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7" r:id="rId2"/>
    <p:sldId id="261" r:id="rId3"/>
    <p:sldId id="260" r:id="rId4"/>
    <p:sldId id="262" r:id="rId5"/>
    <p:sldId id="263" r:id="rId6"/>
    <p:sldId id="264" r:id="rId7"/>
    <p:sldId id="265" r:id="rId8"/>
    <p:sldId id="268" r:id="rId9"/>
    <p:sldId id="269" r:id="rId10"/>
    <p:sldId id="271" r:id="rId11"/>
    <p:sldId id="278" r:id="rId12"/>
    <p:sldId id="266" r:id="rId13"/>
    <p:sldId id="274" r:id="rId14"/>
    <p:sldId id="272" r:id="rId15"/>
    <p:sldId id="275" r:id="rId16"/>
    <p:sldId id="291" r:id="rId17"/>
    <p:sldId id="287" r:id="rId18"/>
    <p:sldId id="258" r:id="rId19"/>
    <p:sldId id="259" r:id="rId20"/>
    <p:sldId id="276" r:id="rId21"/>
    <p:sldId id="294" r:id="rId22"/>
    <p:sldId id="279" r:id="rId23"/>
    <p:sldId id="290" r:id="rId24"/>
    <p:sldId id="280" r:id="rId25"/>
    <p:sldId id="281" r:id="rId26"/>
    <p:sldId id="282" r:id="rId27"/>
    <p:sldId id="283" r:id="rId28"/>
    <p:sldId id="292" r:id="rId29"/>
    <p:sldId id="293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8F37"/>
    <a:srgbClr val="772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04" autoAdjust="0"/>
    <p:restoredTop sz="94669"/>
  </p:normalViewPr>
  <p:slideViewPr>
    <p:cSldViewPr snapToGrid="0" snapToObjects="1">
      <p:cViewPr varScale="1">
        <p:scale>
          <a:sx n="164" d="100"/>
          <a:sy n="164" d="100"/>
        </p:scale>
        <p:origin x="-12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035B58-1C47-004D-B336-F12D9C0D735E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227A82-45FF-B745-8F01-DD4A60AC41F2}">
      <dgm:prSet phldrT="[Text]" custT="1"/>
      <dgm:spPr/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PM</a:t>
          </a:r>
          <a:endParaRPr lang="en-US" sz="1200" dirty="0">
            <a:solidFill>
              <a:schemeClr val="tx1"/>
            </a:solidFill>
          </a:endParaRPr>
        </a:p>
      </dgm:t>
    </dgm:pt>
    <dgm:pt modelId="{BFBFEEA9-6044-8648-91DB-4DFFAB0BA6C4}" type="parTrans" cxnId="{8FE88FFD-0844-E340-B1C4-684E3208FE6D}">
      <dgm:prSet/>
      <dgm:spPr/>
      <dgm:t>
        <a:bodyPr/>
        <a:lstStyle/>
        <a:p>
          <a:endParaRPr lang="en-US" sz="1000">
            <a:solidFill>
              <a:schemeClr val="tx1"/>
            </a:solidFill>
          </a:endParaRPr>
        </a:p>
      </dgm:t>
    </dgm:pt>
    <dgm:pt modelId="{8AF5D311-AECE-BE4A-9E74-8B3977BA376D}" type="sibTrans" cxnId="{8FE88FFD-0844-E340-B1C4-684E3208FE6D}">
      <dgm:prSet/>
      <dgm:spPr/>
      <dgm:t>
        <a:bodyPr/>
        <a:lstStyle/>
        <a:p>
          <a:endParaRPr lang="en-US" sz="1000">
            <a:solidFill>
              <a:schemeClr val="tx1"/>
            </a:solidFill>
          </a:endParaRPr>
        </a:p>
      </dgm:t>
    </dgm:pt>
    <dgm:pt modelId="{7D337D26-1B58-E04D-81F7-8F696871B343}">
      <dgm:prSet phldrT="[Text]" custT="1"/>
      <dgm:spPr/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number</a:t>
          </a:r>
          <a:endParaRPr lang="en-US" sz="1200" dirty="0">
            <a:solidFill>
              <a:schemeClr val="tx1"/>
            </a:solidFill>
          </a:endParaRPr>
        </a:p>
      </dgm:t>
    </dgm:pt>
    <dgm:pt modelId="{DDECF5A0-959D-F34B-B6DA-C5BE4999DD71}" type="parTrans" cxnId="{422E2EFB-858C-9F42-B7B4-C346FC25CDA9}">
      <dgm:prSet custT="1"/>
      <dgm:spPr/>
      <dgm:t>
        <a:bodyPr/>
        <a:lstStyle/>
        <a:p>
          <a:endParaRPr lang="en-US" sz="100">
            <a:solidFill>
              <a:schemeClr val="tx1"/>
            </a:solidFill>
          </a:endParaRPr>
        </a:p>
      </dgm:t>
    </dgm:pt>
    <dgm:pt modelId="{4A0591D7-10CE-8040-9E27-0ADB31CE9594}" type="sibTrans" cxnId="{422E2EFB-858C-9F42-B7B4-C346FC25CDA9}">
      <dgm:prSet/>
      <dgm:spPr/>
      <dgm:t>
        <a:bodyPr/>
        <a:lstStyle/>
        <a:p>
          <a:endParaRPr lang="en-US" sz="1000">
            <a:solidFill>
              <a:schemeClr val="tx1"/>
            </a:solidFill>
          </a:endParaRPr>
        </a:p>
      </dgm:t>
    </dgm:pt>
    <dgm:pt modelId="{10638AD3-86AC-1F47-A71D-1A93A835BC0E}">
      <dgm:prSet phldrT="[Text]" custT="1"/>
      <dgm:spPr/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volatile</a:t>
          </a:r>
          <a:endParaRPr lang="en-US" sz="1200" dirty="0">
            <a:solidFill>
              <a:schemeClr val="tx1"/>
            </a:solidFill>
          </a:endParaRPr>
        </a:p>
      </dgm:t>
    </dgm:pt>
    <dgm:pt modelId="{14C98E6A-8585-984D-87DD-EF7DDA3CC6C2}" type="parTrans" cxnId="{A15C72A2-E25F-2A4A-A42E-5B341B10AB77}">
      <dgm:prSet custT="1"/>
      <dgm:spPr/>
      <dgm:t>
        <a:bodyPr/>
        <a:lstStyle/>
        <a:p>
          <a:endParaRPr lang="en-US" sz="100">
            <a:solidFill>
              <a:schemeClr val="tx1"/>
            </a:solidFill>
          </a:endParaRPr>
        </a:p>
      </dgm:t>
    </dgm:pt>
    <dgm:pt modelId="{94F8D4A8-325A-F949-9214-33E2FA6E9804}" type="sibTrans" cxnId="{A15C72A2-E25F-2A4A-A42E-5B341B10AB77}">
      <dgm:prSet/>
      <dgm:spPr/>
      <dgm:t>
        <a:bodyPr/>
        <a:lstStyle/>
        <a:p>
          <a:endParaRPr lang="en-US" sz="1000">
            <a:solidFill>
              <a:schemeClr val="tx1"/>
            </a:solidFill>
          </a:endParaRPr>
        </a:p>
      </dgm:t>
    </dgm:pt>
    <dgm:pt modelId="{17983FC3-575D-A146-92C0-1ED9CD45D44B}">
      <dgm:prSet phldrT="[Text]" custT="1"/>
      <dgm:spPr/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non-volatile</a:t>
          </a:r>
          <a:endParaRPr lang="en-US" sz="1200" dirty="0">
            <a:solidFill>
              <a:schemeClr val="tx1"/>
            </a:solidFill>
          </a:endParaRPr>
        </a:p>
      </dgm:t>
    </dgm:pt>
    <dgm:pt modelId="{E4BC7BBF-7800-1F47-833C-C0E7B1C8DEDF}" type="parTrans" cxnId="{78DDAD6A-89BF-C143-B2E2-DB8DACBCAB9F}">
      <dgm:prSet custT="1"/>
      <dgm:spPr/>
      <dgm:t>
        <a:bodyPr/>
        <a:lstStyle/>
        <a:p>
          <a:endParaRPr lang="en-US" sz="100">
            <a:solidFill>
              <a:schemeClr val="tx1"/>
            </a:solidFill>
          </a:endParaRPr>
        </a:p>
      </dgm:t>
    </dgm:pt>
    <dgm:pt modelId="{E8F6D998-6E0E-D449-9140-B7C2BD8F3C2B}" type="sibTrans" cxnId="{78DDAD6A-89BF-C143-B2E2-DB8DACBCAB9F}">
      <dgm:prSet/>
      <dgm:spPr/>
      <dgm:t>
        <a:bodyPr/>
        <a:lstStyle/>
        <a:p>
          <a:endParaRPr lang="en-US" sz="1000">
            <a:solidFill>
              <a:schemeClr val="tx1"/>
            </a:solidFill>
          </a:endParaRPr>
        </a:p>
      </dgm:t>
    </dgm:pt>
    <dgm:pt modelId="{0519762A-2F2D-FB46-A21E-522DAD535A2F}">
      <dgm:prSet phldrT="[Text]" custT="1"/>
      <dgm:spPr/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mass</a:t>
          </a:r>
          <a:endParaRPr lang="en-US" sz="1200" dirty="0">
            <a:solidFill>
              <a:schemeClr val="tx1"/>
            </a:solidFill>
          </a:endParaRPr>
        </a:p>
      </dgm:t>
    </dgm:pt>
    <dgm:pt modelId="{B8A57EE2-F8CE-9F45-98E4-F42BC32DDB05}" type="parTrans" cxnId="{56C59F3D-EBB1-E947-95FC-C5534D327E0B}">
      <dgm:prSet custT="1"/>
      <dgm:spPr/>
      <dgm:t>
        <a:bodyPr/>
        <a:lstStyle/>
        <a:p>
          <a:endParaRPr lang="en-US" sz="100">
            <a:solidFill>
              <a:schemeClr val="tx1"/>
            </a:solidFill>
          </a:endParaRPr>
        </a:p>
      </dgm:t>
    </dgm:pt>
    <dgm:pt modelId="{759148A3-92B2-5746-BC51-9040A4441618}" type="sibTrans" cxnId="{56C59F3D-EBB1-E947-95FC-C5534D327E0B}">
      <dgm:prSet/>
      <dgm:spPr/>
      <dgm:t>
        <a:bodyPr/>
        <a:lstStyle/>
        <a:p>
          <a:endParaRPr lang="en-US" sz="1000">
            <a:solidFill>
              <a:schemeClr val="tx1"/>
            </a:solidFill>
          </a:endParaRPr>
        </a:p>
      </dgm:t>
    </dgm:pt>
    <dgm:pt modelId="{E945457F-AD89-0049-8C51-11655E38E60C}">
      <dgm:prSet phldrT="[Text]" custT="1"/>
      <dgm:spPr/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volatile</a:t>
          </a:r>
          <a:endParaRPr lang="en-US" sz="1200" dirty="0">
            <a:solidFill>
              <a:schemeClr val="tx1"/>
            </a:solidFill>
          </a:endParaRPr>
        </a:p>
      </dgm:t>
    </dgm:pt>
    <dgm:pt modelId="{ADEDB9C4-0CA9-C249-86F4-39F4409947A2}" type="parTrans" cxnId="{04D99C7C-BC8D-B04F-810C-E941A97FEF5B}">
      <dgm:prSet custT="1"/>
      <dgm:spPr/>
      <dgm:t>
        <a:bodyPr/>
        <a:lstStyle/>
        <a:p>
          <a:endParaRPr lang="en-US" sz="100">
            <a:solidFill>
              <a:schemeClr val="tx1"/>
            </a:solidFill>
          </a:endParaRPr>
        </a:p>
      </dgm:t>
    </dgm:pt>
    <dgm:pt modelId="{365E2950-098D-2D48-B16B-DF6ACF19F6CB}" type="sibTrans" cxnId="{04D99C7C-BC8D-B04F-810C-E941A97FEF5B}">
      <dgm:prSet/>
      <dgm:spPr/>
      <dgm:t>
        <a:bodyPr/>
        <a:lstStyle/>
        <a:p>
          <a:endParaRPr lang="en-US" sz="1000">
            <a:solidFill>
              <a:schemeClr val="tx1"/>
            </a:solidFill>
          </a:endParaRPr>
        </a:p>
      </dgm:t>
    </dgm:pt>
    <dgm:pt modelId="{6FA12ED2-0426-F94A-9630-79FA0197616D}">
      <dgm:prSet phldrT="[Text]" custT="1"/>
      <dgm:spPr/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non-volatile</a:t>
          </a:r>
          <a:endParaRPr lang="en-US" sz="1200" dirty="0">
            <a:solidFill>
              <a:schemeClr val="tx1"/>
            </a:solidFill>
          </a:endParaRPr>
        </a:p>
      </dgm:t>
    </dgm:pt>
    <dgm:pt modelId="{41FF370F-5652-4646-9E5A-76B14188E1F6}" type="parTrans" cxnId="{D8BDA9C3-63EF-C04D-A70F-D4B13D0E4757}">
      <dgm:prSet custT="1"/>
      <dgm:spPr/>
      <dgm:t>
        <a:bodyPr/>
        <a:lstStyle/>
        <a:p>
          <a:endParaRPr lang="en-US" sz="100">
            <a:solidFill>
              <a:schemeClr val="tx1"/>
            </a:solidFill>
          </a:endParaRPr>
        </a:p>
      </dgm:t>
    </dgm:pt>
    <dgm:pt modelId="{DF083755-8F25-3248-90C7-531CF5EAD7A0}" type="sibTrans" cxnId="{D8BDA9C3-63EF-C04D-A70F-D4B13D0E4757}">
      <dgm:prSet/>
      <dgm:spPr/>
      <dgm:t>
        <a:bodyPr/>
        <a:lstStyle/>
        <a:p>
          <a:endParaRPr lang="en-US" sz="1000">
            <a:solidFill>
              <a:schemeClr val="tx1"/>
            </a:solidFill>
          </a:endParaRPr>
        </a:p>
      </dgm:t>
    </dgm:pt>
    <dgm:pt modelId="{8C136AFA-98E0-FF49-83AF-1F4DB68E8E2C}" type="pres">
      <dgm:prSet presAssocID="{C1035B58-1C47-004D-B336-F12D9C0D735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CF05BC-B52B-2A45-9874-23625274EFAB}" type="pres">
      <dgm:prSet presAssocID="{42227A82-45FF-B745-8F01-DD4A60AC41F2}" presName="root1" presStyleCnt="0"/>
      <dgm:spPr/>
    </dgm:pt>
    <dgm:pt modelId="{397568ED-9D6C-E343-8911-FD9809CFCEB1}" type="pres">
      <dgm:prSet presAssocID="{42227A82-45FF-B745-8F01-DD4A60AC41F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115123-5027-3B4D-922E-0AEDF9D5DD63}" type="pres">
      <dgm:prSet presAssocID="{42227A82-45FF-B745-8F01-DD4A60AC41F2}" presName="level2hierChild" presStyleCnt="0"/>
      <dgm:spPr/>
    </dgm:pt>
    <dgm:pt modelId="{7AFB0C85-7E74-0449-9190-F4274830045F}" type="pres">
      <dgm:prSet presAssocID="{DDECF5A0-959D-F34B-B6DA-C5BE4999DD71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7798E896-3A36-4C43-A7FF-5027B478649D}" type="pres">
      <dgm:prSet presAssocID="{DDECF5A0-959D-F34B-B6DA-C5BE4999DD71}" presName="connTx" presStyleLbl="parChTrans1D2" presStyleIdx="0" presStyleCnt="2"/>
      <dgm:spPr/>
      <dgm:t>
        <a:bodyPr/>
        <a:lstStyle/>
        <a:p>
          <a:endParaRPr lang="en-US"/>
        </a:p>
      </dgm:t>
    </dgm:pt>
    <dgm:pt modelId="{F3D67135-3053-864F-9980-661EFB73E855}" type="pres">
      <dgm:prSet presAssocID="{7D337D26-1B58-E04D-81F7-8F696871B343}" presName="root2" presStyleCnt="0"/>
      <dgm:spPr/>
    </dgm:pt>
    <dgm:pt modelId="{032312AB-97D1-9544-B087-978B40978FD4}" type="pres">
      <dgm:prSet presAssocID="{7D337D26-1B58-E04D-81F7-8F696871B343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BC3EAF-E211-2642-97D3-5EB4710275DB}" type="pres">
      <dgm:prSet presAssocID="{7D337D26-1B58-E04D-81F7-8F696871B343}" presName="level3hierChild" presStyleCnt="0"/>
      <dgm:spPr/>
    </dgm:pt>
    <dgm:pt modelId="{E2480A3F-FC87-4A4F-B9AA-2B8AE4A4C826}" type="pres">
      <dgm:prSet presAssocID="{14C98E6A-8585-984D-87DD-EF7DDA3CC6C2}" presName="conn2-1" presStyleLbl="parChTrans1D3" presStyleIdx="0" presStyleCnt="4"/>
      <dgm:spPr/>
      <dgm:t>
        <a:bodyPr/>
        <a:lstStyle/>
        <a:p>
          <a:endParaRPr lang="en-US"/>
        </a:p>
      </dgm:t>
    </dgm:pt>
    <dgm:pt modelId="{4108B0AB-BD0F-EF4D-A451-8329C8AB9E23}" type="pres">
      <dgm:prSet presAssocID="{14C98E6A-8585-984D-87DD-EF7DDA3CC6C2}" presName="connTx" presStyleLbl="parChTrans1D3" presStyleIdx="0" presStyleCnt="4"/>
      <dgm:spPr/>
      <dgm:t>
        <a:bodyPr/>
        <a:lstStyle/>
        <a:p>
          <a:endParaRPr lang="en-US"/>
        </a:p>
      </dgm:t>
    </dgm:pt>
    <dgm:pt modelId="{8BE0DCF5-0D76-8943-BB16-5A513F2A7D62}" type="pres">
      <dgm:prSet presAssocID="{10638AD3-86AC-1F47-A71D-1A93A835BC0E}" presName="root2" presStyleCnt="0"/>
      <dgm:spPr/>
    </dgm:pt>
    <dgm:pt modelId="{94C26A26-9F15-6245-B9D3-8B94773D4BC8}" type="pres">
      <dgm:prSet presAssocID="{10638AD3-86AC-1F47-A71D-1A93A835BC0E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86D9D8-3E17-E144-983B-5C03BA59F1E9}" type="pres">
      <dgm:prSet presAssocID="{10638AD3-86AC-1F47-A71D-1A93A835BC0E}" presName="level3hierChild" presStyleCnt="0"/>
      <dgm:spPr/>
    </dgm:pt>
    <dgm:pt modelId="{4C7D88FB-ACC9-7240-8930-9CE14ABE8FD2}" type="pres">
      <dgm:prSet presAssocID="{E4BC7BBF-7800-1F47-833C-C0E7B1C8DEDF}" presName="conn2-1" presStyleLbl="parChTrans1D3" presStyleIdx="1" presStyleCnt="4"/>
      <dgm:spPr/>
      <dgm:t>
        <a:bodyPr/>
        <a:lstStyle/>
        <a:p>
          <a:endParaRPr lang="en-US"/>
        </a:p>
      </dgm:t>
    </dgm:pt>
    <dgm:pt modelId="{8EAF11CC-1B1E-EF4D-B4E3-3994CB8D1BE2}" type="pres">
      <dgm:prSet presAssocID="{E4BC7BBF-7800-1F47-833C-C0E7B1C8DEDF}" presName="connTx" presStyleLbl="parChTrans1D3" presStyleIdx="1" presStyleCnt="4"/>
      <dgm:spPr/>
      <dgm:t>
        <a:bodyPr/>
        <a:lstStyle/>
        <a:p>
          <a:endParaRPr lang="en-US"/>
        </a:p>
      </dgm:t>
    </dgm:pt>
    <dgm:pt modelId="{6AFFC371-C9E5-AA45-AB63-066D768F0688}" type="pres">
      <dgm:prSet presAssocID="{17983FC3-575D-A146-92C0-1ED9CD45D44B}" presName="root2" presStyleCnt="0"/>
      <dgm:spPr/>
    </dgm:pt>
    <dgm:pt modelId="{9B0A1923-96F4-6D4D-AFF4-B1E21AED23FE}" type="pres">
      <dgm:prSet presAssocID="{17983FC3-575D-A146-92C0-1ED9CD45D44B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21EFD4-1B18-4840-B36C-B61643391A27}" type="pres">
      <dgm:prSet presAssocID="{17983FC3-575D-A146-92C0-1ED9CD45D44B}" presName="level3hierChild" presStyleCnt="0"/>
      <dgm:spPr/>
    </dgm:pt>
    <dgm:pt modelId="{733B0014-4401-224C-A517-94E778A100C8}" type="pres">
      <dgm:prSet presAssocID="{B8A57EE2-F8CE-9F45-98E4-F42BC32DDB05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4EFDA5B7-ADDA-664F-99C7-E1962D43CC1D}" type="pres">
      <dgm:prSet presAssocID="{B8A57EE2-F8CE-9F45-98E4-F42BC32DDB05}" presName="connTx" presStyleLbl="parChTrans1D2" presStyleIdx="1" presStyleCnt="2"/>
      <dgm:spPr/>
      <dgm:t>
        <a:bodyPr/>
        <a:lstStyle/>
        <a:p>
          <a:endParaRPr lang="en-US"/>
        </a:p>
      </dgm:t>
    </dgm:pt>
    <dgm:pt modelId="{6E2EDA91-C560-2245-B51C-92107C779340}" type="pres">
      <dgm:prSet presAssocID="{0519762A-2F2D-FB46-A21E-522DAD535A2F}" presName="root2" presStyleCnt="0"/>
      <dgm:spPr/>
    </dgm:pt>
    <dgm:pt modelId="{85847A16-F74F-5E49-A9C2-B62B0BA89340}" type="pres">
      <dgm:prSet presAssocID="{0519762A-2F2D-FB46-A21E-522DAD535A2F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052EFB-97F4-6040-9E83-39237BF0A9B0}" type="pres">
      <dgm:prSet presAssocID="{0519762A-2F2D-FB46-A21E-522DAD535A2F}" presName="level3hierChild" presStyleCnt="0"/>
      <dgm:spPr/>
    </dgm:pt>
    <dgm:pt modelId="{7D4801BD-E190-1E4B-A761-3059B3A773C9}" type="pres">
      <dgm:prSet presAssocID="{ADEDB9C4-0CA9-C249-86F4-39F4409947A2}" presName="conn2-1" presStyleLbl="parChTrans1D3" presStyleIdx="2" presStyleCnt="4"/>
      <dgm:spPr/>
      <dgm:t>
        <a:bodyPr/>
        <a:lstStyle/>
        <a:p>
          <a:endParaRPr lang="en-US"/>
        </a:p>
      </dgm:t>
    </dgm:pt>
    <dgm:pt modelId="{2640C918-5321-F249-B450-65D1E830BEE0}" type="pres">
      <dgm:prSet presAssocID="{ADEDB9C4-0CA9-C249-86F4-39F4409947A2}" presName="connTx" presStyleLbl="parChTrans1D3" presStyleIdx="2" presStyleCnt="4"/>
      <dgm:spPr/>
      <dgm:t>
        <a:bodyPr/>
        <a:lstStyle/>
        <a:p>
          <a:endParaRPr lang="en-US"/>
        </a:p>
      </dgm:t>
    </dgm:pt>
    <dgm:pt modelId="{DB612CD0-931A-784C-B90E-0019A7A1E48C}" type="pres">
      <dgm:prSet presAssocID="{E945457F-AD89-0049-8C51-11655E38E60C}" presName="root2" presStyleCnt="0"/>
      <dgm:spPr/>
    </dgm:pt>
    <dgm:pt modelId="{B1710EF4-CA50-7541-9625-3392D1A0FA81}" type="pres">
      <dgm:prSet presAssocID="{E945457F-AD89-0049-8C51-11655E38E60C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294D44-D17A-364C-B783-C3B58F2F0D5D}" type="pres">
      <dgm:prSet presAssocID="{E945457F-AD89-0049-8C51-11655E38E60C}" presName="level3hierChild" presStyleCnt="0"/>
      <dgm:spPr/>
    </dgm:pt>
    <dgm:pt modelId="{EFD8688B-D9D0-2243-9BF4-6ACF1F28B649}" type="pres">
      <dgm:prSet presAssocID="{41FF370F-5652-4646-9E5A-76B14188E1F6}" presName="conn2-1" presStyleLbl="parChTrans1D3" presStyleIdx="3" presStyleCnt="4"/>
      <dgm:spPr/>
      <dgm:t>
        <a:bodyPr/>
        <a:lstStyle/>
        <a:p>
          <a:endParaRPr lang="en-US"/>
        </a:p>
      </dgm:t>
    </dgm:pt>
    <dgm:pt modelId="{B8E743AC-9B4D-824B-9B8E-A885B69BC3EB}" type="pres">
      <dgm:prSet presAssocID="{41FF370F-5652-4646-9E5A-76B14188E1F6}" presName="connTx" presStyleLbl="parChTrans1D3" presStyleIdx="3" presStyleCnt="4"/>
      <dgm:spPr/>
      <dgm:t>
        <a:bodyPr/>
        <a:lstStyle/>
        <a:p>
          <a:endParaRPr lang="en-US"/>
        </a:p>
      </dgm:t>
    </dgm:pt>
    <dgm:pt modelId="{4EF518E2-357B-974E-A713-1CCF89130C67}" type="pres">
      <dgm:prSet presAssocID="{6FA12ED2-0426-F94A-9630-79FA0197616D}" presName="root2" presStyleCnt="0"/>
      <dgm:spPr/>
    </dgm:pt>
    <dgm:pt modelId="{B61C1254-7A92-1D49-B8D2-A861958C75A8}" type="pres">
      <dgm:prSet presAssocID="{6FA12ED2-0426-F94A-9630-79FA0197616D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360923-2562-D546-9B44-3331F49642DE}" type="pres">
      <dgm:prSet presAssocID="{6FA12ED2-0426-F94A-9630-79FA0197616D}" presName="level3hierChild" presStyleCnt="0"/>
      <dgm:spPr/>
    </dgm:pt>
  </dgm:ptLst>
  <dgm:cxnLst>
    <dgm:cxn modelId="{88E5F4B0-8491-E147-8AAB-1E2A048B386C}" type="presOf" srcId="{C1035B58-1C47-004D-B336-F12D9C0D735E}" destId="{8C136AFA-98E0-FF49-83AF-1F4DB68E8E2C}" srcOrd="0" destOrd="0" presId="urn:microsoft.com/office/officeart/2005/8/layout/hierarchy2"/>
    <dgm:cxn modelId="{03B9F563-F9B6-654D-B314-9D4DB66E33F4}" type="presOf" srcId="{B8A57EE2-F8CE-9F45-98E4-F42BC32DDB05}" destId="{733B0014-4401-224C-A517-94E778A100C8}" srcOrd="0" destOrd="0" presId="urn:microsoft.com/office/officeart/2005/8/layout/hierarchy2"/>
    <dgm:cxn modelId="{644D4C08-094A-5C4E-9294-9C8D715E5057}" type="presOf" srcId="{E4BC7BBF-7800-1F47-833C-C0E7B1C8DEDF}" destId="{4C7D88FB-ACC9-7240-8930-9CE14ABE8FD2}" srcOrd="0" destOrd="0" presId="urn:microsoft.com/office/officeart/2005/8/layout/hierarchy2"/>
    <dgm:cxn modelId="{9FD121F0-5258-474F-B523-241E397037D3}" type="presOf" srcId="{41FF370F-5652-4646-9E5A-76B14188E1F6}" destId="{EFD8688B-D9D0-2243-9BF4-6ACF1F28B649}" srcOrd="0" destOrd="0" presId="urn:microsoft.com/office/officeart/2005/8/layout/hierarchy2"/>
    <dgm:cxn modelId="{600CE06D-A9A8-B64D-B086-1AD00A162E80}" type="presOf" srcId="{B8A57EE2-F8CE-9F45-98E4-F42BC32DDB05}" destId="{4EFDA5B7-ADDA-664F-99C7-E1962D43CC1D}" srcOrd="1" destOrd="0" presId="urn:microsoft.com/office/officeart/2005/8/layout/hierarchy2"/>
    <dgm:cxn modelId="{3E4D5CFE-4F22-C946-A8E9-27E9BB4B8BA3}" type="presOf" srcId="{6FA12ED2-0426-F94A-9630-79FA0197616D}" destId="{B61C1254-7A92-1D49-B8D2-A861958C75A8}" srcOrd="0" destOrd="0" presId="urn:microsoft.com/office/officeart/2005/8/layout/hierarchy2"/>
    <dgm:cxn modelId="{422E2EFB-858C-9F42-B7B4-C346FC25CDA9}" srcId="{42227A82-45FF-B745-8F01-DD4A60AC41F2}" destId="{7D337D26-1B58-E04D-81F7-8F696871B343}" srcOrd="0" destOrd="0" parTransId="{DDECF5A0-959D-F34B-B6DA-C5BE4999DD71}" sibTransId="{4A0591D7-10CE-8040-9E27-0ADB31CE9594}"/>
    <dgm:cxn modelId="{86FA06BB-804D-D448-A3EF-9BDF01C3364C}" type="presOf" srcId="{14C98E6A-8585-984D-87DD-EF7DDA3CC6C2}" destId="{4108B0AB-BD0F-EF4D-A451-8329C8AB9E23}" srcOrd="1" destOrd="0" presId="urn:microsoft.com/office/officeart/2005/8/layout/hierarchy2"/>
    <dgm:cxn modelId="{E9B51D80-2778-D14B-A085-9B91A1B958A3}" type="presOf" srcId="{DDECF5A0-959D-F34B-B6DA-C5BE4999DD71}" destId="{7AFB0C85-7E74-0449-9190-F4274830045F}" srcOrd="0" destOrd="0" presId="urn:microsoft.com/office/officeart/2005/8/layout/hierarchy2"/>
    <dgm:cxn modelId="{B70D565A-F8A3-0D41-A25A-971D107CC902}" type="presOf" srcId="{DDECF5A0-959D-F34B-B6DA-C5BE4999DD71}" destId="{7798E896-3A36-4C43-A7FF-5027B478649D}" srcOrd="1" destOrd="0" presId="urn:microsoft.com/office/officeart/2005/8/layout/hierarchy2"/>
    <dgm:cxn modelId="{7217BD43-B72A-4642-9BD9-B3E2F115FD22}" type="presOf" srcId="{7D337D26-1B58-E04D-81F7-8F696871B343}" destId="{032312AB-97D1-9544-B087-978B40978FD4}" srcOrd="0" destOrd="0" presId="urn:microsoft.com/office/officeart/2005/8/layout/hierarchy2"/>
    <dgm:cxn modelId="{D8BDA9C3-63EF-C04D-A70F-D4B13D0E4757}" srcId="{0519762A-2F2D-FB46-A21E-522DAD535A2F}" destId="{6FA12ED2-0426-F94A-9630-79FA0197616D}" srcOrd="1" destOrd="0" parTransId="{41FF370F-5652-4646-9E5A-76B14188E1F6}" sibTransId="{DF083755-8F25-3248-90C7-531CF5EAD7A0}"/>
    <dgm:cxn modelId="{EE7311D2-AB67-A24A-9874-8407D9752492}" type="presOf" srcId="{42227A82-45FF-B745-8F01-DD4A60AC41F2}" destId="{397568ED-9D6C-E343-8911-FD9809CFCEB1}" srcOrd="0" destOrd="0" presId="urn:microsoft.com/office/officeart/2005/8/layout/hierarchy2"/>
    <dgm:cxn modelId="{02F600FE-D374-DD4F-85BA-6C5CDE07251A}" type="presOf" srcId="{0519762A-2F2D-FB46-A21E-522DAD535A2F}" destId="{85847A16-F74F-5E49-A9C2-B62B0BA89340}" srcOrd="0" destOrd="0" presId="urn:microsoft.com/office/officeart/2005/8/layout/hierarchy2"/>
    <dgm:cxn modelId="{78DDAD6A-89BF-C143-B2E2-DB8DACBCAB9F}" srcId="{7D337D26-1B58-E04D-81F7-8F696871B343}" destId="{17983FC3-575D-A146-92C0-1ED9CD45D44B}" srcOrd="1" destOrd="0" parTransId="{E4BC7BBF-7800-1F47-833C-C0E7B1C8DEDF}" sibTransId="{E8F6D998-6E0E-D449-9140-B7C2BD8F3C2B}"/>
    <dgm:cxn modelId="{04D99C7C-BC8D-B04F-810C-E941A97FEF5B}" srcId="{0519762A-2F2D-FB46-A21E-522DAD535A2F}" destId="{E945457F-AD89-0049-8C51-11655E38E60C}" srcOrd="0" destOrd="0" parTransId="{ADEDB9C4-0CA9-C249-86F4-39F4409947A2}" sibTransId="{365E2950-098D-2D48-B16B-DF6ACF19F6CB}"/>
    <dgm:cxn modelId="{F9803BE1-0DDB-694D-AB00-0431B3854B58}" type="presOf" srcId="{10638AD3-86AC-1F47-A71D-1A93A835BC0E}" destId="{94C26A26-9F15-6245-B9D3-8B94773D4BC8}" srcOrd="0" destOrd="0" presId="urn:microsoft.com/office/officeart/2005/8/layout/hierarchy2"/>
    <dgm:cxn modelId="{A77BBFF3-A32F-134F-AF17-7AE07B1A681A}" type="presOf" srcId="{17983FC3-575D-A146-92C0-1ED9CD45D44B}" destId="{9B0A1923-96F4-6D4D-AFF4-B1E21AED23FE}" srcOrd="0" destOrd="0" presId="urn:microsoft.com/office/officeart/2005/8/layout/hierarchy2"/>
    <dgm:cxn modelId="{A15C72A2-E25F-2A4A-A42E-5B341B10AB77}" srcId="{7D337D26-1B58-E04D-81F7-8F696871B343}" destId="{10638AD3-86AC-1F47-A71D-1A93A835BC0E}" srcOrd="0" destOrd="0" parTransId="{14C98E6A-8585-984D-87DD-EF7DDA3CC6C2}" sibTransId="{94F8D4A8-325A-F949-9214-33E2FA6E9804}"/>
    <dgm:cxn modelId="{56C59F3D-EBB1-E947-95FC-C5534D327E0B}" srcId="{42227A82-45FF-B745-8F01-DD4A60AC41F2}" destId="{0519762A-2F2D-FB46-A21E-522DAD535A2F}" srcOrd="1" destOrd="0" parTransId="{B8A57EE2-F8CE-9F45-98E4-F42BC32DDB05}" sibTransId="{759148A3-92B2-5746-BC51-9040A4441618}"/>
    <dgm:cxn modelId="{1EFCA99F-8828-2C40-A879-F0090AD1F739}" type="presOf" srcId="{E945457F-AD89-0049-8C51-11655E38E60C}" destId="{B1710EF4-CA50-7541-9625-3392D1A0FA81}" srcOrd="0" destOrd="0" presId="urn:microsoft.com/office/officeart/2005/8/layout/hierarchy2"/>
    <dgm:cxn modelId="{8FE88FFD-0844-E340-B1C4-684E3208FE6D}" srcId="{C1035B58-1C47-004D-B336-F12D9C0D735E}" destId="{42227A82-45FF-B745-8F01-DD4A60AC41F2}" srcOrd="0" destOrd="0" parTransId="{BFBFEEA9-6044-8648-91DB-4DFFAB0BA6C4}" sibTransId="{8AF5D311-AECE-BE4A-9E74-8B3977BA376D}"/>
    <dgm:cxn modelId="{3173CD7D-25BF-4B4E-815C-D550967979DB}" type="presOf" srcId="{ADEDB9C4-0CA9-C249-86F4-39F4409947A2}" destId="{7D4801BD-E190-1E4B-A761-3059B3A773C9}" srcOrd="0" destOrd="0" presId="urn:microsoft.com/office/officeart/2005/8/layout/hierarchy2"/>
    <dgm:cxn modelId="{215DB0A7-0A4C-9043-976F-5FD4B6089256}" type="presOf" srcId="{14C98E6A-8585-984D-87DD-EF7DDA3CC6C2}" destId="{E2480A3F-FC87-4A4F-B9AA-2B8AE4A4C826}" srcOrd="0" destOrd="0" presId="urn:microsoft.com/office/officeart/2005/8/layout/hierarchy2"/>
    <dgm:cxn modelId="{67576085-2579-334B-98A3-257B1FC219D7}" type="presOf" srcId="{41FF370F-5652-4646-9E5A-76B14188E1F6}" destId="{B8E743AC-9B4D-824B-9B8E-A885B69BC3EB}" srcOrd="1" destOrd="0" presId="urn:microsoft.com/office/officeart/2005/8/layout/hierarchy2"/>
    <dgm:cxn modelId="{2A7905AC-52FC-994C-B9FF-0183549F2732}" type="presOf" srcId="{ADEDB9C4-0CA9-C249-86F4-39F4409947A2}" destId="{2640C918-5321-F249-B450-65D1E830BEE0}" srcOrd="1" destOrd="0" presId="urn:microsoft.com/office/officeart/2005/8/layout/hierarchy2"/>
    <dgm:cxn modelId="{6E4CF7E7-5430-7A4D-BB6A-6A384950E698}" type="presOf" srcId="{E4BC7BBF-7800-1F47-833C-C0E7B1C8DEDF}" destId="{8EAF11CC-1B1E-EF4D-B4E3-3994CB8D1BE2}" srcOrd="1" destOrd="0" presId="urn:microsoft.com/office/officeart/2005/8/layout/hierarchy2"/>
    <dgm:cxn modelId="{8E834F51-8E43-634F-900A-0253DB3F9099}" type="presParOf" srcId="{8C136AFA-98E0-FF49-83AF-1F4DB68E8E2C}" destId="{05CF05BC-B52B-2A45-9874-23625274EFAB}" srcOrd="0" destOrd="0" presId="urn:microsoft.com/office/officeart/2005/8/layout/hierarchy2"/>
    <dgm:cxn modelId="{D0670A15-C5AB-524E-A93D-AFB86077449B}" type="presParOf" srcId="{05CF05BC-B52B-2A45-9874-23625274EFAB}" destId="{397568ED-9D6C-E343-8911-FD9809CFCEB1}" srcOrd="0" destOrd="0" presId="urn:microsoft.com/office/officeart/2005/8/layout/hierarchy2"/>
    <dgm:cxn modelId="{5ADF7F03-3811-EE4A-BE3A-18BE8B8D4485}" type="presParOf" srcId="{05CF05BC-B52B-2A45-9874-23625274EFAB}" destId="{F8115123-5027-3B4D-922E-0AEDF9D5DD63}" srcOrd="1" destOrd="0" presId="urn:microsoft.com/office/officeart/2005/8/layout/hierarchy2"/>
    <dgm:cxn modelId="{804484C8-3D60-FF4E-9097-443EE6DFAD73}" type="presParOf" srcId="{F8115123-5027-3B4D-922E-0AEDF9D5DD63}" destId="{7AFB0C85-7E74-0449-9190-F4274830045F}" srcOrd="0" destOrd="0" presId="urn:microsoft.com/office/officeart/2005/8/layout/hierarchy2"/>
    <dgm:cxn modelId="{ACC17E9F-B883-FB40-8F95-286D6B37E367}" type="presParOf" srcId="{7AFB0C85-7E74-0449-9190-F4274830045F}" destId="{7798E896-3A36-4C43-A7FF-5027B478649D}" srcOrd="0" destOrd="0" presId="urn:microsoft.com/office/officeart/2005/8/layout/hierarchy2"/>
    <dgm:cxn modelId="{2B131898-D1D3-AC4A-9134-7960FA847348}" type="presParOf" srcId="{F8115123-5027-3B4D-922E-0AEDF9D5DD63}" destId="{F3D67135-3053-864F-9980-661EFB73E855}" srcOrd="1" destOrd="0" presId="urn:microsoft.com/office/officeart/2005/8/layout/hierarchy2"/>
    <dgm:cxn modelId="{ACC2E2C2-AEFD-3849-BD78-F2192127A798}" type="presParOf" srcId="{F3D67135-3053-864F-9980-661EFB73E855}" destId="{032312AB-97D1-9544-B087-978B40978FD4}" srcOrd="0" destOrd="0" presId="urn:microsoft.com/office/officeart/2005/8/layout/hierarchy2"/>
    <dgm:cxn modelId="{0963B34E-78E0-3E45-8A25-2E55D380A5A8}" type="presParOf" srcId="{F3D67135-3053-864F-9980-661EFB73E855}" destId="{C5BC3EAF-E211-2642-97D3-5EB4710275DB}" srcOrd="1" destOrd="0" presId="urn:microsoft.com/office/officeart/2005/8/layout/hierarchy2"/>
    <dgm:cxn modelId="{CF0CF3FE-5E2D-D743-BCC3-9B041F7B1436}" type="presParOf" srcId="{C5BC3EAF-E211-2642-97D3-5EB4710275DB}" destId="{E2480A3F-FC87-4A4F-B9AA-2B8AE4A4C826}" srcOrd="0" destOrd="0" presId="urn:microsoft.com/office/officeart/2005/8/layout/hierarchy2"/>
    <dgm:cxn modelId="{0DA78760-CF9B-0D48-A20A-42518518F11A}" type="presParOf" srcId="{E2480A3F-FC87-4A4F-B9AA-2B8AE4A4C826}" destId="{4108B0AB-BD0F-EF4D-A451-8329C8AB9E23}" srcOrd="0" destOrd="0" presId="urn:microsoft.com/office/officeart/2005/8/layout/hierarchy2"/>
    <dgm:cxn modelId="{AE1B2837-BA16-C54F-9812-E73F0BC9850B}" type="presParOf" srcId="{C5BC3EAF-E211-2642-97D3-5EB4710275DB}" destId="{8BE0DCF5-0D76-8943-BB16-5A513F2A7D62}" srcOrd="1" destOrd="0" presId="urn:microsoft.com/office/officeart/2005/8/layout/hierarchy2"/>
    <dgm:cxn modelId="{8317513E-5559-E34E-AA5E-DF3682DC7A25}" type="presParOf" srcId="{8BE0DCF5-0D76-8943-BB16-5A513F2A7D62}" destId="{94C26A26-9F15-6245-B9D3-8B94773D4BC8}" srcOrd="0" destOrd="0" presId="urn:microsoft.com/office/officeart/2005/8/layout/hierarchy2"/>
    <dgm:cxn modelId="{4A0A5093-ED61-EE4F-92AB-01A5C2379E83}" type="presParOf" srcId="{8BE0DCF5-0D76-8943-BB16-5A513F2A7D62}" destId="{3386D9D8-3E17-E144-983B-5C03BA59F1E9}" srcOrd="1" destOrd="0" presId="urn:microsoft.com/office/officeart/2005/8/layout/hierarchy2"/>
    <dgm:cxn modelId="{C517A0B9-F386-A049-A205-DA8BE9799419}" type="presParOf" srcId="{C5BC3EAF-E211-2642-97D3-5EB4710275DB}" destId="{4C7D88FB-ACC9-7240-8930-9CE14ABE8FD2}" srcOrd="2" destOrd="0" presId="urn:microsoft.com/office/officeart/2005/8/layout/hierarchy2"/>
    <dgm:cxn modelId="{D52C764F-CACF-D442-B492-72252C5454E3}" type="presParOf" srcId="{4C7D88FB-ACC9-7240-8930-9CE14ABE8FD2}" destId="{8EAF11CC-1B1E-EF4D-B4E3-3994CB8D1BE2}" srcOrd="0" destOrd="0" presId="urn:microsoft.com/office/officeart/2005/8/layout/hierarchy2"/>
    <dgm:cxn modelId="{FC456CC0-706E-7A4B-8A35-B8FA151561E3}" type="presParOf" srcId="{C5BC3EAF-E211-2642-97D3-5EB4710275DB}" destId="{6AFFC371-C9E5-AA45-AB63-066D768F0688}" srcOrd="3" destOrd="0" presId="urn:microsoft.com/office/officeart/2005/8/layout/hierarchy2"/>
    <dgm:cxn modelId="{0CDBD55B-C941-9641-BFB8-CFD1C76AA14A}" type="presParOf" srcId="{6AFFC371-C9E5-AA45-AB63-066D768F0688}" destId="{9B0A1923-96F4-6D4D-AFF4-B1E21AED23FE}" srcOrd="0" destOrd="0" presId="urn:microsoft.com/office/officeart/2005/8/layout/hierarchy2"/>
    <dgm:cxn modelId="{4F00DA2C-72C4-564F-A29F-57AD554CEB65}" type="presParOf" srcId="{6AFFC371-C9E5-AA45-AB63-066D768F0688}" destId="{6B21EFD4-1B18-4840-B36C-B61643391A27}" srcOrd="1" destOrd="0" presId="urn:microsoft.com/office/officeart/2005/8/layout/hierarchy2"/>
    <dgm:cxn modelId="{A7B1D5C4-8127-0348-9641-E1CAC62CC340}" type="presParOf" srcId="{F8115123-5027-3B4D-922E-0AEDF9D5DD63}" destId="{733B0014-4401-224C-A517-94E778A100C8}" srcOrd="2" destOrd="0" presId="urn:microsoft.com/office/officeart/2005/8/layout/hierarchy2"/>
    <dgm:cxn modelId="{0ABBDDBC-C9BE-3441-BBBD-E9F7B4F2BFCC}" type="presParOf" srcId="{733B0014-4401-224C-A517-94E778A100C8}" destId="{4EFDA5B7-ADDA-664F-99C7-E1962D43CC1D}" srcOrd="0" destOrd="0" presId="urn:microsoft.com/office/officeart/2005/8/layout/hierarchy2"/>
    <dgm:cxn modelId="{9703A7A8-CEDB-EF4E-B05E-AD750C2351B8}" type="presParOf" srcId="{F8115123-5027-3B4D-922E-0AEDF9D5DD63}" destId="{6E2EDA91-C560-2245-B51C-92107C779340}" srcOrd="3" destOrd="0" presId="urn:microsoft.com/office/officeart/2005/8/layout/hierarchy2"/>
    <dgm:cxn modelId="{CCF0BBB4-9BD6-EA40-9938-6D69D4ECC398}" type="presParOf" srcId="{6E2EDA91-C560-2245-B51C-92107C779340}" destId="{85847A16-F74F-5E49-A9C2-B62B0BA89340}" srcOrd="0" destOrd="0" presId="urn:microsoft.com/office/officeart/2005/8/layout/hierarchy2"/>
    <dgm:cxn modelId="{8C339595-AB86-CA4B-890E-40949E3745B6}" type="presParOf" srcId="{6E2EDA91-C560-2245-B51C-92107C779340}" destId="{19052EFB-97F4-6040-9E83-39237BF0A9B0}" srcOrd="1" destOrd="0" presId="urn:microsoft.com/office/officeart/2005/8/layout/hierarchy2"/>
    <dgm:cxn modelId="{61036E2A-4896-3A44-933E-813C8E164CBB}" type="presParOf" srcId="{19052EFB-97F4-6040-9E83-39237BF0A9B0}" destId="{7D4801BD-E190-1E4B-A761-3059B3A773C9}" srcOrd="0" destOrd="0" presId="urn:microsoft.com/office/officeart/2005/8/layout/hierarchy2"/>
    <dgm:cxn modelId="{931C3D96-5A9E-3240-80EE-D5BFA64F4D21}" type="presParOf" srcId="{7D4801BD-E190-1E4B-A761-3059B3A773C9}" destId="{2640C918-5321-F249-B450-65D1E830BEE0}" srcOrd="0" destOrd="0" presId="urn:microsoft.com/office/officeart/2005/8/layout/hierarchy2"/>
    <dgm:cxn modelId="{4746FE9A-5CBA-AE46-96F1-E7EBEE75A4E4}" type="presParOf" srcId="{19052EFB-97F4-6040-9E83-39237BF0A9B0}" destId="{DB612CD0-931A-784C-B90E-0019A7A1E48C}" srcOrd="1" destOrd="0" presId="urn:microsoft.com/office/officeart/2005/8/layout/hierarchy2"/>
    <dgm:cxn modelId="{FB826169-1172-484B-A8E6-57337589DB4D}" type="presParOf" srcId="{DB612CD0-931A-784C-B90E-0019A7A1E48C}" destId="{B1710EF4-CA50-7541-9625-3392D1A0FA81}" srcOrd="0" destOrd="0" presId="urn:microsoft.com/office/officeart/2005/8/layout/hierarchy2"/>
    <dgm:cxn modelId="{31C3A636-74AE-0B4D-9105-5E4D54AFC8F6}" type="presParOf" srcId="{DB612CD0-931A-784C-B90E-0019A7A1E48C}" destId="{69294D44-D17A-364C-B783-C3B58F2F0D5D}" srcOrd="1" destOrd="0" presId="urn:microsoft.com/office/officeart/2005/8/layout/hierarchy2"/>
    <dgm:cxn modelId="{D77CE48B-FE11-A544-8B0E-FA4975B45D06}" type="presParOf" srcId="{19052EFB-97F4-6040-9E83-39237BF0A9B0}" destId="{EFD8688B-D9D0-2243-9BF4-6ACF1F28B649}" srcOrd="2" destOrd="0" presId="urn:microsoft.com/office/officeart/2005/8/layout/hierarchy2"/>
    <dgm:cxn modelId="{EA311CCB-F7B8-9E4B-9073-4445780B28FF}" type="presParOf" srcId="{EFD8688B-D9D0-2243-9BF4-6ACF1F28B649}" destId="{B8E743AC-9B4D-824B-9B8E-A885B69BC3EB}" srcOrd="0" destOrd="0" presId="urn:microsoft.com/office/officeart/2005/8/layout/hierarchy2"/>
    <dgm:cxn modelId="{CF07D5C8-4242-9A4C-B6B5-1CDF7E31453E}" type="presParOf" srcId="{19052EFB-97F4-6040-9E83-39237BF0A9B0}" destId="{4EF518E2-357B-974E-A713-1CCF89130C67}" srcOrd="3" destOrd="0" presId="urn:microsoft.com/office/officeart/2005/8/layout/hierarchy2"/>
    <dgm:cxn modelId="{CF9F6ABC-25DE-6042-8A7F-99CD808279CF}" type="presParOf" srcId="{4EF518E2-357B-974E-A713-1CCF89130C67}" destId="{B61C1254-7A92-1D49-B8D2-A861958C75A8}" srcOrd="0" destOrd="0" presId="urn:microsoft.com/office/officeart/2005/8/layout/hierarchy2"/>
    <dgm:cxn modelId="{CA1459A8-6D18-884D-A3AB-DA30E73AE215}" type="presParOf" srcId="{4EF518E2-357B-974E-A713-1CCF89130C67}" destId="{A1360923-2562-D546-9B44-3331F49642D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927960-D486-4B40-A961-31B9322A21A7}" type="doc">
      <dgm:prSet loTypeId="urn:microsoft.com/office/officeart/2005/8/layout/pyramid3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F926AA-C5A9-8A4E-9228-01198138797E}">
      <dgm:prSet phldrT="[Text]" custT="1"/>
      <dgm:spPr/>
      <dgm:t>
        <a:bodyPr/>
        <a:lstStyle/>
        <a:p>
          <a:r>
            <a:rPr lang="en-US" sz="2800" b="1" dirty="0" smtClean="0"/>
            <a:t>60</a:t>
          </a:r>
          <a:r>
            <a:rPr lang="en-US" sz="2800" dirty="0" smtClean="0"/>
            <a:t> Engine Tests</a:t>
          </a:r>
          <a:endParaRPr lang="en-US" sz="2800" dirty="0"/>
        </a:p>
      </dgm:t>
    </dgm:pt>
    <dgm:pt modelId="{50912457-D71D-314A-BBF7-8DAF034A4351}" type="parTrans" cxnId="{4B8048B9-D1E8-7844-A54D-0CCBD111480A}">
      <dgm:prSet/>
      <dgm:spPr/>
      <dgm:t>
        <a:bodyPr/>
        <a:lstStyle/>
        <a:p>
          <a:endParaRPr lang="en-US" sz="2400"/>
        </a:p>
      </dgm:t>
    </dgm:pt>
    <dgm:pt modelId="{24613B64-56CE-F44A-94ED-7CC16B37E267}" type="sibTrans" cxnId="{4B8048B9-D1E8-7844-A54D-0CCBD111480A}">
      <dgm:prSet custT="1"/>
      <dgm:spPr/>
      <dgm:t>
        <a:bodyPr/>
        <a:lstStyle/>
        <a:p>
          <a:endParaRPr lang="en-US" sz="2400"/>
        </a:p>
      </dgm:t>
    </dgm:pt>
    <dgm:pt modelId="{9B8A81DF-E5AE-064C-8AE6-C00406ECD3ED}">
      <dgm:prSet phldrT="[Text]" custT="1"/>
      <dgm:spPr/>
      <dgm:t>
        <a:bodyPr/>
        <a:lstStyle/>
        <a:p>
          <a:r>
            <a:rPr lang="en-US" sz="2400" b="1" dirty="0" smtClean="0"/>
            <a:t>47</a:t>
          </a:r>
          <a:r>
            <a:rPr lang="en-US" sz="2400" dirty="0" smtClean="0"/>
            <a:t> Full Engine Tests (all power states)</a:t>
          </a:r>
          <a:endParaRPr lang="en-US" sz="2400" dirty="0"/>
        </a:p>
      </dgm:t>
    </dgm:pt>
    <dgm:pt modelId="{776E83F2-4150-014D-BA9D-5060FCF90DC3}" type="parTrans" cxnId="{009761E6-D575-EB46-8431-213FD554C0B5}">
      <dgm:prSet/>
      <dgm:spPr/>
      <dgm:t>
        <a:bodyPr/>
        <a:lstStyle/>
        <a:p>
          <a:endParaRPr lang="en-US" sz="2400"/>
        </a:p>
      </dgm:t>
    </dgm:pt>
    <dgm:pt modelId="{57094808-F9E4-2944-822E-4D2F7A3A8C11}" type="sibTrans" cxnId="{009761E6-D575-EB46-8431-213FD554C0B5}">
      <dgm:prSet custT="1"/>
      <dgm:spPr/>
      <dgm:t>
        <a:bodyPr/>
        <a:lstStyle/>
        <a:p>
          <a:endParaRPr lang="en-US" sz="2400"/>
        </a:p>
      </dgm:t>
    </dgm:pt>
    <dgm:pt modelId="{D4B470B2-FFB4-3A49-9E37-B2510FB371C3}">
      <dgm:prSet phldrT="[Text]" custT="1"/>
      <dgm:spPr/>
      <dgm:t>
        <a:bodyPr/>
        <a:lstStyle/>
        <a:p>
          <a:r>
            <a:rPr lang="en-US" sz="2400" b="1" dirty="0" smtClean="0"/>
            <a:t>26</a:t>
          </a:r>
          <a:r>
            <a:rPr lang="en-US" sz="2400" dirty="0" smtClean="0"/>
            <a:t> Unique Full Engine Tests</a:t>
          </a:r>
          <a:endParaRPr lang="en-US" sz="2400" dirty="0"/>
        </a:p>
      </dgm:t>
    </dgm:pt>
    <dgm:pt modelId="{6BE1E42C-19E3-CF45-8C72-BBD4FBEE3904}" type="parTrans" cxnId="{A8948B73-701D-4F4D-938F-580EDC76C87E}">
      <dgm:prSet/>
      <dgm:spPr/>
      <dgm:t>
        <a:bodyPr/>
        <a:lstStyle/>
        <a:p>
          <a:endParaRPr lang="en-US" sz="2400"/>
        </a:p>
      </dgm:t>
    </dgm:pt>
    <dgm:pt modelId="{7B7B709C-432F-5143-B41B-5226358955CB}" type="sibTrans" cxnId="{A8948B73-701D-4F4D-938F-580EDC76C87E}">
      <dgm:prSet/>
      <dgm:spPr/>
      <dgm:t>
        <a:bodyPr/>
        <a:lstStyle/>
        <a:p>
          <a:endParaRPr lang="en-US" sz="2400"/>
        </a:p>
      </dgm:t>
    </dgm:pt>
    <dgm:pt modelId="{E50BDE9A-57E9-4343-9761-1642E04090CE}" type="pres">
      <dgm:prSet presAssocID="{15927960-D486-4B40-A961-31B9322A21A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16F199-C060-6341-AADF-34473F930735}" type="pres">
      <dgm:prSet presAssocID="{74F926AA-C5A9-8A4E-9228-01198138797E}" presName="Name8" presStyleCnt="0"/>
      <dgm:spPr/>
    </dgm:pt>
    <dgm:pt modelId="{A74A9488-1448-084F-97A9-6E1BD9B82528}" type="pres">
      <dgm:prSet presAssocID="{74F926AA-C5A9-8A4E-9228-01198138797E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055F43-3B2E-3F42-824E-FB2AF4728C6C}" type="pres">
      <dgm:prSet presAssocID="{74F926AA-C5A9-8A4E-9228-01198138797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0761A1-7D42-2C46-93C0-98C53C328FAA}" type="pres">
      <dgm:prSet presAssocID="{9B8A81DF-E5AE-064C-8AE6-C00406ECD3ED}" presName="Name8" presStyleCnt="0"/>
      <dgm:spPr/>
    </dgm:pt>
    <dgm:pt modelId="{47D383CE-5D64-CC4C-BF1B-18DB7F104147}" type="pres">
      <dgm:prSet presAssocID="{9B8A81DF-E5AE-064C-8AE6-C00406ECD3ED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9877C7-7434-C547-B302-519CFEB5843B}" type="pres">
      <dgm:prSet presAssocID="{9B8A81DF-E5AE-064C-8AE6-C00406ECD3E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E50DCD-B4C6-3348-89D6-0FFB78327112}" type="pres">
      <dgm:prSet presAssocID="{D4B470B2-FFB4-3A49-9E37-B2510FB371C3}" presName="Name8" presStyleCnt="0"/>
      <dgm:spPr/>
    </dgm:pt>
    <dgm:pt modelId="{CEA4D159-7327-964F-9BD9-F98342F36166}" type="pres">
      <dgm:prSet presAssocID="{D4B470B2-FFB4-3A49-9E37-B2510FB371C3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08148D-AA03-7648-9C38-3B6D0E4DCF22}" type="pres">
      <dgm:prSet presAssocID="{D4B470B2-FFB4-3A49-9E37-B2510FB371C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1FDCF2-88CF-A642-8569-FF182E004341}" type="presOf" srcId="{9B8A81DF-E5AE-064C-8AE6-C00406ECD3ED}" destId="{649877C7-7434-C547-B302-519CFEB5843B}" srcOrd="1" destOrd="0" presId="urn:microsoft.com/office/officeart/2005/8/layout/pyramid3"/>
    <dgm:cxn modelId="{1E652CEA-EBB8-C543-BC19-69C79C0167D8}" type="presOf" srcId="{D4B470B2-FFB4-3A49-9E37-B2510FB371C3}" destId="{CEA4D159-7327-964F-9BD9-F98342F36166}" srcOrd="0" destOrd="0" presId="urn:microsoft.com/office/officeart/2005/8/layout/pyramid3"/>
    <dgm:cxn modelId="{48ADA2E3-420D-404E-86B2-72726314FD0D}" type="presOf" srcId="{D4B470B2-FFB4-3A49-9E37-B2510FB371C3}" destId="{2308148D-AA03-7648-9C38-3B6D0E4DCF22}" srcOrd="1" destOrd="0" presId="urn:microsoft.com/office/officeart/2005/8/layout/pyramid3"/>
    <dgm:cxn modelId="{7C7A9B68-1239-FF47-AC4E-E15EAA352163}" type="presOf" srcId="{15927960-D486-4B40-A961-31B9322A21A7}" destId="{E50BDE9A-57E9-4343-9761-1642E04090CE}" srcOrd="0" destOrd="0" presId="urn:microsoft.com/office/officeart/2005/8/layout/pyramid3"/>
    <dgm:cxn modelId="{DB27AE4B-1CED-8742-951B-5AC7E7A5057A}" type="presOf" srcId="{9B8A81DF-E5AE-064C-8AE6-C00406ECD3ED}" destId="{47D383CE-5D64-CC4C-BF1B-18DB7F104147}" srcOrd="0" destOrd="0" presId="urn:microsoft.com/office/officeart/2005/8/layout/pyramid3"/>
    <dgm:cxn modelId="{6B9F691D-567A-F845-A69A-0B0A41C46E50}" type="presOf" srcId="{74F926AA-C5A9-8A4E-9228-01198138797E}" destId="{4C055F43-3B2E-3F42-824E-FB2AF4728C6C}" srcOrd="1" destOrd="0" presId="urn:microsoft.com/office/officeart/2005/8/layout/pyramid3"/>
    <dgm:cxn modelId="{A8948B73-701D-4F4D-938F-580EDC76C87E}" srcId="{15927960-D486-4B40-A961-31B9322A21A7}" destId="{D4B470B2-FFB4-3A49-9E37-B2510FB371C3}" srcOrd="2" destOrd="0" parTransId="{6BE1E42C-19E3-CF45-8C72-BBD4FBEE3904}" sibTransId="{7B7B709C-432F-5143-B41B-5226358955CB}"/>
    <dgm:cxn modelId="{2C28CD4E-BFE2-9A46-B006-25F31C329426}" type="presOf" srcId="{74F926AA-C5A9-8A4E-9228-01198138797E}" destId="{A74A9488-1448-084F-97A9-6E1BD9B82528}" srcOrd="0" destOrd="0" presId="urn:microsoft.com/office/officeart/2005/8/layout/pyramid3"/>
    <dgm:cxn modelId="{009761E6-D575-EB46-8431-213FD554C0B5}" srcId="{15927960-D486-4B40-A961-31B9322A21A7}" destId="{9B8A81DF-E5AE-064C-8AE6-C00406ECD3ED}" srcOrd="1" destOrd="0" parTransId="{776E83F2-4150-014D-BA9D-5060FCF90DC3}" sibTransId="{57094808-F9E4-2944-822E-4D2F7A3A8C11}"/>
    <dgm:cxn modelId="{4B8048B9-D1E8-7844-A54D-0CCBD111480A}" srcId="{15927960-D486-4B40-A961-31B9322A21A7}" destId="{74F926AA-C5A9-8A4E-9228-01198138797E}" srcOrd="0" destOrd="0" parTransId="{50912457-D71D-314A-BBF7-8DAF034A4351}" sibTransId="{24613B64-56CE-F44A-94ED-7CC16B37E267}"/>
    <dgm:cxn modelId="{3BB22452-6EDF-5A44-ABD4-F3A9E60295E9}" type="presParOf" srcId="{E50BDE9A-57E9-4343-9761-1642E04090CE}" destId="{A916F199-C060-6341-AADF-34473F930735}" srcOrd="0" destOrd="0" presId="urn:microsoft.com/office/officeart/2005/8/layout/pyramid3"/>
    <dgm:cxn modelId="{7C2B4185-C3B1-674E-A593-264ECD72A984}" type="presParOf" srcId="{A916F199-C060-6341-AADF-34473F930735}" destId="{A74A9488-1448-084F-97A9-6E1BD9B82528}" srcOrd="0" destOrd="0" presId="urn:microsoft.com/office/officeart/2005/8/layout/pyramid3"/>
    <dgm:cxn modelId="{ACA0B4CE-DA46-1944-B7F1-D530D5A5DD0A}" type="presParOf" srcId="{A916F199-C060-6341-AADF-34473F930735}" destId="{4C055F43-3B2E-3F42-824E-FB2AF4728C6C}" srcOrd="1" destOrd="0" presId="urn:microsoft.com/office/officeart/2005/8/layout/pyramid3"/>
    <dgm:cxn modelId="{0EB5B62F-EE7E-6746-98C7-68BBE0696D83}" type="presParOf" srcId="{E50BDE9A-57E9-4343-9761-1642E04090CE}" destId="{380761A1-7D42-2C46-93C0-98C53C328FAA}" srcOrd="1" destOrd="0" presId="urn:microsoft.com/office/officeart/2005/8/layout/pyramid3"/>
    <dgm:cxn modelId="{1CD6E138-22BC-AF49-81CC-E791A86F807B}" type="presParOf" srcId="{380761A1-7D42-2C46-93C0-98C53C328FAA}" destId="{47D383CE-5D64-CC4C-BF1B-18DB7F104147}" srcOrd="0" destOrd="0" presId="urn:microsoft.com/office/officeart/2005/8/layout/pyramid3"/>
    <dgm:cxn modelId="{1FD36524-F01B-0448-B542-BCD8473F4EB0}" type="presParOf" srcId="{380761A1-7D42-2C46-93C0-98C53C328FAA}" destId="{649877C7-7434-C547-B302-519CFEB5843B}" srcOrd="1" destOrd="0" presId="urn:microsoft.com/office/officeart/2005/8/layout/pyramid3"/>
    <dgm:cxn modelId="{09CB574A-6092-EF4C-A5E9-888A33D6C349}" type="presParOf" srcId="{E50BDE9A-57E9-4343-9761-1642E04090CE}" destId="{32E50DCD-B4C6-3348-89D6-0FFB78327112}" srcOrd="2" destOrd="0" presId="urn:microsoft.com/office/officeart/2005/8/layout/pyramid3"/>
    <dgm:cxn modelId="{336BFE83-19D1-0F4B-A9AF-A4E2C88B3B9D}" type="presParOf" srcId="{32E50DCD-B4C6-3348-89D6-0FFB78327112}" destId="{CEA4D159-7327-964F-9BD9-F98342F36166}" srcOrd="0" destOrd="0" presId="urn:microsoft.com/office/officeart/2005/8/layout/pyramid3"/>
    <dgm:cxn modelId="{80690B23-C611-6348-AC3E-FD0BD3C0D0CA}" type="presParOf" srcId="{32E50DCD-B4C6-3348-89D6-0FFB78327112}" destId="{2308148D-AA03-7648-9C38-3B6D0E4DCF22}" srcOrd="1" destOrd="0" presId="urn:microsoft.com/office/officeart/2005/8/layout/pyramid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6F3553-8E84-0949-AA07-AA7BD4FCFEA9}" type="doc">
      <dgm:prSet loTypeId="urn:microsoft.com/office/officeart/2005/8/layout/balanc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E6D5B4-B390-8E4A-8EF8-367646AB2286}">
      <dgm:prSet phldrT="[Text]"/>
      <dgm:spPr/>
      <dgm:t>
        <a:bodyPr/>
        <a:lstStyle/>
        <a:p>
          <a:r>
            <a:rPr lang="en-US" dirty="0" smtClean="0"/>
            <a:t>Baseline Scenario</a:t>
          </a:r>
          <a:endParaRPr lang="en-US" dirty="0"/>
        </a:p>
      </dgm:t>
    </dgm:pt>
    <dgm:pt modelId="{967D20F6-869B-F841-AC96-4ECFE030719A}" type="parTrans" cxnId="{A3157DE6-B29D-C04D-AD7B-3DD4BD93E2D6}">
      <dgm:prSet/>
      <dgm:spPr/>
      <dgm:t>
        <a:bodyPr/>
        <a:lstStyle/>
        <a:p>
          <a:endParaRPr lang="en-US"/>
        </a:p>
      </dgm:t>
    </dgm:pt>
    <dgm:pt modelId="{09B4B388-FBF2-C849-A755-D3DF93698CC2}" type="sibTrans" cxnId="{A3157DE6-B29D-C04D-AD7B-3DD4BD93E2D6}">
      <dgm:prSet/>
      <dgm:spPr/>
      <dgm:t>
        <a:bodyPr/>
        <a:lstStyle/>
        <a:p>
          <a:endParaRPr lang="en-US"/>
        </a:p>
      </dgm:t>
    </dgm:pt>
    <dgm:pt modelId="{D1822E1C-FBAC-0D4F-B7A6-4B5446BF57AC}">
      <dgm:prSet phldrT="[Text]"/>
      <dgm:spPr/>
      <dgm:t>
        <a:bodyPr/>
        <a:lstStyle/>
        <a:p>
          <a:r>
            <a:rPr lang="en-US" dirty="0" smtClean="0"/>
            <a:t>Average Measured EIs</a:t>
          </a:r>
          <a:endParaRPr lang="en-US" dirty="0"/>
        </a:p>
      </dgm:t>
    </dgm:pt>
    <dgm:pt modelId="{4CABB230-4E47-1345-B8AC-D49BF1E1D091}" type="parTrans" cxnId="{43EF423C-F546-4C41-B977-8685263D710B}">
      <dgm:prSet/>
      <dgm:spPr/>
      <dgm:t>
        <a:bodyPr/>
        <a:lstStyle/>
        <a:p>
          <a:endParaRPr lang="en-US"/>
        </a:p>
      </dgm:t>
    </dgm:pt>
    <dgm:pt modelId="{B95D0960-3B7E-D44D-8321-47FDC5069270}" type="sibTrans" cxnId="{43EF423C-F546-4C41-B977-8685263D710B}">
      <dgm:prSet/>
      <dgm:spPr/>
      <dgm:t>
        <a:bodyPr/>
        <a:lstStyle/>
        <a:p>
          <a:endParaRPr lang="en-US"/>
        </a:p>
      </dgm:t>
    </dgm:pt>
    <dgm:pt modelId="{3335DA55-F547-4A42-866C-545440F9F5D5}">
      <dgm:prSet phldrT="[Text]"/>
      <dgm:spPr/>
      <dgm:t>
        <a:bodyPr/>
        <a:lstStyle/>
        <a:p>
          <a:r>
            <a:rPr lang="en-US" dirty="0" smtClean="0"/>
            <a:t>Updated Scenarios</a:t>
          </a:r>
          <a:endParaRPr lang="en-US" dirty="0"/>
        </a:p>
      </dgm:t>
    </dgm:pt>
    <dgm:pt modelId="{7257D611-5C7A-6847-B484-3F6CC34640AE}" type="parTrans" cxnId="{ABCE1471-42B3-2C40-9B1C-ECB4C717A982}">
      <dgm:prSet/>
      <dgm:spPr/>
      <dgm:t>
        <a:bodyPr/>
        <a:lstStyle/>
        <a:p>
          <a:endParaRPr lang="en-US"/>
        </a:p>
      </dgm:t>
    </dgm:pt>
    <dgm:pt modelId="{5C06477F-77C6-9C47-9326-006601EC10A8}" type="sibTrans" cxnId="{ABCE1471-42B3-2C40-9B1C-ECB4C717A982}">
      <dgm:prSet/>
      <dgm:spPr/>
      <dgm:t>
        <a:bodyPr/>
        <a:lstStyle/>
        <a:p>
          <a:endParaRPr lang="en-US"/>
        </a:p>
      </dgm:t>
    </dgm:pt>
    <dgm:pt modelId="{28317E10-6C7A-7141-9C64-4DA5B8B49E33}">
      <dgm:prSet phldrT="[Text]"/>
      <dgm:spPr/>
      <dgm:t>
        <a:bodyPr/>
        <a:lstStyle/>
        <a:p>
          <a:r>
            <a:rPr lang="en-US" dirty="0" smtClean="0"/>
            <a:t>AEDT EIs only</a:t>
          </a:r>
          <a:endParaRPr lang="en-US" dirty="0"/>
        </a:p>
      </dgm:t>
    </dgm:pt>
    <dgm:pt modelId="{B065A7E4-F36F-F94A-941E-5A28AF214D9B}" type="parTrans" cxnId="{96405E59-7B4C-7541-B745-F20B50A09C61}">
      <dgm:prSet/>
      <dgm:spPr/>
      <dgm:t>
        <a:bodyPr/>
        <a:lstStyle/>
        <a:p>
          <a:endParaRPr lang="en-US"/>
        </a:p>
      </dgm:t>
    </dgm:pt>
    <dgm:pt modelId="{EB5D0C78-2E87-D14F-B521-93562416BDAF}" type="sibTrans" cxnId="{96405E59-7B4C-7541-B745-F20B50A09C61}">
      <dgm:prSet/>
      <dgm:spPr/>
      <dgm:t>
        <a:bodyPr/>
        <a:lstStyle/>
        <a:p>
          <a:endParaRPr lang="en-US"/>
        </a:p>
      </dgm:t>
    </dgm:pt>
    <dgm:pt modelId="{D8E38B71-0174-4044-852D-9029D379F544}">
      <dgm:prSet phldrT="[Text]"/>
      <dgm:spPr/>
      <dgm:t>
        <a:bodyPr/>
        <a:lstStyle/>
        <a:p>
          <a:r>
            <a:rPr lang="en-US" dirty="0" smtClean="0"/>
            <a:t>Confidence Limits from variability</a:t>
          </a:r>
          <a:endParaRPr lang="en-US" dirty="0"/>
        </a:p>
      </dgm:t>
    </dgm:pt>
    <dgm:pt modelId="{334559FA-1FA7-6F4E-8831-3F7A731E403C}" type="parTrans" cxnId="{745AF2DD-001A-9E4A-B8B9-8F9A08BF1F50}">
      <dgm:prSet/>
      <dgm:spPr/>
      <dgm:t>
        <a:bodyPr/>
        <a:lstStyle/>
        <a:p>
          <a:endParaRPr lang="en-US"/>
        </a:p>
      </dgm:t>
    </dgm:pt>
    <dgm:pt modelId="{72CD920F-E593-C846-853A-567182E70FCC}" type="sibTrans" cxnId="{745AF2DD-001A-9E4A-B8B9-8F9A08BF1F50}">
      <dgm:prSet/>
      <dgm:spPr/>
      <dgm:t>
        <a:bodyPr/>
        <a:lstStyle/>
        <a:p>
          <a:endParaRPr lang="en-US"/>
        </a:p>
      </dgm:t>
    </dgm:pt>
    <dgm:pt modelId="{AEBB56F6-2C2E-4844-BC60-AE589AC36ACB}" type="pres">
      <dgm:prSet presAssocID="{4B6F3553-8E84-0949-AA07-AA7BD4FCFEA9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1BF746-0BBB-5B41-9E1C-58178094FBB4}" type="pres">
      <dgm:prSet presAssocID="{4B6F3553-8E84-0949-AA07-AA7BD4FCFEA9}" presName="dummyMaxCanvas" presStyleCnt="0"/>
      <dgm:spPr/>
    </dgm:pt>
    <dgm:pt modelId="{4F2D48C4-B693-754F-8D22-C6B85472D3D1}" type="pres">
      <dgm:prSet presAssocID="{4B6F3553-8E84-0949-AA07-AA7BD4FCFEA9}" presName="parentComposite" presStyleCnt="0"/>
      <dgm:spPr/>
    </dgm:pt>
    <dgm:pt modelId="{28FCA7CE-697E-C440-8730-23C009508012}" type="pres">
      <dgm:prSet presAssocID="{4B6F3553-8E84-0949-AA07-AA7BD4FCFEA9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DAF24441-372C-2C44-9C08-85B3807037FF}" type="pres">
      <dgm:prSet presAssocID="{4B6F3553-8E84-0949-AA07-AA7BD4FCFEA9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6161B732-E570-7F46-8062-9DD0D94BC331}" type="pres">
      <dgm:prSet presAssocID="{4B6F3553-8E84-0949-AA07-AA7BD4FCFEA9}" presName="childrenComposite" presStyleCnt="0"/>
      <dgm:spPr/>
    </dgm:pt>
    <dgm:pt modelId="{96A36967-E3C4-3F4B-B0B4-4B8BF9089B47}" type="pres">
      <dgm:prSet presAssocID="{4B6F3553-8E84-0949-AA07-AA7BD4FCFEA9}" presName="dummyMaxCanvas_ChildArea" presStyleCnt="0"/>
      <dgm:spPr/>
    </dgm:pt>
    <dgm:pt modelId="{9296A12C-00C9-0941-9002-D769D1B6F38D}" type="pres">
      <dgm:prSet presAssocID="{4B6F3553-8E84-0949-AA07-AA7BD4FCFEA9}" presName="fulcrum" presStyleLbl="alignAccFollowNode1" presStyleIdx="2" presStyleCnt="4"/>
      <dgm:spPr/>
    </dgm:pt>
    <dgm:pt modelId="{5730A6C6-C8A2-8545-8EC7-9E1B9C76A4AB}" type="pres">
      <dgm:prSet presAssocID="{4B6F3553-8E84-0949-AA07-AA7BD4FCFEA9}" presName="balance_12" presStyleLbl="alignAccFollowNode1" presStyleIdx="3" presStyleCnt="4">
        <dgm:presLayoutVars>
          <dgm:bulletEnabled val="1"/>
        </dgm:presLayoutVars>
      </dgm:prSet>
      <dgm:spPr/>
    </dgm:pt>
    <dgm:pt modelId="{8E62DE9C-C537-9640-9C1E-5F577677211A}" type="pres">
      <dgm:prSet presAssocID="{4B6F3553-8E84-0949-AA07-AA7BD4FCFEA9}" presName="right_12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8817E6-C7D0-8149-B203-DC8846601B88}" type="pres">
      <dgm:prSet presAssocID="{4B6F3553-8E84-0949-AA07-AA7BD4FCFEA9}" presName="right_12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7E623C-81E4-2D42-817F-8131C9BEAC86}" type="pres">
      <dgm:prSet presAssocID="{4B6F3553-8E84-0949-AA07-AA7BD4FCFEA9}" presName="left_12_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BCE1471-42B3-2C40-9B1C-ECB4C717A982}" srcId="{4B6F3553-8E84-0949-AA07-AA7BD4FCFEA9}" destId="{3335DA55-F547-4A42-866C-545440F9F5D5}" srcOrd="1" destOrd="0" parTransId="{7257D611-5C7A-6847-B484-3F6CC34640AE}" sibTransId="{5C06477F-77C6-9C47-9326-006601EC10A8}"/>
    <dgm:cxn modelId="{43EF423C-F546-4C41-B977-8685263D710B}" srcId="{3335DA55-F547-4A42-866C-545440F9F5D5}" destId="{D1822E1C-FBAC-0D4F-B7A6-4B5446BF57AC}" srcOrd="1" destOrd="0" parTransId="{4CABB230-4E47-1345-B8AC-D49BF1E1D091}" sibTransId="{B95D0960-3B7E-D44D-8321-47FDC5069270}"/>
    <dgm:cxn modelId="{6EEE6F9B-986C-AF4D-8B04-D582704F9E11}" type="presOf" srcId="{96E6D5B4-B390-8E4A-8EF8-367646AB2286}" destId="{28FCA7CE-697E-C440-8730-23C009508012}" srcOrd="0" destOrd="0" presId="urn:microsoft.com/office/officeart/2005/8/layout/balance1"/>
    <dgm:cxn modelId="{03FD9B3A-18D4-3645-8209-8FCE57D41F8A}" type="presOf" srcId="{D8E38B71-0174-4044-852D-9029D379F544}" destId="{8E62DE9C-C537-9640-9C1E-5F577677211A}" srcOrd="0" destOrd="0" presId="urn:microsoft.com/office/officeart/2005/8/layout/balance1"/>
    <dgm:cxn modelId="{A3157DE6-B29D-C04D-AD7B-3DD4BD93E2D6}" srcId="{4B6F3553-8E84-0949-AA07-AA7BD4FCFEA9}" destId="{96E6D5B4-B390-8E4A-8EF8-367646AB2286}" srcOrd="0" destOrd="0" parTransId="{967D20F6-869B-F841-AC96-4ECFE030719A}" sibTransId="{09B4B388-FBF2-C849-A755-D3DF93698CC2}"/>
    <dgm:cxn modelId="{5EAB58AA-6D18-EB42-9054-F286F68416D4}" type="presOf" srcId="{D1822E1C-FBAC-0D4F-B7A6-4B5446BF57AC}" destId="{6A8817E6-C7D0-8149-B203-DC8846601B88}" srcOrd="0" destOrd="0" presId="urn:microsoft.com/office/officeart/2005/8/layout/balance1"/>
    <dgm:cxn modelId="{34B44C7F-FBF4-734F-8714-C9C1AB521ED3}" type="presOf" srcId="{4B6F3553-8E84-0949-AA07-AA7BD4FCFEA9}" destId="{AEBB56F6-2C2E-4844-BC60-AE589AC36ACB}" srcOrd="0" destOrd="0" presId="urn:microsoft.com/office/officeart/2005/8/layout/balance1"/>
    <dgm:cxn modelId="{64AB1CEC-242D-7B4C-A3F9-E060BB4BAAD3}" type="presOf" srcId="{28317E10-6C7A-7141-9C64-4DA5B8B49E33}" destId="{BD7E623C-81E4-2D42-817F-8131C9BEAC86}" srcOrd="0" destOrd="0" presId="urn:microsoft.com/office/officeart/2005/8/layout/balance1"/>
    <dgm:cxn modelId="{DC96DF80-90B9-454C-923B-355ACF113C68}" type="presOf" srcId="{3335DA55-F547-4A42-866C-545440F9F5D5}" destId="{DAF24441-372C-2C44-9C08-85B3807037FF}" srcOrd="0" destOrd="0" presId="urn:microsoft.com/office/officeart/2005/8/layout/balance1"/>
    <dgm:cxn modelId="{745AF2DD-001A-9E4A-B8B9-8F9A08BF1F50}" srcId="{3335DA55-F547-4A42-866C-545440F9F5D5}" destId="{D8E38B71-0174-4044-852D-9029D379F544}" srcOrd="0" destOrd="0" parTransId="{334559FA-1FA7-6F4E-8831-3F7A731E403C}" sibTransId="{72CD920F-E593-C846-853A-567182E70FCC}"/>
    <dgm:cxn modelId="{96405E59-7B4C-7541-B745-F20B50A09C61}" srcId="{96E6D5B4-B390-8E4A-8EF8-367646AB2286}" destId="{28317E10-6C7A-7141-9C64-4DA5B8B49E33}" srcOrd="0" destOrd="0" parTransId="{B065A7E4-F36F-F94A-941E-5A28AF214D9B}" sibTransId="{EB5D0C78-2E87-D14F-B521-93562416BDAF}"/>
    <dgm:cxn modelId="{C5FDB7BD-7BA8-8340-AC12-FBD6877AF6CD}" type="presParOf" srcId="{AEBB56F6-2C2E-4844-BC60-AE589AC36ACB}" destId="{C11BF746-0BBB-5B41-9E1C-58178094FBB4}" srcOrd="0" destOrd="0" presId="urn:microsoft.com/office/officeart/2005/8/layout/balance1"/>
    <dgm:cxn modelId="{8B33058D-4933-C845-A327-D4DB78647A66}" type="presParOf" srcId="{AEBB56F6-2C2E-4844-BC60-AE589AC36ACB}" destId="{4F2D48C4-B693-754F-8D22-C6B85472D3D1}" srcOrd="1" destOrd="0" presId="urn:microsoft.com/office/officeart/2005/8/layout/balance1"/>
    <dgm:cxn modelId="{7AA86399-B1DB-354D-891C-545CF7F4615F}" type="presParOf" srcId="{4F2D48C4-B693-754F-8D22-C6B85472D3D1}" destId="{28FCA7CE-697E-C440-8730-23C009508012}" srcOrd="0" destOrd="0" presId="urn:microsoft.com/office/officeart/2005/8/layout/balance1"/>
    <dgm:cxn modelId="{D3A21573-C889-8B47-95A6-8B9D38311E2A}" type="presParOf" srcId="{4F2D48C4-B693-754F-8D22-C6B85472D3D1}" destId="{DAF24441-372C-2C44-9C08-85B3807037FF}" srcOrd="1" destOrd="0" presId="urn:microsoft.com/office/officeart/2005/8/layout/balance1"/>
    <dgm:cxn modelId="{B77556DB-2810-484E-AB26-0C97ED0D5998}" type="presParOf" srcId="{AEBB56F6-2C2E-4844-BC60-AE589AC36ACB}" destId="{6161B732-E570-7F46-8062-9DD0D94BC331}" srcOrd="2" destOrd="0" presId="urn:microsoft.com/office/officeart/2005/8/layout/balance1"/>
    <dgm:cxn modelId="{169F2D27-9EA8-6744-AA3F-EEB1BBD1BA61}" type="presParOf" srcId="{6161B732-E570-7F46-8062-9DD0D94BC331}" destId="{96A36967-E3C4-3F4B-B0B4-4B8BF9089B47}" srcOrd="0" destOrd="0" presId="urn:microsoft.com/office/officeart/2005/8/layout/balance1"/>
    <dgm:cxn modelId="{92F939D7-5C8F-E140-B8F1-429BB31BE680}" type="presParOf" srcId="{6161B732-E570-7F46-8062-9DD0D94BC331}" destId="{9296A12C-00C9-0941-9002-D769D1B6F38D}" srcOrd="1" destOrd="0" presId="urn:microsoft.com/office/officeart/2005/8/layout/balance1"/>
    <dgm:cxn modelId="{E79B7AFE-DEA8-A641-92ED-2D9DD1312027}" type="presParOf" srcId="{6161B732-E570-7F46-8062-9DD0D94BC331}" destId="{5730A6C6-C8A2-8545-8EC7-9E1B9C76A4AB}" srcOrd="2" destOrd="0" presId="urn:microsoft.com/office/officeart/2005/8/layout/balance1"/>
    <dgm:cxn modelId="{150A893D-6780-E846-9CDE-B92772E34F11}" type="presParOf" srcId="{6161B732-E570-7F46-8062-9DD0D94BC331}" destId="{8E62DE9C-C537-9640-9C1E-5F577677211A}" srcOrd="3" destOrd="0" presId="urn:microsoft.com/office/officeart/2005/8/layout/balance1"/>
    <dgm:cxn modelId="{A0B62063-5C5E-4E44-BD1D-C6F3DDF81410}" type="presParOf" srcId="{6161B732-E570-7F46-8062-9DD0D94BC331}" destId="{6A8817E6-C7D0-8149-B203-DC8846601B88}" srcOrd="4" destOrd="0" presId="urn:microsoft.com/office/officeart/2005/8/layout/balance1"/>
    <dgm:cxn modelId="{9AFB0606-768D-054B-88CE-1B95196975DD}" type="presParOf" srcId="{6161B732-E570-7F46-8062-9DD0D94BC331}" destId="{BD7E623C-81E4-2D42-817F-8131C9BEAC86}" srcOrd="5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7568ED-9D6C-E343-8911-FD9809CFCEB1}">
      <dsp:nvSpPr>
        <dsp:cNvPr id="0" name=""/>
        <dsp:cNvSpPr/>
      </dsp:nvSpPr>
      <dsp:spPr>
        <a:xfrm>
          <a:off x="1094" y="802830"/>
          <a:ext cx="550511" cy="2752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PM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9156" y="810892"/>
        <a:ext cx="534387" cy="259131"/>
      </dsp:txXfrm>
    </dsp:sp>
    <dsp:sp modelId="{7AFB0C85-7E74-0449-9190-F4274830045F}">
      <dsp:nvSpPr>
        <dsp:cNvPr id="0" name=""/>
        <dsp:cNvSpPr/>
      </dsp:nvSpPr>
      <dsp:spPr>
        <a:xfrm rot="18289469">
          <a:off x="468906" y="769015"/>
          <a:ext cx="385603" cy="26341"/>
        </a:xfrm>
        <a:custGeom>
          <a:avLst/>
          <a:gdLst/>
          <a:ahLst/>
          <a:cxnLst/>
          <a:rect l="0" t="0" r="0" b="0"/>
          <a:pathLst>
            <a:path>
              <a:moveTo>
                <a:pt x="0" y="13170"/>
              </a:moveTo>
              <a:lnTo>
                <a:pt x="385603" y="1317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" kern="1200">
            <a:solidFill>
              <a:schemeClr val="tx1"/>
            </a:solidFill>
          </a:endParaRPr>
        </a:p>
      </dsp:txBody>
      <dsp:txXfrm>
        <a:off x="652068" y="772546"/>
        <a:ext cx="19280" cy="19280"/>
      </dsp:txXfrm>
    </dsp:sp>
    <dsp:sp modelId="{032312AB-97D1-9544-B087-978B40978FD4}">
      <dsp:nvSpPr>
        <dsp:cNvPr id="0" name=""/>
        <dsp:cNvSpPr/>
      </dsp:nvSpPr>
      <dsp:spPr>
        <a:xfrm>
          <a:off x="771810" y="486286"/>
          <a:ext cx="550511" cy="2752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number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779872" y="494348"/>
        <a:ext cx="534387" cy="259131"/>
      </dsp:txXfrm>
    </dsp:sp>
    <dsp:sp modelId="{E2480A3F-FC87-4A4F-B9AA-2B8AE4A4C826}">
      <dsp:nvSpPr>
        <dsp:cNvPr id="0" name=""/>
        <dsp:cNvSpPr/>
      </dsp:nvSpPr>
      <dsp:spPr>
        <a:xfrm rot="19457599">
          <a:off x="1296833" y="531607"/>
          <a:ext cx="271182" cy="26341"/>
        </a:xfrm>
        <a:custGeom>
          <a:avLst/>
          <a:gdLst/>
          <a:ahLst/>
          <a:cxnLst/>
          <a:rect l="0" t="0" r="0" b="0"/>
          <a:pathLst>
            <a:path>
              <a:moveTo>
                <a:pt x="0" y="13170"/>
              </a:moveTo>
              <a:lnTo>
                <a:pt x="271182" y="1317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" kern="1200">
            <a:solidFill>
              <a:schemeClr val="tx1"/>
            </a:solidFill>
          </a:endParaRPr>
        </a:p>
      </dsp:txBody>
      <dsp:txXfrm>
        <a:off x="1425645" y="537998"/>
        <a:ext cx="13559" cy="13559"/>
      </dsp:txXfrm>
    </dsp:sp>
    <dsp:sp modelId="{94C26A26-9F15-6245-B9D3-8B94773D4BC8}">
      <dsp:nvSpPr>
        <dsp:cNvPr id="0" name=""/>
        <dsp:cNvSpPr/>
      </dsp:nvSpPr>
      <dsp:spPr>
        <a:xfrm>
          <a:off x="1542527" y="328014"/>
          <a:ext cx="550511" cy="2752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volatile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1550589" y="336076"/>
        <a:ext cx="534387" cy="259131"/>
      </dsp:txXfrm>
    </dsp:sp>
    <dsp:sp modelId="{4C7D88FB-ACC9-7240-8930-9CE14ABE8FD2}">
      <dsp:nvSpPr>
        <dsp:cNvPr id="0" name=""/>
        <dsp:cNvSpPr/>
      </dsp:nvSpPr>
      <dsp:spPr>
        <a:xfrm rot="2142401">
          <a:off x="1296833" y="689879"/>
          <a:ext cx="271182" cy="26341"/>
        </a:xfrm>
        <a:custGeom>
          <a:avLst/>
          <a:gdLst/>
          <a:ahLst/>
          <a:cxnLst/>
          <a:rect l="0" t="0" r="0" b="0"/>
          <a:pathLst>
            <a:path>
              <a:moveTo>
                <a:pt x="0" y="13170"/>
              </a:moveTo>
              <a:lnTo>
                <a:pt x="271182" y="1317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" kern="1200">
            <a:solidFill>
              <a:schemeClr val="tx1"/>
            </a:solidFill>
          </a:endParaRPr>
        </a:p>
      </dsp:txBody>
      <dsp:txXfrm>
        <a:off x="1425645" y="696270"/>
        <a:ext cx="13559" cy="13559"/>
      </dsp:txXfrm>
    </dsp:sp>
    <dsp:sp modelId="{9B0A1923-96F4-6D4D-AFF4-B1E21AED23FE}">
      <dsp:nvSpPr>
        <dsp:cNvPr id="0" name=""/>
        <dsp:cNvSpPr/>
      </dsp:nvSpPr>
      <dsp:spPr>
        <a:xfrm>
          <a:off x="1542527" y="644558"/>
          <a:ext cx="550511" cy="2752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non-volatile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1550589" y="652620"/>
        <a:ext cx="534387" cy="259131"/>
      </dsp:txXfrm>
    </dsp:sp>
    <dsp:sp modelId="{733B0014-4401-224C-A517-94E778A100C8}">
      <dsp:nvSpPr>
        <dsp:cNvPr id="0" name=""/>
        <dsp:cNvSpPr/>
      </dsp:nvSpPr>
      <dsp:spPr>
        <a:xfrm rot="3310531">
          <a:off x="468906" y="1085559"/>
          <a:ext cx="385603" cy="26341"/>
        </a:xfrm>
        <a:custGeom>
          <a:avLst/>
          <a:gdLst/>
          <a:ahLst/>
          <a:cxnLst/>
          <a:rect l="0" t="0" r="0" b="0"/>
          <a:pathLst>
            <a:path>
              <a:moveTo>
                <a:pt x="0" y="13170"/>
              </a:moveTo>
              <a:lnTo>
                <a:pt x="385603" y="1317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" kern="1200">
            <a:solidFill>
              <a:schemeClr val="tx1"/>
            </a:solidFill>
          </a:endParaRPr>
        </a:p>
      </dsp:txBody>
      <dsp:txXfrm>
        <a:off x="652068" y="1089090"/>
        <a:ext cx="19280" cy="19280"/>
      </dsp:txXfrm>
    </dsp:sp>
    <dsp:sp modelId="{85847A16-F74F-5E49-A9C2-B62B0BA89340}">
      <dsp:nvSpPr>
        <dsp:cNvPr id="0" name=""/>
        <dsp:cNvSpPr/>
      </dsp:nvSpPr>
      <dsp:spPr>
        <a:xfrm>
          <a:off x="771810" y="1119374"/>
          <a:ext cx="550511" cy="2752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mass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779872" y="1127436"/>
        <a:ext cx="534387" cy="259131"/>
      </dsp:txXfrm>
    </dsp:sp>
    <dsp:sp modelId="{7D4801BD-E190-1E4B-A761-3059B3A773C9}">
      <dsp:nvSpPr>
        <dsp:cNvPr id="0" name=""/>
        <dsp:cNvSpPr/>
      </dsp:nvSpPr>
      <dsp:spPr>
        <a:xfrm rot="19457599">
          <a:off x="1296833" y="1164695"/>
          <a:ext cx="271182" cy="26341"/>
        </a:xfrm>
        <a:custGeom>
          <a:avLst/>
          <a:gdLst/>
          <a:ahLst/>
          <a:cxnLst/>
          <a:rect l="0" t="0" r="0" b="0"/>
          <a:pathLst>
            <a:path>
              <a:moveTo>
                <a:pt x="0" y="13170"/>
              </a:moveTo>
              <a:lnTo>
                <a:pt x="271182" y="1317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" kern="1200">
            <a:solidFill>
              <a:schemeClr val="tx1"/>
            </a:solidFill>
          </a:endParaRPr>
        </a:p>
      </dsp:txBody>
      <dsp:txXfrm>
        <a:off x="1425645" y="1171087"/>
        <a:ext cx="13559" cy="13559"/>
      </dsp:txXfrm>
    </dsp:sp>
    <dsp:sp modelId="{B1710EF4-CA50-7541-9625-3392D1A0FA81}">
      <dsp:nvSpPr>
        <dsp:cNvPr id="0" name=""/>
        <dsp:cNvSpPr/>
      </dsp:nvSpPr>
      <dsp:spPr>
        <a:xfrm>
          <a:off x="1542527" y="961102"/>
          <a:ext cx="550511" cy="2752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volatile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1550589" y="969164"/>
        <a:ext cx="534387" cy="259131"/>
      </dsp:txXfrm>
    </dsp:sp>
    <dsp:sp modelId="{EFD8688B-D9D0-2243-9BF4-6ACF1F28B649}">
      <dsp:nvSpPr>
        <dsp:cNvPr id="0" name=""/>
        <dsp:cNvSpPr/>
      </dsp:nvSpPr>
      <dsp:spPr>
        <a:xfrm rot="2142401">
          <a:off x="1296833" y="1322968"/>
          <a:ext cx="271182" cy="26341"/>
        </a:xfrm>
        <a:custGeom>
          <a:avLst/>
          <a:gdLst/>
          <a:ahLst/>
          <a:cxnLst/>
          <a:rect l="0" t="0" r="0" b="0"/>
          <a:pathLst>
            <a:path>
              <a:moveTo>
                <a:pt x="0" y="13170"/>
              </a:moveTo>
              <a:lnTo>
                <a:pt x="271182" y="1317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" kern="1200">
            <a:solidFill>
              <a:schemeClr val="tx1"/>
            </a:solidFill>
          </a:endParaRPr>
        </a:p>
      </dsp:txBody>
      <dsp:txXfrm>
        <a:off x="1425645" y="1329359"/>
        <a:ext cx="13559" cy="13559"/>
      </dsp:txXfrm>
    </dsp:sp>
    <dsp:sp modelId="{B61C1254-7A92-1D49-B8D2-A861958C75A8}">
      <dsp:nvSpPr>
        <dsp:cNvPr id="0" name=""/>
        <dsp:cNvSpPr/>
      </dsp:nvSpPr>
      <dsp:spPr>
        <a:xfrm>
          <a:off x="1542527" y="1277646"/>
          <a:ext cx="550511" cy="2752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non-volatile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1550589" y="1285708"/>
        <a:ext cx="534387" cy="2591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4A9488-1448-084F-97A9-6E1BD9B82528}">
      <dsp:nvSpPr>
        <dsp:cNvPr id="0" name=""/>
        <dsp:cNvSpPr/>
      </dsp:nvSpPr>
      <dsp:spPr>
        <a:xfrm rot="10800000">
          <a:off x="0" y="0"/>
          <a:ext cx="5177553" cy="1569508"/>
        </a:xfrm>
        <a:prstGeom prst="trapezoid">
          <a:avLst>
            <a:gd name="adj" fmla="val 5498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60</a:t>
          </a:r>
          <a:r>
            <a:rPr lang="en-US" sz="2800" kern="1200" dirty="0" smtClean="0"/>
            <a:t> Engine Tests</a:t>
          </a:r>
          <a:endParaRPr lang="en-US" sz="2800" kern="1200" dirty="0"/>
        </a:p>
      </dsp:txBody>
      <dsp:txXfrm rot="-10800000">
        <a:off x="906071" y="0"/>
        <a:ext cx="3365409" cy="1569508"/>
      </dsp:txXfrm>
    </dsp:sp>
    <dsp:sp modelId="{47D383CE-5D64-CC4C-BF1B-18DB7F104147}">
      <dsp:nvSpPr>
        <dsp:cNvPr id="0" name=""/>
        <dsp:cNvSpPr/>
      </dsp:nvSpPr>
      <dsp:spPr>
        <a:xfrm rot="10800000">
          <a:off x="862925" y="1569508"/>
          <a:ext cx="3451702" cy="1569508"/>
        </a:xfrm>
        <a:prstGeom prst="trapezoid">
          <a:avLst>
            <a:gd name="adj" fmla="val 5498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47</a:t>
          </a:r>
          <a:r>
            <a:rPr lang="en-US" sz="2400" kern="1200" dirty="0" smtClean="0"/>
            <a:t> Full Engine Tests (all power states)</a:t>
          </a:r>
          <a:endParaRPr lang="en-US" sz="2400" kern="1200" dirty="0"/>
        </a:p>
      </dsp:txBody>
      <dsp:txXfrm rot="-10800000">
        <a:off x="1466973" y="1569508"/>
        <a:ext cx="2243606" cy="1569508"/>
      </dsp:txXfrm>
    </dsp:sp>
    <dsp:sp modelId="{CEA4D159-7327-964F-9BD9-F98342F36166}">
      <dsp:nvSpPr>
        <dsp:cNvPr id="0" name=""/>
        <dsp:cNvSpPr/>
      </dsp:nvSpPr>
      <dsp:spPr>
        <a:xfrm rot="10800000">
          <a:off x="1725851" y="3139016"/>
          <a:ext cx="1725851" cy="1569508"/>
        </a:xfrm>
        <a:prstGeom prst="trapezoid">
          <a:avLst>
            <a:gd name="adj" fmla="val 5498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26</a:t>
          </a:r>
          <a:r>
            <a:rPr lang="en-US" sz="2400" kern="1200" dirty="0" smtClean="0"/>
            <a:t> Unique Full Engine Tests</a:t>
          </a:r>
          <a:endParaRPr lang="en-US" sz="2400" kern="1200" dirty="0"/>
        </a:p>
      </dsp:txBody>
      <dsp:txXfrm rot="-10800000">
        <a:off x="1725851" y="3139016"/>
        <a:ext cx="1725851" cy="15695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CA7CE-697E-C440-8730-23C009508012}">
      <dsp:nvSpPr>
        <dsp:cNvPr id="0" name=""/>
        <dsp:cNvSpPr/>
      </dsp:nvSpPr>
      <dsp:spPr>
        <a:xfrm>
          <a:off x="242316" y="243681"/>
          <a:ext cx="1453896" cy="80772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Baseline Scenario</a:t>
          </a:r>
          <a:endParaRPr lang="en-US" sz="2100" kern="1200" dirty="0"/>
        </a:p>
      </dsp:txBody>
      <dsp:txXfrm>
        <a:off x="265973" y="267338"/>
        <a:ext cx="1406582" cy="760406"/>
      </dsp:txXfrm>
    </dsp:sp>
    <dsp:sp modelId="{DAF24441-372C-2C44-9C08-85B3807037FF}">
      <dsp:nvSpPr>
        <dsp:cNvPr id="0" name=""/>
        <dsp:cNvSpPr/>
      </dsp:nvSpPr>
      <dsp:spPr>
        <a:xfrm>
          <a:off x="2342388" y="243681"/>
          <a:ext cx="1453896" cy="80772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Updated Scenarios</a:t>
          </a:r>
          <a:endParaRPr lang="en-US" sz="2100" kern="1200" dirty="0"/>
        </a:p>
      </dsp:txBody>
      <dsp:txXfrm>
        <a:off x="2366045" y="267338"/>
        <a:ext cx="1406582" cy="760406"/>
      </dsp:txXfrm>
    </dsp:sp>
    <dsp:sp modelId="{9296A12C-00C9-0941-9002-D769D1B6F38D}">
      <dsp:nvSpPr>
        <dsp:cNvPr id="0" name=""/>
        <dsp:cNvSpPr/>
      </dsp:nvSpPr>
      <dsp:spPr>
        <a:xfrm>
          <a:off x="1716405" y="3676491"/>
          <a:ext cx="605790" cy="605790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0A6C6-C8A2-8545-8EC7-9E1B9C76A4AB}">
      <dsp:nvSpPr>
        <dsp:cNvPr id="0" name=""/>
        <dsp:cNvSpPr/>
      </dsp:nvSpPr>
      <dsp:spPr>
        <a:xfrm rot="240000">
          <a:off x="201374" y="3416903"/>
          <a:ext cx="3635850" cy="25424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62DE9C-C537-9640-9C1E-5F577677211A}">
      <dsp:nvSpPr>
        <dsp:cNvPr id="0" name=""/>
        <dsp:cNvSpPr/>
      </dsp:nvSpPr>
      <dsp:spPr>
        <a:xfrm rot="240000">
          <a:off x="2361427" y="2394659"/>
          <a:ext cx="1496589" cy="10613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Confidence Limits from variability</a:t>
          </a:r>
          <a:endParaRPr lang="en-US" sz="1900" kern="1200" dirty="0"/>
        </a:p>
      </dsp:txBody>
      <dsp:txXfrm>
        <a:off x="2413236" y="2446468"/>
        <a:ext cx="1392971" cy="957687"/>
      </dsp:txXfrm>
    </dsp:sp>
    <dsp:sp modelId="{6A8817E6-C7D0-8149-B203-DC8846601B88}">
      <dsp:nvSpPr>
        <dsp:cNvPr id="0" name=""/>
        <dsp:cNvSpPr/>
      </dsp:nvSpPr>
      <dsp:spPr>
        <a:xfrm rot="240000">
          <a:off x="2442199" y="1296160"/>
          <a:ext cx="1496589" cy="10613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Average Measured EIs</a:t>
          </a:r>
          <a:endParaRPr lang="en-US" sz="1900" kern="1200" dirty="0"/>
        </a:p>
      </dsp:txBody>
      <dsp:txXfrm>
        <a:off x="2494008" y="1347969"/>
        <a:ext cx="1392971" cy="957687"/>
      </dsp:txXfrm>
    </dsp:sp>
    <dsp:sp modelId="{BD7E623C-81E4-2D42-817F-8131C9BEAC86}">
      <dsp:nvSpPr>
        <dsp:cNvPr id="0" name=""/>
        <dsp:cNvSpPr/>
      </dsp:nvSpPr>
      <dsp:spPr>
        <a:xfrm rot="240000">
          <a:off x="281548" y="2249269"/>
          <a:ext cx="1496589" cy="10613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AEDT EIs only</a:t>
          </a:r>
          <a:endParaRPr lang="en-US" sz="1900" kern="1200" dirty="0"/>
        </a:p>
      </dsp:txBody>
      <dsp:txXfrm>
        <a:off x="333357" y="2301078"/>
        <a:ext cx="1392971" cy="957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FBA11-C1FA-A04E-A548-97AB7673B201}" type="datetimeFigureOut">
              <a:rPr lang="en-US" smtClean="0"/>
              <a:t>6/8/16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6D707-4378-F042-ACBC-54D17DA9A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13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CEBD8-C931-6346-AF29-1E68E6652F94}" type="datetimeFigureOut">
              <a:rPr lang="en-US" smtClean="0"/>
              <a:t>6/8/16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0ABE9-D043-ED4B-8910-6F15A8C74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281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3EC0-AAB9-4A4A-889C-959C2F1FA1F8}" type="datetime1">
              <a:rPr lang="en-US" smtClean="0"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58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DFF9-603A-7140-B770-0A93E7CB4383}" type="datetime1">
              <a:rPr lang="en-US" smtClean="0"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50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5BE7-5181-024F-ACF7-B2B821971D1A}" type="datetime1">
              <a:rPr lang="en-US" smtClean="0"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5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B18A-3AA3-9741-B4A7-72C910F448CD}" type="datetime1">
              <a:rPr lang="en-US" smtClean="0"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02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67345-ED3C-6042-9E7E-EE49B7F967A9}" type="datetime1">
              <a:rPr lang="en-US" smtClean="0"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08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4DB2-BF7C-B84B-8CF4-A08782C4F367}" type="datetime1">
              <a:rPr lang="en-US" smtClean="0"/>
              <a:t>6/8/16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6EF0-B000-0742-8261-A81B9E83D127}" type="datetime1">
              <a:rPr lang="en-US" smtClean="0"/>
              <a:t>6/8/16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80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E313-B1C8-A740-B254-A63A6963CF0F}" type="datetime1">
              <a:rPr lang="en-US" smtClean="0"/>
              <a:t>6/8/16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8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EA826-D9A1-8248-9B4C-22BE3BB2140D}" type="datetime1">
              <a:rPr lang="en-US" smtClean="0"/>
              <a:t>6/8/16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32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30A3-EC74-B04A-AB7D-04CA8D46FB25}" type="datetime1">
              <a:rPr lang="en-US" smtClean="0"/>
              <a:t>6/8/16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5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2FBF-AB7F-A84B-A97F-691390268D50}" type="datetime1">
              <a:rPr lang="en-US" smtClean="0"/>
              <a:t>6/8/16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53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D3D37-1E0F-5741-837F-A7FE24D730A4}" type="datetime1">
              <a:rPr lang="en-US" smtClean="0"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7A25F-5222-D24F-83A2-3CF346187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6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0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38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Relationship Id="rId3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emf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66.png"/><Relationship Id="rId5" Type="http://schemas.openxmlformats.org/officeDocument/2006/relationships/image" Target="../media/image67.emf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1.xml"/><Relationship Id="rId12" Type="http://schemas.microsoft.com/office/2007/relationships/diagramDrawing" Target="../diagrams/drawing1.xml"/><Relationship Id="rId13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6" Type="http://schemas.openxmlformats.org/officeDocument/2006/relationships/image" Target="../media/image9.jpeg"/><Relationship Id="rId7" Type="http://schemas.openxmlformats.org/officeDocument/2006/relationships/image" Target="../media/image10.png"/><Relationship Id="rId8" Type="http://schemas.openxmlformats.org/officeDocument/2006/relationships/diagramData" Target="../diagrams/data1.xml"/><Relationship Id="rId9" Type="http://schemas.openxmlformats.org/officeDocument/2006/relationships/diagramLayout" Target="../diagrams/layout1.xml"/><Relationship Id="rId10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oleObject" Target="../embeddings/oleObject1.bin"/><Relationship Id="rId7" Type="http://schemas.openxmlformats.org/officeDocument/2006/relationships/package" Target="../embeddings/Microsoft_Word_Document1.docx"/><Relationship Id="rId8" Type="http://schemas.openxmlformats.org/officeDocument/2006/relationships/image" Target="../media/image12.png"/><Relationship Id="rId9" Type="http://schemas.openxmlformats.org/officeDocument/2006/relationships/oleObject" Target="../embeddings/oleObject2.bin"/><Relationship Id="rId10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8347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Exhaust Emissions from In-Use General Aviation Aircraft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67456" y="2420271"/>
            <a:ext cx="6748150" cy="4051528"/>
          </a:xfrm>
        </p:spPr>
        <p:txBody>
          <a:bodyPr>
            <a:normAutofit fontScale="47500" lnSpcReduction="20000"/>
          </a:bodyPr>
          <a:lstStyle/>
          <a:p>
            <a:r>
              <a:rPr lang="en-US" sz="6500" dirty="0" smtClean="0"/>
              <a:t>ACRP 02-54</a:t>
            </a:r>
          </a:p>
          <a:p>
            <a:endParaRPr lang="en-US" sz="6500" dirty="0" smtClean="0"/>
          </a:p>
          <a:p>
            <a:r>
              <a:rPr lang="en-US" dirty="0">
                <a:solidFill>
                  <a:schemeClr val="accent1"/>
                </a:solidFill>
              </a:rPr>
              <a:t>Tara I. </a:t>
            </a:r>
            <a:r>
              <a:rPr lang="en-US" dirty="0" smtClean="0">
                <a:solidFill>
                  <a:schemeClr val="accent1"/>
                </a:solidFill>
              </a:rPr>
              <a:t>Yacovitch,* </a:t>
            </a:r>
            <a:r>
              <a:rPr lang="en-US" dirty="0" err="1">
                <a:solidFill>
                  <a:schemeClr val="accent1"/>
                </a:solidFill>
              </a:rPr>
              <a:t>Zhenhong</a:t>
            </a:r>
            <a:r>
              <a:rPr lang="en-US" dirty="0">
                <a:solidFill>
                  <a:schemeClr val="accent1"/>
                </a:solidFill>
              </a:rPr>
              <a:t> Yu, Scott C. Herndon, Rick </a:t>
            </a:r>
            <a:r>
              <a:rPr lang="en-US" dirty="0" err="1">
                <a:solidFill>
                  <a:schemeClr val="accent1"/>
                </a:solidFill>
              </a:rPr>
              <a:t>Miake</a:t>
            </a:r>
            <a:r>
              <a:rPr lang="en-US" dirty="0">
                <a:solidFill>
                  <a:schemeClr val="accent1"/>
                </a:solidFill>
              </a:rPr>
              <a:t>-Lye </a:t>
            </a:r>
          </a:p>
          <a:p>
            <a:r>
              <a:rPr lang="en-US" dirty="0"/>
              <a:t>Aerodyne Research, Inc. Billerica, </a:t>
            </a:r>
            <a:r>
              <a:rPr lang="en-US" dirty="0" smtClean="0"/>
              <a:t>MA</a:t>
            </a:r>
          </a:p>
          <a:p>
            <a:r>
              <a:rPr lang="en-US" dirty="0"/>
              <a:t>*</a:t>
            </a:r>
            <a:r>
              <a:rPr lang="en-US" dirty="0" err="1"/>
              <a:t>tyacovitch@aerodyne.com</a:t>
            </a:r>
            <a:r>
              <a:rPr lang="en-US" dirty="0"/>
              <a:t> (978) 932-</a:t>
            </a:r>
            <a:r>
              <a:rPr lang="en-US" dirty="0" smtClean="0"/>
              <a:t>0228</a:t>
            </a:r>
            <a:endParaRPr lang="en-US" dirty="0"/>
          </a:p>
          <a:p>
            <a:r>
              <a:rPr lang="en-US" dirty="0" smtClean="0">
                <a:solidFill>
                  <a:srgbClr val="4F81BD"/>
                </a:solidFill>
              </a:rPr>
              <a:t>David </a:t>
            </a:r>
            <a:r>
              <a:rPr lang="en-US" dirty="0" err="1">
                <a:solidFill>
                  <a:srgbClr val="4F81BD"/>
                </a:solidFill>
              </a:rPr>
              <a:t>Liscinsky</a:t>
            </a:r>
            <a:endParaRPr lang="en-US" dirty="0">
              <a:solidFill>
                <a:srgbClr val="4F81BD"/>
              </a:solidFill>
            </a:endParaRPr>
          </a:p>
          <a:p>
            <a:r>
              <a:rPr lang="en-US" dirty="0"/>
              <a:t>United Technologies Research Center, East Hartford, </a:t>
            </a:r>
            <a:r>
              <a:rPr lang="en-US" dirty="0" smtClean="0"/>
              <a:t>CT</a:t>
            </a:r>
            <a:endParaRPr lang="en-US" dirty="0"/>
          </a:p>
          <a:p>
            <a:r>
              <a:rPr lang="en-US" dirty="0">
                <a:solidFill>
                  <a:srgbClr val="4F81BD"/>
                </a:solidFill>
              </a:rPr>
              <a:t>W. </a:t>
            </a:r>
            <a:r>
              <a:rPr lang="en-US" dirty="0" err="1">
                <a:solidFill>
                  <a:srgbClr val="4F81BD"/>
                </a:solidFill>
              </a:rPr>
              <a:t>Berk</a:t>
            </a:r>
            <a:r>
              <a:rPr lang="en-US" dirty="0">
                <a:solidFill>
                  <a:srgbClr val="4F81BD"/>
                </a:solidFill>
              </a:rPr>
              <a:t> Knighton</a:t>
            </a:r>
          </a:p>
          <a:p>
            <a:r>
              <a:rPr lang="en-US" dirty="0"/>
              <a:t>Department of Chemistry &amp; Biochemistry, Montana State University, Bozeman, </a:t>
            </a:r>
            <a:r>
              <a:rPr lang="en-US" dirty="0" smtClean="0"/>
              <a:t>MT</a:t>
            </a:r>
            <a:endParaRPr lang="en-US" dirty="0"/>
          </a:p>
          <a:p>
            <a:r>
              <a:rPr lang="en-US" dirty="0">
                <a:solidFill>
                  <a:srgbClr val="4F81BD"/>
                </a:solidFill>
              </a:rPr>
              <a:t>Mike Kenney, Cristina </a:t>
            </a:r>
            <a:r>
              <a:rPr lang="en-US" dirty="0" err="1">
                <a:solidFill>
                  <a:srgbClr val="4F81BD"/>
                </a:solidFill>
              </a:rPr>
              <a:t>Schoonard</a:t>
            </a:r>
            <a:r>
              <a:rPr lang="en-US" dirty="0">
                <a:solidFill>
                  <a:srgbClr val="4F81BD"/>
                </a:solidFill>
              </a:rPr>
              <a:t>, Paola Pringle</a:t>
            </a:r>
          </a:p>
          <a:p>
            <a:r>
              <a:rPr lang="en-US" dirty="0"/>
              <a:t>KB Environmental, St Petersburg, </a:t>
            </a:r>
            <a:r>
              <a:rPr lang="en-US" dirty="0" smtClean="0"/>
              <a:t>FL</a:t>
            </a:r>
          </a:p>
          <a:p>
            <a:endParaRPr lang="en-US" dirty="0"/>
          </a:p>
          <a:p>
            <a:r>
              <a:rPr lang="en-US" dirty="0" smtClean="0"/>
              <a:t>April 2016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10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Piston Engines are Drastically Different From Gas Turbine Engines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Piston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Gas Turbine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637" y="1535113"/>
            <a:ext cx="1754163" cy="11345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571" y="1535113"/>
            <a:ext cx="1748104" cy="9779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10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771" b="-22771"/>
          <a:stretch>
            <a:fillRect/>
          </a:stretch>
        </p:blipFill>
        <p:spPr/>
      </p:pic>
      <p:sp>
        <p:nvSpPr>
          <p:cNvPr id="18" name="TextBox 17"/>
          <p:cNvSpPr txBox="1"/>
          <p:nvPr/>
        </p:nvSpPr>
        <p:spPr>
          <a:xfrm>
            <a:off x="2471628" y="3489068"/>
            <a:ext cx="91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41161" y="3137791"/>
            <a:ext cx="91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NOx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176" b="-231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6186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Piston Engines are Drastically Different From Gas Turbine Engines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Piston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Gas Turbine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637" y="1535113"/>
            <a:ext cx="1754163" cy="11345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571" y="1535113"/>
            <a:ext cx="1748104" cy="9779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11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176" b="-23176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771" b="-22771"/>
          <a:stretch>
            <a:fillRect/>
          </a:stretch>
        </p:blipFill>
        <p:spPr/>
      </p:pic>
      <p:sp>
        <p:nvSpPr>
          <p:cNvPr id="16" name="TextBox 15"/>
          <p:cNvSpPr txBox="1"/>
          <p:nvPr/>
        </p:nvSpPr>
        <p:spPr>
          <a:xfrm>
            <a:off x="2471628" y="3489068"/>
            <a:ext cx="91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41161" y="3137791"/>
            <a:ext cx="91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NOx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43414" y="4378813"/>
            <a:ext cx="91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18F37"/>
                </a:solidFill>
              </a:rPr>
              <a:t>HC</a:t>
            </a:r>
            <a:endParaRPr lang="en-US" b="1" dirty="0">
              <a:solidFill>
                <a:srgbClr val="D18F37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4428" y="4999766"/>
            <a:ext cx="1181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772EA6"/>
                </a:solidFill>
              </a:rPr>
              <a:t>nvPMm</a:t>
            </a:r>
            <a:endParaRPr lang="en-US" b="1" dirty="0">
              <a:solidFill>
                <a:srgbClr val="772E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82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Piston Engines are Drastically Different From Gas Turbine Engines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Piston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Gas Turbine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12</a:t>
            </a:fld>
            <a:endParaRPr lang="en-US"/>
          </a:p>
        </p:txBody>
      </p:sp>
      <p:pic>
        <p:nvPicPr>
          <p:cNvPr id="11" name="Content Placeholder 10"/>
          <p:cNvPicPr>
            <a:picLocks noGrp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26" b="-442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pic>
        <p:nvPicPr>
          <p:cNvPr id="16" name="Content Placeholder 15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09" b="-390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571" y="1535113"/>
            <a:ext cx="1748104" cy="977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637" y="1535113"/>
            <a:ext cx="1754163" cy="11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6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Trends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274" y="2305184"/>
            <a:ext cx="4659725" cy="31156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68669" y="2487987"/>
            <a:ext cx="91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51469" y="3502824"/>
            <a:ext cx="91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NOx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68669" y="3502824"/>
            <a:ext cx="91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18F37"/>
                </a:solidFill>
              </a:rPr>
              <a:t>HC</a:t>
            </a:r>
            <a:endParaRPr lang="en-US" b="1" dirty="0">
              <a:solidFill>
                <a:srgbClr val="D18F37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83581" y="4291928"/>
            <a:ext cx="1181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772EA6"/>
                </a:solidFill>
              </a:rPr>
              <a:t>nvPMm</a:t>
            </a:r>
            <a:endParaRPr lang="en-US" b="1" dirty="0">
              <a:solidFill>
                <a:srgbClr val="772EA6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722556"/>
              </p:ext>
            </p:extLst>
          </p:nvPr>
        </p:nvGraphicFramePr>
        <p:xfrm>
          <a:off x="244016" y="1450394"/>
          <a:ext cx="4240258" cy="403544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20129"/>
                <a:gridCol w="2120129"/>
              </a:tblGrid>
              <a:tr h="33615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GA Piston Engines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GA Gas Turbines</a:t>
                      </a:r>
                      <a:endParaRPr lang="en-US" sz="2000" dirty="0"/>
                    </a:p>
                  </a:txBody>
                  <a:tcPr/>
                </a:tc>
              </a:tr>
              <a:tr h="4235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 very 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 is very low</a:t>
                      </a:r>
                    </a:p>
                  </a:txBody>
                  <a:tcPr/>
                </a:tc>
              </a:tr>
              <a:tr h="4235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NOx is low (usually)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NOx is higher (usually)</a:t>
                      </a:r>
                    </a:p>
                  </a:txBody>
                  <a:tcPr/>
                </a:tc>
              </a:tr>
              <a:tr h="60511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HC is high and mostly unburned fuel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HC is low and partially combusted</a:t>
                      </a:r>
                    </a:p>
                  </a:txBody>
                  <a:tcPr/>
                </a:tc>
              </a:tr>
              <a:tr h="60511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volatile PM dominate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volatile PM dominate</a:t>
                      </a:r>
                    </a:p>
                  </a:txBody>
                  <a:tcPr/>
                </a:tc>
              </a:tr>
              <a:tr h="4235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PM size is &lt;20nm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PM size is 10 – 70 nm</a:t>
                      </a:r>
                      <a:endParaRPr lang="en-US" sz="1600" dirty="0"/>
                    </a:p>
                  </a:txBody>
                  <a:tcPr/>
                </a:tc>
              </a:tr>
              <a:tr h="4235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Fuel flow is very 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Fuel flow is relatively high</a:t>
                      </a:r>
                    </a:p>
                  </a:txBody>
                  <a:tcPr/>
                </a:tc>
              </a:tr>
              <a:tr h="4235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High inherent variability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Low inherent variability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023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Piston Engines are more Variable Than Gas Turbine Engines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Piston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Gas Turbine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637" y="1535113"/>
            <a:ext cx="1754163" cy="11345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571" y="1535113"/>
            <a:ext cx="1748104" cy="9779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14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176" b="-23176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771" b="-227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9061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So Variable?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116" b="-34116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15</a:t>
            </a:fld>
            <a:endParaRPr lang="en-US"/>
          </a:p>
        </p:txBody>
      </p:sp>
      <p:pic>
        <p:nvPicPr>
          <p:cNvPr id="6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226"/>
          <a:stretch/>
        </p:blipFill>
        <p:spPr>
          <a:xfrm>
            <a:off x="4648200" y="1600201"/>
            <a:ext cx="4038600" cy="3418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400" y="5286375"/>
            <a:ext cx="2565400" cy="1435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5171" y="1184687"/>
            <a:ext cx="403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Low Combustion Efficiency</a:t>
            </a:r>
          </a:p>
          <a:p>
            <a:r>
              <a:rPr lang="en-US" sz="2000" dirty="0" smtClean="0"/>
              <a:t>Simple Analog Controls</a:t>
            </a:r>
          </a:p>
          <a:p>
            <a:r>
              <a:rPr lang="en-US" sz="2000" dirty="0" smtClean="0"/>
              <a:t>Limited Diagnostics</a:t>
            </a:r>
          </a:p>
          <a:p>
            <a:r>
              <a:rPr lang="en-US" sz="2000" dirty="0" smtClean="0"/>
              <a:t>Rugged Old Technology</a:t>
            </a:r>
          </a:p>
          <a:p>
            <a:r>
              <a:rPr lang="en-US" sz="2000" dirty="0" smtClean="0"/>
              <a:t>Pilot mindset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841037" y="4807185"/>
            <a:ext cx="686741" cy="10065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570104" y="4816593"/>
            <a:ext cx="158044" cy="1545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57778" y="6361851"/>
            <a:ext cx="97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Throttle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90993" y="5960253"/>
            <a:ext cx="97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Mixture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9" idx="0"/>
          </p:cNvCxnSpPr>
          <p:nvPr/>
        </p:nvCxnSpPr>
        <p:spPr>
          <a:xfrm flipH="1" flipV="1">
            <a:off x="1919111" y="4261556"/>
            <a:ext cx="282222" cy="1453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61629" y="5715520"/>
            <a:ext cx="1279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Propeller RPM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24" idx="0"/>
          </p:cNvCxnSpPr>
          <p:nvPr/>
        </p:nvCxnSpPr>
        <p:spPr>
          <a:xfrm flipV="1">
            <a:off x="834438" y="3601133"/>
            <a:ext cx="0" cy="17977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0624" y="5398898"/>
            <a:ext cx="1307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Exhaust Gas Temp (non-standard!)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48200" y="1417638"/>
            <a:ext cx="3845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piston’s temperature behaves differently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48200" y="4978598"/>
            <a:ext cx="3566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http://</a:t>
            </a:r>
            <a:r>
              <a:rPr lang="en-US" sz="700" dirty="0" err="1"/>
              <a:t>www.swaircraftappraisals.com</a:t>
            </a:r>
            <a:r>
              <a:rPr lang="en-US" sz="700" dirty="0"/>
              <a:t>/</a:t>
            </a:r>
            <a:r>
              <a:rPr lang="en-US" sz="700" dirty="0" err="1"/>
              <a:t>MeyersForum</a:t>
            </a:r>
            <a:r>
              <a:rPr lang="en-US" sz="700" dirty="0"/>
              <a:t>/Engine%20Info/Engine%20Operation/Pelican's%20Perch%20Mixture%20Magic.htm</a:t>
            </a:r>
          </a:p>
        </p:txBody>
      </p:sp>
    </p:spTree>
    <p:extLst>
      <p:ext uri="{BB962C8B-B14F-4D97-AF65-F5344CB8AC3E}">
        <p14:creationId xmlns:p14="http://schemas.microsoft.com/office/powerpoint/2010/main" val="678545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>
            <a:noAutofit/>
          </a:bodyPr>
          <a:lstStyle/>
          <a:p>
            <a:r>
              <a:rPr lang="en-US" dirty="0" smtClean="0"/>
              <a:t>Distributions of Piston Engine Emissions Show Trends with Power State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linear axes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16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-30351"/>
            <a:ext cx="2565400" cy="2349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2213985"/>
            <a:ext cx="2565400" cy="2349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600" y="4495928"/>
            <a:ext cx="2565400" cy="2374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474" y="4483100"/>
            <a:ext cx="2565400" cy="23749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1474" y="-30351"/>
            <a:ext cx="2565400" cy="2349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1474" y="2247900"/>
            <a:ext cx="25654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3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Distributions of Piston Engine Emissions Show Trends with Power State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51474" y="2216525"/>
            <a:ext cx="2563495" cy="234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80505" y="2216525"/>
            <a:ext cx="2563495" cy="234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85764" y="4509135"/>
            <a:ext cx="2529205" cy="234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50824" y="4523868"/>
            <a:ext cx="2527300" cy="234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51474" y="-27811"/>
            <a:ext cx="2563495" cy="234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80505" y="-27811"/>
            <a:ext cx="2563495" cy="234696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 Placeholder 10"/>
          <p:cNvSpPr txBox="1">
            <a:spLocks/>
          </p:cNvSpPr>
          <p:nvPr/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dirty="0" smtClean="0"/>
              <a:t>note logarithmic axis! (except for CO)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2" name="Picture 1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512" y="2973127"/>
            <a:ext cx="3686889" cy="3748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953" y="2891715"/>
            <a:ext cx="3849448" cy="39096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50240" y="2216525"/>
            <a:ext cx="322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HC decreases with power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0240" y="2041282"/>
            <a:ext cx="3220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NOx peaks at cruise power</a:t>
            </a:r>
          </a:p>
          <a:p>
            <a:r>
              <a:rPr lang="en-US" dirty="0" smtClean="0"/>
              <a:t>the leaner the fuel/air </a:t>
            </a:r>
            <a:r>
              <a:rPr lang="en-US" dirty="0" err="1" smtClean="0"/>
              <a:t>mixutre</a:t>
            </a:r>
            <a:r>
              <a:rPr lang="en-US" dirty="0" smtClean="0"/>
              <a:t>, the higher the NOx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04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Airport Emissions Calculations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 the results from ACRP 02-54 impact the modeled emissions from a hypothetical airport?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88" y="425965"/>
            <a:ext cx="4313234" cy="32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78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Hypothetical Airport:</a:t>
            </a:r>
          </a:p>
          <a:p>
            <a:pPr lvl="1"/>
            <a:r>
              <a:rPr lang="en-US" dirty="0" smtClean="0"/>
              <a:t>fleet </a:t>
            </a:r>
            <a:r>
              <a:rPr lang="en-US" dirty="0"/>
              <a:t>characteristics based on national </a:t>
            </a:r>
            <a:r>
              <a:rPr lang="en-US" dirty="0" smtClean="0"/>
              <a:t>registry</a:t>
            </a:r>
          </a:p>
          <a:p>
            <a:pPr lvl="1"/>
            <a:r>
              <a:rPr lang="en-US" dirty="0" smtClean="0"/>
              <a:t>40 aircraft</a:t>
            </a:r>
          </a:p>
          <a:p>
            <a:pPr lvl="1"/>
            <a:r>
              <a:rPr lang="en-US" dirty="0" smtClean="0"/>
              <a:t>~ 97K airport operations per year</a:t>
            </a:r>
          </a:p>
          <a:p>
            <a:pPr lvl="1"/>
            <a:r>
              <a:rPr lang="en-US" dirty="0"/>
              <a:t>37 pistons (99% of ops)</a:t>
            </a:r>
          </a:p>
          <a:p>
            <a:pPr lvl="1"/>
            <a:r>
              <a:rPr lang="en-US" dirty="0"/>
              <a:t>3 gas turbines (1% of ops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Simulation choices: </a:t>
            </a:r>
          </a:p>
          <a:p>
            <a:pPr lvl="1"/>
            <a:r>
              <a:rPr lang="en-US" dirty="0" smtClean="0"/>
              <a:t>default time-in-mode</a:t>
            </a:r>
            <a:endParaRPr lang="en-US" dirty="0"/>
          </a:p>
          <a:p>
            <a:pPr lvl="1"/>
            <a:r>
              <a:rPr lang="en-US" dirty="0" smtClean="0"/>
              <a:t>substitutions based on engine HP, airframe,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649" y="1983198"/>
            <a:ext cx="3392684" cy="339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09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Quality at Airports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4812" y="1765712"/>
            <a:ext cx="2561166" cy="10125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4578" y="3330222"/>
            <a:ext cx="2263332" cy="21176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915" y="4337795"/>
            <a:ext cx="2520825" cy="222014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2242" y="1765712"/>
            <a:ext cx="3633984" cy="3575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1001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Effect of Variability on Airports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82257222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2733040"/>
            <a:ext cx="4038600" cy="339312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Standard method</a:t>
            </a:r>
          </a:p>
          <a:p>
            <a:pPr lvl="1"/>
            <a:r>
              <a:rPr lang="en-US" dirty="0" smtClean="0"/>
              <a:t>FAA-mandated software</a:t>
            </a:r>
          </a:p>
          <a:p>
            <a:pPr lvl="1"/>
            <a:r>
              <a:rPr lang="en-US" dirty="0" smtClean="0"/>
              <a:t>use averages and upper limits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Monte-Carlo method</a:t>
            </a:r>
          </a:p>
          <a:p>
            <a:pPr lvl="1"/>
            <a:r>
              <a:rPr lang="en-US" dirty="0" smtClean="0"/>
              <a:t>random sampling from source data</a:t>
            </a:r>
          </a:p>
          <a:p>
            <a:pPr lvl="1"/>
            <a:r>
              <a:rPr lang="en-US" dirty="0" smtClean="0"/>
              <a:t>run simulation for large numbers to get confidence limits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20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1942" y="1173480"/>
            <a:ext cx="3934858" cy="143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33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Comparing Variable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 variability of an average emission can be measured using </a:t>
            </a:r>
            <a:r>
              <a:rPr lang="en-US" dirty="0"/>
              <a:t>95% confidence intervals.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confidence interval </a:t>
            </a:r>
            <a:r>
              <a:rPr lang="en-US" dirty="0" smtClean="0"/>
              <a:t>= upper </a:t>
            </a:r>
            <a:r>
              <a:rPr lang="en-US" dirty="0"/>
              <a:t>limit </a:t>
            </a:r>
            <a:r>
              <a:rPr lang="en-US" dirty="0" smtClean="0"/>
              <a:t>&amp; </a:t>
            </a:r>
            <a:r>
              <a:rPr lang="en-US" dirty="0"/>
              <a:t>lower </a:t>
            </a:r>
            <a:r>
              <a:rPr lang="en-US" dirty="0" smtClean="0"/>
              <a:t>limit </a:t>
            </a:r>
          </a:p>
          <a:p>
            <a:r>
              <a:rPr lang="en-US" dirty="0" smtClean="0"/>
              <a:t>We </a:t>
            </a:r>
            <a:r>
              <a:rPr lang="en-US" dirty="0"/>
              <a:t>are 95% sure that the true average emission falls between </a:t>
            </a:r>
            <a:r>
              <a:rPr lang="en-US" dirty="0" smtClean="0"/>
              <a:t>these limits. </a:t>
            </a:r>
          </a:p>
          <a:p>
            <a:r>
              <a:rPr lang="en-US" dirty="0" smtClean="0"/>
              <a:t>Existing </a:t>
            </a:r>
            <a:r>
              <a:rPr lang="en-US" dirty="0"/>
              <a:t>data is considered invalid (statistically different) if it falls outside this confidence intervals.</a:t>
            </a:r>
            <a:r>
              <a:rPr lang="en-US" dirty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955"/>
          <a:stretch/>
        </p:blipFill>
        <p:spPr>
          <a:xfrm>
            <a:off x="5201709" y="3316811"/>
            <a:ext cx="3500966" cy="1435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6718"/>
          <a:stretch/>
        </p:blipFill>
        <p:spPr>
          <a:xfrm>
            <a:off x="5217584" y="5093958"/>
            <a:ext cx="3469217" cy="1435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8208" y="3259141"/>
            <a:ext cx="219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ea typeface="Zapf Dingbats"/>
                <a:cs typeface="Arial"/>
                <a:sym typeface="Zapf Dingbats"/>
              </a:rPr>
              <a:t>statistically </a:t>
            </a:r>
            <a:r>
              <a:rPr lang="en-US" dirty="0" smtClean="0">
                <a:latin typeface="Arial"/>
                <a:ea typeface="Zapf Dingbats"/>
                <a:cs typeface="Arial"/>
                <a:sym typeface="Zapf Dingbats"/>
              </a:rPr>
              <a:t>different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8208" y="4885268"/>
            <a:ext cx="246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ea typeface="Zapf Dingbats"/>
                <a:cs typeface="Arial"/>
                <a:sym typeface="Zapf Dingbats"/>
              </a:rPr>
              <a:t>statistically “the same”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174469" y="1602833"/>
            <a:ext cx="3512331" cy="1548025"/>
            <a:chOff x="5174469" y="1602833"/>
            <a:chExt cx="3512331" cy="1548025"/>
          </a:xfrm>
        </p:grpSpPr>
        <p:sp>
          <p:nvSpPr>
            <p:cNvPr id="11" name="TextBox 10"/>
            <p:cNvSpPr txBox="1"/>
            <p:nvPr/>
          </p:nvSpPr>
          <p:spPr>
            <a:xfrm>
              <a:off x="6926302" y="1988748"/>
              <a:ext cx="62068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upper</a:t>
              </a:r>
              <a:endParaRPr lang="en-US" sz="1200" dirty="0" smtClean="0"/>
            </a:p>
            <a:p>
              <a:r>
                <a:rPr lang="en-US" sz="1200" dirty="0" smtClean="0"/>
                <a:t>limit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74469" y="1988748"/>
              <a:ext cx="6078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lower</a:t>
              </a:r>
            </a:p>
            <a:p>
              <a:r>
                <a:rPr lang="en-US" sz="1400" dirty="0" smtClean="0"/>
                <a:t>limit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27164" y="1914667"/>
              <a:ext cx="7635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average</a:t>
              </a:r>
              <a:endParaRPr lang="en-US" sz="1400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16718" t="40180"/>
            <a:stretch/>
          </p:blipFill>
          <p:spPr>
            <a:xfrm>
              <a:off x="5217583" y="2292376"/>
              <a:ext cx="3469217" cy="85848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718208" y="1602833"/>
              <a:ext cx="2109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ea typeface="Zapf Dingbats"/>
                  <a:cs typeface="Arial"/>
                  <a:sym typeface="Zapf Dingbats"/>
                </a:rPr>
                <a:t>confidence interval</a:t>
              </a:r>
              <a:endParaRPr lang="en-US" dirty="0">
                <a:latin typeface="Arial"/>
                <a:cs typeface="Arial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630333" y="2292376"/>
              <a:ext cx="169334" cy="1580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4" idx="0"/>
            </p:cNvCxnSpPr>
            <p:nvPr/>
          </p:nvCxnSpPr>
          <p:spPr>
            <a:xfrm flipH="1">
              <a:off x="6741583" y="2292376"/>
              <a:ext cx="210609" cy="1580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3" idx="2"/>
            </p:cNvCxnSpPr>
            <p:nvPr/>
          </p:nvCxnSpPr>
          <p:spPr>
            <a:xfrm flipH="1">
              <a:off x="6269567" y="2222444"/>
              <a:ext cx="39354" cy="25874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5981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Standard Method Simulation Results:</a:t>
            </a:r>
            <a:br>
              <a:rPr lang="en-US" dirty="0" smtClean="0"/>
            </a:br>
            <a:r>
              <a:rPr lang="en-US" dirty="0" smtClean="0"/>
              <a:t>AEDT/EDMS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CO emissions similar</a:t>
            </a:r>
          </a:p>
          <a:p>
            <a:endParaRPr lang="en-US" dirty="0" smtClean="0"/>
          </a:p>
          <a:p>
            <a:r>
              <a:rPr lang="en-US" dirty="0" smtClean="0"/>
              <a:t>HC and NOx emissions larger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Baseline ~ Updated</a:t>
            </a:r>
          </a:p>
          <a:p>
            <a:pPr lvl="1"/>
            <a:r>
              <a:rPr lang="en-US" dirty="0" smtClean="0"/>
              <a:t>baseline scenario falls within 95% confidence intervals of updated scenario</a:t>
            </a:r>
          </a:p>
          <a:p>
            <a:pPr lvl="1"/>
            <a:r>
              <a:rPr lang="en-US" dirty="0" smtClean="0"/>
              <a:t>data is too variable!</a:t>
            </a:r>
          </a:p>
          <a:p>
            <a:endParaRPr lang="en-US" dirty="0" smtClean="0"/>
          </a:p>
          <a:p>
            <a:r>
              <a:rPr lang="en-US" dirty="0" smtClean="0"/>
              <a:t>Assumes normal statistics</a:t>
            </a:r>
          </a:p>
          <a:p>
            <a:pPr lvl="1"/>
            <a:r>
              <a:rPr lang="en-US" dirty="0" smtClean="0"/>
              <a:t>true for CO</a:t>
            </a:r>
          </a:p>
          <a:p>
            <a:pPr lvl="1"/>
            <a:r>
              <a:rPr lang="en-US" dirty="0" smtClean="0"/>
              <a:t>false for other species!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232" y="5360204"/>
            <a:ext cx="1631302" cy="12234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01521" y="6458058"/>
            <a:ext cx="1693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/wiki/Log-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normal_distribution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080" b="-220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8071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Alternate Method: Monte-Carlo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70256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Use a sample to simulate a population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Confidence intervals based on real measured distributions (no assumptions on their shape)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1192" y="2584074"/>
            <a:ext cx="1994747" cy="15684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178351" y="1228677"/>
            <a:ext cx="2509520" cy="60080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Hypothetical Airport</a:t>
            </a:r>
          </a:p>
          <a:p>
            <a:pPr algn="ctr"/>
            <a:r>
              <a:rPr lang="en-US" sz="1400" dirty="0" smtClean="0"/>
              <a:t>engine types, operations</a:t>
            </a:r>
            <a:endParaRPr lang="en-US" sz="1400" dirty="0"/>
          </a:p>
        </p:txBody>
      </p:sp>
      <p:sp>
        <p:nvSpPr>
          <p:cNvPr id="20" name="Down Arrow 19"/>
          <p:cNvSpPr/>
          <p:nvPr/>
        </p:nvSpPr>
        <p:spPr>
          <a:xfrm>
            <a:off x="5321331" y="4116369"/>
            <a:ext cx="223560" cy="287621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59600" y="1937676"/>
            <a:ext cx="2184400" cy="5651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Sample Data Pool</a:t>
            </a:r>
          </a:p>
          <a:p>
            <a:pPr algn="ctr"/>
            <a:r>
              <a:rPr lang="en-US" sz="1400" dirty="0" smtClean="0"/>
              <a:t>EI, fuel flow, times in mode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280" y="2396790"/>
            <a:ext cx="1311760" cy="17557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37964" y="2500809"/>
            <a:ext cx="1630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random draw</a:t>
            </a:r>
          </a:p>
          <a:p>
            <a:r>
              <a:rPr lang="en-US" dirty="0" smtClean="0"/>
              <a:t>from engine matches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23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080" y="4617189"/>
            <a:ext cx="436880" cy="4368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1" y="5487970"/>
            <a:ext cx="1239520" cy="123952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201191" y="5843588"/>
            <a:ext cx="2463840" cy="5651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Weekly Airport Emissions</a:t>
            </a:r>
            <a:endParaRPr lang="en-US" dirty="0"/>
          </a:p>
        </p:txBody>
      </p:sp>
      <p:sp>
        <p:nvSpPr>
          <p:cNvPr id="26" name="Down Arrow 25"/>
          <p:cNvSpPr/>
          <p:nvPr/>
        </p:nvSpPr>
        <p:spPr>
          <a:xfrm>
            <a:off x="5321331" y="5352748"/>
            <a:ext cx="223560" cy="287621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5321331" y="1983026"/>
            <a:ext cx="223560" cy="287621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rved Right Arrow 28"/>
          <p:cNvSpPr/>
          <p:nvPr/>
        </p:nvSpPr>
        <p:spPr>
          <a:xfrm flipV="1">
            <a:off x="3383112" y="1417638"/>
            <a:ext cx="891604" cy="3636431"/>
          </a:xfrm>
          <a:prstGeom prst="curvedRightArrow">
            <a:avLst>
              <a:gd name="adj1" fmla="val 10017"/>
              <a:gd name="adj2" fmla="val 23061"/>
              <a:gd name="adj3" fmla="val 1762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17349" y="4550572"/>
            <a:ext cx="2631524" cy="5978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Emissions Burden per LTO</a:t>
            </a:r>
          </a:p>
          <a:p>
            <a:pPr algn="ctr"/>
            <a:r>
              <a:rPr lang="en-US" sz="1400" dirty="0" smtClean="0"/>
              <a:t>EI x fuel flow x times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62644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957" y="1686999"/>
            <a:ext cx="2580027" cy="39073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Alternate Method: Monte-Carlo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Despite variability, yearly inventory can be pinned down</a:t>
            </a:r>
          </a:p>
          <a:p>
            <a:endParaRPr lang="en-US" dirty="0" smtClean="0"/>
          </a:p>
          <a:p>
            <a:r>
              <a:rPr lang="en-US" dirty="0" smtClean="0"/>
              <a:t>Good, plentiful data is crucial</a:t>
            </a:r>
          </a:p>
          <a:p>
            <a:endParaRPr lang="en-US" dirty="0" smtClean="0"/>
          </a:p>
          <a:p>
            <a:r>
              <a:rPr lang="en-US" dirty="0" smtClean="0"/>
              <a:t>Assumptions should be verified</a:t>
            </a:r>
          </a:p>
          <a:p>
            <a:pPr lvl="1"/>
            <a:r>
              <a:rPr lang="en-US" dirty="0" smtClean="0"/>
              <a:t>GA times-in-mode</a:t>
            </a:r>
          </a:p>
          <a:p>
            <a:pPr lvl="1"/>
            <a:r>
              <a:rPr lang="en-US" dirty="0" smtClean="0"/>
              <a:t>High HP engines</a:t>
            </a:r>
          </a:p>
          <a:p>
            <a:pPr lvl="1"/>
            <a:r>
              <a:rPr lang="en-US" dirty="0" smtClean="0"/>
              <a:t>Fleet use (flight schools </a:t>
            </a:r>
            <a:r>
              <a:rPr lang="en-US" dirty="0" err="1" smtClean="0"/>
              <a:t>vs</a:t>
            </a:r>
            <a:r>
              <a:rPr lang="en-US" dirty="0" smtClean="0"/>
              <a:t> individual-owned)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848" y="1686999"/>
            <a:ext cx="2557976" cy="3907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4716494"/>
            <a:ext cx="1311760" cy="175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9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Airports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GA airport emissions are higher than previously thought for HC and NOx, similar for CO.</a:t>
            </a:r>
          </a:p>
          <a:p>
            <a:endParaRPr lang="en-US" dirty="0" smtClean="0"/>
          </a:p>
          <a:p>
            <a:r>
              <a:rPr lang="en-US" dirty="0" smtClean="0"/>
              <a:t>Variability in piston engine emissions leads to enormous uncertainties using standard procedures.</a:t>
            </a:r>
          </a:p>
          <a:p>
            <a:endParaRPr lang="en-US" dirty="0" smtClean="0"/>
          </a:p>
          <a:p>
            <a:r>
              <a:rPr lang="en-US" dirty="0" smtClean="0"/>
              <a:t>Monte-Carlo methods have the potential to reduce these uncertainties, but require large datasets of emissions that are representative of real operations.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25</a:t>
            </a:fld>
            <a:endParaRPr lang="en-US"/>
          </a:p>
        </p:txBody>
      </p:sp>
      <p:pic>
        <p:nvPicPr>
          <p:cNvPr id="6" name="Content Placeholder 5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122" b="-22122"/>
          <a:stretch>
            <a:fillRect/>
          </a:stretch>
        </p:blipFill>
        <p:spPr bwMode="auto">
          <a:xfrm>
            <a:off x="4495801" y="1158239"/>
            <a:ext cx="2341880" cy="275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771" b="-22771"/>
          <a:stretch>
            <a:fillRect/>
          </a:stretch>
        </p:blipFill>
        <p:spPr>
          <a:xfrm>
            <a:off x="6421120" y="2885440"/>
            <a:ext cx="2450339" cy="2396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800" y="4794550"/>
            <a:ext cx="1311760" cy="175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25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6942972" y="3186808"/>
            <a:ext cx="2049654" cy="1421147"/>
            <a:chOff x="7094346" y="3425172"/>
            <a:chExt cx="2049654" cy="1421147"/>
          </a:xfrm>
        </p:grpSpPr>
        <p:pic>
          <p:nvPicPr>
            <p:cNvPr id="11" name="Picture 10" descr="AA026348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4346" y="3425172"/>
              <a:ext cx="2049654" cy="142114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318048" y="4055626"/>
              <a:ext cx="9769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“lean it out”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Variability and skewed distributions</a:t>
            </a:r>
          </a:p>
          <a:p>
            <a:pPr lvl="1"/>
            <a:r>
              <a:rPr lang="en-US" dirty="0" smtClean="0"/>
              <a:t>average emission is not the most common emission!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Research impact of lean(</a:t>
            </a:r>
            <a:r>
              <a:rPr lang="en-US" dirty="0" err="1" smtClean="0"/>
              <a:t>er</a:t>
            </a:r>
            <a:r>
              <a:rPr lang="en-US" dirty="0" smtClean="0"/>
              <a:t>) idle and taxi</a:t>
            </a:r>
          </a:p>
          <a:p>
            <a:pPr lvl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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HC with risk of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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NOx</a:t>
            </a:r>
          </a:p>
          <a:p>
            <a:pPr lvl="1"/>
            <a:endParaRPr lang="en-US" dirty="0" smtClean="0">
              <a:ea typeface="Wingdings"/>
              <a:cs typeface="Wingdings"/>
              <a:sym typeface="Wingdings"/>
            </a:endParaRPr>
          </a:p>
          <a:p>
            <a:r>
              <a:rPr lang="en-US" dirty="0" smtClean="0">
                <a:ea typeface="Wingdings"/>
                <a:cs typeface="Wingdings"/>
                <a:sym typeface="Wingdings"/>
              </a:rPr>
              <a:t>Pinning down airport emissions is possible</a:t>
            </a:r>
          </a:p>
          <a:p>
            <a:pPr lvl="1"/>
            <a:r>
              <a:rPr lang="en-US" dirty="0" smtClean="0">
                <a:ea typeface="Wingdings"/>
                <a:cs typeface="Wingdings"/>
                <a:sym typeface="Wingdings"/>
              </a:rPr>
              <a:t>large sample sizes of representative data</a:t>
            </a:r>
          </a:p>
          <a:p>
            <a:pPr lvl="1"/>
            <a:r>
              <a:rPr lang="en-US" dirty="0" smtClean="0">
                <a:ea typeface="Wingdings"/>
                <a:cs typeface="Wingdings"/>
                <a:sym typeface="Wingdings"/>
              </a:rPr>
              <a:t>Monte-Carlo methods</a:t>
            </a:r>
          </a:p>
          <a:p>
            <a:pPr lvl="1"/>
            <a:endParaRPr lang="en-US" dirty="0" smtClean="0">
              <a:ea typeface="Wingdings"/>
              <a:cs typeface="Wingdings"/>
              <a:sym typeface="Wingdings"/>
            </a:endParaRPr>
          </a:p>
          <a:p>
            <a:pPr lvl="1"/>
            <a:endParaRPr lang="en-US" dirty="0" smtClean="0">
              <a:ea typeface="Wingdings"/>
              <a:cs typeface="Wingdings"/>
              <a:sym typeface="Wingdings"/>
            </a:endParaRP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26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5442510" y="3420704"/>
            <a:ext cx="1174424" cy="1168717"/>
            <a:chOff x="5319376" y="3677602"/>
            <a:chExt cx="1174424" cy="1168717"/>
          </a:xfrm>
        </p:grpSpPr>
        <p:pic>
          <p:nvPicPr>
            <p:cNvPr id="12" name="Picture 11" descr="AA026359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9376" y="3677602"/>
              <a:ext cx="1174424" cy="116871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435600" y="3904455"/>
              <a:ext cx="9769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“full rich at all times”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094" y="1493520"/>
            <a:ext cx="1859704" cy="139477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21164" y="2786698"/>
            <a:ext cx="2360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en.wikipedia.org</a:t>
            </a:r>
            <a:r>
              <a:rPr lang="en-US" sz="1000" dirty="0"/>
              <a:t>/wiki/Log-</a:t>
            </a:r>
            <a:r>
              <a:rPr lang="en-US" sz="1000" dirty="0" err="1"/>
              <a:t>normal_distribution</a:t>
            </a:r>
            <a:endParaRPr lang="en-US" sz="1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6120" y="1346200"/>
            <a:ext cx="1926346" cy="17642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5543" y="4800918"/>
            <a:ext cx="3934858" cy="143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03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Research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Representative fleet, operations and times-in-mode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Fuel additives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Large dataset collection of emission indices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Partitioning </a:t>
            </a:r>
            <a:r>
              <a:rPr lang="en-US" sz="2400" dirty="0"/>
              <a:t>of emissions (</a:t>
            </a:r>
            <a:r>
              <a:rPr lang="en-US" sz="2400" dirty="0" err="1"/>
              <a:t>eg</a:t>
            </a:r>
            <a:r>
              <a:rPr lang="en-US" sz="2400" dirty="0"/>
              <a:t>. HC to VOCs)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 descr="http://www.aircraftspruce.com/catalog/graphics/5/05-21300-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7200" y="4594012"/>
            <a:ext cx="778854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398" y="2438400"/>
            <a:ext cx="2263402" cy="1718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111" r="11596"/>
          <a:stretch/>
        </p:blipFill>
        <p:spPr>
          <a:xfrm>
            <a:off x="4828540" y="5013938"/>
            <a:ext cx="4018280" cy="17075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594012"/>
            <a:ext cx="2197100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8440" y="2438400"/>
            <a:ext cx="2118360" cy="159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08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Marci Greenberger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ACRP 02-54 Panel</a:t>
            </a:r>
          </a:p>
          <a:p>
            <a:pPr lvl="1"/>
            <a:r>
              <a:rPr lang="en-US" dirty="0" smtClean="0"/>
              <a:t>Karen Scott</a:t>
            </a:r>
          </a:p>
          <a:p>
            <a:pPr lvl="1"/>
            <a:r>
              <a:rPr lang="en-US" dirty="0" smtClean="0"/>
              <a:t>Patti Clark</a:t>
            </a:r>
          </a:p>
          <a:p>
            <a:pPr lvl="1"/>
            <a:r>
              <a:rPr lang="en-US" dirty="0" smtClean="0"/>
              <a:t>Robert Freeman</a:t>
            </a:r>
          </a:p>
          <a:p>
            <a:pPr lvl="1"/>
            <a:r>
              <a:rPr lang="en-US" dirty="0" smtClean="0"/>
              <a:t>Sam Hartsfield</a:t>
            </a:r>
          </a:p>
          <a:p>
            <a:pPr lvl="1"/>
            <a:r>
              <a:rPr lang="en-US" dirty="0" smtClean="0"/>
              <a:t>Corbett Smith</a:t>
            </a:r>
          </a:p>
          <a:p>
            <a:pPr lvl="1"/>
            <a:r>
              <a:rPr lang="en-US" dirty="0" smtClean="0"/>
              <a:t>Phillip </a:t>
            </a:r>
            <a:r>
              <a:rPr lang="en-US" dirty="0" err="1" smtClean="0"/>
              <a:t>Soucacos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7440" y="1600200"/>
            <a:ext cx="503936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Airport managers and host airports, including:</a:t>
            </a:r>
          </a:p>
          <a:p>
            <a:pPr lvl="1"/>
            <a:r>
              <a:rPr lang="en-US" dirty="0" smtClean="0"/>
              <a:t>Stephen </a:t>
            </a:r>
            <a:r>
              <a:rPr lang="en-US" dirty="0"/>
              <a:t>Bourque and the users at </a:t>
            </a:r>
            <a:r>
              <a:rPr lang="en-US" dirty="0" err="1"/>
              <a:t>Boire</a:t>
            </a:r>
            <a:r>
              <a:rPr lang="en-US" dirty="0"/>
              <a:t> Field </a:t>
            </a:r>
          </a:p>
          <a:p>
            <a:pPr lvl="1"/>
            <a:r>
              <a:rPr lang="en-US" dirty="0" smtClean="0"/>
              <a:t>Robert </a:t>
            </a:r>
            <a:r>
              <a:rPr lang="en-US" dirty="0" err="1" smtClean="0"/>
              <a:t>Mezzetti</a:t>
            </a:r>
            <a:r>
              <a:rPr lang="en-US" dirty="0" smtClean="0"/>
              <a:t> </a:t>
            </a:r>
            <a:r>
              <a:rPr lang="en-US" dirty="0"/>
              <a:t>and the Beverly Regional Airport 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Pilots</a:t>
            </a:r>
            <a:r>
              <a:rPr lang="en-US" dirty="0"/>
              <a:t>, flight schools, fixed base operators, charter services and </a:t>
            </a:r>
            <a:r>
              <a:rPr lang="en-US" dirty="0" smtClean="0"/>
              <a:t>companies, including:</a:t>
            </a:r>
          </a:p>
          <a:p>
            <a:pPr lvl="1"/>
            <a:r>
              <a:rPr lang="en-US" dirty="0" smtClean="0"/>
              <a:t>Joe Sarcione</a:t>
            </a:r>
          </a:p>
          <a:p>
            <a:pPr lvl="1"/>
            <a:r>
              <a:rPr lang="en-US" dirty="0" smtClean="0"/>
              <a:t>Mark </a:t>
            </a:r>
            <a:r>
              <a:rPr lang="en-US" dirty="0"/>
              <a:t>Scott at Falcon </a:t>
            </a:r>
            <a:r>
              <a:rPr lang="en-US" dirty="0" smtClean="0"/>
              <a:t>Air</a:t>
            </a:r>
            <a:endParaRPr lang="en-US" dirty="0"/>
          </a:p>
          <a:p>
            <a:pPr lvl="1"/>
            <a:r>
              <a:rPr lang="en-US" dirty="0" smtClean="0"/>
              <a:t>Arne </a:t>
            </a:r>
            <a:r>
              <a:rPr lang="en-US" dirty="0" err="1"/>
              <a:t>Nordeide</a:t>
            </a:r>
            <a:r>
              <a:rPr lang="en-US" dirty="0"/>
              <a:t> at Beverly Flight </a:t>
            </a:r>
            <a:r>
              <a:rPr lang="en-US" dirty="0" smtClean="0"/>
              <a:t>Center</a:t>
            </a:r>
            <a:endParaRPr lang="en-US" dirty="0"/>
          </a:p>
          <a:p>
            <a:pPr lvl="1"/>
            <a:r>
              <a:rPr lang="en-US" dirty="0" smtClean="0"/>
              <a:t>Paul </a:t>
            </a:r>
            <a:r>
              <a:rPr lang="en-US" dirty="0"/>
              <a:t>Beaulieu at Perception Prime Flight </a:t>
            </a:r>
            <a:r>
              <a:rPr lang="en-US" dirty="0" smtClean="0"/>
              <a:t>Instruction</a:t>
            </a:r>
            <a:endParaRPr lang="en-US" dirty="0"/>
          </a:p>
          <a:p>
            <a:pPr lvl="1"/>
            <a:r>
              <a:rPr lang="en-US" dirty="0" smtClean="0"/>
              <a:t>Ron </a:t>
            </a:r>
            <a:r>
              <a:rPr lang="en-US" dirty="0" err="1"/>
              <a:t>Emond</a:t>
            </a:r>
            <a:r>
              <a:rPr lang="en-US" dirty="0"/>
              <a:t> at Air Direct </a:t>
            </a:r>
            <a:r>
              <a:rPr lang="en-US" dirty="0" smtClean="0"/>
              <a:t>Airways</a:t>
            </a:r>
          </a:p>
          <a:p>
            <a:pPr lvl="1"/>
            <a:r>
              <a:rPr lang="en-US" dirty="0" smtClean="0"/>
              <a:t>Drew Gillett</a:t>
            </a:r>
            <a:endParaRPr lang="en-US" dirty="0"/>
          </a:p>
          <a:p>
            <a:pPr lvl="1"/>
            <a:r>
              <a:rPr lang="en-US" dirty="0" err="1" smtClean="0"/>
              <a:t>Sheera</a:t>
            </a:r>
            <a:r>
              <a:rPr lang="en-US" dirty="0" smtClean="0"/>
              <a:t> </a:t>
            </a:r>
            <a:r>
              <a:rPr lang="en-US" dirty="0" err="1" smtClean="0"/>
              <a:t>Kaizerman</a:t>
            </a:r>
            <a:endParaRPr lang="en-US" dirty="0" smtClean="0"/>
          </a:p>
          <a:p>
            <a:pPr lvl="1"/>
            <a:r>
              <a:rPr lang="en-US" dirty="0" smtClean="0"/>
              <a:t>Brian Stoughton</a:t>
            </a:r>
            <a:endParaRPr lang="en-US" dirty="0"/>
          </a:p>
          <a:p>
            <a:pPr lvl="1"/>
            <a:r>
              <a:rPr lang="en-US" dirty="0" err="1" smtClean="0"/>
              <a:t>Aeroptic</a:t>
            </a:r>
            <a:r>
              <a:rPr lang="en-US" dirty="0"/>
              <a:t>, LLC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28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8366"/>
            <a:ext cx="1993900" cy="53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7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6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ACRP 02-</a:t>
            </a:r>
            <a:r>
              <a:rPr lang="en-US" sz="3200" dirty="0" smtClean="0"/>
              <a:t>54: Measuring and Understanding Emission Factors for General Aviation Aircraft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44133"/>
            <a:ext cx="8229600" cy="4382030"/>
          </a:xfrm>
        </p:spPr>
        <p:txBody>
          <a:bodyPr>
            <a:normAutofit/>
          </a:bodyPr>
          <a:lstStyle/>
          <a:p>
            <a:r>
              <a:rPr lang="en-US" b="1" dirty="0" smtClean="0"/>
              <a:t>Verify</a:t>
            </a:r>
            <a:r>
              <a:rPr lang="en-US" dirty="0" smtClean="0"/>
              <a:t> existing data</a:t>
            </a:r>
          </a:p>
          <a:p>
            <a:r>
              <a:rPr lang="en-US" b="1" dirty="0" smtClean="0"/>
              <a:t>Supplement</a:t>
            </a:r>
            <a:r>
              <a:rPr lang="en-US" dirty="0" smtClean="0"/>
              <a:t> existing data</a:t>
            </a:r>
          </a:p>
          <a:p>
            <a:r>
              <a:rPr lang="en-US" b="1" dirty="0" smtClean="0"/>
              <a:t>Recommend</a:t>
            </a:r>
            <a:r>
              <a:rPr lang="en-US" dirty="0" smtClean="0"/>
              <a:t> substitutions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30333" y="3640667"/>
            <a:ext cx="185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Only 8 piston engines!</a:t>
            </a:r>
          </a:p>
        </p:txBody>
      </p:sp>
      <p:graphicFrame>
        <p:nvGraphicFramePr>
          <p:cNvPr id="8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4198992"/>
              </p:ext>
            </p:extLst>
          </p:nvPr>
        </p:nvGraphicFramePr>
        <p:xfrm>
          <a:off x="5300133" y="4616663"/>
          <a:ext cx="2878667" cy="1564640"/>
        </p:xfrm>
        <a:graphic>
          <a:graphicData uri="http://schemas.openxmlformats.org/drawingml/2006/table">
            <a:tbl>
              <a:tblPr>
                <a:tableStyleId>{5202B0CA-FC54-4496-8BCA-5EF66A818D29}</a:tableStyleId>
              </a:tblPr>
              <a:tblGrid>
                <a:gridCol w="1701800"/>
                <a:gridCol w="1176867"/>
              </a:tblGrid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Continental Motors, Inc.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932" marR="13932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6-285-B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932" marR="13932" marT="12700" marB="0" anchor="b"/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Curtiss-Wright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932" marR="13932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R-1820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932" marR="13932" marT="12700" marB="0" anchor="b"/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Lycoming Engines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932" marR="13932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IO-320-D1AD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932" marR="13932" marT="12700" marB="0" anchor="b"/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Lycoming Engines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932" marR="13932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IO-360-B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932" marR="13932" marT="12700" marB="0" anchor="b"/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Lycoming Engines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932" marR="13932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O-200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932" marR="13932" marT="12700" marB="0" anchor="b"/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Lycoming Engines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932" marR="13932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O-320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932" marR="13932" marT="12700" marB="0" anchor="b"/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Lycoming Engines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932" marR="13932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TIO-540-J2B2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932" marR="13932" marT="12700" marB="0" anchor="b"/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Lycoming Engines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932" marR="13932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TSIO-360C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932" marR="13932" marT="12700" marB="0" anchor="b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024" y="3788808"/>
            <a:ext cx="2102250" cy="19669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361" y="4495803"/>
            <a:ext cx="2341417" cy="206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23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57" y="1600200"/>
            <a:ext cx="8223485" cy="4525963"/>
          </a:xfrm>
        </p:spPr>
      </p:pic>
      <p:sp>
        <p:nvSpPr>
          <p:cNvPr id="7" name="TextBox 6"/>
          <p:cNvSpPr txBox="1"/>
          <p:nvPr/>
        </p:nvSpPr>
        <p:spPr>
          <a:xfrm>
            <a:off x="2105040" y="1683855"/>
            <a:ext cx="4944751" cy="2554545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Data Collection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Flight schools, private pilots </a:t>
            </a:r>
            <a:br>
              <a:rPr lang="en-US" sz="2000" dirty="0" smtClean="0"/>
            </a:br>
            <a:r>
              <a:rPr lang="en-US" sz="2000" dirty="0" smtClean="0"/>
              <a:t>(volunteers or fuel vouchers)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Direct measurements : engines in airframe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Simulate all power states on the ground</a:t>
            </a:r>
          </a:p>
          <a:p>
            <a:r>
              <a:rPr lang="en-US" sz="2000" dirty="0" smtClean="0"/>
              <a:t>Analysis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Impact of new emission factors on airports</a:t>
            </a:r>
          </a:p>
          <a:p>
            <a:r>
              <a:rPr lang="en-US" sz="2000" dirty="0" smtClean="0"/>
              <a:t>Recommendations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49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Emissions Compounds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42" y="1417638"/>
            <a:ext cx="2628518" cy="1745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301" y="1479837"/>
            <a:ext cx="249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Nitrogen oxides</a:t>
            </a:r>
          </a:p>
          <a:p>
            <a:r>
              <a:rPr lang="en-US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NOx</a:t>
            </a:r>
            <a:r>
              <a:rPr lang="en-US" dirty="0" smtClean="0">
                <a:ln>
                  <a:solidFill>
                    <a:srgbClr val="000000"/>
                  </a:solidFill>
                </a:ln>
              </a:rPr>
              <a:t> </a:t>
            </a:r>
            <a:r>
              <a:rPr lang="en-US" dirty="0" smtClean="0"/>
              <a:t>= NO + NO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01"/>
          <a:stretch/>
        </p:blipFill>
        <p:spPr>
          <a:xfrm>
            <a:off x="5543057" y="1417639"/>
            <a:ext cx="2785429" cy="1745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3763" y="2399773"/>
            <a:ext cx="1526729" cy="15267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76966" y="2270793"/>
            <a:ext cx="249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Carbon Monoxide</a:t>
            </a:r>
          </a:p>
          <a:p>
            <a:r>
              <a:rPr lang="en-US" b="1" dirty="0" smtClean="0">
                <a:ln w="12700">
                  <a:solidFill>
                    <a:srgbClr val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</a:t>
            </a:r>
            <a:endParaRPr lang="en-US" b="1" baseline="-25000" dirty="0">
              <a:ln w="12700">
                <a:solidFill>
                  <a:srgbClr val="000000"/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" name="Picture 11" descr="Photo_100714_027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825"/>
          <a:stretch/>
        </p:blipFill>
        <p:spPr>
          <a:xfrm>
            <a:off x="519442" y="4640312"/>
            <a:ext cx="2460057" cy="195182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805196" y="4748627"/>
            <a:ext cx="2161743" cy="175432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Total Hydrocarbons </a:t>
            </a:r>
          </a:p>
          <a:p>
            <a:r>
              <a:rPr lang="en-US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9966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HC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66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dirty="0" smtClean="0"/>
              <a:t>= methane + </a:t>
            </a:r>
          </a:p>
          <a:p>
            <a:r>
              <a:rPr lang="en-US" dirty="0"/>
              <a:t>	</a:t>
            </a:r>
            <a:r>
              <a:rPr lang="en-US" dirty="0" smtClean="0"/>
              <a:t>ethane +</a:t>
            </a:r>
          </a:p>
          <a:p>
            <a:r>
              <a:rPr lang="en-US" dirty="0"/>
              <a:t>	</a:t>
            </a:r>
            <a:r>
              <a:rPr lang="en-US" dirty="0" smtClean="0"/>
              <a:t>… +</a:t>
            </a:r>
          </a:p>
          <a:p>
            <a:r>
              <a:rPr lang="en-US" dirty="0"/>
              <a:t>	</a:t>
            </a:r>
            <a:r>
              <a:rPr lang="en-US" dirty="0" smtClean="0"/>
              <a:t>benzene + </a:t>
            </a:r>
          </a:p>
          <a:p>
            <a:r>
              <a:rPr lang="en-US" dirty="0"/>
              <a:t>	</a:t>
            </a:r>
            <a:r>
              <a:rPr lang="en-US" dirty="0" smtClean="0"/>
              <a:t>…</a:t>
            </a:r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966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662" y="4640311"/>
            <a:ext cx="1553326" cy="19518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24393" y="4536433"/>
            <a:ext cx="142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Particulate Matter</a:t>
            </a:r>
          </a:p>
          <a:p>
            <a:r>
              <a:rPr lang="en-US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PM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66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dirty="0"/>
          </a:p>
          <a:p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966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762921330"/>
              </p:ext>
            </p:extLst>
          </p:nvPr>
        </p:nvGraphicFramePr>
        <p:xfrm>
          <a:off x="6219143" y="5048329"/>
          <a:ext cx="2094133" cy="1880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8380" y="3235716"/>
            <a:ext cx="2327587" cy="135725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15752" y="3218149"/>
            <a:ext cx="21476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Carbon Dioxide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CO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2</a:t>
            </a:r>
            <a:endParaRPr lang="en-US" sz="2000" b="1" baseline="-250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61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IMG_0626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200" y="1599692"/>
            <a:ext cx="1397000" cy="1322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17" y="1599692"/>
            <a:ext cx="2196066" cy="1322493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 rot="5181859">
            <a:off x="2528160" y="1458951"/>
            <a:ext cx="268259" cy="1290407"/>
          </a:xfrm>
          <a:prstGeom prst="cloudCallou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Callout 10"/>
          <p:cNvSpPr/>
          <p:nvPr/>
        </p:nvSpPr>
        <p:spPr>
          <a:xfrm rot="5181859">
            <a:off x="4682447" y="1786124"/>
            <a:ext cx="268259" cy="1290407"/>
          </a:xfrm>
          <a:prstGeom prst="cloudCallou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Callout 11"/>
          <p:cNvSpPr/>
          <p:nvPr/>
        </p:nvSpPr>
        <p:spPr>
          <a:xfrm rot="5181859">
            <a:off x="3485371" y="1633725"/>
            <a:ext cx="268259" cy="1290407"/>
          </a:xfrm>
          <a:prstGeom prst="cloudCallou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Callout 12"/>
          <p:cNvSpPr/>
          <p:nvPr/>
        </p:nvSpPr>
        <p:spPr>
          <a:xfrm rot="5181859">
            <a:off x="4404480" y="1239516"/>
            <a:ext cx="268259" cy="1290407"/>
          </a:xfrm>
          <a:prstGeom prst="cloudCallou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Callout 13"/>
          <p:cNvSpPr/>
          <p:nvPr/>
        </p:nvSpPr>
        <p:spPr>
          <a:xfrm rot="5181859">
            <a:off x="5690458" y="1515379"/>
            <a:ext cx="268259" cy="1290407"/>
          </a:xfrm>
          <a:prstGeom prst="cloudCallou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Callout 14"/>
          <p:cNvSpPr/>
          <p:nvPr/>
        </p:nvSpPr>
        <p:spPr>
          <a:xfrm rot="5181859">
            <a:off x="6147659" y="1179043"/>
            <a:ext cx="268259" cy="1290407"/>
          </a:xfrm>
          <a:prstGeom prst="cloudCallou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781800" y="2909485"/>
            <a:ext cx="1638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 sensitive fast gas instruments in the world.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890910" y="2652468"/>
            <a:ext cx="2739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“plume” =</a:t>
            </a:r>
            <a:endParaRPr lang="en-US" dirty="0" smtClean="0"/>
          </a:p>
          <a:p>
            <a:r>
              <a:rPr lang="en-US" dirty="0" smtClean="0"/>
              <a:t>Excess CO</a:t>
            </a:r>
            <a:r>
              <a:rPr lang="en-US" baseline="-25000" dirty="0" smtClean="0"/>
              <a:t>2</a:t>
            </a:r>
            <a:r>
              <a:rPr lang="en-US" dirty="0" smtClean="0"/>
              <a:t>, CO, HC, NOx, …</a:t>
            </a:r>
            <a:endParaRPr lang="en-US" dirty="0"/>
          </a:p>
        </p:txBody>
      </p:sp>
      <p:pic>
        <p:nvPicPr>
          <p:cNvPr id="7" name="Picture 6" descr="time_aircraft.png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99" y="1846680"/>
            <a:ext cx="1582788" cy="683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Emissions Indices</a:t>
            </a:r>
            <a:endParaRPr lang="en-US" dirty="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718151"/>
              </p:ext>
            </p:extLst>
          </p:nvPr>
        </p:nvGraphicFramePr>
        <p:xfrm>
          <a:off x="457200" y="4142339"/>
          <a:ext cx="781812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Document" r:id="rId7" imgW="5486400" imgH="508000" progId="Word.Document.12">
                  <p:embed/>
                </p:oleObj>
              </mc:Choice>
              <mc:Fallback>
                <p:oleObj name="Document" r:id="rId7" imgW="5486400" imgH="508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7200" y="4142339"/>
                        <a:ext cx="781812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0834617"/>
              </p:ext>
            </p:extLst>
          </p:nvPr>
        </p:nvGraphicFramePr>
        <p:xfrm>
          <a:off x="747300" y="5168709"/>
          <a:ext cx="6034500" cy="1187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Equation" r:id="rId9" imgW="2387600" imgH="469900" progId="Equation.3">
                  <p:embed/>
                </p:oleObj>
              </mc:Choice>
              <mc:Fallback>
                <p:oleObj name="Equation" r:id="rId9" imgW="23876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7300" y="5168709"/>
                        <a:ext cx="6034500" cy="11876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37247" y="5142409"/>
            <a:ext cx="19067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Fuel CO2 </a:t>
            </a:r>
          </a:p>
          <a:p>
            <a:r>
              <a:rPr lang="en-US" sz="1400" dirty="0" smtClean="0"/>
              <a:t>(g CO2/ kg Fuel):</a:t>
            </a:r>
          </a:p>
          <a:p>
            <a:endParaRPr lang="en-US" sz="1400" dirty="0" smtClean="0"/>
          </a:p>
          <a:p>
            <a:r>
              <a:rPr lang="en-US" sz="1400" dirty="0" smtClean="0"/>
              <a:t>3067 for AVGAS 100LL</a:t>
            </a:r>
          </a:p>
          <a:p>
            <a:r>
              <a:rPr lang="en-US" sz="1400" dirty="0" smtClean="0"/>
              <a:t>3160 for Jet A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11283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States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126" y="1939477"/>
            <a:ext cx="4793595" cy="36400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1691" y="3354401"/>
            <a:ext cx="56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Idle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42759" y="2226734"/>
            <a:ext cx="84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Cruise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39759" y="2621467"/>
            <a:ext cx="1207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63800" y="6053294"/>
            <a:ext cx="3919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International Civil Aviation Organization</a:t>
            </a:r>
          </a:p>
          <a:p>
            <a:pPr algn="ctr"/>
            <a:r>
              <a:rPr lang="en-US" dirty="0" smtClean="0"/>
              <a:t>Landing Take-off Cycle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68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many engines were measured?</a:t>
            </a:r>
          </a:p>
          <a:p>
            <a:r>
              <a:rPr lang="en-US" dirty="0" smtClean="0"/>
              <a:t>What are the main conclusions?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142" y="334509"/>
            <a:ext cx="4257916" cy="319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18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Measured Aircraft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438521157"/>
              </p:ext>
            </p:extLst>
          </p:nvPr>
        </p:nvGraphicFramePr>
        <p:xfrm>
          <a:off x="325780" y="1417638"/>
          <a:ext cx="5177553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846766" y="2823218"/>
            <a:ext cx="5193754" cy="1749287"/>
            <a:chOff x="2588784" y="3109231"/>
            <a:chExt cx="5025286" cy="155461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Shape 8"/>
            <p:cNvSpPr/>
            <p:nvPr/>
          </p:nvSpPr>
          <p:spPr>
            <a:xfrm>
              <a:off x="2588784" y="3260562"/>
              <a:ext cx="5025286" cy="1403284"/>
            </a:xfrm>
            <a:prstGeom prst="nonIsoscelesTrapezoid">
              <a:avLst>
                <a:gd name="adj1" fmla="val 55507"/>
                <a:gd name="adj2" fmla="val 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Shape 4"/>
            <p:cNvSpPr/>
            <p:nvPr/>
          </p:nvSpPr>
          <p:spPr>
            <a:xfrm>
              <a:off x="3451712" y="3109231"/>
              <a:ext cx="4162358" cy="155461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247650" rIns="247650" bIns="247650" numCol="1" spcCol="1270" anchor="t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400" kern="1200" dirty="0" smtClean="0"/>
                <a:t>2 gas turbines</a:t>
              </a:r>
              <a:endParaRPr lang="en-US" sz="2400" kern="1200" dirty="0"/>
            </a:p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400" kern="1200" dirty="0" smtClean="0"/>
                <a:t>45 pistons: </a:t>
              </a:r>
              <a:r>
                <a:rPr lang="en-US" sz="1600" kern="1200" dirty="0" smtClean="0"/>
                <a:t>16 Lycoming O-320, 6 Lycoming O-360, 4 Continental O-200, 4 Lycoming IO-360, 4 Lycoming IO-540, and more…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A25F-5222-D24F-83A2-3CF3461874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81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2980</TotalTime>
  <Words>1202</Words>
  <Application>Microsoft Macintosh PowerPoint</Application>
  <PresentationFormat>On-screen Show (4:3)</PresentationFormat>
  <Paragraphs>312</Paragraphs>
  <Slides>29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Document</vt:lpstr>
      <vt:lpstr>Equation</vt:lpstr>
      <vt:lpstr>Exhaust Emissions from In-Use General Aviation Aircraft</vt:lpstr>
      <vt:lpstr>Air Quality at Airports</vt:lpstr>
      <vt:lpstr>ACRP 02-54: Measuring and Understanding Emission Factors for General Aviation Aircraft</vt:lpstr>
      <vt:lpstr>Approach</vt:lpstr>
      <vt:lpstr>Emissions Compounds</vt:lpstr>
      <vt:lpstr>Emissions Indices</vt:lpstr>
      <vt:lpstr>Power States</vt:lpstr>
      <vt:lpstr>Results</vt:lpstr>
      <vt:lpstr>Measured Aircraft</vt:lpstr>
      <vt:lpstr>Piston Engines are Drastically Different From Gas Turbine Engines</vt:lpstr>
      <vt:lpstr>Piston Engines are Drastically Different From Gas Turbine Engines</vt:lpstr>
      <vt:lpstr>Piston Engines are Drastically Different From Gas Turbine Engines</vt:lpstr>
      <vt:lpstr>Overall Trends</vt:lpstr>
      <vt:lpstr>Piston Engines are more Variable Than Gas Turbine Engines</vt:lpstr>
      <vt:lpstr>Why So Variable?</vt:lpstr>
      <vt:lpstr>Distributions of Piston Engine Emissions Show Trends with Power State</vt:lpstr>
      <vt:lpstr>Distributions of Piston Engine Emissions Show Trends with Power State</vt:lpstr>
      <vt:lpstr>Airport Emissions Calculations</vt:lpstr>
      <vt:lpstr>Sensitivity Analysis</vt:lpstr>
      <vt:lpstr>Effect of Variability on Airports </vt:lpstr>
      <vt:lpstr>Comparing Variable Data</vt:lpstr>
      <vt:lpstr>Standard Method Simulation Results: AEDT/EDMS</vt:lpstr>
      <vt:lpstr>Alternate Method: Monte-Carlo</vt:lpstr>
      <vt:lpstr>Alternate Method: Monte-Carlo</vt:lpstr>
      <vt:lpstr>Impact on Airports</vt:lpstr>
      <vt:lpstr>Policy Implications</vt:lpstr>
      <vt:lpstr>Future Research Opportunities</vt:lpstr>
      <vt:lpstr>Acknowledgements</vt:lpstr>
      <vt:lpstr>Questions?</vt:lpstr>
    </vt:vector>
  </TitlesOfParts>
  <Company>Aerodyne Research,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Variability: Same pilot, same plane</dc:title>
  <dc:creator>Tara Yacovitch</dc:creator>
  <cp:lastModifiedBy>Tara Yacovitch</cp:lastModifiedBy>
  <cp:revision>64</cp:revision>
  <dcterms:created xsi:type="dcterms:W3CDTF">2016-01-27T18:15:31Z</dcterms:created>
  <dcterms:modified xsi:type="dcterms:W3CDTF">2016-06-08T22:41:08Z</dcterms:modified>
</cp:coreProperties>
</file>