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38008-410C-4F83-9285-E921D5A14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0EACCE-B90C-4667-A870-74A09F3394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BFBAB-4E28-408A-A392-F57BF3DCA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4CB08-EFD7-4CE2-B415-3FF9F06C0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57685B-BFC2-46C6-B3CA-6F105FB24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575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03D52-BC8E-48C2-9281-3A2AC89C8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B3636B-0902-4B6B-89C2-7849CA002A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299D5-C847-4A70-AF8D-08BBDE6E0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2DE753-1E13-458C-A426-72313B84E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4FDCB-029D-4817-AFA4-5A7ECEFB0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38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707710-B7D4-449B-9694-D8BDF01A7D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B91213-FDA5-4B10-9572-9522A8A771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A02F6-E24F-44F3-8A1C-92E7E87E0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6E0D1-B43E-48DD-889E-334C86958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68084-F7FD-4012-A9D3-85E3476AD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9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F67E9-05A1-4A91-BE2E-2F228276F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D6155-AD58-430C-A46C-75A3FE7D19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5D37A-BA9F-40CA-903C-95189B365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3E0C7B-308B-4079-BC6D-2E6B43B11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82C784-4D54-487A-A285-230B5414E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936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E842F-494C-45D8-8940-7F24A6F6E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023EA-E691-466D-A502-209964E7C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3BEAF-DAB9-4D51-AC98-EF2506537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5C7EB-710A-4C1E-B599-3DAF3F0EB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6AAF05-3C80-4E20-9998-322FB3F99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233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AAA0C-A8BA-4527-ACA3-D6AC7E080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B82363-0578-4018-95D2-F8E51C60D5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4F3FC-EDC6-44C7-90C4-21AE4642BE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47DBB-D028-48B7-8731-ECC5CDF90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DDD6A3-4D7A-431E-8AAA-77E825E7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37EBEE-1C65-4045-993B-C749B1C04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12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EE94E-F1F8-4628-8706-3CACAECFF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388099-F533-4B2B-BC6A-EB13745F64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AC6081-EBE5-471D-9E05-B95A1595D1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676DD0-34D4-4A99-9442-711577C88C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882BAD-1E1C-4434-8629-9EDBF16557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033464-4263-4D8E-BEC6-8336C18A6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CE9CB8-7FF3-4D4B-9F42-607CE9F94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6EF78D-EF35-49E5-BD17-5FE3176EC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366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553F5-88F8-431B-AF27-527F08750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0AE61F-71E9-4E84-99E3-6334D1432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4F8AC-620E-4C48-95EB-202C62926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6335F2-47DE-4B49-A96F-E67C926A1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66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55315D-5184-495E-AFD5-BA34DF7F4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AFC0C2-1C21-4BD0-9631-1AF90D828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9DE70E-2604-4628-A645-D21CB4FF2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6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78AA6-B40C-458B-AB68-DE53C54E4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4EF14-96B2-405E-9B73-7794B6DDC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645A9-18CB-4729-928D-29D0EBAE23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A1F0A7-1267-4DD4-B9A4-AA2D7E4FC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313640-4710-4164-97C1-DE70A8B4C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63842B-E087-47BF-9EAE-2ABB5A660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06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887D2-CA1B-4BD6-967C-7E891C2D1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876758-E6AE-4B44-9685-5BB6642A51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4DFD69-31E0-4289-B91E-E68745EEB2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5CE26-0269-4392-8AD5-A6381BF8C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36A1B1-CD1A-4B9C-9308-7910FF429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7A4FB2-13C8-4E71-8863-36666EA2F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12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0BA9E1-7689-41D9-8611-CE602D51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036045-3478-466C-B10B-3C359B95BE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EC3F94-75E0-4314-89DF-F7FE7A1F88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C62-8514-4310-85A0-DEE86624BDD2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DE48A-C888-47FF-A044-76168BBD3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9548-23DD-4A57-BCDC-882CDED22B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4FFC8-7B62-47DA-B190-D0D6452CB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39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D08F56D-9BF9-48B5-8A51-0A27580D0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0" y="900833"/>
            <a:ext cx="6186055" cy="4585567"/>
          </a:xfr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tx2"/>
                </a:solidFill>
              </a:rPr>
              <a:t>Zoom Workshop Reminders</a:t>
            </a:r>
          </a:p>
          <a:p>
            <a:r>
              <a:rPr lang="en-US" sz="1800" dirty="0">
                <a:solidFill>
                  <a:schemeClr val="tx2"/>
                </a:solidFill>
              </a:rPr>
              <a:t>This breakout session is being recorded by NAS, and a NAS staff member will act as Co-host.</a:t>
            </a:r>
          </a:p>
          <a:p>
            <a:r>
              <a:rPr lang="en-US" sz="1800" dirty="0">
                <a:solidFill>
                  <a:schemeClr val="tx2"/>
                </a:solidFill>
              </a:rPr>
              <a:t>Everyone will be muted at entry - please stay muted except when speaking.</a:t>
            </a:r>
          </a:p>
          <a:p>
            <a:r>
              <a:rPr lang="en-US" sz="1800" dirty="0">
                <a:solidFill>
                  <a:schemeClr val="tx2"/>
                </a:solidFill>
              </a:rPr>
              <a:t>Please stay muted except when speaking. </a:t>
            </a:r>
          </a:p>
          <a:p>
            <a:r>
              <a:rPr lang="en-US" sz="1800" dirty="0">
                <a:solidFill>
                  <a:schemeClr val="tx2"/>
                </a:solidFill>
              </a:rPr>
              <a:t>In the Chat option, please choose carefully between a private message to an individual and a message for everyone to avoid excess cross-chat</a:t>
            </a:r>
            <a:r>
              <a:rPr lang="en-US" sz="1800" dirty="0" smtClean="0">
                <a:solidFill>
                  <a:schemeClr val="tx2"/>
                </a:solidFill>
              </a:rPr>
              <a:t>.</a:t>
            </a:r>
          </a:p>
          <a:p>
            <a:r>
              <a:rPr lang="en-US" sz="1800" dirty="0" smtClean="0">
                <a:solidFill>
                  <a:schemeClr val="tx2"/>
                </a:solidFill>
              </a:rPr>
              <a:t>The Chat comments to everyone will </a:t>
            </a:r>
            <a:r>
              <a:rPr lang="en-US" sz="1800" smtClean="0">
                <a:solidFill>
                  <a:schemeClr val="tx2"/>
                </a:solidFill>
              </a:rPr>
              <a:t>be saved.</a:t>
            </a:r>
            <a:endParaRPr lang="en-US" sz="1800" dirty="0">
              <a:solidFill>
                <a:schemeClr val="tx2"/>
              </a:solidFill>
            </a:endParaRPr>
          </a:p>
          <a:p>
            <a:r>
              <a:rPr lang="en-US" sz="1800" dirty="0">
                <a:solidFill>
                  <a:schemeClr val="tx2"/>
                </a:solidFill>
              </a:rPr>
              <a:t>If your name/org is wrong, please send a Chat message to the Co-host to correct it.</a:t>
            </a:r>
          </a:p>
          <a:p>
            <a:r>
              <a:rPr lang="en-US" sz="1800" dirty="0">
                <a:solidFill>
                  <a:schemeClr val="tx2"/>
                </a:solidFill>
              </a:rPr>
              <a:t>For technical issues please use Chat to contact the co-host.</a:t>
            </a:r>
          </a:p>
          <a:p>
            <a:r>
              <a:rPr lang="en-US" sz="1800" dirty="0">
                <a:solidFill>
                  <a:schemeClr val="tx2"/>
                </a:solidFill>
              </a:rPr>
              <a:t>Open the Participants window to raise your hand, or respond yes/no to questions.</a:t>
            </a:r>
          </a:p>
        </p:txBody>
      </p:sp>
    </p:spTree>
    <p:extLst>
      <p:ext uri="{BB962C8B-B14F-4D97-AF65-F5344CB8AC3E}">
        <p14:creationId xmlns:p14="http://schemas.microsoft.com/office/powerpoint/2010/main" val="3062305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121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Smith</dc:creator>
  <cp:lastModifiedBy>Scott Drumm</cp:lastModifiedBy>
  <cp:revision>6</cp:revision>
  <dcterms:created xsi:type="dcterms:W3CDTF">2020-09-18T18:51:32Z</dcterms:created>
  <dcterms:modified xsi:type="dcterms:W3CDTF">2020-09-20T22:51:18Z</dcterms:modified>
</cp:coreProperties>
</file>