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 id="2147483724" r:id="rId7"/>
    <p:sldMasterId id="2147483760" r:id="rId8"/>
  </p:sldMasterIdLst>
  <p:notesMasterIdLst>
    <p:notesMasterId r:id="rId17"/>
  </p:notesMasterIdLst>
  <p:handoutMasterIdLst>
    <p:handoutMasterId r:id="rId18"/>
  </p:handoutMasterIdLst>
  <p:sldIdLst>
    <p:sldId id="268" r:id="rId9"/>
    <p:sldId id="311" r:id="rId10"/>
    <p:sldId id="309" r:id="rId11"/>
    <p:sldId id="289" r:id="rId12"/>
    <p:sldId id="308" r:id="rId13"/>
    <p:sldId id="305" r:id="rId14"/>
    <p:sldId id="306" r:id="rId15"/>
    <p:sldId id="310" r:id="rId16"/>
  </p:sldIdLst>
  <p:sldSz cx="10363200" cy="7772400"/>
  <p:notesSz cx="6858000" cy="9144000"/>
  <p:defaultTextStyle>
    <a:defPPr>
      <a:defRPr lang="en-US"/>
    </a:defPPr>
    <a:lvl1pPr marL="0" algn="l" defTabSz="1018824" rtl="0" eaLnBrk="1" latinLnBrk="0" hangingPunct="1">
      <a:defRPr sz="2006" kern="1200">
        <a:solidFill>
          <a:schemeClr val="tx1"/>
        </a:solidFill>
        <a:latin typeface="+mn-lt"/>
        <a:ea typeface="+mn-ea"/>
        <a:cs typeface="+mn-cs"/>
      </a:defRPr>
    </a:lvl1pPr>
    <a:lvl2pPr marL="509412" algn="l" defTabSz="1018824" rtl="0" eaLnBrk="1" latinLnBrk="0" hangingPunct="1">
      <a:defRPr sz="2006" kern="1200">
        <a:solidFill>
          <a:schemeClr val="tx1"/>
        </a:solidFill>
        <a:latin typeface="+mn-lt"/>
        <a:ea typeface="+mn-ea"/>
        <a:cs typeface="+mn-cs"/>
      </a:defRPr>
    </a:lvl2pPr>
    <a:lvl3pPr marL="1018824" algn="l" defTabSz="1018824" rtl="0" eaLnBrk="1" latinLnBrk="0" hangingPunct="1">
      <a:defRPr sz="2006" kern="1200">
        <a:solidFill>
          <a:schemeClr val="tx1"/>
        </a:solidFill>
        <a:latin typeface="+mn-lt"/>
        <a:ea typeface="+mn-ea"/>
        <a:cs typeface="+mn-cs"/>
      </a:defRPr>
    </a:lvl3pPr>
    <a:lvl4pPr marL="1528237" algn="l" defTabSz="1018824" rtl="0" eaLnBrk="1" latinLnBrk="0" hangingPunct="1">
      <a:defRPr sz="2006" kern="1200">
        <a:solidFill>
          <a:schemeClr val="tx1"/>
        </a:solidFill>
        <a:latin typeface="+mn-lt"/>
        <a:ea typeface="+mn-ea"/>
        <a:cs typeface="+mn-cs"/>
      </a:defRPr>
    </a:lvl4pPr>
    <a:lvl5pPr marL="2037649" algn="l" defTabSz="1018824" rtl="0" eaLnBrk="1" latinLnBrk="0" hangingPunct="1">
      <a:defRPr sz="2006" kern="1200">
        <a:solidFill>
          <a:schemeClr val="tx1"/>
        </a:solidFill>
        <a:latin typeface="+mn-lt"/>
        <a:ea typeface="+mn-ea"/>
        <a:cs typeface="+mn-cs"/>
      </a:defRPr>
    </a:lvl5pPr>
    <a:lvl6pPr marL="2547061" algn="l" defTabSz="1018824" rtl="0" eaLnBrk="1" latinLnBrk="0" hangingPunct="1">
      <a:defRPr sz="2006" kern="1200">
        <a:solidFill>
          <a:schemeClr val="tx1"/>
        </a:solidFill>
        <a:latin typeface="+mn-lt"/>
        <a:ea typeface="+mn-ea"/>
        <a:cs typeface="+mn-cs"/>
      </a:defRPr>
    </a:lvl6pPr>
    <a:lvl7pPr marL="3056473" algn="l" defTabSz="1018824" rtl="0" eaLnBrk="1" latinLnBrk="0" hangingPunct="1">
      <a:defRPr sz="2006" kern="1200">
        <a:solidFill>
          <a:schemeClr val="tx1"/>
        </a:solidFill>
        <a:latin typeface="+mn-lt"/>
        <a:ea typeface="+mn-ea"/>
        <a:cs typeface="+mn-cs"/>
      </a:defRPr>
    </a:lvl7pPr>
    <a:lvl8pPr marL="3565886" algn="l" defTabSz="1018824" rtl="0" eaLnBrk="1" latinLnBrk="0" hangingPunct="1">
      <a:defRPr sz="2006" kern="1200">
        <a:solidFill>
          <a:schemeClr val="tx1"/>
        </a:solidFill>
        <a:latin typeface="+mn-lt"/>
        <a:ea typeface="+mn-ea"/>
        <a:cs typeface="+mn-cs"/>
      </a:defRPr>
    </a:lvl8pPr>
    <a:lvl9pPr marL="4075298" algn="l" defTabSz="1018824" rtl="0" eaLnBrk="1" latinLnBrk="0" hangingPunct="1">
      <a:defRPr sz="2006"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isal Ladha" initials="FL" lastIdx="28" clrIdx="0">
    <p:extLst>
      <p:ext uri="{19B8F6BF-5375-455C-9EA6-DF929625EA0E}">
        <p15:presenceInfo xmlns:p15="http://schemas.microsoft.com/office/powerpoint/2012/main" userId="S-1-5-21-1407389926-574439827-2813095241-1578" providerId="AD"/>
      </p:ext>
    </p:extLst>
  </p:cmAuthor>
  <p:cmAuthor id="2" name="Marc-Andre Roy" initials="MR" lastIdx="17" clrIdx="1">
    <p:extLst>
      <p:ext uri="{19B8F6BF-5375-455C-9EA6-DF929625EA0E}">
        <p15:presenceInfo xmlns:p15="http://schemas.microsoft.com/office/powerpoint/2012/main" userId="S-1-5-21-1407389926-574439827-2813095241-1357" providerId="AD"/>
      </p:ext>
    </p:extLst>
  </p:cmAuthor>
  <p:cmAuthor id="3" name="Jean-Francois Arsenault" initials="JA" lastIdx="2" clrIdx="2">
    <p:extLst>
      <p:ext uri="{19B8F6BF-5375-455C-9EA6-DF929625EA0E}">
        <p15:presenceInfo xmlns:p15="http://schemas.microsoft.com/office/powerpoint/2012/main" userId="S-1-5-21-1407389926-574439827-2813095241-1343" providerId="AD"/>
      </p:ext>
    </p:extLst>
  </p:cmAuthor>
  <p:cmAuthor id="4" name="Angela Chalhoub" initials="AC" lastIdx="2" clrIdx="3">
    <p:extLst>
      <p:ext uri="{19B8F6BF-5375-455C-9EA6-DF929625EA0E}">
        <p15:presenceInfo xmlns:p15="http://schemas.microsoft.com/office/powerpoint/2012/main" userId="S-1-5-21-1407389926-574439827-2813095241-12867" providerId="AD"/>
      </p:ext>
    </p:extLst>
  </p:cmAuthor>
  <p:cmAuthor id="5" name="Benoit Laplante" initials="BL" lastIdx="9" clrIdx="4">
    <p:extLst>
      <p:ext uri="{19B8F6BF-5375-455C-9EA6-DF929625EA0E}">
        <p15:presenceInfo xmlns:p15="http://schemas.microsoft.com/office/powerpoint/2012/main" userId="S-1-5-21-1407389926-574439827-2813095241-1277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423A"/>
    <a:srgbClr val="58A7AF"/>
    <a:srgbClr val="FFFFFF"/>
    <a:srgbClr val="EF453E"/>
    <a:srgbClr val="001E60"/>
    <a:srgbClr val="D7B81B"/>
    <a:srgbClr val="E9E9E9"/>
    <a:srgbClr val="2CBEEC"/>
    <a:srgbClr val="6C447C"/>
    <a:srgbClr val="BDBD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09" autoAdjust="0"/>
    <p:restoredTop sz="67936" autoAdjust="0"/>
  </p:normalViewPr>
  <p:slideViewPr>
    <p:cSldViewPr snapToGrid="0">
      <p:cViewPr varScale="1">
        <p:scale>
          <a:sx n="52" d="100"/>
          <a:sy n="52" d="100"/>
        </p:scale>
        <p:origin x="1834" y="62"/>
      </p:cViewPr>
      <p:guideLst/>
    </p:cSldViewPr>
  </p:slideViewPr>
  <p:notesTextViewPr>
    <p:cViewPr>
      <p:scale>
        <a:sx n="1" d="1"/>
        <a:sy n="1" d="1"/>
      </p:scale>
      <p:origin x="0" y="0"/>
    </p:cViewPr>
  </p:notesTextViewPr>
  <p:notesViewPr>
    <p:cSldViewPr snapToGrid="0">
      <p:cViewPr varScale="1">
        <p:scale>
          <a:sx n="69" d="100"/>
          <a:sy n="69" d="100"/>
        </p:scale>
        <p:origin x="301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5.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2.xml"/><Relationship Id="rId12" Type="http://schemas.openxmlformats.org/officeDocument/2006/relationships/slide" Target="slides/slide4.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001E60"/>
                </a:solidFill>
                <a:latin typeface="Arial" panose="020B0604020202020204" pitchFamily="34" charset="0"/>
                <a:ea typeface="+mn-ea"/>
                <a:cs typeface="Arial" panose="020B0604020202020204" pitchFamily="34" charset="0"/>
              </a:defRPr>
            </a:pPr>
            <a:r>
              <a:rPr lang="en-US" dirty="0" smtClean="0"/>
              <a:t>Percent</a:t>
            </a:r>
            <a:r>
              <a:rPr lang="en-US" baseline="0" dirty="0" smtClean="0"/>
              <a:t> of registrants using various CFS data elements</a:t>
            </a:r>
            <a:endParaRPr lang="en-CA" dirty="0"/>
          </a:p>
        </c:rich>
      </c:tx>
      <c:overlay val="0"/>
      <c:spPr>
        <a:noFill/>
        <a:ln>
          <a:noFill/>
        </a:ln>
        <a:effectLst/>
      </c:spPr>
      <c:txPr>
        <a:bodyPr rot="0" spcFirstLastPara="1" vertOverflow="ellipsis" vert="horz" wrap="square" anchor="ctr" anchorCtr="1"/>
        <a:lstStyle/>
        <a:p>
          <a:pPr>
            <a:defRPr sz="1862" b="0" i="0" u="none" strike="noStrike" kern="1200" spc="0" baseline="0">
              <a:solidFill>
                <a:srgbClr val="001E60"/>
              </a:solidFill>
              <a:latin typeface="Arial" panose="020B0604020202020204" pitchFamily="34" charset="0"/>
              <a:ea typeface="+mn-ea"/>
              <a:cs typeface="Arial" panose="020B0604020202020204" pitchFamily="34" charset="0"/>
            </a:defRPr>
          </a:pPr>
          <a:endParaRPr lang="en-US"/>
        </a:p>
      </c:txPr>
    </c:title>
    <c:autoTitleDeleted val="0"/>
    <c:plotArea>
      <c:layout/>
      <c:barChart>
        <c:barDir val="col"/>
        <c:grouping val="clustered"/>
        <c:varyColors val="0"/>
        <c:ser>
          <c:idx val="0"/>
          <c:order val="0"/>
          <c:tx>
            <c:strRef>
              <c:f>Sheet1!$B$1</c:f>
              <c:strCache>
                <c:ptCount val="1"/>
                <c:pt idx="0">
                  <c:v>Geography - National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1E60"/>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Sheet1!$A$2:$A$5</c15:sqref>
                  </c15:fullRef>
                </c:ext>
              </c:extLst>
              <c:f>Sheet1!$A$2</c:f>
              <c:strCache>
                <c:ptCount val="1"/>
                <c:pt idx="0">
                  <c:v>Percent of Respondents Using Data Element</c:v>
                </c:pt>
              </c:strCache>
            </c:strRef>
          </c:cat>
          <c:val>
            <c:numRef>
              <c:extLst>
                <c:ext xmlns:c15="http://schemas.microsoft.com/office/drawing/2012/chart" uri="{02D57815-91ED-43cb-92C2-25804820EDAC}">
                  <c15:fullRef>
                    <c15:sqref>Sheet1!$B$2:$B$5</c15:sqref>
                  </c15:fullRef>
                </c:ext>
              </c:extLst>
              <c:f>Sheet1!$B$2</c:f>
              <c:numCache>
                <c:formatCode>General</c:formatCode>
                <c:ptCount val="1"/>
                <c:pt idx="0">
                  <c:v>65</c:v>
                </c:pt>
              </c:numCache>
            </c:numRef>
          </c:val>
          <c:extLst>
            <c:ext xmlns:c16="http://schemas.microsoft.com/office/drawing/2014/chart" uri="{C3380CC4-5D6E-409C-BE32-E72D297353CC}">
              <c16:uniqueId val="{00000000-DA5E-41CE-B320-ADED18B93124}"/>
            </c:ext>
          </c:extLst>
        </c:ser>
        <c:ser>
          <c:idx val="1"/>
          <c:order val="1"/>
          <c:tx>
            <c:strRef>
              <c:f>Sheet1!$C$1</c:f>
              <c:strCache>
                <c:ptCount val="1"/>
                <c:pt idx="0">
                  <c:v>Geography - State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1E60"/>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Sheet1!$A$2:$A$5</c15:sqref>
                  </c15:fullRef>
                </c:ext>
              </c:extLst>
              <c:f>Sheet1!$A$2</c:f>
              <c:strCache>
                <c:ptCount val="1"/>
                <c:pt idx="0">
                  <c:v>Percent of Respondents Using Data Element</c:v>
                </c:pt>
              </c:strCache>
            </c:strRef>
          </c:cat>
          <c:val>
            <c:numRef>
              <c:extLst>
                <c:ext xmlns:c15="http://schemas.microsoft.com/office/drawing/2012/chart" uri="{02D57815-91ED-43cb-92C2-25804820EDAC}">
                  <c15:fullRef>
                    <c15:sqref>Sheet1!$C$2:$C$5</c15:sqref>
                  </c15:fullRef>
                </c:ext>
              </c:extLst>
              <c:f>Sheet1!$C$2</c:f>
              <c:numCache>
                <c:formatCode>General</c:formatCode>
                <c:ptCount val="1"/>
                <c:pt idx="0">
                  <c:v>70</c:v>
                </c:pt>
              </c:numCache>
            </c:numRef>
          </c:val>
          <c:extLst>
            <c:ext xmlns:c16="http://schemas.microsoft.com/office/drawing/2014/chart" uri="{C3380CC4-5D6E-409C-BE32-E72D297353CC}">
              <c16:uniqueId val="{00000001-DA5E-41CE-B320-ADED18B93124}"/>
            </c:ext>
          </c:extLst>
        </c:ser>
        <c:ser>
          <c:idx val="2"/>
          <c:order val="2"/>
          <c:tx>
            <c:strRef>
              <c:f>Sheet1!$D$1</c:f>
              <c:strCache>
                <c:ptCount val="1"/>
                <c:pt idx="0">
                  <c:v>Geography - Sub State</c:v>
                </c:pt>
              </c:strCache>
            </c:strRef>
          </c:tx>
          <c:spPr>
            <a:solidFill>
              <a:srgbClr val="58A7AF"/>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BDE-48EF-9C07-70AC22E1CE9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1E60"/>
                    </a:solidFill>
                    <a:latin typeface="Arial" panose="020B0604020202020204" pitchFamily="34" charset="0"/>
                    <a:ea typeface="+mn-ea"/>
                    <a:cs typeface="Arial" panose="020B0604020202020204" pitchFamily="34" charset="0"/>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Sheet1!$A$2:$A$5</c15:sqref>
                  </c15:fullRef>
                </c:ext>
              </c:extLst>
              <c:f>Sheet1!$A$2</c:f>
              <c:strCache>
                <c:ptCount val="1"/>
                <c:pt idx="0">
                  <c:v>Percent of Respondents Using Data Element</c:v>
                </c:pt>
              </c:strCache>
            </c:strRef>
          </c:cat>
          <c:val>
            <c:numRef>
              <c:extLst>
                <c:ext xmlns:c15="http://schemas.microsoft.com/office/drawing/2012/chart" uri="{02D57815-91ED-43cb-92C2-25804820EDAC}">
                  <c15:fullRef>
                    <c15:sqref>Sheet1!$D$2:$D$5</c15:sqref>
                  </c15:fullRef>
                </c:ext>
              </c:extLst>
              <c:f>Sheet1!$D$2</c:f>
              <c:numCache>
                <c:formatCode>General</c:formatCode>
                <c:ptCount val="1"/>
                <c:pt idx="0">
                  <c:v>60</c:v>
                </c:pt>
              </c:numCache>
            </c:numRef>
          </c:val>
          <c:extLst>
            <c:ext xmlns:c16="http://schemas.microsoft.com/office/drawing/2014/chart" uri="{C3380CC4-5D6E-409C-BE32-E72D297353CC}">
              <c16:uniqueId val="{00000002-DA5E-41CE-B320-ADED18B93124}"/>
            </c:ext>
          </c:extLst>
        </c:ser>
        <c:ser>
          <c:idx val="3"/>
          <c:order val="3"/>
          <c:tx>
            <c:strRef>
              <c:f>Sheet1!$E$1</c:f>
              <c:strCache>
                <c:ptCount val="1"/>
                <c:pt idx="0">
                  <c:v>Commodity 2-digit</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1E60"/>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Sheet1!$A$2:$A$5</c15:sqref>
                  </c15:fullRef>
                </c:ext>
              </c:extLst>
              <c:f>Sheet1!$A$2</c:f>
              <c:strCache>
                <c:ptCount val="1"/>
                <c:pt idx="0">
                  <c:v>Percent of Respondents Using Data Element</c:v>
                </c:pt>
              </c:strCache>
            </c:strRef>
          </c:cat>
          <c:val>
            <c:numRef>
              <c:extLst>
                <c:ext xmlns:c15="http://schemas.microsoft.com/office/drawing/2012/chart" uri="{02D57815-91ED-43cb-92C2-25804820EDAC}">
                  <c15:fullRef>
                    <c15:sqref>Sheet1!$E$2:$E$5</c15:sqref>
                  </c15:fullRef>
                </c:ext>
              </c:extLst>
              <c:f>Sheet1!$E$2</c:f>
              <c:numCache>
                <c:formatCode>General</c:formatCode>
                <c:ptCount val="1"/>
                <c:pt idx="0">
                  <c:v>60</c:v>
                </c:pt>
              </c:numCache>
            </c:numRef>
          </c:val>
          <c:extLst>
            <c:ext xmlns:c16="http://schemas.microsoft.com/office/drawing/2014/chart" uri="{C3380CC4-5D6E-409C-BE32-E72D297353CC}">
              <c16:uniqueId val="{00000000-CBDE-48EF-9C07-70AC22E1CE99}"/>
            </c:ext>
          </c:extLst>
        </c:ser>
        <c:ser>
          <c:idx val="4"/>
          <c:order val="4"/>
          <c:tx>
            <c:strRef>
              <c:f>Sheet1!$F$1</c:f>
              <c:strCache>
                <c:ptCount val="1"/>
                <c:pt idx="0">
                  <c:v>Commodity 3-digit</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1E60"/>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Sheet1!$A$2:$A$5</c15:sqref>
                  </c15:fullRef>
                </c:ext>
              </c:extLst>
              <c:f>Sheet1!$A$2</c:f>
              <c:strCache>
                <c:ptCount val="1"/>
                <c:pt idx="0">
                  <c:v>Percent of Respondents Using Data Element</c:v>
                </c:pt>
              </c:strCache>
            </c:strRef>
          </c:cat>
          <c:val>
            <c:numRef>
              <c:extLst>
                <c:ext xmlns:c15="http://schemas.microsoft.com/office/drawing/2012/chart" uri="{02D57815-91ED-43cb-92C2-25804820EDAC}">
                  <c15:fullRef>
                    <c15:sqref>Sheet1!$F$2:$F$5</c15:sqref>
                  </c15:fullRef>
                </c:ext>
              </c:extLst>
              <c:f>Sheet1!$F$2</c:f>
              <c:numCache>
                <c:formatCode>General</c:formatCode>
                <c:ptCount val="1"/>
                <c:pt idx="0">
                  <c:v>50</c:v>
                </c:pt>
              </c:numCache>
            </c:numRef>
          </c:val>
          <c:extLst>
            <c:ext xmlns:c16="http://schemas.microsoft.com/office/drawing/2014/chart" uri="{C3380CC4-5D6E-409C-BE32-E72D297353CC}">
              <c16:uniqueId val="{00000001-CBDE-48EF-9C07-70AC22E1CE99}"/>
            </c:ext>
          </c:extLst>
        </c:ser>
        <c:ser>
          <c:idx val="5"/>
          <c:order val="5"/>
          <c:tx>
            <c:strRef>
              <c:f>Sheet1!$G$1</c:f>
              <c:strCache>
                <c:ptCount val="1"/>
                <c:pt idx="0">
                  <c:v>Mode - Top Line</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1E60"/>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Sheet1!$A$2:$A$5</c15:sqref>
                  </c15:fullRef>
                </c:ext>
              </c:extLst>
              <c:f>Sheet1!$A$2</c:f>
              <c:strCache>
                <c:ptCount val="1"/>
                <c:pt idx="0">
                  <c:v>Percent of Respondents Using Data Element</c:v>
                </c:pt>
              </c:strCache>
            </c:strRef>
          </c:cat>
          <c:val>
            <c:numRef>
              <c:extLst>
                <c:ext xmlns:c15="http://schemas.microsoft.com/office/drawing/2012/chart" uri="{02D57815-91ED-43cb-92C2-25804820EDAC}">
                  <c15:fullRef>
                    <c15:sqref>Sheet1!$G$2:$G$5</c15:sqref>
                  </c15:fullRef>
                </c:ext>
              </c:extLst>
              <c:f>Sheet1!$G$2</c:f>
              <c:numCache>
                <c:formatCode>General</c:formatCode>
                <c:ptCount val="1"/>
                <c:pt idx="0">
                  <c:v>80</c:v>
                </c:pt>
              </c:numCache>
            </c:numRef>
          </c:val>
          <c:extLst>
            <c:ext xmlns:c16="http://schemas.microsoft.com/office/drawing/2014/chart" uri="{C3380CC4-5D6E-409C-BE32-E72D297353CC}">
              <c16:uniqueId val="{00000002-CBDE-48EF-9C07-70AC22E1CE99}"/>
            </c:ext>
          </c:extLst>
        </c:ser>
        <c:ser>
          <c:idx val="6"/>
          <c:order val="6"/>
          <c:tx>
            <c:strRef>
              <c:f>Sheet1!$H$1</c:f>
              <c:strCache>
                <c:ptCount val="1"/>
                <c:pt idx="0">
                  <c:v>Mode - Detail</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1E60"/>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Sheet1!$A$2:$A$5</c15:sqref>
                  </c15:fullRef>
                </c:ext>
              </c:extLst>
              <c:f>Sheet1!$A$2</c:f>
              <c:strCache>
                <c:ptCount val="1"/>
                <c:pt idx="0">
                  <c:v>Percent of Respondents Using Data Element</c:v>
                </c:pt>
              </c:strCache>
            </c:strRef>
          </c:cat>
          <c:val>
            <c:numRef>
              <c:extLst>
                <c:ext xmlns:c15="http://schemas.microsoft.com/office/drawing/2012/chart" uri="{02D57815-91ED-43cb-92C2-25804820EDAC}">
                  <c15:fullRef>
                    <c15:sqref>Sheet1!$H$2:$H$5</c15:sqref>
                  </c15:fullRef>
                </c:ext>
              </c:extLst>
              <c:f>Sheet1!$H$2</c:f>
              <c:numCache>
                <c:formatCode>General</c:formatCode>
                <c:ptCount val="1"/>
                <c:pt idx="0">
                  <c:v>45</c:v>
                </c:pt>
              </c:numCache>
            </c:numRef>
          </c:val>
          <c:extLst>
            <c:ext xmlns:c16="http://schemas.microsoft.com/office/drawing/2014/chart" uri="{C3380CC4-5D6E-409C-BE32-E72D297353CC}">
              <c16:uniqueId val="{00000003-CBDE-48EF-9C07-70AC22E1CE99}"/>
            </c:ext>
          </c:extLst>
        </c:ser>
        <c:dLbls>
          <c:showLegendKey val="0"/>
          <c:showVal val="0"/>
          <c:showCatName val="0"/>
          <c:showSerName val="0"/>
          <c:showPercent val="0"/>
          <c:showBubbleSize val="0"/>
        </c:dLbls>
        <c:gapWidth val="219"/>
        <c:overlap val="-27"/>
        <c:axId val="233400024"/>
        <c:axId val="230667112"/>
      </c:barChart>
      <c:catAx>
        <c:axId val="233400024"/>
        <c:scaling>
          <c:orientation val="minMax"/>
        </c:scaling>
        <c:delete val="1"/>
        <c:axPos val="b"/>
        <c:numFmt formatCode="General" sourceLinked="1"/>
        <c:majorTickMark val="none"/>
        <c:minorTickMark val="none"/>
        <c:tickLblPos val="nextTo"/>
        <c:crossAx val="230667112"/>
        <c:crosses val="autoZero"/>
        <c:auto val="1"/>
        <c:lblAlgn val="ctr"/>
        <c:lblOffset val="100"/>
        <c:noMultiLvlLbl val="0"/>
      </c:catAx>
      <c:valAx>
        <c:axId val="2306671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001E60"/>
                </a:solidFill>
                <a:latin typeface="Arial" panose="020B0604020202020204" pitchFamily="34" charset="0"/>
                <a:ea typeface="+mn-ea"/>
                <a:cs typeface="Arial" panose="020B0604020202020204" pitchFamily="34" charset="0"/>
              </a:defRPr>
            </a:pPr>
            <a:endParaRPr lang="en-US"/>
          </a:p>
        </c:txPr>
        <c:crossAx val="233400024"/>
        <c:crosses val="autoZero"/>
        <c:crossBetween val="between"/>
      </c:valAx>
      <c:spPr>
        <a:noFill/>
        <a:ln>
          <a:noFill/>
        </a:ln>
        <a:effectLst/>
      </c:spPr>
    </c:plotArea>
    <c:legend>
      <c:legendPos val="b"/>
      <c:layout>
        <c:manualLayout>
          <c:xMode val="edge"/>
          <c:yMode val="edge"/>
          <c:x val="4.4000145888930843E-2"/>
          <c:y val="0.89724710877229319"/>
          <c:w val="0.94156538601091444"/>
          <c:h val="8.840618866290427E-2"/>
        </c:manualLayout>
      </c:layout>
      <c:overlay val="0"/>
      <c:spPr>
        <a:noFill/>
        <a:ln>
          <a:noFill/>
        </a:ln>
        <a:effectLst/>
      </c:spPr>
      <c:txPr>
        <a:bodyPr rot="0" spcFirstLastPara="1" vertOverflow="ellipsis" vert="horz" wrap="square" anchor="ctr" anchorCtr="1"/>
        <a:lstStyle/>
        <a:p>
          <a:pPr>
            <a:defRPr sz="1197" b="0" i="0" u="none" strike="noStrike" kern="1200" baseline="0">
              <a:solidFill>
                <a:srgbClr val="001E60"/>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a:solidFill>
            <a:srgbClr val="001E60"/>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61EB6BE-EAF7-4D8F-AF4A-641232D41C24}" type="datetimeFigureOut">
              <a:rPr lang="en-US" smtClean="0"/>
              <a:t>9/13/2020</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3C71939-637E-4861-A8AA-A05BE7192AEC}" type="slidenum">
              <a:rPr lang="en-US" smtClean="0"/>
              <a:t>‹#›</a:t>
            </a:fld>
            <a:endParaRPr lang="en-US" dirty="0"/>
          </a:p>
        </p:txBody>
      </p:sp>
    </p:spTree>
    <p:extLst>
      <p:ext uri="{BB962C8B-B14F-4D97-AF65-F5344CB8AC3E}">
        <p14:creationId xmlns:p14="http://schemas.microsoft.com/office/powerpoint/2010/main" val="42644843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CCD0C4-A772-48AC-9F78-381A6F680E08}" type="datetimeFigureOut">
              <a:rPr lang="en-US" smtClean="0"/>
              <a:t>9/13/2020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681E64-8E5F-4093-8FBC-AC14414DCD8E}" type="slidenum">
              <a:rPr lang="en-US" smtClean="0"/>
              <a:t>‹#›</a:t>
            </a:fld>
            <a:endParaRPr lang="en-US" dirty="0"/>
          </a:p>
        </p:txBody>
      </p:sp>
    </p:spTree>
    <p:extLst>
      <p:ext uri="{BB962C8B-B14F-4D97-AF65-F5344CB8AC3E}">
        <p14:creationId xmlns:p14="http://schemas.microsoft.com/office/powerpoint/2010/main" val="3839016462"/>
      </p:ext>
    </p:extLst>
  </p:cSld>
  <p:clrMap bg1="lt1" tx1="dk1" bg2="lt2" tx2="dk2" accent1="accent1" accent2="accent2" accent3="accent3" accent4="accent4" accent5="accent5" accent6="accent6" hlink="hlink" folHlink="folHlink"/>
  <p:notesStyle>
    <a:lvl1pPr marL="0" algn="l" defTabSz="1018824" rtl="0" eaLnBrk="1" latinLnBrk="0" hangingPunct="1">
      <a:defRPr sz="1337" kern="1200">
        <a:solidFill>
          <a:schemeClr val="tx1"/>
        </a:solidFill>
        <a:latin typeface="+mn-lt"/>
        <a:ea typeface="+mn-ea"/>
        <a:cs typeface="+mn-cs"/>
      </a:defRPr>
    </a:lvl1pPr>
    <a:lvl2pPr marL="509412" algn="l" defTabSz="1018824" rtl="0" eaLnBrk="1" latinLnBrk="0" hangingPunct="1">
      <a:defRPr sz="1337" kern="1200">
        <a:solidFill>
          <a:schemeClr val="tx1"/>
        </a:solidFill>
        <a:latin typeface="+mn-lt"/>
        <a:ea typeface="+mn-ea"/>
        <a:cs typeface="+mn-cs"/>
      </a:defRPr>
    </a:lvl2pPr>
    <a:lvl3pPr marL="1018824" algn="l" defTabSz="1018824" rtl="0" eaLnBrk="1" latinLnBrk="0" hangingPunct="1">
      <a:defRPr sz="1337" kern="1200">
        <a:solidFill>
          <a:schemeClr val="tx1"/>
        </a:solidFill>
        <a:latin typeface="+mn-lt"/>
        <a:ea typeface="+mn-ea"/>
        <a:cs typeface="+mn-cs"/>
      </a:defRPr>
    </a:lvl3pPr>
    <a:lvl4pPr marL="1528237" algn="l" defTabSz="1018824" rtl="0" eaLnBrk="1" latinLnBrk="0" hangingPunct="1">
      <a:defRPr sz="1337" kern="1200">
        <a:solidFill>
          <a:schemeClr val="tx1"/>
        </a:solidFill>
        <a:latin typeface="+mn-lt"/>
        <a:ea typeface="+mn-ea"/>
        <a:cs typeface="+mn-cs"/>
      </a:defRPr>
    </a:lvl4pPr>
    <a:lvl5pPr marL="2037649" algn="l" defTabSz="1018824" rtl="0" eaLnBrk="1" latinLnBrk="0" hangingPunct="1">
      <a:defRPr sz="1337" kern="1200">
        <a:solidFill>
          <a:schemeClr val="tx1"/>
        </a:solidFill>
        <a:latin typeface="+mn-lt"/>
        <a:ea typeface="+mn-ea"/>
        <a:cs typeface="+mn-cs"/>
      </a:defRPr>
    </a:lvl5pPr>
    <a:lvl6pPr marL="2547061" algn="l" defTabSz="1018824" rtl="0" eaLnBrk="1" latinLnBrk="0" hangingPunct="1">
      <a:defRPr sz="1337" kern="1200">
        <a:solidFill>
          <a:schemeClr val="tx1"/>
        </a:solidFill>
        <a:latin typeface="+mn-lt"/>
        <a:ea typeface="+mn-ea"/>
        <a:cs typeface="+mn-cs"/>
      </a:defRPr>
    </a:lvl6pPr>
    <a:lvl7pPr marL="3056473" algn="l" defTabSz="1018824" rtl="0" eaLnBrk="1" latinLnBrk="0" hangingPunct="1">
      <a:defRPr sz="1337" kern="1200">
        <a:solidFill>
          <a:schemeClr val="tx1"/>
        </a:solidFill>
        <a:latin typeface="+mn-lt"/>
        <a:ea typeface="+mn-ea"/>
        <a:cs typeface="+mn-cs"/>
      </a:defRPr>
    </a:lvl7pPr>
    <a:lvl8pPr marL="3565886" algn="l" defTabSz="1018824" rtl="0" eaLnBrk="1" latinLnBrk="0" hangingPunct="1">
      <a:defRPr sz="1337" kern="1200">
        <a:solidFill>
          <a:schemeClr val="tx1"/>
        </a:solidFill>
        <a:latin typeface="+mn-lt"/>
        <a:ea typeface="+mn-ea"/>
        <a:cs typeface="+mn-cs"/>
      </a:defRPr>
    </a:lvl8pPr>
    <a:lvl9pPr marL="4075298" algn="l" defTabSz="1018824" rtl="0" eaLnBrk="1" latinLnBrk="0" hangingPunct="1">
      <a:defRPr sz="13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Asked </a:t>
            </a:r>
            <a:r>
              <a:rPr lang="en-US" baseline="0" dirty="0" smtClean="0"/>
              <a:t>everyone to let us know how and why we each use CFS and related data products such as the FAF</a:t>
            </a:r>
          </a:p>
          <a:p>
            <a:endParaRPr lang="en-US" baseline="0" dirty="0" smtClean="0"/>
          </a:p>
          <a:p>
            <a:r>
              <a:rPr lang="en-US" baseline="0" dirty="0" smtClean="0"/>
              <a:t>While generally not used as much as geographic and modal detail, half or more of workshop participants report using some form of commodity data</a:t>
            </a:r>
          </a:p>
          <a:p>
            <a:endParaRPr lang="en-US" baseline="0" dirty="0" smtClean="0"/>
          </a:p>
          <a:p>
            <a:r>
              <a:rPr lang="en-US" baseline="0" dirty="0" smtClean="0"/>
              <a:t>Looking at this and at the number us choosing this breakout session, revisiting commodity data is important</a:t>
            </a:r>
            <a:endParaRPr lang="en-CA" dirty="0"/>
          </a:p>
        </p:txBody>
      </p:sp>
      <p:sp>
        <p:nvSpPr>
          <p:cNvPr id="4" name="Slide Number Placeholder 3"/>
          <p:cNvSpPr>
            <a:spLocks noGrp="1"/>
          </p:cNvSpPr>
          <p:nvPr>
            <p:ph type="sldNum" sz="quarter" idx="10"/>
          </p:nvPr>
        </p:nvSpPr>
        <p:spPr/>
        <p:txBody>
          <a:bodyPr/>
          <a:lstStyle/>
          <a:p>
            <a:fld id="{6C681E64-8E5F-4093-8FBC-AC14414DCD8E}" type="slidenum">
              <a:rPr lang="en-US" smtClean="0"/>
              <a:t>3</a:t>
            </a:fld>
            <a:endParaRPr lang="en-US" dirty="0"/>
          </a:p>
        </p:txBody>
      </p:sp>
    </p:spTree>
    <p:extLst>
      <p:ext uri="{BB962C8B-B14F-4D97-AF65-F5344CB8AC3E}">
        <p14:creationId xmlns:p14="http://schemas.microsoft.com/office/powerpoint/2010/main" val="1298298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Background on commodity date</a:t>
            </a:r>
          </a:p>
          <a:p>
            <a:endParaRPr lang="en-US" dirty="0" smtClean="0"/>
          </a:p>
          <a:p>
            <a:r>
              <a:rPr lang="en-US" dirty="0" smtClean="0"/>
              <a:t>Collected at detailed level</a:t>
            </a:r>
            <a:r>
              <a:rPr lang="en-US" baseline="0" dirty="0" smtClean="0"/>
              <a:t>, but only reported in 43, 2-digit SCTG level groups</a:t>
            </a:r>
          </a:p>
          <a:p>
            <a:r>
              <a:rPr lang="en-US" baseline="0" dirty="0" smtClean="0"/>
              <a:t>CFS hierarchy allows for rolling commodities up to 9 larger 2-digit groupings or no detail at all</a:t>
            </a:r>
          </a:p>
          <a:p>
            <a:r>
              <a:rPr lang="en-US" baseline="0" dirty="0" smtClean="0"/>
              <a:t>Commodity data has more flexibility than mode or geography</a:t>
            </a:r>
          </a:p>
          <a:p>
            <a:r>
              <a:rPr lang="en-US" baseline="0" dirty="0" smtClean="0"/>
              <a:t>SCTG will continue to be the classification system, but using something different is possible</a:t>
            </a:r>
          </a:p>
          <a:p>
            <a:r>
              <a:rPr lang="en-US" baseline="0" dirty="0" smtClean="0"/>
              <a:t>Level of detail we can get on geography can changed  based on how much detail we want on geography and mode</a:t>
            </a:r>
            <a:endParaRPr lang="en-CA" dirty="0"/>
          </a:p>
        </p:txBody>
      </p:sp>
      <p:sp>
        <p:nvSpPr>
          <p:cNvPr id="4" name="Slide Number Placeholder 3"/>
          <p:cNvSpPr>
            <a:spLocks noGrp="1"/>
          </p:cNvSpPr>
          <p:nvPr>
            <p:ph type="sldNum" sz="quarter" idx="10"/>
          </p:nvPr>
        </p:nvSpPr>
        <p:spPr/>
        <p:txBody>
          <a:bodyPr/>
          <a:lstStyle/>
          <a:p>
            <a:fld id="{6C681E64-8E5F-4093-8FBC-AC14414DCD8E}" type="slidenum">
              <a:rPr lang="en-US" smtClean="0"/>
              <a:t>4</a:t>
            </a:fld>
            <a:endParaRPr lang="en-US" dirty="0"/>
          </a:p>
        </p:txBody>
      </p:sp>
    </p:spTree>
    <p:extLst>
      <p:ext uri="{BB962C8B-B14F-4D97-AF65-F5344CB8AC3E}">
        <p14:creationId xmlns:p14="http://schemas.microsoft.com/office/powerpoint/2010/main" val="4235305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Chester introduced in the previous</a:t>
            </a:r>
            <a:r>
              <a:rPr lang="en-US" baseline="0" dirty="0" smtClean="0"/>
              <a:t> session, by making trade-offs we may have the capability to get a greater level of detail.  </a:t>
            </a:r>
          </a:p>
          <a:p>
            <a:endParaRPr lang="en-US" baseline="0" dirty="0" smtClean="0"/>
          </a:p>
          <a:p>
            <a:r>
              <a:rPr lang="en-US" baseline="0" dirty="0" smtClean="0"/>
              <a:t>As we discuss trade-offs shortly, these are the kinds of trade-offs we’ll want to consider.</a:t>
            </a:r>
          </a:p>
          <a:p>
            <a:endParaRPr lang="en-US" baseline="0" dirty="0" smtClean="0"/>
          </a:p>
          <a:p>
            <a:r>
              <a:rPr lang="en-US" baseline="0" dirty="0" smtClean="0"/>
              <a:t>In this example, Chester was able to provide very detailed geographic data for shipment value, but we don’t have commodity…what would we be willing to forgo (if anything) geography or mode to similarly detailed commodity data?</a:t>
            </a:r>
            <a:endParaRPr lang="en-CA" dirty="0"/>
          </a:p>
        </p:txBody>
      </p:sp>
      <p:sp>
        <p:nvSpPr>
          <p:cNvPr id="4" name="Slide Number Placeholder 3"/>
          <p:cNvSpPr>
            <a:spLocks noGrp="1"/>
          </p:cNvSpPr>
          <p:nvPr>
            <p:ph type="sldNum" sz="quarter" idx="10"/>
          </p:nvPr>
        </p:nvSpPr>
        <p:spPr/>
        <p:txBody>
          <a:bodyPr/>
          <a:lstStyle/>
          <a:p>
            <a:fld id="{6C681E64-8E5F-4093-8FBC-AC14414DCD8E}" type="slidenum">
              <a:rPr lang="en-US" smtClean="0"/>
              <a:t>6</a:t>
            </a:fld>
            <a:endParaRPr lang="en-US" dirty="0"/>
          </a:p>
        </p:txBody>
      </p:sp>
    </p:spTree>
    <p:extLst>
      <p:ext uri="{BB962C8B-B14F-4D97-AF65-F5344CB8AC3E}">
        <p14:creationId xmlns:p14="http://schemas.microsoft.com/office/powerpoint/2010/main" val="1465862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a:t>
            </a:r>
            <a:r>
              <a:rPr lang="en-US" baseline="0" dirty="0" smtClean="0"/>
              <a:t> talked about detailed data…this is the other end of the spectrum…highly aggregated commodity detail.</a:t>
            </a:r>
          </a:p>
          <a:p>
            <a:endParaRPr lang="en-US" baseline="0" dirty="0" smtClean="0"/>
          </a:p>
          <a:p>
            <a:r>
              <a:rPr lang="en-US" baseline="0" dirty="0" smtClean="0"/>
              <a:t>While the framework is flexible, there are some drawbacks.  One such drawback is that at more aggregate levels of commodity groups, there are fewer shared transportation attributes.</a:t>
            </a:r>
          </a:p>
          <a:p>
            <a:endParaRPr lang="en-US" baseline="0" dirty="0" smtClean="0"/>
          </a:p>
          <a:p>
            <a:r>
              <a:rPr lang="en-US" baseline="0" dirty="0" smtClean="0"/>
              <a:t>Example:  semiconductors</a:t>
            </a:r>
          </a:p>
          <a:p>
            <a:endParaRPr lang="en-US" baseline="0" dirty="0" smtClean="0"/>
          </a:p>
          <a:p>
            <a:r>
              <a:rPr lang="en-US" baseline="0" dirty="0" smtClean="0"/>
              <a:t>The x axis represents a range of transportation attribute combinations.  </a:t>
            </a:r>
          </a:p>
          <a:p>
            <a:r>
              <a:rPr lang="en-US" baseline="0" dirty="0" smtClean="0"/>
              <a:t>At a detailed level, such as 4-digit, attributes such as mode, value, weight, etc., are relatively similar</a:t>
            </a:r>
          </a:p>
          <a:p>
            <a:r>
              <a:rPr lang="en-US" baseline="0" dirty="0" smtClean="0"/>
              <a:t>Rolling up to a 2-digitleve, we are now looking at a variety of high tech components.  There are still similarities, but not as many…the variability of other attributes is greater.</a:t>
            </a:r>
          </a:p>
          <a:p>
            <a:r>
              <a:rPr lang="en-US" baseline="0" dirty="0" smtClean="0"/>
              <a:t>At the 9, 2-digit groups level semiconductors are now combined with trains, planes, and </a:t>
            </a:r>
            <a:r>
              <a:rPr lang="en-US" baseline="0" dirty="0" err="1" smtClean="0"/>
              <a:t>autombilies</a:t>
            </a:r>
            <a:endParaRPr lang="en-CA" dirty="0"/>
          </a:p>
        </p:txBody>
      </p:sp>
      <p:sp>
        <p:nvSpPr>
          <p:cNvPr id="4" name="Slide Number Placeholder 3"/>
          <p:cNvSpPr>
            <a:spLocks noGrp="1"/>
          </p:cNvSpPr>
          <p:nvPr>
            <p:ph type="sldNum" sz="quarter" idx="10"/>
          </p:nvPr>
        </p:nvSpPr>
        <p:spPr/>
        <p:txBody>
          <a:bodyPr/>
          <a:lstStyle/>
          <a:p>
            <a:fld id="{6C681E64-8E5F-4093-8FBC-AC14414DCD8E}" type="slidenum">
              <a:rPr lang="en-US" smtClean="0"/>
              <a:t>7</a:t>
            </a:fld>
            <a:endParaRPr lang="en-US" dirty="0"/>
          </a:p>
        </p:txBody>
      </p:sp>
    </p:spTree>
    <p:extLst>
      <p:ext uri="{BB962C8B-B14F-4D97-AF65-F5344CB8AC3E}">
        <p14:creationId xmlns:p14="http://schemas.microsoft.com/office/powerpoint/2010/main" val="2553901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Spend next 40 minutes discussing trade-offs and final 10 minutes identifying</a:t>
            </a:r>
            <a:r>
              <a:rPr lang="en-US" baseline="0" dirty="0" smtClean="0"/>
              <a:t> themes for report out</a:t>
            </a:r>
            <a:endParaRPr lang="en-CA" dirty="0"/>
          </a:p>
        </p:txBody>
      </p:sp>
      <p:sp>
        <p:nvSpPr>
          <p:cNvPr id="4" name="Slide Number Placeholder 3"/>
          <p:cNvSpPr>
            <a:spLocks noGrp="1"/>
          </p:cNvSpPr>
          <p:nvPr>
            <p:ph type="sldNum" sz="quarter" idx="10"/>
          </p:nvPr>
        </p:nvSpPr>
        <p:spPr/>
        <p:txBody>
          <a:bodyPr/>
          <a:lstStyle/>
          <a:p>
            <a:fld id="{6C681E64-8E5F-4093-8FBC-AC14414DCD8E}" type="slidenum">
              <a:rPr lang="en-US" smtClean="0"/>
              <a:t>8</a:t>
            </a:fld>
            <a:endParaRPr lang="en-US" dirty="0"/>
          </a:p>
        </p:txBody>
      </p:sp>
    </p:spTree>
    <p:extLst>
      <p:ext uri="{BB962C8B-B14F-4D97-AF65-F5344CB8AC3E}">
        <p14:creationId xmlns:p14="http://schemas.microsoft.com/office/powerpoint/2010/main" val="24435585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em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emf"/><Relationship Id="rId4"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emf"/><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7.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em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emf"/><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3.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7.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emf"/><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emf"/><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7.emf"/></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emf"/><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2.emf"/><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8.e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9.e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0.e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1.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emf"/><Relationship Id="rId1" Type="http://schemas.openxmlformats.org/officeDocument/2006/relationships/slideMaster" Target="../slideMasters/slideMaster3.xml"/><Relationship Id="rId6" Type="http://schemas.openxmlformats.org/officeDocument/2006/relationships/image" Target="../media/image3.png"/><Relationship Id="rId5" Type="http://schemas.openxmlformats.org/officeDocument/2006/relationships/image" Target="../media/image7.emf"/><Relationship Id="rId4" Type="http://schemas.openxmlformats.org/officeDocument/2006/relationships/image" Target="../media/image2.em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0.emf"/><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0.emf"/><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Mural title page - grey">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srcRect l="8737" r="255"/>
          <a:stretch/>
        </p:blipFill>
        <p:spPr>
          <a:xfrm>
            <a:off x="-49876" y="4323315"/>
            <a:ext cx="10413076" cy="3534988"/>
          </a:xfrm>
          <a:prstGeom prst="rect">
            <a:avLst/>
          </a:prstGeom>
        </p:spPr>
      </p:pic>
      <p:sp>
        <p:nvSpPr>
          <p:cNvPr id="12"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solidFill>
                  <a:srgbClr val="FF0000"/>
                </a:solidFill>
                <a:latin typeface="Arial" panose="020B0604020202020204" pitchFamily="34" charset="0"/>
                <a:cs typeface="Arial" panose="020B0604020202020204" pitchFamily="34" charset="0"/>
              </a:defRPr>
            </a:lvl1pPr>
          </a:lstStyle>
          <a:p>
            <a:pPr lvl="0"/>
            <a:r>
              <a:rPr lang="en-CA" dirty="0" smtClean="0"/>
              <a:t>Subtitle</a:t>
            </a:r>
            <a:endParaRPr lang="en-CA" dirty="0"/>
          </a:p>
        </p:txBody>
      </p:sp>
      <p:sp>
        <p:nvSpPr>
          <p:cNvPr id="13"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dirty="0" smtClean="0"/>
              <a:t>Extra text</a:t>
            </a:r>
            <a:endParaRPr lang="en-CA" dirty="0"/>
          </a:p>
        </p:txBody>
      </p:sp>
      <p:pic>
        <p:nvPicPr>
          <p:cNvPr id="6" name="Picture 5"/>
          <p:cNvPicPr>
            <a:picLocks noChangeAspect="1"/>
          </p:cNvPicPr>
          <p:nvPr userDrawn="1"/>
        </p:nvPicPr>
        <p:blipFill>
          <a:blip r:embed="rId3"/>
          <a:stretch>
            <a:fillRect/>
          </a:stretch>
        </p:blipFill>
        <p:spPr>
          <a:xfrm>
            <a:off x="662965" y="519988"/>
            <a:ext cx="3539055" cy="1104850"/>
          </a:xfrm>
          <a:prstGeom prst="rect">
            <a:avLst/>
          </a:prstGeom>
        </p:spPr>
      </p:pic>
      <p:sp>
        <p:nvSpPr>
          <p:cNvPr id="7" name="TextBox 6"/>
          <p:cNvSpPr txBox="1"/>
          <p:nvPr userDrawn="1"/>
        </p:nvSpPr>
        <p:spPr>
          <a:xfrm>
            <a:off x="10621934" y="-4648"/>
            <a:ext cx="2512175" cy="4624343"/>
          </a:xfrm>
          <a:prstGeom prst="rect">
            <a:avLst/>
          </a:prstGeom>
          <a:noFill/>
        </p:spPr>
        <p:txBody>
          <a:bodyPr wrap="square" rtlCol="0">
            <a:spAutoFit/>
          </a:bodyPr>
          <a:lstStyle/>
          <a:p>
            <a:pPr>
              <a:spcAft>
                <a:spcPts val="450"/>
              </a:spcAft>
            </a:pPr>
            <a:r>
              <a:rPr lang="en-CA" sz="2400" b="1" dirty="0" smtClean="0">
                <a:solidFill>
                  <a:srgbClr val="F9423A"/>
                </a:solidFill>
                <a:latin typeface="Arial" panose="020B0604020202020204" pitchFamily="34" charset="0"/>
                <a:cs typeface="Arial" panose="020B0604020202020204" pitchFamily="34" charset="0"/>
              </a:rPr>
              <a:t>See layout menu to customize </a:t>
            </a:r>
            <a:br>
              <a:rPr lang="en-CA" sz="2400" b="1" dirty="0" smtClean="0">
                <a:solidFill>
                  <a:srgbClr val="F9423A"/>
                </a:solidFill>
                <a:latin typeface="Arial" panose="020B0604020202020204" pitchFamily="34" charset="0"/>
                <a:cs typeface="Arial" panose="020B0604020202020204" pitchFamily="34" charset="0"/>
              </a:rPr>
            </a:br>
            <a:r>
              <a:rPr lang="en-CA" sz="2400" b="1" dirty="0" smtClean="0">
                <a:solidFill>
                  <a:srgbClr val="F9423A"/>
                </a:solidFill>
                <a:latin typeface="Arial" panose="020B0604020202020204" pitchFamily="34" charset="0"/>
                <a:cs typeface="Arial" panose="020B0604020202020204" pitchFamily="34" charset="0"/>
              </a:rPr>
              <a:t>this slide by sector.</a:t>
            </a:r>
          </a:p>
          <a:p>
            <a:pPr>
              <a:spcAft>
                <a:spcPts val="450"/>
              </a:spcAft>
            </a:pPr>
            <a:endParaRPr lang="en-CA" sz="2400" b="1" dirty="0" smtClean="0">
              <a:solidFill>
                <a:srgbClr val="F9423A"/>
              </a:solidFill>
              <a:latin typeface="Arial" panose="020B0604020202020204" pitchFamily="34" charset="0"/>
              <a:cs typeface="Arial" panose="020B0604020202020204" pitchFamily="34" charset="0"/>
            </a:endParaRPr>
          </a:p>
          <a:p>
            <a:pPr marL="0" marR="0" lvl="0" indent="0" algn="l" defTabSz="1018824" rtl="0" eaLnBrk="1" fontAlgn="auto" latinLnBrk="0" hangingPunct="1">
              <a:lnSpc>
                <a:spcPct val="100000"/>
              </a:lnSpc>
              <a:spcBef>
                <a:spcPts val="0"/>
              </a:spcBef>
              <a:spcAft>
                <a:spcPts val="450"/>
              </a:spcAft>
              <a:buClrTx/>
              <a:buSzTx/>
              <a:buFontTx/>
              <a:buNone/>
              <a:tabLst/>
              <a:defRPr/>
            </a:pPr>
            <a:r>
              <a:rPr kumimoji="0" lang="en-CA" sz="1500" b="1" i="0" u="none" strike="noStrike" kern="1200" cap="none" spc="0" normalizeH="0" baseline="0" noProof="0" dirty="0" smtClean="0">
                <a:ln>
                  <a:noFill/>
                </a:ln>
                <a:solidFill>
                  <a:srgbClr val="F9423A"/>
                </a:solidFill>
                <a:effectLst/>
                <a:uLnTx/>
                <a:uFillTx/>
                <a:latin typeface="Arial" panose="020B0604020202020204" pitchFamily="34" charset="0"/>
                <a:ea typeface="+mn-ea"/>
                <a:cs typeface="Arial" panose="020B0604020202020204" pitchFamily="34" charset="0"/>
              </a:rPr>
              <a:t>Change cover or content slide:</a:t>
            </a:r>
          </a:p>
          <a:p>
            <a:pPr marL="214313" marR="0" lvl="0" indent="-214313" algn="l" defTabSz="1018824" rtl="0" eaLnBrk="1" fontAlgn="auto" latinLnBrk="0" hangingPunct="1">
              <a:lnSpc>
                <a:spcPct val="100000"/>
              </a:lnSpc>
              <a:spcBef>
                <a:spcPts val="0"/>
              </a:spcBef>
              <a:spcAft>
                <a:spcPts val="0"/>
              </a:spcAft>
              <a:buClr>
                <a:srgbClr val="F9423A"/>
              </a:buClr>
              <a:buSzTx/>
              <a:buFont typeface="Arial" panose="020B0604020202020204" pitchFamily="34" charset="0"/>
              <a:buChar char="–"/>
              <a:tabLst/>
              <a:defRPr/>
            </a:pPr>
            <a:r>
              <a:rPr kumimoji="0" lang="en-CA" sz="1350" b="0" i="0" u="none" strike="noStrike" kern="1200" cap="none" spc="0" normalizeH="0" baseline="0" noProof="0" dirty="0" smtClean="0">
                <a:ln>
                  <a:noFill/>
                </a:ln>
                <a:solidFill>
                  <a:srgbClr val="F9423A"/>
                </a:solidFill>
                <a:effectLst/>
                <a:uLnTx/>
                <a:uFillTx/>
                <a:latin typeface="Arial" panose="020B0604020202020204" pitchFamily="34" charset="0"/>
                <a:ea typeface="+mn-ea"/>
                <a:cs typeface="Arial" panose="020B0604020202020204" pitchFamily="34" charset="0"/>
              </a:rPr>
              <a:t>Click on Layout drop menu under the HOME tab</a:t>
            </a:r>
          </a:p>
          <a:p>
            <a:pPr marL="214313" marR="0" lvl="0" indent="-214313" algn="l" defTabSz="1018824" rtl="0" eaLnBrk="1" fontAlgn="auto" latinLnBrk="0" hangingPunct="1">
              <a:lnSpc>
                <a:spcPct val="100000"/>
              </a:lnSpc>
              <a:spcBef>
                <a:spcPts val="0"/>
              </a:spcBef>
              <a:spcAft>
                <a:spcPts val="0"/>
              </a:spcAft>
              <a:buClr>
                <a:srgbClr val="F9423A"/>
              </a:buClr>
              <a:buSzTx/>
              <a:buFont typeface="Arial" panose="020B0604020202020204" pitchFamily="34" charset="0"/>
              <a:buChar char="–"/>
              <a:tabLst/>
              <a:defRPr/>
            </a:pPr>
            <a:r>
              <a:rPr kumimoji="0" lang="en-CA" sz="1350" b="0" i="0" u="none" strike="noStrike" kern="1200" cap="none" spc="0" normalizeH="0" baseline="0" noProof="0" dirty="0" smtClean="0">
                <a:ln>
                  <a:noFill/>
                </a:ln>
                <a:solidFill>
                  <a:srgbClr val="F9423A"/>
                </a:solidFill>
                <a:effectLst/>
                <a:uLnTx/>
                <a:uFillTx/>
                <a:latin typeface="Arial" panose="020B0604020202020204" pitchFamily="34" charset="0"/>
                <a:ea typeface="+mn-ea"/>
                <a:cs typeface="Arial" panose="020B0604020202020204" pitchFamily="34" charset="0"/>
              </a:rPr>
              <a:t>There is a generic main CPCS theme which includes a PPP section of the mural used; as well as one for TRANSPORT and POWER</a:t>
            </a:r>
            <a:endParaRPr kumimoji="0" lang="en-CA" sz="1350" b="0" i="0" u="none" strike="noStrike" kern="1200" cap="none" spc="0" normalizeH="0" baseline="0" noProof="0" dirty="0">
              <a:ln>
                <a:noFill/>
              </a:ln>
              <a:solidFill>
                <a:srgbClr val="F9423A"/>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4362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PP theme title page - blu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b="21096"/>
          <a:stretch/>
        </p:blipFill>
        <p:spPr>
          <a:xfrm>
            <a:off x="0" y="4991827"/>
            <a:ext cx="10363200" cy="2806452"/>
          </a:xfrm>
          <a:prstGeom prst="rect">
            <a:avLst/>
          </a:prstGeom>
        </p:spPr>
      </p:pic>
      <p:sp>
        <p:nvSpPr>
          <p:cNvPr id="9"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0"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2466523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_PPP theme - grey">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a:srcRect b="20690"/>
          <a:stretch/>
        </p:blipFill>
        <p:spPr>
          <a:xfrm>
            <a:off x="0" y="4994501"/>
            <a:ext cx="10363200" cy="2814475"/>
          </a:xfrm>
          <a:prstGeom prst="rect">
            <a:avLst/>
          </a:prstGeom>
        </p:spPr>
      </p:pic>
      <p:pic>
        <p:nvPicPr>
          <p:cNvPr id="8" name="Picture 7"/>
          <p:cNvPicPr>
            <a:picLocks noChangeAspect="1"/>
          </p:cNvPicPr>
          <p:nvPr userDrawn="1"/>
        </p:nvPicPr>
        <p:blipFill>
          <a:blip r:embed="rId3"/>
          <a:stretch>
            <a:fillRect/>
          </a:stretch>
        </p:blipFill>
        <p:spPr>
          <a:xfrm>
            <a:off x="9693795" y="7271893"/>
            <a:ext cx="261665" cy="226502"/>
          </a:xfrm>
          <a:prstGeom prst="rect">
            <a:avLst/>
          </a:prstGeom>
        </p:spPr>
      </p:pic>
      <p:sp>
        <p:nvSpPr>
          <p:cNvPr id="10"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11"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12" name="Picture 11"/>
          <p:cNvPicPr>
            <a:picLocks noChangeAspect="1"/>
          </p:cNvPicPr>
          <p:nvPr userDrawn="1"/>
        </p:nvPicPr>
        <p:blipFill>
          <a:blip r:embed="rId4"/>
          <a:stretch>
            <a:fillRect/>
          </a:stretch>
        </p:blipFill>
        <p:spPr>
          <a:xfrm>
            <a:off x="1" y="209640"/>
            <a:ext cx="540881" cy="821803"/>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2" y="7195057"/>
            <a:ext cx="1063632" cy="440124"/>
          </a:xfrm>
          <a:prstGeom prst="rect">
            <a:avLst/>
          </a:prstGeom>
        </p:spPr>
      </p:pic>
    </p:spTree>
    <p:extLst>
      <p:ext uri="{BB962C8B-B14F-4D97-AF65-F5344CB8AC3E}">
        <p14:creationId xmlns:p14="http://schemas.microsoft.com/office/powerpoint/2010/main" val="20650387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_CPCS theme - grey">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a:srcRect l="8737" r="255"/>
          <a:stretch/>
        </p:blipFill>
        <p:spPr>
          <a:xfrm>
            <a:off x="-49876" y="4323315"/>
            <a:ext cx="10413076" cy="3534988"/>
          </a:xfrm>
          <a:prstGeom prst="rect">
            <a:avLst/>
          </a:prstGeom>
        </p:spPr>
      </p:pic>
      <p:pic>
        <p:nvPicPr>
          <p:cNvPr id="8" name="Picture 7"/>
          <p:cNvPicPr>
            <a:picLocks noChangeAspect="1"/>
          </p:cNvPicPr>
          <p:nvPr userDrawn="1"/>
        </p:nvPicPr>
        <p:blipFill>
          <a:blip r:embed="rId3"/>
          <a:stretch>
            <a:fillRect/>
          </a:stretch>
        </p:blipFill>
        <p:spPr>
          <a:xfrm>
            <a:off x="9693795" y="7271893"/>
            <a:ext cx="261665" cy="226502"/>
          </a:xfrm>
          <a:prstGeom prst="rect">
            <a:avLst/>
          </a:prstGeom>
        </p:spPr>
      </p:pic>
      <p:sp>
        <p:nvSpPr>
          <p:cNvPr id="10"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11"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12" name="Picture 11"/>
          <p:cNvPicPr>
            <a:picLocks noChangeAspect="1"/>
          </p:cNvPicPr>
          <p:nvPr userDrawn="1"/>
        </p:nvPicPr>
        <p:blipFill>
          <a:blip r:embed="rId4"/>
          <a:stretch>
            <a:fillRect/>
          </a:stretch>
        </p:blipFill>
        <p:spPr>
          <a:xfrm>
            <a:off x="1" y="209640"/>
            <a:ext cx="540881" cy="821803"/>
          </a:xfrm>
          <a:prstGeom prst="rect">
            <a:avLst/>
          </a:prstGeom>
        </p:spPr>
      </p:pic>
      <p:pic>
        <p:nvPicPr>
          <p:cNvPr id="9" name="Picture 8"/>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2" y="7195057"/>
            <a:ext cx="1063632" cy="440124"/>
          </a:xfrm>
          <a:prstGeom prst="rect">
            <a:avLst/>
          </a:prstGeom>
        </p:spPr>
      </p:pic>
    </p:spTree>
    <p:extLst>
      <p:ext uri="{BB962C8B-B14F-4D97-AF65-F5344CB8AC3E}">
        <p14:creationId xmlns:p14="http://schemas.microsoft.com/office/powerpoint/2010/main" val="22566694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9693795" y="7271893"/>
            <a:ext cx="261665" cy="226502"/>
          </a:xfrm>
          <a:prstGeom prst="rect">
            <a:avLst/>
          </a:prstGeom>
        </p:spPr>
      </p:pic>
      <p:sp>
        <p:nvSpPr>
          <p:cNvPr id="10"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11"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12" name="Picture 11"/>
          <p:cNvPicPr>
            <a:picLocks noChangeAspect="1"/>
          </p:cNvPicPr>
          <p:nvPr userDrawn="1"/>
        </p:nvPicPr>
        <p:blipFill>
          <a:blip r:embed="rId3"/>
          <a:stretch>
            <a:fillRect/>
          </a:stretch>
        </p:blipFill>
        <p:spPr>
          <a:xfrm>
            <a:off x="1" y="209640"/>
            <a:ext cx="540881" cy="821803"/>
          </a:xfrm>
          <a:prstGeom prst="rect">
            <a:avLst/>
          </a:prstGeom>
        </p:spPr>
      </p:pic>
      <p:pic>
        <p:nvPicPr>
          <p:cNvPr id="9" name="Picture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1252" t="20802" r="11691" b="20729"/>
          <a:stretch/>
        </p:blipFill>
        <p:spPr>
          <a:xfrm>
            <a:off x="540882" y="7209732"/>
            <a:ext cx="1063632" cy="440124"/>
          </a:xfrm>
          <a:prstGeom prst="rect">
            <a:avLst/>
          </a:prstGeom>
        </p:spPr>
      </p:pic>
    </p:spTree>
    <p:extLst>
      <p:ext uri="{BB962C8B-B14F-4D97-AF65-F5344CB8AC3E}">
        <p14:creationId xmlns:p14="http://schemas.microsoft.com/office/powerpoint/2010/main" val="23086346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12" name="Text Placeholder 2"/>
          <p:cNvSpPr>
            <a:spLocks noGrp="1" noChangeAspect="1"/>
          </p:cNvSpPr>
          <p:nvPr>
            <p:ph idx="1" hasCustomPrompt="1"/>
          </p:nvPr>
        </p:nvSpPr>
        <p:spPr>
          <a:xfrm>
            <a:off x="540880" y="1560577"/>
            <a:ext cx="9414579" cy="5305737"/>
          </a:xfrm>
          <a:prstGeom prst="rect">
            <a:avLst/>
          </a:prstGeom>
        </p:spPr>
        <p:txBody>
          <a:bodyPr vert="horz" lIns="91440" tIns="45720" rIns="91440" bIns="45720" rtlCol="0">
            <a:normAutofit/>
          </a:bodyPr>
          <a:lstStyle>
            <a:lvl1pPr marL="214313" indent="-214313">
              <a:lnSpc>
                <a:spcPct val="100000"/>
              </a:lnSpc>
              <a:spcBef>
                <a:spcPts val="0"/>
              </a:spcBef>
              <a:spcAft>
                <a:spcPts val="600"/>
              </a:spcAft>
              <a:buFontTx/>
              <a:buBlip>
                <a:blip r:embed="rId2"/>
              </a:buBlip>
              <a:tabLst>
                <a:tab pos="352425" algn="l"/>
                <a:tab pos="473869" algn="l"/>
              </a:tabLst>
              <a:defRPr sz="1350" baseline="0">
                <a:solidFill>
                  <a:srgbClr val="001E60"/>
                </a:solidFill>
                <a:latin typeface="Arial" panose="020B0604020202020204" pitchFamily="34" charset="0"/>
                <a:cs typeface="Arial" panose="020B0604020202020204" pitchFamily="34" charset="0"/>
              </a:defRPr>
            </a:lvl1pPr>
            <a:lvl2pPr marL="432000" indent="-172800">
              <a:lnSpc>
                <a:spcPct val="100000"/>
              </a:lnSpc>
              <a:spcBef>
                <a:spcPts val="0"/>
              </a:spcBef>
              <a:spcAft>
                <a:spcPts val="600"/>
              </a:spcAft>
              <a:defRPr sz="1250"/>
            </a:lvl2pPr>
            <a:lvl3pPr marL="648000" indent="-172800">
              <a:defRPr sz="1150"/>
            </a:lvl3pPr>
            <a:lvl4pPr marL="864000" indent="-172800">
              <a:defRPr sz="1050"/>
            </a:lvl4pPr>
          </a:lstStyle>
          <a:p>
            <a:pPr lvl="0"/>
            <a:r>
              <a:rPr lang="en-CA" noProof="0" dirty="0" smtClean="0"/>
              <a:t>Bullets – Level 1</a:t>
            </a:r>
          </a:p>
          <a:p>
            <a:pPr lvl="1"/>
            <a:r>
              <a:rPr lang="en-CA" noProof="0" dirty="0" smtClean="0"/>
              <a:t>Level 2</a:t>
            </a:r>
          </a:p>
          <a:p>
            <a:pPr lvl="2"/>
            <a:r>
              <a:rPr lang="en-CA" noProof="0" dirty="0" smtClean="0"/>
              <a:t>Level 3</a:t>
            </a:r>
          </a:p>
          <a:p>
            <a:pPr lvl="3"/>
            <a:r>
              <a:rPr lang="en-CA" noProof="0" dirty="0" smtClean="0"/>
              <a:t>Level 4</a:t>
            </a:r>
          </a:p>
          <a:p>
            <a:pPr lvl="0"/>
            <a:endParaRPr lang="en-CA" noProof="0" dirty="0" smtClean="0"/>
          </a:p>
          <a:p>
            <a:pPr lvl="0"/>
            <a:endParaRPr lang="en-CA" noProof="0" dirty="0"/>
          </a:p>
        </p:txBody>
      </p:sp>
      <p:pic>
        <p:nvPicPr>
          <p:cNvPr id="10" name="Picture 9"/>
          <p:cNvPicPr>
            <a:picLocks noChangeAspect="1"/>
          </p:cNvPicPr>
          <p:nvPr userDrawn="1"/>
        </p:nvPicPr>
        <p:blipFill>
          <a:blip r:embed="rId3"/>
          <a:stretch>
            <a:fillRect/>
          </a:stretch>
        </p:blipFill>
        <p:spPr>
          <a:xfrm>
            <a:off x="9693795" y="7271893"/>
            <a:ext cx="261665" cy="226502"/>
          </a:xfrm>
          <a:prstGeom prst="rect">
            <a:avLst/>
          </a:prstGeom>
        </p:spPr>
      </p:pic>
      <p:sp>
        <p:nvSpPr>
          <p:cNvPr id="11"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9"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14" name="Picture 13"/>
          <p:cNvPicPr>
            <a:picLocks noChangeAspect="1"/>
          </p:cNvPicPr>
          <p:nvPr userDrawn="1"/>
        </p:nvPicPr>
        <p:blipFill>
          <a:blip r:embed="rId4"/>
          <a:stretch>
            <a:fillRect/>
          </a:stretch>
        </p:blipFill>
        <p:spPr>
          <a:xfrm>
            <a:off x="1" y="209640"/>
            <a:ext cx="540881" cy="821803"/>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0" y="7185016"/>
            <a:ext cx="1063632" cy="440124"/>
          </a:xfrm>
          <a:prstGeom prst="rect">
            <a:avLst/>
          </a:prstGeom>
        </p:spPr>
      </p:pic>
    </p:spTree>
    <p:extLst>
      <p:ext uri="{BB962C8B-B14F-4D97-AF65-F5344CB8AC3E}">
        <p14:creationId xmlns:p14="http://schemas.microsoft.com/office/powerpoint/2010/main" val="16479900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One content with text">
    <p:spTree>
      <p:nvGrpSpPr>
        <p:cNvPr id="1" name=""/>
        <p:cNvGrpSpPr/>
        <p:nvPr/>
      </p:nvGrpSpPr>
      <p:grpSpPr>
        <a:xfrm>
          <a:off x="0" y="0"/>
          <a:ext cx="0" cy="0"/>
          <a:chOff x="0" y="0"/>
          <a:chExt cx="0" cy="0"/>
        </a:xfrm>
      </p:grpSpPr>
      <p:sp>
        <p:nvSpPr>
          <p:cNvPr id="12" name="Text Placeholder 2"/>
          <p:cNvSpPr>
            <a:spLocks noGrp="1" noChangeAspect="1"/>
          </p:cNvSpPr>
          <p:nvPr>
            <p:ph idx="1" hasCustomPrompt="1"/>
          </p:nvPr>
        </p:nvSpPr>
        <p:spPr>
          <a:xfrm>
            <a:off x="540882" y="1609344"/>
            <a:ext cx="5080808" cy="5266944"/>
          </a:xfrm>
          <a:prstGeom prst="rect">
            <a:avLst/>
          </a:prstGeom>
        </p:spPr>
        <p:txBody>
          <a:bodyPr vert="horz" lIns="91440" tIns="45720" rIns="91440" bIns="45720" rtlCol="0">
            <a:normAutofit/>
          </a:bodyPr>
          <a:lstStyle>
            <a:lvl1pPr marL="214313" indent="-214313">
              <a:lnSpc>
                <a:spcPct val="100000"/>
              </a:lnSpc>
              <a:spcBef>
                <a:spcPts val="0"/>
              </a:spcBef>
              <a:spcAft>
                <a:spcPts val="600"/>
              </a:spcAft>
              <a:buFontTx/>
              <a:buBlip>
                <a:blip r:embed="rId2"/>
              </a:buBlip>
              <a:defRPr sz="1350">
                <a:solidFill>
                  <a:srgbClr val="001E60"/>
                </a:solidFill>
                <a:latin typeface="Arial" panose="020B0604020202020204" pitchFamily="34" charset="0"/>
                <a:cs typeface="Arial" panose="020B0604020202020204" pitchFamily="34" charset="0"/>
              </a:defRPr>
            </a:lvl1pPr>
            <a:lvl2pPr marL="432000" indent="-172800">
              <a:lnSpc>
                <a:spcPct val="100000"/>
              </a:lnSpc>
              <a:spcBef>
                <a:spcPts val="0"/>
              </a:spcBef>
              <a:spcAft>
                <a:spcPts val="600"/>
              </a:spcAft>
              <a:buFont typeface="Arial" panose="020B0604020202020204" pitchFamily="34" charset="0"/>
              <a:buChar char="•"/>
              <a:defRPr sz="1250" baseline="0"/>
            </a:lvl2pPr>
            <a:lvl3pPr marL="648000" indent="-172800">
              <a:defRPr sz="1150"/>
            </a:lvl3pPr>
            <a:lvl4pPr marL="864000" indent="-172800">
              <a:defRPr sz="1050"/>
            </a:lvl4pPr>
          </a:lstStyle>
          <a:p>
            <a:pPr lvl="0"/>
            <a:r>
              <a:rPr lang="en-CA" noProof="0" dirty="0" smtClean="0"/>
              <a:t>Text here</a:t>
            </a:r>
          </a:p>
          <a:p>
            <a:pPr lvl="1"/>
            <a:r>
              <a:rPr lang="en-CA" noProof="0" dirty="0" smtClean="0"/>
              <a:t>Level 2</a:t>
            </a:r>
          </a:p>
          <a:p>
            <a:pPr lvl="2"/>
            <a:r>
              <a:rPr lang="en-CA" noProof="0" dirty="0" smtClean="0"/>
              <a:t>Level 3</a:t>
            </a:r>
          </a:p>
          <a:p>
            <a:pPr lvl="3"/>
            <a:r>
              <a:rPr lang="en-CA" noProof="0" dirty="0" smtClean="0"/>
              <a:t>Level 4</a:t>
            </a:r>
          </a:p>
          <a:p>
            <a:pPr lvl="0"/>
            <a:endParaRPr lang="en-CA" noProof="0" dirty="0"/>
          </a:p>
        </p:txBody>
      </p:sp>
      <p:sp>
        <p:nvSpPr>
          <p:cNvPr id="13" name="Text Placeholder 2"/>
          <p:cNvSpPr>
            <a:spLocks noGrp="1" noChangeAspect="1"/>
          </p:cNvSpPr>
          <p:nvPr>
            <p:ph type="body" sz="quarter" idx="13" hasCustomPrompt="1"/>
          </p:nvPr>
        </p:nvSpPr>
        <p:spPr>
          <a:xfrm>
            <a:off x="5843017" y="1609344"/>
            <a:ext cx="4112443" cy="5266944"/>
          </a:xfrm>
        </p:spPr>
        <p:txBody>
          <a:bodyPr>
            <a:normAutofit/>
          </a:bodyPr>
          <a:lstStyle>
            <a:lvl1pPr marL="68580" indent="-171450">
              <a:lnSpc>
                <a:spcPct val="100000"/>
              </a:lnSpc>
              <a:spcBef>
                <a:spcPts val="0"/>
              </a:spcBef>
              <a:spcAft>
                <a:spcPts val="600"/>
              </a:spcAft>
              <a:buFontTx/>
              <a:buBlip>
                <a:blip r:embed="rId3"/>
              </a:buBlip>
              <a:defRPr sz="1350" baseline="0">
                <a:latin typeface="Arial" panose="020B0604020202020204" pitchFamily="34" charset="0"/>
                <a:cs typeface="Arial" panose="020B0604020202020204" pitchFamily="34" charset="0"/>
              </a:defRPr>
            </a:lvl1pPr>
            <a:lvl2pPr marL="432000" indent="-172800">
              <a:lnSpc>
                <a:spcPct val="100000"/>
              </a:lnSpc>
              <a:spcBef>
                <a:spcPts val="0"/>
              </a:spcBef>
              <a:spcAft>
                <a:spcPts val="600"/>
              </a:spcAft>
              <a:buClr>
                <a:srgbClr val="F9423A"/>
              </a:buClr>
              <a:buFont typeface="Arial" panose="020B0604020202020204" pitchFamily="34" charset="0"/>
              <a:buChar char="•"/>
              <a:defRPr sz="1250" baseline="0">
                <a:latin typeface="Arial" panose="020B0604020202020204" pitchFamily="34" charset="0"/>
                <a:cs typeface="Arial" panose="020B0604020202020204" pitchFamily="34" charset="0"/>
              </a:defRPr>
            </a:lvl2pPr>
            <a:lvl3pPr marL="648000" indent="-172800">
              <a:lnSpc>
                <a:spcPct val="100000"/>
              </a:lnSpc>
              <a:spcBef>
                <a:spcPts val="0"/>
              </a:spcBef>
              <a:spcAft>
                <a:spcPts val="600"/>
              </a:spcAft>
              <a:buClr>
                <a:srgbClr val="F9423A"/>
              </a:buClr>
              <a:buFont typeface="Arial" panose="020B0604020202020204" pitchFamily="34" charset="0"/>
              <a:buChar char="•"/>
              <a:defRPr sz="1150" baseline="0">
                <a:latin typeface="Arial" panose="020B0604020202020204" pitchFamily="34" charset="0"/>
                <a:cs typeface="Arial" panose="020B0604020202020204" pitchFamily="34" charset="0"/>
              </a:defRPr>
            </a:lvl3pPr>
            <a:lvl4pPr marL="864000" indent="-172800">
              <a:lnSpc>
                <a:spcPct val="100000"/>
              </a:lnSpc>
              <a:spcBef>
                <a:spcPts val="0"/>
              </a:spcBef>
              <a:spcAft>
                <a:spcPts val="600"/>
              </a:spcAft>
              <a:buClr>
                <a:srgbClr val="F9423A"/>
              </a:buClr>
              <a:buFont typeface="Arial" panose="020B0604020202020204" pitchFamily="34" charset="0"/>
              <a:buChar char="•"/>
              <a:defRPr sz="1050" baseline="0">
                <a:latin typeface="Arial" panose="020B0604020202020204" pitchFamily="34" charset="0"/>
                <a:cs typeface="Arial" panose="020B0604020202020204" pitchFamily="34" charset="0"/>
              </a:defRPr>
            </a:lvl4pPr>
            <a:lvl5pPr marL="960120" indent="-171450">
              <a:lnSpc>
                <a:spcPct val="100000"/>
              </a:lnSpc>
              <a:spcBef>
                <a:spcPts val="0"/>
              </a:spcBef>
              <a:spcAft>
                <a:spcPts val="600"/>
              </a:spcAft>
              <a:buClr>
                <a:srgbClr val="F9423A"/>
              </a:buClr>
              <a:buFont typeface="Arial" panose="020B0604020202020204" pitchFamily="34" charset="0"/>
              <a:buChar char="•"/>
              <a:defRPr sz="950" baseline="0">
                <a:latin typeface="Arial" panose="020B0604020202020204" pitchFamily="34" charset="0"/>
                <a:cs typeface="Arial" panose="020B0604020202020204" pitchFamily="34" charset="0"/>
              </a:defRPr>
            </a:lvl5pPr>
          </a:lstStyle>
          <a:p>
            <a:pPr lvl="0"/>
            <a:r>
              <a:rPr lang="en-CA" noProof="0" dirty="0" smtClean="0"/>
              <a:t> Bullets – Level 1</a:t>
            </a:r>
          </a:p>
          <a:p>
            <a:pPr lvl="1"/>
            <a:r>
              <a:rPr lang="en-CA" noProof="0" dirty="0" smtClean="0"/>
              <a:t> Level 2</a:t>
            </a:r>
          </a:p>
          <a:p>
            <a:pPr lvl="2"/>
            <a:r>
              <a:rPr lang="en-CA" noProof="0" dirty="0" smtClean="0"/>
              <a:t> Level 3</a:t>
            </a:r>
          </a:p>
          <a:p>
            <a:pPr lvl="3"/>
            <a:r>
              <a:rPr lang="en-CA" noProof="0" dirty="0" smtClean="0"/>
              <a:t> Level 4</a:t>
            </a:r>
            <a:endParaRPr lang="en-CA" noProof="0" dirty="0"/>
          </a:p>
        </p:txBody>
      </p:sp>
      <p:pic>
        <p:nvPicPr>
          <p:cNvPr id="17" name="Picture 16"/>
          <p:cNvPicPr>
            <a:picLocks noChangeAspect="1"/>
          </p:cNvPicPr>
          <p:nvPr userDrawn="1"/>
        </p:nvPicPr>
        <p:blipFill>
          <a:blip r:embed="rId4"/>
          <a:stretch>
            <a:fillRect/>
          </a:stretch>
        </p:blipFill>
        <p:spPr>
          <a:xfrm>
            <a:off x="9693795" y="7271893"/>
            <a:ext cx="261665" cy="226502"/>
          </a:xfrm>
          <a:prstGeom prst="rect">
            <a:avLst/>
          </a:prstGeom>
        </p:spPr>
      </p:pic>
      <p:sp>
        <p:nvSpPr>
          <p:cNvPr id="18"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20"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21" name="Picture 20"/>
          <p:cNvPicPr>
            <a:picLocks noChangeAspect="1"/>
          </p:cNvPicPr>
          <p:nvPr userDrawn="1"/>
        </p:nvPicPr>
        <p:blipFill>
          <a:blip r:embed="rId5"/>
          <a:stretch>
            <a:fillRect/>
          </a:stretch>
        </p:blipFill>
        <p:spPr>
          <a:xfrm>
            <a:off x="1" y="209640"/>
            <a:ext cx="540881" cy="821803"/>
          </a:xfrm>
          <a:prstGeom prst="rect">
            <a:avLst/>
          </a:prstGeom>
        </p:spPr>
      </p:pic>
      <p:pic>
        <p:nvPicPr>
          <p:cNvPr id="10" name="Picture 9"/>
          <p:cNvPicPr>
            <a:picLocks noChangeAspect="1"/>
          </p:cNvPicPr>
          <p:nvPr userDrawn="1"/>
        </p:nvPicPr>
        <p:blipFill rotWithShape="1">
          <a:blip r:embed="rId6" cstate="print">
            <a:extLst>
              <a:ext uri="{28A0092B-C50C-407E-A947-70E740481C1C}">
                <a14:useLocalDpi xmlns:a14="http://schemas.microsoft.com/office/drawing/2010/main" val="0"/>
              </a:ext>
            </a:extLst>
          </a:blip>
          <a:srcRect l="11252" t="20802" r="11691" b="20729"/>
          <a:stretch/>
        </p:blipFill>
        <p:spPr>
          <a:xfrm>
            <a:off x="540882" y="7195057"/>
            <a:ext cx="1063632" cy="440124"/>
          </a:xfrm>
          <a:prstGeom prst="rect">
            <a:avLst/>
          </a:prstGeom>
        </p:spPr>
      </p:pic>
    </p:spTree>
    <p:extLst>
      <p:ext uri="{BB962C8B-B14F-4D97-AF65-F5344CB8AC3E}">
        <p14:creationId xmlns:p14="http://schemas.microsoft.com/office/powerpoint/2010/main" val="15773661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9" name="Picture 18"/>
          <p:cNvPicPr>
            <a:picLocks noChangeAspect="1"/>
          </p:cNvPicPr>
          <p:nvPr userDrawn="1"/>
        </p:nvPicPr>
        <p:blipFill>
          <a:blip r:embed="rId2"/>
          <a:stretch>
            <a:fillRect/>
          </a:stretch>
        </p:blipFill>
        <p:spPr>
          <a:xfrm>
            <a:off x="9693795" y="7271893"/>
            <a:ext cx="261665" cy="226502"/>
          </a:xfrm>
          <a:prstGeom prst="rect">
            <a:avLst/>
          </a:prstGeom>
        </p:spPr>
      </p:pic>
      <p:sp>
        <p:nvSpPr>
          <p:cNvPr id="20"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15" name="Text Placeholder 2"/>
          <p:cNvSpPr>
            <a:spLocks noGrp="1" noChangeAspect="1"/>
          </p:cNvSpPr>
          <p:nvPr>
            <p:ph idx="12" hasCustomPrompt="1"/>
          </p:nvPr>
        </p:nvSpPr>
        <p:spPr>
          <a:xfrm>
            <a:off x="5303521" y="1670304"/>
            <a:ext cx="4651940" cy="5169408"/>
          </a:xfrm>
          <a:prstGeom prst="rect">
            <a:avLst/>
          </a:prstGeom>
        </p:spPr>
        <p:txBody>
          <a:bodyPr vert="horz" lIns="91440" tIns="45720" rIns="91440" bIns="45720" rtlCol="0">
            <a:normAutofit/>
          </a:bodyPr>
          <a:lstStyle>
            <a:lvl1pPr marL="214313" indent="-214313">
              <a:lnSpc>
                <a:spcPct val="100000"/>
              </a:lnSpc>
              <a:spcBef>
                <a:spcPts val="0"/>
              </a:spcBef>
              <a:spcAft>
                <a:spcPts val="600"/>
              </a:spcAft>
              <a:buFontTx/>
              <a:buBlip>
                <a:blip r:embed="rId3"/>
              </a:buBlip>
              <a:defRPr sz="1350">
                <a:solidFill>
                  <a:srgbClr val="001E60"/>
                </a:solidFill>
                <a:latin typeface="Arial" panose="020B0604020202020204" pitchFamily="34" charset="0"/>
                <a:cs typeface="Arial" panose="020B0604020202020204" pitchFamily="34" charset="0"/>
              </a:defRPr>
            </a:lvl1pPr>
            <a:lvl2pPr marL="432000" indent="-172800">
              <a:lnSpc>
                <a:spcPct val="100000"/>
              </a:lnSpc>
              <a:spcBef>
                <a:spcPts val="0"/>
              </a:spcBef>
              <a:spcAft>
                <a:spcPts val="600"/>
              </a:spcAft>
              <a:buFont typeface="Arial" panose="020B0604020202020204" pitchFamily="34" charset="0"/>
              <a:buChar char="•"/>
              <a:defRPr sz="1250"/>
            </a:lvl2pPr>
            <a:lvl3pPr marL="648000" indent="-172800">
              <a:defRPr sz="1150"/>
            </a:lvl3pPr>
            <a:lvl4pPr marL="864000" indent="-172800">
              <a:defRPr sz="1050"/>
            </a:lvl4pPr>
          </a:lstStyle>
          <a:p>
            <a:pPr lvl="0"/>
            <a:r>
              <a:rPr lang="en-CA" noProof="0" dirty="0" smtClean="0"/>
              <a:t>Text here</a:t>
            </a:r>
          </a:p>
          <a:p>
            <a:pPr lvl="1"/>
            <a:r>
              <a:rPr lang="en-CA" noProof="0" dirty="0" smtClean="0"/>
              <a:t>Level 2</a:t>
            </a:r>
          </a:p>
          <a:p>
            <a:pPr lvl="2"/>
            <a:r>
              <a:rPr lang="en-CA" noProof="0" dirty="0" smtClean="0"/>
              <a:t>Level 3</a:t>
            </a:r>
          </a:p>
          <a:p>
            <a:pPr lvl="3"/>
            <a:r>
              <a:rPr lang="en-CA" noProof="0" dirty="0" smtClean="0"/>
              <a:t>Level 4</a:t>
            </a:r>
          </a:p>
          <a:p>
            <a:pPr lvl="0"/>
            <a:endParaRPr lang="en-CA" noProof="0" dirty="0" smtClean="0"/>
          </a:p>
          <a:p>
            <a:pPr lvl="0"/>
            <a:endParaRPr lang="en-CA" noProof="0" dirty="0"/>
          </a:p>
        </p:txBody>
      </p:sp>
      <p:sp>
        <p:nvSpPr>
          <p:cNvPr id="21" name="Text Placeholder 2"/>
          <p:cNvSpPr>
            <a:spLocks noGrp="1" noChangeAspect="1"/>
          </p:cNvSpPr>
          <p:nvPr>
            <p:ph idx="13" hasCustomPrompt="1"/>
          </p:nvPr>
        </p:nvSpPr>
        <p:spPr>
          <a:xfrm>
            <a:off x="540881" y="1670304"/>
            <a:ext cx="4552327" cy="5169408"/>
          </a:xfrm>
          <a:prstGeom prst="rect">
            <a:avLst/>
          </a:prstGeom>
        </p:spPr>
        <p:txBody>
          <a:bodyPr vert="horz" lIns="91440" tIns="45720" rIns="91440" bIns="45720" rtlCol="0">
            <a:normAutofit/>
          </a:bodyPr>
          <a:lstStyle>
            <a:lvl1pPr marL="214313" indent="-214313">
              <a:lnSpc>
                <a:spcPct val="100000"/>
              </a:lnSpc>
              <a:spcBef>
                <a:spcPts val="0"/>
              </a:spcBef>
              <a:spcAft>
                <a:spcPts val="600"/>
              </a:spcAft>
              <a:buFontTx/>
              <a:buBlip>
                <a:blip r:embed="rId3"/>
              </a:buBlip>
              <a:defRPr sz="1350">
                <a:solidFill>
                  <a:srgbClr val="001E60"/>
                </a:solidFill>
                <a:latin typeface="Arial" panose="020B0604020202020204" pitchFamily="34" charset="0"/>
                <a:cs typeface="Arial" panose="020B0604020202020204" pitchFamily="34" charset="0"/>
              </a:defRPr>
            </a:lvl1pPr>
            <a:lvl2pPr marL="432000" indent="-172800">
              <a:lnSpc>
                <a:spcPct val="100000"/>
              </a:lnSpc>
              <a:spcBef>
                <a:spcPts val="0"/>
              </a:spcBef>
              <a:spcAft>
                <a:spcPts val="600"/>
              </a:spcAft>
              <a:buFont typeface="Arial" panose="020B0604020202020204" pitchFamily="34" charset="0"/>
              <a:buChar char="•"/>
              <a:defRPr sz="1250" baseline="0"/>
            </a:lvl2pPr>
            <a:lvl3pPr marL="648000" indent="-172800">
              <a:defRPr sz="1150"/>
            </a:lvl3pPr>
            <a:lvl4pPr marL="864000" indent="-172800">
              <a:defRPr sz="1050"/>
            </a:lvl4pPr>
          </a:lstStyle>
          <a:p>
            <a:pPr lvl="0"/>
            <a:r>
              <a:rPr lang="en-CA" noProof="0" dirty="0" smtClean="0"/>
              <a:t>Text here</a:t>
            </a:r>
          </a:p>
          <a:p>
            <a:pPr lvl="1"/>
            <a:r>
              <a:rPr lang="en-CA" noProof="0" dirty="0" smtClean="0"/>
              <a:t>Level 2</a:t>
            </a:r>
          </a:p>
          <a:p>
            <a:pPr lvl="2"/>
            <a:r>
              <a:rPr lang="en-CA" noProof="0" dirty="0" smtClean="0"/>
              <a:t>Level 3</a:t>
            </a:r>
          </a:p>
          <a:p>
            <a:pPr lvl="3"/>
            <a:r>
              <a:rPr lang="en-CA" noProof="0" dirty="0" smtClean="0"/>
              <a:t>Level 4</a:t>
            </a:r>
          </a:p>
          <a:p>
            <a:pPr lvl="0"/>
            <a:endParaRPr lang="en-CA" noProof="0" dirty="0" smtClean="0"/>
          </a:p>
          <a:p>
            <a:pPr lvl="0"/>
            <a:endParaRPr lang="en-CA" noProof="0" dirty="0"/>
          </a:p>
        </p:txBody>
      </p:sp>
      <p:sp>
        <p:nvSpPr>
          <p:cNvPr id="22"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23" name="Picture 22"/>
          <p:cNvPicPr>
            <a:picLocks noChangeAspect="1"/>
          </p:cNvPicPr>
          <p:nvPr userDrawn="1"/>
        </p:nvPicPr>
        <p:blipFill>
          <a:blip r:embed="rId4"/>
          <a:stretch>
            <a:fillRect/>
          </a:stretch>
        </p:blipFill>
        <p:spPr>
          <a:xfrm>
            <a:off x="1" y="209640"/>
            <a:ext cx="540881" cy="821803"/>
          </a:xfrm>
          <a:prstGeom prst="rect">
            <a:avLst/>
          </a:prstGeom>
        </p:spPr>
      </p:pic>
      <p:pic>
        <p:nvPicPr>
          <p:cNvPr id="10" name="Picture 9"/>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1" y="7195057"/>
            <a:ext cx="1063632" cy="440124"/>
          </a:xfrm>
          <a:prstGeom prst="rect">
            <a:avLst/>
          </a:prstGeom>
        </p:spPr>
      </p:pic>
    </p:spTree>
    <p:extLst>
      <p:ext uri="{BB962C8B-B14F-4D97-AF65-F5344CB8AC3E}">
        <p14:creationId xmlns:p14="http://schemas.microsoft.com/office/powerpoint/2010/main" val="22176994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hree Point Comparison">
    <p:spTree>
      <p:nvGrpSpPr>
        <p:cNvPr id="1" name=""/>
        <p:cNvGrpSpPr/>
        <p:nvPr/>
      </p:nvGrpSpPr>
      <p:grpSpPr>
        <a:xfrm>
          <a:off x="0" y="0"/>
          <a:ext cx="0" cy="0"/>
          <a:chOff x="0" y="0"/>
          <a:chExt cx="0" cy="0"/>
        </a:xfrm>
      </p:grpSpPr>
      <p:pic>
        <p:nvPicPr>
          <p:cNvPr id="26" name="Picture 25"/>
          <p:cNvPicPr>
            <a:picLocks noChangeAspect="1"/>
          </p:cNvPicPr>
          <p:nvPr userDrawn="1"/>
        </p:nvPicPr>
        <p:blipFill rotWithShape="1">
          <a:blip r:embed="rId2"/>
          <a:srcRect b="20690"/>
          <a:stretch/>
        </p:blipFill>
        <p:spPr>
          <a:xfrm>
            <a:off x="0" y="4994501"/>
            <a:ext cx="10363200" cy="2814475"/>
          </a:xfrm>
          <a:prstGeom prst="rect">
            <a:avLst/>
          </a:prstGeom>
        </p:spPr>
      </p:pic>
      <p:pic>
        <p:nvPicPr>
          <p:cNvPr id="31" name="Picture 30"/>
          <p:cNvPicPr>
            <a:picLocks noChangeAspect="1"/>
          </p:cNvPicPr>
          <p:nvPr userDrawn="1"/>
        </p:nvPicPr>
        <p:blipFill>
          <a:blip r:embed="rId3"/>
          <a:stretch>
            <a:fillRect/>
          </a:stretch>
        </p:blipFill>
        <p:spPr>
          <a:xfrm>
            <a:off x="9693795" y="7271893"/>
            <a:ext cx="261665" cy="226502"/>
          </a:xfrm>
          <a:prstGeom prst="rect">
            <a:avLst/>
          </a:prstGeom>
        </p:spPr>
      </p:pic>
      <p:sp>
        <p:nvSpPr>
          <p:cNvPr id="32"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37"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38" name="Picture 37"/>
          <p:cNvPicPr>
            <a:picLocks noChangeAspect="1"/>
          </p:cNvPicPr>
          <p:nvPr userDrawn="1"/>
        </p:nvPicPr>
        <p:blipFill>
          <a:blip r:embed="rId4"/>
          <a:stretch>
            <a:fillRect/>
          </a:stretch>
        </p:blipFill>
        <p:spPr>
          <a:xfrm>
            <a:off x="1" y="209640"/>
            <a:ext cx="540881" cy="821803"/>
          </a:xfrm>
          <a:prstGeom prst="rect">
            <a:avLst/>
          </a:prstGeom>
        </p:spPr>
      </p:pic>
      <p:pic>
        <p:nvPicPr>
          <p:cNvPr id="27" name="Picture 26"/>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2" y="7195057"/>
            <a:ext cx="1063632" cy="440124"/>
          </a:xfrm>
          <a:prstGeom prst="rect">
            <a:avLst/>
          </a:prstGeom>
        </p:spPr>
      </p:pic>
      <p:sp>
        <p:nvSpPr>
          <p:cNvPr id="28" name="Text Placeholder 2"/>
          <p:cNvSpPr>
            <a:spLocks noGrp="1"/>
          </p:cNvSpPr>
          <p:nvPr>
            <p:ph type="body" idx="1" hasCustomPrompt="1"/>
          </p:nvPr>
        </p:nvSpPr>
        <p:spPr>
          <a:xfrm>
            <a:off x="1498290" y="2138187"/>
            <a:ext cx="3066892" cy="375489"/>
          </a:xfrm>
        </p:spPr>
        <p:txBody>
          <a:bodyPr anchor="b">
            <a:normAutofit/>
          </a:bodyPr>
          <a:lstStyle>
            <a:lvl1pPr marL="0" indent="0">
              <a:buNone/>
              <a:defRPr sz="1650" b="1"/>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HEADING</a:t>
            </a:r>
            <a:endParaRPr lang="en-CA" noProof="0" dirty="0"/>
          </a:p>
        </p:txBody>
      </p:sp>
      <p:sp>
        <p:nvSpPr>
          <p:cNvPr id="30" name="Text Placeholder 2"/>
          <p:cNvSpPr>
            <a:spLocks noGrp="1"/>
          </p:cNvSpPr>
          <p:nvPr>
            <p:ph type="body" idx="14" hasCustomPrompt="1"/>
          </p:nvPr>
        </p:nvSpPr>
        <p:spPr>
          <a:xfrm>
            <a:off x="1498290" y="2561528"/>
            <a:ext cx="3066892" cy="375489"/>
          </a:xfrm>
        </p:spPr>
        <p:txBody>
          <a:bodyPr anchor="b">
            <a:noAutofit/>
          </a:bodyPr>
          <a:lstStyle>
            <a:lvl1pPr marL="0" indent="0">
              <a:spcAft>
                <a:spcPts val="0"/>
              </a:spcAft>
              <a:buNone/>
              <a:defRPr sz="1200" b="0">
                <a:solidFill>
                  <a:srgbClr val="FF0000"/>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SUBHEADING</a:t>
            </a:r>
            <a:endParaRPr lang="en-CA" noProof="0" dirty="0"/>
          </a:p>
        </p:txBody>
      </p:sp>
      <p:sp>
        <p:nvSpPr>
          <p:cNvPr id="33" name="Text Placeholder 2"/>
          <p:cNvSpPr>
            <a:spLocks noGrp="1"/>
          </p:cNvSpPr>
          <p:nvPr>
            <p:ph type="body" idx="24" hasCustomPrompt="1"/>
          </p:nvPr>
        </p:nvSpPr>
        <p:spPr>
          <a:xfrm>
            <a:off x="1501748" y="3508969"/>
            <a:ext cx="3066891" cy="375489"/>
          </a:xfrm>
        </p:spPr>
        <p:txBody>
          <a:bodyPr anchor="b">
            <a:normAutofit/>
          </a:bodyPr>
          <a:lstStyle>
            <a:lvl1pPr marL="0" indent="0">
              <a:buNone/>
              <a:defRPr sz="1650" b="1"/>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HEADING</a:t>
            </a:r>
            <a:endParaRPr lang="en-CA" noProof="0" dirty="0"/>
          </a:p>
        </p:txBody>
      </p:sp>
      <p:sp>
        <p:nvSpPr>
          <p:cNvPr id="34" name="Text Placeholder 2"/>
          <p:cNvSpPr>
            <a:spLocks noGrp="1"/>
          </p:cNvSpPr>
          <p:nvPr>
            <p:ph type="body" idx="25" hasCustomPrompt="1"/>
          </p:nvPr>
        </p:nvSpPr>
        <p:spPr>
          <a:xfrm>
            <a:off x="1498290" y="4989916"/>
            <a:ext cx="3066892" cy="375489"/>
          </a:xfrm>
        </p:spPr>
        <p:txBody>
          <a:bodyPr anchor="b">
            <a:normAutofit/>
          </a:bodyPr>
          <a:lstStyle>
            <a:lvl1pPr marL="0" indent="0">
              <a:buNone/>
              <a:defRPr sz="1650" b="1"/>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HEADING</a:t>
            </a:r>
            <a:endParaRPr lang="en-CA" noProof="0" dirty="0"/>
          </a:p>
        </p:txBody>
      </p:sp>
      <p:sp>
        <p:nvSpPr>
          <p:cNvPr id="39" name="Text Placeholder 2"/>
          <p:cNvSpPr>
            <a:spLocks noGrp="1"/>
          </p:cNvSpPr>
          <p:nvPr>
            <p:ph type="body" idx="26" hasCustomPrompt="1"/>
          </p:nvPr>
        </p:nvSpPr>
        <p:spPr>
          <a:xfrm>
            <a:off x="1501748" y="3937404"/>
            <a:ext cx="3066891" cy="375489"/>
          </a:xfrm>
        </p:spPr>
        <p:txBody>
          <a:bodyPr anchor="b">
            <a:noAutofit/>
          </a:bodyPr>
          <a:lstStyle>
            <a:lvl1pPr marL="0" indent="0">
              <a:spcAft>
                <a:spcPts val="0"/>
              </a:spcAft>
              <a:buNone/>
              <a:defRPr sz="1200" b="0">
                <a:solidFill>
                  <a:srgbClr val="FF0000"/>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SUBHEADING</a:t>
            </a:r>
            <a:endParaRPr lang="en-CA" noProof="0" dirty="0"/>
          </a:p>
        </p:txBody>
      </p:sp>
      <p:sp>
        <p:nvSpPr>
          <p:cNvPr id="40" name="Text Placeholder 2"/>
          <p:cNvSpPr>
            <a:spLocks noGrp="1"/>
          </p:cNvSpPr>
          <p:nvPr>
            <p:ph type="body" idx="27" hasCustomPrompt="1"/>
          </p:nvPr>
        </p:nvSpPr>
        <p:spPr>
          <a:xfrm>
            <a:off x="1498290" y="5419782"/>
            <a:ext cx="3066892" cy="375489"/>
          </a:xfrm>
        </p:spPr>
        <p:txBody>
          <a:bodyPr anchor="b">
            <a:noAutofit/>
          </a:bodyPr>
          <a:lstStyle>
            <a:lvl1pPr marL="0" indent="0">
              <a:spcAft>
                <a:spcPts val="0"/>
              </a:spcAft>
              <a:buNone/>
              <a:defRPr sz="1200" b="0">
                <a:solidFill>
                  <a:srgbClr val="FF0000"/>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SUBHEADING</a:t>
            </a:r>
            <a:endParaRPr lang="en-CA" noProof="0" dirty="0"/>
          </a:p>
        </p:txBody>
      </p:sp>
      <p:sp>
        <p:nvSpPr>
          <p:cNvPr id="41" name="Text Placeholder 14"/>
          <p:cNvSpPr>
            <a:spLocks noGrp="1"/>
          </p:cNvSpPr>
          <p:nvPr>
            <p:ph type="body" sz="quarter" idx="13" hasCustomPrompt="1"/>
          </p:nvPr>
        </p:nvSpPr>
        <p:spPr>
          <a:xfrm>
            <a:off x="5128908" y="2136105"/>
            <a:ext cx="4826551" cy="1103085"/>
          </a:xfrm>
        </p:spPr>
        <p:txBody>
          <a:bodyPr>
            <a:normAutofit/>
          </a:bodyPr>
          <a:lstStyle>
            <a:lvl1pPr marL="257175" indent="-257175">
              <a:buFontTx/>
              <a:buBlip>
                <a:blip r:embed="rId6"/>
              </a:buBlip>
              <a:defRPr sz="1485"/>
            </a:lvl1pPr>
            <a:lvl2pPr marL="432000" indent="-172800">
              <a:buFont typeface="Arial" panose="020B0604020202020204" pitchFamily="34" charset="0"/>
              <a:buChar char="•"/>
              <a:defRPr sz="1320"/>
            </a:lvl2pPr>
            <a:lvl3pPr marL="648000" indent="-171450">
              <a:buFont typeface="Arial" panose="020B0604020202020204" pitchFamily="34" charset="0"/>
              <a:buChar char="•"/>
              <a:defRPr sz="1155"/>
            </a:lvl3pPr>
            <a:lvl4pPr marL="1131570" indent="0">
              <a:buNone/>
              <a:defRPr sz="990"/>
            </a:lvl4pPr>
            <a:lvl5pPr marL="1508760" indent="0">
              <a:buNone/>
              <a:defRPr sz="990"/>
            </a:lvl5pPr>
          </a:lstStyle>
          <a:p>
            <a:pPr lvl="0"/>
            <a:r>
              <a:rPr lang="en-CA" noProof="0" dirty="0" smtClean="0"/>
              <a:t>Click to edit content</a:t>
            </a:r>
          </a:p>
          <a:p>
            <a:pPr lvl="1"/>
            <a:r>
              <a:rPr lang="en-CA" noProof="0" dirty="0" smtClean="0"/>
              <a:t>Second Level</a:t>
            </a:r>
          </a:p>
          <a:p>
            <a:pPr lvl="2"/>
            <a:r>
              <a:rPr lang="en-CA" noProof="0" dirty="0" smtClean="0"/>
              <a:t>Third Level</a:t>
            </a:r>
          </a:p>
          <a:p>
            <a:pPr lvl="0"/>
            <a:endParaRPr lang="en-CA" noProof="0" dirty="0"/>
          </a:p>
        </p:txBody>
      </p:sp>
      <p:sp>
        <p:nvSpPr>
          <p:cNvPr id="42" name="Text Placeholder 14"/>
          <p:cNvSpPr>
            <a:spLocks noGrp="1"/>
          </p:cNvSpPr>
          <p:nvPr>
            <p:ph type="body" sz="quarter" idx="28" hasCustomPrompt="1"/>
          </p:nvPr>
        </p:nvSpPr>
        <p:spPr>
          <a:xfrm>
            <a:off x="5128909" y="3505933"/>
            <a:ext cx="4826550" cy="1103085"/>
          </a:xfrm>
        </p:spPr>
        <p:txBody>
          <a:bodyPr>
            <a:normAutofit/>
          </a:bodyPr>
          <a:lstStyle>
            <a:lvl1pPr marL="257175" indent="-257175">
              <a:buFontTx/>
              <a:buBlip>
                <a:blip r:embed="rId6"/>
              </a:buBlip>
              <a:defRPr sz="1485"/>
            </a:lvl1pPr>
            <a:lvl2pPr marL="432000" indent="-172800">
              <a:buFont typeface="Arial" panose="020B0604020202020204" pitchFamily="34" charset="0"/>
              <a:buChar char="•"/>
              <a:defRPr sz="1320"/>
            </a:lvl2pPr>
            <a:lvl3pPr marL="648000" indent="-171450">
              <a:buFont typeface="Arial" panose="020B0604020202020204" pitchFamily="34" charset="0"/>
              <a:buChar char="•"/>
              <a:defRPr sz="1155" baseline="0"/>
            </a:lvl3pPr>
            <a:lvl4pPr marL="1131570" indent="0">
              <a:buNone/>
              <a:defRPr sz="990"/>
            </a:lvl4pPr>
            <a:lvl5pPr marL="1508760" indent="0">
              <a:buNone/>
              <a:defRPr sz="990"/>
            </a:lvl5pPr>
          </a:lstStyle>
          <a:p>
            <a:pPr lvl="0"/>
            <a:r>
              <a:rPr lang="en-CA" noProof="0" dirty="0" smtClean="0"/>
              <a:t>Click to edit content</a:t>
            </a:r>
          </a:p>
          <a:p>
            <a:pPr lvl="1"/>
            <a:r>
              <a:rPr lang="en-CA" noProof="0" dirty="0" smtClean="0"/>
              <a:t>Second Level</a:t>
            </a:r>
          </a:p>
          <a:p>
            <a:pPr lvl="2"/>
            <a:r>
              <a:rPr lang="en-CA" noProof="0" dirty="0" smtClean="0"/>
              <a:t>Third Level</a:t>
            </a:r>
          </a:p>
          <a:p>
            <a:pPr lvl="0"/>
            <a:endParaRPr lang="en-CA" noProof="0" dirty="0"/>
          </a:p>
        </p:txBody>
      </p:sp>
      <p:sp>
        <p:nvSpPr>
          <p:cNvPr id="43" name="Text Placeholder 14"/>
          <p:cNvSpPr>
            <a:spLocks noGrp="1"/>
          </p:cNvSpPr>
          <p:nvPr>
            <p:ph type="body" sz="quarter" idx="29" hasCustomPrompt="1"/>
          </p:nvPr>
        </p:nvSpPr>
        <p:spPr>
          <a:xfrm>
            <a:off x="5128908" y="4986987"/>
            <a:ext cx="4826551" cy="1103085"/>
          </a:xfrm>
        </p:spPr>
        <p:txBody>
          <a:bodyPr>
            <a:normAutofit/>
          </a:bodyPr>
          <a:lstStyle>
            <a:lvl1pPr marL="257175" indent="-257175">
              <a:buFontTx/>
              <a:buBlip>
                <a:blip r:embed="rId6"/>
              </a:buBlip>
              <a:defRPr sz="1485"/>
            </a:lvl1pPr>
            <a:lvl2pPr marL="432000" indent="-172800">
              <a:buFont typeface="Arial" panose="020B0604020202020204" pitchFamily="34" charset="0"/>
              <a:buChar char="•"/>
              <a:defRPr sz="1320"/>
            </a:lvl2pPr>
            <a:lvl3pPr marL="648000" indent="-171450">
              <a:buFont typeface="Arial" panose="020B0604020202020204" pitchFamily="34" charset="0"/>
              <a:buChar char="•"/>
              <a:defRPr sz="1155"/>
            </a:lvl3pPr>
            <a:lvl4pPr marL="1131570" indent="0">
              <a:buNone/>
              <a:defRPr sz="990"/>
            </a:lvl4pPr>
            <a:lvl5pPr marL="1508760" indent="0">
              <a:buNone/>
              <a:defRPr sz="990"/>
            </a:lvl5pPr>
          </a:lstStyle>
          <a:p>
            <a:pPr lvl="0"/>
            <a:r>
              <a:rPr lang="en-CA" noProof="0" dirty="0" smtClean="0"/>
              <a:t>Click to edit content</a:t>
            </a:r>
          </a:p>
          <a:p>
            <a:pPr lvl="1"/>
            <a:r>
              <a:rPr lang="en-CA" noProof="0" dirty="0" smtClean="0"/>
              <a:t>Second Level</a:t>
            </a:r>
          </a:p>
          <a:p>
            <a:pPr lvl="2"/>
            <a:r>
              <a:rPr lang="en-CA" noProof="0" dirty="0" smtClean="0"/>
              <a:t>Third Level</a:t>
            </a:r>
          </a:p>
          <a:p>
            <a:pPr lvl="0"/>
            <a:endParaRPr lang="en-CA" noProof="0" dirty="0"/>
          </a:p>
        </p:txBody>
      </p:sp>
      <p:sp>
        <p:nvSpPr>
          <p:cNvPr id="44" name="Picture Placeholder 2"/>
          <p:cNvSpPr>
            <a:spLocks noGrp="1"/>
          </p:cNvSpPr>
          <p:nvPr>
            <p:ph type="pic" sz="quarter" idx="18"/>
          </p:nvPr>
        </p:nvSpPr>
        <p:spPr>
          <a:xfrm>
            <a:off x="540882" y="2136105"/>
            <a:ext cx="733372" cy="731520"/>
          </a:xfrm>
          <a:prstGeom prst="rect">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45" name="Picture Placeholder 2"/>
          <p:cNvSpPr>
            <a:spLocks noGrp="1"/>
          </p:cNvSpPr>
          <p:nvPr>
            <p:ph type="pic" sz="quarter" idx="30"/>
          </p:nvPr>
        </p:nvSpPr>
        <p:spPr>
          <a:xfrm>
            <a:off x="540882" y="3505934"/>
            <a:ext cx="733372" cy="731520"/>
          </a:xfrm>
          <a:prstGeom prst="rect">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46" name="Picture Placeholder 2"/>
          <p:cNvSpPr>
            <a:spLocks noGrp="1"/>
          </p:cNvSpPr>
          <p:nvPr>
            <p:ph type="pic" sz="quarter" idx="31"/>
          </p:nvPr>
        </p:nvSpPr>
        <p:spPr>
          <a:xfrm>
            <a:off x="540882" y="4989916"/>
            <a:ext cx="733372" cy="731520"/>
          </a:xfrm>
          <a:prstGeom prst="rect">
            <a:avLst/>
          </a:prstGeom>
          <a:ln>
            <a:solidFill>
              <a:srgbClr val="BDBDBD"/>
            </a:solidFill>
          </a:ln>
        </p:spPr>
        <p:txBody>
          <a:bodyPr/>
          <a:lstStyle>
            <a:lvl1pPr marL="0" indent="0">
              <a:buNone/>
              <a:defRPr>
                <a:solidFill>
                  <a:schemeClr val="bg1"/>
                </a:solidFill>
              </a:defRPr>
            </a:lvl1pPr>
          </a:lstStyle>
          <a:p>
            <a:endParaRPr lang="en-CA" noProof="0" dirty="0"/>
          </a:p>
        </p:txBody>
      </p:sp>
    </p:spTree>
    <p:extLst>
      <p:ext uri="{BB962C8B-B14F-4D97-AF65-F5344CB8AC3E}">
        <p14:creationId xmlns:p14="http://schemas.microsoft.com/office/powerpoint/2010/main" val="1954437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with team x3">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a:srcRect b="20690"/>
          <a:stretch/>
        </p:blipFill>
        <p:spPr>
          <a:xfrm>
            <a:off x="0" y="4994501"/>
            <a:ext cx="10363200" cy="2814475"/>
          </a:xfrm>
          <a:prstGeom prst="rect">
            <a:avLst/>
          </a:prstGeom>
        </p:spPr>
      </p:pic>
      <p:sp>
        <p:nvSpPr>
          <p:cNvPr id="3" name="Picture Placeholder 2"/>
          <p:cNvSpPr>
            <a:spLocks noGrp="1"/>
          </p:cNvSpPr>
          <p:nvPr>
            <p:ph type="pic" sz="quarter" idx="18"/>
          </p:nvPr>
        </p:nvSpPr>
        <p:spPr>
          <a:xfrm>
            <a:off x="885652" y="2301438"/>
            <a:ext cx="2219325" cy="2221992"/>
          </a:xfrm>
          <a:prstGeom prst="ellipse">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26" name="Picture Placeholder 2"/>
          <p:cNvSpPr>
            <a:spLocks noGrp="1"/>
          </p:cNvSpPr>
          <p:nvPr>
            <p:ph type="pic" sz="quarter" idx="19"/>
          </p:nvPr>
        </p:nvSpPr>
        <p:spPr>
          <a:xfrm>
            <a:off x="7258223" y="2301438"/>
            <a:ext cx="2219325" cy="2221992"/>
          </a:xfrm>
          <a:prstGeom prst="ellipse">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27" name="Picture Placeholder 2"/>
          <p:cNvSpPr>
            <a:spLocks noGrp="1"/>
          </p:cNvSpPr>
          <p:nvPr>
            <p:ph type="pic" sz="quarter" idx="20"/>
          </p:nvPr>
        </p:nvSpPr>
        <p:spPr>
          <a:xfrm>
            <a:off x="4071938" y="2301438"/>
            <a:ext cx="2219325" cy="2221992"/>
          </a:xfrm>
          <a:prstGeom prst="ellipse">
            <a:avLst/>
          </a:prstGeom>
          <a:ln>
            <a:solidFill>
              <a:srgbClr val="BDBDBD"/>
            </a:solidFill>
          </a:ln>
        </p:spPr>
        <p:txBody>
          <a:bodyPr/>
          <a:lstStyle>
            <a:lvl1pPr marL="0" indent="0">
              <a:buNone/>
              <a:defRPr>
                <a:solidFill>
                  <a:schemeClr val="bg1"/>
                </a:solidFill>
              </a:defRPr>
            </a:lvl1pPr>
          </a:lstStyle>
          <a:p>
            <a:endParaRPr lang="en-CA" noProof="0" dirty="0"/>
          </a:p>
        </p:txBody>
      </p:sp>
      <p:pic>
        <p:nvPicPr>
          <p:cNvPr id="33" name="Picture 32"/>
          <p:cNvPicPr>
            <a:picLocks noChangeAspect="1"/>
          </p:cNvPicPr>
          <p:nvPr userDrawn="1"/>
        </p:nvPicPr>
        <p:blipFill>
          <a:blip r:embed="rId3"/>
          <a:stretch>
            <a:fillRect/>
          </a:stretch>
        </p:blipFill>
        <p:spPr>
          <a:xfrm>
            <a:off x="9693795" y="7271893"/>
            <a:ext cx="261665" cy="226502"/>
          </a:xfrm>
          <a:prstGeom prst="rect">
            <a:avLst/>
          </a:prstGeom>
        </p:spPr>
      </p:pic>
      <p:sp>
        <p:nvSpPr>
          <p:cNvPr id="34"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31"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37" name="Picture 36"/>
          <p:cNvPicPr>
            <a:picLocks noChangeAspect="1"/>
          </p:cNvPicPr>
          <p:nvPr userDrawn="1"/>
        </p:nvPicPr>
        <p:blipFill>
          <a:blip r:embed="rId4"/>
          <a:stretch>
            <a:fillRect/>
          </a:stretch>
        </p:blipFill>
        <p:spPr>
          <a:xfrm>
            <a:off x="1" y="209640"/>
            <a:ext cx="540881" cy="821803"/>
          </a:xfrm>
          <a:prstGeom prst="rect">
            <a:avLst/>
          </a:prstGeom>
        </p:spPr>
      </p:pic>
      <p:sp>
        <p:nvSpPr>
          <p:cNvPr id="4" name="Text Placeholder 3"/>
          <p:cNvSpPr>
            <a:spLocks noGrp="1"/>
          </p:cNvSpPr>
          <p:nvPr>
            <p:ph type="body" sz="quarter" idx="34" hasCustomPrompt="1"/>
          </p:nvPr>
        </p:nvSpPr>
        <p:spPr>
          <a:xfrm>
            <a:off x="885651" y="4736845"/>
            <a:ext cx="2219327"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38" name="Text Placeholder 3"/>
          <p:cNvSpPr>
            <a:spLocks noGrp="1"/>
          </p:cNvSpPr>
          <p:nvPr>
            <p:ph type="body" sz="quarter" idx="35" hasCustomPrompt="1"/>
          </p:nvPr>
        </p:nvSpPr>
        <p:spPr>
          <a:xfrm>
            <a:off x="4138506" y="4741525"/>
            <a:ext cx="2219327"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39" name="Text Placeholder 3"/>
          <p:cNvSpPr>
            <a:spLocks noGrp="1"/>
          </p:cNvSpPr>
          <p:nvPr>
            <p:ph type="body" sz="quarter" idx="36" hasCustomPrompt="1"/>
          </p:nvPr>
        </p:nvSpPr>
        <p:spPr>
          <a:xfrm>
            <a:off x="7258222" y="4744446"/>
            <a:ext cx="2219327"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6" name="Text Placeholder 5"/>
          <p:cNvSpPr>
            <a:spLocks noGrp="1"/>
          </p:cNvSpPr>
          <p:nvPr>
            <p:ph type="body" sz="quarter" idx="37" hasCustomPrompt="1"/>
          </p:nvPr>
        </p:nvSpPr>
        <p:spPr>
          <a:xfrm>
            <a:off x="867116" y="5529327"/>
            <a:ext cx="2237862"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40" name="Text Placeholder 5"/>
          <p:cNvSpPr>
            <a:spLocks noGrp="1"/>
          </p:cNvSpPr>
          <p:nvPr>
            <p:ph type="body" sz="quarter" idx="38" hasCustomPrompt="1"/>
          </p:nvPr>
        </p:nvSpPr>
        <p:spPr>
          <a:xfrm>
            <a:off x="4138507" y="5508660"/>
            <a:ext cx="2237862"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41" name="Text Placeholder 5"/>
          <p:cNvSpPr>
            <a:spLocks noGrp="1"/>
          </p:cNvSpPr>
          <p:nvPr>
            <p:ph type="body" sz="quarter" idx="39" hasCustomPrompt="1"/>
          </p:nvPr>
        </p:nvSpPr>
        <p:spPr>
          <a:xfrm>
            <a:off x="7239686" y="5508660"/>
            <a:ext cx="2237862" cy="807712"/>
          </a:xfrm>
        </p:spPr>
        <p:txBody>
          <a:bodyPr>
            <a:normAutofit/>
          </a:bodyPr>
          <a:lstStyle>
            <a:lvl1pPr marL="0" indent="0" algn="ctr">
              <a:buNone/>
              <a:defRPr sz="1200"/>
            </a:lvl1pPr>
          </a:lstStyle>
          <a:p>
            <a:pPr lvl="0"/>
            <a:r>
              <a:rPr lang="en-CA" noProof="0" dirty="0" smtClean="0"/>
              <a:t>Text</a:t>
            </a:r>
            <a:endParaRPr lang="en-CA" noProof="0" dirty="0"/>
          </a:p>
        </p:txBody>
      </p:sp>
      <p:pic>
        <p:nvPicPr>
          <p:cNvPr id="17" name="Picture 16"/>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2" y="7195057"/>
            <a:ext cx="1063632" cy="440124"/>
          </a:xfrm>
          <a:prstGeom prst="rect">
            <a:avLst/>
          </a:prstGeom>
        </p:spPr>
      </p:pic>
    </p:spTree>
    <p:extLst>
      <p:ext uri="{BB962C8B-B14F-4D97-AF65-F5344CB8AC3E}">
        <p14:creationId xmlns:p14="http://schemas.microsoft.com/office/powerpoint/2010/main" val="25718132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with team x5">
    <p:spTree>
      <p:nvGrpSpPr>
        <p:cNvPr id="1" name=""/>
        <p:cNvGrpSpPr/>
        <p:nvPr/>
      </p:nvGrpSpPr>
      <p:grpSpPr>
        <a:xfrm>
          <a:off x="0" y="0"/>
          <a:ext cx="0" cy="0"/>
          <a:chOff x="0" y="0"/>
          <a:chExt cx="0" cy="0"/>
        </a:xfrm>
      </p:grpSpPr>
      <p:pic>
        <p:nvPicPr>
          <p:cNvPr id="24" name="Picture 23"/>
          <p:cNvPicPr>
            <a:picLocks noChangeAspect="1"/>
          </p:cNvPicPr>
          <p:nvPr userDrawn="1"/>
        </p:nvPicPr>
        <p:blipFill rotWithShape="1">
          <a:blip r:embed="rId2"/>
          <a:srcRect b="20690"/>
          <a:stretch/>
        </p:blipFill>
        <p:spPr>
          <a:xfrm>
            <a:off x="0" y="4994501"/>
            <a:ext cx="10363200" cy="2814475"/>
          </a:xfrm>
          <a:prstGeom prst="rect">
            <a:avLst/>
          </a:prstGeom>
        </p:spPr>
      </p:pic>
      <p:sp>
        <p:nvSpPr>
          <p:cNvPr id="31" name="Picture Placeholder 2"/>
          <p:cNvSpPr>
            <a:spLocks noGrp="1"/>
          </p:cNvSpPr>
          <p:nvPr>
            <p:ph type="pic" sz="quarter" idx="25"/>
          </p:nvPr>
        </p:nvSpPr>
        <p:spPr>
          <a:xfrm>
            <a:off x="885652"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30" name="Picture Placeholder 2"/>
          <p:cNvSpPr>
            <a:spLocks noGrp="1"/>
          </p:cNvSpPr>
          <p:nvPr>
            <p:ph type="pic" sz="quarter" idx="24"/>
          </p:nvPr>
        </p:nvSpPr>
        <p:spPr>
          <a:xfrm>
            <a:off x="2564856"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12" name="Picture Placeholder 2"/>
          <p:cNvSpPr>
            <a:spLocks noGrp="1"/>
          </p:cNvSpPr>
          <p:nvPr>
            <p:ph type="pic" sz="quarter" idx="22"/>
          </p:nvPr>
        </p:nvSpPr>
        <p:spPr>
          <a:xfrm>
            <a:off x="4259580"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29" name="Picture Placeholder 2"/>
          <p:cNvSpPr>
            <a:spLocks noGrp="1"/>
          </p:cNvSpPr>
          <p:nvPr>
            <p:ph type="pic" sz="quarter" idx="23"/>
          </p:nvPr>
        </p:nvSpPr>
        <p:spPr>
          <a:xfrm>
            <a:off x="5954304"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32" name="Picture Placeholder 2"/>
          <p:cNvSpPr>
            <a:spLocks noGrp="1"/>
          </p:cNvSpPr>
          <p:nvPr>
            <p:ph type="pic" sz="quarter" idx="26"/>
          </p:nvPr>
        </p:nvSpPr>
        <p:spPr>
          <a:xfrm>
            <a:off x="7651659"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pic>
        <p:nvPicPr>
          <p:cNvPr id="28" name="Picture 27"/>
          <p:cNvPicPr>
            <a:picLocks noChangeAspect="1"/>
          </p:cNvPicPr>
          <p:nvPr userDrawn="1"/>
        </p:nvPicPr>
        <p:blipFill>
          <a:blip r:embed="rId3"/>
          <a:stretch>
            <a:fillRect/>
          </a:stretch>
        </p:blipFill>
        <p:spPr>
          <a:xfrm>
            <a:off x="9693795" y="7271893"/>
            <a:ext cx="261665" cy="226502"/>
          </a:xfrm>
          <a:prstGeom prst="rect">
            <a:avLst/>
          </a:prstGeom>
        </p:spPr>
      </p:pic>
      <p:sp>
        <p:nvSpPr>
          <p:cNvPr id="39"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46"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47" name="Picture 46"/>
          <p:cNvPicPr>
            <a:picLocks noChangeAspect="1"/>
          </p:cNvPicPr>
          <p:nvPr userDrawn="1"/>
        </p:nvPicPr>
        <p:blipFill>
          <a:blip r:embed="rId4"/>
          <a:stretch>
            <a:fillRect/>
          </a:stretch>
        </p:blipFill>
        <p:spPr>
          <a:xfrm>
            <a:off x="1" y="209640"/>
            <a:ext cx="540881" cy="821803"/>
          </a:xfrm>
          <a:prstGeom prst="rect">
            <a:avLst/>
          </a:prstGeom>
        </p:spPr>
      </p:pic>
      <p:sp>
        <p:nvSpPr>
          <p:cNvPr id="48" name="Text Placeholder 3"/>
          <p:cNvSpPr>
            <a:spLocks noGrp="1"/>
          </p:cNvSpPr>
          <p:nvPr>
            <p:ph type="body" sz="quarter" idx="36" hasCustomPrompt="1"/>
          </p:nvPr>
        </p:nvSpPr>
        <p:spPr>
          <a:xfrm>
            <a:off x="1037620"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51" name="Text Placeholder 5"/>
          <p:cNvSpPr>
            <a:spLocks noGrp="1"/>
          </p:cNvSpPr>
          <p:nvPr>
            <p:ph type="body" sz="quarter" idx="39" hasCustomPrompt="1"/>
          </p:nvPr>
        </p:nvSpPr>
        <p:spPr>
          <a:xfrm>
            <a:off x="1019083"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54" name="Text Placeholder 3"/>
          <p:cNvSpPr>
            <a:spLocks noGrp="1"/>
          </p:cNvSpPr>
          <p:nvPr>
            <p:ph type="body" sz="quarter" idx="40" hasCustomPrompt="1"/>
          </p:nvPr>
        </p:nvSpPr>
        <p:spPr>
          <a:xfrm>
            <a:off x="2746328"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55" name="Text Placeholder 5"/>
          <p:cNvSpPr>
            <a:spLocks noGrp="1"/>
          </p:cNvSpPr>
          <p:nvPr>
            <p:ph type="body" sz="quarter" idx="41" hasCustomPrompt="1"/>
          </p:nvPr>
        </p:nvSpPr>
        <p:spPr>
          <a:xfrm>
            <a:off x="2727792"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56" name="Text Placeholder 3"/>
          <p:cNvSpPr>
            <a:spLocks noGrp="1"/>
          </p:cNvSpPr>
          <p:nvPr>
            <p:ph type="body" sz="quarter" idx="42" hasCustomPrompt="1"/>
          </p:nvPr>
        </p:nvSpPr>
        <p:spPr>
          <a:xfrm>
            <a:off x="4473572"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57" name="Text Placeholder 5"/>
          <p:cNvSpPr>
            <a:spLocks noGrp="1"/>
          </p:cNvSpPr>
          <p:nvPr>
            <p:ph type="body" sz="quarter" idx="43" hasCustomPrompt="1"/>
          </p:nvPr>
        </p:nvSpPr>
        <p:spPr>
          <a:xfrm>
            <a:off x="4455036"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58" name="Text Placeholder 3"/>
          <p:cNvSpPr>
            <a:spLocks noGrp="1"/>
          </p:cNvSpPr>
          <p:nvPr>
            <p:ph type="body" sz="quarter" idx="44" hasCustomPrompt="1"/>
          </p:nvPr>
        </p:nvSpPr>
        <p:spPr>
          <a:xfrm>
            <a:off x="6219351"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59" name="Text Placeholder 5"/>
          <p:cNvSpPr>
            <a:spLocks noGrp="1"/>
          </p:cNvSpPr>
          <p:nvPr>
            <p:ph type="body" sz="quarter" idx="45" hasCustomPrompt="1"/>
          </p:nvPr>
        </p:nvSpPr>
        <p:spPr>
          <a:xfrm>
            <a:off x="6200815"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60" name="Text Placeholder 3"/>
          <p:cNvSpPr>
            <a:spLocks noGrp="1"/>
          </p:cNvSpPr>
          <p:nvPr>
            <p:ph type="body" sz="quarter" idx="46" hasCustomPrompt="1"/>
          </p:nvPr>
        </p:nvSpPr>
        <p:spPr>
          <a:xfrm>
            <a:off x="7983667"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61" name="Text Placeholder 5"/>
          <p:cNvSpPr>
            <a:spLocks noGrp="1"/>
          </p:cNvSpPr>
          <p:nvPr>
            <p:ph type="body" sz="quarter" idx="47" hasCustomPrompt="1"/>
          </p:nvPr>
        </p:nvSpPr>
        <p:spPr>
          <a:xfrm>
            <a:off x="7965130"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pic>
        <p:nvPicPr>
          <p:cNvPr id="23" name="Picture 22"/>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2" y="7195057"/>
            <a:ext cx="1063632" cy="440124"/>
          </a:xfrm>
          <a:prstGeom prst="rect">
            <a:avLst/>
          </a:prstGeom>
        </p:spPr>
      </p:pic>
    </p:spTree>
    <p:extLst>
      <p:ext uri="{BB962C8B-B14F-4D97-AF65-F5344CB8AC3E}">
        <p14:creationId xmlns:p14="http://schemas.microsoft.com/office/powerpoint/2010/main" val="1487230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Mural title page - blu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l="9463" r="366" b="13297"/>
          <a:stretch/>
        </p:blipFill>
        <p:spPr>
          <a:xfrm>
            <a:off x="-49876" y="4723283"/>
            <a:ext cx="10413076" cy="3093363"/>
          </a:xfrm>
          <a:prstGeom prst="rect">
            <a:avLst/>
          </a:prstGeom>
        </p:spPr>
      </p:pic>
      <p:sp>
        <p:nvSpPr>
          <p:cNvPr id="12"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solidFill>
                  <a:srgbClr val="FF0000"/>
                </a:solidFill>
                <a:latin typeface="Arial" panose="020B0604020202020204" pitchFamily="34" charset="0"/>
                <a:cs typeface="Arial" panose="020B0604020202020204" pitchFamily="34" charset="0"/>
              </a:defRPr>
            </a:lvl1pPr>
          </a:lstStyle>
          <a:p>
            <a:pPr lvl="0"/>
            <a:r>
              <a:rPr lang="en-CA" dirty="0" smtClean="0"/>
              <a:t>Subtitle</a:t>
            </a:r>
            <a:endParaRPr lang="en-CA" dirty="0"/>
          </a:p>
        </p:txBody>
      </p:sp>
      <p:sp>
        <p:nvSpPr>
          <p:cNvPr id="13"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dirty="0" smtClean="0"/>
              <a:t>Extra text</a:t>
            </a:r>
            <a:endParaRPr lang="en-CA" dirty="0"/>
          </a:p>
        </p:txBody>
      </p:sp>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
        <p:nvSpPr>
          <p:cNvPr id="8" name="TextBox 7"/>
          <p:cNvSpPr txBox="1"/>
          <p:nvPr userDrawn="1"/>
        </p:nvSpPr>
        <p:spPr>
          <a:xfrm>
            <a:off x="10621934" y="-4648"/>
            <a:ext cx="2512175" cy="4624343"/>
          </a:xfrm>
          <a:prstGeom prst="rect">
            <a:avLst/>
          </a:prstGeom>
          <a:noFill/>
        </p:spPr>
        <p:txBody>
          <a:bodyPr wrap="square" rtlCol="0">
            <a:spAutoFit/>
          </a:bodyPr>
          <a:lstStyle/>
          <a:p>
            <a:pPr>
              <a:spcAft>
                <a:spcPts val="450"/>
              </a:spcAft>
            </a:pPr>
            <a:r>
              <a:rPr lang="en-CA" sz="2400" b="1" dirty="0" smtClean="0">
                <a:solidFill>
                  <a:srgbClr val="F9423A"/>
                </a:solidFill>
                <a:latin typeface="Arial" panose="020B0604020202020204" pitchFamily="34" charset="0"/>
                <a:cs typeface="Arial" panose="020B0604020202020204" pitchFamily="34" charset="0"/>
              </a:rPr>
              <a:t>See layout menu to customize </a:t>
            </a:r>
            <a:br>
              <a:rPr lang="en-CA" sz="2400" b="1" dirty="0" smtClean="0">
                <a:solidFill>
                  <a:srgbClr val="F9423A"/>
                </a:solidFill>
                <a:latin typeface="Arial" panose="020B0604020202020204" pitchFamily="34" charset="0"/>
                <a:cs typeface="Arial" panose="020B0604020202020204" pitchFamily="34" charset="0"/>
              </a:rPr>
            </a:br>
            <a:r>
              <a:rPr lang="en-CA" sz="2400" b="1" dirty="0" smtClean="0">
                <a:solidFill>
                  <a:srgbClr val="F9423A"/>
                </a:solidFill>
                <a:latin typeface="Arial" panose="020B0604020202020204" pitchFamily="34" charset="0"/>
                <a:cs typeface="Arial" panose="020B0604020202020204" pitchFamily="34" charset="0"/>
              </a:rPr>
              <a:t>this slide by sector.</a:t>
            </a:r>
          </a:p>
          <a:p>
            <a:pPr>
              <a:spcAft>
                <a:spcPts val="450"/>
              </a:spcAft>
            </a:pPr>
            <a:endParaRPr lang="en-CA" sz="2400" b="1" dirty="0" smtClean="0">
              <a:solidFill>
                <a:srgbClr val="F9423A"/>
              </a:solidFill>
              <a:latin typeface="Arial" panose="020B0604020202020204" pitchFamily="34" charset="0"/>
              <a:cs typeface="Arial" panose="020B0604020202020204" pitchFamily="34" charset="0"/>
            </a:endParaRPr>
          </a:p>
          <a:p>
            <a:pPr marL="0" marR="0" lvl="0" indent="0" algn="l" defTabSz="1018824" rtl="0" eaLnBrk="1" fontAlgn="auto" latinLnBrk="0" hangingPunct="1">
              <a:lnSpc>
                <a:spcPct val="100000"/>
              </a:lnSpc>
              <a:spcBef>
                <a:spcPts val="0"/>
              </a:spcBef>
              <a:spcAft>
                <a:spcPts val="450"/>
              </a:spcAft>
              <a:buClrTx/>
              <a:buSzTx/>
              <a:buFontTx/>
              <a:buNone/>
              <a:tabLst/>
              <a:defRPr/>
            </a:pPr>
            <a:r>
              <a:rPr kumimoji="0" lang="en-CA" sz="1500" b="1" i="0" u="none" strike="noStrike" kern="1200" cap="none" spc="0" normalizeH="0" baseline="0" noProof="0" dirty="0" smtClean="0">
                <a:ln>
                  <a:noFill/>
                </a:ln>
                <a:solidFill>
                  <a:srgbClr val="F9423A"/>
                </a:solidFill>
                <a:effectLst/>
                <a:uLnTx/>
                <a:uFillTx/>
                <a:latin typeface="Arial" panose="020B0604020202020204" pitchFamily="34" charset="0"/>
                <a:ea typeface="+mn-ea"/>
                <a:cs typeface="Arial" panose="020B0604020202020204" pitchFamily="34" charset="0"/>
              </a:rPr>
              <a:t>Change cover or content slide:</a:t>
            </a:r>
          </a:p>
          <a:p>
            <a:pPr marL="214313" marR="0" lvl="0" indent="-214313" algn="l" defTabSz="1018824" rtl="0" eaLnBrk="1" fontAlgn="auto" latinLnBrk="0" hangingPunct="1">
              <a:lnSpc>
                <a:spcPct val="100000"/>
              </a:lnSpc>
              <a:spcBef>
                <a:spcPts val="0"/>
              </a:spcBef>
              <a:spcAft>
                <a:spcPts val="0"/>
              </a:spcAft>
              <a:buClr>
                <a:srgbClr val="F9423A"/>
              </a:buClr>
              <a:buSzTx/>
              <a:buFont typeface="Arial" panose="020B0604020202020204" pitchFamily="34" charset="0"/>
              <a:buChar char="–"/>
              <a:tabLst/>
              <a:defRPr/>
            </a:pPr>
            <a:r>
              <a:rPr kumimoji="0" lang="en-CA" sz="1350" b="0" i="0" u="none" strike="noStrike" kern="1200" cap="none" spc="0" normalizeH="0" baseline="0" noProof="0" dirty="0" smtClean="0">
                <a:ln>
                  <a:noFill/>
                </a:ln>
                <a:solidFill>
                  <a:srgbClr val="F9423A"/>
                </a:solidFill>
                <a:effectLst/>
                <a:uLnTx/>
                <a:uFillTx/>
                <a:latin typeface="Arial" panose="020B0604020202020204" pitchFamily="34" charset="0"/>
                <a:ea typeface="+mn-ea"/>
                <a:cs typeface="Arial" panose="020B0604020202020204" pitchFamily="34" charset="0"/>
              </a:rPr>
              <a:t>Click on Layout drop menu under the HOME tab</a:t>
            </a:r>
          </a:p>
          <a:p>
            <a:pPr marL="214313" marR="0" lvl="0" indent="-214313" algn="l" defTabSz="1018824" rtl="0" eaLnBrk="1" fontAlgn="auto" latinLnBrk="0" hangingPunct="1">
              <a:lnSpc>
                <a:spcPct val="100000"/>
              </a:lnSpc>
              <a:spcBef>
                <a:spcPts val="0"/>
              </a:spcBef>
              <a:spcAft>
                <a:spcPts val="0"/>
              </a:spcAft>
              <a:buClr>
                <a:srgbClr val="F9423A"/>
              </a:buClr>
              <a:buSzTx/>
              <a:buFont typeface="Arial" panose="020B0604020202020204" pitchFamily="34" charset="0"/>
              <a:buChar char="–"/>
              <a:tabLst/>
              <a:defRPr/>
            </a:pPr>
            <a:r>
              <a:rPr kumimoji="0" lang="en-CA" sz="1350" b="0" i="0" u="none" strike="noStrike" kern="1200" cap="none" spc="0" normalizeH="0" baseline="0" noProof="0" dirty="0" smtClean="0">
                <a:ln>
                  <a:noFill/>
                </a:ln>
                <a:solidFill>
                  <a:srgbClr val="F9423A"/>
                </a:solidFill>
                <a:effectLst/>
                <a:uLnTx/>
                <a:uFillTx/>
                <a:latin typeface="Arial" panose="020B0604020202020204" pitchFamily="34" charset="0"/>
                <a:ea typeface="+mn-ea"/>
                <a:cs typeface="Arial" panose="020B0604020202020204" pitchFamily="34" charset="0"/>
              </a:rPr>
              <a:t>There is a generic main CPCS theme which includes a PPP section of the mural used; as well as one for TRANSPORT and POWER</a:t>
            </a:r>
            <a:endParaRPr kumimoji="0" lang="en-CA" sz="1350" b="0" i="0" u="none" strike="noStrike" kern="1200" cap="none" spc="0" normalizeH="0" baseline="0" noProof="0" dirty="0">
              <a:ln>
                <a:noFill/>
              </a:ln>
              <a:solidFill>
                <a:srgbClr val="F9423A"/>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95440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Image divider with logo">
    <p:spTree>
      <p:nvGrpSpPr>
        <p:cNvPr id="1" name=""/>
        <p:cNvGrpSpPr/>
        <p:nvPr/>
      </p:nvGrpSpPr>
      <p:grpSpPr>
        <a:xfrm>
          <a:off x="0" y="0"/>
          <a:ext cx="0" cy="0"/>
          <a:chOff x="0" y="0"/>
          <a:chExt cx="0" cy="0"/>
        </a:xfrm>
      </p:grpSpPr>
      <p:sp>
        <p:nvSpPr>
          <p:cNvPr id="5" name="Picture Placeholder 3"/>
          <p:cNvSpPr>
            <a:spLocks noGrp="1"/>
          </p:cNvSpPr>
          <p:nvPr>
            <p:ph type="pic" sz="quarter" idx="13"/>
          </p:nvPr>
        </p:nvSpPr>
        <p:spPr>
          <a:xfrm>
            <a:off x="0" y="0"/>
            <a:ext cx="10363200" cy="7772400"/>
          </a:xfrm>
        </p:spPr>
        <p:txBody>
          <a:bodyPr anchor="ctr">
            <a:normAutofit/>
          </a:bodyPr>
          <a:lstStyle>
            <a:lvl1pPr marL="0" indent="0" algn="ctr">
              <a:buNone/>
              <a:defRPr sz="1050">
                <a:solidFill>
                  <a:srgbClr val="F9423A"/>
                </a:solidFill>
                <a:latin typeface="Montserrat Light" panose="00000400000000000000" pitchFamily="50" charset="0"/>
              </a:defRPr>
            </a:lvl1pPr>
          </a:lstStyle>
          <a:p>
            <a:endParaRPr lang="en-CA" noProof="0" dirty="0"/>
          </a:p>
        </p:txBody>
      </p:sp>
      <p:pic>
        <p:nvPicPr>
          <p:cNvPr id="10" name="Picture 9"/>
          <p:cNvPicPr>
            <a:picLocks noChangeAspect="1"/>
          </p:cNvPicPr>
          <p:nvPr userDrawn="1"/>
        </p:nvPicPr>
        <p:blipFill>
          <a:blip r:embed="rId2"/>
          <a:stretch>
            <a:fillRect/>
          </a:stretch>
        </p:blipFill>
        <p:spPr>
          <a:xfrm>
            <a:off x="9693795" y="7271893"/>
            <a:ext cx="261665" cy="226502"/>
          </a:xfrm>
          <a:prstGeom prst="rect">
            <a:avLst/>
          </a:prstGeom>
        </p:spPr>
      </p:pic>
      <p:sp>
        <p:nvSpPr>
          <p:cNvPr id="11"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pic>
        <p:nvPicPr>
          <p:cNvPr id="6" name="Picture 5"/>
          <p:cNvPicPr>
            <a:picLocks noChangeAspect="1"/>
          </p:cNvPicPr>
          <p:nvPr userDrawn="1"/>
        </p:nvPicPr>
        <p:blipFill rotWithShape="1">
          <a:blip r:embed="rId3" cstate="print">
            <a:extLst>
              <a:ext uri="{28A0092B-C50C-407E-A947-70E740481C1C}">
                <a14:useLocalDpi xmlns:a14="http://schemas.microsoft.com/office/drawing/2010/main" val="0"/>
              </a:ext>
            </a:extLst>
          </a:blip>
          <a:srcRect l="11252" t="20802" r="11691" b="20729"/>
          <a:stretch/>
        </p:blipFill>
        <p:spPr>
          <a:xfrm>
            <a:off x="506396" y="7195057"/>
            <a:ext cx="1063632" cy="440124"/>
          </a:xfrm>
          <a:prstGeom prst="rect">
            <a:avLst/>
          </a:prstGeom>
        </p:spPr>
      </p:pic>
    </p:spTree>
    <p:extLst>
      <p:ext uri="{BB962C8B-B14F-4D97-AF65-F5344CB8AC3E}">
        <p14:creationId xmlns:p14="http://schemas.microsoft.com/office/powerpoint/2010/main" val="36116265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9693795" y="7271893"/>
            <a:ext cx="261665" cy="226502"/>
          </a:xfrm>
          <a:prstGeom prst="rect">
            <a:avLst/>
          </a:prstGeom>
        </p:spPr>
      </p:pic>
      <p:sp>
        <p:nvSpPr>
          <p:cNvPr id="8"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pic>
        <p:nvPicPr>
          <p:cNvPr id="5" name="Picture 4"/>
          <p:cNvPicPr>
            <a:picLocks noChangeAspect="1"/>
          </p:cNvPicPr>
          <p:nvPr userDrawn="1"/>
        </p:nvPicPr>
        <p:blipFill rotWithShape="1">
          <a:blip r:embed="rId3" cstate="print">
            <a:extLst>
              <a:ext uri="{28A0092B-C50C-407E-A947-70E740481C1C}">
                <a14:useLocalDpi xmlns:a14="http://schemas.microsoft.com/office/drawing/2010/main" val="0"/>
              </a:ext>
            </a:extLst>
          </a:blip>
          <a:srcRect l="11252" t="20802" r="11691" b="20729"/>
          <a:stretch/>
        </p:blipFill>
        <p:spPr>
          <a:xfrm>
            <a:off x="544104" y="7195057"/>
            <a:ext cx="1063632" cy="440124"/>
          </a:xfrm>
          <a:prstGeom prst="rect">
            <a:avLst/>
          </a:prstGeom>
        </p:spPr>
      </p:pic>
    </p:spTree>
    <p:extLst>
      <p:ext uri="{BB962C8B-B14F-4D97-AF65-F5344CB8AC3E}">
        <p14:creationId xmlns:p14="http://schemas.microsoft.com/office/powerpoint/2010/main" val="6353867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Title page_TRANSPORT - grey">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srcRect b="5430"/>
          <a:stretch/>
        </p:blipFill>
        <p:spPr>
          <a:xfrm>
            <a:off x="0" y="2971184"/>
            <a:ext cx="10363200" cy="4815964"/>
          </a:xfrm>
          <a:prstGeom prst="rect">
            <a:avLst/>
          </a:prstGeom>
        </p:spPr>
      </p:pic>
      <p:sp>
        <p:nvSpPr>
          <p:cNvPr id="12"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solidFill>
                  <a:srgbClr val="FF0000"/>
                </a:solidFill>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3"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7" name="Picture 6"/>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7688663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Title page_TRANSPORT - blu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srcRect b="6479"/>
          <a:stretch/>
        </p:blipFill>
        <p:spPr>
          <a:xfrm>
            <a:off x="0" y="3009207"/>
            <a:ext cx="10389769" cy="4777941"/>
          </a:xfrm>
          <a:prstGeom prst="rect">
            <a:avLst/>
          </a:prstGeom>
        </p:spPr>
      </p:pic>
      <p:sp>
        <p:nvSpPr>
          <p:cNvPr id="12"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solidFill>
                  <a:srgbClr val="FF0000"/>
                </a:solidFill>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3"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10897961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2_Title page_TRANSPORT - grey">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4260357"/>
            <a:ext cx="10363200" cy="3556493"/>
          </a:xfrm>
          <a:prstGeom prst="rect">
            <a:avLst/>
          </a:prstGeom>
        </p:spPr>
      </p:pic>
      <p:sp>
        <p:nvSpPr>
          <p:cNvPr id="12"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solidFill>
                  <a:srgbClr val="FF0000"/>
                </a:solidFill>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3"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136074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2_Title page_TRANSPORT - blu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0" y="4268671"/>
            <a:ext cx="10363200" cy="3558593"/>
          </a:xfrm>
          <a:prstGeom prst="rect">
            <a:avLst/>
          </a:prstGeom>
        </p:spPr>
      </p:pic>
      <p:sp>
        <p:nvSpPr>
          <p:cNvPr id="12"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solidFill>
                  <a:srgbClr val="FF0000"/>
                </a:solidFill>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3"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7" name="Picture 6"/>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1914925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Title page_RAIL - grey">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srcRect b="19494"/>
          <a:stretch/>
        </p:blipFill>
        <p:spPr>
          <a:xfrm>
            <a:off x="-178145" y="4938671"/>
            <a:ext cx="10541345" cy="2852017"/>
          </a:xfrm>
          <a:prstGeom prst="rect">
            <a:avLst/>
          </a:prstGeom>
        </p:spPr>
      </p:pic>
      <p:sp>
        <p:nvSpPr>
          <p:cNvPr id="12"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solidFill>
                  <a:srgbClr val="FF0000"/>
                </a:solidFill>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3"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7" name="Picture 6"/>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2203350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Title page_RAIL - blu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srcRect l="262" b="20709"/>
          <a:stretch/>
        </p:blipFill>
        <p:spPr>
          <a:xfrm>
            <a:off x="-27433" y="4056344"/>
            <a:ext cx="10431781" cy="3716057"/>
          </a:xfrm>
          <a:prstGeom prst="rect">
            <a:avLst/>
          </a:prstGeom>
        </p:spPr>
      </p:pic>
      <p:sp>
        <p:nvSpPr>
          <p:cNvPr id="12"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solidFill>
                  <a:srgbClr val="FF0000"/>
                </a:solidFill>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3"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41313473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RAIL theme title page - grey">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b="19494"/>
          <a:stretch/>
        </p:blipFill>
        <p:spPr>
          <a:xfrm>
            <a:off x="-178145" y="4938671"/>
            <a:ext cx="10541345" cy="2852017"/>
          </a:xfrm>
          <a:prstGeom prst="rect">
            <a:avLst/>
          </a:prstGeom>
        </p:spPr>
      </p:pic>
      <p:sp>
        <p:nvSpPr>
          <p:cNvPr id="173"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74"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35154353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2_RAIL theme title page - blue">
    <p:spTree>
      <p:nvGrpSpPr>
        <p:cNvPr id="1" name=""/>
        <p:cNvGrpSpPr/>
        <p:nvPr/>
      </p:nvGrpSpPr>
      <p:grpSpPr>
        <a:xfrm>
          <a:off x="0" y="0"/>
          <a:ext cx="0" cy="0"/>
          <a:chOff x="0" y="0"/>
          <a:chExt cx="0" cy="0"/>
        </a:xfrm>
      </p:grpSpPr>
      <p:sp>
        <p:nvSpPr>
          <p:cNvPr id="173"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74"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2" name="Picture 1"/>
          <p:cNvPicPr>
            <a:picLocks noChangeAspect="1"/>
          </p:cNvPicPr>
          <p:nvPr userDrawn="1"/>
        </p:nvPicPr>
        <p:blipFill rotWithShape="1">
          <a:blip r:embed="rId2"/>
          <a:srcRect l="262" b="20709"/>
          <a:stretch/>
        </p:blipFill>
        <p:spPr>
          <a:xfrm>
            <a:off x="-27433" y="4056344"/>
            <a:ext cx="10431781" cy="3716057"/>
          </a:xfrm>
          <a:prstGeom prst="rect">
            <a:avLst/>
          </a:prstGeom>
        </p:spPr>
      </p:pic>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4227152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ith img 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1" y="586360"/>
            <a:ext cx="2169622" cy="3296479"/>
          </a:xfrm>
          <a:prstGeom prst="rect">
            <a:avLst/>
          </a:prstGeom>
        </p:spPr>
      </p:pic>
      <p:sp>
        <p:nvSpPr>
          <p:cNvPr id="16" name="Text Placeholder 4"/>
          <p:cNvSpPr>
            <a:spLocks noGrp="1" noChangeAspect="1"/>
          </p:cNvSpPr>
          <p:nvPr>
            <p:ph type="body" sz="quarter" idx="10" hasCustomPrompt="1"/>
          </p:nvPr>
        </p:nvSpPr>
        <p:spPr>
          <a:xfrm>
            <a:off x="2431819" y="1774593"/>
            <a:ext cx="7169381" cy="920011"/>
          </a:xfrm>
        </p:spPr>
        <p:txBody>
          <a:bodyPr>
            <a:normAutofit/>
          </a:bodyPr>
          <a:lstStyle>
            <a:lvl1pPr marL="0" indent="0">
              <a:lnSpc>
                <a:spcPct val="100000"/>
              </a:lnSpc>
              <a:spcBef>
                <a:spcPts val="0"/>
              </a:spcBef>
              <a:spcAft>
                <a:spcPts val="1800"/>
              </a:spcAft>
              <a:buNone/>
              <a:defRPr sz="5400" b="1">
                <a:latin typeface="Arial" panose="020B0604020202020204" pitchFamily="34" charset="0"/>
                <a:cs typeface="Arial" panose="020B0604020202020204" pitchFamily="34" charset="0"/>
              </a:defRPr>
            </a:lvl1pPr>
          </a:lstStyle>
          <a:p>
            <a:pPr lvl="0"/>
            <a:r>
              <a:rPr lang="en-CA" dirty="0" smtClean="0"/>
              <a:t>Title</a:t>
            </a:r>
            <a:endParaRPr lang="en-CA" dirty="0"/>
          </a:p>
        </p:txBody>
      </p:sp>
      <p:sp>
        <p:nvSpPr>
          <p:cNvPr id="17" name="Text Placeholder 4"/>
          <p:cNvSpPr>
            <a:spLocks noGrp="1" noChangeAspect="1"/>
          </p:cNvSpPr>
          <p:nvPr>
            <p:ph type="body" sz="quarter" idx="11" hasCustomPrompt="1"/>
          </p:nvPr>
        </p:nvSpPr>
        <p:spPr>
          <a:xfrm>
            <a:off x="2431819" y="3645092"/>
            <a:ext cx="7169381" cy="920011"/>
          </a:xfrm>
        </p:spPr>
        <p:txBody>
          <a:bodyPr>
            <a:normAutofit/>
          </a:bodyPr>
          <a:lstStyle>
            <a:lvl1pPr marL="0" indent="0">
              <a:lnSpc>
                <a:spcPct val="100000"/>
              </a:lnSpc>
              <a:spcBef>
                <a:spcPts val="0"/>
              </a:spcBef>
              <a:spcAft>
                <a:spcPts val="450"/>
              </a:spcAft>
              <a:buNone/>
              <a:defRPr sz="3000" b="1">
                <a:latin typeface="Arial" panose="020B0604020202020204" pitchFamily="34" charset="0"/>
                <a:cs typeface="Arial" panose="020B0604020202020204" pitchFamily="34" charset="0"/>
              </a:defRPr>
            </a:lvl1pPr>
          </a:lstStyle>
          <a:p>
            <a:pPr lvl="0"/>
            <a:r>
              <a:rPr lang="en-CA" dirty="0" smtClean="0"/>
              <a:t>Subtitle</a:t>
            </a:r>
            <a:endParaRPr lang="en-CA" dirty="0"/>
          </a:p>
        </p:txBody>
      </p:sp>
      <p:sp>
        <p:nvSpPr>
          <p:cNvPr id="18" name="Text Placeholder 4"/>
          <p:cNvSpPr>
            <a:spLocks noGrp="1" noChangeAspect="1"/>
          </p:cNvSpPr>
          <p:nvPr>
            <p:ph type="body" sz="quarter" idx="12" hasCustomPrompt="1"/>
          </p:nvPr>
        </p:nvSpPr>
        <p:spPr>
          <a:xfrm>
            <a:off x="2431819" y="4833327"/>
            <a:ext cx="7169381"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dirty="0" smtClean="0"/>
              <a:t>Extra text</a:t>
            </a:r>
            <a:endParaRPr lang="en-CA" dirty="0"/>
          </a:p>
        </p:txBody>
      </p:sp>
      <p:pic>
        <p:nvPicPr>
          <p:cNvPr id="9" name="Picture 8"/>
          <p:cNvPicPr>
            <a:picLocks noChangeAspect="1"/>
          </p:cNvPicPr>
          <p:nvPr userDrawn="1"/>
        </p:nvPicPr>
        <p:blipFill>
          <a:blip r:embed="rId3"/>
          <a:stretch>
            <a:fillRect/>
          </a:stretch>
        </p:blipFill>
        <p:spPr>
          <a:xfrm>
            <a:off x="560514" y="6463749"/>
            <a:ext cx="2636099" cy="822960"/>
          </a:xfrm>
          <a:prstGeom prst="rect">
            <a:avLst/>
          </a:prstGeom>
        </p:spPr>
      </p:pic>
      <p:sp>
        <p:nvSpPr>
          <p:cNvPr id="7" name="TextBox 6"/>
          <p:cNvSpPr txBox="1"/>
          <p:nvPr userDrawn="1"/>
        </p:nvSpPr>
        <p:spPr>
          <a:xfrm>
            <a:off x="10621934" y="-4648"/>
            <a:ext cx="2512175" cy="4624343"/>
          </a:xfrm>
          <a:prstGeom prst="rect">
            <a:avLst/>
          </a:prstGeom>
          <a:noFill/>
        </p:spPr>
        <p:txBody>
          <a:bodyPr wrap="square" rtlCol="0">
            <a:spAutoFit/>
          </a:bodyPr>
          <a:lstStyle/>
          <a:p>
            <a:pPr>
              <a:spcAft>
                <a:spcPts val="450"/>
              </a:spcAft>
            </a:pPr>
            <a:r>
              <a:rPr lang="en-CA" sz="2400" b="1" dirty="0" smtClean="0">
                <a:solidFill>
                  <a:srgbClr val="F9423A"/>
                </a:solidFill>
                <a:latin typeface="Arial" panose="020B0604020202020204" pitchFamily="34" charset="0"/>
                <a:cs typeface="Arial" panose="020B0604020202020204" pitchFamily="34" charset="0"/>
              </a:rPr>
              <a:t>See layout menu to customize </a:t>
            </a:r>
            <a:br>
              <a:rPr lang="en-CA" sz="2400" b="1" dirty="0" smtClean="0">
                <a:solidFill>
                  <a:srgbClr val="F9423A"/>
                </a:solidFill>
                <a:latin typeface="Arial" panose="020B0604020202020204" pitchFamily="34" charset="0"/>
                <a:cs typeface="Arial" panose="020B0604020202020204" pitchFamily="34" charset="0"/>
              </a:rPr>
            </a:br>
            <a:r>
              <a:rPr lang="en-CA" sz="2400" b="1" dirty="0" smtClean="0">
                <a:solidFill>
                  <a:srgbClr val="F9423A"/>
                </a:solidFill>
                <a:latin typeface="Arial" panose="020B0604020202020204" pitchFamily="34" charset="0"/>
                <a:cs typeface="Arial" panose="020B0604020202020204" pitchFamily="34" charset="0"/>
              </a:rPr>
              <a:t>this slide by sector.</a:t>
            </a:r>
          </a:p>
          <a:p>
            <a:pPr>
              <a:spcAft>
                <a:spcPts val="450"/>
              </a:spcAft>
            </a:pPr>
            <a:endParaRPr lang="en-CA" sz="2400" b="1" dirty="0" smtClean="0">
              <a:solidFill>
                <a:srgbClr val="F9423A"/>
              </a:solidFill>
              <a:latin typeface="Arial" panose="020B0604020202020204" pitchFamily="34" charset="0"/>
              <a:cs typeface="Arial" panose="020B0604020202020204" pitchFamily="34" charset="0"/>
            </a:endParaRPr>
          </a:p>
          <a:p>
            <a:pPr marL="0" marR="0" lvl="0" indent="0" algn="l" defTabSz="1018824" rtl="0" eaLnBrk="1" fontAlgn="auto" latinLnBrk="0" hangingPunct="1">
              <a:lnSpc>
                <a:spcPct val="100000"/>
              </a:lnSpc>
              <a:spcBef>
                <a:spcPts val="0"/>
              </a:spcBef>
              <a:spcAft>
                <a:spcPts val="450"/>
              </a:spcAft>
              <a:buClrTx/>
              <a:buSzTx/>
              <a:buFontTx/>
              <a:buNone/>
              <a:tabLst/>
              <a:defRPr/>
            </a:pPr>
            <a:r>
              <a:rPr kumimoji="0" lang="en-CA" sz="1500" b="1" i="0" u="none" strike="noStrike" kern="1200" cap="none" spc="0" normalizeH="0" baseline="0" noProof="0" dirty="0" smtClean="0">
                <a:ln>
                  <a:noFill/>
                </a:ln>
                <a:solidFill>
                  <a:srgbClr val="F9423A"/>
                </a:solidFill>
                <a:effectLst/>
                <a:uLnTx/>
                <a:uFillTx/>
                <a:latin typeface="Arial" panose="020B0604020202020204" pitchFamily="34" charset="0"/>
                <a:ea typeface="+mn-ea"/>
                <a:cs typeface="Arial" panose="020B0604020202020204" pitchFamily="34" charset="0"/>
              </a:rPr>
              <a:t>Change cover or content slide:</a:t>
            </a:r>
          </a:p>
          <a:p>
            <a:pPr marL="214313" marR="0" lvl="0" indent="-214313" algn="l" defTabSz="1018824" rtl="0" eaLnBrk="1" fontAlgn="auto" latinLnBrk="0" hangingPunct="1">
              <a:lnSpc>
                <a:spcPct val="100000"/>
              </a:lnSpc>
              <a:spcBef>
                <a:spcPts val="0"/>
              </a:spcBef>
              <a:spcAft>
                <a:spcPts val="0"/>
              </a:spcAft>
              <a:buClr>
                <a:srgbClr val="F9423A"/>
              </a:buClr>
              <a:buSzTx/>
              <a:buFont typeface="Arial" panose="020B0604020202020204" pitchFamily="34" charset="0"/>
              <a:buChar char="–"/>
              <a:tabLst/>
              <a:defRPr/>
            </a:pPr>
            <a:r>
              <a:rPr kumimoji="0" lang="en-CA" sz="1350" b="0" i="0" u="none" strike="noStrike" kern="1200" cap="none" spc="0" normalizeH="0" baseline="0" noProof="0" dirty="0" smtClean="0">
                <a:ln>
                  <a:noFill/>
                </a:ln>
                <a:solidFill>
                  <a:srgbClr val="F9423A"/>
                </a:solidFill>
                <a:effectLst/>
                <a:uLnTx/>
                <a:uFillTx/>
                <a:latin typeface="Arial" panose="020B0604020202020204" pitchFamily="34" charset="0"/>
                <a:ea typeface="+mn-ea"/>
                <a:cs typeface="Arial" panose="020B0604020202020204" pitchFamily="34" charset="0"/>
              </a:rPr>
              <a:t>Click on Layout drop menu under the HOME tab</a:t>
            </a:r>
          </a:p>
          <a:p>
            <a:pPr marL="214313" marR="0" lvl="0" indent="-214313" algn="l" defTabSz="1018824" rtl="0" eaLnBrk="1" fontAlgn="auto" latinLnBrk="0" hangingPunct="1">
              <a:lnSpc>
                <a:spcPct val="100000"/>
              </a:lnSpc>
              <a:spcBef>
                <a:spcPts val="0"/>
              </a:spcBef>
              <a:spcAft>
                <a:spcPts val="0"/>
              </a:spcAft>
              <a:buClr>
                <a:srgbClr val="F9423A"/>
              </a:buClr>
              <a:buSzTx/>
              <a:buFont typeface="Arial" panose="020B0604020202020204" pitchFamily="34" charset="0"/>
              <a:buChar char="–"/>
              <a:tabLst/>
              <a:defRPr/>
            </a:pPr>
            <a:r>
              <a:rPr kumimoji="0" lang="en-CA" sz="1350" b="0" i="0" u="none" strike="noStrike" kern="1200" cap="none" spc="0" normalizeH="0" baseline="0" noProof="0" dirty="0" smtClean="0">
                <a:ln>
                  <a:noFill/>
                </a:ln>
                <a:solidFill>
                  <a:srgbClr val="F9423A"/>
                </a:solidFill>
                <a:effectLst/>
                <a:uLnTx/>
                <a:uFillTx/>
                <a:latin typeface="Arial" panose="020B0604020202020204" pitchFamily="34" charset="0"/>
                <a:ea typeface="+mn-ea"/>
                <a:cs typeface="Arial" panose="020B0604020202020204" pitchFamily="34" charset="0"/>
              </a:rPr>
              <a:t>There is a generic main CPCS theme which includes a PPP section of the mural used; as well as one for TRANSPORT and POWER</a:t>
            </a:r>
            <a:endParaRPr kumimoji="0" lang="en-CA" sz="1350" b="0" i="0" u="none" strike="noStrike" kern="1200" cap="none" spc="0" normalizeH="0" baseline="0" noProof="0" dirty="0">
              <a:ln>
                <a:noFill/>
              </a:ln>
              <a:solidFill>
                <a:srgbClr val="F9423A"/>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307787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le_PPP theme - grey">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a:srcRect b="5430"/>
          <a:stretch/>
        </p:blipFill>
        <p:spPr>
          <a:xfrm>
            <a:off x="0" y="2971184"/>
            <a:ext cx="10363200" cy="4815964"/>
          </a:xfrm>
          <a:prstGeom prst="rect">
            <a:avLst/>
          </a:prstGeom>
        </p:spPr>
      </p:pic>
      <p:pic>
        <p:nvPicPr>
          <p:cNvPr id="8" name="Picture 7"/>
          <p:cNvPicPr>
            <a:picLocks noChangeAspect="1"/>
          </p:cNvPicPr>
          <p:nvPr userDrawn="1"/>
        </p:nvPicPr>
        <p:blipFill>
          <a:blip r:embed="rId3"/>
          <a:stretch>
            <a:fillRect/>
          </a:stretch>
        </p:blipFill>
        <p:spPr>
          <a:xfrm>
            <a:off x="9693795" y="7271893"/>
            <a:ext cx="261665" cy="226502"/>
          </a:xfrm>
          <a:prstGeom prst="rect">
            <a:avLst/>
          </a:prstGeom>
        </p:spPr>
      </p:pic>
      <p:sp>
        <p:nvSpPr>
          <p:cNvPr id="10"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11"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12" name="Picture 11"/>
          <p:cNvPicPr>
            <a:picLocks noChangeAspect="1"/>
          </p:cNvPicPr>
          <p:nvPr userDrawn="1"/>
        </p:nvPicPr>
        <p:blipFill>
          <a:blip r:embed="rId4"/>
          <a:stretch>
            <a:fillRect/>
          </a:stretch>
        </p:blipFill>
        <p:spPr>
          <a:xfrm>
            <a:off x="1" y="209640"/>
            <a:ext cx="540881" cy="821803"/>
          </a:xfrm>
          <a:prstGeom prst="rect">
            <a:avLst/>
          </a:prstGeom>
        </p:spPr>
      </p:pic>
      <p:pic>
        <p:nvPicPr>
          <p:cNvPr id="9" name="Picture 8"/>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2" y="7195057"/>
            <a:ext cx="1063632" cy="440124"/>
          </a:xfrm>
          <a:prstGeom prst="rect">
            <a:avLst/>
          </a:prstGeom>
        </p:spPr>
      </p:pic>
    </p:spTree>
    <p:extLst>
      <p:ext uri="{BB962C8B-B14F-4D97-AF65-F5344CB8AC3E}">
        <p14:creationId xmlns:p14="http://schemas.microsoft.com/office/powerpoint/2010/main" val="17630217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hree Point Comparison - TRANSPORT">
    <p:spTree>
      <p:nvGrpSpPr>
        <p:cNvPr id="1" name=""/>
        <p:cNvGrpSpPr/>
        <p:nvPr/>
      </p:nvGrpSpPr>
      <p:grpSpPr>
        <a:xfrm>
          <a:off x="0" y="0"/>
          <a:ext cx="0" cy="0"/>
          <a:chOff x="0" y="0"/>
          <a:chExt cx="0" cy="0"/>
        </a:xfrm>
      </p:grpSpPr>
      <p:pic>
        <p:nvPicPr>
          <p:cNvPr id="26" name="Picture 25"/>
          <p:cNvPicPr>
            <a:picLocks noChangeAspect="1"/>
          </p:cNvPicPr>
          <p:nvPr userDrawn="1"/>
        </p:nvPicPr>
        <p:blipFill rotWithShape="1">
          <a:blip r:embed="rId2"/>
          <a:srcRect b="5430"/>
          <a:stretch/>
        </p:blipFill>
        <p:spPr>
          <a:xfrm>
            <a:off x="0" y="2971184"/>
            <a:ext cx="10363200" cy="4815964"/>
          </a:xfrm>
          <a:prstGeom prst="rect">
            <a:avLst/>
          </a:prstGeom>
        </p:spPr>
      </p:pic>
      <p:pic>
        <p:nvPicPr>
          <p:cNvPr id="31" name="Picture 30"/>
          <p:cNvPicPr>
            <a:picLocks noChangeAspect="1"/>
          </p:cNvPicPr>
          <p:nvPr userDrawn="1"/>
        </p:nvPicPr>
        <p:blipFill>
          <a:blip r:embed="rId3"/>
          <a:stretch>
            <a:fillRect/>
          </a:stretch>
        </p:blipFill>
        <p:spPr>
          <a:xfrm>
            <a:off x="9693795" y="7271893"/>
            <a:ext cx="261665" cy="226502"/>
          </a:xfrm>
          <a:prstGeom prst="rect">
            <a:avLst/>
          </a:prstGeom>
        </p:spPr>
      </p:pic>
      <p:sp>
        <p:nvSpPr>
          <p:cNvPr id="32"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37"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38" name="Picture 37"/>
          <p:cNvPicPr>
            <a:picLocks noChangeAspect="1"/>
          </p:cNvPicPr>
          <p:nvPr userDrawn="1"/>
        </p:nvPicPr>
        <p:blipFill>
          <a:blip r:embed="rId4"/>
          <a:stretch>
            <a:fillRect/>
          </a:stretch>
        </p:blipFill>
        <p:spPr>
          <a:xfrm>
            <a:off x="1" y="209640"/>
            <a:ext cx="540881" cy="821803"/>
          </a:xfrm>
          <a:prstGeom prst="rect">
            <a:avLst/>
          </a:prstGeom>
        </p:spPr>
      </p:pic>
      <p:pic>
        <p:nvPicPr>
          <p:cNvPr id="27" name="Picture 26"/>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2" y="7195057"/>
            <a:ext cx="1063632" cy="440124"/>
          </a:xfrm>
          <a:prstGeom prst="rect">
            <a:avLst/>
          </a:prstGeom>
        </p:spPr>
      </p:pic>
      <p:sp>
        <p:nvSpPr>
          <p:cNvPr id="28" name="Text Placeholder 2"/>
          <p:cNvSpPr>
            <a:spLocks noGrp="1"/>
          </p:cNvSpPr>
          <p:nvPr>
            <p:ph type="body" idx="1" hasCustomPrompt="1"/>
          </p:nvPr>
        </p:nvSpPr>
        <p:spPr>
          <a:xfrm>
            <a:off x="1498290" y="2138187"/>
            <a:ext cx="3066892" cy="375489"/>
          </a:xfrm>
        </p:spPr>
        <p:txBody>
          <a:bodyPr anchor="b">
            <a:normAutofit/>
          </a:bodyPr>
          <a:lstStyle>
            <a:lvl1pPr marL="0" indent="0">
              <a:buNone/>
              <a:defRPr sz="1650" b="1"/>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HEADING</a:t>
            </a:r>
            <a:endParaRPr lang="en-CA" noProof="0" dirty="0"/>
          </a:p>
        </p:txBody>
      </p:sp>
      <p:sp>
        <p:nvSpPr>
          <p:cNvPr id="30" name="Text Placeholder 2"/>
          <p:cNvSpPr>
            <a:spLocks noGrp="1"/>
          </p:cNvSpPr>
          <p:nvPr>
            <p:ph type="body" idx="14" hasCustomPrompt="1"/>
          </p:nvPr>
        </p:nvSpPr>
        <p:spPr>
          <a:xfrm>
            <a:off x="1498290" y="2561528"/>
            <a:ext cx="3066892" cy="375489"/>
          </a:xfrm>
        </p:spPr>
        <p:txBody>
          <a:bodyPr anchor="b">
            <a:noAutofit/>
          </a:bodyPr>
          <a:lstStyle>
            <a:lvl1pPr marL="0" indent="0">
              <a:spcAft>
                <a:spcPts val="0"/>
              </a:spcAft>
              <a:buNone/>
              <a:defRPr sz="1200" b="0">
                <a:solidFill>
                  <a:srgbClr val="FF0000"/>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SUBHEADING</a:t>
            </a:r>
            <a:endParaRPr lang="en-CA" noProof="0" dirty="0"/>
          </a:p>
        </p:txBody>
      </p:sp>
      <p:sp>
        <p:nvSpPr>
          <p:cNvPr id="33" name="Text Placeholder 2"/>
          <p:cNvSpPr>
            <a:spLocks noGrp="1"/>
          </p:cNvSpPr>
          <p:nvPr>
            <p:ph type="body" idx="24" hasCustomPrompt="1"/>
          </p:nvPr>
        </p:nvSpPr>
        <p:spPr>
          <a:xfrm>
            <a:off x="1501748" y="3508969"/>
            <a:ext cx="3066891" cy="375489"/>
          </a:xfrm>
        </p:spPr>
        <p:txBody>
          <a:bodyPr anchor="b">
            <a:normAutofit/>
          </a:bodyPr>
          <a:lstStyle>
            <a:lvl1pPr marL="0" indent="0">
              <a:buNone/>
              <a:defRPr sz="1650" b="1"/>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HEADING</a:t>
            </a:r>
            <a:endParaRPr lang="en-CA" noProof="0" dirty="0"/>
          </a:p>
        </p:txBody>
      </p:sp>
      <p:sp>
        <p:nvSpPr>
          <p:cNvPr id="34" name="Text Placeholder 2"/>
          <p:cNvSpPr>
            <a:spLocks noGrp="1"/>
          </p:cNvSpPr>
          <p:nvPr>
            <p:ph type="body" idx="25" hasCustomPrompt="1"/>
          </p:nvPr>
        </p:nvSpPr>
        <p:spPr>
          <a:xfrm>
            <a:off x="1498290" y="4989916"/>
            <a:ext cx="3066892" cy="375489"/>
          </a:xfrm>
        </p:spPr>
        <p:txBody>
          <a:bodyPr anchor="b">
            <a:normAutofit/>
          </a:bodyPr>
          <a:lstStyle>
            <a:lvl1pPr marL="0" indent="0">
              <a:buNone/>
              <a:defRPr sz="1650" b="1"/>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HEADING</a:t>
            </a:r>
            <a:endParaRPr lang="en-CA" noProof="0" dirty="0"/>
          </a:p>
        </p:txBody>
      </p:sp>
      <p:sp>
        <p:nvSpPr>
          <p:cNvPr id="39" name="Text Placeholder 2"/>
          <p:cNvSpPr>
            <a:spLocks noGrp="1"/>
          </p:cNvSpPr>
          <p:nvPr>
            <p:ph type="body" idx="26" hasCustomPrompt="1"/>
          </p:nvPr>
        </p:nvSpPr>
        <p:spPr>
          <a:xfrm>
            <a:off x="1501748" y="3937404"/>
            <a:ext cx="3066891" cy="375489"/>
          </a:xfrm>
        </p:spPr>
        <p:txBody>
          <a:bodyPr anchor="b">
            <a:noAutofit/>
          </a:bodyPr>
          <a:lstStyle>
            <a:lvl1pPr marL="0" indent="0">
              <a:spcAft>
                <a:spcPts val="0"/>
              </a:spcAft>
              <a:buNone/>
              <a:defRPr sz="1200" b="0">
                <a:solidFill>
                  <a:srgbClr val="FF0000"/>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SUBHEADING</a:t>
            </a:r>
            <a:endParaRPr lang="en-CA" noProof="0" dirty="0"/>
          </a:p>
        </p:txBody>
      </p:sp>
      <p:sp>
        <p:nvSpPr>
          <p:cNvPr id="40" name="Text Placeholder 2"/>
          <p:cNvSpPr>
            <a:spLocks noGrp="1"/>
          </p:cNvSpPr>
          <p:nvPr>
            <p:ph type="body" idx="27" hasCustomPrompt="1"/>
          </p:nvPr>
        </p:nvSpPr>
        <p:spPr>
          <a:xfrm>
            <a:off x="1498290" y="5419782"/>
            <a:ext cx="3066892" cy="375489"/>
          </a:xfrm>
        </p:spPr>
        <p:txBody>
          <a:bodyPr anchor="b">
            <a:noAutofit/>
          </a:bodyPr>
          <a:lstStyle>
            <a:lvl1pPr marL="0" indent="0">
              <a:spcAft>
                <a:spcPts val="0"/>
              </a:spcAft>
              <a:buNone/>
              <a:defRPr sz="1200" b="0">
                <a:solidFill>
                  <a:srgbClr val="FF0000"/>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SUBHEADING</a:t>
            </a:r>
            <a:endParaRPr lang="en-CA" noProof="0" dirty="0"/>
          </a:p>
        </p:txBody>
      </p:sp>
      <p:sp>
        <p:nvSpPr>
          <p:cNvPr id="41" name="Text Placeholder 14"/>
          <p:cNvSpPr>
            <a:spLocks noGrp="1"/>
          </p:cNvSpPr>
          <p:nvPr>
            <p:ph type="body" sz="quarter" idx="13" hasCustomPrompt="1"/>
          </p:nvPr>
        </p:nvSpPr>
        <p:spPr>
          <a:xfrm>
            <a:off x="5128908" y="2136105"/>
            <a:ext cx="4826551" cy="1103085"/>
          </a:xfrm>
        </p:spPr>
        <p:txBody>
          <a:bodyPr>
            <a:normAutofit/>
          </a:bodyPr>
          <a:lstStyle>
            <a:lvl1pPr marL="257175" indent="-257175">
              <a:buFontTx/>
              <a:buBlip>
                <a:blip r:embed="rId6"/>
              </a:buBlip>
              <a:defRPr sz="1485"/>
            </a:lvl1pPr>
            <a:lvl2pPr marL="432000" indent="-172800">
              <a:buFont typeface="Arial" panose="020B0604020202020204" pitchFamily="34" charset="0"/>
              <a:buChar char="•"/>
              <a:defRPr sz="1320"/>
            </a:lvl2pPr>
            <a:lvl3pPr marL="648000" indent="-171450">
              <a:buFont typeface="Arial" panose="020B0604020202020204" pitchFamily="34" charset="0"/>
              <a:buChar char="•"/>
              <a:defRPr sz="1155"/>
            </a:lvl3pPr>
            <a:lvl4pPr marL="1131570" indent="0">
              <a:buNone/>
              <a:defRPr sz="990"/>
            </a:lvl4pPr>
            <a:lvl5pPr marL="1508760" indent="0">
              <a:buNone/>
              <a:defRPr sz="990"/>
            </a:lvl5pPr>
          </a:lstStyle>
          <a:p>
            <a:pPr lvl="0"/>
            <a:r>
              <a:rPr lang="en-CA" noProof="0" dirty="0" smtClean="0"/>
              <a:t>Click to edit content</a:t>
            </a:r>
          </a:p>
          <a:p>
            <a:pPr lvl="1"/>
            <a:r>
              <a:rPr lang="en-CA" noProof="0" dirty="0" smtClean="0"/>
              <a:t>Second Level</a:t>
            </a:r>
          </a:p>
          <a:p>
            <a:pPr lvl="2"/>
            <a:r>
              <a:rPr lang="en-CA" noProof="0" dirty="0" smtClean="0"/>
              <a:t>Third Level</a:t>
            </a:r>
          </a:p>
          <a:p>
            <a:pPr lvl="0"/>
            <a:endParaRPr lang="en-CA" noProof="0" dirty="0"/>
          </a:p>
        </p:txBody>
      </p:sp>
      <p:sp>
        <p:nvSpPr>
          <p:cNvPr id="42" name="Text Placeholder 14"/>
          <p:cNvSpPr>
            <a:spLocks noGrp="1"/>
          </p:cNvSpPr>
          <p:nvPr>
            <p:ph type="body" sz="quarter" idx="28" hasCustomPrompt="1"/>
          </p:nvPr>
        </p:nvSpPr>
        <p:spPr>
          <a:xfrm>
            <a:off x="5128909" y="3505933"/>
            <a:ext cx="4826550" cy="1103085"/>
          </a:xfrm>
        </p:spPr>
        <p:txBody>
          <a:bodyPr>
            <a:normAutofit/>
          </a:bodyPr>
          <a:lstStyle>
            <a:lvl1pPr marL="257175" indent="-257175">
              <a:buFontTx/>
              <a:buBlip>
                <a:blip r:embed="rId6"/>
              </a:buBlip>
              <a:defRPr sz="1485"/>
            </a:lvl1pPr>
            <a:lvl2pPr marL="432000" indent="-172800">
              <a:buFont typeface="Arial" panose="020B0604020202020204" pitchFamily="34" charset="0"/>
              <a:buChar char="•"/>
              <a:defRPr sz="1320"/>
            </a:lvl2pPr>
            <a:lvl3pPr marL="648000" indent="-171450">
              <a:buFont typeface="Arial" panose="020B0604020202020204" pitchFamily="34" charset="0"/>
              <a:buChar char="•"/>
              <a:defRPr sz="1155" baseline="0"/>
            </a:lvl3pPr>
            <a:lvl4pPr marL="1131570" indent="0">
              <a:buNone/>
              <a:defRPr sz="990"/>
            </a:lvl4pPr>
            <a:lvl5pPr marL="1508760" indent="0">
              <a:buNone/>
              <a:defRPr sz="990"/>
            </a:lvl5pPr>
          </a:lstStyle>
          <a:p>
            <a:pPr lvl="0"/>
            <a:r>
              <a:rPr lang="en-CA" noProof="0" dirty="0" smtClean="0"/>
              <a:t>Click to edit content</a:t>
            </a:r>
          </a:p>
          <a:p>
            <a:pPr lvl="1"/>
            <a:r>
              <a:rPr lang="en-CA" noProof="0" dirty="0" smtClean="0"/>
              <a:t>Second Level</a:t>
            </a:r>
          </a:p>
          <a:p>
            <a:pPr lvl="2"/>
            <a:r>
              <a:rPr lang="en-CA" noProof="0" dirty="0" smtClean="0"/>
              <a:t>Third Level</a:t>
            </a:r>
          </a:p>
          <a:p>
            <a:pPr lvl="0"/>
            <a:endParaRPr lang="en-CA" noProof="0" dirty="0"/>
          </a:p>
        </p:txBody>
      </p:sp>
      <p:sp>
        <p:nvSpPr>
          <p:cNvPr id="43" name="Text Placeholder 14"/>
          <p:cNvSpPr>
            <a:spLocks noGrp="1"/>
          </p:cNvSpPr>
          <p:nvPr>
            <p:ph type="body" sz="quarter" idx="29" hasCustomPrompt="1"/>
          </p:nvPr>
        </p:nvSpPr>
        <p:spPr>
          <a:xfrm>
            <a:off x="5128908" y="4986987"/>
            <a:ext cx="4826551" cy="1103085"/>
          </a:xfrm>
        </p:spPr>
        <p:txBody>
          <a:bodyPr>
            <a:normAutofit/>
          </a:bodyPr>
          <a:lstStyle>
            <a:lvl1pPr marL="257175" indent="-257175">
              <a:buFontTx/>
              <a:buBlip>
                <a:blip r:embed="rId6"/>
              </a:buBlip>
              <a:defRPr sz="1485"/>
            </a:lvl1pPr>
            <a:lvl2pPr marL="432000" indent="-172800">
              <a:buFont typeface="Arial" panose="020B0604020202020204" pitchFamily="34" charset="0"/>
              <a:buChar char="•"/>
              <a:defRPr sz="1320"/>
            </a:lvl2pPr>
            <a:lvl3pPr marL="648000" indent="-171450">
              <a:buFont typeface="Arial" panose="020B0604020202020204" pitchFamily="34" charset="0"/>
              <a:buChar char="•"/>
              <a:defRPr sz="1155"/>
            </a:lvl3pPr>
            <a:lvl4pPr marL="1131570" indent="0">
              <a:buNone/>
              <a:defRPr sz="990"/>
            </a:lvl4pPr>
            <a:lvl5pPr marL="1508760" indent="0">
              <a:buNone/>
              <a:defRPr sz="990"/>
            </a:lvl5pPr>
          </a:lstStyle>
          <a:p>
            <a:pPr lvl="0"/>
            <a:r>
              <a:rPr lang="en-CA" noProof="0" dirty="0" smtClean="0"/>
              <a:t>Click to edit content</a:t>
            </a:r>
          </a:p>
          <a:p>
            <a:pPr lvl="1"/>
            <a:r>
              <a:rPr lang="en-CA" noProof="0" dirty="0" smtClean="0"/>
              <a:t>Second Level</a:t>
            </a:r>
          </a:p>
          <a:p>
            <a:pPr lvl="2"/>
            <a:r>
              <a:rPr lang="en-CA" noProof="0" dirty="0" smtClean="0"/>
              <a:t>Third Level</a:t>
            </a:r>
          </a:p>
          <a:p>
            <a:pPr lvl="0"/>
            <a:endParaRPr lang="en-CA" noProof="0" dirty="0"/>
          </a:p>
        </p:txBody>
      </p:sp>
      <p:sp>
        <p:nvSpPr>
          <p:cNvPr id="44" name="Picture Placeholder 2"/>
          <p:cNvSpPr>
            <a:spLocks noGrp="1"/>
          </p:cNvSpPr>
          <p:nvPr>
            <p:ph type="pic" sz="quarter" idx="18"/>
          </p:nvPr>
        </p:nvSpPr>
        <p:spPr>
          <a:xfrm>
            <a:off x="540882" y="2136105"/>
            <a:ext cx="733372" cy="731520"/>
          </a:xfrm>
          <a:prstGeom prst="rect">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45" name="Picture Placeholder 2"/>
          <p:cNvSpPr>
            <a:spLocks noGrp="1"/>
          </p:cNvSpPr>
          <p:nvPr>
            <p:ph type="pic" sz="quarter" idx="30"/>
          </p:nvPr>
        </p:nvSpPr>
        <p:spPr>
          <a:xfrm>
            <a:off x="540882" y="3505934"/>
            <a:ext cx="733372" cy="731520"/>
          </a:xfrm>
          <a:prstGeom prst="rect">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46" name="Picture Placeholder 2"/>
          <p:cNvSpPr>
            <a:spLocks noGrp="1"/>
          </p:cNvSpPr>
          <p:nvPr>
            <p:ph type="pic" sz="quarter" idx="31"/>
          </p:nvPr>
        </p:nvSpPr>
        <p:spPr>
          <a:xfrm>
            <a:off x="540882" y="4989916"/>
            <a:ext cx="733372" cy="731520"/>
          </a:xfrm>
          <a:prstGeom prst="rect">
            <a:avLst/>
          </a:prstGeom>
          <a:ln>
            <a:solidFill>
              <a:srgbClr val="BDBDBD"/>
            </a:solidFill>
          </a:ln>
        </p:spPr>
        <p:txBody>
          <a:bodyPr/>
          <a:lstStyle>
            <a:lvl1pPr marL="0" indent="0">
              <a:buNone/>
              <a:defRPr>
                <a:solidFill>
                  <a:schemeClr val="bg1"/>
                </a:solidFill>
              </a:defRPr>
            </a:lvl1pPr>
          </a:lstStyle>
          <a:p>
            <a:endParaRPr lang="en-CA" noProof="0" dirty="0"/>
          </a:p>
        </p:txBody>
      </p:sp>
    </p:spTree>
    <p:extLst>
      <p:ext uri="{BB962C8B-B14F-4D97-AF65-F5344CB8AC3E}">
        <p14:creationId xmlns:p14="http://schemas.microsoft.com/office/powerpoint/2010/main" val="29199263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with team x3 - TRANSPORT">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2"/>
          <a:srcRect b="5430"/>
          <a:stretch/>
        </p:blipFill>
        <p:spPr>
          <a:xfrm>
            <a:off x="0" y="2971184"/>
            <a:ext cx="10363200" cy="4815964"/>
          </a:xfrm>
          <a:prstGeom prst="rect">
            <a:avLst/>
          </a:prstGeom>
        </p:spPr>
      </p:pic>
      <p:pic>
        <p:nvPicPr>
          <p:cNvPr id="33" name="Picture 32"/>
          <p:cNvPicPr>
            <a:picLocks noChangeAspect="1"/>
          </p:cNvPicPr>
          <p:nvPr userDrawn="1"/>
        </p:nvPicPr>
        <p:blipFill>
          <a:blip r:embed="rId3"/>
          <a:stretch>
            <a:fillRect/>
          </a:stretch>
        </p:blipFill>
        <p:spPr>
          <a:xfrm>
            <a:off x="9693795" y="7271893"/>
            <a:ext cx="261665" cy="226502"/>
          </a:xfrm>
          <a:prstGeom prst="rect">
            <a:avLst/>
          </a:prstGeom>
        </p:spPr>
      </p:pic>
      <p:sp>
        <p:nvSpPr>
          <p:cNvPr id="34"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31"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37" name="Picture 36"/>
          <p:cNvPicPr>
            <a:picLocks noChangeAspect="1"/>
          </p:cNvPicPr>
          <p:nvPr userDrawn="1"/>
        </p:nvPicPr>
        <p:blipFill>
          <a:blip r:embed="rId4"/>
          <a:stretch>
            <a:fillRect/>
          </a:stretch>
        </p:blipFill>
        <p:spPr>
          <a:xfrm>
            <a:off x="1" y="209640"/>
            <a:ext cx="540881" cy="821803"/>
          </a:xfrm>
          <a:prstGeom prst="rect">
            <a:avLst/>
          </a:prstGeom>
        </p:spPr>
      </p:pic>
      <p:pic>
        <p:nvPicPr>
          <p:cNvPr id="17" name="Picture 16"/>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2" y="7195057"/>
            <a:ext cx="1063632" cy="440124"/>
          </a:xfrm>
          <a:prstGeom prst="rect">
            <a:avLst/>
          </a:prstGeom>
        </p:spPr>
      </p:pic>
      <p:sp>
        <p:nvSpPr>
          <p:cNvPr id="19" name="Picture Placeholder 2"/>
          <p:cNvSpPr>
            <a:spLocks noGrp="1"/>
          </p:cNvSpPr>
          <p:nvPr>
            <p:ph type="pic" sz="quarter" idx="18"/>
          </p:nvPr>
        </p:nvSpPr>
        <p:spPr>
          <a:xfrm>
            <a:off x="885652" y="2301438"/>
            <a:ext cx="2219325" cy="2221992"/>
          </a:xfrm>
          <a:prstGeom prst="ellipse">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20" name="Picture Placeholder 2"/>
          <p:cNvSpPr>
            <a:spLocks noGrp="1"/>
          </p:cNvSpPr>
          <p:nvPr>
            <p:ph type="pic" sz="quarter" idx="19"/>
          </p:nvPr>
        </p:nvSpPr>
        <p:spPr>
          <a:xfrm>
            <a:off x="7258223" y="2301438"/>
            <a:ext cx="2219325" cy="2221992"/>
          </a:xfrm>
          <a:prstGeom prst="ellipse">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21" name="Picture Placeholder 2"/>
          <p:cNvSpPr>
            <a:spLocks noGrp="1"/>
          </p:cNvSpPr>
          <p:nvPr>
            <p:ph type="pic" sz="quarter" idx="20"/>
          </p:nvPr>
        </p:nvSpPr>
        <p:spPr>
          <a:xfrm>
            <a:off x="4071938" y="2301438"/>
            <a:ext cx="2219325" cy="2221992"/>
          </a:xfrm>
          <a:prstGeom prst="ellipse">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22" name="Text Placeholder 3"/>
          <p:cNvSpPr>
            <a:spLocks noGrp="1"/>
          </p:cNvSpPr>
          <p:nvPr>
            <p:ph type="body" sz="quarter" idx="34" hasCustomPrompt="1"/>
          </p:nvPr>
        </p:nvSpPr>
        <p:spPr>
          <a:xfrm>
            <a:off x="885651" y="4736845"/>
            <a:ext cx="2219327"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23" name="Text Placeholder 3"/>
          <p:cNvSpPr>
            <a:spLocks noGrp="1"/>
          </p:cNvSpPr>
          <p:nvPr>
            <p:ph type="body" sz="quarter" idx="35" hasCustomPrompt="1"/>
          </p:nvPr>
        </p:nvSpPr>
        <p:spPr>
          <a:xfrm>
            <a:off x="4138506" y="4741525"/>
            <a:ext cx="2219327"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24" name="Text Placeholder 3"/>
          <p:cNvSpPr>
            <a:spLocks noGrp="1"/>
          </p:cNvSpPr>
          <p:nvPr>
            <p:ph type="body" sz="quarter" idx="36" hasCustomPrompt="1"/>
          </p:nvPr>
        </p:nvSpPr>
        <p:spPr>
          <a:xfrm>
            <a:off x="7258222" y="4744446"/>
            <a:ext cx="2219327"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25" name="Text Placeholder 5"/>
          <p:cNvSpPr>
            <a:spLocks noGrp="1"/>
          </p:cNvSpPr>
          <p:nvPr>
            <p:ph type="body" sz="quarter" idx="37" hasCustomPrompt="1"/>
          </p:nvPr>
        </p:nvSpPr>
        <p:spPr>
          <a:xfrm>
            <a:off x="867116" y="5529327"/>
            <a:ext cx="2237862"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28" name="Text Placeholder 5"/>
          <p:cNvSpPr>
            <a:spLocks noGrp="1"/>
          </p:cNvSpPr>
          <p:nvPr>
            <p:ph type="body" sz="quarter" idx="38" hasCustomPrompt="1"/>
          </p:nvPr>
        </p:nvSpPr>
        <p:spPr>
          <a:xfrm>
            <a:off x="4138507" y="5508660"/>
            <a:ext cx="2237862"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29" name="Text Placeholder 5"/>
          <p:cNvSpPr>
            <a:spLocks noGrp="1"/>
          </p:cNvSpPr>
          <p:nvPr>
            <p:ph type="body" sz="quarter" idx="39" hasCustomPrompt="1"/>
          </p:nvPr>
        </p:nvSpPr>
        <p:spPr>
          <a:xfrm>
            <a:off x="7239686" y="5508660"/>
            <a:ext cx="2237862" cy="807712"/>
          </a:xfrm>
        </p:spPr>
        <p:txBody>
          <a:bodyPr>
            <a:normAutofit/>
          </a:bodyPr>
          <a:lstStyle>
            <a:lvl1pPr marL="0" indent="0" algn="ctr">
              <a:buNone/>
              <a:defRPr sz="1200"/>
            </a:lvl1pPr>
          </a:lstStyle>
          <a:p>
            <a:pPr lvl="0"/>
            <a:r>
              <a:rPr lang="en-CA" noProof="0" dirty="0" smtClean="0"/>
              <a:t>Text</a:t>
            </a:r>
            <a:endParaRPr lang="en-CA" noProof="0" dirty="0"/>
          </a:p>
        </p:txBody>
      </p:sp>
    </p:spTree>
    <p:extLst>
      <p:ext uri="{BB962C8B-B14F-4D97-AF65-F5344CB8AC3E}">
        <p14:creationId xmlns:p14="http://schemas.microsoft.com/office/powerpoint/2010/main" val="18523349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with team x5 - TRANSPORT">
    <p:spTree>
      <p:nvGrpSpPr>
        <p:cNvPr id="1" name=""/>
        <p:cNvGrpSpPr/>
        <p:nvPr/>
      </p:nvGrpSpPr>
      <p:grpSpPr>
        <a:xfrm>
          <a:off x="0" y="0"/>
          <a:ext cx="0" cy="0"/>
          <a:chOff x="0" y="0"/>
          <a:chExt cx="0" cy="0"/>
        </a:xfrm>
      </p:grpSpPr>
      <p:pic>
        <p:nvPicPr>
          <p:cNvPr id="24" name="Picture 23"/>
          <p:cNvPicPr>
            <a:picLocks noChangeAspect="1"/>
          </p:cNvPicPr>
          <p:nvPr userDrawn="1"/>
        </p:nvPicPr>
        <p:blipFill rotWithShape="1">
          <a:blip r:embed="rId2"/>
          <a:srcRect b="5430"/>
          <a:stretch/>
        </p:blipFill>
        <p:spPr>
          <a:xfrm>
            <a:off x="0" y="2971184"/>
            <a:ext cx="10363200" cy="4815964"/>
          </a:xfrm>
          <a:prstGeom prst="rect">
            <a:avLst/>
          </a:prstGeom>
        </p:spPr>
      </p:pic>
      <p:pic>
        <p:nvPicPr>
          <p:cNvPr id="28" name="Picture 27"/>
          <p:cNvPicPr>
            <a:picLocks noChangeAspect="1"/>
          </p:cNvPicPr>
          <p:nvPr userDrawn="1"/>
        </p:nvPicPr>
        <p:blipFill>
          <a:blip r:embed="rId3"/>
          <a:stretch>
            <a:fillRect/>
          </a:stretch>
        </p:blipFill>
        <p:spPr>
          <a:xfrm>
            <a:off x="9693795" y="7271893"/>
            <a:ext cx="261665" cy="226502"/>
          </a:xfrm>
          <a:prstGeom prst="rect">
            <a:avLst/>
          </a:prstGeom>
        </p:spPr>
      </p:pic>
      <p:sp>
        <p:nvSpPr>
          <p:cNvPr id="39"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46"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47" name="Picture 46"/>
          <p:cNvPicPr>
            <a:picLocks noChangeAspect="1"/>
          </p:cNvPicPr>
          <p:nvPr userDrawn="1"/>
        </p:nvPicPr>
        <p:blipFill>
          <a:blip r:embed="rId4"/>
          <a:stretch>
            <a:fillRect/>
          </a:stretch>
        </p:blipFill>
        <p:spPr>
          <a:xfrm>
            <a:off x="1" y="209640"/>
            <a:ext cx="540881" cy="821803"/>
          </a:xfrm>
          <a:prstGeom prst="rect">
            <a:avLst/>
          </a:prstGeom>
        </p:spPr>
      </p:pic>
      <p:pic>
        <p:nvPicPr>
          <p:cNvPr id="25" name="Picture 24"/>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40882" y="7195057"/>
            <a:ext cx="1063632" cy="440124"/>
          </a:xfrm>
          <a:prstGeom prst="rect">
            <a:avLst/>
          </a:prstGeom>
        </p:spPr>
      </p:pic>
      <p:sp>
        <p:nvSpPr>
          <p:cNvPr id="23" name="Picture Placeholder 2"/>
          <p:cNvSpPr>
            <a:spLocks noGrp="1"/>
          </p:cNvSpPr>
          <p:nvPr>
            <p:ph type="pic" sz="quarter" idx="25"/>
          </p:nvPr>
        </p:nvSpPr>
        <p:spPr>
          <a:xfrm>
            <a:off x="885652"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26" name="Picture Placeholder 2"/>
          <p:cNvSpPr>
            <a:spLocks noGrp="1"/>
          </p:cNvSpPr>
          <p:nvPr>
            <p:ph type="pic" sz="quarter" idx="24"/>
          </p:nvPr>
        </p:nvSpPr>
        <p:spPr>
          <a:xfrm>
            <a:off x="2564856"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27" name="Picture Placeholder 2"/>
          <p:cNvSpPr>
            <a:spLocks noGrp="1"/>
          </p:cNvSpPr>
          <p:nvPr>
            <p:ph type="pic" sz="quarter" idx="22"/>
          </p:nvPr>
        </p:nvSpPr>
        <p:spPr>
          <a:xfrm>
            <a:off x="4259580"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33" name="Picture Placeholder 2"/>
          <p:cNvSpPr>
            <a:spLocks noGrp="1"/>
          </p:cNvSpPr>
          <p:nvPr>
            <p:ph type="pic" sz="quarter" idx="23"/>
          </p:nvPr>
        </p:nvSpPr>
        <p:spPr>
          <a:xfrm>
            <a:off x="5954304"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34" name="Picture Placeholder 2"/>
          <p:cNvSpPr>
            <a:spLocks noGrp="1"/>
          </p:cNvSpPr>
          <p:nvPr>
            <p:ph type="pic" sz="quarter" idx="26"/>
          </p:nvPr>
        </p:nvSpPr>
        <p:spPr>
          <a:xfrm>
            <a:off x="7651659"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35" name="Text Placeholder 3"/>
          <p:cNvSpPr>
            <a:spLocks noGrp="1"/>
          </p:cNvSpPr>
          <p:nvPr>
            <p:ph type="body" sz="quarter" idx="36" hasCustomPrompt="1"/>
          </p:nvPr>
        </p:nvSpPr>
        <p:spPr>
          <a:xfrm>
            <a:off x="1037620"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36" name="Text Placeholder 5"/>
          <p:cNvSpPr>
            <a:spLocks noGrp="1"/>
          </p:cNvSpPr>
          <p:nvPr>
            <p:ph type="body" sz="quarter" idx="39" hasCustomPrompt="1"/>
          </p:nvPr>
        </p:nvSpPr>
        <p:spPr>
          <a:xfrm>
            <a:off x="1019083"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37" name="Text Placeholder 3"/>
          <p:cNvSpPr>
            <a:spLocks noGrp="1"/>
          </p:cNvSpPr>
          <p:nvPr>
            <p:ph type="body" sz="quarter" idx="40" hasCustomPrompt="1"/>
          </p:nvPr>
        </p:nvSpPr>
        <p:spPr>
          <a:xfrm>
            <a:off x="2746328"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38" name="Text Placeholder 5"/>
          <p:cNvSpPr>
            <a:spLocks noGrp="1"/>
          </p:cNvSpPr>
          <p:nvPr>
            <p:ph type="body" sz="quarter" idx="41" hasCustomPrompt="1"/>
          </p:nvPr>
        </p:nvSpPr>
        <p:spPr>
          <a:xfrm>
            <a:off x="2727792"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40" name="Text Placeholder 3"/>
          <p:cNvSpPr>
            <a:spLocks noGrp="1"/>
          </p:cNvSpPr>
          <p:nvPr>
            <p:ph type="body" sz="quarter" idx="42" hasCustomPrompt="1"/>
          </p:nvPr>
        </p:nvSpPr>
        <p:spPr>
          <a:xfrm>
            <a:off x="4473572"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41" name="Text Placeholder 5"/>
          <p:cNvSpPr>
            <a:spLocks noGrp="1"/>
          </p:cNvSpPr>
          <p:nvPr>
            <p:ph type="body" sz="quarter" idx="43" hasCustomPrompt="1"/>
          </p:nvPr>
        </p:nvSpPr>
        <p:spPr>
          <a:xfrm>
            <a:off x="4455036"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42" name="Text Placeholder 3"/>
          <p:cNvSpPr>
            <a:spLocks noGrp="1"/>
          </p:cNvSpPr>
          <p:nvPr>
            <p:ph type="body" sz="quarter" idx="44" hasCustomPrompt="1"/>
          </p:nvPr>
        </p:nvSpPr>
        <p:spPr>
          <a:xfrm>
            <a:off x="6219351"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43" name="Text Placeholder 5"/>
          <p:cNvSpPr>
            <a:spLocks noGrp="1"/>
          </p:cNvSpPr>
          <p:nvPr>
            <p:ph type="body" sz="quarter" idx="45" hasCustomPrompt="1"/>
          </p:nvPr>
        </p:nvSpPr>
        <p:spPr>
          <a:xfrm>
            <a:off x="6200815"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44" name="Text Placeholder 3"/>
          <p:cNvSpPr>
            <a:spLocks noGrp="1"/>
          </p:cNvSpPr>
          <p:nvPr>
            <p:ph type="body" sz="quarter" idx="46" hasCustomPrompt="1"/>
          </p:nvPr>
        </p:nvSpPr>
        <p:spPr>
          <a:xfrm>
            <a:off x="7983667"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45" name="Text Placeholder 5"/>
          <p:cNvSpPr>
            <a:spLocks noGrp="1"/>
          </p:cNvSpPr>
          <p:nvPr>
            <p:ph type="body" sz="quarter" idx="47" hasCustomPrompt="1"/>
          </p:nvPr>
        </p:nvSpPr>
        <p:spPr>
          <a:xfrm>
            <a:off x="7965130"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Tree>
    <p:extLst>
      <p:ext uri="{BB962C8B-B14F-4D97-AF65-F5344CB8AC3E}">
        <p14:creationId xmlns:p14="http://schemas.microsoft.com/office/powerpoint/2010/main" val="17315453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Title page_POWER - grey">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srcRect l="24418" r="1" b="28002"/>
          <a:stretch/>
        </p:blipFill>
        <p:spPr>
          <a:xfrm>
            <a:off x="-33251" y="4056343"/>
            <a:ext cx="10446326" cy="3761777"/>
          </a:xfrm>
          <a:prstGeom prst="rect">
            <a:avLst/>
          </a:prstGeom>
        </p:spPr>
      </p:pic>
      <p:sp>
        <p:nvSpPr>
          <p:cNvPr id="12"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solidFill>
                  <a:srgbClr val="FF0000"/>
                </a:solidFill>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3"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6342634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Title page_TRANSPORT - blu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srcRect l="25163" b="29690"/>
          <a:stretch/>
        </p:blipFill>
        <p:spPr>
          <a:xfrm>
            <a:off x="-33252" y="4056343"/>
            <a:ext cx="10462951" cy="3716057"/>
          </a:xfrm>
          <a:prstGeom prst="rect">
            <a:avLst/>
          </a:prstGeom>
        </p:spPr>
      </p:pic>
      <p:sp>
        <p:nvSpPr>
          <p:cNvPr id="12"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solidFill>
                  <a:srgbClr val="FF0000"/>
                </a:solidFill>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3"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7" name="Picture 6"/>
          <p:cNvPicPr>
            <a:picLocks noChangeAspect="1"/>
          </p:cNvPicPr>
          <p:nvPr userDrawn="1"/>
        </p:nvPicPr>
        <p:blipFill>
          <a:blip r:embed="rId3"/>
          <a:stretch>
            <a:fillRect/>
          </a:stretch>
        </p:blipFill>
        <p:spPr>
          <a:xfrm>
            <a:off x="667512" y="557695"/>
            <a:ext cx="3539055" cy="1104850"/>
          </a:xfrm>
          <a:prstGeom prst="rect">
            <a:avLst/>
          </a:prstGeom>
        </p:spPr>
      </p:pic>
    </p:spTree>
    <p:extLst>
      <p:ext uri="{BB962C8B-B14F-4D97-AF65-F5344CB8AC3E}">
        <p14:creationId xmlns:p14="http://schemas.microsoft.com/office/powerpoint/2010/main" val="14848095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2_Title page_POWER - grey">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r="24800" b="9440"/>
          <a:stretch/>
        </p:blipFill>
        <p:spPr>
          <a:xfrm>
            <a:off x="0" y="3596338"/>
            <a:ext cx="10390909" cy="4220307"/>
          </a:xfrm>
          <a:prstGeom prst="rect">
            <a:avLst/>
          </a:prstGeom>
        </p:spPr>
      </p:pic>
      <p:sp>
        <p:nvSpPr>
          <p:cNvPr id="10"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1"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8775018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_Title page_POWER - blu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r="24919" b="9440"/>
          <a:stretch/>
        </p:blipFill>
        <p:spPr>
          <a:xfrm>
            <a:off x="0" y="3596338"/>
            <a:ext cx="10374284" cy="4220307"/>
          </a:xfrm>
          <a:prstGeom prst="rect">
            <a:avLst/>
          </a:prstGeom>
        </p:spPr>
      </p:pic>
      <p:sp>
        <p:nvSpPr>
          <p:cNvPr id="10"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1"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9171207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hree Point Comparison - POWER">
    <p:spTree>
      <p:nvGrpSpPr>
        <p:cNvPr id="1" name=""/>
        <p:cNvGrpSpPr/>
        <p:nvPr/>
      </p:nvGrpSpPr>
      <p:grpSpPr>
        <a:xfrm>
          <a:off x="0" y="0"/>
          <a:ext cx="0" cy="0"/>
          <a:chOff x="0" y="0"/>
          <a:chExt cx="0" cy="0"/>
        </a:xfrm>
      </p:grpSpPr>
      <p:pic>
        <p:nvPicPr>
          <p:cNvPr id="26" name="Picture 25"/>
          <p:cNvPicPr>
            <a:picLocks noChangeAspect="1"/>
          </p:cNvPicPr>
          <p:nvPr userDrawn="1"/>
        </p:nvPicPr>
        <p:blipFill rotWithShape="1">
          <a:blip r:embed="rId2"/>
          <a:srcRect r="24800" b="9440"/>
          <a:stretch/>
        </p:blipFill>
        <p:spPr>
          <a:xfrm>
            <a:off x="0" y="3596338"/>
            <a:ext cx="10390909" cy="4220307"/>
          </a:xfrm>
          <a:prstGeom prst="rect">
            <a:avLst/>
          </a:prstGeom>
        </p:spPr>
      </p:pic>
      <p:sp>
        <p:nvSpPr>
          <p:cNvPr id="17" name="Text Placeholder 2"/>
          <p:cNvSpPr>
            <a:spLocks noGrp="1"/>
          </p:cNvSpPr>
          <p:nvPr>
            <p:ph type="body" idx="1" hasCustomPrompt="1"/>
          </p:nvPr>
        </p:nvSpPr>
        <p:spPr>
          <a:xfrm>
            <a:off x="1498290" y="2138187"/>
            <a:ext cx="3066892" cy="375489"/>
          </a:xfrm>
        </p:spPr>
        <p:txBody>
          <a:bodyPr anchor="b">
            <a:normAutofit/>
          </a:bodyPr>
          <a:lstStyle>
            <a:lvl1pPr marL="0" indent="0">
              <a:buNone/>
              <a:defRPr sz="1650" b="1"/>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HEADING</a:t>
            </a:r>
            <a:endParaRPr lang="en-CA" noProof="0" dirty="0"/>
          </a:p>
        </p:txBody>
      </p:sp>
      <p:sp>
        <p:nvSpPr>
          <p:cNvPr id="18" name="Text Placeholder 2"/>
          <p:cNvSpPr>
            <a:spLocks noGrp="1"/>
          </p:cNvSpPr>
          <p:nvPr>
            <p:ph type="body" idx="14" hasCustomPrompt="1"/>
          </p:nvPr>
        </p:nvSpPr>
        <p:spPr>
          <a:xfrm>
            <a:off x="1498290" y="2561528"/>
            <a:ext cx="3066892" cy="375489"/>
          </a:xfrm>
        </p:spPr>
        <p:txBody>
          <a:bodyPr anchor="b">
            <a:noAutofit/>
          </a:bodyPr>
          <a:lstStyle>
            <a:lvl1pPr marL="0" indent="0">
              <a:spcAft>
                <a:spcPts val="0"/>
              </a:spcAft>
              <a:buNone/>
              <a:defRPr sz="1200" b="0">
                <a:solidFill>
                  <a:srgbClr val="FF0000"/>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SUBHEADING</a:t>
            </a:r>
            <a:endParaRPr lang="en-CA" noProof="0" dirty="0"/>
          </a:p>
        </p:txBody>
      </p:sp>
      <p:sp>
        <p:nvSpPr>
          <p:cNvPr id="19" name="Text Placeholder 2"/>
          <p:cNvSpPr>
            <a:spLocks noGrp="1"/>
          </p:cNvSpPr>
          <p:nvPr>
            <p:ph type="body" idx="24" hasCustomPrompt="1"/>
          </p:nvPr>
        </p:nvSpPr>
        <p:spPr>
          <a:xfrm>
            <a:off x="1501748" y="3508969"/>
            <a:ext cx="3066891" cy="375489"/>
          </a:xfrm>
        </p:spPr>
        <p:txBody>
          <a:bodyPr anchor="b">
            <a:normAutofit/>
          </a:bodyPr>
          <a:lstStyle>
            <a:lvl1pPr marL="0" indent="0">
              <a:buNone/>
              <a:defRPr sz="1650" b="1"/>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HEADING</a:t>
            </a:r>
            <a:endParaRPr lang="en-CA" noProof="0" dirty="0"/>
          </a:p>
        </p:txBody>
      </p:sp>
      <p:sp>
        <p:nvSpPr>
          <p:cNvPr id="20" name="Text Placeholder 2"/>
          <p:cNvSpPr>
            <a:spLocks noGrp="1"/>
          </p:cNvSpPr>
          <p:nvPr>
            <p:ph type="body" idx="25" hasCustomPrompt="1"/>
          </p:nvPr>
        </p:nvSpPr>
        <p:spPr>
          <a:xfrm>
            <a:off x="1498290" y="4989916"/>
            <a:ext cx="3066892" cy="375489"/>
          </a:xfrm>
        </p:spPr>
        <p:txBody>
          <a:bodyPr anchor="b">
            <a:normAutofit/>
          </a:bodyPr>
          <a:lstStyle>
            <a:lvl1pPr marL="0" indent="0">
              <a:buNone/>
              <a:defRPr sz="1650" b="1"/>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HEADING</a:t>
            </a:r>
            <a:endParaRPr lang="en-CA" noProof="0" dirty="0"/>
          </a:p>
        </p:txBody>
      </p:sp>
      <p:sp>
        <p:nvSpPr>
          <p:cNvPr id="21" name="Text Placeholder 2"/>
          <p:cNvSpPr>
            <a:spLocks noGrp="1"/>
          </p:cNvSpPr>
          <p:nvPr>
            <p:ph type="body" idx="26" hasCustomPrompt="1"/>
          </p:nvPr>
        </p:nvSpPr>
        <p:spPr>
          <a:xfrm>
            <a:off x="1501748" y="3937404"/>
            <a:ext cx="3066891" cy="375489"/>
          </a:xfrm>
        </p:spPr>
        <p:txBody>
          <a:bodyPr anchor="b">
            <a:noAutofit/>
          </a:bodyPr>
          <a:lstStyle>
            <a:lvl1pPr marL="0" indent="0">
              <a:spcAft>
                <a:spcPts val="0"/>
              </a:spcAft>
              <a:buNone/>
              <a:defRPr sz="1200" b="0">
                <a:solidFill>
                  <a:srgbClr val="FF0000"/>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SUBHEADING</a:t>
            </a:r>
            <a:endParaRPr lang="en-CA" noProof="0" dirty="0"/>
          </a:p>
        </p:txBody>
      </p:sp>
      <p:sp>
        <p:nvSpPr>
          <p:cNvPr id="22" name="Text Placeholder 2"/>
          <p:cNvSpPr>
            <a:spLocks noGrp="1"/>
          </p:cNvSpPr>
          <p:nvPr>
            <p:ph type="body" idx="27" hasCustomPrompt="1"/>
          </p:nvPr>
        </p:nvSpPr>
        <p:spPr>
          <a:xfrm>
            <a:off x="1498290" y="5419782"/>
            <a:ext cx="3066892" cy="375489"/>
          </a:xfrm>
        </p:spPr>
        <p:txBody>
          <a:bodyPr anchor="b">
            <a:noAutofit/>
          </a:bodyPr>
          <a:lstStyle>
            <a:lvl1pPr marL="0" indent="0">
              <a:spcAft>
                <a:spcPts val="0"/>
              </a:spcAft>
              <a:buNone/>
              <a:defRPr sz="1200" b="0">
                <a:solidFill>
                  <a:srgbClr val="FF0000"/>
                </a:solidFill>
              </a:defRPr>
            </a:lvl1pPr>
            <a:lvl2pPr marL="377190" indent="0">
              <a:buNone/>
              <a:defRPr sz="1650" b="1"/>
            </a:lvl2pPr>
            <a:lvl3pPr marL="754380" indent="0">
              <a:buNone/>
              <a:defRPr sz="1485" b="1"/>
            </a:lvl3pPr>
            <a:lvl4pPr marL="1131570" indent="0">
              <a:buNone/>
              <a:defRPr sz="1320" b="1"/>
            </a:lvl4pPr>
            <a:lvl5pPr marL="1508760" indent="0">
              <a:buNone/>
              <a:defRPr sz="1320" b="1"/>
            </a:lvl5pPr>
            <a:lvl6pPr marL="1885950" indent="0">
              <a:buNone/>
              <a:defRPr sz="1320" b="1"/>
            </a:lvl6pPr>
            <a:lvl7pPr marL="2263140" indent="0">
              <a:buNone/>
              <a:defRPr sz="1320" b="1"/>
            </a:lvl7pPr>
            <a:lvl8pPr marL="2640330" indent="0">
              <a:buNone/>
              <a:defRPr sz="1320" b="1"/>
            </a:lvl8pPr>
            <a:lvl9pPr marL="3017520" indent="0">
              <a:buNone/>
              <a:defRPr sz="1320" b="1"/>
            </a:lvl9pPr>
          </a:lstStyle>
          <a:p>
            <a:pPr lvl="0"/>
            <a:r>
              <a:rPr lang="en-CA" noProof="0" dirty="0" smtClean="0"/>
              <a:t>SUBHEADING</a:t>
            </a:r>
            <a:endParaRPr lang="en-CA" noProof="0" dirty="0"/>
          </a:p>
        </p:txBody>
      </p:sp>
      <p:sp>
        <p:nvSpPr>
          <p:cNvPr id="23" name="Text Placeholder 14"/>
          <p:cNvSpPr>
            <a:spLocks noGrp="1"/>
          </p:cNvSpPr>
          <p:nvPr>
            <p:ph type="body" sz="quarter" idx="13" hasCustomPrompt="1"/>
          </p:nvPr>
        </p:nvSpPr>
        <p:spPr>
          <a:xfrm>
            <a:off x="5128908" y="2136105"/>
            <a:ext cx="4826551" cy="1103085"/>
          </a:xfrm>
        </p:spPr>
        <p:txBody>
          <a:bodyPr>
            <a:normAutofit/>
          </a:bodyPr>
          <a:lstStyle>
            <a:lvl1pPr marL="257175" indent="-257175">
              <a:buFontTx/>
              <a:buBlip>
                <a:blip r:embed="rId3"/>
              </a:buBlip>
              <a:defRPr sz="1485"/>
            </a:lvl1pPr>
            <a:lvl2pPr marL="432000" indent="-172800">
              <a:buFont typeface="Arial" panose="020B0604020202020204" pitchFamily="34" charset="0"/>
              <a:buChar char="•"/>
              <a:defRPr sz="1320"/>
            </a:lvl2pPr>
            <a:lvl3pPr marL="648000" indent="-171450">
              <a:buFont typeface="Arial" panose="020B0604020202020204" pitchFamily="34" charset="0"/>
              <a:buChar char="•"/>
              <a:defRPr sz="1155"/>
            </a:lvl3pPr>
            <a:lvl4pPr marL="1131570" indent="0">
              <a:buNone/>
              <a:defRPr sz="990"/>
            </a:lvl4pPr>
            <a:lvl5pPr marL="1508760" indent="0">
              <a:buNone/>
              <a:defRPr sz="990"/>
            </a:lvl5pPr>
          </a:lstStyle>
          <a:p>
            <a:pPr lvl="0"/>
            <a:r>
              <a:rPr lang="en-CA" noProof="0" dirty="0" smtClean="0"/>
              <a:t>Click to edit content</a:t>
            </a:r>
          </a:p>
          <a:p>
            <a:pPr lvl="1"/>
            <a:r>
              <a:rPr lang="en-CA" noProof="0" dirty="0" smtClean="0"/>
              <a:t>Second Level</a:t>
            </a:r>
          </a:p>
          <a:p>
            <a:pPr lvl="2"/>
            <a:r>
              <a:rPr lang="en-CA" noProof="0" dirty="0" smtClean="0"/>
              <a:t>Third Level</a:t>
            </a:r>
          </a:p>
          <a:p>
            <a:pPr lvl="0"/>
            <a:endParaRPr lang="en-CA" noProof="0" dirty="0"/>
          </a:p>
        </p:txBody>
      </p:sp>
      <p:sp>
        <p:nvSpPr>
          <p:cNvPr id="24" name="Text Placeholder 14"/>
          <p:cNvSpPr>
            <a:spLocks noGrp="1"/>
          </p:cNvSpPr>
          <p:nvPr>
            <p:ph type="body" sz="quarter" idx="28" hasCustomPrompt="1"/>
          </p:nvPr>
        </p:nvSpPr>
        <p:spPr>
          <a:xfrm>
            <a:off x="5128909" y="3505933"/>
            <a:ext cx="4826550" cy="1103085"/>
          </a:xfrm>
        </p:spPr>
        <p:txBody>
          <a:bodyPr>
            <a:normAutofit/>
          </a:bodyPr>
          <a:lstStyle>
            <a:lvl1pPr marL="257175" indent="-257175">
              <a:buFontTx/>
              <a:buBlip>
                <a:blip r:embed="rId3"/>
              </a:buBlip>
              <a:defRPr sz="1485"/>
            </a:lvl1pPr>
            <a:lvl2pPr marL="432000" indent="-172800">
              <a:buFont typeface="Arial" panose="020B0604020202020204" pitchFamily="34" charset="0"/>
              <a:buChar char="•"/>
              <a:defRPr sz="1320"/>
            </a:lvl2pPr>
            <a:lvl3pPr marL="648000" indent="-171450">
              <a:buFont typeface="Arial" panose="020B0604020202020204" pitchFamily="34" charset="0"/>
              <a:buChar char="•"/>
              <a:defRPr sz="1155" baseline="0"/>
            </a:lvl3pPr>
            <a:lvl4pPr marL="1131570" indent="0">
              <a:buNone/>
              <a:defRPr sz="990"/>
            </a:lvl4pPr>
            <a:lvl5pPr marL="1508760" indent="0">
              <a:buNone/>
              <a:defRPr sz="990"/>
            </a:lvl5pPr>
          </a:lstStyle>
          <a:p>
            <a:pPr lvl="0"/>
            <a:r>
              <a:rPr lang="en-CA" noProof="0" dirty="0" smtClean="0"/>
              <a:t>Click to edit content</a:t>
            </a:r>
          </a:p>
          <a:p>
            <a:pPr lvl="1"/>
            <a:r>
              <a:rPr lang="en-CA" noProof="0" dirty="0" smtClean="0"/>
              <a:t>Second Level</a:t>
            </a:r>
          </a:p>
          <a:p>
            <a:pPr lvl="2"/>
            <a:r>
              <a:rPr lang="en-CA" noProof="0" dirty="0" smtClean="0"/>
              <a:t>Third Level</a:t>
            </a:r>
          </a:p>
          <a:p>
            <a:pPr lvl="0"/>
            <a:endParaRPr lang="en-CA" noProof="0" dirty="0"/>
          </a:p>
        </p:txBody>
      </p:sp>
      <p:sp>
        <p:nvSpPr>
          <p:cNvPr id="25" name="Text Placeholder 14"/>
          <p:cNvSpPr>
            <a:spLocks noGrp="1"/>
          </p:cNvSpPr>
          <p:nvPr>
            <p:ph type="body" sz="quarter" idx="29" hasCustomPrompt="1"/>
          </p:nvPr>
        </p:nvSpPr>
        <p:spPr>
          <a:xfrm>
            <a:off x="5128908" y="4986987"/>
            <a:ext cx="4826551" cy="1103085"/>
          </a:xfrm>
        </p:spPr>
        <p:txBody>
          <a:bodyPr>
            <a:normAutofit/>
          </a:bodyPr>
          <a:lstStyle>
            <a:lvl1pPr marL="257175" indent="-257175">
              <a:buFontTx/>
              <a:buBlip>
                <a:blip r:embed="rId3"/>
              </a:buBlip>
              <a:defRPr sz="1485"/>
            </a:lvl1pPr>
            <a:lvl2pPr marL="432000" indent="-172800">
              <a:buFont typeface="Arial" panose="020B0604020202020204" pitchFamily="34" charset="0"/>
              <a:buChar char="•"/>
              <a:defRPr sz="1320"/>
            </a:lvl2pPr>
            <a:lvl3pPr marL="648000" indent="-171450">
              <a:buFont typeface="Arial" panose="020B0604020202020204" pitchFamily="34" charset="0"/>
              <a:buChar char="•"/>
              <a:defRPr sz="1155"/>
            </a:lvl3pPr>
            <a:lvl4pPr marL="1131570" indent="0">
              <a:buNone/>
              <a:defRPr sz="990"/>
            </a:lvl4pPr>
            <a:lvl5pPr marL="1508760" indent="0">
              <a:buNone/>
              <a:defRPr sz="990"/>
            </a:lvl5pPr>
          </a:lstStyle>
          <a:p>
            <a:pPr lvl="0"/>
            <a:r>
              <a:rPr lang="en-CA" noProof="0" dirty="0" smtClean="0"/>
              <a:t>Click to edit content</a:t>
            </a:r>
          </a:p>
          <a:p>
            <a:pPr lvl="1"/>
            <a:r>
              <a:rPr lang="en-CA" noProof="0" dirty="0" smtClean="0"/>
              <a:t>Second Level</a:t>
            </a:r>
          </a:p>
          <a:p>
            <a:pPr lvl="2"/>
            <a:r>
              <a:rPr lang="en-CA" noProof="0" dirty="0" smtClean="0"/>
              <a:t>Third Level</a:t>
            </a:r>
          </a:p>
          <a:p>
            <a:pPr lvl="0"/>
            <a:endParaRPr lang="en-CA" noProof="0" dirty="0"/>
          </a:p>
        </p:txBody>
      </p:sp>
      <p:pic>
        <p:nvPicPr>
          <p:cNvPr id="31" name="Picture 30"/>
          <p:cNvPicPr>
            <a:picLocks noChangeAspect="1"/>
          </p:cNvPicPr>
          <p:nvPr userDrawn="1"/>
        </p:nvPicPr>
        <p:blipFill>
          <a:blip r:embed="rId4"/>
          <a:stretch>
            <a:fillRect/>
          </a:stretch>
        </p:blipFill>
        <p:spPr>
          <a:xfrm>
            <a:off x="9693795" y="7271893"/>
            <a:ext cx="261665" cy="226502"/>
          </a:xfrm>
          <a:prstGeom prst="rect">
            <a:avLst/>
          </a:prstGeom>
        </p:spPr>
      </p:pic>
      <p:sp>
        <p:nvSpPr>
          <p:cNvPr id="32"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29" name="Picture Placeholder 2"/>
          <p:cNvSpPr>
            <a:spLocks noGrp="1"/>
          </p:cNvSpPr>
          <p:nvPr>
            <p:ph type="pic" sz="quarter" idx="18"/>
          </p:nvPr>
        </p:nvSpPr>
        <p:spPr>
          <a:xfrm>
            <a:off x="540882" y="2136105"/>
            <a:ext cx="733372" cy="731520"/>
          </a:xfrm>
          <a:prstGeom prst="rect">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35" name="Picture Placeholder 2"/>
          <p:cNvSpPr>
            <a:spLocks noGrp="1"/>
          </p:cNvSpPr>
          <p:nvPr>
            <p:ph type="pic" sz="quarter" idx="30"/>
          </p:nvPr>
        </p:nvSpPr>
        <p:spPr>
          <a:xfrm>
            <a:off x="540882" y="3505934"/>
            <a:ext cx="733372" cy="731520"/>
          </a:xfrm>
          <a:prstGeom prst="rect">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36" name="Picture Placeholder 2"/>
          <p:cNvSpPr>
            <a:spLocks noGrp="1"/>
          </p:cNvSpPr>
          <p:nvPr>
            <p:ph type="pic" sz="quarter" idx="31"/>
          </p:nvPr>
        </p:nvSpPr>
        <p:spPr>
          <a:xfrm>
            <a:off x="540882" y="4989916"/>
            <a:ext cx="733372" cy="731520"/>
          </a:xfrm>
          <a:prstGeom prst="rect">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37"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38" name="Picture 37"/>
          <p:cNvPicPr>
            <a:picLocks noChangeAspect="1"/>
          </p:cNvPicPr>
          <p:nvPr userDrawn="1"/>
        </p:nvPicPr>
        <p:blipFill>
          <a:blip r:embed="rId5"/>
          <a:stretch>
            <a:fillRect/>
          </a:stretch>
        </p:blipFill>
        <p:spPr>
          <a:xfrm>
            <a:off x="1" y="209640"/>
            <a:ext cx="540881" cy="821803"/>
          </a:xfrm>
          <a:prstGeom prst="rect">
            <a:avLst/>
          </a:prstGeom>
        </p:spPr>
      </p:pic>
      <p:pic>
        <p:nvPicPr>
          <p:cNvPr id="28" name="Picture 27"/>
          <p:cNvPicPr>
            <a:picLocks noChangeAspect="1"/>
          </p:cNvPicPr>
          <p:nvPr userDrawn="1"/>
        </p:nvPicPr>
        <p:blipFill rotWithShape="1">
          <a:blip r:embed="rId6" cstate="print">
            <a:extLst>
              <a:ext uri="{28A0092B-C50C-407E-A947-70E740481C1C}">
                <a14:useLocalDpi xmlns:a14="http://schemas.microsoft.com/office/drawing/2010/main" val="0"/>
              </a:ext>
            </a:extLst>
          </a:blip>
          <a:srcRect l="11252" t="20802" r="11691" b="20729"/>
          <a:stretch/>
        </p:blipFill>
        <p:spPr>
          <a:xfrm>
            <a:off x="540882" y="7198788"/>
            <a:ext cx="1063632" cy="440124"/>
          </a:xfrm>
          <a:prstGeom prst="rect">
            <a:avLst/>
          </a:prstGeom>
        </p:spPr>
      </p:pic>
    </p:spTree>
    <p:extLst>
      <p:ext uri="{BB962C8B-B14F-4D97-AF65-F5344CB8AC3E}">
        <p14:creationId xmlns:p14="http://schemas.microsoft.com/office/powerpoint/2010/main" val="22317715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itle with team x3 - POWER">
    <p:spTree>
      <p:nvGrpSpPr>
        <p:cNvPr id="1" name=""/>
        <p:cNvGrpSpPr/>
        <p:nvPr/>
      </p:nvGrpSpPr>
      <p:grpSpPr>
        <a:xfrm>
          <a:off x="0" y="0"/>
          <a:ext cx="0" cy="0"/>
          <a:chOff x="0" y="0"/>
          <a:chExt cx="0" cy="0"/>
        </a:xfrm>
      </p:grpSpPr>
      <p:pic>
        <p:nvPicPr>
          <p:cNvPr id="19" name="Picture 18"/>
          <p:cNvPicPr>
            <a:picLocks noChangeAspect="1"/>
          </p:cNvPicPr>
          <p:nvPr userDrawn="1"/>
        </p:nvPicPr>
        <p:blipFill rotWithShape="1">
          <a:blip r:embed="rId2"/>
          <a:srcRect r="24800" b="9440"/>
          <a:stretch/>
        </p:blipFill>
        <p:spPr>
          <a:xfrm>
            <a:off x="0" y="3596338"/>
            <a:ext cx="10390909" cy="4220307"/>
          </a:xfrm>
          <a:prstGeom prst="rect">
            <a:avLst/>
          </a:prstGeom>
        </p:spPr>
      </p:pic>
      <p:pic>
        <p:nvPicPr>
          <p:cNvPr id="33" name="Picture 32"/>
          <p:cNvPicPr>
            <a:picLocks noChangeAspect="1"/>
          </p:cNvPicPr>
          <p:nvPr userDrawn="1"/>
        </p:nvPicPr>
        <p:blipFill>
          <a:blip r:embed="rId3"/>
          <a:stretch>
            <a:fillRect/>
          </a:stretch>
        </p:blipFill>
        <p:spPr>
          <a:xfrm>
            <a:off x="9693795" y="7271893"/>
            <a:ext cx="261665" cy="226502"/>
          </a:xfrm>
          <a:prstGeom prst="rect">
            <a:avLst/>
          </a:prstGeom>
        </p:spPr>
      </p:pic>
      <p:sp>
        <p:nvSpPr>
          <p:cNvPr id="34"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31"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37" name="Picture 36"/>
          <p:cNvPicPr>
            <a:picLocks noChangeAspect="1"/>
          </p:cNvPicPr>
          <p:nvPr userDrawn="1"/>
        </p:nvPicPr>
        <p:blipFill>
          <a:blip r:embed="rId4"/>
          <a:stretch>
            <a:fillRect/>
          </a:stretch>
        </p:blipFill>
        <p:spPr>
          <a:xfrm>
            <a:off x="1" y="209640"/>
            <a:ext cx="540881" cy="821803"/>
          </a:xfrm>
          <a:prstGeom prst="rect">
            <a:avLst/>
          </a:prstGeom>
        </p:spPr>
      </p:pic>
      <p:pic>
        <p:nvPicPr>
          <p:cNvPr id="18" name="Picture 17"/>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39496" y="7195057"/>
            <a:ext cx="1063632" cy="440124"/>
          </a:xfrm>
          <a:prstGeom prst="rect">
            <a:avLst/>
          </a:prstGeom>
        </p:spPr>
      </p:pic>
      <p:sp>
        <p:nvSpPr>
          <p:cNvPr id="17" name="Picture Placeholder 2"/>
          <p:cNvSpPr>
            <a:spLocks noGrp="1"/>
          </p:cNvSpPr>
          <p:nvPr>
            <p:ph type="pic" sz="quarter" idx="18"/>
          </p:nvPr>
        </p:nvSpPr>
        <p:spPr>
          <a:xfrm>
            <a:off x="885652" y="2301438"/>
            <a:ext cx="2219325" cy="2221992"/>
          </a:xfrm>
          <a:prstGeom prst="ellipse">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20" name="Picture Placeholder 2"/>
          <p:cNvSpPr>
            <a:spLocks noGrp="1"/>
          </p:cNvSpPr>
          <p:nvPr>
            <p:ph type="pic" sz="quarter" idx="19"/>
          </p:nvPr>
        </p:nvSpPr>
        <p:spPr>
          <a:xfrm>
            <a:off x="7258223" y="2301438"/>
            <a:ext cx="2219325" cy="2221992"/>
          </a:xfrm>
          <a:prstGeom prst="ellipse">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21" name="Picture Placeholder 2"/>
          <p:cNvSpPr>
            <a:spLocks noGrp="1"/>
          </p:cNvSpPr>
          <p:nvPr>
            <p:ph type="pic" sz="quarter" idx="20"/>
          </p:nvPr>
        </p:nvSpPr>
        <p:spPr>
          <a:xfrm>
            <a:off x="4071938" y="2301438"/>
            <a:ext cx="2219325" cy="2221992"/>
          </a:xfrm>
          <a:prstGeom prst="ellipse">
            <a:avLst/>
          </a:prstGeom>
          <a:ln>
            <a:solidFill>
              <a:srgbClr val="BDBDBD"/>
            </a:solidFill>
          </a:ln>
        </p:spPr>
        <p:txBody>
          <a:bodyPr/>
          <a:lstStyle>
            <a:lvl1pPr marL="0" indent="0">
              <a:buNone/>
              <a:defRPr>
                <a:solidFill>
                  <a:schemeClr val="bg1"/>
                </a:solidFill>
              </a:defRPr>
            </a:lvl1pPr>
          </a:lstStyle>
          <a:p>
            <a:endParaRPr lang="en-CA" noProof="0" dirty="0"/>
          </a:p>
        </p:txBody>
      </p:sp>
      <p:sp>
        <p:nvSpPr>
          <p:cNvPr id="22" name="Text Placeholder 3"/>
          <p:cNvSpPr>
            <a:spLocks noGrp="1"/>
          </p:cNvSpPr>
          <p:nvPr>
            <p:ph type="body" sz="quarter" idx="34" hasCustomPrompt="1"/>
          </p:nvPr>
        </p:nvSpPr>
        <p:spPr>
          <a:xfrm>
            <a:off x="885651" y="4736845"/>
            <a:ext cx="2219327"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23" name="Text Placeholder 3"/>
          <p:cNvSpPr>
            <a:spLocks noGrp="1"/>
          </p:cNvSpPr>
          <p:nvPr>
            <p:ph type="body" sz="quarter" idx="35" hasCustomPrompt="1"/>
          </p:nvPr>
        </p:nvSpPr>
        <p:spPr>
          <a:xfrm>
            <a:off x="4138506" y="4741525"/>
            <a:ext cx="2219327"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24" name="Text Placeholder 3"/>
          <p:cNvSpPr>
            <a:spLocks noGrp="1"/>
          </p:cNvSpPr>
          <p:nvPr>
            <p:ph type="body" sz="quarter" idx="36" hasCustomPrompt="1"/>
          </p:nvPr>
        </p:nvSpPr>
        <p:spPr>
          <a:xfrm>
            <a:off x="7258222" y="4744446"/>
            <a:ext cx="2219327"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25" name="Text Placeholder 5"/>
          <p:cNvSpPr>
            <a:spLocks noGrp="1"/>
          </p:cNvSpPr>
          <p:nvPr>
            <p:ph type="body" sz="quarter" idx="37" hasCustomPrompt="1"/>
          </p:nvPr>
        </p:nvSpPr>
        <p:spPr>
          <a:xfrm>
            <a:off x="867116" y="5529327"/>
            <a:ext cx="2237862"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28" name="Text Placeholder 5"/>
          <p:cNvSpPr>
            <a:spLocks noGrp="1"/>
          </p:cNvSpPr>
          <p:nvPr>
            <p:ph type="body" sz="quarter" idx="38" hasCustomPrompt="1"/>
          </p:nvPr>
        </p:nvSpPr>
        <p:spPr>
          <a:xfrm>
            <a:off x="4138507" y="5508660"/>
            <a:ext cx="2237862"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29" name="Text Placeholder 5"/>
          <p:cNvSpPr>
            <a:spLocks noGrp="1"/>
          </p:cNvSpPr>
          <p:nvPr>
            <p:ph type="body" sz="quarter" idx="39" hasCustomPrompt="1"/>
          </p:nvPr>
        </p:nvSpPr>
        <p:spPr>
          <a:xfrm>
            <a:off x="7239686" y="5508660"/>
            <a:ext cx="2237862" cy="807712"/>
          </a:xfrm>
        </p:spPr>
        <p:txBody>
          <a:bodyPr>
            <a:normAutofit/>
          </a:bodyPr>
          <a:lstStyle>
            <a:lvl1pPr marL="0" indent="0" algn="ctr">
              <a:buNone/>
              <a:defRPr sz="1200"/>
            </a:lvl1pPr>
          </a:lstStyle>
          <a:p>
            <a:pPr lvl="0"/>
            <a:r>
              <a:rPr lang="en-CA" noProof="0" dirty="0" smtClean="0"/>
              <a:t>Text</a:t>
            </a:r>
            <a:endParaRPr lang="en-CA" noProof="0" dirty="0"/>
          </a:p>
        </p:txBody>
      </p:sp>
    </p:spTree>
    <p:extLst>
      <p:ext uri="{BB962C8B-B14F-4D97-AF65-F5344CB8AC3E}">
        <p14:creationId xmlns:p14="http://schemas.microsoft.com/office/powerpoint/2010/main" val="3808509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page with img - top banner">
    <p:spTree>
      <p:nvGrpSpPr>
        <p:cNvPr id="1" name=""/>
        <p:cNvGrpSpPr/>
        <p:nvPr/>
      </p:nvGrpSpPr>
      <p:grpSpPr>
        <a:xfrm>
          <a:off x="0" y="0"/>
          <a:ext cx="0" cy="0"/>
          <a:chOff x="0" y="0"/>
          <a:chExt cx="0" cy="0"/>
        </a:xfrm>
      </p:grpSpPr>
      <p:sp>
        <p:nvSpPr>
          <p:cNvPr id="10" name="Picture Placeholder - top banner"/>
          <p:cNvSpPr>
            <a:spLocks noGrp="1"/>
          </p:cNvSpPr>
          <p:nvPr>
            <p:ph type="pic" sz="quarter" idx="13"/>
          </p:nvPr>
        </p:nvSpPr>
        <p:spPr>
          <a:xfrm>
            <a:off x="0" y="1"/>
            <a:ext cx="10363200" cy="3308465"/>
          </a:xfrm>
          <a:pattFill prst="pct10">
            <a:fgClr>
              <a:srgbClr val="E9E9E9"/>
            </a:fgClr>
            <a:bgClr>
              <a:schemeClr val="bg1"/>
            </a:bgClr>
          </a:pattFill>
        </p:spPr>
        <p:txBody>
          <a:bodyPr anchor="ctr">
            <a:noAutofit/>
          </a:bodyPr>
          <a:lstStyle>
            <a:lvl1pPr marL="0" indent="0" algn="ctr">
              <a:buNone/>
              <a:defRPr sz="1050">
                <a:solidFill>
                  <a:srgbClr val="F9423A"/>
                </a:solidFill>
                <a:latin typeface="Montserrat Light" panose="00000400000000000000" pitchFamily="50" charset="0"/>
              </a:defRPr>
            </a:lvl1pPr>
          </a:lstStyle>
          <a:p>
            <a:endParaRPr lang="en-CA" noProof="0" dirty="0"/>
          </a:p>
        </p:txBody>
      </p:sp>
      <p:pic>
        <p:nvPicPr>
          <p:cNvPr id="9" name="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367" y="-6321"/>
            <a:ext cx="2771741" cy="1712198"/>
          </a:xfrm>
          <a:prstGeom prst="rect">
            <a:avLst/>
          </a:prstGeom>
        </p:spPr>
      </p:pic>
      <p:sp>
        <p:nvSpPr>
          <p:cNvPr id="18" name="Extra text"/>
          <p:cNvSpPr>
            <a:spLocks noGrp="1" noChangeAspect="1"/>
          </p:cNvSpPr>
          <p:nvPr>
            <p:ph type="body" sz="quarter" idx="12" hasCustomPrompt="1"/>
          </p:nvPr>
        </p:nvSpPr>
        <p:spPr>
          <a:xfrm>
            <a:off x="3447254" y="5831973"/>
            <a:ext cx="6515532" cy="920011"/>
          </a:xfrm>
        </p:spPr>
        <p:txBody>
          <a:bodyPr>
            <a:normAutofit/>
          </a:bodyPr>
          <a:lstStyle>
            <a:lvl1pPr marL="0" indent="0">
              <a:lnSpc>
                <a:spcPct val="100000"/>
              </a:lnSpc>
              <a:spcBef>
                <a:spcPts val="450"/>
              </a:spcBef>
              <a:buNone/>
              <a:defRPr sz="1350" b="0">
                <a:latin typeface="Arial" panose="020B0604020202020204" pitchFamily="34" charset="0"/>
                <a:cs typeface="Arial" panose="020B0604020202020204" pitchFamily="34" charset="0"/>
              </a:defRPr>
            </a:lvl1pPr>
          </a:lstStyle>
          <a:p>
            <a:pPr lvl="0"/>
            <a:r>
              <a:rPr lang="en-CA" noProof="0" dirty="0" smtClean="0"/>
              <a:t>Date or other text</a:t>
            </a:r>
            <a:endParaRPr lang="en-CA" noProof="0" dirty="0"/>
          </a:p>
        </p:txBody>
      </p:sp>
      <p:sp>
        <p:nvSpPr>
          <p:cNvPr id="17" name="Subtitle"/>
          <p:cNvSpPr>
            <a:spLocks noGrp="1" noChangeAspect="1"/>
          </p:cNvSpPr>
          <p:nvPr>
            <p:ph type="body" sz="quarter" idx="11" hasCustomPrompt="1"/>
          </p:nvPr>
        </p:nvSpPr>
        <p:spPr>
          <a:xfrm>
            <a:off x="3447254" y="4911962"/>
            <a:ext cx="6515532" cy="920011"/>
          </a:xfrm>
        </p:spPr>
        <p:txBody>
          <a:bodyPr>
            <a:normAutofit/>
          </a:bodyPr>
          <a:lstStyle>
            <a:lvl1pPr marL="0" indent="0">
              <a:lnSpc>
                <a:spcPct val="100000"/>
              </a:lnSpc>
              <a:spcBef>
                <a:spcPts val="0"/>
              </a:spcBef>
              <a:spcAft>
                <a:spcPts val="450"/>
              </a:spcAft>
              <a:buNone/>
              <a:defRPr sz="1800" b="1">
                <a:solidFill>
                  <a:srgbClr val="F9423A"/>
                </a:solidFill>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6" name="Main title"/>
          <p:cNvSpPr>
            <a:spLocks noGrp="1" noChangeAspect="1"/>
          </p:cNvSpPr>
          <p:nvPr>
            <p:ph type="body" sz="quarter" idx="10" hasCustomPrompt="1"/>
          </p:nvPr>
        </p:nvSpPr>
        <p:spPr>
          <a:xfrm>
            <a:off x="3447254" y="3685236"/>
            <a:ext cx="6515532" cy="920011"/>
          </a:xfrm>
        </p:spPr>
        <p:txBody>
          <a:bodyPr>
            <a:normAutofit/>
          </a:bodyPr>
          <a:lstStyle>
            <a:lvl1pPr marL="0" indent="0">
              <a:lnSpc>
                <a:spcPts val="4000"/>
              </a:lnSpc>
              <a:spcBef>
                <a:spcPts val="0"/>
              </a:spcBef>
              <a:spcAft>
                <a:spcPts val="0"/>
              </a:spcAft>
              <a:buNone/>
              <a:defRPr sz="375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sp>
        <p:nvSpPr>
          <p:cNvPr id="8" name="TextBox 7"/>
          <p:cNvSpPr txBox="1"/>
          <p:nvPr userDrawn="1"/>
        </p:nvSpPr>
        <p:spPr>
          <a:xfrm>
            <a:off x="10621934" y="-4648"/>
            <a:ext cx="3670299" cy="2880276"/>
          </a:xfrm>
          <a:prstGeom prst="rect">
            <a:avLst/>
          </a:prstGeom>
          <a:noFill/>
        </p:spPr>
        <p:txBody>
          <a:bodyPr wrap="square" rtlCol="0">
            <a:spAutoFit/>
          </a:bodyPr>
          <a:lstStyle/>
          <a:p>
            <a:pPr>
              <a:spcAft>
                <a:spcPts val="450"/>
              </a:spcAft>
            </a:pPr>
            <a:r>
              <a:rPr lang="en-CA" sz="1500" b="1" noProof="0" dirty="0" smtClean="0">
                <a:solidFill>
                  <a:srgbClr val="F9423A"/>
                </a:solidFill>
                <a:latin typeface="Arial" panose="020B0604020202020204" pitchFamily="34" charset="0"/>
                <a:cs typeface="Arial" panose="020B0604020202020204" pitchFamily="34" charset="0"/>
              </a:rPr>
              <a:t>Change banner image:</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Click to select</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Right-click to “Change Picture”</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If image comes in as smaller or larger – right-click to select “Crop”</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Use black cropping indicators that appear to pull to each side of the slide to create  banner again</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Click on image (still in Crop-view) and use the anchor point corners while holding down Shift to shrink or enlarge to fit the space</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Click outside the image to deselect</a:t>
            </a:r>
            <a:endParaRPr lang="en-CA" sz="1350" noProof="0" dirty="0">
              <a:solidFill>
                <a:srgbClr val="F9423A"/>
              </a:solidFill>
              <a:latin typeface="Arial" panose="020B0604020202020204" pitchFamily="34" charset="0"/>
              <a:cs typeface="Arial" panose="020B0604020202020204" pitchFamily="34" charset="0"/>
            </a:endParaRPr>
          </a:p>
        </p:txBody>
      </p:sp>
      <p:pic>
        <p:nvPicPr>
          <p:cNvPr id="12" name="Picture 11"/>
          <p:cNvPicPr>
            <a:picLocks noChangeAspect="1"/>
          </p:cNvPicPr>
          <p:nvPr userDrawn="1"/>
        </p:nvPicPr>
        <p:blipFill>
          <a:blip r:embed="rId3"/>
          <a:stretch>
            <a:fillRect/>
          </a:stretch>
        </p:blipFill>
        <p:spPr>
          <a:xfrm>
            <a:off x="560514" y="6463749"/>
            <a:ext cx="2636099" cy="822960"/>
          </a:xfrm>
          <a:prstGeom prst="rect">
            <a:avLst/>
          </a:prstGeom>
        </p:spPr>
      </p:pic>
    </p:spTree>
    <p:extLst>
      <p:ext uri="{BB962C8B-B14F-4D97-AF65-F5344CB8AC3E}">
        <p14:creationId xmlns:p14="http://schemas.microsoft.com/office/powerpoint/2010/main" val="27201438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itle with team x5 - POWER">
    <p:spTree>
      <p:nvGrpSpPr>
        <p:cNvPr id="1" name=""/>
        <p:cNvGrpSpPr/>
        <p:nvPr/>
      </p:nvGrpSpPr>
      <p:grpSpPr>
        <a:xfrm>
          <a:off x="0" y="0"/>
          <a:ext cx="0" cy="0"/>
          <a:chOff x="0" y="0"/>
          <a:chExt cx="0" cy="0"/>
        </a:xfrm>
      </p:grpSpPr>
      <p:pic>
        <p:nvPicPr>
          <p:cNvPr id="24" name="Picture 23"/>
          <p:cNvPicPr>
            <a:picLocks noChangeAspect="1"/>
          </p:cNvPicPr>
          <p:nvPr userDrawn="1"/>
        </p:nvPicPr>
        <p:blipFill rotWithShape="1">
          <a:blip r:embed="rId2"/>
          <a:srcRect r="24800" b="9440"/>
          <a:stretch/>
        </p:blipFill>
        <p:spPr>
          <a:xfrm>
            <a:off x="0" y="3596338"/>
            <a:ext cx="10390909" cy="4220307"/>
          </a:xfrm>
          <a:prstGeom prst="rect">
            <a:avLst/>
          </a:prstGeom>
        </p:spPr>
      </p:pic>
      <p:pic>
        <p:nvPicPr>
          <p:cNvPr id="28" name="Picture 27"/>
          <p:cNvPicPr>
            <a:picLocks noChangeAspect="1"/>
          </p:cNvPicPr>
          <p:nvPr userDrawn="1"/>
        </p:nvPicPr>
        <p:blipFill>
          <a:blip r:embed="rId3"/>
          <a:stretch>
            <a:fillRect/>
          </a:stretch>
        </p:blipFill>
        <p:spPr>
          <a:xfrm>
            <a:off x="9693795" y="7271893"/>
            <a:ext cx="261665" cy="226502"/>
          </a:xfrm>
          <a:prstGeom prst="rect">
            <a:avLst/>
          </a:prstGeom>
        </p:spPr>
      </p:pic>
      <p:sp>
        <p:nvSpPr>
          <p:cNvPr id="39"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sp>
        <p:nvSpPr>
          <p:cNvPr id="46" name="Text Placeholder 4"/>
          <p:cNvSpPr>
            <a:spLocks noGrp="1" noChangeAspect="1"/>
          </p:cNvSpPr>
          <p:nvPr>
            <p:ph type="body" sz="quarter" idx="11" hasCustomPrompt="1"/>
          </p:nvPr>
        </p:nvSpPr>
        <p:spPr>
          <a:xfrm>
            <a:off x="540882" y="321864"/>
            <a:ext cx="9414578" cy="920011"/>
          </a:xfrm>
        </p:spPr>
        <p:txBody>
          <a:bodyPr>
            <a:normAutofit/>
          </a:bodyPr>
          <a:lstStyle>
            <a:lvl1pPr marL="0" indent="0">
              <a:lnSpc>
                <a:spcPct val="100000"/>
              </a:lnSpc>
              <a:spcBef>
                <a:spcPts val="0"/>
              </a:spcBef>
              <a:spcAft>
                <a:spcPts val="900"/>
              </a:spcAft>
              <a:buNone/>
              <a:defRPr sz="33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pic>
        <p:nvPicPr>
          <p:cNvPr id="47" name="Picture 46"/>
          <p:cNvPicPr>
            <a:picLocks noChangeAspect="1"/>
          </p:cNvPicPr>
          <p:nvPr userDrawn="1"/>
        </p:nvPicPr>
        <p:blipFill>
          <a:blip r:embed="rId4"/>
          <a:stretch>
            <a:fillRect/>
          </a:stretch>
        </p:blipFill>
        <p:spPr>
          <a:xfrm>
            <a:off x="1" y="209640"/>
            <a:ext cx="540881" cy="821803"/>
          </a:xfrm>
          <a:prstGeom prst="rect">
            <a:avLst/>
          </a:prstGeom>
        </p:spPr>
      </p:pic>
      <p:pic>
        <p:nvPicPr>
          <p:cNvPr id="23" name="Picture 22"/>
          <p:cNvPicPr>
            <a:picLocks noChangeAspect="1"/>
          </p:cNvPicPr>
          <p:nvPr userDrawn="1"/>
        </p:nvPicPr>
        <p:blipFill rotWithShape="1">
          <a:blip r:embed="rId5" cstate="print">
            <a:extLst>
              <a:ext uri="{28A0092B-C50C-407E-A947-70E740481C1C}">
                <a14:useLocalDpi xmlns:a14="http://schemas.microsoft.com/office/drawing/2010/main" val="0"/>
              </a:ext>
            </a:extLst>
          </a:blip>
          <a:srcRect l="11252" t="20802" r="11691" b="20729"/>
          <a:stretch/>
        </p:blipFill>
        <p:spPr>
          <a:xfrm>
            <a:off x="539496" y="7195057"/>
            <a:ext cx="1063632" cy="440124"/>
          </a:xfrm>
          <a:prstGeom prst="rect">
            <a:avLst/>
          </a:prstGeom>
        </p:spPr>
      </p:pic>
      <p:sp>
        <p:nvSpPr>
          <p:cNvPr id="25" name="Picture Placeholder 2"/>
          <p:cNvSpPr>
            <a:spLocks noGrp="1"/>
          </p:cNvSpPr>
          <p:nvPr>
            <p:ph type="pic" sz="quarter" idx="25"/>
          </p:nvPr>
        </p:nvSpPr>
        <p:spPr>
          <a:xfrm>
            <a:off x="885652"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26" name="Picture Placeholder 2"/>
          <p:cNvSpPr>
            <a:spLocks noGrp="1"/>
          </p:cNvSpPr>
          <p:nvPr>
            <p:ph type="pic" sz="quarter" idx="24"/>
          </p:nvPr>
        </p:nvSpPr>
        <p:spPr>
          <a:xfrm>
            <a:off x="2564856"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27" name="Picture Placeholder 2"/>
          <p:cNvSpPr>
            <a:spLocks noGrp="1"/>
          </p:cNvSpPr>
          <p:nvPr>
            <p:ph type="pic" sz="quarter" idx="22"/>
          </p:nvPr>
        </p:nvSpPr>
        <p:spPr>
          <a:xfrm>
            <a:off x="4259580"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33" name="Picture Placeholder 2"/>
          <p:cNvSpPr>
            <a:spLocks noGrp="1"/>
          </p:cNvSpPr>
          <p:nvPr>
            <p:ph type="pic" sz="quarter" idx="23"/>
          </p:nvPr>
        </p:nvSpPr>
        <p:spPr>
          <a:xfrm>
            <a:off x="5954304"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34" name="Picture Placeholder 2"/>
          <p:cNvSpPr>
            <a:spLocks noGrp="1"/>
          </p:cNvSpPr>
          <p:nvPr>
            <p:ph type="pic" sz="quarter" idx="26"/>
          </p:nvPr>
        </p:nvSpPr>
        <p:spPr>
          <a:xfrm>
            <a:off x="7651659" y="2351197"/>
            <a:ext cx="1842140" cy="1847088"/>
          </a:xfrm>
          <a:prstGeom prst="ellipse">
            <a:avLst/>
          </a:prstGeom>
          <a:ln w="12700">
            <a:solidFill>
              <a:srgbClr val="BDBDBD"/>
            </a:solidFill>
          </a:ln>
        </p:spPr>
        <p:txBody>
          <a:bodyPr/>
          <a:lstStyle>
            <a:lvl1pPr marL="0" indent="0">
              <a:buNone/>
              <a:defRPr>
                <a:solidFill>
                  <a:schemeClr val="bg1"/>
                </a:solidFill>
              </a:defRPr>
            </a:lvl1pPr>
          </a:lstStyle>
          <a:p>
            <a:endParaRPr lang="en-CA" noProof="0" dirty="0"/>
          </a:p>
        </p:txBody>
      </p:sp>
      <p:sp>
        <p:nvSpPr>
          <p:cNvPr id="35" name="Text Placeholder 3"/>
          <p:cNvSpPr>
            <a:spLocks noGrp="1"/>
          </p:cNvSpPr>
          <p:nvPr>
            <p:ph type="body" sz="quarter" idx="36" hasCustomPrompt="1"/>
          </p:nvPr>
        </p:nvSpPr>
        <p:spPr>
          <a:xfrm>
            <a:off x="1037620"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36" name="Text Placeholder 5"/>
          <p:cNvSpPr>
            <a:spLocks noGrp="1"/>
          </p:cNvSpPr>
          <p:nvPr>
            <p:ph type="body" sz="quarter" idx="39" hasCustomPrompt="1"/>
          </p:nvPr>
        </p:nvSpPr>
        <p:spPr>
          <a:xfrm>
            <a:off x="1019083"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37" name="Text Placeholder 3"/>
          <p:cNvSpPr>
            <a:spLocks noGrp="1"/>
          </p:cNvSpPr>
          <p:nvPr>
            <p:ph type="body" sz="quarter" idx="40" hasCustomPrompt="1"/>
          </p:nvPr>
        </p:nvSpPr>
        <p:spPr>
          <a:xfrm>
            <a:off x="2746328"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38" name="Text Placeholder 5"/>
          <p:cNvSpPr>
            <a:spLocks noGrp="1"/>
          </p:cNvSpPr>
          <p:nvPr>
            <p:ph type="body" sz="quarter" idx="41" hasCustomPrompt="1"/>
          </p:nvPr>
        </p:nvSpPr>
        <p:spPr>
          <a:xfrm>
            <a:off x="2727792"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40" name="Text Placeholder 3"/>
          <p:cNvSpPr>
            <a:spLocks noGrp="1"/>
          </p:cNvSpPr>
          <p:nvPr>
            <p:ph type="body" sz="quarter" idx="42" hasCustomPrompt="1"/>
          </p:nvPr>
        </p:nvSpPr>
        <p:spPr>
          <a:xfrm>
            <a:off x="4473572"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41" name="Text Placeholder 5"/>
          <p:cNvSpPr>
            <a:spLocks noGrp="1"/>
          </p:cNvSpPr>
          <p:nvPr>
            <p:ph type="body" sz="quarter" idx="43" hasCustomPrompt="1"/>
          </p:nvPr>
        </p:nvSpPr>
        <p:spPr>
          <a:xfrm>
            <a:off x="4455036"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42" name="Text Placeholder 3"/>
          <p:cNvSpPr>
            <a:spLocks noGrp="1"/>
          </p:cNvSpPr>
          <p:nvPr>
            <p:ph type="body" sz="quarter" idx="44" hasCustomPrompt="1"/>
          </p:nvPr>
        </p:nvSpPr>
        <p:spPr>
          <a:xfrm>
            <a:off x="6219351"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43" name="Text Placeholder 5"/>
          <p:cNvSpPr>
            <a:spLocks noGrp="1"/>
          </p:cNvSpPr>
          <p:nvPr>
            <p:ph type="body" sz="quarter" idx="45" hasCustomPrompt="1"/>
          </p:nvPr>
        </p:nvSpPr>
        <p:spPr>
          <a:xfrm>
            <a:off x="6200815"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
        <p:nvSpPr>
          <p:cNvPr id="44" name="Text Placeholder 3"/>
          <p:cNvSpPr>
            <a:spLocks noGrp="1"/>
          </p:cNvSpPr>
          <p:nvPr>
            <p:ph type="body" sz="quarter" idx="46" hasCustomPrompt="1"/>
          </p:nvPr>
        </p:nvSpPr>
        <p:spPr>
          <a:xfrm>
            <a:off x="7983667" y="4518647"/>
            <a:ext cx="1532969" cy="553157"/>
          </a:xfrm>
        </p:spPr>
        <p:txBody>
          <a:bodyPr>
            <a:normAutofit/>
          </a:bodyPr>
          <a:lstStyle>
            <a:lvl1pPr marL="0" indent="0" algn="ctr">
              <a:buNone/>
              <a:defRPr sz="1500" b="1"/>
            </a:lvl1pPr>
            <a:lvl2pPr>
              <a:defRPr sz="1500"/>
            </a:lvl2pPr>
            <a:lvl3pPr>
              <a:defRPr sz="1500"/>
            </a:lvl3pPr>
            <a:lvl4pPr>
              <a:defRPr sz="1500"/>
            </a:lvl4pPr>
            <a:lvl5pPr>
              <a:defRPr sz="1500"/>
            </a:lvl5pPr>
          </a:lstStyle>
          <a:p>
            <a:pPr lvl="0"/>
            <a:r>
              <a:rPr lang="en-CA" noProof="0" dirty="0" smtClean="0"/>
              <a:t>Text</a:t>
            </a:r>
            <a:endParaRPr lang="en-CA" noProof="0" dirty="0"/>
          </a:p>
        </p:txBody>
      </p:sp>
      <p:sp>
        <p:nvSpPr>
          <p:cNvPr id="45" name="Text Placeholder 5"/>
          <p:cNvSpPr>
            <a:spLocks noGrp="1"/>
          </p:cNvSpPr>
          <p:nvPr>
            <p:ph type="body" sz="quarter" idx="47" hasCustomPrompt="1"/>
          </p:nvPr>
        </p:nvSpPr>
        <p:spPr>
          <a:xfrm>
            <a:off x="7965130" y="5311129"/>
            <a:ext cx="1545773" cy="807712"/>
          </a:xfrm>
        </p:spPr>
        <p:txBody>
          <a:bodyPr>
            <a:normAutofit/>
          </a:bodyPr>
          <a:lstStyle>
            <a:lvl1pPr marL="0" indent="0" algn="ctr">
              <a:buNone/>
              <a:defRPr sz="1200"/>
            </a:lvl1pPr>
          </a:lstStyle>
          <a:p>
            <a:pPr lvl="0"/>
            <a:r>
              <a:rPr lang="en-CA" noProof="0" dirty="0" smtClean="0"/>
              <a:t>Text</a:t>
            </a:r>
            <a:endParaRPr lang="en-CA" noProof="0" dirty="0"/>
          </a:p>
        </p:txBody>
      </p:sp>
    </p:spTree>
    <p:extLst>
      <p:ext uri="{BB962C8B-B14F-4D97-AF65-F5344CB8AC3E}">
        <p14:creationId xmlns:p14="http://schemas.microsoft.com/office/powerpoint/2010/main" val="724725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page with img - side">
    <p:spTree>
      <p:nvGrpSpPr>
        <p:cNvPr id="1" name=""/>
        <p:cNvGrpSpPr/>
        <p:nvPr/>
      </p:nvGrpSpPr>
      <p:grpSpPr>
        <a:xfrm>
          <a:off x="0" y="0"/>
          <a:ext cx="0" cy="0"/>
          <a:chOff x="0" y="0"/>
          <a:chExt cx="0" cy="0"/>
        </a:xfrm>
      </p:grpSpPr>
      <p:sp>
        <p:nvSpPr>
          <p:cNvPr id="10" name="Picture Placeholder 3"/>
          <p:cNvSpPr>
            <a:spLocks noGrp="1"/>
          </p:cNvSpPr>
          <p:nvPr>
            <p:ph type="pic" sz="quarter" idx="13"/>
          </p:nvPr>
        </p:nvSpPr>
        <p:spPr>
          <a:xfrm>
            <a:off x="8067502" y="0"/>
            <a:ext cx="2295698" cy="7772400"/>
          </a:xfrm>
          <a:pattFill prst="pct10">
            <a:fgClr>
              <a:srgbClr val="E9E9E9"/>
            </a:fgClr>
            <a:bgClr>
              <a:schemeClr val="bg1"/>
            </a:bgClr>
          </a:pattFill>
        </p:spPr>
        <p:txBody>
          <a:bodyPr anchor="ctr">
            <a:noAutofit/>
          </a:bodyPr>
          <a:lstStyle>
            <a:lvl1pPr marL="0" indent="0" algn="ctr">
              <a:buNone/>
              <a:defRPr sz="1050">
                <a:solidFill>
                  <a:srgbClr val="F9423A"/>
                </a:solidFill>
                <a:latin typeface="Montserrat Light" panose="00000400000000000000" pitchFamily="50" charset="0"/>
              </a:defRPr>
            </a:lvl1pPr>
          </a:lstStyle>
          <a:p>
            <a:endParaRPr lang="en-CA" noProof="0" dirty="0"/>
          </a:p>
        </p:txBody>
      </p:sp>
      <p:pic>
        <p:nvPicPr>
          <p:cNvPr id="11" name="Picture 10"/>
          <p:cNvPicPr>
            <a:picLocks noChangeAspect="1"/>
          </p:cNvPicPr>
          <p:nvPr userDrawn="1"/>
        </p:nvPicPr>
        <p:blipFill>
          <a:blip r:embed="rId2"/>
          <a:stretch>
            <a:fillRect/>
          </a:stretch>
        </p:blipFill>
        <p:spPr>
          <a:xfrm>
            <a:off x="-1" y="586360"/>
            <a:ext cx="2169622" cy="3296479"/>
          </a:xfrm>
          <a:prstGeom prst="rect">
            <a:avLst/>
          </a:prstGeom>
        </p:spPr>
      </p:pic>
      <p:sp>
        <p:nvSpPr>
          <p:cNvPr id="12" name="Text Placeholder 4"/>
          <p:cNvSpPr>
            <a:spLocks noGrp="1" noChangeAspect="1"/>
          </p:cNvSpPr>
          <p:nvPr>
            <p:ph type="body" sz="quarter" idx="10" hasCustomPrompt="1"/>
          </p:nvPr>
        </p:nvSpPr>
        <p:spPr>
          <a:xfrm>
            <a:off x="2431819" y="1774593"/>
            <a:ext cx="5186123" cy="920011"/>
          </a:xfrm>
        </p:spPr>
        <p:txBody>
          <a:bodyPr>
            <a:normAutofit/>
          </a:bodyPr>
          <a:lstStyle>
            <a:lvl1pPr marL="0" indent="0">
              <a:lnSpc>
                <a:spcPct val="100000"/>
              </a:lnSpc>
              <a:spcBef>
                <a:spcPts val="0"/>
              </a:spcBef>
              <a:spcAft>
                <a:spcPts val="1800"/>
              </a:spcAft>
              <a:buNone/>
              <a:defRPr sz="5400" b="1">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sp>
        <p:nvSpPr>
          <p:cNvPr id="13" name="Text Placeholder 4"/>
          <p:cNvSpPr>
            <a:spLocks noGrp="1" noChangeAspect="1"/>
          </p:cNvSpPr>
          <p:nvPr>
            <p:ph type="body" sz="quarter" idx="11" hasCustomPrompt="1"/>
          </p:nvPr>
        </p:nvSpPr>
        <p:spPr>
          <a:xfrm>
            <a:off x="2431819" y="3645092"/>
            <a:ext cx="5186123" cy="920011"/>
          </a:xfrm>
        </p:spPr>
        <p:txBody>
          <a:bodyPr>
            <a:normAutofit/>
          </a:bodyPr>
          <a:lstStyle>
            <a:lvl1pPr marL="0" indent="0">
              <a:lnSpc>
                <a:spcPct val="100000"/>
              </a:lnSpc>
              <a:spcBef>
                <a:spcPts val="0"/>
              </a:spcBef>
              <a:spcAft>
                <a:spcPts val="450"/>
              </a:spcAft>
              <a:buNone/>
              <a:defRPr sz="3000" b="1">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4" name="Text Placeholder 4"/>
          <p:cNvSpPr>
            <a:spLocks noGrp="1" noChangeAspect="1"/>
          </p:cNvSpPr>
          <p:nvPr>
            <p:ph type="body" sz="quarter" idx="12" hasCustomPrompt="1"/>
          </p:nvPr>
        </p:nvSpPr>
        <p:spPr>
          <a:xfrm>
            <a:off x="2431819" y="4833327"/>
            <a:ext cx="518612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8" name="Picture 7"/>
          <p:cNvPicPr>
            <a:picLocks noChangeAspect="1"/>
          </p:cNvPicPr>
          <p:nvPr userDrawn="1"/>
        </p:nvPicPr>
        <p:blipFill>
          <a:blip r:embed="rId3"/>
          <a:stretch>
            <a:fillRect/>
          </a:stretch>
        </p:blipFill>
        <p:spPr>
          <a:xfrm>
            <a:off x="560514" y="6463749"/>
            <a:ext cx="2636099" cy="822960"/>
          </a:xfrm>
          <a:prstGeom prst="rect">
            <a:avLst/>
          </a:prstGeom>
        </p:spPr>
      </p:pic>
      <p:sp>
        <p:nvSpPr>
          <p:cNvPr id="9" name="TextBox 8"/>
          <p:cNvSpPr txBox="1"/>
          <p:nvPr userDrawn="1"/>
        </p:nvSpPr>
        <p:spPr>
          <a:xfrm>
            <a:off x="10621934" y="-4648"/>
            <a:ext cx="3670299" cy="2880276"/>
          </a:xfrm>
          <a:prstGeom prst="rect">
            <a:avLst/>
          </a:prstGeom>
          <a:noFill/>
        </p:spPr>
        <p:txBody>
          <a:bodyPr wrap="square" rtlCol="0">
            <a:spAutoFit/>
          </a:bodyPr>
          <a:lstStyle/>
          <a:p>
            <a:pPr>
              <a:spcAft>
                <a:spcPts val="450"/>
              </a:spcAft>
            </a:pPr>
            <a:r>
              <a:rPr lang="en-CA" sz="1500" b="1" noProof="0" dirty="0" smtClean="0">
                <a:solidFill>
                  <a:srgbClr val="F9423A"/>
                </a:solidFill>
                <a:latin typeface="Arial" panose="020B0604020202020204" pitchFamily="34" charset="0"/>
                <a:cs typeface="Arial" panose="020B0604020202020204" pitchFamily="34" charset="0"/>
              </a:rPr>
              <a:t>Change banner image:</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Click to select</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Right-click to “Change Picture”</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If image comes in as smaller or larger – right-click to select “Crop”</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Use black cropping indicators that appear to pull to each side of the slide to create  banner again</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Click on image (still in Crop-view) and use the anchor point corners while holding down Shift to shrink or enlarge to fit the space</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Click outside the image to deselect</a:t>
            </a:r>
            <a:endParaRPr lang="en-CA" sz="1350" noProof="0" dirty="0">
              <a:solidFill>
                <a:srgbClr val="F9423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9556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page with mural">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srcRect l="8737" r="255"/>
          <a:stretch/>
        </p:blipFill>
        <p:spPr>
          <a:xfrm>
            <a:off x="-49876" y="4323315"/>
            <a:ext cx="10413076" cy="3534988"/>
          </a:xfrm>
          <a:prstGeom prst="rect">
            <a:avLst/>
          </a:prstGeom>
        </p:spPr>
      </p:pic>
      <p:pic>
        <p:nvPicPr>
          <p:cNvPr id="19" name="Picture 18"/>
          <p:cNvPicPr>
            <a:picLocks noChangeAspect="1"/>
          </p:cNvPicPr>
          <p:nvPr userDrawn="1"/>
        </p:nvPicPr>
        <p:blipFill>
          <a:blip r:embed="rId3"/>
          <a:stretch>
            <a:fillRect/>
          </a:stretch>
        </p:blipFill>
        <p:spPr>
          <a:xfrm>
            <a:off x="-1" y="586360"/>
            <a:ext cx="2169622" cy="3296479"/>
          </a:xfrm>
          <a:prstGeom prst="rect">
            <a:avLst/>
          </a:prstGeom>
        </p:spPr>
      </p:pic>
      <p:sp>
        <p:nvSpPr>
          <p:cNvPr id="10" name="Text Placeholder 4"/>
          <p:cNvSpPr>
            <a:spLocks noGrp="1" noChangeAspect="1"/>
          </p:cNvSpPr>
          <p:nvPr>
            <p:ph type="body" sz="quarter" idx="10" hasCustomPrompt="1"/>
          </p:nvPr>
        </p:nvSpPr>
        <p:spPr>
          <a:xfrm>
            <a:off x="2431819" y="1774593"/>
            <a:ext cx="7169381" cy="920011"/>
          </a:xfrm>
        </p:spPr>
        <p:txBody>
          <a:bodyPr>
            <a:normAutofit/>
          </a:bodyPr>
          <a:lstStyle>
            <a:lvl1pPr marL="0" indent="0">
              <a:lnSpc>
                <a:spcPts val="5000"/>
              </a:lnSpc>
              <a:spcBef>
                <a:spcPts val="0"/>
              </a:spcBef>
              <a:spcAft>
                <a:spcPts val="0"/>
              </a:spcAft>
              <a:buNone/>
              <a:defRPr sz="5400" b="1">
                <a:latin typeface="Arial" panose="020B0604020202020204" pitchFamily="34" charset="0"/>
                <a:cs typeface="Arial" panose="020B0604020202020204" pitchFamily="34" charset="0"/>
              </a:defRPr>
            </a:lvl1pPr>
          </a:lstStyle>
          <a:p>
            <a:pPr lvl="0"/>
            <a:r>
              <a:rPr lang="en-CA" dirty="0" smtClean="0"/>
              <a:t>Title</a:t>
            </a:r>
            <a:endParaRPr lang="en-CA" dirty="0"/>
          </a:p>
        </p:txBody>
      </p:sp>
      <p:sp>
        <p:nvSpPr>
          <p:cNvPr id="11" name="Text Placeholder 4"/>
          <p:cNvSpPr>
            <a:spLocks noGrp="1" noChangeAspect="1"/>
          </p:cNvSpPr>
          <p:nvPr>
            <p:ph type="body" sz="quarter" idx="11" hasCustomPrompt="1"/>
          </p:nvPr>
        </p:nvSpPr>
        <p:spPr>
          <a:xfrm>
            <a:off x="2431819" y="3645092"/>
            <a:ext cx="7169381" cy="920011"/>
          </a:xfrm>
        </p:spPr>
        <p:txBody>
          <a:bodyPr>
            <a:normAutofit/>
          </a:bodyPr>
          <a:lstStyle>
            <a:lvl1pPr marL="0" indent="0">
              <a:lnSpc>
                <a:spcPct val="100000"/>
              </a:lnSpc>
              <a:spcBef>
                <a:spcPts val="0"/>
              </a:spcBef>
              <a:spcAft>
                <a:spcPts val="450"/>
              </a:spcAft>
              <a:buNone/>
              <a:defRPr sz="3000" b="1">
                <a:latin typeface="Arial" panose="020B0604020202020204" pitchFamily="34" charset="0"/>
                <a:cs typeface="Arial" panose="020B0604020202020204" pitchFamily="34" charset="0"/>
              </a:defRPr>
            </a:lvl1pPr>
          </a:lstStyle>
          <a:p>
            <a:pPr lvl="0"/>
            <a:r>
              <a:rPr lang="en-CA" dirty="0" smtClean="0"/>
              <a:t>Subtitle</a:t>
            </a:r>
            <a:endParaRPr lang="en-CA" dirty="0"/>
          </a:p>
        </p:txBody>
      </p:sp>
      <p:sp>
        <p:nvSpPr>
          <p:cNvPr id="12" name="Text Placeholder 4"/>
          <p:cNvSpPr>
            <a:spLocks noGrp="1" noChangeAspect="1"/>
          </p:cNvSpPr>
          <p:nvPr>
            <p:ph type="body" sz="quarter" idx="12" hasCustomPrompt="1"/>
          </p:nvPr>
        </p:nvSpPr>
        <p:spPr>
          <a:xfrm>
            <a:off x="2431819" y="4833327"/>
            <a:ext cx="7169381"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dirty="0" smtClean="0"/>
              <a:t>Extra text</a:t>
            </a:r>
            <a:endParaRPr lang="en-CA" dirty="0"/>
          </a:p>
        </p:txBody>
      </p:sp>
      <p:pic>
        <p:nvPicPr>
          <p:cNvPr id="8" name="Picture 7"/>
          <p:cNvPicPr>
            <a:picLocks noChangeAspect="1"/>
          </p:cNvPicPr>
          <p:nvPr userDrawn="1"/>
        </p:nvPicPr>
        <p:blipFill>
          <a:blip r:embed="rId4"/>
          <a:stretch>
            <a:fillRect/>
          </a:stretch>
        </p:blipFill>
        <p:spPr>
          <a:xfrm>
            <a:off x="560514" y="6463749"/>
            <a:ext cx="2636099" cy="822960"/>
          </a:xfrm>
          <a:prstGeom prst="rect">
            <a:avLst/>
          </a:prstGeom>
        </p:spPr>
      </p:pic>
    </p:spTree>
    <p:extLst>
      <p:ext uri="{BB962C8B-B14F-4D97-AF65-F5344CB8AC3E}">
        <p14:creationId xmlns:p14="http://schemas.microsoft.com/office/powerpoint/2010/main" val="265100256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page img (with titl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0363200" cy="7772400"/>
          </a:xfrm>
        </p:spPr>
        <p:txBody>
          <a:bodyPr anchor="ctr">
            <a:normAutofit/>
          </a:bodyPr>
          <a:lstStyle>
            <a:lvl1pPr marL="0" indent="0" algn="ctr">
              <a:buNone/>
              <a:defRPr sz="1442">
                <a:solidFill>
                  <a:srgbClr val="F9423A"/>
                </a:solidFill>
                <a:latin typeface="Montserrat Light" panose="00000400000000000000" pitchFamily="50" charset="0"/>
              </a:defRPr>
            </a:lvl1pPr>
          </a:lstStyle>
          <a:p>
            <a:endParaRPr lang="en-CA" noProof="0" dirty="0"/>
          </a:p>
        </p:txBody>
      </p:sp>
      <p:sp>
        <p:nvSpPr>
          <p:cNvPr id="6" name="Text Placeholder 4"/>
          <p:cNvSpPr>
            <a:spLocks noGrp="1" noChangeAspect="1"/>
          </p:cNvSpPr>
          <p:nvPr>
            <p:ph type="body" sz="quarter" idx="11" hasCustomPrompt="1"/>
          </p:nvPr>
        </p:nvSpPr>
        <p:spPr>
          <a:xfrm>
            <a:off x="2638383" y="1774593"/>
            <a:ext cx="6971962" cy="920011"/>
          </a:xfrm>
        </p:spPr>
        <p:txBody>
          <a:bodyPr>
            <a:normAutofit/>
          </a:bodyPr>
          <a:lstStyle>
            <a:lvl1pPr marL="0" indent="0">
              <a:lnSpc>
                <a:spcPct val="100000"/>
              </a:lnSpc>
              <a:buNone/>
              <a:defRPr sz="4532" b="1">
                <a:solidFill>
                  <a:srgbClr val="001E60"/>
                </a:solidFill>
                <a:latin typeface="Arial" panose="020B0604020202020204" pitchFamily="34" charset="0"/>
                <a:cs typeface="Arial" panose="020B0604020202020204" pitchFamily="34" charset="0"/>
              </a:defRPr>
            </a:lvl1pPr>
          </a:lstStyle>
          <a:p>
            <a:pPr lvl="0"/>
            <a:r>
              <a:rPr lang="en-CA" noProof="0" dirty="0" smtClean="0"/>
              <a:t>Title</a:t>
            </a:r>
            <a:endParaRPr lang="en-CA" noProof="0" dirty="0"/>
          </a:p>
        </p:txBody>
      </p:sp>
      <p:sp>
        <p:nvSpPr>
          <p:cNvPr id="2" name="TextBox 1"/>
          <p:cNvSpPr txBox="1"/>
          <p:nvPr userDrawn="1"/>
        </p:nvSpPr>
        <p:spPr>
          <a:xfrm>
            <a:off x="10621934" y="4107125"/>
            <a:ext cx="3326980" cy="784830"/>
          </a:xfrm>
          <a:prstGeom prst="rect">
            <a:avLst/>
          </a:prstGeom>
          <a:noFill/>
        </p:spPr>
        <p:txBody>
          <a:bodyPr wrap="square" rtlCol="0">
            <a:spAutoFit/>
          </a:bodyPr>
          <a:lstStyle/>
          <a:p>
            <a:r>
              <a:rPr lang="en-CA" sz="1500" b="1" noProof="0" dirty="0" smtClean="0">
                <a:solidFill>
                  <a:srgbClr val="F9423A"/>
                </a:solidFill>
                <a:latin typeface="Arial" panose="020B0604020202020204" pitchFamily="34" charset="0"/>
                <a:cs typeface="Arial" panose="020B0604020202020204" pitchFamily="34" charset="0"/>
              </a:rPr>
              <a:t>If the title conflicts with anything in the background image, please use white text only</a:t>
            </a:r>
            <a:endParaRPr lang="en-CA" sz="1500" b="1" noProof="0" dirty="0">
              <a:solidFill>
                <a:srgbClr val="F9423A"/>
              </a:solidFill>
              <a:latin typeface="Arial" panose="020B0604020202020204" pitchFamily="34" charset="0"/>
              <a:cs typeface="Arial" panose="020B0604020202020204" pitchFamily="34" charset="0"/>
            </a:endParaRPr>
          </a:p>
        </p:txBody>
      </p:sp>
      <p:pic>
        <p:nvPicPr>
          <p:cNvPr id="7" name="Picture 6"/>
          <p:cNvPicPr>
            <a:picLocks noChangeAspect="1"/>
          </p:cNvPicPr>
          <p:nvPr userDrawn="1"/>
        </p:nvPicPr>
        <p:blipFill>
          <a:blip r:embed="rId2"/>
          <a:stretch>
            <a:fillRect/>
          </a:stretch>
        </p:blipFill>
        <p:spPr>
          <a:xfrm>
            <a:off x="-1" y="586360"/>
            <a:ext cx="2169622" cy="3296479"/>
          </a:xfrm>
          <a:prstGeom prst="rect">
            <a:avLst/>
          </a:prstGeom>
        </p:spPr>
      </p:pic>
      <p:sp>
        <p:nvSpPr>
          <p:cNvPr id="8" name="TextBox 7"/>
          <p:cNvSpPr txBox="1"/>
          <p:nvPr userDrawn="1"/>
        </p:nvSpPr>
        <p:spPr>
          <a:xfrm>
            <a:off x="10621934" y="-4648"/>
            <a:ext cx="3670299" cy="2880276"/>
          </a:xfrm>
          <a:prstGeom prst="rect">
            <a:avLst/>
          </a:prstGeom>
          <a:noFill/>
        </p:spPr>
        <p:txBody>
          <a:bodyPr wrap="square" rtlCol="0">
            <a:spAutoFit/>
          </a:bodyPr>
          <a:lstStyle/>
          <a:p>
            <a:pPr>
              <a:spcAft>
                <a:spcPts val="450"/>
              </a:spcAft>
            </a:pPr>
            <a:r>
              <a:rPr lang="en-CA" sz="1500" b="1" noProof="0" dirty="0" smtClean="0">
                <a:solidFill>
                  <a:srgbClr val="F9423A"/>
                </a:solidFill>
                <a:latin typeface="Arial" panose="020B0604020202020204" pitchFamily="34" charset="0"/>
                <a:cs typeface="Arial" panose="020B0604020202020204" pitchFamily="34" charset="0"/>
              </a:rPr>
              <a:t>Change image:</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Click to select</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Right-click to “Change Picture”</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If image comes in as smaller or larger – right-click to select “Crop”</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Use black cropping indicators that appear to pull to each side of the slide to create  banner again</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Click on image (still in Crop-view) and use the anchor point corners while holding down Shift to shrink or enlarge to fit the space</a:t>
            </a:r>
          </a:p>
          <a:p>
            <a:pPr marL="214313" indent="-214313">
              <a:buClr>
                <a:srgbClr val="F9423A"/>
              </a:buClr>
              <a:buFont typeface="Arial" panose="020B0604020202020204" pitchFamily="34" charset="0"/>
              <a:buChar char="–"/>
            </a:pPr>
            <a:r>
              <a:rPr lang="en-CA" sz="1350" noProof="0" dirty="0" smtClean="0">
                <a:solidFill>
                  <a:srgbClr val="F9423A"/>
                </a:solidFill>
                <a:latin typeface="Arial" panose="020B0604020202020204" pitchFamily="34" charset="0"/>
                <a:cs typeface="Arial" panose="020B0604020202020204" pitchFamily="34" charset="0"/>
              </a:rPr>
              <a:t>Click outside the image to deselect</a:t>
            </a:r>
            <a:endParaRPr lang="en-CA" sz="1350" noProof="0" dirty="0">
              <a:solidFill>
                <a:srgbClr val="F9423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7712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Plain title page">
    <p:spTree>
      <p:nvGrpSpPr>
        <p:cNvPr id="1" name=""/>
        <p:cNvGrpSpPr/>
        <p:nvPr/>
      </p:nvGrpSpPr>
      <p:grpSpPr>
        <a:xfrm>
          <a:off x="0" y="0"/>
          <a:ext cx="0" cy="0"/>
          <a:chOff x="0" y="0"/>
          <a:chExt cx="0" cy="0"/>
        </a:xfrm>
      </p:grpSpPr>
      <p:sp>
        <p:nvSpPr>
          <p:cNvPr id="5"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9"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7" name="Picture 6"/>
          <p:cNvPicPr>
            <a:picLocks noChangeAspect="1"/>
          </p:cNvPicPr>
          <p:nvPr userDrawn="1"/>
        </p:nvPicPr>
        <p:blipFill>
          <a:blip r:embed="rId2"/>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4141653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PPP theme title page - grey">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b="20690"/>
          <a:stretch/>
        </p:blipFill>
        <p:spPr>
          <a:xfrm>
            <a:off x="0" y="4994501"/>
            <a:ext cx="10363200" cy="2814475"/>
          </a:xfrm>
          <a:prstGeom prst="rect">
            <a:avLst/>
          </a:prstGeom>
        </p:spPr>
      </p:pic>
      <p:sp>
        <p:nvSpPr>
          <p:cNvPr id="9" name="Text Placeholder 4"/>
          <p:cNvSpPr>
            <a:spLocks noGrp="1" noChangeAspect="1"/>
          </p:cNvSpPr>
          <p:nvPr>
            <p:ph type="body" sz="quarter" idx="11" hasCustomPrompt="1"/>
          </p:nvPr>
        </p:nvSpPr>
        <p:spPr>
          <a:xfrm>
            <a:off x="662965" y="2280169"/>
            <a:ext cx="9093683" cy="920011"/>
          </a:xfrm>
        </p:spPr>
        <p:txBody>
          <a:bodyPr>
            <a:normAutofit/>
          </a:bodyPr>
          <a:lstStyle>
            <a:lvl1pPr marL="0" indent="0">
              <a:lnSpc>
                <a:spcPct val="100000"/>
              </a:lnSpc>
              <a:spcBef>
                <a:spcPts val="0"/>
              </a:spcBef>
              <a:spcAft>
                <a:spcPts val="450"/>
              </a:spcAft>
              <a:buNone/>
              <a:defRPr sz="3000" b="1">
                <a:latin typeface="Arial" panose="020B0604020202020204" pitchFamily="34" charset="0"/>
                <a:cs typeface="Arial" panose="020B0604020202020204" pitchFamily="34" charset="0"/>
              </a:defRPr>
            </a:lvl1pPr>
          </a:lstStyle>
          <a:p>
            <a:pPr lvl="0"/>
            <a:r>
              <a:rPr lang="en-CA" noProof="0" dirty="0" smtClean="0"/>
              <a:t>Subtitle</a:t>
            </a:r>
            <a:endParaRPr lang="en-CA" noProof="0" dirty="0"/>
          </a:p>
        </p:txBody>
      </p:sp>
      <p:sp>
        <p:nvSpPr>
          <p:cNvPr id="10" name="Text Placeholder 4"/>
          <p:cNvSpPr>
            <a:spLocks noGrp="1" noChangeAspect="1"/>
          </p:cNvSpPr>
          <p:nvPr>
            <p:ph type="body" sz="quarter" idx="12" hasCustomPrompt="1"/>
          </p:nvPr>
        </p:nvSpPr>
        <p:spPr>
          <a:xfrm>
            <a:off x="662965" y="3596339"/>
            <a:ext cx="9093683" cy="920011"/>
          </a:xfrm>
        </p:spPr>
        <p:txBody>
          <a:bodyPr>
            <a:normAutofit/>
          </a:bodyPr>
          <a:lstStyle>
            <a:lvl1pPr marL="0" indent="0">
              <a:lnSpc>
                <a:spcPct val="100000"/>
              </a:lnSpc>
              <a:spcBef>
                <a:spcPts val="450"/>
              </a:spcBef>
              <a:buNone/>
              <a:defRPr sz="1800" b="0">
                <a:latin typeface="Arial" panose="020B0604020202020204" pitchFamily="34" charset="0"/>
                <a:cs typeface="Arial" panose="020B0604020202020204" pitchFamily="34" charset="0"/>
              </a:defRPr>
            </a:lvl1pPr>
          </a:lstStyle>
          <a:p>
            <a:pPr lvl="0"/>
            <a:r>
              <a:rPr lang="en-CA" noProof="0" dirty="0" smtClean="0"/>
              <a:t>Extra text</a:t>
            </a:r>
            <a:endParaRPr lang="en-CA" noProof="0" dirty="0"/>
          </a:p>
        </p:txBody>
      </p:sp>
      <p:pic>
        <p:nvPicPr>
          <p:cNvPr id="6" name="Picture 5"/>
          <p:cNvPicPr>
            <a:picLocks noChangeAspect="1"/>
          </p:cNvPicPr>
          <p:nvPr userDrawn="1"/>
        </p:nvPicPr>
        <p:blipFill>
          <a:blip r:embed="rId3"/>
          <a:stretch>
            <a:fillRect/>
          </a:stretch>
        </p:blipFill>
        <p:spPr>
          <a:xfrm>
            <a:off x="667512" y="521208"/>
            <a:ext cx="3539055" cy="1104850"/>
          </a:xfrm>
          <a:prstGeom prst="rect">
            <a:avLst/>
          </a:prstGeom>
        </p:spPr>
      </p:pic>
    </p:spTree>
    <p:extLst>
      <p:ext uri="{BB962C8B-B14F-4D97-AF65-F5344CB8AC3E}">
        <p14:creationId xmlns:p14="http://schemas.microsoft.com/office/powerpoint/2010/main" val="1289515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4.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2.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image" Target="../media/image4.png"/><Relationship Id="rId2" Type="http://schemas.openxmlformats.org/officeDocument/2006/relationships/slideLayout" Target="../slideLayouts/slideLayout23.xml"/><Relationship Id="rId16" Type="http://schemas.openxmlformats.org/officeDocument/2006/relationships/image" Target="../media/image3.pn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image" Target="../media/image2.emf"/><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image" Target="../media/image12.emf"/></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image" Target="../media/image4.pn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image" Target="../media/image3.png"/><Relationship Id="rId5" Type="http://schemas.openxmlformats.org/officeDocument/2006/relationships/slideLayout" Target="../slideLayouts/slideLayout38.xml"/><Relationship Id="rId10" Type="http://schemas.openxmlformats.org/officeDocument/2006/relationships/image" Target="../media/image2.emf"/><Relationship Id="rId4" Type="http://schemas.openxmlformats.org/officeDocument/2006/relationships/slideLayout" Target="../slideLayouts/slideLayout37.xml"/><Relationship Id="rId9" Type="http://schemas.openxmlformats.org/officeDocument/2006/relationships/image" Target="../media/image18.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3"/>
          <a:srcRect l="8737" r="255"/>
          <a:stretch/>
        </p:blipFill>
        <p:spPr>
          <a:xfrm>
            <a:off x="-49876" y="4323315"/>
            <a:ext cx="10413076" cy="3534988"/>
          </a:xfrm>
          <a:prstGeom prst="rect">
            <a:avLst/>
          </a:prstGeom>
        </p:spPr>
      </p:pic>
      <p:sp>
        <p:nvSpPr>
          <p:cNvPr id="2" name="Title Placeholder 1"/>
          <p:cNvSpPr>
            <a:spLocks noGrp="1"/>
          </p:cNvSpPr>
          <p:nvPr>
            <p:ph type="title"/>
          </p:nvPr>
        </p:nvSpPr>
        <p:spPr>
          <a:xfrm>
            <a:off x="325179" y="413816"/>
            <a:ext cx="9630281" cy="1502305"/>
          </a:xfrm>
          <a:prstGeom prst="rect">
            <a:avLst/>
          </a:prstGeom>
        </p:spPr>
        <p:txBody>
          <a:bodyPr vert="horz" lIns="91440" tIns="45720" rIns="91440" bIns="45720" rtlCol="0" anchor="ctr">
            <a:normAutofit/>
          </a:bodyPr>
          <a:lstStyle/>
          <a:p>
            <a:r>
              <a:rPr lang="en-CA" noProof="0" dirty="0" smtClean="0"/>
              <a:t>Title</a:t>
            </a:r>
            <a:endParaRPr lang="en-CA" noProof="0" dirty="0"/>
          </a:p>
        </p:txBody>
      </p:sp>
      <p:sp>
        <p:nvSpPr>
          <p:cNvPr id="3" name="Text Placeholder 2"/>
          <p:cNvSpPr>
            <a:spLocks noGrp="1"/>
          </p:cNvSpPr>
          <p:nvPr>
            <p:ph type="body" idx="1"/>
          </p:nvPr>
        </p:nvSpPr>
        <p:spPr>
          <a:xfrm>
            <a:off x="325179" y="2235298"/>
            <a:ext cx="9630281" cy="4640991"/>
          </a:xfrm>
          <a:prstGeom prst="rect">
            <a:avLst/>
          </a:prstGeom>
        </p:spPr>
        <p:txBody>
          <a:bodyPr vert="horz" lIns="91440" tIns="45720" rIns="91440" bIns="45720" rtlCol="0">
            <a:normAutofit/>
          </a:bodyPr>
          <a:lstStyle/>
          <a:p>
            <a:pPr lvl="0"/>
            <a:r>
              <a:rPr lang="en-CA" noProof="0" dirty="0" smtClean="0"/>
              <a:t>	Click to edit Master text styles</a:t>
            </a:r>
          </a:p>
          <a:p>
            <a:pPr lvl="1"/>
            <a:r>
              <a:rPr lang="en-CA" noProof="0" dirty="0" smtClean="0"/>
              <a:t>Second level</a:t>
            </a:r>
          </a:p>
          <a:p>
            <a:pPr lvl="2"/>
            <a:r>
              <a:rPr lang="en-CA" noProof="0" dirty="0" smtClean="0"/>
              <a:t>Third level</a:t>
            </a:r>
          </a:p>
          <a:p>
            <a:pPr lvl="3"/>
            <a:r>
              <a:rPr lang="en-CA" noProof="0" dirty="0" smtClean="0"/>
              <a:t>Fourth level</a:t>
            </a:r>
          </a:p>
          <a:p>
            <a:pPr lvl="4"/>
            <a:r>
              <a:rPr lang="en-CA" noProof="0" dirty="0" smtClean="0"/>
              <a:t>Fifth level</a:t>
            </a:r>
            <a:endParaRPr lang="en-CA" noProof="0" dirty="0"/>
          </a:p>
        </p:txBody>
      </p:sp>
      <p:pic>
        <p:nvPicPr>
          <p:cNvPr id="7" name="Picture 6"/>
          <p:cNvPicPr>
            <a:picLocks noChangeAspect="1"/>
          </p:cNvPicPr>
          <p:nvPr userDrawn="1"/>
        </p:nvPicPr>
        <p:blipFill>
          <a:blip r:embed="rId24"/>
          <a:stretch>
            <a:fillRect/>
          </a:stretch>
        </p:blipFill>
        <p:spPr>
          <a:xfrm>
            <a:off x="9693795" y="7271893"/>
            <a:ext cx="261665" cy="226502"/>
          </a:xfrm>
          <a:prstGeom prst="rect">
            <a:avLst/>
          </a:prstGeom>
        </p:spPr>
      </p:pic>
      <p:sp>
        <p:nvSpPr>
          <p:cNvPr id="8"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pic>
        <p:nvPicPr>
          <p:cNvPr id="10" name="Picture 9"/>
          <p:cNvPicPr>
            <a:picLocks noChangeAspect="1"/>
          </p:cNvPicPr>
          <p:nvPr userDrawn="1"/>
        </p:nvPicPr>
        <p:blipFill rotWithShape="1">
          <a:blip r:embed="rId25" cstate="print">
            <a:extLst>
              <a:ext uri="{28A0092B-C50C-407E-A947-70E740481C1C}">
                <a14:useLocalDpi xmlns:a14="http://schemas.microsoft.com/office/drawing/2010/main" val="0"/>
              </a:ext>
            </a:extLst>
          </a:blip>
          <a:srcRect l="11252" t="20802" r="11691" b="20729"/>
          <a:stretch/>
        </p:blipFill>
        <p:spPr>
          <a:xfrm>
            <a:off x="440409" y="7195057"/>
            <a:ext cx="1063632" cy="440124"/>
          </a:xfrm>
          <a:prstGeom prst="rect">
            <a:avLst/>
          </a:prstGeom>
        </p:spPr>
      </p:pic>
    </p:spTree>
    <p:extLst>
      <p:ext uri="{BB962C8B-B14F-4D97-AF65-F5344CB8AC3E}">
        <p14:creationId xmlns:p14="http://schemas.microsoft.com/office/powerpoint/2010/main" val="3213420914"/>
      </p:ext>
    </p:extLst>
  </p:cSld>
  <p:clrMap bg1="lt1" tx1="dk1" bg2="lt2" tx2="dk2" accent1="accent1" accent2="accent2" accent3="accent3" accent4="accent4" accent5="accent5" accent6="accent6" hlink="hlink" folHlink="folHlink"/>
  <p:sldLayoutIdLst>
    <p:sldLayoutId id="2147483684" r:id="rId1"/>
    <p:sldLayoutId id="2147483773" r:id="rId2"/>
    <p:sldLayoutId id="2147483667" r:id="rId3"/>
    <p:sldLayoutId id="2147483700" r:id="rId4"/>
    <p:sldLayoutId id="2147483698" r:id="rId5"/>
    <p:sldLayoutId id="2147483691" r:id="rId6"/>
    <p:sldLayoutId id="2147483685" r:id="rId7"/>
    <p:sldLayoutId id="2147483688" r:id="rId8"/>
    <p:sldLayoutId id="2147483682" r:id="rId9"/>
    <p:sldLayoutId id="2147483713" r:id="rId10"/>
    <p:sldLayoutId id="2147483718" r:id="rId11"/>
    <p:sldLayoutId id="2147483772" r:id="rId12"/>
    <p:sldLayoutId id="2147483692" r:id="rId13"/>
    <p:sldLayoutId id="2147483710" r:id="rId14"/>
    <p:sldLayoutId id="2147483695" r:id="rId15"/>
    <p:sldLayoutId id="2147483708" r:id="rId16"/>
    <p:sldLayoutId id="2147483709" r:id="rId17"/>
    <p:sldLayoutId id="2147483687" r:id="rId18"/>
    <p:sldLayoutId id="2147483699" r:id="rId19"/>
    <p:sldLayoutId id="2147483689" r:id="rId20"/>
    <p:sldLayoutId id="2147483683" r:id="rId21"/>
  </p:sldLayoutIdLst>
  <p:hf hdr="0" ftr="0" dt="0"/>
  <p:txStyles>
    <p:titleStyle>
      <a:lvl1pPr algn="l" defTabSz="1036205" rtl="0" eaLnBrk="1" latinLnBrk="0" hangingPunct="1">
        <a:lnSpc>
          <a:spcPct val="100000"/>
        </a:lnSpc>
        <a:spcBef>
          <a:spcPct val="0"/>
        </a:spcBef>
        <a:buNone/>
        <a:defRPr sz="4050" b="1" kern="1200">
          <a:solidFill>
            <a:srgbClr val="001E60"/>
          </a:solidFill>
          <a:latin typeface="Arial" panose="020B0604020202020204" pitchFamily="34" charset="0"/>
          <a:ea typeface="+mj-ea"/>
          <a:cs typeface="Arial" panose="020B0604020202020204" pitchFamily="34" charset="0"/>
        </a:defRPr>
      </a:lvl1pPr>
    </p:titleStyle>
    <p:bodyStyle>
      <a:lvl1pPr marL="68580" indent="-68580" algn="l" defTabSz="1036205" rtl="0" eaLnBrk="1" latinLnBrk="0" hangingPunct="1">
        <a:lnSpc>
          <a:spcPct val="100000"/>
        </a:lnSpc>
        <a:spcBef>
          <a:spcPts val="0"/>
        </a:spcBef>
        <a:spcAft>
          <a:spcPts val="600"/>
        </a:spcAft>
        <a:buClr>
          <a:srgbClr val="F9423A"/>
        </a:buClr>
        <a:buFontTx/>
        <a:buBlip>
          <a:blip r:embed="rId26"/>
        </a:buBlip>
        <a:tabLst>
          <a:tab pos="320040" algn="l"/>
        </a:tabLst>
        <a:defRPr sz="1800" kern="1200">
          <a:solidFill>
            <a:srgbClr val="001E60"/>
          </a:solidFill>
          <a:latin typeface="Arial" panose="020B0604020202020204" pitchFamily="34" charset="0"/>
          <a:ea typeface="+mn-ea"/>
          <a:cs typeface="Arial" panose="020B0604020202020204" pitchFamily="34" charset="0"/>
        </a:defRPr>
      </a:lvl1pPr>
      <a:lvl2pPr marL="612000"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700" kern="1200">
          <a:solidFill>
            <a:srgbClr val="001E60"/>
          </a:solidFill>
          <a:latin typeface="Arial" panose="020B0604020202020204" pitchFamily="34" charset="0"/>
          <a:ea typeface="+mn-ea"/>
          <a:cs typeface="Arial" panose="020B0604020202020204" pitchFamily="34" charset="0"/>
        </a:defRPr>
      </a:lvl2pPr>
      <a:lvl3pPr marL="900000"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600" kern="1200">
          <a:solidFill>
            <a:srgbClr val="001E60"/>
          </a:solidFill>
          <a:latin typeface="Arial" panose="020B0604020202020204" pitchFamily="34" charset="0"/>
          <a:ea typeface="+mn-ea"/>
          <a:cs typeface="Arial" panose="020B0604020202020204" pitchFamily="34" charset="0"/>
        </a:defRPr>
      </a:lvl3pPr>
      <a:lvl4pPr marL="1224000"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500" kern="1200">
          <a:solidFill>
            <a:srgbClr val="001E60"/>
          </a:solidFill>
          <a:latin typeface="Arial" panose="020B0604020202020204" pitchFamily="34" charset="0"/>
          <a:ea typeface="+mn-ea"/>
          <a:cs typeface="Arial" panose="020B0604020202020204" pitchFamily="34" charset="0"/>
        </a:defRPr>
      </a:lvl4pPr>
      <a:lvl5pPr marL="1548000"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400" kern="1200">
          <a:solidFill>
            <a:srgbClr val="001E60"/>
          </a:solidFill>
          <a:latin typeface="Arial" panose="020B0604020202020204" pitchFamily="34" charset="0"/>
          <a:ea typeface="+mn-ea"/>
          <a:cs typeface="Arial" panose="020B0604020202020204" pitchFamily="34" charset="0"/>
        </a:defRPr>
      </a:lvl5pPr>
      <a:lvl6pPr marL="2849564"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6pPr>
      <a:lvl7pPr marL="3367666"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7pPr>
      <a:lvl8pPr marL="3885769"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8pPr>
      <a:lvl9pPr marL="4403871"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9pPr>
    </p:bodyStyle>
    <p:otherStyle>
      <a:defPPr>
        <a:defRPr lang="en-US"/>
      </a:defPPr>
      <a:lvl1pPr marL="0" algn="l" defTabSz="1036205" rtl="0" eaLnBrk="1" latinLnBrk="0" hangingPunct="1">
        <a:defRPr sz="2040" kern="1200">
          <a:solidFill>
            <a:schemeClr val="tx1"/>
          </a:solidFill>
          <a:latin typeface="+mn-lt"/>
          <a:ea typeface="+mn-ea"/>
          <a:cs typeface="+mn-cs"/>
        </a:defRPr>
      </a:lvl1pPr>
      <a:lvl2pPr marL="518103" algn="l" defTabSz="1036205" rtl="0" eaLnBrk="1" latinLnBrk="0" hangingPunct="1">
        <a:defRPr sz="2040" kern="1200">
          <a:solidFill>
            <a:schemeClr val="tx1"/>
          </a:solidFill>
          <a:latin typeface="+mn-lt"/>
          <a:ea typeface="+mn-ea"/>
          <a:cs typeface="+mn-cs"/>
        </a:defRPr>
      </a:lvl2pPr>
      <a:lvl3pPr marL="1036205" algn="l" defTabSz="1036205" rtl="0" eaLnBrk="1" latinLnBrk="0" hangingPunct="1">
        <a:defRPr sz="2040" kern="1200">
          <a:solidFill>
            <a:schemeClr val="tx1"/>
          </a:solidFill>
          <a:latin typeface="+mn-lt"/>
          <a:ea typeface="+mn-ea"/>
          <a:cs typeface="+mn-cs"/>
        </a:defRPr>
      </a:lvl3pPr>
      <a:lvl4pPr marL="1554308" algn="l" defTabSz="1036205" rtl="0" eaLnBrk="1" latinLnBrk="0" hangingPunct="1">
        <a:defRPr sz="2040" kern="1200">
          <a:solidFill>
            <a:schemeClr val="tx1"/>
          </a:solidFill>
          <a:latin typeface="+mn-lt"/>
          <a:ea typeface="+mn-ea"/>
          <a:cs typeface="+mn-cs"/>
        </a:defRPr>
      </a:lvl4pPr>
      <a:lvl5pPr marL="2072411" algn="l" defTabSz="1036205" rtl="0" eaLnBrk="1" latinLnBrk="0" hangingPunct="1">
        <a:defRPr sz="2040" kern="1200">
          <a:solidFill>
            <a:schemeClr val="tx1"/>
          </a:solidFill>
          <a:latin typeface="+mn-lt"/>
          <a:ea typeface="+mn-ea"/>
          <a:cs typeface="+mn-cs"/>
        </a:defRPr>
      </a:lvl5pPr>
      <a:lvl6pPr marL="2590512" algn="l" defTabSz="1036205" rtl="0" eaLnBrk="1" latinLnBrk="0" hangingPunct="1">
        <a:defRPr sz="2040" kern="1200">
          <a:solidFill>
            <a:schemeClr val="tx1"/>
          </a:solidFill>
          <a:latin typeface="+mn-lt"/>
          <a:ea typeface="+mn-ea"/>
          <a:cs typeface="+mn-cs"/>
        </a:defRPr>
      </a:lvl6pPr>
      <a:lvl7pPr marL="3108615" algn="l" defTabSz="1036205" rtl="0" eaLnBrk="1" latinLnBrk="0" hangingPunct="1">
        <a:defRPr sz="2040" kern="1200">
          <a:solidFill>
            <a:schemeClr val="tx1"/>
          </a:solidFill>
          <a:latin typeface="+mn-lt"/>
          <a:ea typeface="+mn-ea"/>
          <a:cs typeface="+mn-cs"/>
        </a:defRPr>
      </a:lvl7pPr>
      <a:lvl8pPr marL="3626717" algn="l" defTabSz="1036205" rtl="0" eaLnBrk="1" latinLnBrk="0" hangingPunct="1">
        <a:defRPr sz="2040" kern="1200">
          <a:solidFill>
            <a:schemeClr val="tx1"/>
          </a:solidFill>
          <a:latin typeface="+mn-lt"/>
          <a:ea typeface="+mn-ea"/>
          <a:cs typeface="+mn-cs"/>
        </a:defRPr>
      </a:lvl8pPr>
      <a:lvl9pPr marL="4144820" algn="l" defTabSz="1036205" rtl="0" eaLnBrk="1" latinLnBrk="0" hangingPunct="1">
        <a:defRPr sz="204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14"/>
          <a:srcRect b="5430"/>
          <a:stretch/>
        </p:blipFill>
        <p:spPr>
          <a:xfrm>
            <a:off x="0" y="2971184"/>
            <a:ext cx="10363200" cy="4815964"/>
          </a:xfrm>
          <a:prstGeom prst="rect">
            <a:avLst/>
          </a:prstGeom>
        </p:spPr>
      </p:pic>
      <p:sp>
        <p:nvSpPr>
          <p:cNvPr id="2" name="Title Placeholder 1"/>
          <p:cNvSpPr>
            <a:spLocks noGrp="1"/>
          </p:cNvSpPr>
          <p:nvPr>
            <p:ph type="title"/>
          </p:nvPr>
        </p:nvSpPr>
        <p:spPr>
          <a:xfrm>
            <a:off x="325179" y="413816"/>
            <a:ext cx="9630281" cy="1502305"/>
          </a:xfrm>
          <a:prstGeom prst="rect">
            <a:avLst/>
          </a:prstGeom>
        </p:spPr>
        <p:txBody>
          <a:bodyPr vert="horz" lIns="91440" tIns="45720" rIns="91440" bIns="45720" rtlCol="0" anchor="ctr">
            <a:normAutofit/>
          </a:bodyPr>
          <a:lstStyle/>
          <a:p>
            <a:r>
              <a:rPr lang="en-CA" noProof="0" dirty="0" smtClean="0"/>
              <a:t>Title</a:t>
            </a:r>
            <a:endParaRPr lang="en-CA" noProof="0" dirty="0"/>
          </a:p>
        </p:txBody>
      </p:sp>
      <p:sp>
        <p:nvSpPr>
          <p:cNvPr id="3" name="Text Placeholder 2"/>
          <p:cNvSpPr>
            <a:spLocks noGrp="1"/>
          </p:cNvSpPr>
          <p:nvPr>
            <p:ph type="body" idx="1"/>
          </p:nvPr>
        </p:nvSpPr>
        <p:spPr>
          <a:xfrm>
            <a:off x="325179" y="2235298"/>
            <a:ext cx="9630281" cy="4640991"/>
          </a:xfrm>
          <a:prstGeom prst="rect">
            <a:avLst/>
          </a:prstGeom>
        </p:spPr>
        <p:txBody>
          <a:bodyPr vert="horz" lIns="91440" tIns="45720" rIns="91440" bIns="45720" rtlCol="0">
            <a:normAutofit/>
          </a:bodyPr>
          <a:lstStyle/>
          <a:p>
            <a:pPr lvl="0"/>
            <a:r>
              <a:rPr lang="en-CA" noProof="0" dirty="0" smtClean="0"/>
              <a:t>	Click to edit Master text styles</a:t>
            </a:r>
          </a:p>
          <a:p>
            <a:pPr lvl="1"/>
            <a:r>
              <a:rPr lang="en-CA" noProof="0" dirty="0" smtClean="0"/>
              <a:t>Second level</a:t>
            </a:r>
          </a:p>
          <a:p>
            <a:pPr lvl="2"/>
            <a:r>
              <a:rPr lang="en-CA" noProof="0" dirty="0" smtClean="0"/>
              <a:t>Third level</a:t>
            </a:r>
          </a:p>
          <a:p>
            <a:pPr lvl="3"/>
            <a:r>
              <a:rPr lang="en-CA" noProof="0" dirty="0" smtClean="0"/>
              <a:t>Fourth level</a:t>
            </a:r>
          </a:p>
          <a:p>
            <a:pPr lvl="4"/>
            <a:r>
              <a:rPr lang="en-CA" noProof="0" dirty="0" smtClean="0"/>
              <a:t>Fifth level</a:t>
            </a:r>
            <a:endParaRPr lang="en-CA" noProof="0" dirty="0"/>
          </a:p>
        </p:txBody>
      </p:sp>
      <p:pic>
        <p:nvPicPr>
          <p:cNvPr id="7" name="Picture 6"/>
          <p:cNvPicPr>
            <a:picLocks noChangeAspect="1"/>
          </p:cNvPicPr>
          <p:nvPr userDrawn="1"/>
        </p:nvPicPr>
        <p:blipFill>
          <a:blip r:embed="rId15"/>
          <a:stretch>
            <a:fillRect/>
          </a:stretch>
        </p:blipFill>
        <p:spPr>
          <a:xfrm>
            <a:off x="9693795" y="7271893"/>
            <a:ext cx="261665" cy="226502"/>
          </a:xfrm>
          <a:prstGeom prst="rect">
            <a:avLst/>
          </a:prstGeom>
        </p:spPr>
      </p:pic>
      <p:sp>
        <p:nvSpPr>
          <p:cNvPr id="8"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pic>
        <p:nvPicPr>
          <p:cNvPr id="10" name="Picture 9"/>
          <p:cNvPicPr>
            <a:picLocks noChangeAspect="1"/>
          </p:cNvPicPr>
          <p:nvPr userDrawn="1"/>
        </p:nvPicPr>
        <p:blipFill rotWithShape="1">
          <a:blip r:embed="rId16" cstate="print">
            <a:extLst>
              <a:ext uri="{28A0092B-C50C-407E-A947-70E740481C1C}">
                <a14:useLocalDpi xmlns:a14="http://schemas.microsoft.com/office/drawing/2010/main" val="0"/>
              </a:ext>
            </a:extLst>
          </a:blip>
          <a:srcRect l="11252" t="20802" r="11691" b="20729"/>
          <a:stretch/>
        </p:blipFill>
        <p:spPr>
          <a:xfrm>
            <a:off x="325179" y="7195057"/>
            <a:ext cx="1063632" cy="440124"/>
          </a:xfrm>
          <a:prstGeom prst="rect">
            <a:avLst/>
          </a:prstGeom>
        </p:spPr>
      </p:pic>
    </p:spTree>
    <p:extLst>
      <p:ext uri="{BB962C8B-B14F-4D97-AF65-F5344CB8AC3E}">
        <p14:creationId xmlns:p14="http://schemas.microsoft.com/office/powerpoint/2010/main" val="3351703033"/>
      </p:ext>
    </p:extLst>
  </p:cSld>
  <p:clrMap bg1="lt1" tx1="dk1" bg2="lt2" tx2="dk2" accent1="accent1" accent2="accent2" accent3="accent3" accent4="accent4" accent5="accent5" accent6="accent6" hlink="hlink" folHlink="folHlink"/>
  <p:sldLayoutIdLst>
    <p:sldLayoutId id="2147483759" r:id="rId1"/>
    <p:sldLayoutId id="2147483758" r:id="rId2"/>
    <p:sldLayoutId id="2147483725" r:id="rId3"/>
    <p:sldLayoutId id="2147483755" r:id="rId4"/>
    <p:sldLayoutId id="2147483757" r:id="rId5"/>
    <p:sldLayoutId id="2147483756" r:id="rId6"/>
    <p:sldLayoutId id="2147483733" r:id="rId7"/>
    <p:sldLayoutId id="2147483774" r:id="rId8"/>
    <p:sldLayoutId id="2147483746" r:id="rId9"/>
    <p:sldLayoutId id="2147483751" r:id="rId10"/>
    <p:sldLayoutId id="2147483752" r:id="rId11"/>
    <p:sldLayoutId id="2147483753" r:id="rId12"/>
  </p:sldLayoutIdLst>
  <p:hf hdr="0" ftr="0" dt="0"/>
  <p:txStyles>
    <p:titleStyle>
      <a:lvl1pPr algn="l" defTabSz="1036205" rtl="0" eaLnBrk="1" latinLnBrk="0" hangingPunct="1">
        <a:lnSpc>
          <a:spcPct val="100000"/>
        </a:lnSpc>
        <a:spcBef>
          <a:spcPct val="0"/>
        </a:spcBef>
        <a:buNone/>
        <a:defRPr sz="4050" b="1" kern="1200">
          <a:solidFill>
            <a:srgbClr val="001E60"/>
          </a:solidFill>
          <a:latin typeface="Arial" panose="020B0604020202020204" pitchFamily="34" charset="0"/>
          <a:ea typeface="+mj-ea"/>
          <a:cs typeface="Arial" panose="020B0604020202020204" pitchFamily="34" charset="0"/>
        </a:defRPr>
      </a:lvl1pPr>
    </p:titleStyle>
    <p:bodyStyle>
      <a:lvl1pPr marL="68580" indent="-68580" algn="l" defTabSz="1036205" rtl="0" eaLnBrk="1" latinLnBrk="0" hangingPunct="1">
        <a:lnSpc>
          <a:spcPct val="100000"/>
        </a:lnSpc>
        <a:spcBef>
          <a:spcPts val="0"/>
        </a:spcBef>
        <a:spcAft>
          <a:spcPts val="600"/>
        </a:spcAft>
        <a:buClr>
          <a:srgbClr val="F9423A"/>
        </a:buClr>
        <a:buFontTx/>
        <a:buBlip>
          <a:blip r:embed="rId17"/>
        </a:buBlip>
        <a:tabLst>
          <a:tab pos="320040" algn="l"/>
        </a:tabLst>
        <a:defRPr sz="1800" kern="1200">
          <a:solidFill>
            <a:srgbClr val="001E60"/>
          </a:solidFill>
          <a:latin typeface="Arial" panose="020B0604020202020204" pitchFamily="34" charset="0"/>
          <a:ea typeface="+mn-ea"/>
          <a:cs typeface="Arial" panose="020B0604020202020204" pitchFamily="34" charset="0"/>
        </a:defRPr>
      </a:lvl1pPr>
      <a:lvl2pPr marL="777154"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700" kern="1200">
          <a:solidFill>
            <a:srgbClr val="001E60"/>
          </a:solidFill>
          <a:latin typeface="Arial" panose="020B0604020202020204" pitchFamily="34" charset="0"/>
          <a:ea typeface="+mn-ea"/>
          <a:cs typeface="Arial" panose="020B0604020202020204" pitchFamily="34" charset="0"/>
        </a:defRPr>
      </a:lvl2pPr>
      <a:lvl3pPr marL="1295257"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600" kern="1200">
          <a:solidFill>
            <a:srgbClr val="001E60"/>
          </a:solidFill>
          <a:latin typeface="Arial" panose="020B0604020202020204" pitchFamily="34" charset="0"/>
          <a:ea typeface="+mn-ea"/>
          <a:cs typeface="Arial" panose="020B0604020202020204" pitchFamily="34" charset="0"/>
        </a:defRPr>
      </a:lvl3pPr>
      <a:lvl4pPr marL="1813358"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500" kern="1200">
          <a:solidFill>
            <a:srgbClr val="001E60"/>
          </a:solidFill>
          <a:latin typeface="Arial" panose="020B0604020202020204" pitchFamily="34" charset="0"/>
          <a:ea typeface="+mn-ea"/>
          <a:cs typeface="Arial" panose="020B0604020202020204" pitchFamily="34" charset="0"/>
        </a:defRPr>
      </a:lvl4pPr>
      <a:lvl5pPr marL="2331461"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400" kern="1200">
          <a:solidFill>
            <a:srgbClr val="001E60"/>
          </a:solidFill>
          <a:latin typeface="Arial" panose="020B0604020202020204" pitchFamily="34" charset="0"/>
          <a:ea typeface="+mn-ea"/>
          <a:cs typeface="Arial" panose="020B0604020202020204" pitchFamily="34" charset="0"/>
        </a:defRPr>
      </a:lvl5pPr>
      <a:lvl6pPr marL="2849564"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6pPr>
      <a:lvl7pPr marL="3367666"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7pPr>
      <a:lvl8pPr marL="3885769"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8pPr>
      <a:lvl9pPr marL="4403871"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9pPr>
    </p:bodyStyle>
    <p:otherStyle>
      <a:defPPr>
        <a:defRPr lang="en-US"/>
      </a:defPPr>
      <a:lvl1pPr marL="0" algn="l" defTabSz="1036205" rtl="0" eaLnBrk="1" latinLnBrk="0" hangingPunct="1">
        <a:defRPr sz="2040" kern="1200">
          <a:solidFill>
            <a:schemeClr val="tx1"/>
          </a:solidFill>
          <a:latin typeface="+mn-lt"/>
          <a:ea typeface="+mn-ea"/>
          <a:cs typeface="+mn-cs"/>
        </a:defRPr>
      </a:lvl1pPr>
      <a:lvl2pPr marL="518103" algn="l" defTabSz="1036205" rtl="0" eaLnBrk="1" latinLnBrk="0" hangingPunct="1">
        <a:defRPr sz="2040" kern="1200">
          <a:solidFill>
            <a:schemeClr val="tx1"/>
          </a:solidFill>
          <a:latin typeface="+mn-lt"/>
          <a:ea typeface="+mn-ea"/>
          <a:cs typeface="+mn-cs"/>
        </a:defRPr>
      </a:lvl2pPr>
      <a:lvl3pPr marL="1036205" algn="l" defTabSz="1036205" rtl="0" eaLnBrk="1" latinLnBrk="0" hangingPunct="1">
        <a:defRPr sz="2040" kern="1200">
          <a:solidFill>
            <a:schemeClr val="tx1"/>
          </a:solidFill>
          <a:latin typeface="+mn-lt"/>
          <a:ea typeface="+mn-ea"/>
          <a:cs typeface="+mn-cs"/>
        </a:defRPr>
      </a:lvl3pPr>
      <a:lvl4pPr marL="1554308" algn="l" defTabSz="1036205" rtl="0" eaLnBrk="1" latinLnBrk="0" hangingPunct="1">
        <a:defRPr sz="2040" kern="1200">
          <a:solidFill>
            <a:schemeClr val="tx1"/>
          </a:solidFill>
          <a:latin typeface="+mn-lt"/>
          <a:ea typeface="+mn-ea"/>
          <a:cs typeface="+mn-cs"/>
        </a:defRPr>
      </a:lvl4pPr>
      <a:lvl5pPr marL="2072411" algn="l" defTabSz="1036205" rtl="0" eaLnBrk="1" latinLnBrk="0" hangingPunct="1">
        <a:defRPr sz="2040" kern="1200">
          <a:solidFill>
            <a:schemeClr val="tx1"/>
          </a:solidFill>
          <a:latin typeface="+mn-lt"/>
          <a:ea typeface="+mn-ea"/>
          <a:cs typeface="+mn-cs"/>
        </a:defRPr>
      </a:lvl5pPr>
      <a:lvl6pPr marL="2590512" algn="l" defTabSz="1036205" rtl="0" eaLnBrk="1" latinLnBrk="0" hangingPunct="1">
        <a:defRPr sz="2040" kern="1200">
          <a:solidFill>
            <a:schemeClr val="tx1"/>
          </a:solidFill>
          <a:latin typeface="+mn-lt"/>
          <a:ea typeface="+mn-ea"/>
          <a:cs typeface="+mn-cs"/>
        </a:defRPr>
      </a:lvl6pPr>
      <a:lvl7pPr marL="3108615" algn="l" defTabSz="1036205" rtl="0" eaLnBrk="1" latinLnBrk="0" hangingPunct="1">
        <a:defRPr sz="2040" kern="1200">
          <a:solidFill>
            <a:schemeClr val="tx1"/>
          </a:solidFill>
          <a:latin typeface="+mn-lt"/>
          <a:ea typeface="+mn-ea"/>
          <a:cs typeface="+mn-cs"/>
        </a:defRPr>
      </a:lvl7pPr>
      <a:lvl8pPr marL="3626717" algn="l" defTabSz="1036205" rtl="0" eaLnBrk="1" latinLnBrk="0" hangingPunct="1">
        <a:defRPr sz="2040" kern="1200">
          <a:solidFill>
            <a:schemeClr val="tx1"/>
          </a:solidFill>
          <a:latin typeface="+mn-lt"/>
          <a:ea typeface="+mn-ea"/>
          <a:cs typeface="+mn-cs"/>
        </a:defRPr>
      </a:lvl8pPr>
      <a:lvl9pPr marL="4144820" algn="l" defTabSz="1036205" rtl="0" eaLnBrk="1" latinLnBrk="0" hangingPunct="1">
        <a:defRPr sz="204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9"/>
          <a:srcRect l="25020" b="28002"/>
          <a:stretch/>
        </p:blipFill>
        <p:spPr>
          <a:xfrm>
            <a:off x="0" y="4056343"/>
            <a:ext cx="10363200" cy="3761777"/>
          </a:xfrm>
          <a:prstGeom prst="rect">
            <a:avLst/>
          </a:prstGeom>
        </p:spPr>
      </p:pic>
      <p:sp>
        <p:nvSpPr>
          <p:cNvPr id="2" name="Title Placeholder 1"/>
          <p:cNvSpPr>
            <a:spLocks noGrp="1"/>
          </p:cNvSpPr>
          <p:nvPr>
            <p:ph type="title"/>
          </p:nvPr>
        </p:nvSpPr>
        <p:spPr>
          <a:xfrm>
            <a:off x="325179" y="413816"/>
            <a:ext cx="9630281" cy="1502305"/>
          </a:xfrm>
          <a:prstGeom prst="rect">
            <a:avLst/>
          </a:prstGeom>
        </p:spPr>
        <p:txBody>
          <a:bodyPr vert="horz" lIns="91440" tIns="45720" rIns="91440" bIns="45720" rtlCol="0" anchor="ctr">
            <a:normAutofit/>
          </a:bodyPr>
          <a:lstStyle/>
          <a:p>
            <a:r>
              <a:rPr lang="en-CA" noProof="0" dirty="0" smtClean="0"/>
              <a:t>Title</a:t>
            </a:r>
            <a:endParaRPr lang="en-CA" noProof="0" dirty="0"/>
          </a:p>
        </p:txBody>
      </p:sp>
      <p:sp>
        <p:nvSpPr>
          <p:cNvPr id="3" name="Text Placeholder 2"/>
          <p:cNvSpPr>
            <a:spLocks noGrp="1"/>
          </p:cNvSpPr>
          <p:nvPr>
            <p:ph type="body" idx="1"/>
          </p:nvPr>
        </p:nvSpPr>
        <p:spPr>
          <a:xfrm>
            <a:off x="325179" y="2235298"/>
            <a:ext cx="9630281" cy="4640991"/>
          </a:xfrm>
          <a:prstGeom prst="rect">
            <a:avLst/>
          </a:prstGeom>
        </p:spPr>
        <p:txBody>
          <a:bodyPr vert="horz" lIns="91440" tIns="45720" rIns="91440" bIns="45720" rtlCol="0">
            <a:normAutofit/>
          </a:bodyPr>
          <a:lstStyle/>
          <a:p>
            <a:pPr lvl="0"/>
            <a:r>
              <a:rPr lang="en-CA" noProof="0" dirty="0" smtClean="0"/>
              <a:t>	Click to edit Master text styles</a:t>
            </a:r>
          </a:p>
          <a:p>
            <a:pPr lvl="1"/>
            <a:r>
              <a:rPr lang="en-CA" noProof="0" dirty="0" smtClean="0"/>
              <a:t>Second level</a:t>
            </a:r>
          </a:p>
          <a:p>
            <a:pPr lvl="2"/>
            <a:r>
              <a:rPr lang="en-CA" noProof="0" dirty="0" smtClean="0"/>
              <a:t>Third level</a:t>
            </a:r>
          </a:p>
          <a:p>
            <a:pPr lvl="3"/>
            <a:r>
              <a:rPr lang="en-CA" noProof="0" dirty="0" smtClean="0"/>
              <a:t>Fourth level</a:t>
            </a:r>
          </a:p>
          <a:p>
            <a:pPr lvl="4"/>
            <a:r>
              <a:rPr lang="en-CA" noProof="0" dirty="0" smtClean="0"/>
              <a:t>Fifth level</a:t>
            </a:r>
            <a:endParaRPr lang="en-CA" noProof="0" dirty="0"/>
          </a:p>
        </p:txBody>
      </p:sp>
      <p:pic>
        <p:nvPicPr>
          <p:cNvPr id="7" name="Picture 6"/>
          <p:cNvPicPr>
            <a:picLocks noChangeAspect="1"/>
          </p:cNvPicPr>
          <p:nvPr userDrawn="1"/>
        </p:nvPicPr>
        <p:blipFill>
          <a:blip r:embed="rId10"/>
          <a:stretch>
            <a:fillRect/>
          </a:stretch>
        </p:blipFill>
        <p:spPr>
          <a:xfrm>
            <a:off x="9693795" y="7271893"/>
            <a:ext cx="261665" cy="226502"/>
          </a:xfrm>
          <a:prstGeom prst="rect">
            <a:avLst/>
          </a:prstGeom>
        </p:spPr>
      </p:pic>
      <p:sp>
        <p:nvSpPr>
          <p:cNvPr id="8" name="Slide Number Placeholder 6"/>
          <p:cNvSpPr>
            <a:spLocks noGrp="1"/>
          </p:cNvSpPr>
          <p:nvPr>
            <p:ph type="sldNum" sz="quarter" idx="4"/>
          </p:nvPr>
        </p:nvSpPr>
        <p:spPr>
          <a:xfrm>
            <a:off x="7981244" y="7221373"/>
            <a:ext cx="1697355" cy="413808"/>
          </a:xfrm>
          <a:prstGeom prst="rect">
            <a:avLst/>
          </a:prstGeom>
        </p:spPr>
        <p:txBody>
          <a:bodyPr/>
          <a:lstStyle>
            <a:lvl1pPr algn="r">
              <a:defRPr sz="1050" b="1">
                <a:solidFill>
                  <a:srgbClr val="F9423A"/>
                </a:solidFill>
                <a:latin typeface="Arial" panose="020B0604020202020204" pitchFamily="34" charset="0"/>
                <a:cs typeface="Arial" panose="020B0604020202020204" pitchFamily="34" charset="0"/>
              </a:defRPr>
            </a:lvl1pPr>
          </a:lstStyle>
          <a:p>
            <a:fld id="{AF7947D8-50DE-4BBB-8D34-F6855F960527}" type="slidenum">
              <a:rPr lang="en-CA" noProof="0" smtClean="0"/>
              <a:pPr/>
              <a:t>‹#›</a:t>
            </a:fld>
            <a:endParaRPr lang="en-CA" noProof="0" dirty="0"/>
          </a:p>
        </p:txBody>
      </p:sp>
      <p:pic>
        <p:nvPicPr>
          <p:cNvPr id="9" name="Picture 8"/>
          <p:cNvPicPr>
            <a:picLocks noChangeAspect="1"/>
          </p:cNvPicPr>
          <p:nvPr userDrawn="1"/>
        </p:nvPicPr>
        <p:blipFill rotWithShape="1">
          <a:blip r:embed="rId11" cstate="print">
            <a:extLst>
              <a:ext uri="{28A0092B-C50C-407E-A947-70E740481C1C}">
                <a14:useLocalDpi xmlns:a14="http://schemas.microsoft.com/office/drawing/2010/main" val="0"/>
              </a:ext>
            </a:extLst>
          </a:blip>
          <a:srcRect l="11252" t="20802" r="11691" b="20729"/>
          <a:stretch/>
        </p:blipFill>
        <p:spPr>
          <a:xfrm>
            <a:off x="496970" y="7165082"/>
            <a:ext cx="1063632" cy="440124"/>
          </a:xfrm>
          <a:prstGeom prst="rect">
            <a:avLst/>
          </a:prstGeom>
        </p:spPr>
      </p:pic>
    </p:spTree>
    <p:extLst>
      <p:ext uri="{BB962C8B-B14F-4D97-AF65-F5344CB8AC3E}">
        <p14:creationId xmlns:p14="http://schemas.microsoft.com/office/powerpoint/2010/main" val="2217452814"/>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22" r:id="rId3"/>
    <p:sldLayoutId id="2147483723" r:id="rId4"/>
    <p:sldLayoutId id="2147483769" r:id="rId5"/>
    <p:sldLayoutId id="2147483770" r:id="rId6"/>
    <p:sldLayoutId id="2147483771" r:id="rId7"/>
  </p:sldLayoutIdLst>
  <p:hf hdr="0" ftr="0" dt="0"/>
  <p:txStyles>
    <p:titleStyle>
      <a:lvl1pPr algn="l" defTabSz="1036205" rtl="0" eaLnBrk="1" latinLnBrk="0" hangingPunct="1">
        <a:lnSpc>
          <a:spcPct val="100000"/>
        </a:lnSpc>
        <a:spcBef>
          <a:spcPct val="0"/>
        </a:spcBef>
        <a:buNone/>
        <a:defRPr sz="4050" b="1" kern="1200">
          <a:solidFill>
            <a:srgbClr val="001E60"/>
          </a:solidFill>
          <a:latin typeface="Arial" panose="020B0604020202020204" pitchFamily="34" charset="0"/>
          <a:ea typeface="+mj-ea"/>
          <a:cs typeface="Arial" panose="020B0604020202020204" pitchFamily="34" charset="0"/>
        </a:defRPr>
      </a:lvl1pPr>
    </p:titleStyle>
    <p:bodyStyle>
      <a:lvl1pPr marL="68580" indent="-68580" algn="l" defTabSz="1036205" rtl="0" eaLnBrk="1" latinLnBrk="0" hangingPunct="1">
        <a:lnSpc>
          <a:spcPct val="100000"/>
        </a:lnSpc>
        <a:spcBef>
          <a:spcPts val="0"/>
        </a:spcBef>
        <a:spcAft>
          <a:spcPts val="600"/>
        </a:spcAft>
        <a:buClr>
          <a:srgbClr val="F9423A"/>
        </a:buClr>
        <a:buFontTx/>
        <a:buBlip>
          <a:blip r:embed="rId12"/>
        </a:buBlip>
        <a:tabLst>
          <a:tab pos="320040" algn="l"/>
        </a:tabLst>
        <a:defRPr sz="1800" kern="1200">
          <a:solidFill>
            <a:srgbClr val="001E60"/>
          </a:solidFill>
          <a:latin typeface="Arial" panose="020B0604020202020204" pitchFamily="34" charset="0"/>
          <a:ea typeface="+mn-ea"/>
          <a:cs typeface="Arial" panose="020B0604020202020204" pitchFamily="34" charset="0"/>
        </a:defRPr>
      </a:lvl1pPr>
      <a:lvl2pPr marL="777154"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700" kern="1200">
          <a:solidFill>
            <a:srgbClr val="001E60"/>
          </a:solidFill>
          <a:latin typeface="Arial" panose="020B0604020202020204" pitchFamily="34" charset="0"/>
          <a:ea typeface="+mn-ea"/>
          <a:cs typeface="Arial" panose="020B0604020202020204" pitchFamily="34" charset="0"/>
        </a:defRPr>
      </a:lvl2pPr>
      <a:lvl3pPr marL="1295257"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600" kern="1200">
          <a:solidFill>
            <a:srgbClr val="001E60"/>
          </a:solidFill>
          <a:latin typeface="Arial" panose="020B0604020202020204" pitchFamily="34" charset="0"/>
          <a:ea typeface="+mn-ea"/>
          <a:cs typeface="Arial" panose="020B0604020202020204" pitchFamily="34" charset="0"/>
        </a:defRPr>
      </a:lvl3pPr>
      <a:lvl4pPr marL="1813358"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500" kern="1200">
          <a:solidFill>
            <a:srgbClr val="001E60"/>
          </a:solidFill>
          <a:latin typeface="Arial" panose="020B0604020202020204" pitchFamily="34" charset="0"/>
          <a:ea typeface="+mn-ea"/>
          <a:cs typeface="Arial" panose="020B0604020202020204" pitchFamily="34" charset="0"/>
        </a:defRPr>
      </a:lvl4pPr>
      <a:lvl5pPr marL="2331461" indent="-259052" algn="l" defTabSz="1036205" rtl="0" eaLnBrk="1" latinLnBrk="0" hangingPunct="1">
        <a:lnSpc>
          <a:spcPct val="100000"/>
        </a:lnSpc>
        <a:spcBef>
          <a:spcPts val="0"/>
        </a:spcBef>
        <a:spcAft>
          <a:spcPts val="600"/>
        </a:spcAft>
        <a:buClr>
          <a:srgbClr val="F9423A"/>
        </a:buClr>
        <a:buFont typeface="Arial" panose="020B0604020202020204" pitchFamily="34" charset="0"/>
        <a:buChar char="•"/>
        <a:defRPr sz="1400" kern="1200">
          <a:solidFill>
            <a:srgbClr val="001E60"/>
          </a:solidFill>
          <a:latin typeface="Arial" panose="020B0604020202020204" pitchFamily="34" charset="0"/>
          <a:ea typeface="+mn-ea"/>
          <a:cs typeface="Arial" panose="020B0604020202020204" pitchFamily="34" charset="0"/>
        </a:defRPr>
      </a:lvl5pPr>
      <a:lvl6pPr marL="2849564"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6pPr>
      <a:lvl7pPr marL="3367666"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7pPr>
      <a:lvl8pPr marL="3885769"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8pPr>
      <a:lvl9pPr marL="4403871" indent="-259052" algn="l" defTabSz="1036205" rtl="0" eaLnBrk="1" latinLnBrk="0" hangingPunct="1">
        <a:lnSpc>
          <a:spcPct val="90000"/>
        </a:lnSpc>
        <a:spcBef>
          <a:spcPts val="567"/>
        </a:spcBef>
        <a:buFont typeface="Arial" panose="020B0604020202020204" pitchFamily="34" charset="0"/>
        <a:buChar char="•"/>
        <a:defRPr sz="2040" kern="1200">
          <a:solidFill>
            <a:schemeClr val="tx1"/>
          </a:solidFill>
          <a:latin typeface="+mn-lt"/>
          <a:ea typeface="+mn-ea"/>
          <a:cs typeface="+mn-cs"/>
        </a:defRPr>
      </a:lvl9pPr>
    </p:bodyStyle>
    <p:otherStyle>
      <a:defPPr>
        <a:defRPr lang="en-US"/>
      </a:defPPr>
      <a:lvl1pPr marL="0" algn="l" defTabSz="1036205" rtl="0" eaLnBrk="1" latinLnBrk="0" hangingPunct="1">
        <a:defRPr sz="2040" kern="1200">
          <a:solidFill>
            <a:schemeClr val="tx1"/>
          </a:solidFill>
          <a:latin typeface="+mn-lt"/>
          <a:ea typeface="+mn-ea"/>
          <a:cs typeface="+mn-cs"/>
        </a:defRPr>
      </a:lvl1pPr>
      <a:lvl2pPr marL="518103" algn="l" defTabSz="1036205" rtl="0" eaLnBrk="1" latinLnBrk="0" hangingPunct="1">
        <a:defRPr sz="2040" kern="1200">
          <a:solidFill>
            <a:schemeClr val="tx1"/>
          </a:solidFill>
          <a:latin typeface="+mn-lt"/>
          <a:ea typeface="+mn-ea"/>
          <a:cs typeface="+mn-cs"/>
        </a:defRPr>
      </a:lvl2pPr>
      <a:lvl3pPr marL="1036205" algn="l" defTabSz="1036205" rtl="0" eaLnBrk="1" latinLnBrk="0" hangingPunct="1">
        <a:defRPr sz="2040" kern="1200">
          <a:solidFill>
            <a:schemeClr val="tx1"/>
          </a:solidFill>
          <a:latin typeface="+mn-lt"/>
          <a:ea typeface="+mn-ea"/>
          <a:cs typeface="+mn-cs"/>
        </a:defRPr>
      </a:lvl3pPr>
      <a:lvl4pPr marL="1554308" algn="l" defTabSz="1036205" rtl="0" eaLnBrk="1" latinLnBrk="0" hangingPunct="1">
        <a:defRPr sz="2040" kern="1200">
          <a:solidFill>
            <a:schemeClr val="tx1"/>
          </a:solidFill>
          <a:latin typeface="+mn-lt"/>
          <a:ea typeface="+mn-ea"/>
          <a:cs typeface="+mn-cs"/>
        </a:defRPr>
      </a:lvl4pPr>
      <a:lvl5pPr marL="2072411" algn="l" defTabSz="1036205" rtl="0" eaLnBrk="1" latinLnBrk="0" hangingPunct="1">
        <a:defRPr sz="2040" kern="1200">
          <a:solidFill>
            <a:schemeClr val="tx1"/>
          </a:solidFill>
          <a:latin typeface="+mn-lt"/>
          <a:ea typeface="+mn-ea"/>
          <a:cs typeface="+mn-cs"/>
        </a:defRPr>
      </a:lvl5pPr>
      <a:lvl6pPr marL="2590512" algn="l" defTabSz="1036205" rtl="0" eaLnBrk="1" latinLnBrk="0" hangingPunct="1">
        <a:defRPr sz="2040" kern="1200">
          <a:solidFill>
            <a:schemeClr val="tx1"/>
          </a:solidFill>
          <a:latin typeface="+mn-lt"/>
          <a:ea typeface="+mn-ea"/>
          <a:cs typeface="+mn-cs"/>
        </a:defRPr>
      </a:lvl6pPr>
      <a:lvl7pPr marL="3108615" algn="l" defTabSz="1036205" rtl="0" eaLnBrk="1" latinLnBrk="0" hangingPunct="1">
        <a:defRPr sz="2040" kern="1200">
          <a:solidFill>
            <a:schemeClr val="tx1"/>
          </a:solidFill>
          <a:latin typeface="+mn-lt"/>
          <a:ea typeface="+mn-ea"/>
          <a:cs typeface="+mn-cs"/>
        </a:defRPr>
      </a:lvl7pPr>
      <a:lvl8pPr marL="3626717" algn="l" defTabSz="1036205" rtl="0" eaLnBrk="1" latinLnBrk="0" hangingPunct="1">
        <a:defRPr sz="2040" kern="1200">
          <a:solidFill>
            <a:schemeClr val="tx1"/>
          </a:solidFill>
          <a:latin typeface="+mn-lt"/>
          <a:ea typeface="+mn-ea"/>
          <a:cs typeface="+mn-cs"/>
        </a:defRPr>
      </a:lvl8pPr>
      <a:lvl9pPr marL="4144820" algn="l" defTabSz="1036205" rtl="0" eaLnBrk="1" latinLnBrk="0" hangingPunct="1">
        <a:defRPr sz="20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noAutofit/>
          </a:bodyPr>
          <a:lstStyle/>
          <a:p>
            <a:r>
              <a:rPr lang="en-US" sz="4950" dirty="0" smtClean="0"/>
              <a:t>Commodities Revisited</a:t>
            </a:r>
            <a:endParaRPr lang="en-CA" sz="4950" dirty="0" smtClean="0"/>
          </a:p>
          <a:p>
            <a:r>
              <a:rPr lang="en-CA" sz="4950" dirty="0" smtClean="0"/>
              <a:t>CFS Workshop Breakout Group</a:t>
            </a:r>
            <a:endParaRPr lang="en-CA" sz="4950" dirty="0"/>
          </a:p>
        </p:txBody>
      </p:sp>
      <p:sp>
        <p:nvSpPr>
          <p:cNvPr id="8" name="Text Placeholder 7"/>
          <p:cNvSpPr>
            <a:spLocks noGrp="1"/>
          </p:cNvSpPr>
          <p:nvPr>
            <p:ph type="body" sz="quarter" idx="12"/>
          </p:nvPr>
        </p:nvSpPr>
        <p:spPr/>
        <p:txBody>
          <a:bodyPr/>
          <a:lstStyle/>
          <a:p>
            <a:r>
              <a:rPr lang="en-CA" sz="1350" dirty="0" smtClean="0"/>
              <a:t>September 2020 </a:t>
            </a:r>
            <a:endParaRPr lang="en-CA" sz="1350" dirty="0"/>
          </a:p>
        </p:txBody>
      </p:sp>
    </p:spTree>
    <p:extLst>
      <p:ext uri="{BB962C8B-B14F-4D97-AF65-F5344CB8AC3E}">
        <p14:creationId xmlns:p14="http://schemas.microsoft.com/office/powerpoint/2010/main" val="23018382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800" dirty="0" smtClean="0"/>
              <a:t>Purpose and charge – 5 minutes</a:t>
            </a:r>
          </a:p>
          <a:p>
            <a:r>
              <a:rPr lang="en-US" sz="1800" dirty="0" smtClean="0"/>
              <a:t>Background – 5 minutes</a:t>
            </a:r>
          </a:p>
          <a:p>
            <a:r>
              <a:rPr lang="en-US" sz="1800" dirty="0" smtClean="0"/>
              <a:t>Trade-off discussion – 40 minutes</a:t>
            </a:r>
          </a:p>
          <a:p>
            <a:r>
              <a:rPr lang="en-US" sz="1800" dirty="0" smtClean="0"/>
              <a:t>Identify themes for report-back – 10 minutes</a:t>
            </a:r>
          </a:p>
          <a:p>
            <a:endParaRPr lang="en-US" sz="1800" dirty="0" smtClean="0"/>
          </a:p>
          <a:p>
            <a:endParaRPr lang="en-CA" sz="1800" dirty="0"/>
          </a:p>
        </p:txBody>
      </p:sp>
      <p:sp>
        <p:nvSpPr>
          <p:cNvPr id="3" name="Slide Number Placeholder 2"/>
          <p:cNvSpPr>
            <a:spLocks noGrp="1"/>
          </p:cNvSpPr>
          <p:nvPr>
            <p:ph type="sldNum" sz="quarter" idx="4"/>
          </p:nvPr>
        </p:nvSpPr>
        <p:spPr/>
        <p:txBody>
          <a:bodyPr/>
          <a:lstStyle/>
          <a:p>
            <a:fld id="{AF7947D8-50DE-4BBB-8D34-F6855F960527}" type="slidenum">
              <a:rPr lang="en-CA" noProof="0" smtClean="0"/>
              <a:pPr/>
              <a:t>2</a:t>
            </a:fld>
            <a:endParaRPr lang="en-CA" noProof="0" dirty="0"/>
          </a:p>
        </p:txBody>
      </p:sp>
      <p:sp>
        <p:nvSpPr>
          <p:cNvPr id="4" name="Text Placeholder 3"/>
          <p:cNvSpPr>
            <a:spLocks noGrp="1"/>
          </p:cNvSpPr>
          <p:nvPr>
            <p:ph type="body" sz="quarter" idx="11"/>
          </p:nvPr>
        </p:nvSpPr>
        <p:spPr/>
        <p:txBody>
          <a:bodyPr/>
          <a:lstStyle/>
          <a:p>
            <a:r>
              <a:rPr lang="en-US" dirty="0" smtClean="0"/>
              <a:t>Agenda</a:t>
            </a:r>
            <a:endParaRPr lang="en-CA" dirty="0"/>
          </a:p>
        </p:txBody>
      </p:sp>
    </p:spTree>
    <p:extLst>
      <p:ext uri="{BB962C8B-B14F-4D97-AF65-F5344CB8AC3E}">
        <p14:creationId xmlns:p14="http://schemas.microsoft.com/office/powerpoint/2010/main" val="40792645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9"/>
          <p:cNvGraphicFramePr>
            <a:graphicFrameLocks noGrp="1"/>
          </p:cNvGraphicFramePr>
          <p:nvPr>
            <p:ph idx="1"/>
            <p:extLst>
              <p:ext uri="{D42A27DB-BD31-4B8C-83A1-F6EECF244321}">
                <p14:modId xmlns:p14="http://schemas.microsoft.com/office/powerpoint/2010/main" val="927295519"/>
              </p:ext>
            </p:extLst>
          </p:nvPr>
        </p:nvGraphicFramePr>
        <p:xfrm>
          <a:off x="540881" y="1626187"/>
          <a:ext cx="9020561" cy="5311325"/>
        </p:xfrm>
        <a:graphic>
          <a:graphicData uri="http://schemas.openxmlformats.org/drawingml/2006/chart">
            <c:chart xmlns:c="http://schemas.openxmlformats.org/drawingml/2006/chart" xmlns:r="http://schemas.openxmlformats.org/officeDocument/2006/relationships" r:id="rId3"/>
          </a:graphicData>
        </a:graphic>
      </p:graphicFrame>
      <p:sp>
        <p:nvSpPr>
          <p:cNvPr id="3" name="Slide Number Placeholder 2"/>
          <p:cNvSpPr>
            <a:spLocks noGrp="1"/>
          </p:cNvSpPr>
          <p:nvPr>
            <p:ph type="sldNum" sz="quarter" idx="4"/>
          </p:nvPr>
        </p:nvSpPr>
        <p:spPr>
          <a:xfrm>
            <a:off x="7981244" y="7240423"/>
            <a:ext cx="1697355" cy="413808"/>
          </a:xfrm>
        </p:spPr>
        <p:txBody>
          <a:bodyPr/>
          <a:lstStyle/>
          <a:p>
            <a:fld id="{AF7947D8-50DE-4BBB-8D34-F6855F960527}" type="slidenum">
              <a:rPr lang="en-CA" smtClean="0"/>
              <a:pPr/>
              <a:t>3</a:t>
            </a:fld>
            <a:endParaRPr lang="en-CA" dirty="0"/>
          </a:p>
        </p:txBody>
      </p:sp>
      <p:sp>
        <p:nvSpPr>
          <p:cNvPr id="9" name="Text Placeholder 8"/>
          <p:cNvSpPr>
            <a:spLocks noGrp="1"/>
          </p:cNvSpPr>
          <p:nvPr>
            <p:ph type="body" sz="quarter" idx="11"/>
          </p:nvPr>
        </p:nvSpPr>
        <p:spPr/>
        <p:txBody>
          <a:bodyPr/>
          <a:lstStyle/>
          <a:p>
            <a:r>
              <a:rPr lang="en-CA" dirty="0" smtClean="0"/>
              <a:t>Pre-workshop survey results</a:t>
            </a:r>
            <a:endParaRPr lang="en-CA" dirty="0"/>
          </a:p>
        </p:txBody>
      </p:sp>
      <p:sp>
        <p:nvSpPr>
          <p:cNvPr id="2" name="Rounded Rectangle 1"/>
          <p:cNvSpPr/>
          <p:nvPr/>
        </p:nvSpPr>
        <p:spPr>
          <a:xfrm>
            <a:off x="4661453" y="2951922"/>
            <a:ext cx="2037522" cy="3419061"/>
          </a:xfrm>
          <a:prstGeom prst="round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Box 3"/>
          <p:cNvSpPr txBox="1"/>
          <p:nvPr/>
        </p:nvSpPr>
        <p:spPr>
          <a:xfrm>
            <a:off x="4870174" y="2136913"/>
            <a:ext cx="1620079" cy="709681"/>
          </a:xfrm>
          <a:prstGeom prst="rect">
            <a:avLst/>
          </a:prstGeom>
          <a:noFill/>
        </p:spPr>
        <p:txBody>
          <a:bodyPr wrap="square" rtlCol="0">
            <a:spAutoFit/>
          </a:bodyPr>
          <a:lstStyle/>
          <a:p>
            <a:pPr algn="ctr"/>
            <a:r>
              <a:rPr lang="en-US" dirty="0">
                <a:solidFill>
                  <a:schemeClr val="tx2"/>
                </a:solidFill>
              </a:rPr>
              <a:t>c</a:t>
            </a:r>
            <a:r>
              <a:rPr lang="en-US" dirty="0" smtClean="0">
                <a:solidFill>
                  <a:schemeClr val="tx2"/>
                </a:solidFill>
              </a:rPr>
              <a:t>ommodity </a:t>
            </a:r>
            <a:r>
              <a:rPr lang="en-US" dirty="0">
                <a:solidFill>
                  <a:schemeClr val="tx2"/>
                </a:solidFill>
              </a:rPr>
              <a:t>e</a:t>
            </a:r>
            <a:r>
              <a:rPr lang="en-US" dirty="0" smtClean="0">
                <a:solidFill>
                  <a:schemeClr val="tx2"/>
                </a:solidFill>
              </a:rPr>
              <a:t>lements</a:t>
            </a:r>
            <a:endParaRPr lang="en-CA" dirty="0">
              <a:solidFill>
                <a:schemeClr val="tx2"/>
              </a:solidFill>
            </a:endParaRPr>
          </a:p>
        </p:txBody>
      </p:sp>
    </p:spTree>
    <p:extLst>
      <p:ext uri="{BB962C8B-B14F-4D97-AF65-F5344CB8AC3E}">
        <p14:creationId xmlns:p14="http://schemas.microsoft.com/office/powerpoint/2010/main" val="25059322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800" dirty="0" smtClean="0"/>
              <a:t>Reported at a 2-digit SCTG level (43 groups), but collected at a detailed level</a:t>
            </a:r>
          </a:p>
          <a:p>
            <a:r>
              <a:rPr lang="en-US" sz="1800" dirty="0" smtClean="0"/>
              <a:t>Hierarchy allows for further aggregation into 9 larger 2-digit categories or no detail at all</a:t>
            </a:r>
          </a:p>
          <a:p>
            <a:r>
              <a:rPr lang="en-US" sz="1800" dirty="0" smtClean="0"/>
              <a:t>Framework allows for more flexibility than with geography or mode</a:t>
            </a:r>
          </a:p>
          <a:p>
            <a:r>
              <a:rPr lang="en-US" sz="1800" dirty="0" smtClean="0"/>
              <a:t>Plans are to keep SCTG, but it is possible to move to a different structure</a:t>
            </a:r>
          </a:p>
          <a:p>
            <a:r>
              <a:rPr lang="en-US" sz="1800" dirty="0" smtClean="0"/>
              <a:t>Level of commodity detail can vary based on level of geographic or modal detail</a:t>
            </a:r>
          </a:p>
          <a:p>
            <a:endParaRPr lang="en-US" sz="1800" dirty="0" smtClean="0"/>
          </a:p>
        </p:txBody>
      </p:sp>
      <p:sp>
        <p:nvSpPr>
          <p:cNvPr id="3" name="Slide Number Placeholder 2"/>
          <p:cNvSpPr>
            <a:spLocks noGrp="1"/>
          </p:cNvSpPr>
          <p:nvPr>
            <p:ph type="sldNum" sz="quarter" idx="4"/>
          </p:nvPr>
        </p:nvSpPr>
        <p:spPr>
          <a:xfrm>
            <a:off x="7990769" y="7240423"/>
            <a:ext cx="1697355" cy="413808"/>
          </a:xfrm>
        </p:spPr>
        <p:txBody>
          <a:bodyPr/>
          <a:lstStyle/>
          <a:p>
            <a:fld id="{AF7947D8-50DE-4BBB-8D34-F6855F960527}" type="slidenum">
              <a:rPr lang="en-CA" smtClean="0"/>
              <a:pPr/>
              <a:t>4</a:t>
            </a:fld>
            <a:endParaRPr lang="en-CA" dirty="0"/>
          </a:p>
        </p:txBody>
      </p:sp>
      <p:sp>
        <p:nvSpPr>
          <p:cNvPr id="4" name="Text Placeholder 3"/>
          <p:cNvSpPr>
            <a:spLocks noGrp="1"/>
          </p:cNvSpPr>
          <p:nvPr>
            <p:ph type="body" sz="quarter" idx="11"/>
          </p:nvPr>
        </p:nvSpPr>
        <p:spPr/>
        <p:txBody>
          <a:bodyPr/>
          <a:lstStyle/>
          <a:p>
            <a:r>
              <a:rPr lang="en-US" dirty="0" smtClean="0"/>
              <a:t>CFS commodity data</a:t>
            </a:r>
            <a:endParaRPr lang="en-CA"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5026" y="4062497"/>
            <a:ext cx="4554125" cy="2561695"/>
          </a:xfrm>
          <a:prstGeom prst="rect">
            <a:avLst/>
          </a:prstGeom>
        </p:spPr>
      </p:pic>
      <p:sp>
        <p:nvSpPr>
          <p:cNvPr id="9" name="TextBox 8"/>
          <p:cNvSpPr txBox="1"/>
          <p:nvPr/>
        </p:nvSpPr>
        <p:spPr>
          <a:xfrm>
            <a:off x="5983356" y="6544368"/>
            <a:ext cx="3101009" cy="338554"/>
          </a:xfrm>
          <a:prstGeom prst="rect">
            <a:avLst/>
          </a:prstGeom>
          <a:noFill/>
        </p:spPr>
        <p:txBody>
          <a:bodyPr wrap="square" rtlCol="0">
            <a:spAutoFit/>
          </a:bodyPr>
          <a:lstStyle/>
          <a:p>
            <a:r>
              <a:rPr lang="en-US" sz="1600" dirty="0" smtClean="0"/>
              <a:t>Courtesy of Chester Ford, BTS</a:t>
            </a:r>
            <a:endParaRPr lang="en-CA" sz="1600" dirty="0"/>
          </a:p>
        </p:txBody>
      </p:sp>
    </p:spTree>
    <p:extLst>
      <p:ext uri="{BB962C8B-B14F-4D97-AF65-F5344CB8AC3E}">
        <p14:creationId xmlns:p14="http://schemas.microsoft.com/office/powerpoint/2010/main" val="1905761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AF7947D8-50DE-4BBB-8D34-F6855F960527}" type="slidenum">
              <a:rPr lang="en-CA" noProof="0" smtClean="0"/>
              <a:pPr/>
              <a:t>5</a:t>
            </a:fld>
            <a:endParaRPr lang="en-CA" noProof="0" dirty="0"/>
          </a:p>
        </p:txBody>
      </p:sp>
      <p:sp>
        <p:nvSpPr>
          <p:cNvPr id="4" name="Text Placeholder 3"/>
          <p:cNvSpPr>
            <a:spLocks noGrp="1"/>
          </p:cNvSpPr>
          <p:nvPr>
            <p:ph type="body" sz="quarter" idx="11"/>
          </p:nvPr>
        </p:nvSpPr>
        <p:spPr/>
        <p:txBody>
          <a:bodyPr/>
          <a:lstStyle/>
          <a:p>
            <a:r>
              <a:rPr lang="en-US" dirty="0" smtClean="0"/>
              <a:t>Levels of commodity </a:t>
            </a:r>
            <a:r>
              <a:rPr lang="en-US" dirty="0"/>
              <a:t>d</a:t>
            </a:r>
            <a:r>
              <a:rPr lang="en-US" dirty="0" smtClean="0"/>
              <a:t>etail</a:t>
            </a:r>
            <a:endParaRPr lang="en-CA"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952" y="1655064"/>
            <a:ext cx="8939784" cy="3831336"/>
          </a:xfrm>
          <a:prstGeom prst="rect">
            <a:avLst/>
          </a:prstGeom>
        </p:spPr>
      </p:pic>
      <p:sp>
        <p:nvSpPr>
          <p:cNvPr id="6" name="TextBox 5"/>
          <p:cNvSpPr txBox="1"/>
          <p:nvPr/>
        </p:nvSpPr>
        <p:spPr>
          <a:xfrm>
            <a:off x="6728791" y="6184609"/>
            <a:ext cx="3101009" cy="338554"/>
          </a:xfrm>
          <a:prstGeom prst="rect">
            <a:avLst/>
          </a:prstGeom>
          <a:noFill/>
        </p:spPr>
        <p:txBody>
          <a:bodyPr wrap="square" rtlCol="0">
            <a:spAutoFit/>
          </a:bodyPr>
          <a:lstStyle/>
          <a:p>
            <a:r>
              <a:rPr lang="en-US" sz="1600" dirty="0" smtClean="0"/>
              <a:t>Courtesy of Chester Ford, BTS</a:t>
            </a:r>
            <a:endParaRPr lang="en-CA" sz="1600" dirty="0"/>
          </a:p>
        </p:txBody>
      </p:sp>
    </p:spTree>
    <p:extLst>
      <p:ext uri="{BB962C8B-B14F-4D97-AF65-F5344CB8AC3E}">
        <p14:creationId xmlns:p14="http://schemas.microsoft.com/office/powerpoint/2010/main" val="1134630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1800" dirty="0" smtClean="0"/>
              <a:t>How important are the other attributes of freight movement (geography and mode) when doing commodity analysis?</a:t>
            </a:r>
          </a:p>
          <a:p>
            <a:r>
              <a:rPr lang="en-US" sz="1800" dirty="0" smtClean="0"/>
              <a:t>How much commodity detail are we will to trade to get greater detail on other attributes?</a:t>
            </a:r>
          </a:p>
          <a:p>
            <a:r>
              <a:rPr lang="en-US" sz="1800" dirty="0" smtClean="0"/>
              <a:t>How much detail on other attributes are we willing to trade for greater commodity detail?</a:t>
            </a:r>
            <a:endParaRPr lang="en-CA" sz="1800" dirty="0"/>
          </a:p>
        </p:txBody>
      </p:sp>
      <p:sp>
        <p:nvSpPr>
          <p:cNvPr id="3" name="Slide Number Placeholder 2"/>
          <p:cNvSpPr>
            <a:spLocks noGrp="1"/>
          </p:cNvSpPr>
          <p:nvPr>
            <p:ph type="sldNum" sz="quarter" idx="4"/>
          </p:nvPr>
        </p:nvSpPr>
        <p:spPr/>
        <p:txBody>
          <a:bodyPr/>
          <a:lstStyle/>
          <a:p>
            <a:fld id="{AF7947D8-50DE-4BBB-8D34-F6855F960527}" type="slidenum">
              <a:rPr lang="en-CA" noProof="0" smtClean="0"/>
              <a:pPr/>
              <a:t>6</a:t>
            </a:fld>
            <a:endParaRPr lang="en-CA" noProof="0" dirty="0"/>
          </a:p>
        </p:txBody>
      </p:sp>
      <p:sp>
        <p:nvSpPr>
          <p:cNvPr id="4" name="Text Placeholder 3"/>
          <p:cNvSpPr>
            <a:spLocks noGrp="1"/>
          </p:cNvSpPr>
          <p:nvPr>
            <p:ph type="body" sz="quarter" idx="11"/>
          </p:nvPr>
        </p:nvSpPr>
        <p:spPr/>
        <p:txBody>
          <a:bodyPr>
            <a:normAutofit fontScale="92500" lnSpcReduction="20000"/>
          </a:bodyPr>
          <a:lstStyle/>
          <a:p>
            <a:r>
              <a:rPr lang="en-US" dirty="0" smtClean="0"/>
              <a:t>Trade-offs between commodity and other attributes</a:t>
            </a:r>
            <a:endParaRPr lang="en-CA" dirty="0"/>
          </a:p>
        </p:txBody>
      </p:sp>
      <p:grpSp>
        <p:nvGrpSpPr>
          <p:cNvPr id="6" name="Group 5"/>
          <p:cNvGrpSpPr/>
          <p:nvPr/>
        </p:nvGrpSpPr>
        <p:grpSpPr>
          <a:xfrm>
            <a:off x="1987827" y="3101011"/>
            <a:ext cx="5754757" cy="3846446"/>
            <a:chOff x="5073968" y="1546777"/>
            <a:chExt cx="7745503" cy="5283112"/>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5407" y="1640526"/>
              <a:ext cx="7054064" cy="5189363"/>
            </a:xfrm>
            <a:prstGeom prst="rect">
              <a:avLst/>
            </a:prstGeom>
          </p:spPr>
        </p:pic>
        <p:sp>
          <p:nvSpPr>
            <p:cNvPr id="8" name="TextBox 7"/>
            <p:cNvSpPr txBox="1"/>
            <p:nvPr/>
          </p:nvSpPr>
          <p:spPr>
            <a:xfrm>
              <a:off x="5073968" y="1546777"/>
              <a:ext cx="2398814" cy="1123592"/>
            </a:xfrm>
            <a:prstGeom prst="rect">
              <a:avLst/>
            </a:prstGeom>
            <a:noFill/>
          </p:spPr>
          <p:txBody>
            <a:bodyPr wrap="square" rtlCol="0">
              <a:spAutoFit/>
            </a:bodyPr>
            <a:lstStyle/>
            <a:p>
              <a:r>
                <a:rPr lang="en-US" sz="1000" i="1" dirty="0">
                  <a:latin typeface="Arial" panose="020B0604020202020204" pitchFamily="34" charset="0"/>
                  <a:cs typeface="Arial" panose="020B0604020202020204" pitchFamily="34" charset="0"/>
                </a:rPr>
                <a:t>Value of Freight Movements within Portland, OR-WA Metro Area</a:t>
              </a:r>
            </a:p>
          </p:txBody>
        </p:sp>
      </p:grpSp>
      <p:sp>
        <p:nvSpPr>
          <p:cNvPr id="9" name="TextBox 8"/>
          <p:cNvSpPr txBox="1"/>
          <p:nvPr/>
        </p:nvSpPr>
        <p:spPr>
          <a:xfrm>
            <a:off x="5320849" y="7062349"/>
            <a:ext cx="3101009" cy="338554"/>
          </a:xfrm>
          <a:prstGeom prst="rect">
            <a:avLst/>
          </a:prstGeom>
          <a:noFill/>
        </p:spPr>
        <p:txBody>
          <a:bodyPr wrap="square" rtlCol="0">
            <a:spAutoFit/>
          </a:bodyPr>
          <a:lstStyle/>
          <a:p>
            <a:r>
              <a:rPr lang="en-US" sz="1600" dirty="0" smtClean="0"/>
              <a:t>Courtesy of Chester Ford, BTS</a:t>
            </a:r>
            <a:endParaRPr lang="en-CA" sz="1600" dirty="0"/>
          </a:p>
        </p:txBody>
      </p:sp>
    </p:spTree>
    <p:extLst>
      <p:ext uri="{BB962C8B-B14F-4D97-AF65-F5344CB8AC3E}">
        <p14:creationId xmlns:p14="http://schemas.microsoft.com/office/powerpoint/2010/main" val="1368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AF7947D8-50DE-4BBB-8D34-F6855F960527}" type="slidenum">
              <a:rPr lang="en-CA" noProof="0" smtClean="0"/>
              <a:pPr/>
              <a:t>7</a:t>
            </a:fld>
            <a:endParaRPr lang="en-CA" noProof="0" dirty="0"/>
          </a:p>
        </p:txBody>
      </p:sp>
      <p:sp>
        <p:nvSpPr>
          <p:cNvPr id="4" name="Text Placeholder 3"/>
          <p:cNvSpPr>
            <a:spLocks noGrp="1"/>
          </p:cNvSpPr>
          <p:nvPr>
            <p:ph type="body" sz="quarter" idx="11"/>
          </p:nvPr>
        </p:nvSpPr>
        <p:spPr/>
        <p:txBody>
          <a:bodyPr>
            <a:normAutofit/>
          </a:bodyPr>
          <a:lstStyle/>
          <a:p>
            <a:r>
              <a:rPr lang="en-US" dirty="0" smtClean="0"/>
              <a:t>Trade-offs within commodity groupings</a:t>
            </a:r>
            <a:endParaRPr lang="en-CA" dirty="0"/>
          </a:p>
        </p:txBody>
      </p:sp>
      <p:pic>
        <p:nvPicPr>
          <p:cNvPr id="1032" name="Picture 8" descr="Variability in Statistics: Definition &amp; Measures - Video &amp; Lesson  Transcript | Study.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693" y="2513521"/>
            <a:ext cx="5199888" cy="4333240"/>
          </a:xfrm>
          <a:prstGeom prst="rect">
            <a:avLst/>
          </a:prstGeom>
          <a:noFill/>
          <a:extLst>
            <a:ext uri="{909E8E84-426E-40DD-AFC4-6F175D3DCCD1}">
              <a14:hiddenFill xmlns:a14="http://schemas.microsoft.com/office/drawing/2010/main">
                <a:solidFill>
                  <a:srgbClr val="FFFFFF"/>
                </a:solidFill>
              </a14:hiddenFill>
            </a:ext>
          </a:extLst>
        </p:spPr>
      </p:pic>
      <p:sp>
        <p:nvSpPr>
          <p:cNvPr id="27" name="Content Placeholder 1"/>
          <p:cNvSpPr>
            <a:spLocks noGrp="1"/>
          </p:cNvSpPr>
          <p:nvPr>
            <p:ph idx="1"/>
          </p:nvPr>
        </p:nvSpPr>
        <p:spPr>
          <a:xfrm>
            <a:off x="540880" y="1560577"/>
            <a:ext cx="9414579" cy="5305737"/>
          </a:xfrm>
        </p:spPr>
        <p:txBody>
          <a:bodyPr>
            <a:normAutofit/>
          </a:bodyPr>
          <a:lstStyle/>
          <a:p>
            <a:r>
              <a:rPr lang="en-US" sz="1800" dirty="0" smtClean="0"/>
              <a:t>Aggregation risk greater dissimilarity in terms of transportation characteristics</a:t>
            </a:r>
          </a:p>
        </p:txBody>
      </p:sp>
      <p:sp>
        <p:nvSpPr>
          <p:cNvPr id="21" name="TextBox 20"/>
          <p:cNvSpPr txBox="1"/>
          <p:nvPr/>
        </p:nvSpPr>
        <p:spPr>
          <a:xfrm>
            <a:off x="976277" y="2514447"/>
            <a:ext cx="4633829" cy="1200329"/>
          </a:xfrm>
          <a:prstGeom prst="rect">
            <a:avLst/>
          </a:prstGeom>
          <a:noFill/>
        </p:spPr>
        <p:txBody>
          <a:bodyPr wrap="square" rtlCol="0">
            <a:spAutoFit/>
          </a:bodyPr>
          <a:lstStyle/>
          <a:p>
            <a:r>
              <a:rPr lang="en-US" sz="1800" dirty="0" smtClean="0"/>
              <a:t>A – 3581:  semiconductor devices</a:t>
            </a:r>
          </a:p>
          <a:p>
            <a:r>
              <a:rPr lang="en-US" sz="1800" dirty="0" smtClean="0"/>
              <a:t>B – 35:  electric equip/components</a:t>
            </a:r>
          </a:p>
          <a:p>
            <a:r>
              <a:rPr lang="en-US" sz="1800" dirty="0" smtClean="0"/>
              <a:t>C – 35-38:  high tech, vehicles, transportation equipment (including aircraft)</a:t>
            </a:r>
            <a:endParaRPr lang="en-CA" sz="1800" dirty="0"/>
          </a:p>
        </p:txBody>
      </p:sp>
      <p:grpSp>
        <p:nvGrpSpPr>
          <p:cNvPr id="31" name="Group 30"/>
          <p:cNvGrpSpPr/>
          <p:nvPr/>
        </p:nvGrpSpPr>
        <p:grpSpPr>
          <a:xfrm>
            <a:off x="698693" y="5413862"/>
            <a:ext cx="4841599" cy="964095"/>
            <a:chOff x="2298893" y="6220921"/>
            <a:chExt cx="4841599" cy="964095"/>
          </a:xfrm>
        </p:grpSpPr>
        <p:sp>
          <p:nvSpPr>
            <p:cNvPr id="30" name="Arc 29"/>
            <p:cNvSpPr/>
            <p:nvPr/>
          </p:nvSpPr>
          <p:spPr>
            <a:xfrm>
              <a:off x="2298893" y="6220921"/>
              <a:ext cx="4750905" cy="964095"/>
            </a:xfrm>
            <a:prstGeom prst="arc">
              <a:avLst/>
            </a:prstGeom>
            <a:ln w="76200"/>
          </p:spPr>
          <p:style>
            <a:lnRef idx="3">
              <a:schemeClr val="accent2"/>
            </a:lnRef>
            <a:fillRef idx="0">
              <a:schemeClr val="accent2"/>
            </a:fillRef>
            <a:effectRef idx="2">
              <a:schemeClr val="accent2"/>
            </a:effectRef>
            <a:fontRef idx="minor">
              <a:schemeClr val="tx1"/>
            </a:fontRef>
          </p:style>
          <p:txBody>
            <a:bodyPr rtlCol="0" anchor="ctr"/>
            <a:lstStyle/>
            <a:p>
              <a:pPr algn="ctr"/>
              <a:endParaRPr lang="en-CA"/>
            </a:p>
          </p:txBody>
        </p:sp>
        <p:sp>
          <p:nvSpPr>
            <p:cNvPr id="35" name="Arc 34"/>
            <p:cNvSpPr/>
            <p:nvPr/>
          </p:nvSpPr>
          <p:spPr>
            <a:xfrm flipH="1">
              <a:off x="2389587" y="6220921"/>
              <a:ext cx="4750905" cy="964095"/>
            </a:xfrm>
            <a:prstGeom prst="arc">
              <a:avLst/>
            </a:prstGeom>
            <a:ln w="76200"/>
          </p:spPr>
          <p:style>
            <a:lnRef idx="3">
              <a:schemeClr val="accent2"/>
            </a:lnRef>
            <a:fillRef idx="0">
              <a:schemeClr val="accent2"/>
            </a:fillRef>
            <a:effectRef idx="2">
              <a:schemeClr val="accent2"/>
            </a:effectRef>
            <a:fontRef idx="minor">
              <a:schemeClr val="tx1"/>
            </a:fontRef>
          </p:style>
          <p:txBody>
            <a:bodyPr rtlCol="0" anchor="ctr"/>
            <a:lstStyle/>
            <a:p>
              <a:pPr algn="ctr"/>
              <a:endParaRPr lang="en-CA"/>
            </a:p>
          </p:txBody>
        </p:sp>
      </p:grpSp>
      <p:sp>
        <p:nvSpPr>
          <p:cNvPr id="32" name="TextBox 31"/>
          <p:cNvSpPr txBox="1"/>
          <p:nvPr/>
        </p:nvSpPr>
        <p:spPr>
          <a:xfrm>
            <a:off x="3079976" y="3860177"/>
            <a:ext cx="437322" cy="401007"/>
          </a:xfrm>
          <a:prstGeom prst="rect">
            <a:avLst/>
          </a:prstGeom>
          <a:solidFill>
            <a:schemeClr val="bg1"/>
          </a:solidFill>
        </p:spPr>
        <p:txBody>
          <a:bodyPr wrap="square" rtlCol="0">
            <a:spAutoFit/>
          </a:bodyPr>
          <a:lstStyle/>
          <a:p>
            <a:r>
              <a:rPr lang="en-US" b="1" dirty="0" smtClean="0">
                <a:solidFill>
                  <a:schemeClr val="accent5">
                    <a:lumMod val="50000"/>
                  </a:schemeClr>
                </a:solidFill>
              </a:rPr>
              <a:t>A</a:t>
            </a:r>
            <a:endParaRPr lang="en-CA" b="1" dirty="0">
              <a:solidFill>
                <a:schemeClr val="accent5">
                  <a:lumMod val="50000"/>
                </a:schemeClr>
              </a:solidFill>
            </a:endParaRPr>
          </a:p>
        </p:txBody>
      </p:sp>
      <p:sp>
        <p:nvSpPr>
          <p:cNvPr id="39" name="TextBox 38"/>
          <p:cNvSpPr txBox="1"/>
          <p:nvPr/>
        </p:nvSpPr>
        <p:spPr>
          <a:xfrm>
            <a:off x="5321631" y="5213358"/>
            <a:ext cx="437322" cy="401007"/>
          </a:xfrm>
          <a:prstGeom prst="rect">
            <a:avLst/>
          </a:prstGeom>
          <a:solidFill>
            <a:schemeClr val="bg1"/>
          </a:solidFill>
        </p:spPr>
        <p:txBody>
          <a:bodyPr wrap="square" rtlCol="0">
            <a:spAutoFit/>
          </a:bodyPr>
          <a:lstStyle/>
          <a:p>
            <a:r>
              <a:rPr lang="en-US" b="1" dirty="0" smtClean="0">
                <a:solidFill>
                  <a:schemeClr val="accent2"/>
                </a:solidFill>
              </a:rPr>
              <a:t>C</a:t>
            </a:r>
            <a:endParaRPr lang="en-CA" b="1" dirty="0">
              <a:solidFill>
                <a:schemeClr val="accent2"/>
              </a:solidFill>
            </a:endParaRPr>
          </a:p>
        </p:txBody>
      </p:sp>
      <p:sp>
        <p:nvSpPr>
          <p:cNvPr id="40" name="TextBox 39"/>
          <p:cNvSpPr txBox="1"/>
          <p:nvPr/>
        </p:nvSpPr>
        <p:spPr>
          <a:xfrm>
            <a:off x="3911549" y="4807382"/>
            <a:ext cx="437322" cy="401007"/>
          </a:xfrm>
          <a:prstGeom prst="rect">
            <a:avLst/>
          </a:prstGeom>
          <a:solidFill>
            <a:schemeClr val="bg1"/>
          </a:solidFill>
        </p:spPr>
        <p:txBody>
          <a:bodyPr wrap="square" rtlCol="0">
            <a:spAutoFit/>
          </a:bodyPr>
          <a:lstStyle/>
          <a:p>
            <a:r>
              <a:rPr lang="en-US" b="1" dirty="0" smtClean="0">
                <a:solidFill>
                  <a:srgbClr val="7030A0"/>
                </a:solidFill>
              </a:rPr>
              <a:t>B</a:t>
            </a:r>
            <a:endParaRPr lang="en-CA" b="1" dirty="0">
              <a:solidFill>
                <a:srgbClr val="7030A0"/>
              </a:solidFill>
            </a:endParaRPr>
          </a:p>
        </p:txBody>
      </p:sp>
      <p:grpSp>
        <p:nvGrpSpPr>
          <p:cNvPr id="44" name="Group 43"/>
          <p:cNvGrpSpPr/>
          <p:nvPr/>
        </p:nvGrpSpPr>
        <p:grpSpPr>
          <a:xfrm>
            <a:off x="789387" y="6315254"/>
            <a:ext cx="4771308" cy="173837"/>
            <a:chOff x="2389587" y="7221373"/>
            <a:chExt cx="4771308" cy="173837"/>
          </a:xfrm>
        </p:grpSpPr>
        <p:cxnSp>
          <p:nvCxnSpPr>
            <p:cNvPr id="34" name="Straight Connector 33"/>
            <p:cNvCxnSpPr/>
            <p:nvPr/>
          </p:nvCxnSpPr>
          <p:spPr>
            <a:xfrm>
              <a:off x="2389587" y="7295322"/>
              <a:ext cx="4750905" cy="19878"/>
            </a:xfrm>
            <a:prstGeom prst="line">
              <a:avLst/>
            </a:prstGeom>
            <a:ln w="60325" cap="flat">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7160895" y="7240905"/>
              <a:ext cx="0" cy="154305"/>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389587" y="7221373"/>
              <a:ext cx="0" cy="154305"/>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1167080" y="6586895"/>
            <a:ext cx="4396560" cy="401007"/>
          </a:xfrm>
          <a:prstGeom prst="rect">
            <a:avLst/>
          </a:prstGeom>
          <a:noFill/>
        </p:spPr>
        <p:txBody>
          <a:bodyPr wrap="square" rtlCol="0">
            <a:spAutoFit/>
          </a:bodyPr>
          <a:lstStyle/>
          <a:p>
            <a:r>
              <a:rPr lang="en-US" dirty="0" smtClean="0"/>
              <a:t>Variability of transportation attributes</a:t>
            </a:r>
            <a:endParaRPr lang="en-CA" dirty="0"/>
          </a:p>
        </p:txBody>
      </p:sp>
      <p:pic>
        <p:nvPicPr>
          <p:cNvPr id="47" name="Picture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68263" y="3093838"/>
            <a:ext cx="1241875" cy="1241875"/>
          </a:xfrm>
          <a:prstGeom prst="rect">
            <a:avLst/>
          </a:prstGeom>
        </p:spPr>
      </p:pic>
      <p:pic>
        <p:nvPicPr>
          <p:cNvPr id="48" name="Picture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49542" y="3877910"/>
            <a:ext cx="1723103" cy="1723103"/>
          </a:xfrm>
          <a:prstGeom prst="rect">
            <a:avLst/>
          </a:prstGeom>
        </p:spPr>
      </p:pic>
      <p:pic>
        <p:nvPicPr>
          <p:cNvPr id="52" name="Picture 5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30101" y="5241614"/>
            <a:ext cx="1356202" cy="1356202"/>
          </a:xfrm>
          <a:prstGeom prst="rect">
            <a:avLst/>
          </a:prstGeom>
        </p:spPr>
      </p:pic>
      <p:pic>
        <p:nvPicPr>
          <p:cNvPr id="56" name="Picture 5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93575" y="2011405"/>
            <a:ext cx="1429254" cy="1429254"/>
          </a:xfrm>
          <a:prstGeom prst="rect">
            <a:avLst/>
          </a:prstGeom>
        </p:spPr>
      </p:pic>
    </p:spTree>
    <p:extLst>
      <p:ext uri="{BB962C8B-B14F-4D97-AF65-F5344CB8AC3E}">
        <p14:creationId xmlns:p14="http://schemas.microsoft.com/office/powerpoint/2010/main" val="282667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0880" y="1560577"/>
            <a:ext cx="9547337" cy="5305737"/>
          </a:xfrm>
        </p:spPr>
        <p:txBody>
          <a:bodyPr>
            <a:normAutofit/>
          </a:bodyPr>
          <a:lstStyle/>
          <a:p>
            <a:pPr lvl="0"/>
            <a:r>
              <a:rPr lang="en-US" sz="1800" dirty="0" smtClean="0"/>
              <a:t>What level of geographic detail do we most often use with what level of commodity detail?</a:t>
            </a:r>
            <a:endParaRPr lang="en-CA" sz="1800" dirty="0" smtClean="0"/>
          </a:p>
          <a:p>
            <a:pPr lvl="0"/>
            <a:r>
              <a:rPr lang="en-US" sz="1800" dirty="0" smtClean="0"/>
              <a:t>How would rolling up commodities into fewer groupings affect analyses? </a:t>
            </a:r>
            <a:endParaRPr lang="en-CA" sz="1800" dirty="0" smtClean="0"/>
          </a:p>
          <a:p>
            <a:pPr lvl="0"/>
            <a:r>
              <a:rPr lang="en-US" sz="1800" dirty="0"/>
              <a:t>If you want different levels of detail on commodity, what do you be  willing to gain or lose in the geography or mode dimensions?</a:t>
            </a:r>
            <a:endParaRPr lang="en-CA" sz="1800" dirty="0"/>
          </a:p>
          <a:p>
            <a:r>
              <a:rPr lang="en-US" sz="1800" dirty="0"/>
              <a:t>How important is commodity in the commodity-mode interaction, and are there any that have a heightened importance?</a:t>
            </a:r>
          </a:p>
          <a:p>
            <a:r>
              <a:rPr lang="en-US" sz="1800" dirty="0" smtClean="0"/>
              <a:t>What improvements to the current reporting structure might be made?</a:t>
            </a:r>
          </a:p>
          <a:p>
            <a:pPr lvl="0"/>
            <a:r>
              <a:rPr lang="en-US" sz="1800" dirty="0" smtClean="0"/>
              <a:t>The SCTG was designed to give good definition for things that are shipped, but is there another system that would be better?</a:t>
            </a:r>
            <a:endParaRPr lang="en-CA" sz="1800" dirty="0" smtClean="0"/>
          </a:p>
          <a:p>
            <a:r>
              <a:rPr lang="en-US" sz="1800" dirty="0" smtClean="0"/>
              <a:t>What </a:t>
            </a:r>
            <a:r>
              <a:rPr lang="en-US" sz="1800" dirty="0"/>
              <a:t>level of comfort do users have with more synthesized data (i.e., pulling in information from other data programs and modeling freight movements based on statistical relationships</a:t>
            </a:r>
            <a:r>
              <a:rPr lang="en-US" sz="1800" dirty="0" smtClean="0"/>
              <a:t>)?</a:t>
            </a:r>
          </a:p>
          <a:p>
            <a:endParaRPr lang="en-US" sz="1800" dirty="0" smtClean="0"/>
          </a:p>
          <a:p>
            <a:endParaRPr lang="en-CA" sz="1800" dirty="0"/>
          </a:p>
        </p:txBody>
      </p:sp>
      <p:sp>
        <p:nvSpPr>
          <p:cNvPr id="3" name="Slide Number Placeholder 2"/>
          <p:cNvSpPr>
            <a:spLocks noGrp="1"/>
          </p:cNvSpPr>
          <p:nvPr>
            <p:ph type="sldNum" sz="quarter" idx="4"/>
          </p:nvPr>
        </p:nvSpPr>
        <p:spPr/>
        <p:txBody>
          <a:bodyPr/>
          <a:lstStyle/>
          <a:p>
            <a:fld id="{AF7947D8-50DE-4BBB-8D34-F6855F960527}" type="slidenum">
              <a:rPr lang="en-CA" noProof="0" smtClean="0"/>
              <a:pPr/>
              <a:t>8</a:t>
            </a:fld>
            <a:endParaRPr lang="en-CA" noProof="0" dirty="0"/>
          </a:p>
        </p:txBody>
      </p:sp>
      <p:sp>
        <p:nvSpPr>
          <p:cNvPr id="4" name="Text Placeholder 3"/>
          <p:cNvSpPr>
            <a:spLocks noGrp="1"/>
          </p:cNvSpPr>
          <p:nvPr>
            <p:ph type="body" sz="quarter" idx="11"/>
          </p:nvPr>
        </p:nvSpPr>
        <p:spPr/>
        <p:txBody>
          <a:bodyPr/>
          <a:lstStyle/>
          <a:p>
            <a:r>
              <a:rPr lang="en-US" dirty="0" smtClean="0"/>
              <a:t>Discussion Questions</a:t>
            </a:r>
            <a:endParaRPr lang="en-CA" dirty="0"/>
          </a:p>
        </p:txBody>
      </p:sp>
      <p:pic>
        <p:nvPicPr>
          <p:cNvPr id="5" name="Picture 4" descr="&lt;strong&gt;Clock&lt;/strong&gt; Day Hour · Free vector graphic on Pixaba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6039" y="5524772"/>
            <a:ext cx="2110409" cy="2110409"/>
          </a:xfrm>
          <a:prstGeom prst="rect">
            <a:avLst/>
          </a:prstGeom>
        </p:spPr>
      </p:pic>
      <p:sp>
        <p:nvSpPr>
          <p:cNvPr id="6" name="TextBox 5"/>
          <p:cNvSpPr txBox="1"/>
          <p:nvPr/>
        </p:nvSpPr>
        <p:spPr>
          <a:xfrm>
            <a:off x="3754104" y="6195255"/>
            <a:ext cx="3120887" cy="769441"/>
          </a:xfrm>
          <a:prstGeom prst="rect">
            <a:avLst/>
          </a:prstGeom>
          <a:noFill/>
        </p:spPr>
        <p:txBody>
          <a:bodyPr wrap="square" rtlCol="0">
            <a:spAutoFit/>
          </a:bodyPr>
          <a:lstStyle/>
          <a:p>
            <a:r>
              <a:rPr lang="en-US" sz="4400" dirty="0" smtClean="0">
                <a:solidFill>
                  <a:schemeClr val="accent2"/>
                </a:solidFill>
              </a:rPr>
              <a:t>40 minutes</a:t>
            </a:r>
            <a:endParaRPr lang="en-CA" sz="4400" dirty="0">
              <a:solidFill>
                <a:schemeClr val="accent2"/>
              </a:solidFill>
            </a:endParaRPr>
          </a:p>
        </p:txBody>
      </p:sp>
    </p:spTree>
    <p:extLst>
      <p:ext uri="{BB962C8B-B14F-4D97-AF65-F5344CB8AC3E}">
        <p14:creationId xmlns:p14="http://schemas.microsoft.com/office/powerpoint/2010/main" val="4096888018"/>
      </p:ext>
    </p:extLst>
  </p:cSld>
  <p:clrMapOvr>
    <a:masterClrMapping/>
  </p:clrMapOvr>
  <p:timing>
    <p:tnLst>
      <p:par>
        <p:cTn id="1" dur="indefinite" restart="never" nodeType="tmRoot"/>
      </p:par>
    </p:tnLst>
  </p:timing>
</p:sld>
</file>

<file path=ppt/theme/theme1.xml><?xml version="1.0" encoding="utf-8"?>
<a:theme xmlns:a="http://schemas.openxmlformats.org/drawingml/2006/main" name="CPCS Theme">
  <a:themeElements>
    <a:clrScheme name="CPCS 2020">
      <a:dk1>
        <a:sysClr val="windowText" lastClr="000000"/>
      </a:dk1>
      <a:lt1>
        <a:sysClr val="window" lastClr="FFFFFF"/>
      </a:lt1>
      <a:dk2>
        <a:srgbClr val="44546A"/>
      </a:dk2>
      <a:lt2>
        <a:srgbClr val="E7E6E6"/>
      </a:lt2>
      <a:accent1>
        <a:srgbClr val="001E60"/>
      </a:accent1>
      <a:accent2>
        <a:srgbClr val="F9423A"/>
      </a:accent2>
      <a:accent3>
        <a:srgbClr val="D9D9D6"/>
      </a:accent3>
      <a:accent4>
        <a:srgbClr val="00798C"/>
      </a:accent4>
      <a:accent5>
        <a:srgbClr val="5CB8B2"/>
      </a:accent5>
      <a:accent6>
        <a:srgbClr val="D9EA9A"/>
      </a:accent6>
      <a:hlink>
        <a:srgbClr val="0563C1"/>
      </a:hlink>
      <a:folHlink>
        <a:srgbClr val="954F72"/>
      </a:folHlink>
    </a:clrScheme>
    <a:fontScheme name="CPCS 2020">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EN" id="{560E83CD-792B-436D-8E6F-54C314CB3CEC}" vid="{51F02247-7F5D-4AC7-94D1-64030CA125B6}"/>
    </a:ext>
  </a:extLst>
</a:theme>
</file>

<file path=ppt/theme/theme2.xml><?xml version="1.0" encoding="utf-8"?>
<a:theme xmlns:a="http://schemas.openxmlformats.org/drawingml/2006/main" name="CPCS - TRANSPORT theme">
  <a:themeElements>
    <a:clrScheme name="CPCS 2020">
      <a:dk1>
        <a:sysClr val="windowText" lastClr="000000"/>
      </a:dk1>
      <a:lt1>
        <a:sysClr val="window" lastClr="FFFFFF"/>
      </a:lt1>
      <a:dk2>
        <a:srgbClr val="44546A"/>
      </a:dk2>
      <a:lt2>
        <a:srgbClr val="E7E6E6"/>
      </a:lt2>
      <a:accent1>
        <a:srgbClr val="001E60"/>
      </a:accent1>
      <a:accent2>
        <a:srgbClr val="F9423A"/>
      </a:accent2>
      <a:accent3>
        <a:srgbClr val="D9D9D6"/>
      </a:accent3>
      <a:accent4>
        <a:srgbClr val="00798C"/>
      </a:accent4>
      <a:accent5>
        <a:srgbClr val="5CB8B2"/>
      </a:accent5>
      <a:accent6>
        <a:srgbClr val="D9EA9A"/>
      </a:accent6>
      <a:hlink>
        <a:srgbClr val="0563C1"/>
      </a:hlink>
      <a:folHlink>
        <a:srgbClr val="954F72"/>
      </a:folHlink>
    </a:clrScheme>
    <a:fontScheme name="CPCS 2020">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EN" id="{560E83CD-792B-436D-8E6F-54C314CB3CEC}" vid="{51F02247-7F5D-4AC7-94D1-64030CA125B6}"/>
    </a:ext>
  </a:extLst>
</a:theme>
</file>

<file path=ppt/theme/theme3.xml><?xml version="1.0" encoding="utf-8"?>
<a:theme xmlns:a="http://schemas.openxmlformats.org/drawingml/2006/main" name="CPCS - POWER theme">
  <a:themeElements>
    <a:clrScheme name="CPCS 2020">
      <a:dk1>
        <a:sysClr val="windowText" lastClr="000000"/>
      </a:dk1>
      <a:lt1>
        <a:sysClr val="window" lastClr="FFFFFF"/>
      </a:lt1>
      <a:dk2>
        <a:srgbClr val="44546A"/>
      </a:dk2>
      <a:lt2>
        <a:srgbClr val="E7E6E6"/>
      </a:lt2>
      <a:accent1>
        <a:srgbClr val="001E60"/>
      </a:accent1>
      <a:accent2>
        <a:srgbClr val="F9423A"/>
      </a:accent2>
      <a:accent3>
        <a:srgbClr val="D9D9D6"/>
      </a:accent3>
      <a:accent4>
        <a:srgbClr val="00798C"/>
      </a:accent4>
      <a:accent5>
        <a:srgbClr val="5CB8B2"/>
      </a:accent5>
      <a:accent6>
        <a:srgbClr val="D9EA9A"/>
      </a:accent6>
      <a:hlink>
        <a:srgbClr val="0563C1"/>
      </a:hlink>
      <a:folHlink>
        <a:srgbClr val="954F72"/>
      </a:folHlink>
    </a:clrScheme>
    <a:fontScheme name="CPCS 2020">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EN" id="{560E83CD-792B-436D-8E6F-54C314CB3CEC}" vid="{51F02247-7F5D-4AC7-94D1-64030CA125B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b3_applform_en" ma:contentTypeID="0x010100D7C41CBA732AD5479620E87D53620D5000B02B8EE5C9B7324FB6FAD6277801FBB1" ma:contentTypeVersion="29" ma:contentTypeDescription="Application for EU/EDF-Funded Service Contract - English" ma:contentTypeScope="" ma:versionID="db57c7a7a4865a050c4fb3c271241e94">
  <xsd:schema xmlns:xsd="http://www.w3.org/2001/XMLSchema" xmlns:xs="http://www.w3.org/2001/XMLSchema" xmlns:p="http://schemas.microsoft.com/office/2006/metadata/properties" xmlns:ns1="http://schemas.microsoft.com/sharepoint/v3" xmlns:ns2="4d155f29-bba2-4b0e-9e71-99a7a1eea477" xmlns:ns3="cb3ddb09-cab1-46f8-9539-d382b789bb1c" targetNamespace="http://schemas.microsoft.com/office/2006/metadata/properties" ma:root="true" ma:fieldsID="95458914fbe144fe1216764c2be81360" ns1:_="" ns2:_="" ns3:_="">
    <xsd:import namespace="http://schemas.microsoft.com/sharepoint/v3"/>
    <xsd:import namespace="4d155f29-bba2-4b0e-9e71-99a7a1eea477"/>
    <xsd:import namespace="cb3ddb09-cab1-46f8-9539-d382b789bb1c"/>
    <xsd:element name="properties">
      <xsd:complexType>
        <xsd:sequence>
          <xsd:element name="documentManagement">
            <xsd:complexType>
              <xsd:all>
                <xsd:element ref="ns2:_dlc_DocId" minOccurs="0"/>
                <xsd:element ref="ns2:_dlc_DocIdUrl" minOccurs="0"/>
                <xsd:element ref="ns2:_dlc_DocIdPersistId" minOccurs="0"/>
                <xsd:element ref="ns1:Company" minOccurs="0"/>
                <xsd:element ref="ns1:Language" minOccurs="0"/>
                <xsd:element ref="ns3: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ompany" ma:index="11" nillable="true" ma:displayName="Company" ma:internalName="Company">
      <xsd:simpleType>
        <xsd:restriction base="dms:Text"/>
      </xsd:simpleType>
    </xsd:element>
    <xsd:element name="Language" ma:index="12" nillable="true" ma:displayName="Language" ma:default="English" ma:internalName="Language">
      <xsd:simpleType>
        <xsd:union memberTypes="dms:Text">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4d155f29-bba2-4b0e-9e71-99a7a1eea4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cb3ddb09-cab1-46f8-9539-d382b789bb1c" elementFormDefault="qualified">
    <xsd:import namespace="http://schemas.microsoft.com/office/2006/documentManagement/types"/>
    <xsd:import namespace="http://schemas.microsoft.com/office/infopath/2007/PartnerControls"/>
    <xsd:element name="Comments" ma:index="13" nillable="true" ma:displayName="Comments" ma:internalName="Comments">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customXsn xmlns="http://schemas.microsoft.com/office/2006/metadata/customXsn">
  <xsnLocation/>
  <cached>True</cached>
  <openByDefault>True</openByDefault>
  <xsnScope/>
</customXsn>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Language xmlns="http://schemas.microsoft.com/sharepoint/v3" xsi:nil="true"/>
    <Company xmlns="http://schemas.microsoft.com/sharepoint/v3" xsi:nil="true"/>
    <Comments xmlns="cb3ddb09-cab1-46f8-9539-d382b789bb1c" xsi:nil="true"/>
  </documentManagement>
</p:properties>
</file>

<file path=customXml/itemProps1.xml><?xml version="1.0" encoding="utf-8"?>
<ds:datastoreItem xmlns:ds="http://schemas.openxmlformats.org/officeDocument/2006/customXml" ds:itemID="{8C8821CF-947F-4513-94BF-E110D4E07C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d155f29-bba2-4b0e-9e71-99a7a1eea477"/>
    <ds:schemaRef ds:uri="cb3ddb09-cab1-46f8-9539-d382b789bb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97AA946-7A0F-4C82-96C6-D9B12669EB08}">
  <ds:schemaRefs>
    <ds:schemaRef ds:uri="http://schemas.microsoft.com/sharepoint/v3/contenttype/forms"/>
  </ds:schemaRefs>
</ds:datastoreItem>
</file>

<file path=customXml/itemProps3.xml><?xml version="1.0" encoding="utf-8"?>
<ds:datastoreItem xmlns:ds="http://schemas.openxmlformats.org/officeDocument/2006/customXml" ds:itemID="{18E3CFA8-BC9B-48D0-88E8-4AC502074ED9}">
  <ds:schemaRefs>
    <ds:schemaRef ds:uri="http://schemas.microsoft.com/office/2006/metadata/customXsn"/>
  </ds:schemaRefs>
</ds:datastoreItem>
</file>

<file path=customXml/itemProps4.xml><?xml version="1.0" encoding="utf-8"?>
<ds:datastoreItem xmlns:ds="http://schemas.openxmlformats.org/officeDocument/2006/customXml" ds:itemID="{610FB187-6678-41FD-AB4F-9C71C96EB555}">
  <ds:schemaRefs>
    <ds:schemaRef ds:uri="http://schemas.microsoft.com/sharepoint/events"/>
  </ds:schemaRefs>
</ds:datastoreItem>
</file>

<file path=customXml/itemProps5.xml><?xml version="1.0" encoding="utf-8"?>
<ds:datastoreItem xmlns:ds="http://schemas.openxmlformats.org/officeDocument/2006/customXml" ds:itemID="{D558373E-E263-4B3C-A4AE-2375758F9341}">
  <ds:schemaRefs>
    <ds:schemaRef ds:uri="http://schemas.microsoft.com/sharepoint/v3"/>
    <ds:schemaRef ds:uri="http://purl.org/dc/terms/"/>
    <ds:schemaRef ds:uri="http://schemas.openxmlformats.org/package/2006/metadata/core-properties"/>
    <ds:schemaRef ds:uri="http://schemas.microsoft.com/office/2006/documentManagement/types"/>
    <ds:schemaRef ds:uri="cb3ddb09-cab1-46f8-9539-d382b789bb1c"/>
    <ds:schemaRef ds:uri="http://purl.org/dc/elements/1.1/"/>
    <ds:schemaRef ds:uri="http://schemas.microsoft.com/office/2006/metadata/properties"/>
    <ds:schemaRef ds:uri="http://schemas.microsoft.com/office/infopath/2007/PartnerControls"/>
    <ds:schemaRef ds:uri="4d155f29-bba2-4b0e-9e71-99a7a1eea47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15119</TotalTime>
  <Words>787</Words>
  <Application>Microsoft Office PowerPoint</Application>
  <PresentationFormat>Custom</PresentationFormat>
  <Paragraphs>84</Paragraphs>
  <Slides>8</Slides>
  <Notes>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8</vt:i4>
      </vt:variant>
    </vt:vector>
  </HeadingPairs>
  <TitlesOfParts>
    <vt:vector size="14" baseType="lpstr">
      <vt:lpstr>Arial</vt:lpstr>
      <vt:lpstr>Calibri</vt:lpstr>
      <vt:lpstr>Montserrat Light</vt:lpstr>
      <vt:lpstr>CPCS Theme</vt:lpstr>
      <vt:lpstr>CPCS - TRANSPORT theme</vt:lpstr>
      <vt:lpstr>CPCS - POWER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CPCS Intro and Corp Information PPT Slides</dc:title>
  <dc:creator>Kevin Belanger Admin</dc:creator>
  <cp:lastModifiedBy>Scott Drumm</cp:lastModifiedBy>
  <cp:revision>615</cp:revision>
  <dcterms:created xsi:type="dcterms:W3CDTF">2018-09-20T20:24:55Z</dcterms:created>
  <dcterms:modified xsi:type="dcterms:W3CDTF">2020-09-13T15:05:29Z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0x010100D7C41CBA732AD5479620E87D53620D5000B02B8EE5C9B7324FB6FAD6277801FBB1</vt:lpwstr>
  </property>
  <property fmtid="{D5CDD505-2E9C-101B-9397-08002B2CF9AE}" pid="3" name="Year">
    <vt:lpwstr>3564;#2016|dab3b668-556b-4c94-a8bc-04b9440ad5f8</vt:lpwstr>
  </property>
  <property fmtid="{D5CDD505-2E9C-101B-9397-08002B2CF9AE}" pid="4" name="Internal/External Presenter">
    <vt:lpwstr/>
  </property>
  <property fmtid="{D5CDD505-2E9C-101B-9397-08002B2CF9AE}" pid="5" name="Sector">
    <vt:lpwstr/>
  </property>
  <property fmtid="{D5CDD505-2E9C-101B-9397-08002B2CF9AE}" pid="6" name="Language">
    <vt:lpwstr/>
  </property>
  <property fmtid="{D5CDD505-2E9C-101B-9397-08002B2CF9AE}" pid="7" name="Region">
    <vt:lpwstr>1592;#TO BE CATEGORIZED|fa974484-cc71-40a1-9178-ed42860802cb</vt:lpwstr>
  </property>
  <property fmtid="{D5CDD505-2E9C-101B-9397-08002B2CF9AE}" pid="8" name="Planning Session">
    <vt:lpwstr/>
  </property>
  <property fmtid="{D5CDD505-2E9C-101B-9397-08002B2CF9AE}" pid="9" name="Conference">
    <vt:lpwstr/>
  </property>
  <property fmtid="{D5CDD505-2E9C-101B-9397-08002B2CF9AE}" pid="10" name="Published">
    <vt:lpwstr/>
  </property>
  <property fmtid="{D5CDD505-2E9C-101B-9397-08002B2CF9AE}" pid="11" name="DocTags">
    <vt:lpwstr/>
  </property>
  <property fmtid="{D5CDD505-2E9C-101B-9397-08002B2CF9AE}" pid="12" name="Project Number">
    <vt:lpwstr/>
  </property>
  <property fmtid="{D5CDD505-2E9C-101B-9397-08002B2CF9AE}" pid="13" name="Service">
    <vt:lpwstr/>
  </property>
</Properties>
</file>