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5" r:id="rId1"/>
  </p:sldMasterIdLst>
  <p:notesMasterIdLst>
    <p:notesMasterId r:id="rId33"/>
  </p:notesMasterIdLst>
  <p:handoutMasterIdLst>
    <p:handoutMasterId r:id="rId34"/>
  </p:handoutMasterIdLst>
  <p:sldIdLst>
    <p:sldId id="256" r:id="rId2"/>
    <p:sldId id="263" r:id="rId3"/>
    <p:sldId id="259" r:id="rId4"/>
    <p:sldId id="326" r:id="rId5"/>
    <p:sldId id="266" r:id="rId6"/>
    <p:sldId id="269" r:id="rId7"/>
    <p:sldId id="258" r:id="rId8"/>
    <p:sldId id="312" r:id="rId9"/>
    <p:sldId id="313" r:id="rId10"/>
    <p:sldId id="325" r:id="rId11"/>
    <p:sldId id="260" r:id="rId12"/>
    <p:sldId id="279" r:id="rId13"/>
    <p:sldId id="272" r:id="rId14"/>
    <p:sldId id="327" r:id="rId15"/>
    <p:sldId id="311" r:id="rId16"/>
    <p:sldId id="274" r:id="rId17"/>
    <p:sldId id="261" r:id="rId18"/>
    <p:sldId id="273" r:id="rId19"/>
    <p:sldId id="324" r:id="rId20"/>
    <p:sldId id="318" r:id="rId21"/>
    <p:sldId id="319" r:id="rId22"/>
    <p:sldId id="320" r:id="rId23"/>
    <p:sldId id="321" r:id="rId24"/>
    <p:sldId id="322" r:id="rId25"/>
    <p:sldId id="323" r:id="rId26"/>
    <p:sldId id="315" r:id="rId27"/>
    <p:sldId id="314" r:id="rId28"/>
    <p:sldId id="316" r:id="rId29"/>
    <p:sldId id="317" r:id="rId30"/>
    <p:sldId id="293" r:id="rId31"/>
    <p:sldId id="280" r:id="rId32"/>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74" autoAdjust="0"/>
    <p:restoredTop sz="94509" autoAdjust="0"/>
  </p:normalViewPr>
  <p:slideViewPr>
    <p:cSldViewPr snapToGrid="0">
      <p:cViewPr varScale="1">
        <p:scale>
          <a:sx n="80" d="100"/>
          <a:sy n="80" d="100"/>
        </p:scale>
        <p:origin x="-108" y="-528"/>
      </p:cViewPr>
      <p:guideLst>
        <p:guide orient="horz" pos="2160"/>
        <p:guide pos="3840"/>
      </p:guideLst>
    </p:cSldViewPr>
  </p:slideViewPr>
  <p:outlineViewPr>
    <p:cViewPr>
      <p:scale>
        <a:sx n="33" d="100"/>
        <a:sy n="33" d="100"/>
      </p:scale>
      <p:origin x="0" y="17958"/>
    </p:cViewPr>
  </p:outlineViewPr>
  <p:notesTextViewPr>
    <p:cViewPr>
      <p:scale>
        <a:sx n="1" d="1"/>
        <a:sy n="1" d="1"/>
      </p:scale>
      <p:origin x="0" y="0"/>
    </p:cViewPr>
  </p:notesTextViewPr>
  <p:sorterViewPr>
    <p:cViewPr>
      <p:scale>
        <a:sx n="90" d="100"/>
        <a:sy n="90" d="100"/>
      </p:scale>
      <p:origin x="0" y="0"/>
    </p:cViewPr>
  </p:sorterViewPr>
  <p:notesViewPr>
    <p:cSldViewPr snapToGrid="0">
      <p:cViewPr varScale="1">
        <p:scale>
          <a:sx n="69" d="100"/>
          <a:sy n="69" d="100"/>
        </p:scale>
        <p:origin x="326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Public Information Officer</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FED5CBFD-F518-4E51-9580-16F0B9D7C1C5}" type="presOf" srcId="{C64A96A8-ECA2-4FFD-802D-D4B959912639}" destId="{88535358-852C-43A1-858B-7FAC24A726F4}" srcOrd="0" destOrd="0" presId="urn:microsoft.com/office/officeart/2005/8/layout/orgChart1"/>
    <dgm:cxn modelId="{CBC7244C-C46E-4576-8C37-4FD000186320}" type="presOf" srcId="{59CDDC91-435D-478D-9CD7-FCDC4E7D65D7}" destId="{4E59AD2A-1E94-40DD-A907-244A2978776A}" srcOrd="1"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049447BA-BF06-4AF4-B5CA-65E0BA1F3ABC}" srcId="{2F2F4C0C-DCE1-49C7-BCD6-C2B09A83DEF9}" destId="{F3CB445C-6AC3-4DBD-B8E0-F14CC549511B}" srcOrd="0" destOrd="0" parTransId="{52AF6FA1-4E45-4650-A089-D2D132A14F4D}" sibTransId="{02902D8C-0A95-47A1-B61F-F521D17E56B6}"/>
    <dgm:cxn modelId="{8E84816B-FFB8-4FBC-ACCC-6F8C81E6FE6B}" type="presOf" srcId="{5AEB6C2F-812F-41F5-AA0A-1E3DA6A186DC}" destId="{4EF4937C-14D8-4A09-8E7A-8BBE989C44CD}" srcOrd="1" destOrd="0" presId="urn:microsoft.com/office/officeart/2005/8/layout/orgChart1"/>
    <dgm:cxn modelId="{D5352378-507E-4BDD-B78D-D4086147A51A}" type="presOf" srcId="{F0FE521C-9B25-4EE7-B3E4-466C7CBF7389}" destId="{1DC69CBC-C6B8-4DEF-99EF-104ACE3FFA5E}" srcOrd="0" destOrd="0" presId="urn:microsoft.com/office/officeart/2005/8/layout/orgChart1"/>
    <dgm:cxn modelId="{DC98DF27-B8E5-434B-99D4-9CCC85ABB643}" type="presOf" srcId="{F0FE521C-9B25-4EE7-B3E4-466C7CBF7389}" destId="{4C27D788-060F-41CB-B58D-AB520C017D75}" srcOrd="1" destOrd="0" presId="urn:microsoft.com/office/officeart/2005/8/layout/orgChart1"/>
    <dgm:cxn modelId="{159A23DA-9F9B-4C52-B91D-45B93550C599}" type="presOf" srcId="{52AF6FA1-4E45-4650-A089-D2D132A14F4D}" destId="{71FEADEE-6506-4D07-95AA-8B4BE80025CC}" srcOrd="0" destOrd="0" presId="urn:microsoft.com/office/officeart/2005/8/layout/orgChart1"/>
    <dgm:cxn modelId="{56C956A5-C497-4661-A3A8-2A3F2E121FC3}" type="presOf" srcId="{C64A96A8-ECA2-4FFD-802D-D4B959912639}" destId="{1775D0BD-06BA-48A3-91BD-47249658B959}" srcOrd="1" destOrd="0" presId="urn:microsoft.com/office/officeart/2005/8/layout/orgChart1"/>
    <dgm:cxn modelId="{77B36C6F-5259-4DB8-9BC4-C239B3FCC70A}" type="presOf" srcId="{662D8F26-29C9-4F1C-AC3E-411C2E56ACAA}" destId="{C2124224-40F6-450B-8BB1-38160B936733}" srcOrd="0" destOrd="0" presId="urn:microsoft.com/office/officeart/2005/8/layout/orgChart1"/>
    <dgm:cxn modelId="{FA7889A4-53F4-47EA-8AA5-C9BC32F128BF}" type="presOf" srcId="{3F4A9A22-3E8B-4328-9F8B-CF27FE71BA39}" destId="{A155A4A1-E4F4-43B8-A042-07F5304C3592}" srcOrd="0"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413945D4-DCF2-4BD3-A9C7-E3787942B7B7}" type="presOf" srcId="{59CDDC91-435D-478D-9CD7-FCDC4E7D65D7}" destId="{1AE8B4F1-2DCA-4852-97C0-9B7BD8D14272}" srcOrd="0" destOrd="0" presId="urn:microsoft.com/office/officeart/2005/8/layout/orgChart1"/>
    <dgm:cxn modelId="{C4D62CAF-DB63-4A78-B541-D8188031D6C5}" type="presOf" srcId="{F3CB445C-6AC3-4DBD-B8E0-F14CC549511B}" destId="{C5039817-AC75-4E03-9477-3275C2B7327C}" srcOrd="0" destOrd="0" presId="urn:microsoft.com/office/officeart/2005/8/layout/orgChart1"/>
    <dgm:cxn modelId="{4FF96FA0-A605-4367-AC27-A3621FF61BD4}" type="presOf" srcId="{2F2F4C0C-DCE1-49C7-BCD6-C2B09A83DEF9}" destId="{9592F144-D1E9-44D0-9B2D-C480A413D233}" srcOrd="1" destOrd="0" presId="urn:microsoft.com/office/officeart/2005/8/layout/orgChart1"/>
    <dgm:cxn modelId="{C704C385-BF3D-4FD5-9932-4D9B68109A53}" type="presOf" srcId="{F3CB445C-6AC3-4DBD-B8E0-F14CC549511B}" destId="{AAA7C125-F17E-417F-A2E3-F1BDCDD43F94}" srcOrd="1" destOrd="0" presId="urn:microsoft.com/office/officeart/2005/8/layout/orgChart1"/>
    <dgm:cxn modelId="{3C825A9B-5D00-4855-83D8-B264983560A3}" type="presOf" srcId="{0DF49F4E-A819-4505-9CEB-792BD5F96CEA}" destId="{957DD06E-1B39-4E24-BCFE-68435C643382}" srcOrd="0" destOrd="0" presId="urn:microsoft.com/office/officeart/2005/8/layout/orgChart1"/>
    <dgm:cxn modelId="{C73FC631-6C86-4F97-9E61-61DA46AFA881}" type="presOf" srcId="{2F2F4C0C-DCE1-49C7-BCD6-C2B09A83DEF9}" destId="{6C87F02D-5CD8-415A-91A3-7C350A19F942}" srcOrd="0"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9A0C5A7E-591A-478F-A9D2-73B0BB08D5E9}" type="presOf" srcId="{D3CC52C4-D74F-4296-B525-EA300F28B9DA}" destId="{E9BD8101-73BD-4485-8A2C-D42594697449}" srcOrd="0"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4F2A560B-4CB3-4153-8698-71907060B2CF}" type="presOf" srcId="{451F3F3B-43C7-4D5E-8A15-04B5BCD6B0C5}" destId="{EC178FE9-4636-4AAD-9C35-386E7EDEDE91}" srcOrd="0" destOrd="0" presId="urn:microsoft.com/office/officeart/2005/8/layout/orgChart1"/>
    <dgm:cxn modelId="{5D3D034C-83A4-4FAA-A130-475A723889C1}" type="presOf" srcId="{885B8C33-E430-4833-ADB5-F25468B51A0C}" destId="{0D397289-0CD3-4F09-9AA1-DDF3AD09ABCC}" srcOrd="1" destOrd="0" presId="urn:microsoft.com/office/officeart/2005/8/layout/orgChart1"/>
    <dgm:cxn modelId="{8567AA24-C3CB-4120-AAB9-3FB3E7ECFD97}" type="presOf" srcId="{451F3F3B-43C7-4D5E-8A15-04B5BCD6B0C5}" destId="{C2F31618-B158-4AE7-8B66-E8F694833EA1}" srcOrd="1" destOrd="0" presId="urn:microsoft.com/office/officeart/2005/8/layout/orgChart1"/>
    <dgm:cxn modelId="{B2F5F66A-B7F6-4374-A01E-2C8784F122B4}" type="presOf" srcId="{885B8C33-E430-4833-ADB5-F25468B51A0C}" destId="{8C8558FE-A2D7-4C67-89CF-175DFD088577}" srcOrd="0" destOrd="0" presId="urn:microsoft.com/office/officeart/2005/8/layout/orgChart1"/>
    <dgm:cxn modelId="{D23CBBCB-ACF1-4A50-9FC9-1E21AA0045D5}" type="presOf" srcId="{D34AA2DA-ABFC-4A5D-AA5F-02DA037A4396}" destId="{34F034DC-BEE3-45E8-99C8-6E82A9CE26C2}" srcOrd="0"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F4BD1459-DCB5-425A-B86D-83A245CE5D0A}" srcId="{2F2F4C0C-DCE1-49C7-BCD6-C2B09A83DEF9}" destId="{59CDDC91-435D-478D-9CD7-FCDC4E7D65D7}" srcOrd="6" destOrd="0" parTransId="{C7B9EBB4-BBD7-4812-914C-2F85AE5CD835}" sibTransId="{63DA1D81-102D-4FC3-9140-E398E45BA0D0}"/>
    <dgm:cxn modelId="{F0A1F1FF-A508-4855-A90F-0DD98E9B428C}" type="presOf" srcId="{5AEB6C2F-812F-41F5-AA0A-1E3DA6A186DC}" destId="{C7C37627-73AA-48D9-918A-3ACAD49FA4C6}" srcOrd="0" destOrd="0" presId="urn:microsoft.com/office/officeart/2005/8/layout/orgChart1"/>
    <dgm:cxn modelId="{B7926D65-90F6-45E2-8107-7E70134DF3A0}" type="presOf" srcId="{09DA8F2C-07F6-4090-A307-292738B1B076}" destId="{6F6868E0-FB4E-4F73-B479-50FBA905CAF1}" srcOrd="0" destOrd="0" presId="urn:microsoft.com/office/officeart/2005/8/layout/orgChart1"/>
    <dgm:cxn modelId="{5A081193-5239-4C83-B9F9-F687583FB656}" srcId="{0DF49F4E-A819-4505-9CEB-792BD5F96CEA}" destId="{2F2F4C0C-DCE1-49C7-BCD6-C2B09A83DEF9}" srcOrd="0" destOrd="0" parTransId="{CF45A96A-A08D-409C-A946-AAA12FBA4656}" sibTransId="{C6C2CA65-5163-4CFD-9D0C-6F80332BF486}"/>
    <dgm:cxn modelId="{1C17ACBD-444B-489A-B0B3-3FBA82935824}" type="presOf" srcId="{C7B9EBB4-BBD7-4812-914C-2F85AE5CD835}" destId="{1B15CEA4-613F-4BA9-9752-B3EE1DB895CE}" srcOrd="0" destOrd="0" presId="urn:microsoft.com/office/officeart/2005/8/layout/orgChart1"/>
    <dgm:cxn modelId="{2EBDEB44-520B-466F-96CD-87801B0C901D}" type="presParOf" srcId="{957DD06E-1B39-4E24-BCFE-68435C643382}" destId="{EF179BC5-706F-4C3C-BDD1-FCB644FE24E1}" srcOrd="0" destOrd="0" presId="urn:microsoft.com/office/officeart/2005/8/layout/orgChart1"/>
    <dgm:cxn modelId="{983CF2A3-96F0-45A5-B770-83B1BB3D5563}" type="presParOf" srcId="{EF179BC5-706F-4C3C-BDD1-FCB644FE24E1}" destId="{80DECE6D-D2C0-4210-BCD0-039D27A358C6}" srcOrd="0" destOrd="0" presId="urn:microsoft.com/office/officeart/2005/8/layout/orgChart1"/>
    <dgm:cxn modelId="{F633C311-609A-40C5-B8F4-95F8B743C285}" type="presParOf" srcId="{80DECE6D-D2C0-4210-BCD0-039D27A358C6}" destId="{6C87F02D-5CD8-415A-91A3-7C350A19F942}" srcOrd="0" destOrd="0" presId="urn:microsoft.com/office/officeart/2005/8/layout/orgChart1"/>
    <dgm:cxn modelId="{091489D5-BF55-4C65-98A9-C7F34A80EA15}" type="presParOf" srcId="{80DECE6D-D2C0-4210-BCD0-039D27A358C6}" destId="{9592F144-D1E9-44D0-9B2D-C480A413D233}" srcOrd="1" destOrd="0" presId="urn:microsoft.com/office/officeart/2005/8/layout/orgChart1"/>
    <dgm:cxn modelId="{B02EAA2D-ACA8-4255-A879-D33332B2F557}" type="presParOf" srcId="{EF179BC5-706F-4C3C-BDD1-FCB644FE24E1}" destId="{5921DC45-CED0-4AA5-8342-2569C0BB6B51}" srcOrd="1" destOrd="0" presId="urn:microsoft.com/office/officeart/2005/8/layout/orgChart1"/>
    <dgm:cxn modelId="{00C4C3F0-1222-4AFB-876D-B5C8F7641508}" type="presParOf" srcId="{5921DC45-CED0-4AA5-8342-2569C0BB6B51}" destId="{A155A4A1-E4F4-43B8-A042-07F5304C3592}" srcOrd="0" destOrd="0" presId="urn:microsoft.com/office/officeart/2005/8/layout/orgChart1"/>
    <dgm:cxn modelId="{D30C0A42-50C5-43FC-A7E6-D7B322483E98}" type="presParOf" srcId="{5921DC45-CED0-4AA5-8342-2569C0BB6B51}" destId="{A50DD12B-5D58-44B8-BCEF-9AB534E73298}" srcOrd="1" destOrd="0" presId="urn:microsoft.com/office/officeart/2005/8/layout/orgChart1"/>
    <dgm:cxn modelId="{AC7891C6-3945-48F0-A1B6-D019DCC3A21E}" type="presParOf" srcId="{A50DD12B-5D58-44B8-BCEF-9AB534E73298}" destId="{3FCD55BA-0C36-4BE6-BF06-71B4CE22C02E}" srcOrd="0" destOrd="0" presId="urn:microsoft.com/office/officeart/2005/8/layout/orgChart1"/>
    <dgm:cxn modelId="{D2AC7C5E-AB1B-4113-AEE3-2F9E8757FAF5}" type="presParOf" srcId="{3FCD55BA-0C36-4BE6-BF06-71B4CE22C02E}" destId="{88535358-852C-43A1-858B-7FAC24A726F4}" srcOrd="0" destOrd="0" presId="urn:microsoft.com/office/officeart/2005/8/layout/orgChart1"/>
    <dgm:cxn modelId="{5679D2A8-F94F-4E26-A88C-6DD20CFCFFFD}" type="presParOf" srcId="{3FCD55BA-0C36-4BE6-BF06-71B4CE22C02E}" destId="{1775D0BD-06BA-48A3-91BD-47249658B959}" srcOrd="1" destOrd="0" presId="urn:microsoft.com/office/officeart/2005/8/layout/orgChart1"/>
    <dgm:cxn modelId="{6ADB9D67-87E7-4A7D-8EC5-EFECA532F65A}" type="presParOf" srcId="{A50DD12B-5D58-44B8-BCEF-9AB534E73298}" destId="{FFB14372-A029-425C-9BAD-ACED03B4DD65}" srcOrd="1" destOrd="0" presId="urn:microsoft.com/office/officeart/2005/8/layout/orgChart1"/>
    <dgm:cxn modelId="{7781F299-5E0A-480B-B851-C596EC264161}" type="presParOf" srcId="{A50DD12B-5D58-44B8-BCEF-9AB534E73298}" destId="{C7BC9596-428B-4F6F-AA7E-3E3D2106934C}" srcOrd="2" destOrd="0" presId="urn:microsoft.com/office/officeart/2005/8/layout/orgChart1"/>
    <dgm:cxn modelId="{CD2F320A-A24A-484C-A079-894750422382}" type="presParOf" srcId="{5921DC45-CED0-4AA5-8342-2569C0BB6B51}" destId="{E9BD8101-73BD-4485-8A2C-D42594697449}" srcOrd="2" destOrd="0" presId="urn:microsoft.com/office/officeart/2005/8/layout/orgChart1"/>
    <dgm:cxn modelId="{9DCB0623-7A75-48BD-A8CA-4CB705A22056}" type="presParOf" srcId="{5921DC45-CED0-4AA5-8342-2569C0BB6B51}" destId="{25E8333A-5DC5-4B5A-BED8-D02E3EC692AF}" srcOrd="3" destOrd="0" presId="urn:microsoft.com/office/officeart/2005/8/layout/orgChart1"/>
    <dgm:cxn modelId="{659E771C-203C-45B1-8956-C82559F02234}" type="presParOf" srcId="{25E8333A-5DC5-4B5A-BED8-D02E3EC692AF}" destId="{5F2844CB-2F04-4832-8174-508A9A28DB9F}" srcOrd="0" destOrd="0" presId="urn:microsoft.com/office/officeart/2005/8/layout/orgChart1"/>
    <dgm:cxn modelId="{1F9D35DF-53EA-4ACE-828C-07F2453A1EB5}" type="presParOf" srcId="{5F2844CB-2F04-4832-8174-508A9A28DB9F}" destId="{EC178FE9-4636-4AAD-9C35-386E7EDEDE91}" srcOrd="0" destOrd="0" presId="urn:microsoft.com/office/officeart/2005/8/layout/orgChart1"/>
    <dgm:cxn modelId="{505A4590-98DD-465E-8332-B6E33FD3DAAF}" type="presParOf" srcId="{5F2844CB-2F04-4832-8174-508A9A28DB9F}" destId="{C2F31618-B158-4AE7-8B66-E8F694833EA1}" srcOrd="1" destOrd="0" presId="urn:microsoft.com/office/officeart/2005/8/layout/orgChart1"/>
    <dgm:cxn modelId="{8B9A9715-675C-4D62-8520-AC650BEB78FB}" type="presParOf" srcId="{25E8333A-5DC5-4B5A-BED8-D02E3EC692AF}" destId="{8A77EFA2-6903-4E26-B450-9EC6DEA7ACA6}" srcOrd="1" destOrd="0" presId="urn:microsoft.com/office/officeart/2005/8/layout/orgChart1"/>
    <dgm:cxn modelId="{0124CA75-65D3-47C7-B779-49FC3237600D}" type="presParOf" srcId="{25E8333A-5DC5-4B5A-BED8-D02E3EC692AF}" destId="{89EB83BD-CE51-4901-9585-01ED197872E3}" srcOrd="2" destOrd="0" presId="urn:microsoft.com/office/officeart/2005/8/layout/orgChart1"/>
    <dgm:cxn modelId="{6EE8D8FB-1A2E-4FED-A8F3-70774A4A0148}" type="presParOf" srcId="{5921DC45-CED0-4AA5-8342-2569C0BB6B51}" destId="{34F034DC-BEE3-45E8-99C8-6E82A9CE26C2}" srcOrd="4" destOrd="0" presId="urn:microsoft.com/office/officeart/2005/8/layout/orgChart1"/>
    <dgm:cxn modelId="{B10D0342-1D60-4F75-9BE6-92E85A93BE10}" type="presParOf" srcId="{5921DC45-CED0-4AA5-8342-2569C0BB6B51}" destId="{83D06F1D-FA66-4BCD-8ECA-80E1C017E466}" srcOrd="5" destOrd="0" presId="urn:microsoft.com/office/officeart/2005/8/layout/orgChart1"/>
    <dgm:cxn modelId="{87F2CAC1-601A-4BA4-8787-E6642859B196}" type="presParOf" srcId="{83D06F1D-FA66-4BCD-8ECA-80E1C017E466}" destId="{1CEC0629-2A66-4792-B2D2-F2DBEB497FA1}" srcOrd="0" destOrd="0" presId="urn:microsoft.com/office/officeart/2005/8/layout/orgChart1"/>
    <dgm:cxn modelId="{CEA52D8A-BBB3-4CBA-B0A3-846772896E41}" type="presParOf" srcId="{1CEC0629-2A66-4792-B2D2-F2DBEB497FA1}" destId="{8C8558FE-A2D7-4C67-89CF-175DFD088577}" srcOrd="0" destOrd="0" presId="urn:microsoft.com/office/officeart/2005/8/layout/orgChart1"/>
    <dgm:cxn modelId="{54E524CE-782B-4C92-91B1-69025CEA4B1C}" type="presParOf" srcId="{1CEC0629-2A66-4792-B2D2-F2DBEB497FA1}" destId="{0D397289-0CD3-4F09-9AA1-DDF3AD09ABCC}" srcOrd="1" destOrd="0" presId="urn:microsoft.com/office/officeart/2005/8/layout/orgChart1"/>
    <dgm:cxn modelId="{CF714B2D-5702-4AA8-BA1A-F5D623851E45}" type="presParOf" srcId="{83D06F1D-FA66-4BCD-8ECA-80E1C017E466}" destId="{969B1809-B538-4A6C-9804-DAEFEBDF5013}" srcOrd="1" destOrd="0" presId="urn:microsoft.com/office/officeart/2005/8/layout/orgChart1"/>
    <dgm:cxn modelId="{D6685B0A-03B2-41F9-95F9-41507C2F8802}" type="presParOf" srcId="{83D06F1D-FA66-4BCD-8ECA-80E1C017E466}" destId="{F98A1B26-BE12-45A2-A033-5E680EF41C0B}" srcOrd="2" destOrd="0" presId="urn:microsoft.com/office/officeart/2005/8/layout/orgChart1"/>
    <dgm:cxn modelId="{6A0352AE-8349-4BDA-9FCF-4029A8141CDA}" type="presParOf" srcId="{5921DC45-CED0-4AA5-8342-2569C0BB6B51}" destId="{1B15CEA4-613F-4BA9-9752-B3EE1DB895CE}" srcOrd="6" destOrd="0" presId="urn:microsoft.com/office/officeart/2005/8/layout/orgChart1"/>
    <dgm:cxn modelId="{7207CF94-42F5-4143-8545-F9F7326973B1}" type="presParOf" srcId="{5921DC45-CED0-4AA5-8342-2569C0BB6B51}" destId="{5822E905-B09C-4745-AF58-C89BBEB68177}" srcOrd="7" destOrd="0" presId="urn:microsoft.com/office/officeart/2005/8/layout/orgChart1"/>
    <dgm:cxn modelId="{467E24D0-1EDB-4EAB-801C-DCB0EE0A7756}" type="presParOf" srcId="{5822E905-B09C-4745-AF58-C89BBEB68177}" destId="{BA50868F-4C2A-4E48-A455-10223D428883}" srcOrd="0" destOrd="0" presId="urn:microsoft.com/office/officeart/2005/8/layout/orgChart1"/>
    <dgm:cxn modelId="{9AD6EE5B-AC40-449D-B576-5FE9177946BE}" type="presParOf" srcId="{BA50868F-4C2A-4E48-A455-10223D428883}" destId="{1AE8B4F1-2DCA-4852-97C0-9B7BD8D14272}" srcOrd="0" destOrd="0" presId="urn:microsoft.com/office/officeart/2005/8/layout/orgChart1"/>
    <dgm:cxn modelId="{BBF5D554-76E8-418B-B3CB-5F99C91FD370}" type="presParOf" srcId="{BA50868F-4C2A-4E48-A455-10223D428883}" destId="{4E59AD2A-1E94-40DD-A907-244A2978776A}" srcOrd="1" destOrd="0" presId="urn:microsoft.com/office/officeart/2005/8/layout/orgChart1"/>
    <dgm:cxn modelId="{9E85618F-237D-46BA-A922-AB7FFC1FB169}" type="presParOf" srcId="{5822E905-B09C-4745-AF58-C89BBEB68177}" destId="{CAE7A67F-0BD7-4787-B134-6D6EF189F0E0}" srcOrd="1" destOrd="0" presId="urn:microsoft.com/office/officeart/2005/8/layout/orgChart1"/>
    <dgm:cxn modelId="{F0B00FB2-9585-471F-8C40-28B2E435750A}" type="presParOf" srcId="{5822E905-B09C-4745-AF58-C89BBEB68177}" destId="{A8136CD9-9094-4D4C-90E3-EDA120E48B34}" srcOrd="2" destOrd="0" presId="urn:microsoft.com/office/officeart/2005/8/layout/orgChart1"/>
    <dgm:cxn modelId="{5AA7730E-6696-4378-BD88-1483B472A5B4}" type="presParOf" srcId="{EF179BC5-706F-4C3C-BDD1-FCB644FE24E1}" destId="{E8BA08BE-61A6-4431-A570-9C00B558912D}" srcOrd="2" destOrd="0" presId="urn:microsoft.com/office/officeart/2005/8/layout/orgChart1"/>
    <dgm:cxn modelId="{D1C5735F-7672-4044-BE9F-E5351E3FBB89}" type="presParOf" srcId="{E8BA08BE-61A6-4431-A570-9C00B558912D}" destId="{71FEADEE-6506-4D07-95AA-8B4BE80025CC}" srcOrd="0" destOrd="0" presId="urn:microsoft.com/office/officeart/2005/8/layout/orgChart1"/>
    <dgm:cxn modelId="{3CAC8FED-2B13-41FD-9988-BC421B52B767}" type="presParOf" srcId="{E8BA08BE-61A6-4431-A570-9C00B558912D}" destId="{31725FA7-2A09-44A8-A1DD-8C0E5BE8F32F}" srcOrd="1" destOrd="0" presId="urn:microsoft.com/office/officeart/2005/8/layout/orgChart1"/>
    <dgm:cxn modelId="{C288BB54-030A-49E1-8450-7B2A6AF9A220}" type="presParOf" srcId="{31725FA7-2A09-44A8-A1DD-8C0E5BE8F32F}" destId="{3D2D1073-70A4-4587-881D-9E4210E83A9C}" srcOrd="0" destOrd="0" presId="urn:microsoft.com/office/officeart/2005/8/layout/orgChart1"/>
    <dgm:cxn modelId="{695BD16E-34D5-464E-B892-3C039892C051}" type="presParOf" srcId="{3D2D1073-70A4-4587-881D-9E4210E83A9C}" destId="{C5039817-AC75-4E03-9477-3275C2B7327C}" srcOrd="0" destOrd="0" presId="urn:microsoft.com/office/officeart/2005/8/layout/orgChart1"/>
    <dgm:cxn modelId="{06195038-565F-474B-BC52-E67C8348F2B2}" type="presParOf" srcId="{3D2D1073-70A4-4587-881D-9E4210E83A9C}" destId="{AAA7C125-F17E-417F-A2E3-F1BDCDD43F94}" srcOrd="1" destOrd="0" presId="urn:microsoft.com/office/officeart/2005/8/layout/orgChart1"/>
    <dgm:cxn modelId="{0E3EB294-1D45-4742-92D3-524F7B6F1690}" type="presParOf" srcId="{31725FA7-2A09-44A8-A1DD-8C0E5BE8F32F}" destId="{B2B8B601-A88A-42D1-ACCC-89A3DAC3B90E}" srcOrd="1" destOrd="0" presId="urn:microsoft.com/office/officeart/2005/8/layout/orgChart1"/>
    <dgm:cxn modelId="{F634CC82-7F51-4624-BD34-88A3C12134FA}" type="presParOf" srcId="{31725FA7-2A09-44A8-A1DD-8C0E5BE8F32F}" destId="{CF28AD61-11CE-47D6-B2A2-221C229FC28D}" srcOrd="2" destOrd="0" presId="urn:microsoft.com/office/officeart/2005/8/layout/orgChart1"/>
    <dgm:cxn modelId="{667327A7-2AD9-406C-8985-B6C471DD6BE4}" type="presParOf" srcId="{E8BA08BE-61A6-4431-A570-9C00B558912D}" destId="{C2124224-40F6-450B-8BB1-38160B936733}" srcOrd="2" destOrd="0" presId="urn:microsoft.com/office/officeart/2005/8/layout/orgChart1"/>
    <dgm:cxn modelId="{42EDC0C4-E049-47CD-A857-548974225DA7}" type="presParOf" srcId="{E8BA08BE-61A6-4431-A570-9C00B558912D}" destId="{72D14F84-DFF5-403C-95AA-CD4A62903573}" srcOrd="3" destOrd="0" presId="urn:microsoft.com/office/officeart/2005/8/layout/orgChart1"/>
    <dgm:cxn modelId="{354AE9B2-9345-4800-A24E-9BD9B2BA8E0C}" type="presParOf" srcId="{72D14F84-DFF5-403C-95AA-CD4A62903573}" destId="{32E77207-42E0-4A10-A47F-32DBBFB2786B}" srcOrd="0" destOrd="0" presId="urn:microsoft.com/office/officeart/2005/8/layout/orgChart1"/>
    <dgm:cxn modelId="{245EDABB-9A74-4B15-8F73-038FB0557046}" type="presParOf" srcId="{32E77207-42E0-4A10-A47F-32DBBFB2786B}" destId="{C7C37627-73AA-48D9-918A-3ACAD49FA4C6}" srcOrd="0" destOrd="0" presId="urn:microsoft.com/office/officeart/2005/8/layout/orgChart1"/>
    <dgm:cxn modelId="{AD2C0DC8-5E5F-4E63-8277-20D73271C3B2}" type="presParOf" srcId="{32E77207-42E0-4A10-A47F-32DBBFB2786B}" destId="{4EF4937C-14D8-4A09-8E7A-8BBE989C44CD}" srcOrd="1" destOrd="0" presId="urn:microsoft.com/office/officeart/2005/8/layout/orgChart1"/>
    <dgm:cxn modelId="{BB99DEDA-40C5-4A8C-B130-80BD4AED3705}" type="presParOf" srcId="{72D14F84-DFF5-403C-95AA-CD4A62903573}" destId="{D14C0458-68E4-4C25-9934-6E111B267229}" srcOrd="1" destOrd="0" presId="urn:microsoft.com/office/officeart/2005/8/layout/orgChart1"/>
    <dgm:cxn modelId="{79E909FD-396E-43D7-8781-EDC699A4C526}" type="presParOf" srcId="{72D14F84-DFF5-403C-95AA-CD4A62903573}" destId="{B46E5EE9-21E5-4FBB-80E9-CBFB874A4054}" srcOrd="2" destOrd="0" presId="urn:microsoft.com/office/officeart/2005/8/layout/orgChart1"/>
    <dgm:cxn modelId="{3E22EB74-1776-4EE9-8706-ED7B304AA39E}" type="presParOf" srcId="{E8BA08BE-61A6-4431-A570-9C00B558912D}" destId="{6F6868E0-FB4E-4F73-B479-50FBA905CAF1}" srcOrd="4" destOrd="0" presId="urn:microsoft.com/office/officeart/2005/8/layout/orgChart1"/>
    <dgm:cxn modelId="{59F8846E-C81F-4307-934B-4AED953CC179}" type="presParOf" srcId="{E8BA08BE-61A6-4431-A570-9C00B558912D}" destId="{BDBFB4BC-2DAF-48E1-86C8-ECBACB817245}" srcOrd="5" destOrd="0" presId="urn:microsoft.com/office/officeart/2005/8/layout/orgChart1"/>
    <dgm:cxn modelId="{89D28DC1-242C-49B8-95A9-12FC1FB704BE}" type="presParOf" srcId="{BDBFB4BC-2DAF-48E1-86C8-ECBACB817245}" destId="{ED4EF7D4-AA25-4CD4-93F3-0861E5F732B9}" srcOrd="0" destOrd="0" presId="urn:microsoft.com/office/officeart/2005/8/layout/orgChart1"/>
    <dgm:cxn modelId="{86D717CD-C499-4BE2-8937-A2CBA3230F56}" type="presParOf" srcId="{ED4EF7D4-AA25-4CD4-93F3-0861E5F732B9}" destId="{1DC69CBC-C6B8-4DEF-99EF-104ACE3FFA5E}" srcOrd="0" destOrd="0" presId="urn:microsoft.com/office/officeart/2005/8/layout/orgChart1"/>
    <dgm:cxn modelId="{9CD7F0E3-B678-4191-81CE-CCED079EF1A4}" type="presParOf" srcId="{ED4EF7D4-AA25-4CD4-93F3-0861E5F732B9}" destId="{4C27D788-060F-41CB-B58D-AB520C017D75}" srcOrd="1" destOrd="0" presId="urn:microsoft.com/office/officeart/2005/8/layout/orgChart1"/>
    <dgm:cxn modelId="{EEAD899E-7A73-4F99-AFD4-FCC0D674D65B}" type="presParOf" srcId="{BDBFB4BC-2DAF-48E1-86C8-ECBACB817245}" destId="{518AF16E-58F3-47E4-8595-910C481FE264}" srcOrd="1" destOrd="0" presId="urn:microsoft.com/office/officeart/2005/8/layout/orgChart1"/>
    <dgm:cxn modelId="{336E8EFC-6D7E-4CA2-82D6-DB7002D0C640}"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PIO</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1AA2CBD0-7E06-474F-AE21-498ABDCD41BC}" type="presOf" srcId="{885B8C33-E430-4833-ADB5-F25468B51A0C}" destId="{0D397289-0CD3-4F09-9AA1-DDF3AD09ABCC}" srcOrd="1"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91ED4FFA-AE6E-4956-8929-941A84B070A4}" type="presOf" srcId="{662D8F26-29C9-4F1C-AC3E-411C2E56ACAA}" destId="{C2124224-40F6-450B-8BB1-38160B936733}" srcOrd="0" destOrd="0" presId="urn:microsoft.com/office/officeart/2005/8/layout/orgChart1"/>
    <dgm:cxn modelId="{049447BA-BF06-4AF4-B5CA-65E0BA1F3ABC}" srcId="{2F2F4C0C-DCE1-49C7-BCD6-C2B09A83DEF9}" destId="{F3CB445C-6AC3-4DBD-B8E0-F14CC549511B}" srcOrd="0" destOrd="0" parTransId="{52AF6FA1-4E45-4650-A089-D2D132A14F4D}" sibTransId="{02902D8C-0A95-47A1-B61F-F521D17E56B6}"/>
    <dgm:cxn modelId="{87C1D3E7-83B6-4AB7-BF6A-FC4A1CC57367}" type="presOf" srcId="{451F3F3B-43C7-4D5E-8A15-04B5BCD6B0C5}" destId="{EC178FE9-4636-4AAD-9C35-386E7EDEDE91}" srcOrd="0" destOrd="0" presId="urn:microsoft.com/office/officeart/2005/8/layout/orgChart1"/>
    <dgm:cxn modelId="{81D15164-005D-4D63-A2D0-94E2D56AAAD6}" type="presOf" srcId="{59CDDC91-435D-478D-9CD7-FCDC4E7D65D7}" destId="{4E59AD2A-1E94-40DD-A907-244A2978776A}" srcOrd="1" destOrd="0" presId="urn:microsoft.com/office/officeart/2005/8/layout/orgChart1"/>
    <dgm:cxn modelId="{6CCA980D-231A-4DBC-A561-73FFC0CF9211}" type="presOf" srcId="{F3CB445C-6AC3-4DBD-B8E0-F14CC549511B}" destId="{AAA7C125-F17E-417F-A2E3-F1BDCDD43F94}" srcOrd="1" destOrd="0" presId="urn:microsoft.com/office/officeart/2005/8/layout/orgChart1"/>
    <dgm:cxn modelId="{5C2DC592-D3E6-4BC5-A79B-8D112608AC3A}" type="presOf" srcId="{52AF6FA1-4E45-4650-A089-D2D132A14F4D}" destId="{71FEADEE-6506-4D07-95AA-8B4BE80025CC}" srcOrd="0" destOrd="0" presId="urn:microsoft.com/office/officeart/2005/8/layout/orgChart1"/>
    <dgm:cxn modelId="{91F0485E-AEEA-4EDB-8653-FACF9118C118}" type="presOf" srcId="{2F2F4C0C-DCE1-49C7-BCD6-C2B09A83DEF9}" destId="{6C87F02D-5CD8-415A-91A3-7C350A19F942}" srcOrd="0" destOrd="0" presId="urn:microsoft.com/office/officeart/2005/8/layout/orgChart1"/>
    <dgm:cxn modelId="{02FF1530-E4F5-40E5-AE5B-134F5FC8ABF0}" type="presOf" srcId="{F0FE521C-9B25-4EE7-B3E4-466C7CBF7389}" destId="{1DC69CBC-C6B8-4DEF-99EF-104ACE3FFA5E}" srcOrd="0"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9B6E2E1A-0FC0-4B57-9685-96544A4A9F34}" type="presOf" srcId="{C64A96A8-ECA2-4FFD-802D-D4B959912639}" destId="{1775D0BD-06BA-48A3-91BD-47249658B959}" srcOrd="1" destOrd="0" presId="urn:microsoft.com/office/officeart/2005/8/layout/orgChart1"/>
    <dgm:cxn modelId="{00A42F25-690B-4166-90D1-3EEA25350316}" type="presOf" srcId="{59CDDC91-435D-478D-9CD7-FCDC4E7D65D7}" destId="{1AE8B4F1-2DCA-4852-97C0-9B7BD8D14272}" srcOrd="0" destOrd="0" presId="urn:microsoft.com/office/officeart/2005/8/layout/orgChart1"/>
    <dgm:cxn modelId="{0F656398-FC92-475A-9AED-C8E87507944C}" type="presOf" srcId="{3F4A9A22-3E8B-4328-9F8B-CF27FE71BA39}" destId="{A155A4A1-E4F4-43B8-A042-07F5304C3592}" srcOrd="0" destOrd="0" presId="urn:microsoft.com/office/officeart/2005/8/layout/orgChart1"/>
    <dgm:cxn modelId="{E01C49E8-9284-4528-8680-96D4956A3BF0}" type="presOf" srcId="{D3CC52C4-D74F-4296-B525-EA300F28B9DA}" destId="{E9BD8101-73BD-4485-8A2C-D42594697449}" srcOrd="0" destOrd="0" presId="urn:microsoft.com/office/officeart/2005/8/layout/orgChart1"/>
    <dgm:cxn modelId="{4FBC0692-B320-4202-A503-BAE2EA85FCB3}" type="presOf" srcId="{0DF49F4E-A819-4505-9CEB-792BD5F96CEA}" destId="{957DD06E-1B39-4E24-BCFE-68435C643382}" srcOrd="0" destOrd="0" presId="urn:microsoft.com/office/officeart/2005/8/layout/orgChart1"/>
    <dgm:cxn modelId="{7B87A4D7-9D9B-47A4-9B17-2CA32A9AD4AF}" type="presOf" srcId="{5AEB6C2F-812F-41F5-AA0A-1E3DA6A186DC}" destId="{4EF4937C-14D8-4A09-8E7A-8BBE989C44CD}" srcOrd="1" destOrd="0" presId="urn:microsoft.com/office/officeart/2005/8/layout/orgChart1"/>
    <dgm:cxn modelId="{A06E2986-04A3-42FF-856E-575F7565FE42}" type="presOf" srcId="{D34AA2DA-ABFC-4A5D-AA5F-02DA037A4396}" destId="{34F034DC-BEE3-45E8-99C8-6E82A9CE26C2}" srcOrd="0" destOrd="0" presId="urn:microsoft.com/office/officeart/2005/8/layout/orgChart1"/>
    <dgm:cxn modelId="{FFE94886-3A28-4FD7-99F1-4147E766E6C2}" type="presOf" srcId="{C64A96A8-ECA2-4FFD-802D-D4B959912639}" destId="{88535358-852C-43A1-858B-7FAC24A726F4}" srcOrd="0" destOrd="0" presId="urn:microsoft.com/office/officeart/2005/8/layout/orgChart1"/>
    <dgm:cxn modelId="{0238EA4D-168E-4C86-9B51-F927C6D4D8AB}" type="presOf" srcId="{5AEB6C2F-812F-41F5-AA0A-1E3DA6A186DC}" destId="{C7C37627-73AA-48D9-918A-3ACAD49FA4C6}" srcOrd="0"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A2FABCB9-2865-4079-B425-446035A7FA38}" type="presOf" srcId="{F0FE521C-9B25-4EE7-B3E4-466C7CBF7389}" destId="{4C27D788-060F-41CB-B58D-AB520C017D75}" srcOrd="1" destOrd="0" presId="urn:microsoft.com/office/officeart/2005/8/layout/orgChart1"/>
    <dgm:cxn modelId="{3CA1B977-430A-406F-B4A2-0BFB685D7D59}" type="presOf" srcId="{885B8C33-E430-4833-ADB5-F25468B51A0C}" destId="{8C8558FE-A2D7-4C67-89CF-175DFD088577}" srcOrd="0" destOrd="0" presId="urn:microsoft.com/office/officeart/2005/8/layout/orgChart1"/>
    <dgm:cxn modelId="{71F082A5-A33D-4DCD-BA12-ABAA16AE5F4F}" type="presOf" srcId="{F3CB445C-6AC3-4DBD-B8E0-F14CC549511B}" destId="{C5039817-AC75-4E03-9477-3275C2B7327C}" srcOrd="0" destOrd="0" presId="urn:microsoft.com/office/officeart/2005/8/layout/orgChart1"/>
    <dgm:cxn modelId="{59BE4EE6-CC3B-413C-878D-7EE00D5CDA6A}" type="presOf" srcId="{C7B9EBB4-BBD7-4812-914C-2F85AE5CD835}" destId="{1B15CEA4-613F-4BA9-9752-B3EE1DB895CE}" srcOrd="0"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9DF68CB3-1ABA-49D0-9C39-8CD603240C8D}" type="presOf" srcId="{09DA8F2C-07F6-4090-A307-292738B1B076}" destId="{6F6868E0-FB4E-4F73-B479-50FBA905CAF1}" srcOrd="0" destOrd="0" presId="urn:microsoft.com/office/officeart/2005/8/layout/orgChart1"/>
    <dgm:cxn modelId="{51473EAB-2B8E-4C25-834F-EAC2832B6960}" type="presOf" srcId="{451F3F3B-43C7-4D5E-8A15-04B5BCD6B0C5}" destId="{C2F31618-B158-4AE7-8B66-E8F694833EA1}" srcOrd="1" destOrd="0" presId="urn:microsoft.com/office/officeart/2005/8/layout/orgChart1"/>
    <dgm:cxn modelId="{9047A451-5A8E-453B-B63B-3A256F4F1C29}" type="presOf" srcId="{2F2F4C0C-DCE1-49C7-BCD6-C2B09A83DEF9}" destId="{9592F144-D1E9-44D0-9B2D-C480A413D233}" srcOrd="1"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F4BD1459-DCB5-425A-B86D-83A245CE5D0A}" srcId="{2F2F4C0C-DCE1-49C7-BCD6-C2B09A83DEF9}" destId="{59CDDC91-435D-478D-9CD7-FCDC4E7D65D7}" srcOrd="6" destOrd="0" parTransId="{C7B9EBB4-BBD7-4812-914C-2F85AE5CD835}" sibTransId="{63DA1D81-102D-4FC3-9140-E398E45BA0D0}"/>
    <dgm:cxn modelId="{5A081193-5239-4C83-B9F9-F687583FB656}" srcId="{0DF49F4E-A819-4505-9CEB-792BD5F96CEA}" destId="{2F2F4C0C-DCE1-49C7-BCD6-C2B09A83DEF9}" srcOrd="0" destOrd="0" parTransId="{CF45A96A-A08D-409C-A946-AAA12FBA4656}" sibTransId="{C6C2CA65-5163-4CFD-9D0C-6F80332BF486}"/>
    <dgm:cxn modelId="{3C7502E0-C899-446B-BA92-30A08CAE113A}" type="presParOf" srcId="{957DD06E-1B39-4E24-BCFE-68435C643382}" destId="{EF179BC5-706F-4C3C-BDD1-FCB644FE24E1}" srcOrd="0" destOrd="0" presId="urn:microsoft.com/office/officeart/2005/8/layout/orgChart1"/>
    <dgm:cxn modelId="{E897AB60-B12D-4E5E-9586-681F1C8E3FF0}" type="presParOf" srcId="{EF179BC5-706F-4C3C-BDD1-FCB644FE24E1}" destId="{80DECE6D-D2C0-4210-BCD0-039D27A358C6}" srcOrd="0" destOrd="0" presId="urn:microsoft.com/office/officeart/2005/8/layout/orgChart1"/>
    <dgm:cxn modelId="{A1055E71-AAE4-4C60-972E-47A379AC6451}" type="presParOf" srcId="{80DECE6D-D2C0-4210-BCD0-039D27A358C6}" destId="{6C87F02D-5CD8-415A-91A3-7C350A19F942}" srcOrd="0" destOrd="0" presId="urn:microsoft.com/office/officeart/2005/8/layout/orgChart1"/>
    <dgm:cxn modelId="{CD2A19C2-7FB6-4530-9063-7242EEC38450}" type="presParOf" srcId="{80DECE6D-D2C0-4210-BCD0-039D27A358C6}" destId="{9592F144-D1E9-44D0-9B2D-C480A413D233}" srcOrd="1" destOrd="0" presId="urn:microsoft.com/office/officeart/2005/8/layout/orgChart1"/>
    <dgm:cxn modelId="{980463FB-DE09-4932-B491-36AC162D069A}" type="presParOf" srcId="{EF179BC5-706F-4C3C-BDD1-FCB644FE24E1}" destId="{5921DC45-CED0-4AA5-8342-2569C0BB6B51}" srcOrd="1" destOrd="0" presId="urn:microsoft.com/office/officeart/2005/8/layout/orgChart1"/>
    <dgm:cxn modelId="{12D51CC3-F9F8-4ED0-A150-A336C3495873}" type="presParOf" srcId="{5921DC45-CED0-4AA5-8342-2569C0BB6B51}" destId="{A155A4A1-E4F4-43B8-A042-07F5304C3592}" srcOrd="0" destOrd="0" presId="urn:microsoft.com/office/officeart/2005/8/layout/orgChart1"/>
    <dgm:cxn modelId="{F4E9C3D7-A34B-48DC-9CB7-AF9184DEC713}" type="presParOf" srcId="{5921DC45-CED0-4AA5-8342-2569C0BB6B51}" destId="{A50DD12B-5D58-44B8-BCEF-9AB534E73298}" srcOrd="1" destOrd="0" presId="urn:microsoft.com/office/officeart/2005/8/layout/orgChart1"/>
    <dgm:cxn modelId="{1F636AE6-7BCA-4B8F-BCD5-E559B1811EC8}" type="presParOf" srcId="{A50DD12B-5D58-44B8-BCEF-9AB534E73298}" destId="{3FCD55BA-0C36-4BE6-BF06-71B4CE22C02E}" srcOrd="0" destOrd="0" presId="urn:microsoft.com/office/officeart/2005/8/layout/orgChart1"/>
    <dgm:cxn modelId="{F778B061-0DB5-4916-A611-8BB7CA9CBE73}" type="presParOf" srcId="{3FCD55BA-0C36-4BE6-BF06-71B4CE22C02E}" destId="{88535358-852C-43A1-858B-7FAC24A726F4}" srcOrd="0" destOrd="0" presId="urn:microsoft.com/office/officeart/2005/8/layout/orgChart1"/>
    <dgm:cxn modelId="{2E4A4422-8624-44B5-AAA0-8F3ED6710DF5}" type="presParOf" srcId="{3FCD55BA-0C36-4BE6-BF06-71B4CE22C02E}" destId="{1775D0BD-06BA-48A3-91BD-47249658B959}" srcOrd="1" destOrd="0" presId="urn:microsoft.com/office/officeart/2005/8/layout/orgChart1"/>
    <dgm:cxn modelId="{55150325-C4E9-4F40-A3BA-43218FEB5FFC}" type="presParOf" srcId="{A50DD12B-5D58-44B8-BCEF-9AB534E73298}" destId="{FFB14372-A029-425C-9BAD-ACED03B4DD65}" srcOrd="1" destOrd="0" presId="urn:microsoft.com/office/officeart/2005/8/layout/orgChart1"/>
    <dgm:cxn modelId="{9FEE88E6-B41B-487F-BA42-9EA28DE2EC87}" type="presParOf" srcId="{A50DD12B-5D58-44B8-BCEF-9AB534E73298}" destId="{C7BC9596-428B-4F6F-AA7E-3E3D2106934C}" srcOrd="2" destOrd="0" presId="urn:microsoft.com/office/officeart/2005/8/layout/orgChart1"/>
    <dgm:cxn modelId="{EA73D609-079F-42E5-B2BF-DE975C707A16}" type="presParOf" srcId="{5921DC45-CED0-4AA5-8342-2569C0BB6B51}" destId="{E9BD8101-73BD-4485-8A2C-D42594697449}" srcOrd="2" destOrd="0" presId="urn:microsoft.com/office/officeart/2005/8/layout/orgChart1"/>
    <dgm:cxn modelId="{048C1219-53CB-413C-991B-1599B839C811}" type="presParOf" srcId="{5921DC45-CED0-4AA5-8342-2569C0BB6B51}" destId="{25E8333A-5DC5-4B5A-BED8-D02E3EC692AF}" srcOrd="3" destOrd="0" presId="urn:microsoft.com/office/officeart/2005/8/layout/orgChart1"/>
    <dgm:cxn modelId="{70ADFBCB-6126-43BE-9AB4-181960E5800E}" type="presParOf" srcId="{25E8333A-5DC5-4B5A-BED8-D02E3EC692AF}" destId="{5F2844CB-2F04-4832-8174-508A9A28DB9F}" srcOrd="0" destOrd="0" presId="urn:microsoft.com/office/officeart/2005/8/layout/orgChart1"/>
    <dgm:cxn modelId="{84DCB4AC-A9D6-4EA1-A972-B59297163E50}" type="presParOf" srcId="{5F2844CB-2F04-4832-8174-508A9A28DB9F}" destId="{EC178FE9-4636-4AAD-9C35-386E7EDEDE91}" srcOrd="0" destOrd="0" presId="urn:microsoft.com/office/officeart/2005/8/layout/orgChart1"/>
    <dgm:cxn modelId="{E77FDC89-F466-424F-8B23-9AEC495589FC}" type="presParOf" srcId="{5F2844CB-2F04-4832-8174-508A9A28DB9F}" destId="{C2F31618-B158-4AE7-8B66-E8F694833EA1}" srcOrd="1" destOrd="0" presId="urn:microsoft.com/office/officeart/2005/8/layout/orgChart1"/>
    <dgm:cxn modelId="{91F4FA30-5A4E-485F-8552-D242A2F9CB0C}" type="presParOf" srcId="{25E8333A-5DC5-4B5A-BED8-D02E3EC692AF}" destId="{8A77EFA2-6903-4E26-B450-9EC6DEA7ACA6}" srcOrd="1" destOrd="0" presId="urn:microsoft.com/office/officeart/2005/8/layout/orgChart1"/>
    <dgm:cxn modelId="{79B578BB-5098-49ED-9B95-982A461F52E0}" type="presParOf" srcId="{25E8333A-5DC5-4B5A-BED8-D02E3EC692AF}" destId="{89EB83BD-CE51-4901-9585-01ED197872E3}" srcOrd="2" destOrd="0" presId="urn:microsoft.com/office/officeart/2005/8/layout/orgChart1"/>
    <dgm:cxn modelId="{F943FD22-0690-4D49-907F-126F96806DCE}" type="presParOf" srcId="{5921DC45-CED0-4AA5-8342-2569C0BB6B51}" destId="{34F034DC-BEE3-45E8-99C8-6E82A9CE26C2}" srcOrd="4" destOrd="0" presId="urn:microsoft.com/office/officeart/2005/8/layout/orgChart1"/>
    <dgm:cxn modelId="{1EE8F1E6-0097-410A-89A7-89AD77E99D8B}" type="presParOf" srcId="{5921DC45-CED0-4AA5-8342-2569C0BB6B51}" destId="{83D06F1D-FA66-4BCD-8ECA-80E1C017E466}" srcOrd="5" destOrd="0" presId="urn:microsoft.com/office/officeart/2005/8/layout/orgChart1"/>
    <dgm:cxn modelId="{02C0DFAC-109C-4FD6-937E-EBFA2282A9C0}" type="presParOf" srcId="{83D06F1D-FA66-4BCD-8ECA-80E1C017E466}" destId="{1CEC0629-2A66-4792-B2D2-F2DBEB497FA1}" srcOrd="0" destOrd="0" presId="urn:microsoft.com/office/officeart/2005/8/layout/orgChart1"/>
    <dgm:cxn modelId="{FE07E2F0-F83F-4646-8E90-A9172D070C46}" type="presParOf" srcId="{1CEC0629-2A66-4792-B2D2-F2DBEB497FA1}" destId="{8C8558FE-A2D7-4C67-89CF-175DFD088577}" srcOrd="0" destOrd="0" presId="urn:microsoft.com/office/officeart/2005/8/layout/orgChart1"/>
    <dgm:cxn modelId="{9CCE409C-B19A-4576-9518-EF906FD72B34}" type="presParOf" srcId="{1CEC0629-2A66-4792-B2D2-F2DBEB497FA1}" destId="{0D397289-0CD3-4F09-9AA1-DDF3AD09ABCC}" srcOrd="1" destOrd="0" presId="urn:microsoft.com/office/officeart/2005/8/layout/orgChart1"/>
    <dgm:cxn modelId="{C1C86301-40EF-4394-8001-E58D599C105D}" type="presParOf" srcId="{83D06F1D-FA66-4BCD-8ECA-80E1C017E466}" destId="{969B1809-B538-4A6C-9804-DAEFEBDF5013}" srcOrd="1" destOrd="0" presId="urn:microsoft.com/office/officeart/2005/8/layout/orgChart1"/>
    <dgm:cxn modelId="{64B042B0-1109-4CE4-A452-3D02C746F62B}" type="presParOf" srcId="{83D06F1D-FA66-4BCD-8ECA-80E1C017E466}" destId="{F98A1B26-BE12-45A2-A033-5E680EF41C0B}" srcOrd="2" destOrd="0" presId="urn:microsoft.com/office/officeart/2005/8/layout/orgChart1"/>
    <dgm:cxn modelId="{C1B95274-EB08-4299-84FB-9E42048EFDC7}" type="presParOf" srcId="{5921DC45-CED0-4AA5-8342-2569C0BB6B51}" destId="{1B15CEA4-613F-4BA9-9752-B3EE1DB895CE}" srcOrd="6" destOrd="0" presId="urn:microsoft.com/office/officeart/2005/8/layout/orgChart1"/>
    <dgm:cxn modelId="{E656EF16-1D8A-4250-9B8C-FAA649853DB6}" type="presParOf" srcId="{5921DC45-CED0-4AA5-8342-2569C0BB6B51}" destId="{5822E905-B09C-4745-AF58-C89BBEB68177}" srcOrd="7" destOrd="0" presId="urn:microsoft.com/office/officeart/2005/8/layout/orgChart1"/>
    <dgm:cxn modelId="{E54FF92C-4E1D-4D3D-962C-98BE2906002F}" type="presParOf" srcId="{5822E905-B09C-4745-AF58-C89BBEB68177}" destId="{BA50868F-4C2A-4E48-A455-10223D428883}" srcOrd="0" destOrd="0" presId="urn:microsoft.com/office/officeart/2005/8/layout/orgChart1"/>
    <dgm:cxn modelId="{D65B1395-B4AD-4436-BC2C-9B231365BAAF}" type="presParOf" srcId="{BA50868F-4C2A-4E48-A455-10223D428883}" destId="{1AE8B4F1-2DCA-4852-97C0-9B7BD8D14272}" srcOrd="0" destOrd="0" presId="urn:microsoft.com/office/officeart/2005/8/layout/orgChart1"/>
    <dgm:cxn modelId="{9A4A3A09-409B-4836-BE15-748CDFA3470D}" type="presParOf" srcId="{BA50868F-4C2A-4E48-A455-10223D428883}" destId="{4E59AD2A-1E94-40DD-A907-244A2978776A}" srcOrd="1" destOrd="0" presId="urn:microsoft.com/office/officeart/2005/8/layout/orgChart1"/>
    <dgm:cxn modelId="{97837F11-5877-4933-AE20-C21618C6B921}" type="presParOf" srcId="{5822E905-B09C-4745-AF58-C89BBEB68177}" destId="{CAE7A67F-0BD7-4787-B134-6D6EF189F0E0}" srcOrd="1" destOrd="0" presId="urn:microsoft.com/office/officeart/2005/8/layout/orgChart1"/>
    <dgm:cxn modelId="{80E9CAE1-6DBB-42B8-924D-F974488E5C22}" type="presParOf" srcId="{5822E905-B09C-4745-AF58-C89BBEB68177}" destId="{A8136CD9-9094-4D4C-90E3-EDA120E48B34}" srcOrd="2" destOrd="0" presId="urn:microsoft.com/office/officeart/2005/8/layout/orgChart1"/>
    <dgm:cxn modelId="{5E063B88-2F8A-4E2E-B1EB-FD1A92495A09}" type="presParOf" srcId="{EF179BC5-706F-4C3C-BDD1-FCB644FE24E1}" destId="{E8BA08BE-61A6-4431-A570-9C00B558912D}" srcOrd="2" destOrd="0" presId="urn:microsoft.com/office/officeart/2005/8/layout/orgChart1"/>
    <dgm:cxn modelId="{9907F015-D1EF-4321-8D1C-9AF8E0D6D2D0}" type="presParOf" srcId="{E8BA08BE-61A6-4431-A570-9C00B558912D}" destId="{71FEADEE-6506-4D07-95AA-8B4BE80025CC}" srcOrd="0" destOrd="0" presId="urn:microsoft.com/office/officeart/2005/8/layout/orgChart1"/>
    <dgm:cxn modelId="{C370B633-A591-4D8C-A5D3-2C33F15C3928}" type="presParOf" srcId="{E8BA08BE-61A6-4431-A570-9C00B558912D}" destId="{31725FA7-2A09-44A8-A1DD-8C0E5BE8F32F}" srcOrd="1" destOrd="0" presId="urn:microsoft.com/office/officeart/2005/8/layout/orgChart1"/>
    <dgm:cxn modelId="{AD1CF6FE-AB3C-478A-8EE7-058488408E31}" type="presParOf" srcId="{31725FA7-2A09-44A8-A1DD-8C0E5BE8F32F}" destId="{3D2D1073-70A4-4587-881D-9E4210E83A9C}" srcOrd="0" destOrd="0" presId="urn:microsoft.com/office/officeart/2005/8/layout/orgChart1"/>
    <dgm:cxn modelId="{C97D8340-4E01-47D1-B0A6-277363E8AE60}" type="presParOf" srcId="{3D2D1073-70A4-4587-881D-9E4210E83A9C}" destId="{C5039817-AC75-4E03-9477-3275C2B7327C}" srcOrd="0" destOrd="0" presId="urn:microsoft.com/office/officeart/2005/8/layout/orgChart1"/>
    <dgm:cxn modelId="{52B30106-CB48-4EA0-B952-C45F49F05606}" type="presParOf" srcId="{3D2D1073-70A4-4587-881D-9E4210E83A9C}" destId="{AAA7C125-F17E-417F-A2E3-F1BDCDD43F94}" srcOrd="1" destOrd="0" presId="urn:microsoft.com/office/officeart/2005/8/layout/orgChart1"/>
    <dgm:cxn modelId="{DC9B4306-8907-4943-BA38-0FC5C45DC10C}" type="presParOf" srcId="{31725FA7-2A09-44A8-A1DD-8C0E5BE8F32F}" destId="{B2B8B601-A88A-42D1-ACCC-89A3DAC3B90E}" srcOrd="1" destOrd="0" presId="urn:microsoft.com/office/officeart/2005/8/layout/orgChart1"/>
    <dgm:cxn modelId="{AA96044D-0EB8-4B12-86C5-E2A97826A1AF}" type="presParOf" srcId="{31725FA7-2A09-44A8-A1DD-8C0E5BE8F32F}" destId="{CF28AD61-11CE-47D6-B2A2-221C229FC28D}" srcOrd="2" destOrd="0" presId="urn:microsoft.com/office/officeart/2005/8/layout/orgChart1"/>
    <dgm:cxn modelId="{420217C2-D6AA-4831-A901-C33EDDD77988}" type="presParOf" srcId="{E8BA08BE-61A6-4431-A570-9C00B558912D}" destId="{C2124224-40F6-450B-8BB1-38160B936733}" srcOrd="2" destOrd="0" presId="urn:microsoft.com/office/officeart/2005/8/layout/orgChart1"/>
    <dgm:cxn modelId="{B80E18FF-A2C3-4C76-8B00-E20730BAE669}" type="presParOf" srcId="{E8BA08BE-61A6-4431-A570-9C00B558912D}" destId="{72D14F84-DFF5-403C-95AA-CD4A62903573}" srcOrd="3" destOrd="0" presId="urn:microsoft.com/office/officeart/2005/8/layout/orgChart1"/>
    <dgm:cxn modelId="{B743FC04-5968-4D18-946F-8A361DE9B301}" type="presParOf" srcId="{72D14F84-DFF5-403C-95AA-CD4A62903573}" destId="{32E77207-42E0-4A10-A47F-32DBBFB2786B}" srcOrd="0" destOrd="0" presId="urn:microsoft.com/office/officeart/2005/8/layout/orgChart1"/>
    <dgm:cxn modelId="{D519CE66-A64C-4FD8-BCE6-423A4C77B5EF}" type="presParOf" srcId="{32E77207-42E0-4A10-A47F-32DBBFB2786B}" destId="{C7C37627-73AA-48D9-918A-3ACAD49FA4C6}" srcOrd="0" destOrd="0" presId="urn:microsoft.com/office/officeart/2005/8/layout/orgChart1"/>
    <dgm:cxn modelId="{158805C9-B11E-4462-9C9F-DDFF98EBCEEC}" type="presParOf" srcId="{32E77207-42E0-4A10-A47F-32DBBFB2786B}" destId="{4EF4937C-14D8-4A09-8E7A-8BBE989C44CD}" srcOrd="1" destOrd="0" presId="urn:microsoft.com/office/officeart/2005/8/layout/orgChart1"/>
    <dgm:cxn modelId="{2529E9C8-12AD-4556-A953-747210D69404}" type="presParOf" srcId="{72D14F84-DFF5-403C-95AA-CD4A62903573}" destId="{D14C0458-68E4-4C25-9934-6E111B267229}" srcOrd="1" destOrd="0" presId="urn:microsoft.com/office/officeart/2005/8/layout/orgChart1"/>
    <dgm:cxn modelId="{C09550C7-8B65-4256-8F32-C1AE9053ACB8}" type="presParOf" srcId="{72D14F84-DFF5-403C-95AA-CD4A62903573}" destId="{B46E5EE9-21E5-4FBB-80E9-CBFB874A4054}" srcOrd="2" destOrd="0" presId="urn:microsoft.com/office/officeart/2005/8/layout/orgChart1"/>
    <dgm:cxn modelId="{7C0DC691-39C5-46B7-A7B6-BDDD2B184B60}" type="presParOf" srcId="{E8BA08BE-61A6-4431-A570-9C00B558912D}" destId="{6F6868E0-FB4E-4F73-B479-50FBA905CAF1}" srcOrd="4" destOrd="0" presId="urn:microsoft.com/office/officeart/2005/8/layout/orgChart1"/>
    <dgm:cxn modelId="{9614CD5A-0913-4D12-A843-71B5EE23321E}" type="presParOf" srcId="{E8BA08BE-61A6-4431-A570-9C00B558912D}" destId="{BDBFB4BC-2DAF-48E1-86C8-ECBACB817245}" srcOrd="5" destOrd="0" presId="urn:microsoft.com/office/officeart/2005/8/layout/orgChart1"/>
    <dgm:cxn modelId="{921FAB44-5CF3-48C7-B6D3-D4B5143155E2}" type="presParOf" srcId="{BDBFB4BC-2DAF-48E1-86C8-ECBACB817245}" destId="{ED4EF7D4-AA25-4CD4-93F3-0861E5F732B9}" srcOrd="0" destOrd="0" presId="urn:microsoft.com/office/officeart/2005/8/layout/orgChart1"/>
    <dgm:cxn modelId="{34AE945F-EE80-4097-B071-BA9E157B0A16}" type="presParOf" srcId="{ED4EF7D4-AA25-4CD4-93F3-0861E5F732B9}" destId="{1DC69CBC-C6B8-4DEF-99EF-104ACE3FFA5E}" srcOrd="0" destOrd="0" presId="urn:microsoft.com/office/officeart/2005/8/layout/orgChart1"/>
    <dgm:cxn modelId="{06FF56B6-731A-4C11-812C-362A3CE98B97}" type="presParOf" srcId="{ED4EF7D4-AA25-4CD4-93F3-0861E5F732B9}" destId="{4C27D788-060F-41CB-B58D-AB520C017D75}" srcOrd="1" destOrd="0" presId="urn:microsoft.com/office/officeart/2005/8/layout/orgChart1"/>
    <dgm:cxn modelId="{42F8B298-F3C2-43BF-8D2D-AEB39C855A06}" type="presParOf" srcId="{BDBFB4BC-2DAF-48E1-86C8-ECBACB817245}" destId="{518AF16E-58F3-47E4-8595-910C481FE264}" srcOrd="1" destOrd="0" presId="urn:microsoft.com/office/officeart/2005/8/layout/orgChart1"/>
    <dgm:cxn modelId="{F4EB007F-2F82-452F-811B-99372F584FAF}"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PIO</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968A27D9-A844-43AE-B7B3-AF091CA6927F}" type="presOf" srcId="{C64A96A8-ECA2-4FFD-802D-D4B959912639}" destId="{88535358-852C-43A1-858B-7FAC24A726F4}" srcOrd="0" destOrd="0" presId="urn:microsoft.com/office/officeart/2005/8/layout/orgChart1"/>
    <dgm:cxn modelId="{1898F07A-777F-4620-9EB4-91357DA62C75}" type="presOf" srcId="{5AEB6C2F-812F-41F5-AA0A-1E3DA6A186DC}" destId="{4EF4937C-14D8-4A09-8E7A-8BBE989C44CD}" srcOrd="1"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57137012-3B77-4D05-880E-3F09486B5B45}" type="presOf" srcId="{52AF6FA1-4E45-4650-A089-D2D132A14F4D}" destId="{71FEADEE-6506-4D07-95AA-8B4BE80025CC}" srcOrd="0" destOrd="0" presId="urn:microsoft.com/office/officeart/2005/8/layout/orgChart1"/>
    <dgm:cxn modelId="{BC6CA681-571C-4F3D-B02C-639995A63036}" type="presOf" srcId="{C7B9EBB4-BBD7-4812-914C-2F85AE5CD835}" destId="{1B15CEA4-613F-4BA9-9752-B3EE1DB895CE}" srcOrd="0" destOrd="0" presId="urn:microsoft.com/office/officeart/2005/8/layout/orgChart1"/>
    <dgm:cxn modelId="{049447BA-BF06-4AF4-B5CA-65E0BA1F3ABC}" srcId="{2F2F4C0C-DCE1-49C7-BCD6-C2B09A83DEF9}" destId="{F3CB445C-6AC3-4DBD-B8E0-F14CC549511B}" srcOrd="0" destOrd="0" parTransId="{52AF6FA1-4E45-4650-A089-D2D132A14F4D}" sibTransId="{02902D8C-0A95-47A1-B61F-F521D17E56B6}"/>
    <dgm:cxn modelId="{DD6E3C8C-3EDA-40C4-BE14-7FA6302FE846}" type="presOf" srcId="{F0FE521C-9B25-4EE7-B3E4-466C7CBF7389}" destId="{1DC69CBC-C6B8-4DEF-99EF-104ACE3FFA5E}" srcOrd="0" destOrd="0" presId="urn:microsoft.com/office/officeart/2005/8/layout/orgChart1"/>
    <dgm:cxn modelId="{57B4820C-C3F6-4652-B3BD-6D93E2E216FF}" type="presOf" srcId="{09DA8F2C-07F6-4090-A307-292738B1B076}" destId="{6F6868E0-FB4E-4F73-B479-50FBA905CAF1}" srcOrd="0"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862139DA-405E-48B4-A7C3-A76CEED2B37E}" type="presOf" srcId="{3F4A9A22-3E8B-4328-9F8B-CF27FE71BA39}" destId="{A155A4A1-E4F4-43B8-A042-07F5304C3592}" srcOrd="0" destOrd="0" presId="urn:microsoft.com/office/officeart/2005/8/layout/orgChart1"/>
    <dgm:cxn modelId="{8BBB6639-EECB-4488-A2CD-E9AC55F135E4}" type="presOf" srcId="{451F3F3B-43C7-4D5E-8A15-04B5BCD6B0C5}" destId="{EC178FE9-4636-4AAD-9C35-386E7EDEDE91}" srcOrd="0" destOrd="0" presId="urn:microsoft.com/office/officeart/2005/8/layout/orgChart1"/>
    <dgm:cxn modelId="{677F2C1D-AF22-4BB5-B74B-A84EE8F0594A}" type="presOf" srcId="{59CDDC91-435D-478D-9CD7-FCDC4E7D65D7}" destId="{1AE8B4F1-2DCA-4852-97C0-9B7BD8D14272}" srcOrd="0"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BFA9A369-890C-4B2A-B0F9-2331914CC4F4}" type="presOf" srcId="{F3CB445C-6AC3-4DBD-B8E0-F14CC549511B}" destId="{C5039817-AC75-4E03-9477-3275C2B7327C}" srcOrd="0" destOrd="0" presId="urn:microsoft.com/office/officeart/2005/8/layout/orgChart1"/>
    <dgm:cxn modelId="{9B9D565A-46CC-4A0A-AAB5-EF0275A3DD37}" type="presOf" srcId="{0DF49F4E-A819-4505-9CEB-792BD5F96CEA}" destId="{957DD06E-1B39-4E24-BCFE-68435C643382}" srcOrd="0" destOrd="0" presId="urn:microsoft.com/office/officeart/2005/8/layout/orgChart1"/>
    <dgm:cxn modelId="{43C56FC4-D6E4-4217-9B80-CE758FD578D6}" type="presOf" srcId="{2F2F4C0C-DCE1-49C7-BCD6-C2B09A83DEF9}" destId="{9592F144-D1E9-44D0-9B2D-C480A413D233}" srcOrd="1"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3297B8A4-C068-4B8B-958A-5B38DE3A9019}" type="presOf" srcId="{5AEB6C2F-812F-41F5-AA0A-1E3DA6A186DC}" destId="{C7C37627-73AA-48D9-918A-3ACAD49FA4C6}" srcOrd="0" destOrd="0" presId="urn:microsoft.com/office/officeart/2005/8/layout/orgChart1"/>
    <dgm:cxn modelId="{27371264-A710-4645-88C7-CEDEA33F6994}" type="presOf" srcId="{885B8C33-E430-4833-ADB5-F25468B51A0C}" destId="{8C8558FE-A2D7-4C67-89CF-175DFD088577}" srcOrd="0" destOrd="0" presId="urn:microsoft.com/office/officeart/2005/8/layout/orgChart1"/>
    <dgm:cxn modelId="{7C5BC22F-DF97-4D6C-B2BC-284A2529F1A4}" type="presOf" srcId="{F0FE521C-9B25-4EE7-B3E4-466C7CBF7389}" destId="{4C27D788-060F-41CB-B58D-AB520C017D75}" srcOrd="1" destOrd="0" presId="urn:microsoft.com/office/officeart/2005/8/layout/orgChart1"/>
    <dgm:cxn modelId="{3F8DD980-DAD6-47EC-9CF1-148FED2C23EC}" type="presOf" srcId="{59CDDC91-435D-478D-9CD7-FCDC4E7D65D7}" destId="{4E59AD2A-1E94-40DD-A907-244A2978776A}" srcOrd="1" destOrd="0" presId="urn:microsoft.com/office/officeart/2005/8/layout/orgChart1"/>
    <dgm:cxn modelId="{EF0DB1BA-77B4-4370-B760-ACDE26CF2BCD}" type="presOf" srcId="{D3CC52C4-D74F-4296-B525-EA300F28B9DA}" destId="{E9BD8101-73BD-4485-8A2C-D42594697449}" srcOrd="0" destOrd="0" presId="urn:microsoft.com/office/officeart/2005/8/layout/orgChart1"/>
    <dgm:cxn modelId="{C67D96C1-3786-4F8B-B10D-8FAAD14ACEEC}" type="presOf" srcId="{2F2F4C0C-DCE1-49C7-BCD6-C2B09A83DEF9}" destId="{6C87F02D-5CD8-415A-91A3-7C350A19F942}" srcOrd="0"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F4BD1459-DCB5-425A-B86D-83A245CE5D0A}" srcId="{2F2F4C0C-DCE1-49C7-BCD6-C2B09A83DEF9}" destId="{59CDDC91-435D-478D-9CD7-FCDC4E7D65D7}" srcOrd="6" destOrd="0" parTransId="{C7B9EBB4-BBD7-4812-914C-2F85AE5CD835}" sibTransId="{63DA1D81-102D-4FC3-9140-E398E45BA0D0}"/>
    <dgm:cxn modelId="{D6ACD977-9556-4E10-AA59-6C5813096CB7}" type="presOf" srcId="{451F3F3B-43C7-4D5E-8A15-04B5BCD6B0C5}" destId="{C2F31618-B158-4AE7-8B66-E8F694833EA1}" srcOrd="1" destOrd="0" presId="urn:microsoft.com/office/officeart/2005/8/layout/orgChart1"/>
    <dgm:cxn modelId="{2A182B08-2901-499A-A567-A99D2DBEDC0C}" type="presOf" srcId="{F3CB445C-6AC3-4DBD-B8E0-F14CC549511B}" destId="{AAA7C125-F17E-417F-A2E3-F1BDCDD43F94}" srcOrd="1" destOrd="0" presId="urn:microsoft.com/office/officeart/2005/8/layout/orgChart1"/>
    <dgm:cxn modelId="{77F8CF16-C82A-4602-A84C-9B4F3237D501}" type="presOf" srcId="{C64A96A8-ECA2-4FFD-802D-D4B959912639}" destId="{1775D0BD-06BA-48A3-91BD-47249658B959}" srcOrd="1" destOrd="0" presId="urn:microsoft.com/office/officeart/2005/8/layout/orgChart1"/>
    <dgm:cxn modelId="{16438865-A16F-4BCE-87EC-9E17F2CAFC0A}" type="presOf" srcId="{885B8C33-E430-4833-ADB5-F25468B51A0C}" destId="{0D397289-0CD3-4F09-9AA1-DDF3AD09ABCC}" srcOrd="1" destOrd="0" presId="urn:microsoft.com/office/officeart/2005/8/layout/orgChart1"/>
    <dgm:cxn modelId="{5A081193-5239-4C83-B9F9-F687583FB656}" srcId="{0DF49F4E-A819-4505-9CEB-792BD5F96CEA}" destId="{2F2F4C0C-DCE1-49C7-BCD6-C2B09A83DEF9}" srcOrd="0" destOrd="0" parTransId="{CF45A96A-A08D-409C-A946-AAA12FBA4656}" sibTransId="{C6C2CA65-5163-4CFD-9D0C-6F80332BF486}"/>
    <dgm:cxn modelId="{B5335529-EAEA-43AF-9156-26AA2C99CB46}" type="presOf" srcId="{D34AA2DA-ABFC-4A5D-AA5F-02DA037A4396}" destId="{34F034DC-BEE3-45E8-99C8-6E82A9CE26C2}" srcOrd="0" destOrd="0" presId="urn:microsoft.com/office/officeart/2005/8/layout/orgChart1"/>
    <dgm:cxn modelId="{982E3520-3F25-423A-AC92-7F5573CF0C4C}" type="presOf" srcId="{662D8F26-29C9-4F1C-AC3E-411C2E56ACAA}" destId="{C2124224-40F6-450B-8BB1-38160B936733}" srcOrd="0" destOrd="0" presId="urn:microsoft.com/office/officeart/2005/8/layout/orgChart1"/>
    <dgm:cxn modelId="{1D018AA4-35E3-4494-98B0-BD281E719ECD}" type="presParOf" srcId="{957DD06E-1B39-4E24-BCFE-68435C643382}" destId="{EF179BC5-706F-4C3C-BDD1-FCB644FE24E1}" srcOrd="0" destOrd="0" presId="urn:microsoft.com/office/officeart/2005/8/layout/orgChart1"/>
    <dgm:cxn modelId="{561804E7-9076-4EB9-83F0-DE84B2D4E323}" type="presParOf" srcId="{EF179BC5-706F-4C3C-BDD1-FCB644FE24E1}" destId="{80DECE6D-D2C0-4210-BCD0-039D27A358C6}" srcOrd="0" destOrd="0" presId="urn:microsoft.com/office/officeart/2005/8/layout/orgChart1"/>
    <dgm:cxn modelId="{776FA98D-FD6B-4D45-B03D-D1B65F1074A2}" type="presParOf" srcId="{80DECE6D-D2C0-4210-BCD0-039D27A358C6}" destId="{6C87F02D-5CD8-415A-91A3-7C350A19F942}" srcOrd="0" destOrd="0" presId="urn:microsoft.com/office/officeart/2005/8/layout/orgChart1"/>
    <dgm:cxn modelId="{3C972111-6543-4CD1-95A0-B05AC1850645}" type="presParOf" srcId="{80DECE6D-D2C0-4210-BCD0-039D27A358C6}" destId="{9592F144-D1E9-44D0-9B2D-C480A413D233}" srcOrd="1" destOrd="0" presId="urn:microsoft.com/office/officeart/2005/8/layout/orgChart1"/>
    <dgm:cxn modelId="{75AE4D47-816F-4E3F-A5AD-B101585B28CA}" type="presParOf" srcId="{EF179BC5-706F-4C3C-BDD1-FCB644FE24E1}" destId="{5921DC45-CED0-4AA5-8342-2569C0BB6B51}" srcOrd="1" destOrd="0" presId="urn:microsoft.com/office/officeart/2005/8/layout/orgChart1"/>
    <dgm:cxn modelId="{55CE2D90-087F-44C2-917A-240A9A8F8A2C}" type="presParOf" srcId="{5921DC45-CED0-4AA5-8342-2569C0BB6B51}" destId="{A155A4A1-E4F4-43B8-A042-07F5304C3592}" srcOrd="0" destOrd="0" presId="urn:microsoft.com/office/officeart/2005/8/layout/orgChart1"/>
    <dgm:cxn modelId="{60A7E463-6B54-42CB-BDA9-7DEFD7A1EA4F}" type="presParOf" srcId="{5921DC45-CED0-4AA5-8342-2569C0BB6B51}" destId="{A50DD12B-5D58-44B8-BCEF-9AB534E73298}" srcOrd="1" destOrd="0" presId="urn:microsoft.com/office/officeart/2005/8/layout/orgChart1"/>
    <dgm:cxn modelId="{0E6E6D5C-394F-48E8-A93F-18EA00A88C83}" type="presParOf" srcId="{A50DD12B-5D58-44B8-BCEF-9AB534E73298}" destId="{3FCD55BA-0C36-4BE6-BF06-71B4CE22C02E}" srcOrd="0" destOrd="0" presId="urn:microsoft.com/office/officeart/2005/8/layout/orgChart1"/>
    <dgm:cxn modelId="{235E2DD9-AB9B-42B5-A9F1-30694393B1D6}" type="presParOf" srcId="{3FCD55BA-0C36-4BE6-BF06-71B4CE22C02E}" destId="{88535358-852C-43A1-858B-7FAC24A726F4}" srcOrd="0" destOrd="0" presId="urn:microsoft.com/office/officeart/2005/8/layout/orgChart1"/>
    <dgm:cxn modelId="{B417E70B-D075-4E8D-81BD-62EDCE852795}" type="presParOf" srcId="{3FCD55BA-0C36-4BE6-BF06-71B4CE22C02E}" destId="{1775D0BD-06BA-48A3-91BD-47249658B959}" srcOrd="1" destOrd="0" presId="urn:microsoft.com/office/officeart/2005/8/layout/orgChart1"/>
    <dgm:cxn modelId="{26059E7C-17EE-46CC-9E2C-4718BD765B30}" type="presParOf" srcId="{A50DD12B-5D58-44B8-BCEF-9AB534E73298}" destId="{FFB14372-A029-425C-9BAD-ACED03B4DD65}" srcOrd="1" destOrd="0" presId="urn:microsoft.com/office/officeart/2005/8/layout/orgChart1"/>
    <dgm:cxn modelId="{44182227-E7D8-414A-9614-853398BC8CED}" type="presParOf" srcId="{A50DD12B-5D58-44B8-BCEF-9AB534E73298}" destId="{C7BC9596-428B-4F6F-AA7E-3E3D2106934C}" srcOrd="2" destOrd="0" presId="urn:microsoft.com/office/officeart/2005/8/layout/orgChart1"/>
    <dgm:cxn modelId="{F5580CEF-E169-4206-A6CD-267061DFE967}" type="presParOf" srcId="{5921DC45-CED0-4AA5-8342-2569C0BB6B51}" destId="{E9BD8101-73BD-4485-8A2C-D42594697449}" srcOrd="2" destOrd="0" presId="urn:microsoft.com/office/officeart/2005/8/layout/orgChart1"/>
    <dgm:cxn modelId="{DFC629E9-D659-4623-A403-C3FAE8D0A4FD}" type="presParOf" srcId="{5921DC45-CED0-4AA5-8342-2569C0BB6B51}" destId="{25E8333A-5DC5-4B5A-BED8-D02E3EC692AF}" srcOrd="3" destOrd="0" presId="urn:microsoft.com/office/officeart/2005/8/layout/orgChart1"/>
    <dgm:cxn modelId="{543E2E48-D7E2-4136-9918-D0F3DEC8DB4D}" type="presParOf" srcId="{25E8333A-5DC5-4B5A-BED8-D02E3EC692AF}" destId="{5F2844CB-2F04-4832-8174-508A9A28DB9F}" srcOrd="0" destOrd="0" presId="urn:microsoft.com/office/officeart/2005/8/layout/orgChart1"/>
    <dgm:cxn modelId="{585691D0-B76C-48F9-AFB6-3FADC13A6AE0}" type="presParOf" srcId="{5F2844CB-2F04-4832-8174-508A9A28DB9F}" destId="{EC178FE9-4636-4AAD-9C35-386E7EDEDE91}" srcOrd="0" destOrd="0" presId="urn:microsoft.com/office/officeart/2005/8/layout/orgChart1"/>
    <dgm:cxn modelId="{528F450C-9645-4BCC-BDFF-FC88F84F2EE8}" type="presParOf" srcId="{5F2844CB-2F04-4832-8174-508A9A28DB9F}" destId="{C2F31618-B158-4AE7-8B66-E8F694833EA1}" srcOrd="1" destOrd="0" presId="urn:microsoft.com/office/officeart/2005/8/layout/orgChart1"/>
    <dgm:cxn modelId="{F9934DA3-7843-46C5-AE6E-5CE93B8EAE2C}" type="presParOf" srcId="{25E8333A-5DC5-4B5A-BED8-D02E3EC692AF}" destId="{8A77EFA2-6903-4E26-B450-9EC6DEA7ACA6}" srcOrd="1" destOrd="0" presId="urn:microsoft.com/office/officeart/2005/8/layout/orgChart1"/>
    <dgm:cxn modelId="{9EB3017D-664B-4273-BCE9-1E2A5511FB49}" type="presParOf" srcId="{25E8333A-5DC5-4B5A-BED8-D02E3EC692AF}" destId="{89EB83BD-CE51-4901-9585-01ED197872E3}" srcOrd="2" destOrd="0" presId="urn:microsoft.com/office/officeart/2005/8/layout/orgChart1"/>
    <dgm:cxn modelId="{42D376B0-5754-47D4-9101-212D87AFCAAE}" type="presParOf" srcId="{5921DC45-CED0-4AA5-8342-2569C0BB6B51}" destId="{34F034DC-BEE3-45E8-99C8-6E82A9CE26C2}" srcOrd="4" destOrd="0" presId="urn:microsoft.com/office/officeart/2005/8/layout/orgChart1"/>
    <dgm:cxn modelId="{06BBEB70-CBFE-418D-89DA-8A81C7FA66C6}" type="presParOf" srcId="{5921DC45-CED0-4AA5-8342-2569C0BB6B51}" destId="{83D06F1D-FA66-4BCD-8ECA-80E1C017E466}" srcOrd="5" destOrd="0" presId="urn:microsoft.com/office/officeart/2005/8/layout/orgChart1"/>
    <dgm:cxn modelId="{03B330D8-55F9-452A-9D4E-EB6D19FE3408}" type="presParOf" srcId="{83D06F1D-FA66-4BCD-8ECA-80E1C017E466}" destId="{1CEC0629-2A66-4792-B2D2-F2DBEB497FA1}" srcOrd="0" destOrd="0" presId="urn:microsoft.com/office/officeart/2005/8/layout/orgChart1"/>
    <dgm:cxn modelId="{591DC50E-9977-4845-8BDD-34AC8E50AABC}" type="presParOf" srcId="{1CEC0629-2A66-4792-B2D2-F2DBEB497FA1}" destId="{8C8558FE-A2D7-4C67-89CF-175DFD088577}" srcOrd="0" destOrd="0" presId="urn:microsoft.com/office/officeart/2005/8/layout/orgChart1"/>
    <dgm:cxn modelId="{6B73AA60-7FBD-403C-802C-E4F9BD4FF7E3}" type="presParOf" srcId="{1CEC0629-2A66-4792-B2D2-F2DBEB497FA1}" destId="{0D397289-0CD3-4F09-9AA1-DDF3AD09ABCC}" srcOrd="1" destOrd="0" presId="urn:microsoft.com/office/officeart/2005/8/layout/orgChart1"/>
    <dgm:cxn modelId="{B0B9F250-065E-46CE-92BB-565CC9E16630}" type="presParOf" srcId="{83D06F1D-FA66-4BCD-8ECA-80E1C017E466}" destId="{969B1809-B538-4A6C-9804-DAEFEBDF5013}" srcOrd="1" destOrd="0" presId="urn:microsoft.com/office/officeart/2005/8/layout/orgChart1"/>
    <dgm:cxn modelId="{ABD32737-AD3D-4E11-B56B-A0B1292E95C3}" type="presParOf" srcId="{83D06F1D-FA66-4BCD-8ECA-80E1C017E466}" destId="{F98A1B26-BE12-45A2-A033-5E680EF41C0B}" srcOrd="2" destOrd="0" presId="urn:microsoft.com/office/officeart/2005/8/layout/orgChart1"/>
    <dgm:cxn modelId="{BA30C24F-9419-409D-8312-A08EE5050917}" type="presParOf" srcId="{5921DC45-CED0-4AA5-8342-2569C0BB6B51}" destId="{1B15CEA4-613F-4BA9-9752-B3EE1DB895CE}" srcOrd="6" destOrd="0" presId="urn:microsoft.com/office/officeart/2005/8/layout/orgChart1"/>
    <dgm:cxn modelId="{ED7A12A0-35E6-4472-BE85-62C33DEA0342}" type="presParOf" srcId="{5921DC45-CED0-4AA5-8342-2569C0BB6B51}" destId="{5822E905-B09C-4745-AF58-C89BBEB68177}" srcOrd="7" destOrd="0" presId="urn:microsoft.com/office/officeart/2005/8/layout/orgChart1"/>
    <dgm:cxn modelId="{4C38D42D-CE9E-4567-BE23-3F15992FFAA3}" type="presParOf" srcId="{5822E905-B09C-4745-AF58-C89BBEB68177}" destId="{BA50868F-4C2A-4E48-A455-10223D428883}" srcOrd="0" destOrd="0" presId="urn:microsoft.com/office/officeart/2005/8/layout/orgChart1"/>
    <dgm:cxn modelId="{E2E95BE4-B7B6-44B9-87CB-844B0005809C}" type="presParOf" srcId="{BA50868F-4C2A-4E48-A455-10223D428883}" destId="{1AE8B4F1-2DCA-4852-97C0-9B7BD8D14272}" srcOrd="0" destOrd="0" presId="urn:microsoft.com/office/officeart/2005/8/layout/orgChart1"/>
    <dgm:cxn modelId="{AEA09ABC-9923-48D9-A644-B97548E7008F}" type="presParOf" srcId="{BA50868F-4C2A-4E48-A455-10223D428883}" destId="{4E59AD2A-1E94-40DD-A907-244A2978776A}" srcOrd="1" destOrd="0" presId="urn:microsoft.com/office/officeart/2005/8/layout/orgChart1"/>
    <dgm:cxn modelId="{3D71D67D-03C2-44A8-9C5F-B6A3D769D991}" type="presParOf" srcId="{5822E905-B09C-4745-AF58-C89BBEB68177}" destId="{CAE7A67F-0BD7-4787-B134-6D6EF189F0E0}" srcOrd="1" destOrd="0" presId="urn:microsoft.com/office/officeart/2005/8/layout/orgChart1"/>
    <dgm:cxn modelId="{05A963B5-0199-4536-8C81-D3C26FBB143E}" type="presParOf" srcId="{5822E905-B09C-4745-AF58-C89BBEB68177}" destId="{A8136CD9-9094-4D4C-90E3-EDA120E48B34}" srcOrd="2" destOrd="0" presId="urn:microsoft.com/office/officeart/2005/8/layout/orgChart1"/>
    <dgm:cxn modelId="{06D13033-3C58-4879-838C-5508616A6D8C}" type="presParOf" srcId="{EF179BC5-706F-4C3C-BDD1-FCB644FE24E1}" destId="{E8BA08BE-61A6-4431-A570-9C00B558912D}" srcOrd="2" destOrd="0" presId="urn:microsoft.com/office/officeart/2005/8/layout/orgChart1"/>
    <dgm:cxn modelId="{1A0CE24C-365C-47ED-A052-02B44F19266D}" type="presParOf" srcId="{E8BA08BE-61A6-4431-A570-9C00B558912D}" destId="{71FEADEE-6506-4D07-95AA-8B4BE80025CC}" srcOrd="0" destOrd="0" presId="urn:microsoft.com/office/officeart/2005/8/layout/orgChart1"/>
    <dgm:cxn modelId="{234EA2CF-0EAA-4289-83F1-E5B171E0FE22}" type="presParOf" srcId="{E8BA08BE-61A6-4431-A570-9C00B558912D}" destId="{31725FA7-2A09-44A8-A1DD-8C0E5BE8F32F}" srcOrd="1" destOrd="0" presId="urn:microsoft.com/office/officeart/2005/8/layout/orgChart1"/>
    <dgm:cxn modelId="{F19B23DF-876E-42CF-BB45-8AF6692356F4}" type="presParOf" srcId="{31725FA7-2A09-44A8-A1DD-8C0E5BE8F32F}" destId="{3D2D1073-70A4-4587-881D-9E4210E83A9C}" srcOrd="0" destOrd="0" presId="urn:microsoft.com/office/officeart/2005/8/layout/orgChart1"/>
    <dgm:cxn modelId="{87A15E2D-931C-4E4A-8F9F-2D2C3F932ABE}" type="presParOf" srcId="{3D2D1073-70A4-4587-881D-9E4210E83A9C}" destId="{C5039817-AC75-4E03-9477-3275C2B7327C}" srcOrd="0" destOrd="0" presId="urn:microsoft.com/office/officeart/2005/8/layout/orgChart1"/>
    <dgm:cxn modelId="{A7D038AB-F21F-4B5C-9FF7-A78ADFE643F6}" type="presParOf" srcId="{3D2D1073-70A4-4587-881D-9E4210E83A9C}" destId="{AAA7C125-F17E-417F-A2E3-F1BDCDD43F94}" srcOrd="1" destOrd="0" presId="urn:microsoft.com/office/officeart/2005/8/layout/orgChart1"/>
    <dgm:cxn modelId="{A7BA4D9D-D745-47C9-A23C-683E03BCEED5}" type="presParOf" srcId="{31725FA7-2A09-44A8-A1DD-8C0E5BE8F32F}" destId="{B2B8B601-A88A-42D1-ACCC-89A3DAC3B90E}" srcOrd="1" destOrd="0" presId="urn:microsoft.com/office/officeart/2005/8/layout/orgChart1"/>
    <dgm:cxn modelId="{A7E79D8E-2C2D-48BB-976D-3960D563DA91}" type="presParOf" srcId="{31725FA7-2A09-44A8-A1DD-8C0E5BE8F32F}" destId="{CF28AD61-11CE-47D6-B2A2-221C229FC28D}" srcOrd="2" destOrd="0" presId="urn:microsoft.com/office/officeart/2005/8/layout/orgChart1"/>
    <dgm:cxn modelId="{6602CB6C-909B-4250-A61A-5D25205C727E}" type="presParOf" srcId="{E8BA08BE-61A6-4431-A570-9C00B558912D}" destId="{C2124224-40F6-450B-8BB1-38160B936733}" srcOrd="2" destOrd="0" presId="urn:microsoft.com/office/officeart/2005/8/layout/orgChart1"/>
    <dgm:cxn modelId="{8FD46A25-E7C2-4151-BAC5-C115DA1E7F92}" type="presParOf" srcId="{E8BA08BE-61A6-4431-A570-9C00B558912D}" destId="{72D14F84-DFF5-403C-95AA-CD4A62903573}" srcOrd="3" destOrd="0" presId="urn:microsoft.com/office/officeart/2005/8/layout/orgChart1"/>
    <dgm:cxn modelId="{DECB6A14-C887-44B2-84ED-5566229C35F4}" type="presParOf" srcId="{72D14F84-DFF5-403C-95AA-CD4A62903573}" destId="{32E77207-42E0-4A10-A47F-32DBBFB2786B}" srcOrd="0" destOrd="0" presId="urn:microsoft.com/office/officeart/2005/8/layout/orgChart1"/>
    <dgm:cxn modelId="{189DB4F0-C7CE-4344-AD2C-B7F2AAA4D736}" type="presParOf" srcId="{32E77207-42E0-4A10-A47F-32DBBFB2786B}" destId="{C7C37627-73AA-48D9-918A-3ACAD49FA4C6}" srcOrd="0" destOrd="0" presId="urn:microsoft.com/office/officeart/2005/8/layout/orgChart1"/>
    <dgm:cxn modelId="{DC01DEDF-3AA0-46ED-A07C-2B249CE64965}" type="presParOf" srcId="{32E77207-42E0-4A10-A47F-32DBBFB2786B}" destId="{4EF4937C-14D8-4A09-8E7A-8BBE989C44CD}" srcOrd="1" destOrd="0" presId="urn:microsoft.com/office/officeart/2005/8/layout/orgChart1"/>
    <dgm:cxn modelId="{57608217-404B-4174-93EF-C8E9458DBEE4}" type="presParOf" srcId="{72D14F84-DFF5-403C-95AA-CD4A62903573}" destId="{D14C0458-68E4-4C25-9934-6E111B267229}" srcOrd="1" destOrd="0" presId="urn:microsoft.com/office/officeart/2005/8/layout/orgChart1"/>
    <dgm:cxn modelId="{97408146-C4D1-4464-AB8B-616BA21DF501}" type="presParOf" srcId="{72D14F84-DFF5-403C-95AA-CD4A62903573}" destId="{B46E5EE9-21E5-4FBB-80E9-CBFB874A4054}" srcOrd="2" destOrd="0" presId="urn:microsoft.com/office/officeart/2005/8/layout/orgChart1"/>
    <dgm:cxn modelId="{143634FE-60F0-4130-A182-4BB0CB3A74DE}" type="presParOf" srcId="{E8BA08BE-61A6-4431-A570-9C00B558912D}" destId="{6F6868E0-FB4E-4F73-B479-50FBA905CAF1}" srcOrd="4" destOrd="0" presId="urn:microsoft.com/office/officeart/2005/8/layout/orgChart1"/>
    <dgm:cxn modelId="{A4BCBFD3-3470-4384-B170-7AD4B4A53E8D}" type="presParOf" srcId="{E8BA08BE-61A6-4431-A570-9C00B558912D}" destId="{BDBFB4BC-2DAF-48E1-86C8-ECBACB817245}" srcOrd="5" destOrd="0" presId="urn:microsoft.com/office/officeart/2005/8/layout/orgChart1"/>
    <dgm:cxn modelId="{444824E9-B8CE-4A85-AA87-E3CF703B6F18}" type="presParOf" srcId="{BDBFB4BC-2DAF-48E1-86C8-ECBACB817245}" destId="{ED4EF7D4-AA25-4CD4-93F3-0861E5F732B9}" srcOrd="0" destOrd="0" presId="urn:microsoft.com/office/officeart/2005/8/layout/orgChart1"/>
    <dgm:cxn modelId="{AD7AE75E-02D0-4296-BC83-38EDF170543D}" type="presParOf" srcId="{ED4EF7D4-AA25-4CD4-93F3-0861E5F732B9}" destId="{1DC69CBC-C6B8-4DEF-99EF-104ACE3FFA5E}" srcOrd="0" destOrd="0" presId="urn:microsoft.com/office/officeart/2005/8/layout/orgChart1"/>
    <dgm:cxn modelId="{5CE1FC0A-9C6C-4145-96A3-0D818305FD09}" type="presParOf" srcId="{ED4EF7D4-AA25-4CD4-93F3-0861E5F732B9}" destId="{4C27D788-060F-41CB-B58D-AB520C017D75}" srcOrd="1" destOrd="0" presId="urn:microsoft.com/office/officeart/2005/8/layout/orgChart1"/>
    <dgm:cxn modelId="{CEAB16D3-98D2-45B7-9946-03E095ABB2BB}" type="presParOf" srcId="{BDBFB4BC-2DAF-48E1-86C8-ECBACB817245}" destId="{518AF16E-58F3-47E4-8595-910C481FE264}" srcOrd="1" destOrd="0" presId="urn:microsoft.com/office/officeart/2005/8/layout/orgChart1"/>
    <dgm:cxn modelId="{ADB4E95E-08EB-4580-9E76-8C903ADF4B0E}"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p>
        <a:p>
          <a:r>
            <a:rPr lang="en-US" b="1" dirty="0" smtClean="0">
              <a:solidFill>
                <a:srgbClr val="FF0000"/>
              </a:solidFill>
            </a:rPr>
            <a:t>Unified Command:</a:t>
          </a:r>
        </a:p>
        <a:p>
          <a:r>
            <a:rPr lang="en-US" b="1" dirty="0" smtClean="0">
              <a:solidFill>
                <a:srgbClr val="FF0000"/>
              </a:solidFill>
            </a:rPr>
            <a:t>Fire</a:t>
          </a:r>
        </a:p>
        <a:p>
          <a:r>
            <a:rPr lang="en-US" b="1" dirty="0" smtClean="0">
              <a:solidFill>
                <a:srgbClr val="FF0000"/>
              </a:solidFill>
            </a:rPr>
            <a:t>Law </a:t>
          </a:r>
        </a:p>
        <a:p>
          <a:r>
            <a:rPr lang="en-US" b="1" dirty="0" err="1" smtClean="0">
              <a:solidFill>
                <a:srgbClr val="FF0000"/>
              </a:solidFill>
            </a:rPr>
            <a:t>Tramnsportation</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PIO</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custScaleX="165148" custScaleY="264424">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049447BA-BF06-4AF4-B5CA-65E0BA1F3ABC}" srcId="{2F2F4C0C-DCE1-49C7-BCD6-C2B09A83DEF9}" destId="{F3CB445C-6AC3-4DBD-B8E0-F14CC549511B}" srcOrd="0" destOrd="0" parTransId="{52AF6FA1-4E45-4650-A089-D2D132A14F4D}" sibTransId="{02902D8C-0A95-47A1-B61F-F521D17E56B6}"/>
    <dgm:cxn modelId="{538AAB49-2CA0-4387-ADEF-7F28C6BB32B7}" type="presOf" srcId="{451F3F3B-43C7-4D5E-8A15-04B5BCD6B0C5}" destId="{C2F31618-B158-4AE7-8B66-E8F694833EA1}" srcOrd="1" destOrd="0" presId="urn:microsoft.com/office/officeart/2005/8/layout/orgChart1"/>
    <dgm:cxn modelId="{770C5922-60A3-45B8-A316-F0191E092F40}" type="presOf" srcId="{2F2F4C0C-DCE1-49C7-BCD6-C2B09A83DEF9}" destId="{6C87F02D-5CD8-415A-91A3-7C350A19F942}" srcOrd="0" destOrd="0" presId="urn:microsoft.com/office/officeart/2005/8/layout/orgChart1"/>
    <dgm:cxn modelId="{B5C75DC3-EEAB-4B5D-821B-8FB6E646B92A}" type="presOf" srcId="{5AEB6C2F-812F-41F5-AA0A-1E3DA6A186DC}" destId="{C7C37627-73AA-48D9-918A-3ACAD49FA4C6}" srcOrd="0" destOrd="0" presId="urn:microsoft.com/office/officeart/2005/8/layout/orgChart1"/>
    <dgm:cxn modelId="{B5B97015-A727-4345-B51B-8A1653A88C07}" type="presOf" srcId="{F0FE521C-9B25-4EE7-B3E4-466C7CBF7389}" destId="{1DC69CBC-C6B8-4DEF-99EF-104ACE3FFA5E}" srcOrd="0" destOrd="0" presId="urn:microsoft.com/office/officeart/2005/8/layout/orgChart1"/>
    <dgm:cxn modelId="{57F21C51-6CB5-4AD5-A2C2-267F29019DA6}" type="presOf" srcId="{59CDDC91-435D-478D-9CD7-FCDC4E7D65D7}" destId="{4E59AD2A-1E94-40DD-A907-244A2978776A}" srcOrd="1" destOrd="0" presId="urn:microsoft.com/office/officeart/2005/8/layout/orgChart1"/>
    <dgm:cxn modelId="{2B447912-0727-4ED9-8B26-804B1DF06F49}" type="presOf" srcId="{F3CB445C-6AC3-4DBD-B8E0-F14CC549511B}" destId="{C5039817-AC75-4E03-9477-3275C2B7327C}" srcOrd="0" destOrd="0" presId="urn:microsoft.com/office/officeart/2005/8/layout/orgChart1"/>
    <dgm:cxn modelId="{16BF5950-6CDE-4028-8F8B-CF6E570FB090}" type="presOf" srcId="{59CDDC91-435D-478D-9CD7-FCDC4E7D65D7}" destId="{1AE8B4F1-2DCA-4852-97C0-9B7BD8D14272}" srcOrd="0" destOrd="0" presId="urn:microsoft.com/office/officeart/2005/8/layout/orgChart1"/>
    <dgm:cxn modelId="{C90A5222-712E-4F64-8068-CD4AFF2F4703}" type="presOf" srcId="{F0FE521C-9B25-4EE7-B3E4-466C7CBF7389}" destId="{4C27D788-060F-41CB-B58D-AB520C017D75}" srcOrd="1" destOrd="0" presId="urn:microsoft.com/office/officeart/2005/8/layout/orgChart1"/>
    <dgm:cxn modelId="{F4BD1459-DCB5-425A-B86D-83A245CE5D0A}" srcId="{2F2F4C0C-DCE1-49C7-BCD6-C2B09A83DEF9}" destId="{59CDDC91-435D-478D-9CD7-FCDC4E7D65D7}" srcOrd="6" destOrd="0" parTransId="{C7B9EBB4-BBD7-4812-914C-2F85AE5CD835}" sibTransId="{63DA1D81-102D-4FC3-9140-E398E45BA0D0}"/>
    <dgm:cxn modelId="{87056505-0894-4CDC-A32F-3895CB2395D9}" type="presOf" srcId="{D34AA2DA-ABFC-4A5D-AA5F-02DA037A4396}" destId="{34F034DC-BEE3-45E8-99C8-6E82A9CE26C2}" srcOrd="0" destOrd="0" presId="urn:microsoft.com/office/officeart/2005/8/layout/orgChart1"/>
    <dgm:cxn modelId="{ACDB362E-B323-4CC9-9A06-54A6DEAC1969}" type="presOf" srcId="{662D8F26-29C9-4F1C-AC3E-411C2E56ACAA}" destId="{C2124224-40F6-450B-8BB1-38160B936733}" srcOrd="0" destOrd="0" presId="urn:microsoft.com/office/officeart/2005/8/layout/orgChart1"/>
    <dgm:cxn modelId="{D07A58F7-28DF-44F6-97CD-BF6885678989}" type="presOf" srcId="{3F4A9A22-3E8B-4328-9F8B-CF27FE71BA39}" destId="{A155A4A1-E4F4-43B8-A042-07F5304C3592}" srcOrd="0"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6078D0A2-F3C3-457C-8D7F-3E1F6C72D956}" type="presOf" srcId="{2F2F4C0C-DCE1-49C7-BCD6-C2B09A83DEF9}" destId="{9592F144-D1E9-44D0-9B2D-C480A413D233}" srcOrd="1" destOrd="0" presId="urn:microsoft.com/office/officeart/2005/8/layout/orgChart1"/>
    <dgm:cxn modelId="{B219E93B-93E2-47E4-8DFE-7C65A15F1D99}" type="presOf" srcId="{5AEB6C2F-812F-41F5-AA0A-1E3DA6A186DC}" destId="{4EF4937C-14D8-4A09-8E7A-8BBE989C44CD}" srcOrd="1"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1FAE53AC-C31E-4788-ACB9-8EC84BA2B3DB}" type="presOf" srcId="{0DF49F4E-A819-4505-9CEB-792BD5F96CEA}" destId="{957DD06E-1B39-4E24-BCFE-68435C643382}" srcOrd="0"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F9D7B92F-81F2-4C48-81D0-DCA276D72FFF}" type="presOf" srcId="{C7B9EBB4-BBD7-4812-914C-2F85AE5CD835}" destId="{1B15CEA4-613F-4BA9-9752-B3EE1DB895CE}" srcOrd="0" destOrd="0" presId="urn:microsoft.com/office/officeart/2005/8/layout/orgChart1"/>
    <dgm:cxn modelId="{3AA68CD3-A326-4EAB-909D-5BE190B7AF16}" type="presOf" srcId="{52AF6FA1-4E45-4650-A089-D2D132A14F4D}" destId="{71FEADEE-6506-4D07-95AA-8B4BE80025CC}" srcOrd="0" destOrd="0" presId="urn:microsoft.com/office/officeart/2005/8/layout/orgChart1"/>
    <dgm:cxn modelId="{E9874770-C5F6-4D5D-A748-82CFCE877444}" type="presOf" srcId="{885B8C33-E430-4833-ADB5-F25468B51A0C}" destId="{8C8558FE-A2D7-4C67-89CF-175DFD088577}" srcOrd="0" destOrd="0" presId="urn:microsoft.com/office/officeart/2005/8/layout/orgChart1"/>
    <dgm:cxn modelId="{AC048FB4-EB06-4846-9B99-CDF877DA52B5}" type="presOf" srcId="{451F3F3B-43C7-4D5E-8A15-04B5BCD6B0C5}" destId="{EC178FE9-4636-4AAD-9C35-386E7EDEDE91}" srcOrd="0"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C1E7B481-016B-4D56-9656-5235A3193414}" type="presOf" srcId="{09DA8F2C-07F6-4090-A307-292738B1B076}" destId="{6F6868E0-FB4E-4F73-B479-50FBA905CAF1}" srcOrd="0" destOrd="0" presId="urn:microsoft.com/office/officeart/2005/8/layout/orgChart1"/>
    <dgm:cxn modelId="{F474EE5F-2F39-4ADF-BFCF-DCF65946B09A}" type="presOf" srcId="{C64A96A8-ECA2-4FFD-802D-D4B959912639}" destId="{88535358-852C-43A1-858B-7FAC24A726F4}" srcOrd="0" destOrd="0" presId="urn:microsoft.com/office/officeart/2005/8/layout/orgChart1"/>
    <dgm:cxn modelId="{2C4ECCF2-7CFE-4B38-B3A7-1900370D3533}" type="presOf" srcId="{F3CB445C-6AC3-4DBD-B8E0-F14CC549511B}" destId="{AAA7C125-F17E-417F-A2E3-F1BDCDD43F94}" srcOrd="1"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2FF1E0CF-C14F-4348-B8F6-ABBC1968AEAF}" type="presOf" srcId="{885B8C33-E430-4833-ADB5-F25468B51A0C}" destId="{0D397289-0CD3-4F09-9AA1-DDF3AD09ABCC}" srcOrd="1" destOrd="0" presId="urn:microsoft.com/office/officeart/2005/8/layout/orgChart1"/>
    <dgm:cxn modelId="{DAADB141-ED24-46BC-BD44-34EE06A8DA19}" type="presOf" srcId="{C64A96A8-ECA2-4FFD-802D-D4B959912639}" destId="{1775D0BD-06BA-48A3-91BD-47249658B959}" srcOrd="1" destOrd="0" presId="urn:microsoft.com/office/officeart/2005/8/layout/orgChart1"/>
    <dgm:cxn modelId="{5A081193-5239-4C83-B9F9-F687583FB656}" srcId="{0DF49F4E-A819-4505-9CEB-792BD5F96CEA}" destId="{2F2F4C0C-DCE1-49C7-BCD6-C2B09A83DEF9}" srcOrd="0" destOrd="0" parTransId="{CF45A96A-A08D-409C-A946-AAA12FBA4656}" sibTransId="{C6C2CA65-5163-4CFD-9D0C-6F80332BF486}"/>
    <dgm:cxn modelId="{FA5E5439-D967-4479-9737-37A1B86CA5A8}" type="presOf" srcId="{D3CC52C4-D74F-4296-B525-EA300F28B9DA}" destId="{E9BD8101-73BD-4485-8A2C-D42594697449}" srcOrd="0" destOrd="0" presId="urn:microsoft.com/office/officeart/2005/8/layout/orgChart1"/>
    <dgm:cxn modelId="{2E44BFE5-F44E-4D55-AB6D-ECDB98854E2F}" type="presParOf" srcId="{957DD06E-1B39-4E24-BCFE-68435C643382}" destId="{EF179BC5-706F-4C3C-BDD1-FCB644FE24E1}" srcOrd="0" destOrd="0" presId="urn:microsoft.com/office/officeart/2005/8/layout/orgChart1"/>
    <dgm:cxn modelId="{A03F792D-1AE0-47AC-B73C-4F39D973B8B0}" type="presParOf" srcId="{EF179BC5-706F-4C3C-BDD1-FCB644FE24E1}" destId="{80DECE6D-D2C0-4210-BCD0-039D27A358C6}" srcOrd="0" destOrd="0" presId="urn:microsoft.com/office/officeart/2005/8/layout/orgChart1"/>
    <dgm:cxn modelId="{C944CB7A-729A-431A-A8BC-569A7769C5FD}" type="presParOf" srcId="{80DECE6D-D2C0-4210-BCD0-039D27A358C6}" destId="{6C87F02D-5CD8-415A-91A3-7C350A19F942}" srcOrd="0" destOrd="0" presId="urn:microsoft.com/office/officeart/2005/8/layout/orgChart1"/>
    <dgm:cxn modelId="{C2C5ED5F-0348-4C3D-9E43-2891CDC0FBCB}" type="presParOf" srcId="{80DECE6D-D2C0-4210-BCD0-039D27A358C6}" destId="{9592F144-D1E9-44D0-9B2D-C480A413D233}" srcOrd="1" destOrd="0" presId="urn:microsoft.com/office/officeart/2005/8/layout/orgChart1"/>
    <dgm:cxn modelId="{BEDB9A22-F7EE-4051-BE4D-3B6C8BDB0B71}" type="presParOf" srcId="{EF179BC5-706F-4C3C-BDD1-FCB644FE24E1}" destId="{5921DC45-CED0-4AA5-8342-2569C0BB6B51}" srcOrd="1" destOrd="0" presId="urn:microsoft.com/office/officeart/2005/8/layout/orgChart1"/>
    <dgm:cxn modelId="{55940D27-AF7A-4EBD-80C3-5E1DA2F0A118}" type="presParOf" srcId="{5921DC45-CED0-4AA5-8342-2569C0BB6B51}" destId="{A155A4A1-E4F4-43B8-A042-07F5304C3592}" srcOrd="0" destOrd="0" presId="urn:microsoft.com/office/officeart/2005/8/layout/orgChart1"/>
    <dgm:cxn modelId="{065783CF-C701-4AAC-B4E9-5D2D5DA51084}" type="presParOf" srcId="{5921DC45-CED0-4AA5-8342-2569C0BB6B51}" destId="{A50DD12B-5D58-44B8-BCEF-9AB534E73298}" srcOrd="1" destOrd="0" presId="urn:microsoft.com/office/officeart/2005/8/layout/orgChart1"/>
    <dgm:cxn modelId="{61F1F3E7-92B9-43B6-B007-40C90F74A775}" type="presParOf" srcId="{A50DD12B-5D58-44B8-BCEF-9AB534E73298}" destId="{3FCD55BA-0C36-4BE6-BF06-71B4CE22C02E}" srcOrd="0" destOrd="0" presId="urn:microsoft.com/office/officeart/2005/8/layout/orgChart1"/>
    <dgm:cxn modelId="{CEA7C6FF-5E8E-4F5B-A76F-FE29757354DC}" type="presParOf" srcId="{3FCD55BA-0C36-4BE6-BF06-71B4CE22C02E}" destId="{88535358-852C-43A1-858B-7FAC24A726F4}" srcOrd="0" destOrd="0" presId="urn:microsoft.com/office/officeart/2005/8/layout/orgChart1"/>
    <dgm:cxn modelId="{53E494AB-853E-4078-B1F0-80299B0265C2}" type="presParOf" srcId="{3FCD55BA-0C36-4BE6-BF06-71B4CE22C02E}" destId="{1775D0BD-06BA-48A3-91BD-47249658B959}" srcOrd="1" destOrd="0" presId="urn:microsoft.com/office/officeart/2005/8/layout/orgChart1"/>
    <dgm:cxn modelId="{1E790F64-BAF1-479E-8192-5387FF093CFA}" type="presParOf" srcId="{A50DD12B-5D58-44B8-BCEF-9AB534E73298}" destId="{FFB14372-A029-425C-9BAD-ACED03B4DD65}" srcOrd="1" destOrd="0" presId="urn:microsoft.com/office/officeart/2005/8/layout/orgChart1"/>
    <dgm:cxn modelId="{59F597C3-58AE-4F40-A74F-906706A4EFEA}" type="presParOf" srcId="{A50DD12B-5D58-44B8-BCEF-9AB534E73298}" destId="{C7BC9596-428B-4F6F-AA7E-3E3D2106934C}" srcOrd="2" destOrd="0" presId="urn:microsoft.com/office/officeart/2005/8/layout/orgChart1"/>
    <dgm:cxn modelId="{F4FE4FBF-5BDC-4964-AAB6-87A3865C6754}" type="presParOf" srcId="{5921DC45-CED0-4AA5-8342-2569C0BB6B51}" destId="{E9BD8101-73BD-4485-8A2C-D42594697449}" srcOrd="2" destOrd="0" presId="urn:microsoft.com/office/officeart/2005/8/layout/orgChart1"/>
    <dgm:cxn modelId="{9B17FAAC-403F-4D62-9600-B5C8AFD0F11D}" type="presParOf" srcId="{5921DC45-CED0-4AA5-8342-2569C0BB6B51}" destId="{25E8333A-5DC5-4B5A-BED8-D02E3EC692AF}" srcOrd="3" destOrd="0" presId="urn:microsoft.com/office/officeart/2005/8/layout/orgChart1"/>
    <dgm:cxn modelId="{C03EE1FF-3B52-4A49-A8A9-BF8CACE57A01}" type="presParOf" srcId="{25E8333A-5DC5-4B5A-BED8-D02E3EC692AF}" destId="{5F2844CB-2F04-4832-8174-508A9A28DB9F}" srcOrd="0" destOrd="0" presId="urn:microsoft.com/office/officeart/2005/8/layout/orgChart1"/>
    <dgm:cxn modelId="{98DE97A3-8020-49C9-9641-F93225FFA252}" type="presParOf" srcId="{5F2844CB-2F04-4832-8174-508A9A28DB9F}" destId="{EC178FE9-4636-4AAD-9C35-386E7EDEDE91}" srcOrd="0" destOrd="0" presId="urn:microsoft.com/office/officeart/2005/8/layout/orgChart1"/>
    <dgm:cxn modelId="{650B78E2-6CF5-45FF-A117-CAA33519EB6B}" type="presParOf" srcId="{5F2844CB-2F04-4832-8174-508A9A28DB9F}" destId="{C2F31618-B158-4AE7-8B66-E8F694833EA1}" srcOrd="1" destOrd="0" presId="urn:microsoft.com/office/officeart/2005/8/layout/orgChart1"/>
    <dgm:cxn modelId="{EAEADB99-C034-4571-B047-71E5EA08857A}" type="presParOf" srcId="{25E8333A-5DC5-4B5A-BED8-D02E3EC692AF}" destId="{8A77EFA2-6903-4E26-B450-9EC6DEA7ACA6}" srcOrd="1" destOrd="0" presId="urn:microsoft.com/office/officeart/2005/8/layout/orgChart1"/>
    <dgm:cxn modelId="{3C16423D-0850-466A-9F75-810352228D95}" type="presParOf" srcId="{25E8333A-5DC5-4B5A-BED8-D02E3EC692AF}" destId="{89EB83BD-CE51-4901-9585-01ED197872E3}" srcOrd="2" destOrd="0" presId="urn:microsoft.com/office/officeart/2005/8/layout/orgChart1"/>
    <dgm:cxn modelId="{4A7A5A69-72F8-4D8E-8C3D-40D1F722E8F2}" type="presParOf" srcId="{5921DC45-CED0-4AA5-8342-2569C0BB6B51}" destId="{34F034DC-BEE3-45E8-99C8-6E82A9CE26C2}" srcOrd="4" destOrd="0" presId="urn:microsoft.com/office/officeart/2005/8/layout/orgChart1"/>
    <dgm:cxn modelId="{C26FA6F8-94FD-4258-9D39-CEF191B34F7E}" type="presParOf" srcId="{5921DC45-CED0-4AA5-8342-2569C0BB6B51}" destId="{83D06F1D-FA66-4BCD-8ECA-80E1C017E466}" srcOrd="5" destOrd="0" presId="urn:microsoft.com/office/officeart/2005/8/layout/orgChart1"/>
    <dgm:cxn modelId="{35A988F3-15D2-4A0A-A0F9-5D340103C16E}" type="presParOf" srcId="{83D06F1D-FA66-4BCD-8ECA-80E1C017E466}" destId="{1CEC0629-2A66-4792-B2D2-F2DBEB497FA1}" srcOrd="0" destOrd="0" presId="urn:microsoft.com/office/officeart/2005/8/layout/orgChart1"/>
    <dgm:cxn modelId="{1F1D618D-CD88-4D3E-A74B-BB1471BE85C9}" type="presParOf" srcId="{1CEC0629-2A66-4792-B2D2-F2DBEB497FA1}" destId="{8C8558FE-A2D7-4C67-89CF-175DFD088577}" srcOrd="0" destOrd="0" presId="urn:microsoft.com/office/officeart/2005/8/layout/orgChart1"/>
    <dgm:cxn modelId="{75F7089C-EC91-4071-B216-DE491F884891}" type="presParOf" srcId="{1CEC0629-2A66-4792-B2D2-F2DBEB497FA1}" destId="{0D397289-0CD3-4F09-9AA1-DDF3AD09ABCC}" srcOrd="1" destOrd="0" presId="urn:microsoft.com/office/officeart/2005/8/layout/orgChart1"/>
    <dgm:cxn modelId="{2C5AAD7D-3F5B-4ACF-9217-1AC10AC630B4}" type="presParOf" srcId="{83D06F1D-FA66-4BCD-8ECA-80E1C017E466}" destId="{969B1809-B538-4A6C-9804-DAEFEBDF5013}" srcOrd="1" destOrd="0" presId="urn:microsoft.com/office/officeart/2005/8/layout/orgChart1"/>
    <dgm:cxn modelId="{B8C4D639-DC32-4732-8AF0-ECA2229D79E3}" type="presParOf" srcId="{83D06F1D-FA66-4BCD-8ECA-80E1C017E466}" destId="{F98A1B26-BE12-45A2-A033-5E680EF41C0B}" srcOrd="2" destOrd="0" presId="urn:microsoft.com/office/officeart/2005/8/layout/orgChart1"/>
    <dgm:cxn modelId="{9219FE29-320D-4065-9B00-F126A42E6DCC}" type="presParOf" srcId="{5921DC45-CED0-4AA5-8342-2569C0BB6B51}" destId="{1B15CEA4-613F-4BA9-9752-B3EE1DB895CE}" srcOrd="6" destOrd="0" presId="urn:microsoft.com/office/officeart/2005/8/layout/orgChart1"/>
    <dgm:cxn modelId="{656E38DE-5511-45F6-9564-0301B19E53CE}" type="presParOf" srcId="{5921DC45-CED0-4AA5-8342-2569C0BB6B51}" destId="{5822E905-B09C-4745-AF58-C89BBEB68177}" srcOrd="7" destOrd="0" presId="urn:microsoft.com/office/officeart/2005/8/layout/orgChart1"/>
    <dgm:cxn modelId="{802EFEB8-87AE-4078-BBC2-2FD9E4405F66}" type="presParOf" srcId="{5822E905-B09C-4745-AF58-C89BBEB68177}" destId="{BA50868F-4C2A-4E48-A455-10223D428883}" srcOrd="0" destOrd="0" presId="urn:microsoft.com/office/officeart/2005/8/layout/orgChart1"/>
    <dgm:cxn modelId="{37F48C5B-B77E-48CF-90AB-EF4548992781}" type="presParOf" srcId="{BA50868F-4C2A-4E48-A455-10223D428883}" destId="{1AE8B4F1-2DCA-4852-97C0-9B7BD8D14272}" srcOrd="0" destOrd="0" presId="urn:microsoft.com/office/officeart/2005/8/layout/orgChart1"/>
    <dgm:cxn modelId="{23933AE5-8B6D-4056-80F2-5EA4BEFD6725}" type="presParOf" srcId="{BA50868F-4C2A-4E48-A455-10223D428883}" destId="{4E59AD2A-1E94-40DD-A907-244A2978776A}" srcOrd="1" destOrd="0" presId="urn:microsoft.com/office/officeart/2005/8/layout/orgChart1"/>
    <dgm:cxn modelId="{F6A0BA6D-58AA-47A5-B7B2-B327667D97BE}" type="presParOf" srcId="{5822E905-B09C-4745-AF58-C89BBEB68177}" destId="{CAE7A67F-0BD7-4787-B134-6D6EF189F0E0}" srcOrd="1" destOrd="0" presId="urn:microsoft.com/office/officeart/2005/8/layout/orgChart1"/>
    <dgm:cxn modelId="{08185BBC-F85C-425A-9D38-49FEA8CB5D43}" type="presParOf" srcId="{5822E905-B09C-4745-AF58-C89BBEB68177}" destId="{A8136CD9-9094-4D4C-90E3-EDA120E48B34}" srcOrd="2" destOrd="0" presId="urn:microsoft.com/office/officeart/2005/8/layout/orgChart1"/>
    <dgm:cxn modelId="{50437963-DC74-476D-816C-B0AD47F373F1}" type="presParOf" srcId="{EF179BC5-706F-4C3C-BDD1-FCB644FE24E1}" destId="{E8BA08BE-61A6-4431-A570-9C00B558912D}" srcOrd="2" destOrd="0" presId="urn:microsoft.com/office/officeart/2005/8/layout/orgChart1"/>
    <dgm:cxn modelId="{0D349A5F-61F5-45A0-B074-3754E47AE51F}" type="presParOf" srcId="{E8BA08BE-61A6-4431-A570-9C00B558912D}" destId="{71FEADEE-6506-4D07-95AA-8B4BE80025CC}" srcOrd="0" destOrd="0" presId="urn:microsoft.com/office/officeart/2005/8/layout/orgChart1"/>
    <dgm:cxn modelId="{AE0636E9-1ACB-4B56-9B87-E5314C8A289C}" type="presParOf" srcId="{E8BA08BE-61A6-4431-A570-9C00B558912D}" destId="{31725FA7-2A09-44A8-A1DD-8C0E5BE8F32F}" srcOrd="1" destOrd="0" presId="urn:microsoft.com/office/officeart/2005/8/layout/orgChart1"/>
    <dgm:cxn modelId="{6657AFEF-499F-4ADC-8665-2181E4232FAD}" type="presParOf" srcId="{31725FA7-2A09-44A8-A1DD-8C0E5BE8F32F}" destId="{3D2D1073-70A4-4587-881D-9E4210E83A9C}" srcOrd="0" destOrd="0" presId="urn:microsoft.com/office/officeart/2005/8/layout/orgChart1"/>
    <dgm:cxn modelId="{3118BEDA-3E7C-4A4D-8680-38EDE38B2E8B}" type="presParOf" srcId="{3D2D1073-70A4-4587-881D-9E4210E83A9C}" destId="{C5039817-AC75-4E03-9477-3275C2B7327C}" srcOrd="0" destOrd="0" presId="urn:microsoft.com/office/officeart/2005/8/layout/orgChart1"/>
    <dgm:cxn modelId="{CB54FB4B-0879-4F21-8771-44D9115AC2EB}" type="presParOf" srcId="{3D2D1073-70A4-4587-881D-9E4210E83A9C}" destId="{AAA7C125-F17E-417F-A2E3-F1BDCDD43F94}" srcOrd="1" destOrd="0" presId="urn:microsoft.com/office/officeart/2005/8/layout/orgChart1"/>
    <dgm:cxn modelId="{8F34E8E1-2FBF-441B-AE45-FCB4153E2C47}" type="presParOf" srcId="{31725FA7-2A09-44A8-A1DD-8C0E5BE8F32F}" destId="{B2B8B601-A88A-42D1-ACCC-89A3DAC3B90E}" srcOrd="1" destOrd="0" presId="urn:microsoft.com/office/officeart/2005/8/layout/orgChart1"/>
    <dgm:cxn modelId="{E3990CBF-9078-464B-8EE6-8B1987A49508}" type="presParOf" srcId="{31725FA7-2A09-44A8-A1DD-8C0E5BE8F32F}" destId="{CF28AD61-11CE-47D6-B2A2-221C229FC28D}" srcOrd="2" destOrd="0" presId="urn:microsoft.com/office/officeart/2005/8/layout/orgChart1"/>
    <dgm:cxn modelId="{5E6AA372-80EA-416E-ABDF-431FDA10999A}" type="presParOf" srcId="{E8BA08BE-61A6-4431-A570-9C00B558912D}" destId="{C2124224-40F6-450B-8BB1-38160B936733}" srcOrd="2" destOrd="0" presId="urn:microsoft.com/office/officeart/2005/8/layout/orgChart1"/>
    <dgm:cxn modelId="{79D099E6-DB55-4288-9E16-47900EEEDA12}" type="presParOf" srcId="{E8BA08BE-61A6-4431-A570-9C00B558912D}" destId="{72D14F84-DFF5-403C-95AA-CD4A62903573}" srcOrd="3" destOrd="0" presId="urn:microsoft.com/office/officeart/2005/8/layout/orgChart1"/>
    <dgm:cxn modelId="{A7AC9D5E-62CA-4441-B4E5-5D496C2062FF}" type="presParOf" srcId="{72D14F84-DFF5-403C-95AA-CD4A62903573}" destId="{32E77207-42E0-4A10-A47F-32DBBFB2786B}" srcOrd="0" destOrd="0" presId="urn:microsoft.com/office/officeart/2005/8/layout/orgChart1"/>
    <dgm:cxn modelId="{A24EE51A-D7A0-48A7-ACA9-2DB3EAA3F577}" type="presParOf" srcId="{32E77207-42E0-4A10-A47F-32DBBFB2786B}" destId="{C7C37627-73AA-48D9-918A-3ACAD49FA4C6}" srcOrd="0" destOrd="0" presId="urn:microsoft.com/office/officeart/2005/8/layout/orgChart1"/>
    <dgm:cxn modelId="{A4C99745-332C-4756-B7D0-CDB064A8FD17}" type="presParOf" srcId="{32E77207-42E0-4A10-A47F-32DBBFB2786B}" destId="{4EF4937C-14D8-4A09-8E7A-8BBE989C44CD}" srcOrd="1" destOrd="0" presId="urn:microsoft.com/office/officeart/2005/8/layout/orgChart1"/>
    <dgm:cxn modelId="{93B38B8B-1AB4-4079-9A9A-77DFB5E21F4B}" type="presParOf" srcId="{72D14F84-DFF5-403C-95AA-CD4A62903573}" destId="{D14C0458-68E4-4C25-9934-6E111B267229}" srcOrd="1" destOrd="0" presId="urn:microsoft.com/office/officeart/2005/8/layout/orgChart1"/>
    <dgm:cxn modelId="{8BC8ADFF-A220-4268-8729-F1D19FA51A57}" type="presParOf" srcId="{72D14F84-DFF5-403C-95AA-CD4A62903573}" destId="{B46E5EE9-21E5-4FBB-80E9-CBFB874A4054}" srcOrd="2" destOrd="0" presId="urn:microsoft.com/office/officeart/2005/8/layout/orgChart1"/>
    <dgm:cxn modelId="{E5394152-84D5-4309-8871-F6A0F646B286}" type="presParOf" srcId="{E8BA08BE-61A6-4431-A570-9C00B558912D}" destId="{6F6868E0-FB4E-4F73-B479-50FBA905CAF1}" srcOrd="4" destOrd="0" presId="urn:microsoft.com/office/officeart/2005/8/layout/orgChart1"/>
    <dgm:cxn modelId="{E22AB123-DA08-4F09-BB6E-03996EB4177B}" type="presParOf" srcId="{E8BA08BE-61A6-4431-A570-9C00B558912D}" destId="{BDBFB4BC-2DAF-48E1-86C8-ECBACB817245}" srcOrd="5" destOrd="0" presId="urn:microsoft.com/office/officeart/2005/8/layout/orgChart1"/>
    <dgm:cxn modelId="{F0F57720-94CE-4665-8DF7-B86CF6E414D8}" type="presParOf" srcId="{BDBFB4BC-2DAF-48E1-86C8-ECBACB817245}" destId="{ED4EF7D4-AA25-4CD4-93F3-0861E5F732B9}" srcOrd="0" destOrd="0" presId="urn:microsoft.com/office/officeart/2005/8/layout/orgChart1"/>
    <dgm:cxn modelId="{1B9DC34B-C2C3-4E77-902D-C0C8070EC627}" type="presParOf" srcId="{ED4EF7D4-AA25-4CD4-93F3-0861E5F732B9}" destId="{1DC69CBC-C6B8-4DEF-99EF-104ACE3FFA5E}" srcOrd="0" destOrd="0" presId="urn:microsoft.com/office/officeart/2005/8/layout/orgChart1"/>
    <dgm:cxn modelId="{CC5233EE-1E09-4E7A-81AC-D54CAD16F0C6}" type="presParOf" srcId="{ED4EF7D4-AA25-4CD4-93F3-0861E5F732B9}" destId="{4C27D788-060F-41CB-B58D-AB520C017D75}" srcOrd="1" destOrd="0" presId="urn:microsoft.com/office/officeart/2005/8/layout/orgChart1"/>
    <dgm:cxn modelId="{349A49F5-E7F3-474B-A7C0-81384932A6E5}" type="presParOf" srcId="{BDBFB4BC-2DAF-48E1-86C8-ECBACB817245}" destId="{518AF16E-58F3-47E4-8595-910C481FE264}" srcOrd="1" destOrd="0" presId="urn:microsoft.com/office/officeart/2005/8/layout/orgChart1"/>
    <dgm:cxn modelId="{7445C8EC-E644-424D-8900-9A8948E13F64}"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PIO</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58B5D1C2-2725-4655-8A9F-E1C7273628AC}" type="presOf" srcId="{09DA8F2C-07F6-4090-A307-292738B1B076}" destId="{6F6868E0-FB4E-4F73-B479-50FBA905CAF1}" srcOrd="0" destOrd="0" presId="urn:microsoft.com/office/officeart/2005/8/layout/orgChart1"/>
    <dgm:cxn modelId="{263008D6-DDFB-4C20-AF8B-7FDA4EC9894B}" type="presOf" srcId="{885B8C33-E430-4833-ADB5-F25468B51A0C}" destId="{0D397289-0CD3-4F09-9AA1-DDF3AD09ABCC}" srcOrd="1"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049447BA-BF06-4AF4-B5CA-65E0BA1F3ABC}" srcId="{2F2F4C0C-DCE1-49C7-BCD6-C2B09A83DEF9}" destId="{F3CB445C-6AC3-4DBD-B8E0-F14CC549511B}" srcOrd="0" destOrd="0" parTransId="{52AF6FA1-4E45-4650-A089-D2D132A14F4D}" sibTransId="{02902D8C-0A95-47A1-B61F-F521D17E56B6}"/>
    <dgm:cxn modelId="{DD182009-5472-4BC0-99B7-117B3BBDF424}" type="presOf" srcId="{C64A96A8-ECA2-4FFD-802D-D4B959912639}" destId="{88535358-852C-43A1-858B-7FAC24A726F4}" srcOrd="0" destOrd="0" presId="urn:microsoft.com/office/officeart/2005/8/layout/orgChart1"/>
    <dgm:cxn modelId="{18A543CB-D3D6-4117-9187-A11B0453855B}" type="presOf" srcId="{F3CB445C-6AC3-4DBD-B8E0-F14CC549511B}" destId="{C5039817-AC75-4E03-9477-3275C2B7327C}" srcOrd="0" destOrd="0" presId="urn:microsoft.com/office/officeart/2005/8/layout/orgChart1"/>
    <dgm:cxn modelId="{DE00EA79-8B00-4615-BC40-891555C356AF}" type="presOf" srcId="{0DF49F4E-A819-4505-9CEB-792BD5F96CEA}" destId="{957DD06E-1B39-4E24-BCFE-68435C643382}" srcOrd="0" destOrd="0" presId="urn:microsoft.com/office/officeart/2005/8/layout/orgChart1"/>
    <dgm:cxn modelId="{B738287B-D0E0-444B-899C-166D6D778FB1}" type="presOf" srcId="{2F2F4C0C-DCE1-49C7-BCD6-C2B09A83DEF9}" destId="{9592F144-D1E9-44D0-9B2D-C480A413D233}" srcOrd="1" destOrd="0" presId="urn:microsoft.com/office/officeart/2005/8/layout/orgChart1"/>
    <dgm:cxn modelId="{691980BD-846A-4106-91E3-8987A410F623}" type="presOf" srcId="{D3CC52C4-D74F-4296-B525-EA300F28B9DA}" destId="{E9BD8101-73BD-4485-8A2C-D42594697449}" srcOrd="0" destOrd="0" presId="urn:microsoft.com/office/officeart/2005/8/layout/orgChart1"/>
    <dgm:cxn modelId="{E6DAABBA-46EE-4554-AEA4-64011C0B2B2F}" type="presOf" srcId="{52AF6FA1-4E45-4650-A089-D2D132A14F4D}" destId="{71FEADEE-6506-4D07-95AA-8B4BE80025CC}" srcOrd="0" destOrd="0" presId="urn:microsoft.com/office/officeart/2005/8/layout/orgChart1"/>
    <dgm:cxn modelId="{CBFCD483-9B5B-44E4-9651-E1AE5361B6D0}" type="presOf" srcId="{451F3F3B-43C7-4D5E-8A15-04B5BCD6B0C5}" destId="{EC178FE9-4636-4AAD-9C35-386E7EDEDE91}" srcOrd="0" destOrd="0" presId="urn:microsoft.com/office/officeart/2005/8/layout/orgChart1"/>
    <dgm:cxn modelId="{57021C49-0B11-4422-835A-264595DDEDA3}" type="presOf" srcId="{F0FE521C-9B25-4EE7-B3E4-466C7CBF7389}" destId="{4C27D788-060F-41CB-B58D-AB520C017D75}" srcOrd="1"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1DC1EC0A-4B63-4DD5-92DB-5AA19FB6834F}" type="presOf" srcId="{5AEB6C2F-812F-41F5-AA0A-1E3DA6A186DC}" destId="{C7C37627-73AA-48D9-918A-3ACAD49FA4C6}" srcOrd="0" destOrd="0" presId="urn:microsoft.com/office/officeart/2005/8/layout/orgChart1"/>
    <dgm:cxn modelId="{4F591B0F-BF21-44FC-B416-3DE71E991422}" type="presOf" srcId="{885B8C33-E430-4833-ADB5-F25468B51A0C}" destId="{8C8558FE-A2D7-4C67-89CF-175DFD088577}" srcOrd="0" destOrd="0" presId="urn:microsoft.com/office/officeart/2005/8/layout/orgChart1"/>
    <dgm:cxn modelId="{B18CC58F-6585-42AB-B37F-F5E082D61CE6}" type="presOf" srcId="{451F3F3B-43C7-4D5E-8A15-04B5BCD6B0C5}" destId="{C2F31618-B158-4AE7-8B66-E8F694833EA1}" srcOrd="1" destOrd="0" presId="urn:microsoft.com/office/officeart/2005/8/layout/orgChart1"/>
    <dgm:cxn modelId="{DAA707D7-6D70-49AC-B617-6609D0053382}" type="presOf" srcId="{F3CB445C-6AC3-4DBD-B8E0-F14CC549511B}" destId="{AAA7C125-F17E-417F-A2E3-F1BDCDD43F94}" srcOrd="1" destOrd="0" presId="urn:microsoft.com/office/officeart/2005/8/layout/orgChart1"/>
    <dgm:cxn modelId="{49B01699-424D-470F-9031-0E5C18EA2AC3}" type="presOf" srcId="{D34AA2DA-ABFC-4A5D-AA5F-02DA037A4396}" destId="{34F034DC-BEE3-45E8-99C8-6E82A9CE26C2}" srcOrd="0" destOrd="0" presId="urn:microsoft.com/office/officeart/2005/8/layout/orgChart1"/>
    <dgm:cxn modelId="{97B21DAF-1D2D-47E0-917E-573EED78F912}" type="presOf" srcId="{F0FE521C-9B25-4EE7-B3E4-466C7CBF7389}" destId="{1DC69CBC-C6B8-4DEF-99EF-104ACE3FFA5E}" srcOrd="0"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575F2A85-10C0-4EF7-9885-D04E3248542D}" type="presOf" srcId="{C7B9EBB4-BBD7-4812-914C-2F85AE5CD835}" destId="{1B15CEA4-613F-4BA9-9752-B3EE1DB895CE}" srcOrd="0"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B5A186A0-D074-43E5-8A9C-262FEEDFBD08}" type="presOf" srcId="{662D8F26-29C9-4F1C-AC3E-411C2E56ACAA}" destId="{C2124224-40F6-450B-8BB1-38160B936733}" srcOrd="0" destOrd="0" presId="urn:microsoft.com/office/officeart/2005/8/layout/orgChart1"/>
    <dgm:cxn modelId="{17C8F2E4-9FEC-4EA0-A845-67D613E2297B}" type="presOf" srcId="{3F4A9A22-3E8B-4328-9F8B-CF27FE71BA39}" destId="{A155A4A1-E4F4-43B8-A042-07F5304C3592}" srcOrd="0" destOrd="0" presId="urn:microsoft.com/office/officeart/2005/8/layout/orgChart1"/>
    <dgm:cxn modelId="{B5D30343-A4D0-423E-90DE-B6BC6C4FA515}" type="presOf" srcId="{59CDDC91-435D-478D-9CD7-FCDC4E7D65D7}" destId="{4E59AD2A-1E94-40DD-A907-244A2978776A}" srcOrd="1" destOrd="0" presId="urn:microsoft.com/office/officeart/2005/8/layout/orgChart1"/>
    <dgm:cxn modelId="{5D17506E-92F8-44FD-8FB0-6FC8F67E7A4F}" type="presOf" srcId="{2F2F4C0C-DCE1-49C7-BCD6-C2B09A83DEF9}" destId="{6C87F02D-5CD8-415A-91A3-7C350A19F942}" srcOrd="0"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F4BD1459-DCB5-425A-B86D-83A245CE5D0A}" srcId="{2F2F4C0C-DCE1-49C7-BCD6-C2B09A83DEF9}" destId="{59CDDC91-435D-478D-9CD7-FCDC4E7D65D7}" srcOrd="6" destOrd="0" parTransId="{C7B9EBB4-BBD7-4812-914C-2F85AE5CD835}" sibTransId="{63DA1D81-102D-4FC3-9140-E398E45BA0D0}"/>
    <dgm:cxn modelId="{5C1A5435-AB90-4774-8361-161F797AA3D2}" type="presOf" srcId="{C64A96A8-ECA2-4FFD-802D-D4B959912639}" destId="{1775D0BD-06BA-48A3-91BD-47249658B959}" srcOrd="1" destOrd="0" presId="urn:microsoft.com/office/officeart/2005/8/layout/orgChart1"/>
    <dgm:cxn modelId="{5A081193-5239-4C83-B9F9-F687583FB656}" srcId="{0DF49F4E-A819-4505-9CEB-792BD5F96CEA}" destId="{2F2F4C0C-DCE1-49C7-BCD6-C2B09A83DEF9}" srcOrd="0" destOrd="0" parTransId="{CF45A96A-A08D-409C-A946-AAA12FBA4656}" sibTransId="{C6C2CA65-5163-4CFD-9D0C-6F80332BF486}"/>
    <dgm:cxn modelId="{208413ED-CAF0-44B7-9D8A-701213AF682D}" type="presOf" srcId="{59CDDC91-435D-478D-9CD7-FCDC4E7D65D7}" destId="{1AE8B4F1-2DCA-4852-97C0-9B7BD8D14272}" srcOrd="0" destOrd="0" presId="urn:microsoft.com/office/officeart/2005/8/layout/orgChart1"/>
    <dgm:cxn modelId="{60230BE9-E390-41E1-9BA8-C30BD4CB2324}" type="presOf" srcId="{5AEB6C2F-812F-41F5-AA0A-1E3DA6A186DC}" destId="{4EF4937C-14D8-4A09-8E7A-8BBE989C44CD}" srcOrd="1" destOrd="0" presId="urn:microsoft.com/office/officeart/2005/8/layout/orgChart1"/>
    <dgm:cxn modelId="{6FC79DB9-4FD1-4297-B78C-618C43E56A81}" type="presParOf" srcId="{957DD06E-1B39-4E24-BCFE-68435C643382}" destId="{EF179BC5-706F-4C3C-BDD1-FCB644FE24E1}" srcOrd="0" destOrd="0" presId="urn:microsoft.com/office/officeart/2005/8/layout/orgChart1"/>
    <dgm:cxn modelId="{6AB672F4-BCBE-4D27-B843-EB04E214963E}" type="presParOf" srcId="{EF179BC5-706F-4C3C-BDD1-FCB644FE24E1}" destId="{80DECE6D-D2C0-4210-BCD0-039D27A358C6}" srcOrd="0" destOrd="0" presId="urn:microsoft.com/office/officeart/2005/8/layout/orgChart1"/>
    <dgm:cxn modelId="{09F8B857-4499-4E59-B075-BF1BF89628A4}" type="presParOf" srcId="{80DECE6D-D2C0-4210-BCD0-039D27A358C6}" destId="{6C87F02D-5CD8-415A-91A3-7C350A19F942}" srcOrd="0" destOrd="0" presId="urn:microsoft.com/office/officeart/2005/8/layout/orgChart1"/>
    <dgm:cxn modelId="{84E3C22E-1555-48EB-8793-49BBD8AD7E7E}" type="presParOf" srcId="{80DECE6D-D2C0-4210-BCD0-039D27A358C6}" destId="{9592F144-D1E9-44D0-9B2D-C480A413D233}" srcOrd="1" destOrd="0" presId="urn:microsoft.com/office/officeart/2005/8/layout/orgChart1"/>
    <dgm:cxn modelId="{11474EEB-C9B9-4A2B-8367-18222578D864}" type="presParOf" srcId="{EF179BC5-706F-4C3C-BDD1-FCB644FE24E1}" destId="{5921DC45-CED0-4AA5-8342-2569C0BB6B51}" srcOrd="1" destOrd="0" presId="urn:microsoft.com/office/officeart/2005/8/layout/orgChart1"/>
    <dgm:cxn modelId="{9B19A205-8DBB-4755-97C3-38D09B210CA6}" type="presParOf" srcId="{5921DC45-CED0-4AA5-8342-2569C0BB6B51}" destId="{A155A4A1-E4F4-43B8-A042-07F5304C3592}" srcOrd="0" destOrd="0" presId="urn:microsoft.com/office/officeart/2005/8/layout/orgChart1"/>
    <dgm:cxn modelId="{2626519C-BC1A-41BC-A91D-8243ADED659E}" type="presParOf" srcId="{5921DC45-CED0-4AA5-8342-2569C0BB6B51}" destId="{A50DD12B-5D58-44B8-BCEF-9AB534E73298}" srcOrd="1" destOrd="0" presId="urn:microsoft.com/office/officeart/2005/8/layout/orgChart1"/>
    <dgm:cxn modelId="{280EF241-C936-4CA3-AA32-59BC0E5AE87F}" type="presParOf" srcId="{A50DD12B-5D58-44B8-BCEF-9AB534E73298}" destId="{3FCD55BA-0C36-4BE6-BF06-71B4CE22C02E}" srcOrd="0" destOrd="0" presId="urn:microsoft.com/office/officeart/2005/8/layout/orgChart1"/>
    <dgm:cxn modelId="{D41178F7-D4CA-49FA-8ADE-980BC5EE74BC}" type="presParOf" srcId="{3FCD55BA-0C36-4BE6-BF06-71B4CE22C02E}" destId="{88535358-852C-43A1-858B-7FAC24A726F4}" srcOrd="0" destOrd="0" presId="urn:microsoft.com/office/officeart/2005/8/layout/orgChart1"/>
    <dgm:cxn modelId="{3F41706B-AF67-41E2-90B5-7B19C68EF886}" type="presParOf" srcId="{3FCD55BA-0C36-4BE6-BF06-71B4CE22C02E}" destId="{1775D0BD-06BA-48A3-91BD-47249658B959}" srcOrd="1" destOrd="0" presId="urn:microsoft.com/office/officeart/2005/8/layout/orgChart1"/>
    <dgm:cxn modelId="{151AB51C-6784-40EC-BDF0-573DDE28EE6E}" type="presParOf" srcId="{A50DD12B-5D58-44B8-BCEF-9AB534E73298}" destId="{FFB14372-A029-425C-9BAD-ACED03B4DD65}" srcOrd="1" destOrd="0" presId="urn:microsoft.com/office/officeart/2005/8/layout/orgChart1"/>
    <dgm:cxn modelId="{967F1F98-048B-4158-9D20-EB3D6EA3035A}" type="presParOf" srcId="{A50DD12B-5D58-44B8-BCEF-9AB534E73298}" destId="{C7BC9596-428B-4F6F-AA7E-3E3D2106934C}" srcOrd="2" destOrd="0" presId="urn:microsoft.com/office/officeart/2005/8/layout/orgChart1"/>
    <dgm:cxn modelId="{B849B1C8-C88A-4486-B8B7-43735D4B91C0}" type="presParOf" srcId="{5921DC45-CED0-4AA5-8342-2569C0BB6B51}" destId="{E9BD8101-73BD-4485-8A2C-D42594697449}" srcOrd="2" destOrd="0" presId="urn:microsoft.com/office/officeart/2005/8/layout/orgChart1"/>
    <dgm:cxn modelId="{F9681254-FDF7-4421-B942-BB27C4CCEC72}" type="presParOf" srcId="{5921DC45-CED0-4AA5-8342-2569C0BB6B51}" destId="{25E8333A-5DC5-4B5A-BED8-D02E3EC692AF}" srcOrd="3" destOrd="0" presId="urn:microsoft.com/office/officeart/2005/8/layout/orgChart1"/>
    <dgm:cxn modelId="{C761735D-B0E6-472D-B2C9-336BEB1149E3}" type="presParOf" srcId="{25E8333A-5DC5-4B5A-BED8-D02E3EC692AF}" destId="{5F2844CB-2F04-4832-8174-508A9A28DB9F}" srcOrd="0" destOrd="0" presId="urn:microsoft.com/office/officeart/2005/8/layout/orgChart1"/>
    <dgm:cxn modelId="{04195474-6EFA-47E5-B72B-3F3DEE78F228}" type="presParOf" srcId="{5F2844CB-2F04-4832-8174-508A9A28DB9F}" destId="{EC178FE9-4636-4AAD-9C35-386E7EDEDE91}" srcOrd="0" destOrd="0" presId="urn:microsoft.com/office/officeart/2005/8/layout/orgChart1"/>
    <dgm:cxn modelId="{1034B6F5-A93C-40D2-985D-672907567FF7}" type="presParOf" srcId="{5F2844CB-2F04-4832-8174-508A9A28DB9F}" destId="{C2F31618-B158-4AE7-8B66-E8F694833EA1}" srcOrd="1" destOrd="0" presId="urn:microsoft.com/office/officeart/2005/8/layout/orgChart1"/>
    <dgm:cxn modelId="{63E4E45B-942E-419B-812F-7B3488EC1B63}" type="presParOf" srcId="{25E8333A-5DC5-4B5A-BED8-D02E3EC692AF}" destId="{8A77EFA2-6903-4E26-B450-9EC6DEA7ACA6}" srcOrd="1" destOrd="0" presId="urn:microsoft.com/office/officeart/2005/8/layout/orgChart1"/>
    <dgm:cxn modelId="{D51814E1-FE04-4DE7-BF2D-870249E48343}" type="presParOf" srcId="{25E8333A-5DC5-4B5A-BED8-D02E3EC692AF}" destId="{89EB83BD-CE51-4901-9585-01ED197872E3}" srcOrd="2" destOrd="0" presId="urn:microsoft.com/office/officeart/2005/8/layout/orgChart1"/>
    <dgm:cxn modelId="{A0DA08CF-9AE5-44F2-8606-6A8A7A1401F2}" type="presParOf" srcId="{5921DC45-CED0-4AA5-8342-2569C0BB6B51}" destId="{34F034DC-BEE3-45E8-99C8-6E82A9CE26C2}" srcOrd="4" destOrd="0" presId="urn:microsoft.com/office/officeart/2005/8/layout/orgChart1"/>
    <dgm:cxn modelId="{303B136C-8DAE-49D3-BDBC-4A81E2CA9C23}" type="presParOf" srcId="{5921DC45-CED0-4AA5-8342-2569C0BB6B51}" destId="{83D06F1D-FA66-4BCD-8ECA-80E1C017E466}" srcOrd="5" destOrd="0" presId="urn:microsoft.com/office/officeart/2005/8/layout/orgChart1"/>
    <dgm:cxn modelId="{7B018129-BDFB-415C-A49D-C7C5583B92AB}" type="presParOf" srcId="{83D06F1D-FA66-4BCD-8ECA-80E1C017E466}" destId="{1CEC0629-2A66-4792-B2D2-F2DBEB497FA1}" srcOrd="0" destOrd="0" presId="urn:microsoft.com/office/officeart/2005/8/layout/orgChart1"/>
    <dgm:cxn modelId="{BB733CCB-4711-4698-BECD-101FDD97D7BD}" type="presParOf" srcId="{1CEC0629-2A66-4792-B2D2-F2DBEB497FA1}" destId="{8C8558FE-A2D7-4C67-89CF-175DFD088577}" srcOrd="0" destOrd="0" presId="urn:microsoft.com/office/officeart/2005/8/layout/orgChart1"/>
    <dgm:cxn modelId="{47C11B19-CCFC-4B84-ACC5-99E913BDF25E}" type="presParOf" srcId="{1CEC0629-2A66-4792-B2D2-F2DBEB497FA1}" destId="{0D397289-0CD3-4F09-9AA1-DDF3AD09ABCC}" srcOrd="1" destOrd="0" presId="urn:microsoft.com/office/officeart/2005/8/layout/orgChart1"/>
    <dgm:cxn modelId="{1BFBC25E-5AF8-4DDD-97F6-9C7F468F3483}" type="presParOf" srcId="{83D06F1D-FA66-4BCD-8ECA-80E1C017E466}" destId="{969B1809-B538-4A6C-9804-DAEFEBDF5013}" srcOrd="1" destOrd="0" presId="urn:microsoft.com/office/officeart/2005/8/layout/orgChart1"/>
    <dgm:cxn modelId="{AAF3C89C-15DA-4F4C-ADBE-62CE228A5FA9}" type="presParOf" srcId="{83D06F1D-FA66-4BCD-8ECA-80E1C017E466}" destId="{F98A1B26-BE12-45A2-A033-5E680EF41C0B}" srcOrd="2" destOrd="0" presId="urn:microsoft.com/office/officeart/2005/8/layout/orgChart1"/>
    <dgm:cxn modelId="{CE4DD636-1B2A-4F19-89CD-5241F9CC5D70}" type="presParOf" srcId="{5921DC45-CED0-4AA5-8342-2569C0BB6B51}" destId="{1B15CEA4-613F-4BA9-9752-B3EE1DB895CE}" srcOrd="6" destOrd="0" presId="urn:microsoft.com/office/officeart/2005/8/layout/orgChart1"/>
    <dgm:cxn modelId="{49C887F1-17EC-481F-ACD7-51225D705A70}" type="presParOf" srcId="{5921DC45-CED0-4AA5-8342-2569C0BB6B51}" destId="{5822E905-B09C-4745-AF58-C89BBEB68177}" srcOrd="7" destOrd="0" presId="urn:microsoft.com/office/officeart/2005/8/layout/orgChart1"/>
    <dgm:cxn modelId="{87280FB1-242A-4866-ACC5-3E794F95B593}" type="presParOf" srcId="{5822E905-B09C-4745-AF58-C89BBEB68177}" destId="{BA50868F-4C2A-4E48-A455-10223D428883}" srcOrd="0" destOrd="0" presId="urn:microsoft.com/office/officeart/2005/8/layout/orgChart1"/>
    <dgm:cxn modelId="{4DAAFB7C-E6EC-4397-B57A-A1C9CB8974E5}" type="presParOf" srcId="{BA50868F-4C2A-4E48-A455-10223D428883}" destId="{1AE8B4F1-2DCA-4852-97C0-9B7BD8D14272}" srcOrd="0" destOrd="0" presId="urn:microsoft.com/office/officeart/2005/8/layout/orgChart1"/>
    <dgm:cxn modelId="{F03BC692-15B4-4C6D-8176-68B33187831D}" type="presParOf" srcId="{BA50868F-4C2A-4E48-A455-10223D428883}" destId="{4E59AD2A-1E94-40DD-A907-244A2978776A}" srcOrd="1" destOrd="0" presId="urn:microsoft.com/office/officeart/2005/8/layout/orgChart1"/>
    <dgm:cxn modelId="{6AFD8530-1076-4816-A3D4-043DBBE2BD30}" type="presParOf" srcId="{5822E905-B09C-4745-AF58-C89BBEB68177}" destId="{CAE7A67F-0BD7-4787-B134-6D6EF189F0E0}" srcOrd="1" destOrd="0" presId="urn:microsoft.com/office/officeart/2005/8/layout/orgChart1"/>
    <dgm:cxn modelId="{E64D9111-3C6E-4D7C-B52A-1DE7EA96B5CE}" type="presParOf" srcId="{5822E905-B09C-4745-AF58-C89BBEB68177}" destId="{A8136CD9-9094-4D4C-90E3-EDA120E48B34}" srcOrd="2" destOrd="0" presId="urn:microsoft.com/office/officeart/2005/8/layout/orgChart1"/>
    <dgm:cxn modelId="{6974CCAB-3F11-4E2F-B565-9B683EC763B6}" type="presParOf" srcId="{EF179BC5-706F-4C3C-BDD1-FCB644FE24E1}" destId="{E8BA08BE-61A6-4431-A570-9C00B558912D}" srcOrd="2" destOrd="0" presId="urn:microsoft.com/office/officeart/2005/8/layout/orgChart1"/>
    <dgm:cxn modelId="{C67B942F-D565-4646-AF79-B47C20B08CD5}" type="presParOf" srcId="{E8BA08BE-61A6-4431-A570-9C00B558912D}" destId="{71FEADEE-6506-4D07-95AA-8B4BE80025CC}" srcOrd="0" destOrd="0" presId="urn:microsoft.com/office/officeart/2005/8/layout/orgChart1"/>
    <dgm:cxn modelId="{9878FD27-D012-4327-80F6-BEC03D20CCF8}" type="presParOf" srcId="{E8BA08BE-61A6-4431-A570-9C00B558912D}" destId="{31725FA7-2A09-44A8-A1DD-8C0E5BE8F32F}" srcOrd="1" destOrd="0" presId="urn:microsoft.com/office/officeart/2005/8/layout/orgChart1"/>
    <dgm:cxn modelId="{83CAB6DB-DE3B-428E-9FDE-31029C5D6561}" type="presParOf" srcId="{31725FA7-2A09-44A8-A1DD-8C0E5BE8F32F}" destId="{3D2D1073-70A4-4587-881D-9E4210E83A9C}" srcOrd="0" destOrd="0" presId="urn:microsoft.com/office/officeart/2005/8/layout/orgChart1"/>
    <dgm:cxn modelId="{1C7794E7-6807-44B4-8EB4-CF780A681B12}" type="presParOf" srcId="{3D2D1073-70A4-4587-881D-9E4210E83A9C}" destId="{C5039817-AC75-4E03-9477-3275C2B7327C}" srcOrd="0" destOrd="0" presId="urn:microsoft.com/office/officeart/2005/8/layout/orgChart1"/>
    <dgm:cxn modelId="{71B66555-4D64-4F5B-AAA2-EC331DD76B7C}" type="presParOf" srcId="{3D2D1073-70A4-4587-881D-9E4210E83A9C}" destId="{AAA7C125-F17E-417F-A2E3-F1BDCDD43F94}" srcOrd="1" destOrd="0" presId="urn:microsoft.com/office/officeart/2005/8/layout/orgChart1"/>
    <dgm:cxn modelId="{63F2D5CC-0F68-41D6-B3F8-3B4995CA8F03}" type="presParOf" srcId="{31725FA7-2A09-44A8-A1DD-8C0E5BE8F32F}" destId="{B2B8B601-A88A-42D1-ACCC-89A3DAC3B90E}" srcOrd="1" destOrd="0" presId="urn:microsoft.com/office/officeart/2005/8/layout/orgChart1"/>
    <dgm:cxn modelId="{EE0BC44A-502F-43B6-A47D-4B8A03F661D5}" type="presParOf" srcId="{31725FA7-2A09-44A8-A1DD-8C0E5BE8F32F}" destId="{CF28AD61-11CE-47D6-B2A2-221C229FC28D}" srcOrd="2" destOrd="0" presId="urn:microsoft.com/office/officeart/2005/8/layout/orgChart1"/>
    <dgm:cxn modelId="{7EF3C579-7A35-4C00-B0D2-0927EEE60AFD}" type="presParOf" srcId="{E8BA08BE-61A6-4431-A570-9C00B558912D}" destId="{C2124224-40F6-450B-8BB1-38160B936733}" srcOrd="2" destOrd="0" presId="urn:microsoft.com/office/officeart/2005/8/layout/orgChart1"/>
    <dgm:cxn modelId="{BAD679AA-32C9-4338-85B2-2661F44D3B9D}" type="presParOf" srcId="{E8BA08BE-61A6-4431-A570-9C00B558912D}" destId="{72D14F84-DFF5-403C-95AA-CD4A62903573}" srcOrd="3" destOrd="0" presId="urn:microsoft.com/office/officeart/2005/8/layout/orgChart1"/>
    <dgm:cxn modelId="{37031A65-C2C8-4317-A80A-154B156B3F48}" type="presParOf" srcId="{72D14F84-DFF5-403C-95AA-CD4A62903573}" destId="{32E77207-42E0-4A10-A47F-32DBBFB2786B}" srcOrd="0" destOrd="0" presId="urn:microsoft.com/office/officeart/2005/8/layout/orgChart1"/>
    <dgm:cxn modelId="{93657E21-2B8B-4E5B-ADAC-B956AA87ADAD}" type="presParOf" srcId="{32E77207-42E0-4A10-A47F-32DBBFB2786B}" destId="{C7C37627-73AA-48D9-918A-3ACAD49FA4C6}" srcOrd="0" destOrd="0" presId="urn:microsoft.com/office/officeart/2005/8/layout/orgChart1"/>
    <dgm:cxn modelId="{48FDA228-F52B-4D4C-AABC-E52D262D30B0}" type="presParOf" srcId="{32E77207-42E0-4A10-A47F-32DBBFB2786B}" destId="{4EF4937C-14D8-4A09-8E7A-8BBE989C44CD}" srcOrd="1" destOrd="0" presId="urn:microsoft.com/office/officeart/2005/8/layout/orgChart1"/>
    <dgm:cxn modelId="{31F0F4D3-611D-42E0-90B3-1DADA25BA127}" type="presParOf" srcId="{72D14F84-DFF5-403C-95AA-CD4A62903573}" destId="{D14C0458-68E4-4C25-9934-6E111B267229}" srcOrd="1" destOrd="0" presId="urn:microsoft.com/office/officeart/2005/8/layout/orgChart1"/>
    <dgm:cxn modelId="{2ADA6636-51F9-47CA-A69B-720511F676BA}" type="presParOf" srcId="{72D14F84-DFF5-403C-95AA-CD4A62903573}" destId="{B46E5EE9-21E5-4FBB-80E9-CBFB874A4054}" srcOrd="2" destOrd="0" presId="urn:microsoft.com/office/officeart/2005/8/layout/orgChart1"/>
    <dgm:cxn modelId="{9F502EB8-65D8-400E-8268-93D178C29055}" type="presParOf" srcId="{E8BA08BE-61A6-4431-A570-9C00B558912D}" destId="{6F6868E0-FB4E-4F73-B479-50FBA905CAF1}" srcOrd="4" destOrd="0" presId="urn:microsoft.com/office/officeart/2005/8/layout/orgChart1"/>
    <dgm:cxn modelId="{D9BFD18D-915E-45B2-9B0D-8BA17619CB62}" type="presParOf" srcId="{E8BA08BE-61A6-4431-A570-9C00B558912D}" destId="{BDBFB4BC-2DAF-48E1-86C8-ECBACB817245}" srcOrd="5" destOrd="0" presId="urn:microsoft.com/office/officeart/2005/8/layout/orgChart1"/>
    <dgm:cxn modelId="{21E5E3B4-EC73-4BB8-B690-4A7128400F70}" type="presParOf" srcId="{BDBFB4BC-2DAF-48E1-86C8-ECBACB817245}" destId="{ED4EF7D4-AA25-4CD4-93F3-0861E5F732B9}" srcOrd="0" destOrd="0" presId="urn:microsoft.com/office/officeart/2005/8/layout/orgChart1"/>
    <dgm:cxn modelId="{0FEB205D-C8B3-43D1-AFD7-B222F2C3E205}" type="presParOf" srcId="{ED4EF7D4-AA25-4CD4-93F3-0861E5F732B9}" destId="{1DC69CBC-C6B8-4DEF-99EF-104ACE3FFA5E}" srcOrd="0" destOrd="0" presId="urn:microsoft.com/office/officeart/2005/8/layout/orgChart1"/>
    <dgm:cxn modelId="{88E93BA1-05CC-43F5-BEF4-09843E0CB299}" type="presParOf" srcId="{ED4EF7D4-AA25-4CD4-93F3-0861E5F732B9}" destId="{4C27D788-060F-41CB-B58D-AB520C017D75}" srcOrd="1" destOrd="0" presId="urn:microsoft.com/office/officeart/2005/8/layout/orgChart1"/>
    <dgm:cxn modelId="{60C74194-A244-41BF-96B7-49B1C1A00704}" type="presParOf" srcId="{BDBFB4BC-2DAF-48E1-86C8-ECBACB817245}" destId="{518AF16E-58F3-47E4-8595-910C481FE264}" srcOrd="1" destOrd="0" presId="urn:microsoft.com/office/officeart/2005/8/layout/orgChart1"/>
    <dgm:cxn modelId="{EA96DA7F-B9C1-415B-AD1C-2D63B7115732}"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F49F4E-A819-4505-9CEB-792BD5F96CE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F2F4C0C-DCE1-49C7-BCD6-C2B09A83DEF9}">
      <dgm:prSet phldrT="[Text]"/>
      <dgm:spPr/>
      <dgm:t>
        <a:bodyPr/>
        <a:lstStyle/>
        <a:p>
          <a:r>
            <a:rPr lang="en-US" b="1" dirty="0" smtClean="0">
              <a:solidFill>
                <a:srgbClr val="FF0000"/>
              </a:solidFill>
            </a:rPr>
            <a:t>Incident Commander</a:t>
          </a:r>
          <a:endParaRPr lang="en-US" b="1" dirty="0">
            <a:solidFill>
              <a:srgbClr val="FF0000"/>
            </a:solidFill>
          </a:endParaRPr>
        </a:p>
      </dgm:t>
    </dgm:pt>
    <dgm:pt modelId="{CF45A96A-A08D-409C-A946-AAA12FBA4656}" type="parTrans" cxnId="{5A081193-5239-4C83-B9F9-F687583FB656}">
      <dgm:prSet/>
      <dgm:spPr/>
      <dgm:t>
        <a:bodyPr/>
        <a:lstStyle/>
        <a:p>
          <a:endParaRPr lang="en-US"/>
        </a:p>
      </dgm:t>
    </dgm:pt>
    <dgm:pt modelId="{C6C2CA65-5163-4CFD-9D0C-6F80332BF486}" type="sibTrans" cxnId="{5A081193-5239-4C83-B9F9-F687583FB656}">
      <dgm:prSet/>
      <dgm:spPr/>
      <dgm:t>
        <a:bodyPr/>
        <a:lstStyle/>
        <a:p>
          <a:endParaRPr lang="en-US"/>
        </a:p>
      </dgm:t>
    </dgm:pt>
    <dgm:pt modelId="{F3CB445C-6AC3-4DBD-B8E0-F14CC549511B}" type="asst">
      <dgm:prSet phldrT="[Text]"/>
      <dgm:spPr/>
      <dgm:t>
        <a:bodyPr/>
        <a:lstStyle/>
        <a:p>
          <a:r>
            <a:rPr lang="en-US" b="1" dirty="0" smtClean="0">
              <a:solidFill>
                <a:srgbClr val="3008DC"/>
              </a:solidFill>
            </a:rPr>
            <a:t>Safety Officer</a:t>
          </a:r>
          <a:endParaRPr lang="en-US" b="1" dirty="0">
            <a:solidFill>
              <a:srgbClr val="3008DC"/>
            </a:solidFill>
          </a:endParaRPr>
        </a:p>
      </dgm:t>
    </dgm:pt>
    <dgm:pt modelId="{52AF6FA1-4E45-4650-A089-D2D132A14F4D}" type="parTrans" cxnId="{049447BA-BF06-4AF4-B5CA-65E0BA1F3ABC}">
      <dgm:prSet/>
      <dgm:spPr/>
      <dgm:t>
        <a:bodyPr/>
        <a:lstStyle/>
        <a:p>
          <a:endParaRPr lang="en-US"/>
        </a:p>
      </dgm:t>
    </dgm:pt>
    <dgm:pt modelId="{02902D8C-0A95-47A1-B61F-F521D17E56B6}" type="sibTrans" cxnId="{049447BA-BF06-4AF4-B5CA-65E0BA1F3ABC}">
      <dgm:prSet/>
      <dgm:spPr/>
      <dgm:t>
        <a:bodyPr/>
        <a:lstStyle/>
        <a:p>
          <a:endParaRPr lang="en-US"/>
        </a:p>
      </dgm:t>
    </dgm:pt>
    <dgm:pt modelId="{C64A96A8-ECA2-4FFD-802D-D4B959912639}">
      <dgm:prSet phldrT="[Text]"/>
      <dgm:spPr/>
      <dgm:t>
        <a:bodyPr/>
        <a:lstStyle/>
        <a:p>
          <a:r>
            <a:rPr lang="en-US" b="1" dirty="0" smtClean="0">
              <a:solidFill>
                <a:srgbClr val="FF6600"/>
              </a:solidFill>
            </a:rPr>
            <a:t>Planning/ Intel Chief</a:t>
          </a:r>
          <a:endParaRPr lang="en-US" b="1" dirty="0">
            <a:solidFill>
              <a:srgbClr val="FF6600"/>
            </a:solidFill>
          </a:endParaRPr>
        </a:p>
      </dgm:t>
    </dgm:pt>
    <dgm:pt modelId="{3F4A9A22-3E8B-4328-9F8B-CF27FE71BA39}" type="parTrans" cxnId="{0D077802-04F4-4AE1-A0B0-696B92AF9CDA}">
      <dgm:prSet/>
      <dgm:spPr/>
      <dgm:t>
        <a:bodyPr/>
        <a:lstStyle/>
        <a:p>
          <a:endParaRPr lang="en-US"/>
        </a:p>
      </dgm:t>
    </dgm:pt>
    <dgm:pt modelId="{2151F101-838A-4E3E-91D8-7F294D2C955F}" type="sibTrans" cxnId="{0D077802-04F4-4AE1-A0B0-696B92AF9CDA}">
      <dgm:prSet/>
      <dgm:spPr/>
      <dgm:t>
        <a:bodyPr/>
        <a:lstStyle/>
        <a:p>
          <a:endParaRPr lang="en-US"/>
        </a:p>
      </dgm:t>
    </dgm:pt>
    <dgm:pt modelId="{451F3F3B-43C7-4D5E-8A15-04B5BCD6B0C5}">
      <dgm:prSet phldrT="[Text]"/>
      <dgm:spPr/>
      <dgm:t>
        <a:bodyPr/>
        <a:lstStyle/>
        <a:p>
          <a:r>
            <a:rPr lang="en-US" b="1" dirty="0" smtClean="0">
              <a:solidFill>
                <a:srgbClr val="2BF54D"/>
              </a:solidFill>
            </a:rPr>
            <a:t>Logistics Chief</a:t>
          </a:r>
          <a:endParaRPr lang="en-US" b="1" dirty="0">
            <a:solidFill>
              <a:srgbClr val="2BF54D"/>
            </a:solidFill>
          </a:endParaRPr>
        </a:p>
      </dgm:t>
    </dgm:pt>
    <dgm:pt modelId="{D3CC52C4-D74F-4296-B525-EA300F28B9DA}" type="parTrans" cxnId="{28E637CA-F837-46CA-8173-3F2A0CDA2B24}">
      <dgm:prSet/>
      <dgm:spPr/>
      <dgm:t>
        <a:bodyPr/>
        <a:lstStyle/>
        <a:p>
          <a:endParaRPr lang="en-US"/>
        </a:p>
      </dgm:t>
    </dgm:pt>
    <dgm:pt modelId="{EEFF0594-1D1E-4601-BAFC-81DDA12F8CE5}" type="sibTrans" cxnId="{28E637CA-F837-46CA-8173-3F2A0CDA2B24}">
      <dgm:prSet/>
      <dgm:spPr/>
      <dgm:t>
        <a:bodyPr/>
        <a:lstStyle/>
        <a:p>
          <a:endParaRPr lang="en-US"/>
        </a:p>
      </dgm:t>
    </dgm:pt>
    <dgm:pt modelId="{885B8C33-E430-4833-ADB5-F25468B51A0C}">
      <dgm:prSet phldrT="[Text]"/>
      <dgm:spPr/>
      <dgm:t>
        <a:bodyPr/>
        <a:lstStyle/>
        <a:p>
          <a:r>
            <a:rPr lang="en-US" dirty="0" smtClean="0"/>
            <a:t>Operations</a:t>
          </a:r>
        </a:p>
        <a:p>
          <a:r>
            <a:rPr lang="en-US" dirty="0" smtClean="0"/>
            <a:t>Chief</a:t>
          </a:r>
          <a:endParaRPr lang="en-US" dirty="0"/>
        </a:p>
      </dgm:t>
    </dgm:pt>
    <dgm:pt modelId="{D34AA2DA-ABFC-4A5D-AA5F-02DA037A4396}" type="parTrans" cxnId="{7389E54A-BBB2-4C82-8C8B-E22B36A92E46}">
      <dgm:prSet/>
      <dgm:spPr/>
      <dgm:t>
        <a:bodyPr/>
        <a:lstStyle/>
        <a:p>
          <a:endParaRPr lang="en-US"/>
        </a:p>
      </dgm:t>
    </dgm:pt>
    <dgm:pt modelId="{4950A89B-C42E-48E4-8005-4B5A1448A0BE}" type="sibTrans" cxnId="{7389E54A-BBB2-4C82-8C8B-E22B36A92E46}">
      <dgm:prSet/>
      <dgm:spPr/>
      <dgm:t>
        <a:bodyPr/>
        <a:lstStyle/>
        <a:p>
          <a:endParaRPr lang="en-US"/>
        </a:p>
      </dgm:t>
    </dgm:pt>
    <dgm:pt modelId="{5AEB6C2F-812F-41F5-AA0A-1E3DA6A186DC}" type="asst">
      <dgm:prSet/>
      <dgm:spPr/>
      <dgm:t>
        <a:bodyPr/>
        <a:lstStyle/>
        <a:p>
          <a:r>
            <a:rPr lang="en-US" dirty="0" smtClean="0"/>
            <a:t>PIO</a:t>
          </a:r>
          <a:endParaRPr lang="en-US" dirty="0"/>
        </a:p>
      </dgm:t>
    </dgm:pt>
    <dgm:pt modelId="{662D8F26-29C9-4F1C-AC3E-411C2E56ACAA}" type="parTrans" cxnId="{8018F4A6-3D9B-4DE4-909B-EE7C55515566}">
      <dgm:prSet/>
      <dgm:spPr/>
      <dgm:t>
        <a:bodyPr/>
        <a:lstStyle/>
        <a:p>
          <a:endParaRPr lang="en-US"/>
        </a:p>
      </dgm:t>
    </dgm:pt>
    <dgm:pt modelId="{08AD1DE7-0810-4963-80E5-6FAA1C773121}" type="sibTrans" cxnId="{8018F4A6-3D9B-4DE4-909B-EE7C55515566}">
      <dgm:prSet/>
      <dgm:spPr/>
      <dgm:t>
        <a:bodyPr/>
        <a:lstStyle/>
        <a:p>
          <a:endParaRPr lang="en-US"/>
        </a:p>
      </dgm:t>
    </dgm:pt>
    <dgm:pt modelId="{F0FE521C-9B25-4EE7-B3E4-466C7CBF7389}" type="asst">
      <dgm:prSet/>
      <dgm:spPr/>
      <dgm:t>
        <a:bodyPr/>
        <a:lstStyle/>
        <a:p>
          <a:r>
            <a:rPr lang="en-US" dirty="0" smtClean="0"/>
            <a:t>Liaison Officer</a:t>
          </a:r>
          <a:endParaRPr lang="en-US" dirty="0"/>
        </a:p>
      </dgm:t>
    </dgm:pt>
    <dgm:pt modelId="{09DA8F2C-07F6-4090-A307-292738B1B076}" type="parTrans" cxnId="{9A3340CB-FCCC-4E52-BC87-0983A75ED2E2}">
      <dgm:prSet/>
      <dgm:spPr/>
      <dgm:t>
        <a:bodyPr/>
        <a:lstStyle/>
        <a:p>
          <a:endParaRPr lang="en-US"/>
        </a:p>
      </dgm:t>
    </dgm:pt>
    <dgm:pt modelId="{9BA1D3A3-5210-4363-826A-60A47E52CB60}" type="sibTrans" cxnId="{9A3340CB-FCCC-4E52-BC87-0983A75ED2E2}">
      <dgm:prSet/>
      <dgm:spPr/>
      <dgm:t>
        <a:bodyPr/>
        <a:lstStyle/>
        <a:p>
          <a:endParaRPr lang="en-US"/>
        </a:p>
      </dgm:t>
    </dgm:pt>
    <dgm:pt modelId="{59CDDC91-435D-478D-9CD7-FCDC4E7D65D7}">
      <dgm:prSet/>
      <dgm:spPr/>
      <dgm:t>
        <a:bodyPr/>
        <a:lstStyle/>
        <a:p>
          <a:r>
            <a:rPr lang="en-US" dirty="0" smtClean="0"/>
            <a:t>Finance/</a:t>
          </a:r>
        </a:p>
        <a:p>
          <a:r>
            <a:rPr lang="en-US" dirty="0" smtClean="0"/>
            <a:t>Admin Chief</a:t>
          </a:r>
          <a:endParaRPr lang="en-US" dirty="0"/>
        </a:p>
      </dgm:t>
    </dgm:pt>
    <dgm:pt modelId="{C7B9EBB4-BBD7-4812-914C-2F85AE5CD835}" type="parTrans" cxnId="{F4BD1459-DCB5-425A-B86D-83A245CE5D0A}">
      <dgm:prSet/>
      <dgm:spPr/>
      <dgm:t>
        <a:bodyPr/>
        <a:lstStyle/>
        <a:p>
          <a:endParaRPr lang="en-US"/>
        </a:p>
      </dgm:t>
    </dgm:pt>
    <dgm:pt modelId="{63DA1D81-102D-4FC3-9140-E398E45BA0D0}" type="sibTrans" cxnId="{F4BD1459-DCB5-425A-B86D-83A245CE5D0A}">
      <dgm:prSet/>
      <dgm:spPr/>
      <dgm:t>
        <a:bodyPr/>
        <a:lstStyle/>
        <a:p>
          <a:endParaRPr lang="en-US"/>
        </a:p>
      </dgm:t>
    </dgm:pt>
    <dgm:pt modelId="{957DD06E-1B39-4E24-BCFE-68435C643382}" type="pres">
      <dgm:prSet presAssocID="{0DF49F4E-A819-4505-9CEB-792BD5F96CEA}" presName="hierChild1" presStyleCnt="0">
        <dgm:presLayoutVars>
          <dgm:orgChart val="1"/>
          <dgm:chPref val="1"/>
          <dgm:dir/>
          <dgm:animOne val="branch"/>
          <dgm:animLvl val="lvl"/>
          <dgm:resizeHandles/>
        </dgm:presLayoutVars>
      </dgm:prSet>
      <dgm:spPr/>
      <dgm:t>
        <a:bodyPr/>
        <a:lstStyle/>
        <a:p>
          <a:endParaRPr lang="en-US"/>
        </a:p>
      </dgm:t>
    </dgm:pt>
    <dgm:pt modelId="{EF179BC5-706F-4C3C-BDD1-FCB644FE24E1}" type="pres">
      <dgm:prSet presAssocID="{2F2F4C0C-DCE1-49C7-BCD6-C2B09A83DEF9}" presName="hierRoot1" presStyleCnt="0">
        <dgm:presLayoutVars>
          <dgm:hierBranch val="init"/>
        </dgm:presLayoutVars>
      </dgm:prSet>
      <dgm:spPr/>
    </dgm:pt>
    <dgm:pt modelId="{80DECE6D-D2C0-4210-BCD0-039D27A358C6}" type="pres">
      <dgm:prSet presAssocID="{2F2F4C0C-DCE1-49C7-BCD6-C2B09A83DEF9}" presName="rootComposite1" presStyleCnt="0"/>
      <dgm:spPr/>
    </dgm:pt>
    <dgm:pt modelId="{6C87F02D-5CD8-415A-91A3-7C350A19F942}" type="pres">
      <dgm:prSet presAssocID="{2F2F4C0C-DCE1-49C7-BCD6-C2B09A83DEF9}" presName="rootText1" presStyleLbl="node0" presStyleIdx="0" presStyleCnt="1">
        <dgm:presLayoutVars>
          <dgm:chPref val="3"/>
        </dgm:presLayoutVars>
      </dgm:prSet>
      <dgm:spPr/>
      <dgm:t>
        <a:bodyPr/>
        <a:lstStyle/>
        <a:p>
          <a:endParaRPr lang="en-US"/>
        </a:p>
      </dgm:t>
    </dgm:pt>
    <dgm:pt modelId="{9592F144-D1E9-44D0-9B2D-C480A413D233}" type="pres">
      <dgm:prSet presAssocID="{2F2F4C0C-DCE1-49C7-BCD6-C2B09A83DEF9}" presName="rootConnector1" presStyleLbl="node1" presStyleIdx="0" presStyleCnt="0"/>
      <dgm:spPr/>
      <dgm:t>
        <a:bodyPr/>
        <a:lstStyle/>
        <a:p>
          <a:endParaRPr lang="en-US"/>
        </a:p>
      </dgm:t>
    </dgm:pt>
    <dgm:pt modelId="{5921DC45-CED0-4AA5-8342-2569C0BB6B51}" type="pres">
      <dgm:prSet presAssocID="{2F2F4C0C-DCE1-49C7-BCD6-C2B09A83DEF9}" presName="hierChild2" presStyleCnt="0"/>
      <dgm:spPr/>
    </dgm:pt>
    <dgm:pt modelId="{A155A4A1-E4F4-43B8-A042-07F5304C3592}" type="pres">
      <dgm:prSet presAssocID="{3F4A9A22-3E8B-4328-9F8B-CF27FE71BA39}" presName="Name37" presStyleLbl="parChTrans1D2" presStyleIdx="0" presStyleCnt="7"/>
      <dgm:spPr/>
      <dgm:t>
        <a:bodyPr/>
        <a:lstStyle/>
        <a:p>
          <a:endParaRPr lang="en-US"/>
        </a:p>
      </dgm:t>
    </dgm:pt>
    <dgm:pt modelId="{A50DD12B-5D58-44B8-BCEF-9AB534E73298}" type="pres">
      <dgm:prSet presAssocID="{C64A96A8-ECA2-4FFD-802D-D4B959912639}" presName="hierRoot2" presStyleCnt="0">
        <dgm:presLayoutVars>
          <dgm:hierBranch val="init"/>
        </dgm:presLayoutVars>
      </dgm:prSet>
      <dgm:spPr/>
    </dgm:pt>
    <dgm:pt modelId="{3FCD55BA-0C36-4BE6-BF06-71B4CE22C02E}" type="pres">
      <dgm:prSet presAssocID="{C64A96A8-ECA2-4FFD-802D-D4B959912639}" presName="rootComposite" presStyleCnt="0"/>
      <dgm:spPr/>
    </dgm:pt>
    <dgm:pt modelId="{88535358-852C-43A1-858B-7FAC24A726F4}" type="pres">
      <dgm:prSet presAssocID="{C64A96A8-ECA2-4FFD-802D-D4B959912639}" presName="rootText" presStyleLbl="node2" presStyleIdx="0" presStyleCnt="4">
        <dgm:presLayoutVars>
          <dgm:chPref val="3"/>
        </dgm:presLayoutVars>
      </dgm:prSet>
      <dgm:spPr/>
      <dgm:t>
        <a:bodyPr/>
        <a:lstStyle/>
        <a:p>
          <a:endParaRPr lang="en-US"/>
        </a:p>
      </dgm:t>
    </dgm:pt>
    <dgm:pt modelId="{1775D0BD-06BA-48A3-91BD-47249658B959}" type="pres">
      <dgm:prSet presAssocID="{C64A96A8-ECA2-4FFD-802D-D4B959912639}" presName="rootConnector" presStyleLbl="node2" presStyleIdx="0" presStyleCnt="4"/>
      <dgm:spPr/>
      <dgm:t>
        <a:bodyPr/>
        <a:lstStyle/>
        <a:p>
          <a:endParaRPr lang="en-US"/>
        </a:p>
      </dgm:t>
    </dgm:pt>
    <dgm:pt modelId="{FFB14372-A029-425C-9BAD-ACED03B4DD65}" type="pres">
      <dgm:prSet presAssocID="{C64A96A8-ECA2-4FFD-802D-D4B959912639}" presName="hierChild4" presStyleCnt="0"/>
      <dgm:spPr/>
    </dgm:pt>
    <dgm:pt modelId="{C7BC9596-428B-4F6F-AA7E-3E3D2106934C}" type="pres">
      <dgm:prSet presAssocID="{C64A96A8-ECA2-4FFD-802D-D4B959912639}" presName="hierChild5" presStyleCnt="0"/>
      <dgm:spPr/>
    </dgm:pt>
    <dgm:pt modelId="{E9BD8101-73BD-4485-8A2C-D42594697449}" type="pres">
      <dgm:prSet presAssocID="{D3CC52C4-D74F-4296-B525-EA300F28B9DA}" presName="Name37" presStyleLbl="parChTrans1D2" presStyleIdx="1" presStyleCnt="7"/>
      <dgm:spPr/>
      <dgm:t>
        <a:bodyPr/>
        <a:lstStyle/>
        <a:p>
          <a:endParaRPr lang="en-US"/>
        </a:p>
      </dgm:t>
    </dgm:pt>
    <dgm:pt modelId="{25E8333A-5DC5-4B5A-BED8-D02E3EC692AF}" type="pres">
      <dgm:prSet presAssocID="{451F3F3B-43C7-4D5E-8A15-04B5BCD6B0C5}" presName="hierRoot2" presStyleCnt="0">
        <dgm:presLayoutVars>
          <dgm:hierBranch val="init"/>
        </dgm:presLayoutVars>
      </dgm:prSet>
      <dgm:spPr/>
    </dgm:pt>
    <dgm:pt modelId="{5F2844CB-2F04-4832-8174-508A9A28DB9F}" type="pres">
      <dgm:prSet presAssocID="{451F3F3B-43C7-4D5E-8A15-04B5BCD6B0C5}" presName="rootComposite" presStyleCnt="0"/>
      <dgm:spPr/>
    </dgm:pt>
    <dgm:pt modelId="{EC178FE9-4636-4AAD-9C35-386E7EDEDE91}" type="pres">
      <dgm:prSet presAssocID="{451F3F3B-43C7-4D5E-8A15-04B5BCD6B0C5}" presName="rootText" presStyleLbl="node2" presStyleIdx="1" presStyleCnt="4">
        <dgm:presLayoutVars>
          <dgm:chPref val="3"/>
        </dgm:presLayoutVars>
      </dgm:prSet>
      <dgm:spPr/>
      <dgm:t>
        <a:bodyPr/>
        <a:lstStyle/>
        <a:p>
          <a:endParaRPr lang="en-US"/>
        </a:p>
      </dgm:t>
    </dgm:pt>
    <dgm:pt modelId="{C2F31618-B158-4AE7-8B66-E8F694833EA1}" type="pres">
      <dgm:prSet presAssocID="{451F3F3B-43C7-4D5E-8A15-04B5BCD6B0C5}" presName="rootConnector" presStyleLbl="node2" presStyleIdx="1" presStyleCnt="4"/>
      <dgm:spPr/>
      <dgm:t>
        <a:bodyPr/>
        <a:lstStyle/>
        <a:p>
          <a:endParaRPr lang="en-US"/>
        </a:p>
      </dgm:t>
    </dgm:pt>
    <dgm:pt modelId="{8A77EFA2-6903-4E26-B450-9EC6DEA7ACA6}" type="pres">
      <dgm:prSet presAssocID="{451F3F3B-43C7-4D5E-8A15-04B5BCD6B0C5}" presName="hierChild4" presStyleCnt="0"/>
      <dgm:spPr/>
    </dgm:pt>
    <dgm:pt modelId="{89EB83BD-CE51-4901-9585-01ED197872E3}" type="pres">
      <dgm:prSet presAssocID="{451F3F3B-43C7-4D5E-8A15-04B5BCD6B0C5}" presName="hierChild5" presStyleCnt="0"/>
      <dgm:spPr/>
    </dgm:pt>
    <dgm:pt modelId="{34F034DC-BEE3-45E8-99C8-6E82A9CE26C2}" type="pres">
      <dgm:prSet presAssocID="{D34AA2DA-ABFC-4A5D-AA5F-02DA037A4396}" presName="Name37" presStyleLbl="parChTrans1D2" presStyleIdx="2" presStyleCnt="7"/>
      <dgm:spPr/>
      <dgm:t>
        <a:bodyPr/>
        <a:lstStyle/>
        <a:p>
          <a:endParaRPr lang="en-US"/>
        </a:p>
      </dgm:t>
    </dgm:pt>
    <dgm:pt modelId="{83D06F1D-FA66-4BCD-8ECA-80E1C017E466}" type="pres">
      <dgm:prSet presAssocID="{885B8C33-E430-4833-ADB5-F25468B51A0C}" presName="hierRoot2" presStyleCnt="0">
        <dgm:presLayoutVars>
          <dgm:hierBranch val="init"/>
        </dgm:presLayoutVars>
      </dgm:prSet>
      <dgm:spPr/>
    </dgm:pt>
    <dgm:pt modelId="{1CEC0629-2A66-4792-B2D2-F2DBEB497FA1}" type="pres">
      <dgm:prSet presAssocID="{885B8C33-E430-4833-ADB5-F25468B51A0C}" presName="rootComposite" presStyleCnt="0"/>
      <dgm:spPr/>
    </dgm:pt>
    <dgm:pt modelId="{8C8558FE-A2D7-4C67-89CF-175DFD088577}" type="pres">
      <dgm:prSet presAssocID="{885B8C33-E430-4833-ADB5-F25468B51A0C}" presName="rootText" presStyleLbl="node2" presStyleIdx="2" presStyleCnt="4">
        <dgm:presLayoutVars>
          <dgm:chPref val="3"/>
        </dgm:presLayoutVars>
      </dgm:prSet>
      <dgm:spPr/>
      <dgm:t>
        <a:bodyPr/>
        <a:lstStyle/>
        <a:p>
          <a:endParaRPr lang="en-US"/>
        </a:p>
      </dgm:t>
    </dgm:pt>
    <dgm:pt modelId="{0D397289-0CD3-4F09-9AA1-DDF3AD09ABCC}" type="pres">
      <dgm:prSet presAssocID="{885B8C33-E430-4833-ADB5-F25468B51A0C}" presName="rootConnector" presStyleLbl="node2" presStyleIdx="2" presStyleCnt="4"/>
      <dgm:spPr/>
      <dgm:t>
        <a:bodyPr/>
        <a:lstStyle/>
        <a:p>
          <a:endParaRPr lang="en-US"/>
        </a:p>
      </dgm:t>
    </dgm:pt>
    <dgm:pt modelId="{969B1809-B538-4A6C-9804-DAEFEBDF5013}" type="pres">
      <dgm:prSet presAssocID="{885B8C33-E430-4833-ADB5-F25468B51A0C}" presName="hierChild4" presStyleCnt="0"/>
      <dgm:spPr/>
    </dgm:pt>
    <dgm:pt modelId="{F98A1B26-BE12-45A2-A033-5E680EF41C0B}" type="pres">
      <dgm:prSet presAssocID="{885B8C33-E430-4833-ADB5-F25468B51A0C}" presName="hierChild5" presStyleCnt="0"/>
      <dgm:spPr/>
    </dgm:pt>
    <dgm:pt modelId="{1B15CEA4-613F-4BA9-9752-B3EE1DB895CE}" type="pres">
      <dgm:prSet presAssocID="{C7B9EBB4-BBD7-4812-914C-2F85AE5CD835}" presName="Name37" presStyleLbl="parChTrans1D2" presStyleIdx="3" presStyleCnt="7"/>
      <dgm:spPr/>
      <dgm:t>
        <a:bodyPr/>
        <a:lstStyle/>
        <a:p>
          <a:endParaRPr lang="en-US"/>
        </a:p>
      </dgm:t>
    </dgm:pt>
    <dgm:pt modelId="{5822E905-B09C-4745-AF58-C89BBEB68177}" type="pres">
      <dgm:prSet presAssocID="{59CDDC91-435D-478D-9CD7-FCDC4E7D65D7}" presName="hierRoot2" presStyleCnt="0">
        <dgm:presLayoutVars>
          <dgm:hierBranch val="init"/>
        </dgm:presLayoutVars>
      </dgm:prSet>
      <dgm:spPr/>
    </dgm:pt>
    <dgm:pt modelId="{BA50868F-4C2A-4E48-A455-10223D428883}" type="pres">
      <dgm:prSet presAssocID="{59CDDC91-435D-478D-9CD7-FCDC4E7D65D7}" presName="rootComposite" presStyleCnt="0"/>
      <dgm:spPr/>
    </dgm:pt>
    <dgm:pt modelId="{1AE8B4F1-2DCA-4852-97C0-9B7BD8D14272}" type="pres">
      <dgm:prSet presAssocID="{59CDDC91-435D-478D-9CD7-FCDC4E7D65D7}" presName="rootText" presStyleLbl="node2" presStyleIdx="3" presStyleCnt="4">
        <dgm:presLayoutVars>
          <dgm:chPref val="3"/>
        </dgm:presLayoutVars>
      </dgm:prSet>
      <dgm:spPr/>
      <dgm:t>
        <a:bodyPr/>
        <a:lstStyle/>
        <a:p>
          <a:endParaRPr lang="en-US"/>
        </a:p>
      </dgm:t>
    </dgm:pt>
    <dgm:pt modelId="{4E59AD2A-1E94-40DD-A907-244A2978776A}" type="pres">
      <dgm:prSet presAssocID="{59CDDC91-435D-478D-9CD7-FCDC4E7D65D7}" presName="rootConnector" presStyleLbl="node2" presStyleIdx="3" presStyleCnt="4"/>
      <dgm:spPr/>
      <dgm:t>
        <a:bodyPr/>
        <a:lstStyle/>
        <a:p>
          <a:endParaRPr lang="en-US"/>
        </a:p>
      </dgm:t>
    </dgm:pt>
    <dgm:pt modelId="{CAE7A67F-0BD7-4787-B134-6D6EF189F0E0}" type="pres">
      <dgm:prSet presAssocID="{59CDDC91-435D-478D-9CD7-FCDC4E7D65D7}" presName="hierChild4" presStyleCnt="0"/>
      <dgm:spPr/>
    </dgm:pt>
    <dgm:pt modelId="{A8136CD9-9094-4D4C-90E3-EDA120E48B34}" type="pres">
      <dgm:prSet presAssocID="{59CDDC91-435D-478D-9CD7-FCDC4E7D65D7}" presName="hierChild5" presStyleCnt="0"/>
      <dgm:spPr/>
    </dgm:pt>
    <dgm:pt modelId="{E8BA08BE-61A6-4431-A570-9C00B558912D}" type="pres">
      <dgm:prSet presAssocID="{2F2F4C0C-DCE1-49C7-BCD6-C2B09A83DEF9}" presName="hierChild3" presStyleCnt="0"/>
      <dgm:spPr/>
    </dgm:pt>
    <dgm:pt modelId="{71FEADEE-6506-4D07-95AA-8B4BE80025CC}" type="pres">
      <dgm:prSet presAssocID="{52AF6FA1-4E45-4650-A089-D2D132A14F4D}" presName="Name111" presStyleLbl="parChTrans1D2" presStyleIdx="4" presStyleCnt="7"/>
      <dgm:spPr/>
      <dgm:t>
        <a:bodyPr/>
        <a:lstStyle/>
        <a:p>
          <a:endParaRPr lang="en-US"/>
        </a:p>
      </dgm:t>
    </dgm:pt>
    <dgm:pt modelId="{31725FA7-2A09-44A8-A1DD-8C0E5BE8F32F}" type="pres">
      <dgm:prSet presAssocID="{F3CB445C-6AC3-4DBD-B8E0-F14CC549511B}" presName="hierRoot3" presStyleCnt="0">
        <dgm:presLayoutVars>
          <dgm:hierBranch val="init"/>
        </dgm:presLayoutVars>
      </dgm:prSet>
      <dgm:spPr/>
    </dgm:pt>
    <dgm:pt modelId="{3D2D1073-70A4-4587-881D-9E4210E83A9C}" type="pres">
      <dgm:prSet presAssocID="{F3CB445C-6AC3-4DBD-B8E0-F14CC549511B}" presName="rootComposite3" presStyleCnt="0"/>
      <dgm:spPr/>
    </dgm:pt>
    <dgm:pt modelId="{C5039817-AC75-4E03-9477-3275C2B7327C}" type="pres">
      <dgm:prSet presAssocID="{F3CB445C-6AC3-4DBD-B8E0-F14CC549511B}" presName="rootText3" presStyleLbl="asst1" presStyleIdx="0" presStyleCnt="3">
        <dgm:presLayoutVars>
          <dgm:chPref val="3"/>
        </dgm:presLayoutVars>
      </dgm:prSet>
      <dgm:spPr/>
      <dgm:t>
        <a:bodyPr/>
        <a:lstStyle/>
        <a:p>
          <a:endParaRPr lang="en-US"/>
        </a:p>
      </dgm:t>
    </dgm:pt>
    <dgm:pt modelId="{AAA7C125-F17E-417F-A2E3-F1BDCDD43F94}" type="pres">
      <dgm:prSet presAssocID="{F3CB445C-6AC3-4DBD-B8E0-F14CC549511B}" presName="rootConnector3" presStyleLbl="asst1" presStyleIdx="0" presStyleCnt="3"/>
      <dgm:spPr/>
      <dgm:t>
        <a:bodyPr/>
        <a:lstStyle/>
        <a:p>
          <a:endParaRPr lang="en-US"/>
        </a:p>
      </dgm:t>
    </dgm:pt>
    <dgm:pt modelId="{B2B8B601-A88A-42D1-ACCC-89A3DAC3B90E}" type="pres">
      <dgm:prSet presAssocID="{F3CB445C-6AC3-4DBD-B8E0-F14CC549511B}" presName="hierChild6" presStyleCnt="0"/>
      <dgm:spPr/>
    </dgm:pt>
    <dgm:pt modelId="{CF28AD61-11CE-47D6-B2A2-221C229FC28D}" type="pres">
      <dgm:prSet presAssocID="{F3CB445C-6AC3-4DBD-B8E0-F14CC549511B}" presName="hierChild7" presStyleCnt="0"/>
      <dgm:spPr/>
    </dgm:pt>
    <dgm:pt modelId="{C2124224-40F6-450B-8BB1-38160B936733}" type="pres">
      <dgm:prSet presAssocID="{662D8F26-29C9-4F1C-AC3E-411C2E56ACAA}" presName="Name111" presStyleLbl="parChTrans1D2" presStyleIdx="5" presStyleCnt="7"/>
      <dgm:spPr/>
      <dgm:t>
        <a:bodyPr/>
        <a:lstStyle/>
        <a:p>
          <a:endParaRPr lang="en-US"/>
        </a:p>
      </dgm:t>
    </dgm:pt>
    <dgm:pt modelId="{72D14F84-DFF5-403C-95AA-CD4A62903573}" type="pres">
      <dgm:prSet presAssocID="{5AEB6C2F-812F-41F5-AA0A-1E3DA6A186DC}" presName="hierRoot3" presStyleCnt="0">
        <dgm:presLayoutVars>
          <dgm:hierBranch val="init"/>
        </dgm:presLayoutVars>
      </dgm:prSet>
      <dgm:spPr/>
    </dgm:pt>
    <dgm:pt modelId="{32E77207-42E0-4A10-A47F-32DBBFB2786B}" type="pres">
      <dgm:prSet presAssocID="{5AEB6C2F-812F-41F5-AA0A-1E3DA6A186DC}" presName="rootComposite3" presStyleCnt="0"/>
      <dgm:spPr/>
    </dgm:pt>
    <dgm:pt modelId="{C7C37627-73AA-48D9-918A-3ACAD49FA4C6}" type="pres">
      <dgm:prSet presAssocID="{5AEB6C2F-812F-41F5-AA0A-1E3DA6A186DC}" presName="rootText3" presStyleLbl="asst1" presStyleIdx="1" presStyleCnt="3">
        <dgm:presLayoutVars>
          <dgm:chPref val="3"/>
        </dgm:presLayoutVars>
      </dgm:prSet>
      <dgm:spPr/>
      <dgm:t>
        <a:bodyPr/>
        <a:lstStyle/>
        <a:p>
          <a:endParaRPr lang="en-US"/>
        </a:p>
      </dgm:t>
    </dgm:pt>
    <dgm:pt modelId="{4EF4937C-14D8-4A09-8E7A-8BBE989C44CD}" type="pres">
      <dgm:prSet presAssocID="{5AEB6C2F-812F-41F5-AA0A-1E3DA6A186DC}" presName="rootConnector3" presStyleLbl="asst1" presStyleIdx="1" presStyleCnt="3"/>
      <dgm:spPr/>
      <dgm:t>
        <a:bodyPr/>
        <a:lstStyle/>
        <a:p>
          <a:endParaRPr lang="en-US"/>
        </a:p>
      </dgm:t>
    </dgm:pt>
    <dgm:pt modelId="{D14C0458-68E4-4C25-9934-6E111B267229}" type="pres">
      <dgm:prSet presAssocID="{5AEB6C2F-812F-41F5-AA0A-1E3DA6A186DC}" presName="hierChild6" presStyleCnt="0"/>
      <dgm:spPr/>
    </dgm:pt>
    <dgm:pt modelId="{B46E5EE9-21E5-4FBB-80E9-CBFB874A4054}" type="pres">
      <dgm:prSet presAssocID="{5AEB6C2F-812F-41F5-AA0A-1E3DA6A186DC}" presName="hierChild7" presStyleCnt="0"/>
      <dgm:spPr/>
    </dgm:pt>
    <dgm:pt modelId="{6F6868E0-FB4E-4F73-B479-50FBA905CAF1}" type="pres">
      <dgm:prSet presAssocID="{09DA8F2C-07F6-4090-A307-292738B1B076}" presName="Name111" presStyleLbl="parChTrans1D2" presStyleIdx="6" presStyleCnt="7"/>
      <dgm:spPr/>
      <dgm:t>
        <a:bodyPr/>
        <a:lstStyle/>
        <a:p>
          <a:endParaRPr lang="en-US"/>
        </a:p>
      </dgm:t>
    </dgm:pt>
    <dgm:pt modelId="{BDBFB4BC-2DAF-48E1-86C8-ECBACB817245}" type="pres">
      <dgm:prSet presAssocID="{F0FE521C-9B25-4EE7-B3E4-466C7CBF7389}" presName="hierRoot3" presStyleCnt="0">
        <dgm:presLayoutVars>
          <dgm:hierBranch val="init"/>
        </dgm:presLayoutVars>
      </dgm:prSet>
      <dgm:spPr/>
    </dgm:pt>
    <dgm:pt modelId="{ED4EF7D4-AA25-4CD4-93F3-0861E5F732B9}" type="pres">
      <dgm:prSet presAssocID="{F0FE521C-9B25-4EE7-B3E4-466C7CBF7389}" presName="rootComposite3" presStyleCnt="0"/>
      <dgm:spPr/>
    </dgm:pt>
    <dgm:pt modelId="{1DC69CBC-C6B8-4DEF-99EF-104ACE3FFA5E}" type="pres">
      <dgm:prSet presAssocID="{F0FE521C-9B25-4EE7-B3E4-466C7CBF7389}" presName="rootText3" presStyleLbl="asst1" presStyleIdx="2" presStyleCnt="3">
        <dgm:presLayoutVars>
          <dgm:chPref val="3"/>
        </dgm:presLayoutVars>
      </dgm:prSet>
      <dgm:spPr/>
      <dgm:t>
        <a:bodyPr/>
        <a:lstStyle/>
        <a:p>
          <a:endParaRPr lang="en-US"/>
        </a:p>
      </dgm:t>
    </dgm:pt>
    <dgm:pt modelId="{4C27D788-060F-41CB-B58D-AB520C017D75}" type="pres">
      <dgm:prSet presAssocID="{F0FE521C-9B25-4EE7-B3E4-466C7CBF7389}" presName="rootConnector3" presStyleLbl="asst1" presStyleIdx="2" presStyleCnt="3"/>
      <dgm:spPr/>
      <dgm:t>
        <a:bodyPr/>
        <a:lstStyle/>
        <a:p>
          <a:endParaRPr lang="en-US"/>
        </a:p>
      </dgm:t>
    </dgm:pt>
    <dgm:pt modelId="{518AF16E-58F3-47E4-8595-910C481FE264}" type="pres">
      <dgm:prSet presAssocID="{F0FE521C-9B25-4EE7-B3E4-466C7CBF7389}" presName="hierChild6" presStyleCnt="0"/>
      <dgm:spPr/>
    </dgm:pt>
    <dgm:pt modelId="{2404725D-0EF4-4E7B-BE7E-A6E7C5C758DA}" type="pres">
      <dgm:prSet presAssocID="{F0FE521C-9B25-4EE7-B3E4-466C7CBF7389}" presName="hierChild7" presStyleCnt="0"/>
      <dgm:spPr/>
    </dgm:pt>
  </dgm:ptLst>
  <dgm:cxnLst>
    <dgm:cxn modelId="{0282358B-DDBE-4724-940E-05F5FE887146}" type="presOf" srcId="{885B8C33-E430-4833-ADB5-F25468B51A0C}" destId="{0D397289-0CD3-4F09-9AA1-DDF3AD09ABCC}" srcOrd="1" destOrd="0" presId="urn:microsoft.com/office/officeart/2005/8/layout/orgChart1"/>
    <dgm:cxn modelId="{9A3340CB-FCCC-4E52-BC87-0983A75ED2E2}" srcId="{2F2F4C0C-DCE1-49C7-BCD6-C2B09A83DEF9}" destId="{F0FE521C-9B25-4EE7-B3E4-466C7CBF7389}" srcOrd="5" destOrd="0" parTransId="{09DA8F2C-07F6-4090-A307-292738B1B076}" sibTransId="{9BA1D3A3-5210-4363-826A-60A47E52CB60}"/>
    <dgm:cxn modelId="{049447BA-BF06-4AF4-B5CA-65E0BA1F3ABC}" srcId="{2F2F4C0C-DCE1-49C7-BCD6-C2B09A83DEF9}" destId="{F3CB445C-6AC3-4DBD-B8E0-F14CC549511B}" srcOrd="0" destOrd="0" parTransId="{52AF6FA1-4E45-4650-A089-D2D132A14F4D}" sibTransId="{02902D8C-0A95-47A1-B61F-F521D17E56B6}"/>
    <dgm:cxn modelId="{A50CE1E9-5714-4F36-856E-CED0753D5AC6}" type="presOf" srcId="{C64A96A8-ECA2-4FFD-802D-D4B959912639}" destId="{88535358-852C-43A1-858B-7FAC24A726F4}" srcOrd="0" destOrd="0" presId="urn:microsoft.com/office/officeart/2005/8/layout/orgChart1"/>
    <dgm:cxn modelId="{348A31A2-A249-4EEC-8203-C7C1ED5E6140}" type="presOf" srcId="{D3CC52C4-D74F-4296-B525-EA300F28B9DA}" destId="{E9BD8101-73BD-4485-8A2C-D42594697449}" srcOrd="0" destOrd="0" presId="urn:microsoft.com/office/officeart/2005/8/layout/orgChart1"/>
    <dgm:cxn modelId="{EC5C619A-5D41-4B5A-9DAF-6D0A7504D2CB}" type="presOf" srcId="{662D8F26-29C9-4F1C-AC3E-411C2E56ACAA}" destId="{C2124224-40F6-450B-8BB1-38160B936733}" srcOrd="0" destOrd="0" presId="urn:microsoft.com/office/officeart/2005/8/layout/orgChart1"/>
    <dgm:cxn modelId="{1C8690E3-5C59-4DBC-A6F5-B055F355D23C}" type="presOf" srcId="{2F2F4C0C-DCE1-49C7-BCD6-C2B09A83DEF9}" destId="{9592F144-D1E9-44D0-9B2D-C480A413D233}" srcOrd="1" destOrd="0" presId="urn:microsoft.com/office/officeart/2005/8/layout/orgChart1"/>
    <dgm:cxn modelId="{C85C7F35-DAF2-4DC6-A47D-BC49B9EE07E8}" type="presOf" srcId="{F3CB445C-6AC3-4DBD-B8E0-F14CC549511B}" destId="{C5039817-AC75-4E03-9477-3275C2B7327C}" srcOrd="0" destOrd="0" presId="urn:microsoft.com/office/officeart/2005/8/layout/orgChart1"/>
    <dgm:cxn modelId="{01F7601A-D7C2-4B52-A226-0E536C3CE90E}" type="presOf" srcId="{F0FE521C-9B25-4EE7-B3E4-466C7CBF7389}" destId="{4C27D788-060F-41CB-B58D-AB520C017D75}" srcOrd="1" destOrd="0" presId="urn:microsoft.com/office/officeart/2005/8/layout/orgChart1"/>
    <dgm:cxn modelId="{A6AF5A50-957D-4E46-B2C3-B84C6BA5D28E}" type="presOf" srcId="{3F4A9A22-3E8B-4328-9F8B-CF27FE71BA39}" destId="{A155A4A1-E4F4-43B8-A042-07F5304C3592}" srcOrd="0" destOrd="0" presId="urn:microsoft.com/office/officeart/2005/8/layout/orgChart1"/>
    <dgm:cxn modelId="{102C7173-8831-4543-BE6F-4209D7152779}" type="presOf" srcId="{D34AA2DA-ABFC-4A5D-AA5F-02DA037A4396}" destId="{34F034DC-BEE3-45E8-99C8-6E82A9CE26C2}" srcOrd="0" destOrd="0" presId="urn:microsoft.com/office/officeart/2005/8/layout/orgChart1"/>
    <dgm:cxn modelId="{1008A4AC-853E-4B19-BED8-32BA3B31387E}" type="presOf" srcId="{52AF6FA1-4E45-4650-A089-D2D132A14F4D}" destId="{71FEADEE-6506-4D07-95AA-8B4BE80025CC}" srcOrd="0" destOrd="0" presId="urn:microsoft.com/office/officeart/2005/8/layout/orgChart1"/>
    <dgm:cxn modelId="{7389E54A-BBB2-4C82-8C8B-E22B36A92E46}" srcId="{2F2F4C0C-DCE1-49C7-BCD6-C2B09A83DEF9}" destId="{885B8C33-E430-4833-ADB5-F25468B51A0C}" srcOrd="3" destOrd="0" parTransId="{D34AA2DA-ABFC-4A5D-AA5F-02DA037A4396}" sibTransId="{4950A89B-C42E-48E4-8005-4B5A1448A0BE}"/>
    <dgm:cxn modelId="{F1DDD097-B71E-4CF9-AE53-BF712206FA89}" type="presOf" srcId="{5AEB6C2F-812F-41F5-AA0A-1E3DA6A186DC}" destId="{C7C37627-73AA-48D9-918A-3ACAD49FA4C6}" srcOrd="0" destOrd="0" presId="urn:microsoft.com/office/officeart/2005/8/layout/orgChart1"/>
    <dgm:cxn modelId="{5C41E7A1-C197-4942-B5CA-E97FB250AD3A}" type="presOf" srcId="{F3CB445C-6AC3-4DBD-B8E0-F14CC549511B}" destId="{AAA7C125-F17E-417F-A2E3-F1BDCDD43F94}" srcOrd="1" destOrd="0" presId="urn:microsoft.com/office/officeart/2005/8/layout/orgChart1"/>
    <dgm:cxn modelId="{BC59B56C-5A9F-4395-A930-C96C255D9CC4}" type="presOf" srcId="{5AEB6C2F-812F-41F5-AA0A-1E3DA6A186DC}" destId="{4EF4937C-14D8-4A09-8E7A-8BBE989C44CD}" srcOrd="1" destOrd="0" presId="urn:microsoft.com/office/officeart/2005/8/layout/orgChart1"/>
    <dgm:cxn modelId="{8018F4A6-3D9B-4DE4-909B-EE7C55515566}" srcId="{2F2F4C0C-DCE1-49C7-BCD6-C2B09A83DEF9}" destId="{5AEB6C2F-812F-41F5-AA0A-1E3DA6A186DC}" srcOrd="4" destOrd="0" parTransId="{662D8F26-29C9-4F1C-AC3E-411C2E56ACAA}" sibTransId="{08AD1DE7-0810-4963-80E5-6FAA1C773121}"/>
    <dgm:cxn modelId="{2EEDD063-0E0E-4A3F-9806-FE5AB5D4B9A7}" type="presOf" srcId="{885B8C33-E430-4833-ADB5-F25468B51A0C}" destId="{8C8558FE-A2D7-4C67-89CF-175DFD088577}" srcOrd="0" destOrd="0" presId="urn:microsoft.com/office/officeart/2005/8/layout/orgChart1"/>
    <dgm:cxn modelId="{549888CC-2609-450D-99C3-F6FE7BD70A49}" type="presOf" srcId="{C7B9EBB4-BBD7-4812-914C-2F85AE5CD835}" destId="{1B15CEA4-613F-4BA9-9752-B3EE1DB895CE}" srcOrd="0" destOrd="0" presId="urn:microsoft.com/office/officeart/2005/8/layout/orgChart1"/>
    <dgm:cxn modelId="{28E637CA-F837-46CA-8173-3F2A0CDA2B24}" srcId="{2F2F4C0C-DCE1-49C7-BCD6-C2B09A83DEF9}" destId="{451F3F3B-43C7-4D5E-8A15-04B5BCD6B0C5}" srcOrd="2" destOrd="0" parTransId="{D3CC52C4-D74F-4296-B525-EA300F28B9DA}" sibTransId="{EEFF0594-1D1E-4601-BAFC-81DDA12F8CE5}"/>
    <dgm:cxn modelId="{542FFEAE-F453-48FD-87BB-6F23D071881B}" type="presOf" srcId="{C64A96A8-ECA2-4FFD-802D-D4B959912639}" destId="{1775D0BD-06BA-48A3-91BD-47249658B959}" srcOrd="1" destOrd="0" presId="urn:microsoft.com/office/officeart/2005/8/layout/orgChart1"/>
    <dgm:cxn modelId="{CBA87E7B-69B3-455C-9F9A-69E119960F0C}" type="presOf" srcId="{59CDDC91-435D-478D-9CD7-FCDC4E7D65D7}" destId="{1AE8B4F1-2DCA-4852-97C0-9B7BD8D14272}" srcOrd="0" destOrd="0" presId="urn:microsoft.com/office/officeart/2005/8/layout/orgChart1"/>
    <dgm:cxn modelId="{D9A5023B-64E9-4354-A0EB-4653E4767573}" type="presOf" srcId="{F0FE521C-9B25-4EE7-B3E4-466C7CBF7389}" destId="{1DC69CBC-C6B8-4DEF-99EF-104ACE3FFA5E}" srcOrd="0" destOrd="0" presId="urn:microsoft.com/office/officeart/2005/8/layout/orgChart1"/>
    <dgm:cxn modelId="{8110EF0D-B3DC-48E7-AF4A-16654C3336F9}" type="presOf" srcId="{59CDDC91-435D-478D-9CD7-FCDC4E7D65D7}" destId="{4E59AD2A-1E94-40DD-A907-244A2978776A}" srcOrd="1" destOrd="0" presId="urn:microsoft.com/office/officeart/2005/8/layout/orgChart1"/>
    <dgm:cxn modelId="{D920D094-9C26-4E83-B001-5883DB48811E}" type="presOf" srcId="{451F3F3B-43C7-4D5E-8A15-04B5BCD6B0C5}" destId="{C2F31618-B158-4AE7-8B66-E8F694833EA1}" srcOrd="1" destOrd="0" presId="urn:microsoft.com/office/officeart/2005/8/layout/orgChart1"/>
    <dgm:cxn modelId="{B0DF5764-B2E2-42AE-BD3A-4A39DCCF61D8}" type="presOf" srcId="{0DF49F4E-A819-4505-9CEB-792BD5F96CEA}" destId="{957DD06E-1B39-4E24-BCFE-68435C643382}" srcOrd="0" destOrd="0" presId="urn:microsoft.com/office/officeart/2005/8/layout/orgChart1"/>
    <dgm:cxn modelId="{0D077802-04F4-4AE1-A0B0-696B92AF9CDA}" srcId="{2F2F4C0C-DCE1-49C7-BCD6-C2B09A83DEF9}" destId="{C64A96A8-ECA2-4FFD-802D-D4B959912639}" srcOrd="1" destOrd="0" parTransId="{3F4A9A22-3E8B-4328-9F8B-CF27FE71BA39}" sibTransId="{2151F101-838A-4E3E-91D8-7F294D2C955F}"/>
    <dgm:cxn modelId="{F4BD1459-DCB5-425A-B86D-83A245CE5D0A}" srcId="{2F2F4C0C-DCE1-49C7-BCD6-C2B09A83DEF9}" destId="{59CDDC91-435D-478D-9CD7-FCDC4E7D65D7}" srcOrd="6" destOrd="0" parTransId="{C7B9EBB4-BBD7-4812-914C-2F85AE5CD835}" sibTransId="{63DA1D81-102D-4FC3-9140-E398E45BA0D0}"/>
    <dgm:cxn modelId="{756C708D-9DBD-448E-BD25-B86E94AC7EBE}" type="presOf" srcId="{09DA8F2C-07F6-4090-A307-292738B1B076}" destId="{6F6868E0-FB4E-4F73-B479-50FBA905CAF1}" srcOrd="0" destOrd="0" presId="urn:microsoft.com/office/officeart/2005/8/layout/orgChart1"/>
    <dgm:cxn modelId="{FB879898-D20B-441C-A8AB-A68653AB587B}" type="presOf" srcId="{451F3F3B-43C7-4D5E-8A15-04B5BCD6B0C5}" destId="{EC178FE9-4636-4AAD-9C35-386E7EDEDE91}" srcOrd="0" destOrd="0" presId="urn:microsoft.com/office/officeart/2005/8/layout/orgChart1"/>
    <dgm:cxn modelId="{5A081193-5239-4C83-B9F9-F687583FB656}" srcId="{0DF49F4E-A819-4505-9CEB-792BD5F96CEA}" destId="{2F2F4C0C-DCE1-49C7-BCD6-C2B09A83DEF9}" srcOrd="0" destOrd="0" parTransId="{CF45A96A-A08D-409C-A946-AAA12FBA4656}" sibTransId="{C6C2CA65-5163-4CFD-9D0C-6F80332BF486}"/>
    <dgm:cxn modelId="{C374BD16-A1A5-4187-BFCA-E397762E39FA}" type="presOf" srcId="{2F2F4C0C-DCE1-49C7-BCD6-C2B09A83DEF9}" destId="{6C87F02D-5CD8-415A-91A3-7C350A19F942}" srcOrd="0" destOrd="0" presId="urn:microsoft.com/office/officeart/2005/8/layout/orgChart1"/>
    <dgm:cxn modelId="{CE4087CE-7669-4A97-BA72-D64586989D4B}" type="presParOf" srcId="{957DD06E-1B39-4E24-BCFE-68435C643382}" destId="{EF179BC5-706F-4C3C-BDD1-FCB644FE24E1}" srcOrd="0" destOrd="0" presId="urn:microsoft.com/office/officeart/2005/8/layout/orgChart1"/>
    <dgm:cxn modelId="{4B921A32-100F-4412-BC5F-15D2B8CD4835}" type="presParOf" srcId="{EF179BC5-706F-4C3C-BDD1-FCB644FE24E1}" destId="{80DECE6D-D2C0-4210-BCD0-039D27A358C6}" srcOrd="0" destOrd="0" presId="urn:microsoft.com/office/officeart/2005/8/layout/orgChart1"/>
    <dgm:cxn modelId="{A6EC1E80-A86C-49D5-B345-53A0805C459A}" type="presParOf" srcId="{80DECE6D-D2C0-4210-BCD0-039D27A358C6}" destId="{6C87F02D-5CD8-415A-91A3-7C350A19F942}" srcOrd="0" destOrd="0" presId="urn:microsoft.com/office/officeart/2005/8/layout/orgChart1"/>
    <dgm:cxn modelId="{D7B7DA88-B938-45A6-939B-3BD86AF71BB3}" type="presParOf" srcId="{80DECE6D-D2C0-4210-BCD0-039D27A358C6}" destId="{9592F144-D1E9-44D0-9B2D-C480A413D233}" srcOrd="1" destOrd="0" presId="urn:microsoft.com/office/officeart/2005/8/layout/orgChart1"/>
    <dgm:cxn modelId="{0656BAFB-2839-4134-855B-83B8D095D4F4}" type="presParOf" srcId="{EF179BC5-706F-4C3C-BDD1-FCB644FE24E1}" destId="{5921DC45-CED0-4AA5-8342-2569C0BB6B51}" srcOrd="1" destOrd="0" presId="urn:microsoft.com/office/officeart/2005/8/layout/orgChart1"/>
    <dgm:cxn modelId="{0FBB2BB7-2F0B-47BF-AA1C-06E383CED601}" type="presParOf" srcId="{5921DC45-CED0-4AA5-8342-2569C0BB6B51}" destId="{A155A4A1-E4F4-43B8-A042-07F5304C3592}" srcOrd="0" destOrd="0" presId="urn:microsoft.com/office/officeart/2005/8/layout/orgChart1"/>
    <dgm:cxn modelId="{7D024C78-E789-4F7A-879C-ABA204268F91}" type="presParOf" srcId="{5921DC45-CED0-4AA5-8342-2569C0BB6B51}" destId="{A50DD12B-5D58-44B8-BCEF-9AB534E73298}" srcOrd="1" destOrd="0" presId="urn:microsoft.com/office/officeart/2005/8/layout/orgChart1"/>
    <dgm:cxn modelId="{03872763-C5C4-4006-A6D8-823363FCB21B}" type="presParOf" srcId="{A50DD12B-5D58-44B8-BCEF-9AB534E73298}" destId="{3FCD55BA-0C36-4BE6-BF06-71B4CE22C02E}" srcOrd="0" destOrd="0" presId="urn:microsoft.com/office/officeart/2005/8/layout/orgChart1"/>
    <dgm:cxn modelId="{DC2FF3BF-91AB-491E-9847-C9A7255D440F}" type="presParOf" srcId="{3FCD55BA-0C36-4BE6-BF06-71B4CE22C02E}" destId="{88535358-852C-43A1-858B-7FAC24A726F4}" srcOrd="0" destOrd="0" presId="urn:microsoft.com/office/officeart/2005/8/layout/orgChart1"/>
    <dgm:cxn modelId="{572CAF2F-BE1E-4530-BD8A-0961AE25296D}" type="presParOf" srcId="{3FCD55BA-0C36-4BE6-BF06-71B4CE22C02E}" destId="{1775D0BD-06BA-48A3-91BD-47249658B959}" srcOrd="1" destOrd="0" presId="urn:microsoft.com/office/officeart/2005/8/layout/orgChart1"/>
    <dgm:cxn modelId="{1109396F-BA46-4148-8926-E9DD7EAFD4E3}" type="presParOf" srcId="{A50DD12B-5D58-44B8-BCEF-9AB534E73298}" destId="{FFB14372-A029-425C-9BAD-ACED03B4DD65}" srcOrd="1" destOrd="0" presId="urn:microsoft.com/office/officeart/2005/8/layout/orgChart1"/>
    <dgm:cxn modelId="{7757B8FA-B9EB-49E0-AEF5-BD7EE3D48616}" type="presParOf" srcId="{A50DD12B-5D58-44B8-BCEF-9AB534E73298}" destId="{C7BC9596-428B-4F6F-AA7E-3E3D2106934C}" srcOrd="2" destOrd="0" presId="urn:microsoft.com/office/officeart/2005/8/layout/orgChart1"/>
    <dgm:cxn modelId="{4A2AB1B3-02CF-452B-B147-392D9DDCA2C5}" type="presParOf" srcId="{5921DC45-CED0-4AA5-8342-2569C0BB6B51}" destId="{E9BD8101-73BD-4485-8A2C-D42594697449}" srcOrd="2" destOrd="0" presId="urn:microsoft.com/office/officeart/2005/8/layout/orgChart1"/>
    <dgm:cxn modelId="{AA356423-A1BC-4359-9A65-B75A859B3B4B}" type="presParOf" srcId="{5921DC45-CED0-4AA5-8342-2569C0BB6B51}" destId="{25E8333A-5DC5-4B5A-BED8-D02E3EC692AF}" srcOrd="3" destOrd="0" presId="urn:microsoft.com/office/officeart/2005/8/layout/orgChart1"/>
    <dgm:cxn modelId="{317AB396-BD32-4FC4-8D88-FA02E9E0F13E}" type="presParOf" srcId="{25E8333A-5DC5-4B5A-BED8-D02E3EC692AF}" destId="{5F2844CB-2F04-4832-8174-508A9A28DB9F}" srcOrd="0" destOrd="0" presId="urn:microsoft.com/office/officeart/2005/8/layout/orgChart1"/>
    <dgm:cxn modelId="{A3CE5110-2373-4A48-86DB-FB28BC933425}" type="presParOf" srcId="{5F2844CB-2F04-4832-8174-508A9A28DB9F}" destId="{EC178FE9-4636-4AAD-9C35-386E7EDEDE91}" srcOrd="0" destOrd="0" presId="urn:microsoft.com/office/officeart/2005/8/layout/orgChart1"/>
    <dgm:cxn modelId="{ACD273F6-D5D6-4CD8-B898-157375E7A1DC}" type="presParOf" srcId="{5F2844CB-2F04-4832-8174-508A9A28DB9F}" destId="{C2F31618-B158-4AE7-8B66-E8F694833EA1}" srcOrd="1" destOrd="0" presId="urn:microsoft.com/office/officeart/2005/8/layout/orgChart1"/>
    <dgm:cxn modelId="{D7BB744A-265A-4E8F-A011-3CE6091BB622}" type="presParOf" srcId="{25E8333A-5DC5-4B5A-BED8-D02E3EC692AF}" destId="{8A77EFA2-6903-4E26-B450-9EC6DEA7ACA6}" srcOrd="1" destOrd="0" presId="urn:microsoft.com/office/officeart/2005/8/layout/orgChart1"/>
    <dgm:cxn modelId="{F60D513B-228B-4C78-8ABB-CC8E78C52112}" type="presParOf" srcId="{25E8333A-5DC5-4B5A-BED8-D02E3EC692AF}" destId="{89EB83BD-CE51-4901-9585-01ED197872E3}" srcOrd="2" destOrd="0" presId="urn:microsoft.com/office/officeart/2005/8/layout/orgChart1"/>
    <dgm:cxn modelId="{94D682E2-6342-400F-924C-5B40B4419C96}" type="presParOf" srcId="{5921DC45-CED0-4AA5-8342-2569C0BB6B51}" destId="{34F034DC-BEE3-45E8-99C8-6E82A9CE26C2}" srcOrd="4" destOrd="0" presId="urn:microsoft.com/office/officeart/2005/8/layout/orgChart1"/>
    <dgm:cxn modelId="{5B48E488-8334-4131-A877-7C3B6BF94090}" type="presParOf" srcId="{5921DC45-CED0-4AA5-8342-2569C0BB6B51}" destId="{83D06F1D-FA66-4BCD-8ECA-80E1C017E466}" srcOrd="5" destOrd="0" presId="urn:microsoft.com/office/officeart/2005/8/layout/orgChart1"/>
    <dgm:cxn modelId="{3626D244-2077-43B2-9060-D4F6F92D60B5}" type="presParOf" srcId="{83D06F1D-FA66-4BCD-8ECA-80E1C017E466}" destId="{1CEC0629-2A66-4792-B2D2-F2DBEB497FA1}" srcOrd="0" destOrd="0" presId="urn:microsoft.com/office/officeart/2005/8/layout/orgChart1"/>
    <dgm:cxn modelId="{99E06275-BF7E-48A4-B7F8-21B11C455D3D}" type="presParOf" srcId="{1CEC0629-2A66-4792-B2D2-F2DBEB497FA1}" destId="{8C8558FE-A2D7-4C67-89CF-175DFD088577}" srcOrd="0" destOrd="0" presId="urn:microsoft.com/office/officeart/2005/8/layout/orgChart1"/>
    <dgm:cxn modelId="{F3E45E66-9282-421F-9624-460448CC973D}" type="presParOf" srcId="{1CEC0629-2A66-4792-B2D2-F2DBEB497FA1}" destId="{0D397289-0CD3-4F09-9AA1-DDF3AD09ABCC}" srcOrd="1" destOrd="0" presId="urn:microsoft.com/office/officeart/2005/8/layout/orgChart1"/>
    <dgm:cxn modelId="{EF4E7142-2168-437F-BC39-806975ECA6D7}" type="presParOf" srcId="{83D06F1D-FA66-4BCD-8ECA-80E1C017E466}" destId="{969B1809-B538-4A6C-9804-DAEFEBDF5013}" srcOrd="1" destOrd="0" presId="urn:microsoft.com/office/officeart/2005/8/layout/orgChart1"/>
    <dgm:cxn modelId="{8F4C9024-B580-40D8-8A64-0B22712906C9}" type="presParOf" srcId="{83D06F1D-FA66-4BCD-8ECA-80E1C017E466}" destId="{F98A1B26-BE12-45A2-A033-5E680EF41C0B}" srcOrd="2" destOrd="0" presId="urn:microsoft.com/office/officeart/2005/8/layout/orgChart1"/>
    <dgm:cxn modelId="{A49E210C-BD07-487C-8E1D-A06FDAF36894}" type="presParOf" srcId="{5921DC45-CED0-4AA5-8342-2569C0BB6B51}" destId="{1B15CEA4-613F-4BA9-9752-B3EE1DB895CE}" srcOrd="6" destOrd="0" presId="urn:microsoft.com/office/officeart/2005/8/layout/orgChart1"/>
    <dgm:cxn modelId="{7407DAEC-0C0D-4189-89B4-8F56A69E5191}" type="presParOf" srcId="{5921DC45-CED0-4AA5-8342-2569C0BB6B51}" destId="{5822E905-B09C-4745-AF58-C89BBEB68177}" srcOrd="7" destOrd="0" presId="urn:microsoft.com/office/officeart/2005/8/layout/orgChart1"/>
    <dgm:cxn modelId="{2D8A8CCC-F193-4CC8-83FA-6AA3ABBFCA62}" type="presParOf" srcId="{5822E905-B09C-4745-AF58-C89BBEB68177}" destId="{BA50868F-4C2A-4E48-A455-10223D428883}" srcOrd="0" destOrd="0" presId="urn:microsoft.com/office/officeart/2005/8/layout/orgChart1"/>
    <dgm:cxn modelId="{B7DE3AA1-5E5D-4E5B-8284-D5A4D7D702C6}" type="presParOf" srcId="{BA50868F-4C2A-4E48-A455-10223D428883}" destId="{1AE8B4F1-2DCA-4852-97C0-9B7BD8D14272}" srcOrd="0" destOrd="0" presId="urn:microsoft.com/office/officeart/2005/8/layout/orgChart1"/>
    <dgm:cxn modelId="{A70819AF-8CC5-46F8-AD90-F9F9E0F28725}" type="presParOf" srcId="{BA50868F-4C2A-4E48-A455-10223D428883}" destId="{4E59AD2A-1E94-40DD-A907-244A2978776A}" srcOrd="1" destOrd="0" presId="urn:microsoft.com/office/officeart/2005/8/layout/orgChart1"/>
    <dgm:cxn modelId="{7F45B98E-DF81-4C12-98E0-9F8A6760D44B}" type="presParOf" srcId="{5822E905-B09C-4745-AF58-C89BBEB68177}" destId="{CAE7A67F-0BD7-4787-B134-6D6EF189F0E0}" srcOrd="1" destOrd="0" presId="urn:microsoft.com/office/officeart/2005/8/layout/orgChart1"/>
    <dgm:cxn modelId="{5AE31AF3-7B06-4881-9BEC-445D3D42B08C}" type="presParOf" srcId="{5822E905-B09C-4745-AF58-C89BBEB68177}" destId="{A8136CD9-9094-4D4C-90E3-EDA120E48B34}" srcOrd="2" destOrd="0" presId="urn:microsoft.com/office/officeart/2005/8/layout/orgChart1"/>
    <dgm:cxn modelId="{7F7F9B57-8CF0-4151-AE86-F87FC88C1BF8}" type="presParOf" srcId="{EF179BC5-706F-4C3C-BDD1-FCB644FE24E1}" destId="{E8BA08BE-61A6-4431-A570-9C00B558912D}" srcOrd="2" destOrd="0" presId="urn:microsoft.com/office/officeart/2005/8/layout/orgChart1"/>
    <dgm:cxn modelId="{FFC2170E-E5D7-46B9-8333-E1322F7F91AF}" type="presParOf" srcId="{E8BA08BE-61A6-4431-A570-9C00B558912D}" destId="{71FEADEE-6506-4D07-95AA-8B4BE80025CC}" srcOrd="0" destOrd="0" presId="urn:microsoft.com/office/officeart/2005/8/layout/orgChart1"/>
    <dgm:cxn modelId="{9A987B83-29AD-4E6C-A8D3-E7D71CE1A73A}" type="presParOf" srcId="{E8BA08BE-61A6-4431-A570-9C00B558912D}" destId="{31725FA7-2A09-44A8-A1DD-8C0E5BE8F32F}" srcOrd="1" destOrd="0" presId="urn:microsoft.com/office/officeart/2005/8/layout/orgChart1"/>
    <dgm:cxn modelId="{85341FED-D3D4-484A-9B7D-F6D475EED8CF}" type="presParOf" srcId="{31725FA7-2A09-44A8-A1DD-8C0E5BE8F32F}" destId="{3D2D1073-70A4-4587-881D-9E4210E83A9C}" srcOrd="0" destOrd="0" presId="urn:microsoft.com/office/officeart/2005/8/layout/orgChart1"/>
    <dgm:cxn modelId="{6F95BC3A-1885-4330-ABBE-57D9A5723A6F}" type="presParOf" srcId="{3D2D1073-70A4-4587-881D-9E4210E83A9C}" destId="{C5039817-AC75-4E03-9477-3275C2B7327C}" srcOrd="0" destOrd="0" presId="urn:microsoft.com/office/officeart/2005/8/layout/orgChart1"/>
    <dgm:cxn modelId="{1F19DA44-80A7-4758-981A-47C5B856594A}" type="presParOf" srcId="{3D2D1073-70A4-4587-881D-9E4210E83A9C}" destId="{AAA7C125-F17E-417F-A2E3-F1BDCDD43F94}" srcOrd="1" destOrd="0" presId="urn:microsoft.com/office/officeart/2005/8/layout/orgChart1"/>
    <dgm:cxn modelId="{D539F7BF-42AF-43BD-80D6-867F6506957D}" type="presParOf" srcId="{31725FA7-2A09-44A8-A1DD-8C0E5BE8F32F}" destId="{B2B8B601-A88A-42D1-ACCC-89A3DAC3B90E}" srcOrd="1" destOrd="0" presId="urn:microsoft.com/office/officeart/2005/8/layout/orgChart1"/>
    <dgm:cxn modelId="{E4B449F0-4708-48C6-90A6-766ED8475726}" type="presParOf" srcId="{31725FA7-2A09-44A8-A1DD-8C0E5BE8F32F}" destId="{CF28AD61-11CE-47D6-B2A2-221C229FC28D}" srcOrd="2" destOrd="0" presId="urn:microsoft.com/office/officeart/2005/8/layout/orgChart1"/>
    <dgm:cxn modelId="{C819A3D1-B837-40FB-B1F3-210858526788}" type="presParOf" srcId="{E8BA08BE-61A6-4431-A570-9C00B558912D}" destId="{C2124224-40F6-450B-8BB1-38160B936733}" srcOrd="2" destOrd="0" presId="urn:microsoft.com/office/officeart/2005/8/layout/orgChart1"/>
    <dgm:cxn modelId="{36E61E6D-25B2-4F8C-9F1D-DA07B8BAB464}" type="presParOf" srcId="{E8BA08BE-61A6-4431-A570-9C00B558912D}" destId="{72D14F84-DFF5-403C-95AA-CD4A62903573}" srcOrd="3" destOrd="0" presId="urn:microsoft.com/office/officeart/2005/8/layout/orgChart1"/>
    <dgm:cxn modelId="{CEF7BAD1-18AB-4603-A2A9-E2BD18B34F2F}" type="presParOf" srcId="{72D14F84-DFF5-403C-95AA-CD4A62903573}" destId="{32E77207-42E0-4A10-A47F-32DBBFB2786B}" srcOrd="0" destOrd="0" presId="urn:microsoft.com/office/officeart/2005/8/layout/orgChart1"/>
    <dgm:cxn modelId="{610F8F46-D07E-4373-9EF0-9E4CFC22DC0F}" type="presParOf" srcId="{32E77207-42E0-4A10-A47F-32DBBFB2786B}" destId="{C7C37627-73AA-48D9-918A-3ACAD49FA4C6}" srcOrd="0" destOrd="0" presId="urn:microsoft.com/office/officeart/2005/8/layout/orgChart1"/>
    <dgm:cxn modelId="{C7EA65B9-EEFC-4CDA-BAAB-8B7204922343}" type="presParOf" srcId="{32E77207-42E0-4A10-A47F-32DBBFB2786B}" destId="{4EF4937C-14D8-4A09-8E7A-8BBE989C44CD}" srcOrd="1" destOrd="0" presId="urn:microsoft.com/office/officeart/2005/8/layout/orgChart1"/>
    <dgm:cxn modelId="{F3B02CFB-C8C8-413A-93C7-7EE74C30CD99}" type="presParOf" srcId="{72D14F84-DFF5-403C-95AA-CD4A62903573}" destId="{D14C0458-68E4-4C25-9934-6E111B267229}" srcOrd="1" destOrd="0" presId="urn:microsoft.com/office/officeart/2005/8/layout/orgChart1"/>
    <dgm:cxn modelId="{6FE19DEF-4C18-4A1A-B4D7-7C1A2BAE87A9}" type="presParOf" srcId="{72D14F84-DFF5-403C-95AA-CD4A62903573}" destId="{B46E5EE9-21E5-4FBB-80E9-CBFB874A4054}" srcOrd="2" destOrd="0" presId="urn:microsoft.com/office/officeart/2005/8/layout/orgChart1"/>
    <dgm:cxn modelId="{51E9EFF5-476D-4E16-BCDB-D244C6E6EF84}" type="presParOf" srcId="{E8BA08BE-61A6-4431-A570-9C00B558912D}" destId="{6F6868E0-FB4E-4F73-B479-50FBA905CAF1}" srcOrd="4" destOrd="0" presId="urn:microsoft.com/office/officeart/2005/8/layout/orgChart1"/>
    <dgm:cxn modelId="{5DDE3A60-4F2D-41FA-A0C6-AF9BEF8D7F17}" type="presParOf" srcId="{E8BA08BE-61A6-4431-A570-9C00B558912D}" destId="{BDBFB4BC-2DAF-48E1-86C8-ECBACB817245}" srcOrd="5" destOrd="0" presId="urn:microsoft.com/office/officeart/2005/8/layout/orgChart1"/>
    <dgm:cxn modelId="{4B28A7D0-FCFE-41F8-8564-FFF799C5156E}" type="presParOf" srcId="{BDBFB4BC-2DAF-48E1-86C8-ECBACB817245}" destId="{ED4EF7D4-AA25-4CD4-93F3-0861E5F732B9}" srcOrd="0" destOrd="0" presId="urn:microsoft.com/office/officeart/2005/8/layout/orgChart1"/>
    <dgm:cxn modelId="{E83F6035-6159-48FA-BFDC-3615A7BF90A7}" type="presParOf" srcId="{ED4EF7D4-AA25-4CD4-93F3-0861E5F732B9}" destId="{1DC69CBC-C6B8-4DEF-99EF-104ACE3FFA5E}" srcOrd="0" destOrd="0" presId="urn:microsoft.com/office/officeart/2005/8/layout/orgChart1"/>
    <dgm:cxn modelId="{0FAE314B-8368-4816-85B4-431A401C5CA6}" type="presParOf" srcId="{ED4EF7D4-AA25-4CD4-93F3-0861E5F732B9}" destId="{4C27D788-060F-41CB-B58D-AB520C017D75}" srcOrd="1" destOrd="0" presId="urn:microsoft.com/office/officeart/2005/8/layout/orgChart1"/>
    <dgm:cxn modelId="{84C1ABB6-1256-48FE-836A-81DC346EB383}" type="presParOf" srcId="{BDBFB4BC-2DAF-48E1-86C8-ECBACB817245}" destId="{518AF16E-58F3-47E4-8595-910C481FE264}" srcOrd="1" destOrd="0" presId="urn:microsoft.com/office/officeart/2005/8/layout/orgChart1"/>
    <dgm:cxn modelId="{8E1B962F-3E01-4013-AE37-AC837E073874}" type="presParOf" srcId="{BDBFB4BC-2DAF-48E1-86C8-ECBACB817245}" destId="{2404725D-0EF4-4E7B-BE7E-A6E7C5C758DA}"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868E0-FB4E-4F73-B479-50FBA905CAF1}">
      <dsp:nvSpPr>
        <dsp:cNvPr id="0" name=""/>
        <dsp:cNvSpPr/>
      </dsp:nvSpPr>
      <dsp:spPr>
        <a:xfrm>
          <a:off x="3528248" y="1269610"/>
          <a:ext cx="167450" cy="1865872"/>
        </a:xfrm>
        <a:custGeom>
          <a:avLst/>
          <a:gdLst/>
          <a:ahLst/>
          <a:cxnLst/>
          <a:rect l="0" t="0" r="0" b="0"/>
          <a:pathLst>
            <a:path>
              <a:moveTo>
                <a:pt x="167450" y="0"/>
              </a:moveTo>
              <a:lnTo>
                <a:pt x="167450" y="1865872"/>
              </a:lnTo>
              <a:lnTo>
                <a:pt x="0" y="18658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124224-40F6-450B-8BB1-38160B936733}">
      <dsp:nvSpPr>
        <dsp:cNvPr id="0" name=""/>
        <dsp:cNvSpPr/>
      </dsp:nvSpPr>
      <dsp:spPr>
        <a:xfrm>
          <a:off x="3695699" y="1269610"/>
          <a:ext cx="167450" cy="733590"/>
        </a:xfrm>
        <a:custGeom>
          <a:avLst/>
          <a:gdLst/>
          <a:ahLst/>
          <a:cxnLst/>
          <a:rect l="0" t="0" r="0" b="0"/>
          <a:pathLst>
            <a:path>
              <a:moveTo>
                <a:pt x="0" y="0"/>
              </a:moveTo>
              <a:lnTo>
                <a:pt x="0" y="733590"/>
              </a:lnTo>
              <a:lnTo>
                <a:pt x="167450" y="73359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FEADEE-6506-4D07-95AA-8B4BE80025CC}">
      <dsp:nvSpPr>
        <dsp:cNvPr id="0" name=""/>
        <dsp:cNvSpPr/>
      </dsp:nvSpPr>
      <dsp:spPr>
        <a:xfrm>
          <a:off x="3528248" y="1269610"/>
          <a:ext cx="167450" cy="733590"/>
        </a:xfrm>
        <a:custGeom>
          <a:avLst/>
          <a:gdLst/>
          <a:ahLst/>
          <a:cxnLst/>
          <a:rect l="0" t="0" r="0" b="0"/>
          <a:pathLst>
            <a:path>
              <a:moveTo>
                <a:pt x="167450" y="0"/>
              </a:moveTo>
              <a:lnTo>
                <a:pt x="167450" y="733590"/>
              </a:lnTo>
              <a:lnTo>
                <a:pt x="0" y="73359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15CEA4-613F-4BA9-9752-B3EE1DB895CE}">
      <dsp:nvSpPr>
        <dsp:cNvPr id="0" name=""/>
        <dsp:cNvSpPr/>
      </dsp:nvSpPr>
      <dsp:spPr>
        <a:xfrm>
          <a:off x="3695699" y="1269610"/>
          <a:ext cx="2894494" cy="2599463"/>
        </a:xfrm>
        <a:custGeom>
          <a:avLst/>
          <a:gdLst/>
          <a:ahLst/>
          <a:cxnLst/>
          <a:rect l="0" t="0" r="0" b="0"/>
          <a:pathLst>
            <a:path>
              <a:moveTo>
                <a:pt x="0" y="0"/>
              </a:moveTo>
              <a:lnTo>
                <a:pt x="0" y="2432013"/>
              </a:lnTo>
              <a:lnTo>
                <a:pt x="2894494" y="2432013"/>
              </a:lnTo>
              <a:lnTo>
                <a:pt x="2894494" y="259946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F034DC-BEE3-45E8-99C8-6E82A9CE26C2}">
      <dsp:nvSpPr>
        <dsp:cNvPr id="0" name=""/>
        <dsp:cNvSpPr/>
      </dsp:nvSpPr>
      <dsp:spPr>
        <a:xfrm>
          <a:off x="3695699" y="1269610"/>
          <a:ext cx="964831" cy="2599463"/>
        </a:xfrm>
        <a:custGeom>
          <a:avLst/>
          <a:gdLst/>
          <a:ahLst/>
          <a:cxnLst/>
          <a:rect l="0" t="0" r="0" b="0"/>
          <a:pathLst>
            <a:path>
              <a:moveTo>
                <a:pt x="0" y="0"/>
              </a:moveTo>
              <a:lnTo>
                <a:pt x="0" y="2432013"/>
              </a:lnTo>
              <a:lnTo>
                <a:pt x="964831" y="2432013"/>
              </a:lnTo>
              <a:lnTo>
                <a:pt x="964831" y="259946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D8101-73BD-4485-8A2C-D42594697449}">
      <dsp:nvSpPr>
        <dsp:cNvPr id="0" name=""/>
        <dsp:cNvSpPr/>
      </dsp:nvSpPr>
      <dsp:spPr>
        <a:xfrm>
          <a:off x="2730867" y="1269610"/>
          <a:ext cx="964831" cy="2599463"/>
        </a:xfrm>
        <a:custGeom>
          <a:avLst/>
          <a:gdLst/>
          <a:ahLst/>
          <a:cxnLst/>
          <a:rect l="0" t="0" r="0" b="0"/>
          <a:pathLst>
            <a:path>
              <a:moveTo>
                <a:pt x="964831" y="0"/>
              </a:moveTo>
              <a:lnTo>
                <a:pt x="964831" y="2432013"/>
              </a:lnTo>
              <a:lnTo>
                <a:pt x="0" y="2432013"/>
              </a:lnTo>
              <a:lnTo>
                <a:pt x="0" y="259946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55A4A1-E4F4-43B8-A042-07F5304C3592}">
      <dsp:nvSpPr>
        <dsp:cNvPr id="0" name=""/>
        <dsp:cNvSpPr/>
      </dsp:nvSpPr>
      <dsp:spPr>
        <a:xfrm>
          <a:off x="801204" y="1269610"/>
          <a:ext cx="2894494" cy="2599463"/>
        </a:xfrm>
        <a:custGeom>
          <a:avLst/>
          <a:gdLst/>
          <a:ahLst/>
          <a:cxnLst/>
          <a:rect l="0" t="0" r="0" b="0"/>
          <a:pathLst>
            <a:path>
              <a:moveTo>
                <a:pt x="2894494" y="0"/>
              </a:moveTo>
              <a:lnTo>
                <a:pt x="2894494" y="2432013"/>
              </a:lnTo>
              <a:lnTo>
                <a:pt x="0" y="2432013"/>
              </a:lnTo>
              <a:lnTo>
                <a:pt x="0" y="259946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87F02D-5CD8-415A-91A3-7C350A19F942}">
      <dsp:nvSpPr>
        <dsp:cNvPr id="0" name=""/>
        <dsp:cNvSpPr/>
      </dsp:nvSpPr>
      <dsp:spPr>
        <a:xfrm>
          <a:off x="2898317" y="472229"/>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FF0000"/>
              </a:solidFill>
            </a:rPr>
            <a:t>Incident Commander</a:t>
          </a:r>
          <a:endParaRPr lang="en-US" sz="1800" b="1" kern="1200" dirty="0">
            <a:solidFill>
              <a:srgbClr val="FF0000"/>
            </a:solidFill>
          </a:endParaRPr>
        </a:p>
      </dsp:txBody>
      <dsp:txXfrm>
        <a:off x="2898317" y="472229"/>
        <a:ext cx="1594762" cy="797381"/>
      </dsp:txXfrm>
    </dsp:sp>
    <dsp:sp modelId="{88535358-852C-43A1-858B-7FAC24A726F4}">
      <dsp:nvSpPr>
        <dsp:cNvPr id="0" name=""/>
        <dsp:cNvSpPr/>
      </dsp:nvSpPr>
      <dsp:spPr>
        <a:xfrm>
          <a:off x="3823" y="3869073"/>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FF6600"/>
              </a:solidFill>
            </a:rPr>
            <a:t>Planning/ Intel Chief</a:t>
          </a:r>
          <a:endParaRPr lang="en-US" sz="1800" b="1" kern="1200" dirty="0">
            <a:solidFill>
              <a:srgbClr val="FF6600"/>
            </a:solidFill>
          </a:endParaRPr>
        </a:p>
      </dsp:txBody>
      <dsp:txXfrm>
        <a:off x="3823" y="3869073"/>
        <a:ext cx="1594762" cy="797381"/>
      </dsp:txXfrm>
    </dsp:sp>
    <dsp:sp modelId="{EC178FE9-4636-4AAD-9C35-386E7EDEDE91}">
      <dsp:nvSpPr>
        <dsp:cNvPr id="0" name=""/>
        <dsp:cNvSpPr/>
      </dsp:nvSpPr>
      <dsp:spPr>
        <a:xfrm>
          <a:off x="1933486" y="3869073"/>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2BF54D"/>
              </a:solidFill>
            </a:rPr>
            <a:t>Logistics Chief</a:t>
          </a:r>
          <a:endParaRPr lang="en-US" sz="1800" b="1" kern="1200" dirty="0">
            <a:solidFill>
              <a:srgbClr val="2BF54D"/>
            </a:solidFill>
          </a:endParaRPr>
        </a:p>
      </dsp:txBody>
      <dsp:txXfrm>
        <a:off x="1933486" y="3869073"/>
        <a:ext cx="1594762" cy="797381"/>
      </dsp:txXfrm>
    </dsp:sp>
    <dsp:sp modelId="{8C8558FE-A2D7-4C67-89CF-175DFD088577}">
      <dsp:nvSpPr>
        <dsp:cNvPr id="0" name=""/>
        <dsp:cNvSpPr/>
      </dsp:nvSpPr>
      <dsp:spPr>
        <a:xfrm>
          <a:off x="3863149" y="3869073"/>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Operations</a:t>
          </a:r>
        </a:p>
        <a:p>
          <a:pPr lvl="0" algn="ctr" defTabSz="800100">
            <a:lnSpc>
              <a:spcPct val="90000"/>
            </a:lnSpc>
            <a:spcBef>
              <a:spcPct val="0"/>
            </a:spcBef>
            <a:spcAft>
              <a:spcPct val="35000"/>
            </a:spcAft>
          </a:pPr>
          <a:r>
            <a:rPr lang="en-US" sz="1800" kern="1200" dirty="0" smtClean="0"/>
            <a:t>Chief</a:t>
          </a:r>
          <a:endParaRPr lang="en-US" sz="1800" kern="1200" dirty="0"/>
        </a:p>
      </dsp:txBody>
      <dsp:txXfrm>
        <a:off x="3863149" y="3869073"/>
        <a:ext cx="1594762" cy="797381"/>
      </dsp:txXfrm>
    </dsp:sp>
    <dsp:sp modelId="{1AE8B4F1-2DCA-4852-97C0-9B7BD8D14272}">
      <dsp:nvSpPr>
        <dsp:cNvPr id="0" name=""/>
        <dsp:cNvSpPr/>
      </dsp:nvSpPr>
      <dsp:spPr>
        <a:xfrm>
          <a:off x="5792811" y="3869073"/>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Finance/</a:t>
          </a:r>
        </a:p>
        <a:p>
          <a:pPr lvl="0" algn="ctr" defTabSz="800100">
            <a:lnSpc>
              <a:spcPct val="90000"/>
            </a:lnSpc>
            <a:spcBef>
              <a:spcPct val="0"/>
            </a:spcBef>
            <a:spcAft>
              <a:spcPct val="35000"/>
            </a:spcAft>
          </a:pPr>
          <a:r>
            <a:rPr lang="en-US" sz="1800" kern="1200" dirty="0" smtClean="0"/>
            <a:t>Admin Chief</a:t>
          </a:r>
          <a:endParaRPr lang="en-US" sz="1800" kern="1200" dirty="0"/>
        </a:p>
      </dsp:txBody>
      <dsp:txXfrm>
        <a:off x="5792811" y="3869073"/>
        <a:ext cx="1594762" cy="797381"/>
      </dsp:txXfrm>
    </dsp:sp>
    <dsp:sp modelId="{C5039817-AC75-4E03-9477-3275C2B7327C}">
      <dsp:nvSpPr>
        <dsp:cNvPr id="0" name=""/>
        <dsp:cNvSpPr/>
      </dsp:nvSpPr>
      <dsp:spPr>
        <a:xfrm>
          <a:off x="1933486" y="1604510"/>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3008DC"/>
              </a:solidFill>
            </a:rPr>
            <a:t>Safety Officer</a:t>
          </a:r>
          <a:endParaRPr lang="en-US" sz="1800" b="1" kern="1200" dirty="0">
            <a:solidFill>
              <a:srgbClr val="3008DC"/>
            </a:solidFill>
          </a:endParaRPr>
        </a:p>
      </dsp:txBody>
      <dsp:txXfrm>
        <a:off x="1933486" y="1604510"/>
        <a:ext cx="1594762" cy="797381"/>
      </dsp:txXfrm>
    </dsp:sp>
    <dsp:sp modelId="{C7C37627-73AA-48D9-918A-3ACAD49FA4C6}">
      <dsp:nvSpPr>
        <dsp:cNvPr id="0" name=""/>
        <dsp:cNvSpPr/>
      </dsp:nvSpPr>
      <dsp:spPr>
        <a:xfrm>
          <a:off x="3863149" y="1604510"/>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Public Information Officer</a:t>
          </a:r>
          <a:endParaRPr lang="en-US" sz="1800" kern="1200" dirty="0"/>
        </a:p>
      </dsp:txBody>
      <dsp:txXfrm>
        <a:off x="3863149" y="1604510"/>
        <a:ext cx="1594762" cy="797381"/>
      </dsp:txXfrm>
    </dsp:sp>
    <dsp:sp modelId="{1DC69CBC-C6B8-4DEF-99EF-104ACE3FFA5E}">
      <dsp:nvSpPr>
        <dsp:cNvPr id="0" name=""/>
        <dsp:cNvSpPr/>
      </dsp:nvSpPr>
      <dsp:spPr>
        <a:xfrm>
          <a:off x="1933486" y="2736792"/>
          <a:ext cx="1594762" cy="79738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Liaison Officer</a:t>
          </a:r>
          <a:endParaRPr lang="en-US" sz="1800" kern="1200" dirty="0"/>
        </a:p>
      </dsp:txBody>
      <dsp:txXfrm>
        <a:off x="1933486" y="2736792"/>
        <a:ext cx="1594762" cy="7973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868E0-FB4E-4F73-B479-50FBA905CAF1}">
      <dsp:nvSpPr>
        <dsp:cNvPr id="0" name=""/>
        <dsp:cNvSpPr/>
      </dsp:nvSpPr>
      <dsp:spPr>
        <a:xfrm>
          <a:off x="3023666" y="561260"/>
          <a:ext cx="117566" cy="1310023"/>
        </a:xfrm>
        <a:custGeom>
          <a:avLst/>
          <a:gdLst/>
          <a:ahLst/>
          <a:cxnLst/>
          <a:rect l="0" t="0" r="0" b="0"/>
          <a:pathLst>
            <a:path>
              <a:moveTo>
                <a:pt x="117566" y="0"/>
              </a:moveTo>
              <a:lnTo>
                <a:pt x="117566" y="1310023"/>
              </a:lnTo>
              <a:lnTo>
                <a:pt x="0" y="1310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124224-40F6-450B-8BB1-38160B936733}">
      <dsp:nvSpPr>
        <dsp:cNvPr id="0" name=""/>
        <dsp:cNvSpPr/>
      </dsp:nvSpPr>
      <dsp:spPr>
        <a:xfrm>
          <a:off x="3141233" y="561260"/>
          <a:ext cx="117566" cy="515051"/>
        </a:xfrm>
        <a:custGeom>
          <a:avLst/>
          <a:gdLst/>
          <a:ahLst/>
          <a:cxnLst/>
          <a:rect l="0" t="0" r="0" b="0"/>
          <a:pathLst>
            <a:path>
              <a:moveTo>
                <a:pt x="0" y="0"/>
              </a:moveTo>
              <a:lnTo>
                <a:pt x="0" y="515051"/>
              </a:lnTo>
              <a:lnTo>
                <a:pt x="117566" y="5150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FEADEE-6506-4D07-95AA-8B4BE80025CC}">
      <dsp:nvSpPr>
        <dsp:cNvPr id="0" name=""/>
        <dsp:cNvSpPr/>
      </dsp:nvSpPr>
      <dsp:spPr>
        <a:xfrm>
          <a:off x="3023666" y="561260"/>
          <a:ext cx="117566" cy="515051"/>
        </a:xfrm>
        <a:custGeom>
          <a:avLst/>
          <a:gdLst/>
          <a:ahLst/>
          <a:cxnLst/>
          <a:rect l="0" t="0" r="0" b="0"/>
          <a:pathLst>
            <a:path>
              <a:moveTo>
                <a:pt x="117566" y="0"/>
              </a:moveTo>
              <a:lnTo>
                <a:pt x="117566" y="515051"/>
              </a:lnTo>
              <a:lnTo>
                <a:pt x="0" y="5150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15CEA4-613F-4BA9-9752-B3EE1DB895CE}">
      <dsp:nvSpPr>
        <dsp:cNvPr id="0" name=""/>
        <dsp:cNvSpPr/>
      </dsp:nvSpPr>
      <dsp:spPr>
        <a:xfrm>
          <a:off x="3141233" y="561260"/>
          <a:ext cx="2032215" cy="1825074"/>
        </a:xfrm>
        <a:custGeom>
          <a:avLst/>
          <a:gdLst/>
          <a:ahLst/>
          <a:cxnLst/>
          <a:rect l="0" t="0" r="0" b="0"/>
          <a:pathLst>
            <a:path>
              <a:moveTo>
                <a:pt x="0" y="0"/>
              </a:moveTo>
              <a:lnTo>
                <a:pt x="0" y="1707508"/>
              </a:lnTo>
              <a:lnTo>
                <a:pt x="2032215" y="1707508"/>
              </a:lnTo>
              <a:lnTo>
                <a:pt x="2032215" y="1825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F034DC-BEE3-45E8-99C8-6E82A9CE26C2}">
      <dsp:nvSpPr>
        <dsp:cNvPr id="0" name=""/>
        <dsp:cNvSpPr/>
      </dsp:nvSpPr>
      <dsp:spPr>
        <a:xfrm>
          <a:off x="3141233" y="561260"/>
          <a:ext cx="677405" cy="1825074"/>
        </a:xfrm>
        <a:custGeom>
          <a:avLst/>
          <a:gdLst/>
          <a:ahLst/>
          <a:cxnLst/>
          <a:rect l="0" t="0" r="0" b="0"/>
          <a:pathLst>
            <a:path>
              <a:moveTo>
                <a:pt x="0" y="0"/>
              </a:moveTo>
              <a:lnTo>
                <a:pt x="0" y="1707508"/>
              </a:lnTo>
              <a:lnTo>
                <a:pt x="677405" y="1707508"/>
              </a:lnTo>
              <a:lnTo>
                <a:pt x="677405" y="1825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D8101-73BD-4485-8A2C-D42594697449}">
      <dsp:nvSpPr>
        <dsp:cNvPr id="0" name=""/>
        <dsp:cNvSpPr/>
      </dsp:nvSpPr>
      <dsp:spPr>
        <a:xfrm>
          <a:off x="2463827" y="561260"/>
          <a:ext cx="677405" cy="1825074"/>
        </a:xfrm>
        <a:custGeom>
          <a:avLst/>
          <a:gdLst/>
          <a:ahLst/>
          <a:cxnLst/>
          <a:rect l="0" t="0" r="0" b="0"/>
          <a:pathLst>
            <a:path>
              <a:moveTo>
                <a:pt x="677405" y="0"/>
              </a:moveTo>
              <a:lnTo>
                <a:pt x="677405" y="1707508"/>
              </a:lnTo>
              <a:lnTo>
                <a:pt x="0" y="1707508"/>
              </a:lnTo>
              <a:lnTo>
                <a:pt x="0" y="1825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55A4A1-E4F4-43B8-A042-07F5304C3592}">
      <dsp:nvSpPr>
        <dsp:cNvPr id="0" name=""/>
        <dsp:cNvSpPr/>
      </dsp:nvSpPr>
      <dsp:spPr>
        <a:xfrm>
          <a:off x="1109017" y="561260"/>
          <a:ext cx="2032215" cy="1825074"/>
        </a:xfrm>
        <a:custGeom>
          <a:avLst/>
          <a:gdLst/>
          <a:ahLst/>
          <a:cxnLst/>
          <a:rect l="0" t="0" r="0" b="0"/>
          <a:pathLst>
            <a:path>
              <a:moveTo>
                <a:pt x="2032215" y="0"/>
              </a:moveTo>
              <a:lnTo>
                <a:pt x="2032215" y="1707508"/>
              </a:lnTo>
              <a:lnTo>
                <a:pt x="0" y="1707508"/>
              </a:lnTo>
              <a:lnTo>
                <a:pt x="0" y="1825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87F02D-5CD8-415A-91A3-7C350A19F942}">
      <dsp:nvSpPr>
        <dsp:cNvPr id="0" name=""/>
        <dsp:cNvSpPr/>
      </dsp:nvSpPr>
      <dsp:spPr>
        <a:xfrm>
          <a:off x="2581394" y="1421"/>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FF0000"/>
              </a:solidFill>
            </a:rPr>
            <a:t>Incident Commander</a:t>
          </a:r>
          <a:endParaRPr lang="en-US" sz="1600" b="1" kern="1200" dirty="0">
            <a:solidFill>
              <a:srgbClr val="FF0000"/>
            </a:solidFill>
          </a:endParaRPr>
        </a:p>
      </dsp:txBody>
      <dsp:txXfrm>
        <a:off x="2581394" y="1421"/>
        <a:ext cx="1119677" cy="559838"/>
      </dsp:txXfrm>
    </dsp:sp>
    <dsp:sp modelId="{88535358-852C-43A1-858B-7FAC24A726F4}">
      <dsp:nvSpPr>
        <dsp:cNvPr id="0" name=""/>
        <dsp:cNvSpPr/>
      </dsp:nvSpPr>
      <dsp:spPr>
        <a:xfrm>
          <a:off x="549178" y="2386334"/>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FF6600"/>
              </a:solidFill>
            </a:rPr>
            <a:t>Planning/ Intel Chief</a:t>
          </a:r>
          <a:endParaRPr lang="en-US" sz="1600" b="1" kern="1200" dirty="0">
            <a:solidFill>
              <a:srgbClr val="FF6600"/>
            </a:solidFill>
          </a:endParaRPr>
        </a:p>
      </dsp:txBody>
      <dsp:txXfrm>
        <a:off x="549178" y="2386334"/>
        <a:ext cx="1119677" cy="559838"/>
      </dsp:txXfrm>
    </dsp:sp>
    <dsp:sp modelId="{EC178FE9-4636-4AAD-9C35-386E7EDEDE91}">
      <dsp:nvSpPr>
        <dsp:cNvPr id="0" name=""/>
        <dsp:cNvSpPr/>
      </dsp:nvSpPr>
      <dsp:spPr>
        <a:xfrm>
          <a:off x="1903989" y="2386334"/>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2BF54D"/>
              </a:solidFill>
            </a:rPr>
            <a:t>Logistics Chief</a:t>
          </a:r>
          <a:endParaRPr lang="en-US" sz="1600" b="1" kern="1200" dirty="0">
            <a:solidFill>
              <a:srgbClr val="2BF54D"/>
            </a:solidFill>
          </a:endParaRPr>
        </a:p>
      </dsp:txBody>
      <dsp:txXfrm>
        <a:off x="1903989" y="2386334"/>
        <a:ext cx="1119677" cy="559838"/>
      </dsp:txXfrm>
    </dsp:sp>
    <dsp:sp modelId="{8C8558FE-A2D7-4C67-89CF-175DFD088577}">
      <dsp:nvSpPr>
        <dsp:cNvPr id="0" name=""/>
        <dsp:cNvSpPr/>
      </dsp:nvSpPr>
      <dsp:spPr>
        <a:xfrm>
          <a:off x="3258799" y="2386334"/>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Operations</a:t>
          </a:r>
        </a:p>
        <a:p>
          <a:pPr lvl="0" algn="ctr" defTabSz="711200">
            <a:lnSpc>
              <a:spcPct val="90000"/>
            </a:lnSpc>
            <a:spcBef>
              <a:spcPct val="0"/>
            </a:spcBef>
            <a:spcAft>
              <a:spcPct val="35000"/>
            </a:spcAft>
          </a:pPr>
          <a:r>
            <a:rPr lang="en-US" sz="1600" kern="1200" dirty="0" smtClean="0"/>
            <a:t>Chief</a:t>
          </a:r>
          <a:endParaRPr lang="en-US" sz="1600" kern="1200" dirty="0"/>
        </a:p>
      </dsp:txBody>
      <dsp:txXfrm>
        <a:off x="3258799" y="2386334"/>
        <a:ext cx="1119677" cy="559838"/>
      </dsp:txXfrm>
    </dsp:sp>
    <dsp:sp modelId="{1AE8B4F1-2DCA-4852-97C0-9B7BD8D14272}">
      <dsp:nvSpPr>
        <dsp:cNvPr id="0" name=""/>
        <dsp:cNvSpPr/>
      </dsp:nvSpPr>
      <dsp:spPr>
        <a:xfrm>
          <a:off x="4613609" y="2386334"/>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Finance/</a:t>
          </a:r>
        </a:p>
        <a:p>
          <a:pPr lvl="0" algn="ctr" defTabSz="711200">
            <a:lnSpc>
              <a:spcPct val="90000"/>
            </a:lnSpc>
            <a:spcBef>
              <a:spcPct val="0"/>
            </a:spcBef>
            <a:spcAft>
              <a:spcPct val="35000"/>
            </a:spcAft>
          </a:pPr>
          <a:r>
            <a:rPr lang="en-US" sz="1600" kern="1200" dirty="0" smtClean="0"/>
            <a:t>Admin Chief</a:t>
          </a:r>
          <a:endParaRPr lang="en-US" sz="1600" kern="1200" dirty="0"/>
        </a:p>
      </dsp:txBody>
      <dsp:txXfrm>
        <a:off x="4613609" y="2386334"/>
        <a:ext cx="1119677" cy="559838"/>
      </dsp:txXfrm>
    </dsp:sp>
    <dsp:sp modelId="{C5039817-AC75-4E03-9477-3275C2B7327C}">
      <dsp:nvSpPr>
        <dsp:cNvPr id="0" name=""/>
        <dsp:cNvSpPr/>
      </dsp:nvSpPr>
      <dsp:spPr>
        <a:xfrm>
          <a:off x="1903989" y="796392"/>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3008DC"/>
              </a:solidFill>
            </a:rPr>
            <a:t>Safety Officer</a:t>
          </a:r>
          <a:endParaRPr lang="en-US" sz="1600" b="1" kern="1200" dirty="0">
            <a:solidFill>
              <a:srgbClr val="3008DC"/>
            </a:solidFill>
          </a:endParaRPr>
        </a:p>
      </dsp:txBody>
      <dsp:txXfrm>
        <a:off x="1903989" y="796392"/>
        <a:ext cx="1119677" cy="559838"/>
      </dsp:txXfrm>
    </dsp:sp>
    <dsp:sp modelId="{C7C37627-73AA-48D9-918A-3ACAD49FA4C6}">
      <dsp:nvSpPr>
        <dsp:cNvPr id="0" name=""/>
        <dsp:cNvSpPr/>
      </dsp:nvSpPr>
      <dsp:spPr>
        <a:xfrm>
          <a:off x="3258799" y="796392"/>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PIO</a:t>
          </a:r>
          <a:endParaRPr lang="en-US" sz="1600" kern="1200" dirty="0"/>
        </a:p>
      </dsp:txBody>
      <dsp:txXfrm>
        <a:off x="3258799" y="796392"/>
        <a:ext cx="1119677" cy="559838"/>
      </dsp:txXfrm>
    </dsp:sp>
    <dsp:sp modelId="{1DC69CBC-C6B8-4DEF-99EF-104ACE3FFA5E}">
      <dsp:nvSpPr>
        <dsp:cNvPr id="0" name=""/>
        <dsp:cNvSpPr/>
      </dsp:nvSpPr>
      <dsp:spPr>
        <a:xfrm>
          <a:off x="1903989" y="1591363"/>
          <a:ext cx="1119677" cy="55983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Liaison Officer</a:t>
          </a:r>
          <a:endParaRPr lang="en-US" sz="1600" kern="1200" dirty="0"/>
        </a:p>
      </dsp:txBody>
      <dsp:txXfrm>
        <a:off x="1903989" y="1591363"/>
        <a:ext cx="1119677" cy="5598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868E0-FB4E-4F73-B479-50FBA905CAF1}">
      <dsp:nvSpPr>
        <dsp:cNvPr id="0" name=""/>
        <dsp:cNvSpPr/>
      </dsp:nvSpPr>
      <dsp:spPr>
        <a:xfrm>
          <a:off x="2233773" y="2346114"/>
          <a:ext cx="106014" cy="1181304"/>
        </a:xfrm>
        <a:custGeom>
          <a:avLst/>
          <a:gdLst/>
          <a:ahLst/>
          <a:cxnLst/>
          <a:rect l="0" t="0" r="0" b="0"/>
          <a:pathLst>
            <a:path>
              <a:moveTo>
                <a:pt x="106014" y="0"/>
              </a:moveTo>
              <a:lnTo>
                <a:pt x="106014" y="1181304"/>
              </a:lnTo>
              <a:lnTo>
                <a:pt x="0" y="118130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124224-40F6-450B-8BB1-38160B936733}">
      <dsp:nvSpPr>
        <dsp:cNvPr id="0" name=""/>
        <dsp:cNvSpPr/>
      </dsp:nvSpPr>
      <dsp:spPr>
        <a:xfrm>
          <a:off x="2339788" y="2346114"/>
          <a:ext cx="106014" cy="464444"/>
        </a:xfrm>
        <a:custGeom>
          <a:avLst/>
          <a:gdLst/>
          <a:ahLst/>
          <a:cxnLst/>
          <a:rect l="0" t="0" r="0" b="0"/>
          <a:pathLst>
            <a:path>
              <a:moveTo>
                <a:pt x="0" y="0"/>
              </a:moveTo>
              <a:lnTo>
                <a:pt x="0" y="464444"/>
              </a:lnTo>
              <a:lnTo>
                <a:pt x="106014" y="4644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FEADEE-6506-4D07-95AA-8B4BE80025CC}">
      <dsp:nvSpPr>
        <dsp:cNvPr id="0" name=""/>
        <dsp:cNvSpPr/>
      </dsp:nvSpPr>
      <dsp:spPr>
        <a:xfrm>
          <a:off x="2233773" y="2346114"/>
          <a:ext cx="106014" cy="464444"/>
        </a:xfrm>
        <a:custGeom>
          <a:avLst/>
          <a:gdLst/>
          <a:ahLst/>
          <a:cxnLst/>
          <a:rect l="0" t="0" r="0" b="0"/>
          <a:pathLst>
            <a:path>
              <a:moveTo>
                <a:pt x="106014" y="0"/>
              </a:moveTo>
              <a:lnTo>
                <a:pt x="106014" y="464444"/>
              </a:lnTo>
              <a:lnTo>
                <a:pt x="0" y="4644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15CEA4-613F-4BA9-9752-B3EE1DB895CE}">
      <dsp:nvSpPr>
        <dsp:cNvPr id="0" name=""/>
        <dsp:cNvSpPr/>
      </dsp:nvSpPr>
      <dsp:spPr>
        <a:xfrm>
          <a:off x="2339788" y="2346114"/>
          <a:ext cx="1832536" cy="1645749"/>
        </a:xfrm>
        <a:custGeom>
          <a:avLst/>
          <a:gdLst/>
          <a:ahLst/>
          <a:cxnLst/>
          <a:rect l="0" t="0" r="0" b="0"/>
          <a:pathLst>
            <a:path>
              <a:moveTo>
                <a:pt x="0" y="0"/>
              </a:moveTo>
              <a:lnTo>
                <a:pt x="0" y="1539734"/>
              </a:lnTo>
              <a:lnTo>
                <a:pt x="1832536" y="1539734"/>
              </a:lnTo>
              <a:lnTo>
                <a:pt x="1832536" y="16457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F034DC-BEE3-45E8-99C8-6E82A9CE26C2}">
      <dsp:nvSpPr>
        <dsp:cNvPr id="0" name=""/>
        <dsp:cNvSpPr/>
      </dsp:nvSpPr>
      <dsp:spPr>
        <a:xfrm>
          <a:off x="2339788" y="2346114"/>
          <a:ext cx="610845" cy="1645749"/>
        </a:xfrm>
        <a:custGeom>
          <a:avLst/>
          <a:gdLst/>
          <a:ahLst/>
          <a:cxnLst/>
          <a:rect l="0" t="0" r="0" b="0"/>
          <a:pathLst>
            <a:path>
              <a:moveTo>
                <a:pt x="0" y="0"/>
              </a:moveTo>
              <a:lnTo>
                <a:pt x="0" y="1539734"/>
              </a:lnTo>
              <a:lnTo>
                <a:pt x="610845" y="1539734"/>
              </a:lnTo>
              <a:lnTo>
                <a:pt x="610845" y="16457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D8101-73BD-4485-8A2C-D42594697449}">
      <dsp:nvSpPr>
        <dsp:cNvPr id="0" name=""/>
        <dsp:cNvSpPr/>
      </dsp:nvSpPr>
      <dsp:spPr>
        <a:xfrm>
          <a:off x="1728942" y="2346114"/>
          <a:ext cx="610845" cy="1645749"/>
        </a:xfrm>
        <a:custGeom>
          <a:avLst/>
          <a:gdLst/>
          <a:ahLst/>
          <a:cxnLst/>
          <a:rect l="0" t="0" r="0" b="0"/>
          <a:pathLst>
            <a:path>
              <a:moveTo>
                <a:pt x="610845" y="0"/>
              </a:moveTo>
              <a:lnTo>
                <a:pt x="610845" y="1539734"/>
              </a:lnTo>
              <a:lnTo>
                <a:pt x="0" y="1539734"/>
              </a:lnTo>
              <a:lnTo>
                <a:pt x="0" y="16457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55A4A1-E4F4-43B8-A042-07F5304C3592}">
      <dsp:nvSpPr>
        <dsp:cNvPr id="0" name=""/>
        <dsp:cNvSpPr/>
      </dsp:nvSpPr>
      <dsp:spPr>
        <a:xfrm>
          <a:off x="507251" y="2346114"/>
          <a:ext cx="1832536" cy="1645749"/>
        </a:xfrm>
        <a:custGeom>
          <a:avLst/>
          <a:gdLst/>
          <a:ahLst/>
          <a:cxnLst/>
          <a:rect l="0" t="0" r="0" b="0"/>
          <a:pathLst>
            <a:path>
              <a:moveTo>
                <a:pt x="1832536" y="0"/>
              </a:moveTo>
              <a:lnTo>
                <a:pt x="1832536" y="1539734"/>
              </a:lnTo>
              <a:lnTo>
                <a:pt x="0" y="1539734"/>
              </a:lnTo>
              <a:lnTo>
                <a:pt x="0" y="16457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87F02D-5CD8-415A-91A3-7C350A19F942}">
      <dsp:nvSpPr>
        <dsp:cNvPr id="0" name=""/>
        <dsp:cNvSpPr/>
      </dsp:nvSpPr>
      <dsp:spPr>
        <a:xfrm>
          <a:off x="1506070" y="1011219"/>
          <a:ext cx="1667436" cy="13348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Incident Commander,</a:t>
          </a:r>
        </a:p>
        <a:p>
          <a:pPr lvl="0" algn="ctr" defTabSz="622300">
            <a:lnSpc>
              <a:spcPct val="90000"/>
            </a:lnSpc>
            <a:spcBef>
              <a:spcPct val="0"/>
            </a:spcBef>
            <a:spcAft>
              <a:spcPct val="35000"/>
            </a:spcAft>
          </a:pPr>
          <a:r>
            <a:rPr lang="en-US" sz="1400" b="1" kern="1200" dirty="0" smtClean="0">
              <a:solidFill>
                <a:srgbClr val="FF0000"/>
              </a:solidFill>
            </a:rPr>
            <a:t>Unified Command:</a:t>
          </a:r>
        </a:p>
        <a:p>
          <a:pPr lvl="0" algn="ctr" defTabSz="622300">
            <a:lnSpc>
              <a:spcPct val="90000"/>
            </a:lnSpc>
            <a:spcBef>
              <a:spcPct val="0"/>
            </a:spcBef>
            <a:spcAft>
              <a:spcPct val="35000"/>
            </a:spcAft>
          </a:pPr>
          <a:r>
            <a:rPr lang="en-US" sz="1400" b="1" kern="1200" dirty="0" smtClean="0">
              <a:solidFill>
                <a:srgbClr val="FF0000"/>
              </a:solidFill>
            </a:rPr>
            <a:t>Fire</a:t>
          </a:r>
        </a:p>
        <a:p>
          <a:pPr lvl="0" algn="ctr" defTabSz="622300">
            <a:lnSpc>
              <a:spcPct val="90000"/>
            </a:lnSpc>
            <a:spcBef>
              <a:spcPct val="0"/>
            </a:spcBef>
            <a:spcAft>
              <a:spcPct val="35000"/>
            </a:spcAft>
          </a:pPr>
          <a:r>
            <a:rPr lang="en-US" sz="1400" b="1" kern="1200" dirty="0" smtClean="0">
              <a:solidFill>
                <a:srgbClr val="FF0000"/>
              </a:solidFill>
            </a:rPr>
            <a:t>Law </a:t>
          </a:r>
        </a:p>
        <a:p>
          <a:pPr lvl="0" algn="ctr" defTabSz="622300">
            <a:lnSpc>
              <a:spcPct val="90000"/>
            </a:lnSpc>
            <a:spcBef>
              <a:spcPct val="0"/>
            </a:spcBef>
            <a:spcAft>
              <a:spcPct val="35000"/>
            </a:spcAft>
          </a:pPr>
          <a:r>
            <a:rPr lang="en-US" sz="1400" b="1" kern="1200" dirty="0" err="1" smtClean="0">
              <a:solidFill>
                <a:srgbClr val="FF0000"/>
              </a:solidFill>
            </a:rPr>
            <a:t>Tramnsportation</a:t>
          </a:r>
          <a:endParaRPr lang="en-US" sz="1400" b="1" kern="1200" dirty="0">
            <a:solidFill>
              <a:srgbClr val="FF0000"/>
            </a:solidFill>
          </a:endParaRPr>
        </a:p>
      </dsp:txBody>
      <dsp:txXfrm>
        <a:off x="1506070" y="1011219"/>
        <a:ext cx="1667436" cy="1334894"/>
      </dsp:txXfrm>
    </dsp:sp>
    <dsp:sp modelId="{88535358-852C-43A1-858B-7FAC24A726F4}">
      <dsp:nvSpPr>
        <dsp:cNvPr id="0" name=""/>
        <dsp:cNvSpPr/>
      </dsp:nvSpPr>
      <dsp:spPr>
        <a:xfrm>
          <a:off x="2420" y="399186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6600"/>
              </a:solidFill>
            </a:rPr>
            <a:t>Planning/ Intel Chief</a:t>
          </a:r>
          <a:endParaRPr lang="en-US" sz="1400" b="1" kern="1200" dirty="0">
            <a:solidFill>
              <a:srgbClr val="FF6600"/>
            </a:solidFill>
          </a:endParaRPr>
        </a:p>
      </dsp:txBody>
      <dsp:txXfrm>
        <a:off x="2420" y="3991863"/>
        <a:ext cx="1009662" cy="504831"/>
      </dsp:txXfrm>
    </dsp:sp>
    <dsp:sp modelId="{EC178FE9-4636-4AAD-9C35-386E7EDEDE91}">
      <dsp:nvSpPr>
        <dsp:cNvPr id="0" name=""/>
        <dsp:cNvSpPr/>
      </dsp:nvSpPr>
      <dsp:spPr>
        <a:xfrm>
          <a:off x="1224111" y="399186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2BF54D"/>
              </a:solidFill>
            </a:rPr>
            <a:t>Logistics Chief</a:t>
          </a:r>
          <a:endParaRPr lang="en-US" sz="1400" b="1" kern="1200" dirty="0">
            <a:solidFill>
              <a:srgbClr val="2BF54D"/>
            </a:solidFill>
          </a:endParaRPr>
        </a:p>
      </dsp:txBody>
      <dsp:txXfrm>
        <a:off x="1224111" y="3991863"/>
        <a:ext cx="1009662" cy="504831"/>
      </dsp:txXfrm>
    </dsp:sp>
    <dsp:sp modelId="{8C8558FE-A2D7-4C67-89CF-175DFD088577}">
      <dsp:nvSpPr>
        <dsp:cNvPr id="0" name=""/>
        <dsp:cNvSpPr/>
      </dsp:nvSpPr>
      <dsp:spPr>
        <a:xfrm>
          <a:off x="2445803" y="399186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Operations</a:t>
          </a:r>
        </a:p>
        <a:p>
          <a:pPr lvl="0" algn="ctr" defTabSz="622300">
            <a:lnSpc>
              <a:spcPct val="90000"/>
            </a:lnSpc>
            <a:spcBef>
              <a:spcPct val="0"/>
            </a:spcBef>
            <a:spcAft>
              <a:spcPct val="35000"/>
            </a:spcAft>
          </a:pPr>
          <a:r>
            <a:rPr lang="en-US" sz="1400" kern="1200" dirty="0" smtClean="0"/>
            <a:t>Chief</a:t>
          </a:r>
          <a:endParaRPr lang="en-US" sz="1400" kern="1200" dirty="0"/>
        </a:p>
      </dsp:txBody>
      <dsp:txXfrm>
        <a:off x="2445803" y="3991863"/>
        <a:ext cx="1009662" cy="504831"/>
      </dsp:txXfrm>
    </dsp:sp>
    <dsp:sp modelId="{1AE8B4F1-2DCA-4852-97C0-9B7BD8D14272}">
      <dsp:nvSpPr>
        <dsp:cNvPr id="0" name=""/>
        <dsp:cNvSpPr/>
      </dsp:nvSpPr>
      <dsp:spPr>
        <a:xfrm>
          <a:off x="3667494" y="399186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Finance/</a:t>
          </a:r>
        </a:p>
        <a:p>
          <a:pPr lvl="0" algn="ctr" defTabSz="622300">
            <a:lnSpc>
              <a:spcPct val="90000"/>
            </a:lnSpc>
            <a:spcBef>
              <a:spcPct val="0"/>
            </a:spcBef>
            <a:spcAft>
              <a:spcPct val="35000"/>
            </a:spcAft>
          </a:pPr>
          <a:r>
            <a:rPr lang="en-US" sz="1400" kern="1200" dirty="0" smtClean="0"/>
            <a:t>Admin Chief</a:t>
          </a:r>
          <a:endParaRPr lang="en-US" sz="1400" kern="1200" dirty="0"/>
        </a:p>
      </dsp:txBody>
      <dsp:txXfrm>
        <a:off x="3667494" y="3991863"/>
        <a:ext cx="1009662" cy="504831"/>
      </dsp:txXfrm>
    </dsp:sp>
    <dsp:sp modelId="{C5039817-AC75-4E03-9477-3275C2B7327C}">
      <dsp:nvSpPr>
        <dsp:cNvPr id="0" name=""/>
        <dsp:cNvSpPr/>
      </dsp:nvSpPr>
      <dsp:spPr>
        <a:xfrm>
          <a:off x="1224111" y="255814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3008DC"/>
              </a:solidFill>
            </a:rPr>
            <a:t>Safety Officer</a:t>
          </a:r>
          <a:endParaRPr lang="en-US" sz="1400" b="1" kern="1200" dirty="0">
            <a:solidFill>
              <a:srgbClr val="3008DC"/>
            </a:solidFill>
          </a:endParaRPr>
        </a:p>
      </dsp:txBody>
      <dsp:txXfrm>
        <a:off x="1224111" y="2558143"/>
        <a:ext cx="1009662" cy="504831"/>
      </dsp:txXfrm>
    </dsp:sp>
    <dsp:sp modelId="{C7C37627-73AA-48D9-918A-3ACAD49FA4C6}">
      <dsp:nvSpPr>
        <dsp:cNvPr id="0" name=""/>
        <dsp:cNvSpPr/>
      </dsp:nvSpPr>
      <dsp:spPr>
        <a:xfrm>
          <a:off x="2445803" y="255814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PIO</a:t>
          </a:r>
          <a:endParaRPr lang="en-US" sz="1400" kern="1200" dirty="0"/>
        </a:p>
      </dsp:txBody>
      <dsp:txXfrm>
        <a:off x="2445803" y="2558143"/>
        <a:ext cx="1009662" cy="504831"/>
      </dsp:txXfrm>
    </dsp:sp>
    <dsp:sp modelId="{1DC69CBC-C6B8-4DEF-99EF-104ACE3FFA5E}">
      <dsp:nvSpPr>
        <dsp:cNvPr id="0" name=""/>
        <dsp:cNvSpPr/>
      </dsp:nvSpPr>
      <dsp:spPr>
        <a:xfrm>
          <a:off x="1224111" y="3275003"/>
          <a:ext cx="1009662" cy="5048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Liaison Officer</a:t>
          </a:r>
          <a:endParaRPr lang="en-US" sz="1400" kern="1200" dirty="0"/>
        </a:p>
      </dsp:txBody>
      <dsp:txXfrm>
        <a:off x="1224111" y="3275003"/>
        <a:ext cx="1009662" cy="5048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868E0-FB4E-4F73-B479-50FBA905CAF1}">
      <dsp:nvSpPr>
        <dsp:cNvPr id="0" name=""/>
        <dsp:cNvSpPr/>
      </dsp:nvSpPr>
      <dsp:spPr>
        <a:xfrm>
          <a:off x="2401332" y="468437"/>
          <a:ext cx="98027" cy="1092310"/>
        </a:xfrm>
        <a:custGeom>
          <a:avLst/>
          <a:gdLst/>
          <a:ahLst/>
          <a:cxnLst/>
          <a:rect l="0" t="0" r="0" b="0"/>
          <a:pathLst>
            <a:path>
              <a:moveTo>
                <a:pt x="98027" y="0"/>
              </a:moveTo>
              <a:lnTo>
                <a:pt x="98027" y="1092310"/>
              </a:lnTo>
              <a:lnTo>
                <a:pt x="0" y="109231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124224-40F6-450B-8BB1-38160B936733}">
      <dsp:nvSpPr>
        <dsp:cNvPr id="0" name=""/>
        <dsp:cNvSpPr/>
      </dsp:nvSpPr>
      <dsp:spPr>
        <a:xfrm>
          <a:off x="2499360" y="468437"/>
          <a:ext cx="98027" cy="429455"/>
        </a:xfrm>
        <a:custGeom>
          <a:avLst/>
          <a:gdLst/>
          <a:ahLst/>
          <a:cxnLst/>
          <a:rect l="0" t="0" r="0" b="0"/>
          <a:pathLst>
            <a:path>
              <a:moveTo>
                <a:pt x="0" y="0"/>
              </a:moveTo>
              <a:lnTo>
                <a:pt x="0" y="429455"/>
              </a:lnTo>
              <a:lnTo>
                <a:pt x="98027" y="4294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FEADEE-6506-4D07-95AA-8B4BE80025CC}">
      <dsp:nvSpPr>
        <dsp:cNvPr id="0" name=""/>
        <dsp:cNvSpPr/>
      </dsp:nvSpPr>
      <dsp:spPr>
        <a:xfrm>
          <a:off x="2401332" y="468437"/>
          <a:ext cx="98027" cy="429455"/>
        </a:xfrm>
        <a:custGeom>
          <a:avLst/>
          <a:gdLst/>
          <a:ahLst/>
          <a:cxnLst/>
          <a:rect l="0" t="0" r="0" b="0"/>
          <a:pathLst>
            <a:path>
              <a:moveTo>
                <a:pt x="98027" y="0"/>
              </a:moveTo>
              <a:lnTo>
                <a:pt x="98027" y="429455"/>
              </a:lnTo>
              <a:lnTo>
                <a:pt x="0" y="4294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15CEA4-613F-4BA9-9752-B3EE1DB895CE}">
      <dsp:nvSpPr>
        <dsp:cNvPr id="0" name=""/>
        <dsp:cNvSpPr/>
      </dsp:nvSpPr>
      <dsp:spPr>
        <a:xfrm>
          <a:off x="2499360" y="468437"/>
          <a:ext cx="1694481" cy="1521766"/>
        </a:xfrm>
        <a:custGeom>
          <a:avLst/>
          <a:gdLst/>
          <a:ahLst/>
          <a:cxnLst/>
          <a:rect l="0" t="0" r="0" b="0"/>
          <a:pathLst>
            <a:path>
              <a:moveTo>
                <a:pt x="0" y="0"/>
              </a:moveTo>
              <a:lnTo>
                <a:pt x="0" y="1423738"/>
              </a:lnTo>
              <a:lnTo>
                <a:pt x="1694481" y="1423738"/>
              </a:lnTo>
              <a:lnTo>
                <a:pt x="1694481" y="15217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F034DC-BEE3-45E8-99C8-6E82A9CE26C2}">
      <dsp:nvSpPr>
        <dsp:cNvPr id="0" name=""/>
        <dsp:cNvSpPr/>
      </dsp:nvSpPr>
      <dsp:spPr>
        <a:xfrm>
          <a:off x="2499360" y="468437"/>
          <a:ext cx="564827" cy="1521766"/>
        </a:xfrm>
        <a:custGeom>
          <a:avLst/>
          <a:gdLst/>
          <a:ahLst/>
          <a:cxnLst/>
          <a:rect l="0" t="0" r="0" b="0"/>
          <a:pathLst>
            <a:path>
              <a:moveTo>
                <a:pt x="0" y="0"/>
              </a:moveTo>
              <a:lnTo>
                <a:pt x="0" y="1423738"/>
              </a:lnTo>
              <a:lnTo>
                <a:pt x="564827" y="1423738"/>
              </a:lnTo>
              <a:lnTo>
                <a:pt x="564827" y="15217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D8101-73BD-4485-8A2C-D42594697449}">
      <dsp:nvSpPr>
        <dsp:cNvPr id="0" name=""/>
        <dsp:cNvSpPr/>
      </dsp:nvSpPr>
      <dsp:spPr>
        <a:xfrm>
          <a:off x="1934532" y="468437"/>
          <a:ext cx="564827" cy="1521766"/>
        </a:xfrm>
        <a:custGeom>
          <a:avLst/>
          <a:gdLst/>
          <a:ahLst/>
          <a:cxnLst/>
          <a:rect l="0" t="0" r="0" b="0"/>
          <a:pathLst>
            <a:path>
              <a:moveTo>
                <a:pt x="564827" y="0"/>
              </a:moveTo>
              <a:lnTo>
                <a:pt x="564827" y="1423738"/>
              </a:lnTo>
              <a:lnTo>
                <a:pt x="0" y="1423738"/>
              </a:lnTo>
              <a:lnTo>
                <a:pt x="0" y="15217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55A4A1-E4F4-43B8-A042-07F5304C3592}">
      <dsp:nvSpPr>
        <dsp:cNvPr id="0" name=""/>
        <dsp:cNvSpPr/>
      </dsp:nvSpPr>
      <dsp:spPr>
        <a:xfrm>
          <a:off x="804878" y="468437"/>
          <a:ext cx="1694481" cy="1521766"/>
        </a:xfrm>
        <a:custGeom>
          <a:avLst/>
          <a:gdLst/>
          <a:ahLst/>
          <a:cxnLst/>
          <a:rect l="0" t="0" r="0" b="0"/>
          <a:pathLst>
            <a:path>
              <a:moveTo>
                <a:pt x="1694481" y="0"/>
              </a:moveTo>
              <a:lnTo>
                <a:pt x="1694481" y="1423738"/>
              </a:lnTo>
              <a:lnTo>
                <a:pt x="0" y="1423738"/>
              </a:lnTo>
              <a:lnTo>
                <a:pt x="0" y="15217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87F02D-5CD8-415A-91A3-7C350A19F942}">
      <dsp:nvSpPr>
        <dsp:cNvPr id="0" name=""/>
        <dsp:cNvSpPr/>
      </dsp:nvSpPr>
      <dsp:spPr>
        <a:xfrm>
          <a:off x="2032560" y="1638"/>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0000"/>
              </a:solidFill>
            </a:rPr>
            <a:t>Incident Commander</a:t>
          </a:r>
          <a:endParaRPr lang="en-US" sz="1300" b="1" kern="1200" dirty="0">
            <a:solidFill>
              <a:srgbClr val="FF0000"/>
            </a:solidFill>
          </a:endParaRPr>
        </a:p>
      </dsp:txBody>
      <dsp:txXfrm>
        <a:off x="2032560" y="1638"/>
        <a:ext cx="933598" cy="466799"/>
      </dsp:txXfrm>
    </dsp:sp>
    <dsp:sp modelId="{88535358-852C-43A1-858B-7FAC24A726F4}">
      <dsp:nvSpPr>
        <dsp:cNvPr id="0" name=""/>
        <dsp:cNvSpPr/>
      </dsp:nvSpPr>
      <dsp:spPr>
        <a:xfrm>
          <a:off x="338078" y="199020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6600"/>
              </a:solidFill>
            </a:rPr>
            <a:t>Planning/ Intel Chief</a:t>
          </a:r>
          <a:endParaRPr lang="en-US" sz="1300" b="1" kern="1200" dirty="0">
            <a:solidFill>
              <a:srgbClr val="FF6600"/>
            </a:solidFill>
          </a:endParaRPr>
        </a:p>
      </dsp:txBody>
      <dsp:txXfrm>
        <a:off x="338078" y="1990203"/>
        <a:ext cx="933598" cy="466799"/>
      </dsp:txXfrm>
    </dsp:sp>
    <dsp:sp modelId="{EC178FE9-4636-4AAD-9C35-386E7EDEDE91}">
      <dsp:nvSpPr>
        <dsp:cNvPr id="0" name=""/>
        <dsp:cNvSpPr/>
      </dsp:nvSpPr>
      <dsp:spPr>
        <a:xfrm>
          <a:off x="1467733" y="199020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2BF54D"/>
              </a:solidFill>
            </a:rPr>
            <a:t>Logistics Chief</a:t>
          </a:r>
          <a:endParaRPr lang="en-US" sz="1300" b="1" kern="1200" dirty="0">
            <a:solidFill>
              <a:srgbClr val="2BF54D"/>
            </a:solidFill>
          </a:endParaRPr>
        </a:p>
      </dsp:txBody>
      <dsp:txXfrm>
        <a:off x="1467733" y="1990203"/>
        <a:ext cx="933598" cy="466799"/>
      </dsp:txXfrm>
    </dsp:sp>
    <dsp:sp modelId="{8C8558FE-A2D7-4C67-89CF-175DFD088577}">
      <dsp:nvSpPr>
        <dsp:cNvPr id="0" name=""/>
        <dsp:cNvSpPr/>
      </dsp:nvSpPr>
      <dsp:spPr>
        <a:xfrm>
          <a:off x="2597387" y="199020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Operations</a:t>
          </a:r>
        </a:p>
        <a:p>
          <a:pPr lvl="0" algn="ctr" defTabSz="577850">
            <a:lnSpc>
              <a:spcPct val="90000"/>
            </a:lnSpc>
            <a:spcBef>
              <a:spcPct val="0"/>
            </a:spcBef>
            <a:spcAft>
              <a:spcPct val="35000"/>
            </a:spcAft>
          </a:pPr>
          <a:r>
            <a:rPr lang="en-US" sz="1300" kern="1200" dirty="0" smtClean="0"/>
            <a:t>Chief</a:t>
          </a:r>
          <a:endParaRPr lang="en-US" sz="1300" kern="1200" dirty="0"/>
        </a:p>
      </dsp:txBody>
      <dsp:txXfrm>
        <a:off x="2597387" y="1990203"/>
        <a:ext cx="933598" cy="466799"/>
      </dsp:txXfrm>
    </dsp:sp>
    <dsp:sp modelId="{1AE8B4F1-2DCA-4852-97C0-9B7BD8D14272}">
      <dsp:nvSpPr>
        <dsp:cNvPr id="0" name=""/>
        <dsp:cNvSpPr/>
      </dsp:nvSpPr>
      <dsp:spPr>
        <a:xfrm>
          <a:off x="3727042" y="199020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Finance/</a:t>
          </a:r>
        </a:p>
        <a:p>
          <a:pPr lvl="0" algn="ctr" defTabSz="577850">
            <a:lnSpc>
              <a:spcPct val="90000"/>
            </a:lnSpc>
            <a:spcBef>
              <a:spcPct val="0"/>
            </a:spcBef>
            <a:spcAft>
              <a:spcPct val="35000"/>
            </a:spcAft>
          </a:pPr>
          <a:r>
            <a:rPr lang="en-US" sz="1300" kern="1200" dirty="0" smtClean="0"/>
            <a:t>Admin Chief</a:t>
          </a:r>
          <a:endParaRPr lang="en-US" sz="1300" kern="1200" dirty="0"/>
        </a:p>
      </dsp:txBody>
      <dsp:txXfrm>
        <a:off x="3727042" y="1990203"/>
        <a:ext cx="933598" cy="466799"/>
      </dsp:txXfrm>
    </dsp:sp>
    <dsp:sp modelId="{C5039817-AC75-4E03-9477-3275C2B7327C}">
      <dsp:nvSpPr>
        <dsp:cNvPr id="0" name=""/>
        <dsp:cNvSpPr/>
      </dsp:nvSpPr>
      <dsp:spPr>
        <a:xfrm>
          <a:off x="1467733" y="66449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3008DC"/>
              </a:solidFill>
            </a:rPr>
            <a:t>Safety Officer</a:t>
          </a:r>
          <a:endParaRPr lang="en-US" sz="1300" b="1" kern="1200" dirty="0">
            <a:solidFill>
              <a:srgbClr val="3008DC"/>
            </a:solidFill>
          </a:endParaRPr>
        </a:p>
      </dsp:txBody>
      <dsp:txXfrm>
        <a:off x="1467733" y="664493"/>
        <a:ext cx="933598" cy="466799"/>
      </dsp:txXfrm>
    </dsp:sp>
    <dsp:sp modelId="{C7C37627-73AA-48D9-918A-3ACAD49FA4C6}">
      <dsp:nvSpPr>
        <dsp:cNvPr id="0" name=""/>
        <dsp:cNvSpPr/>
      </dsp:nvSpPr>
      <dsp:spPr>
        <a:xfrm>
          <a:off x="2597387" y="664493"/>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PIO</a:t>
          </a:r>
          <a:endParaRPr lang="en-US" sz="1300" kern="1200" dirty="0"/>
        </a:p>
      </dsp:txBody>
      <dsp:txXfrm>
        <a:off x="2597387" y="664493"/>
        <a:ext cx="933598" cy="466799"/>
      </dsp:txXfrm>
    </dsp:sp>
    <dsp:sp modelId="{1DC69CBC-C6B8-4DEF-99EF-104ACE3FFA5E}">
      <dsp:nvSpPr>
        <dsp:cNvPr id="0" name=""/>
        <dsp:cNvSpPr/>
      </dsp:nvSpPr>
      <dsp:spPr>
        <a:xfrm>
          <a:off x="1467733" y="1327348"/>
          <a:ext cx="933598" cy="46679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Liaison Officer</a:t>
          </a:r>
          <a:endParaRPr lang="en-US" sz="1300" kern="1200" dirty="0"/>
        </a:p>
      </dsp:txBody>
      <dsp:txXfrm>
        <a:off x="1467733" y="1327348"/>
        <a:ext cx="933598" cy="4667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868E0-FB4E-4F73-B479-50FBA905CAF1}">
      <dsp:nvSpPr>
        <dsp:cNvPr id="0" name=""/>
        <dsp:cNvSpPr/>
      </dsp:nvSpPr>
      <dsp:spPr>
        <a:xfrm>
          <a:off x="2522958" y="555005"/>
          <a:ext cx="116372" cy="1296726"/>
        </a:xfrm>
        <a:custGeom>
          <a:avLst/>
          <a:gdLst/>
          <a:ahLst/>
          <a:cxnLst/>
          <a:rect l="0" t="0" r="0" b="0"/>
          <a:pathLst>
            <a:path>
              <a:moveTo>
                <a:pt x="116372" y="0"/>
              </a:moveTo>
              <a:lnTo>
                <a:pt x="116372" y="1296726"/>
              </a:lnTo>
              <a:lnTo>
                <a:pt x="0" y="12967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124224-40F6-450B-8BB1-38160B936733}">
      <dsp:nvSpPr>
        <dsp:cNvPr id="0" name=""/>
        <dsp:cNvSpPr/>
      </dsp:nvSpPr>
      <dsp:spPr>
        <a:xfrm>
          <a:off x="2639331" y="555005"/>
          <a:ext cx="116372" cy="509823"/>
        </a:xfrm>
        <a:custGeom>
          <a:avLst/>
          <a:gdLst/>
          <a:ahLst/>
          <a:cxnLst/>
          <a:rect l="0" t="0" r="0" b="0"/>
          <a:pathLst>
            <a:path>
              <a:moveTo>
                <a:pt x="0" y="0"/>
              </a:moveTo>
              <a:lnTo>
                <a:pt x="0" y="509823"/>
              </a:lnTo>
              <a:lnTo>
                <a:pt x="116372" y="5098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FEADEE-6506-4D07-95AA-8B4BE80025CC}">
      <dsp:nvSpPr>
        <dsp:cNvPr id="0" name=""/>
        <dsp:cNvSpPr/>
      </dsp:nvSpPr>
      <dsp:spPr>
        <a:xfrm>
          <a:off x="2522958" y="555005"/>
          <a:ext cx="116372" cy="509823"/>
        </a:xfrm>
        <a:custGeom>
          <a:avLst/>
          <a:gdLst/>
          <a:ahLst/>
          <a:cxnLst/>
          <a:rect l="0" t="0" r="0" b="0"/>
          <a:pathLst>
            <a:path>
              <a:moveTo>
                <a:pt x="116372" y="0"/>
              </a:moveTo>
              <a:lnTo>
                <a:pt x="116372" y="509823"/>
              </a:lnTo>
              <a:lnTo>
                <a:pt x="0" y="5098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15CEA4-613F-4BA9-9752-B3EE1DB895CE}">
      <dsp:nvSpPr>
        <dsp:cNvPr id="0" name=""/>
        <dsp:cNvSpPr/>
      </dsp:nvSpPr>
      <dsp:spPr>
        <a:xfrm>
          <a:off x="2639331" y="555005"/>
          <a:ext cx="2011587" cy="1806549"/>
        </a:xfrm>
        <a:custGeom>
          <a:avLst/>
          <a:gdLst/>
          <a:ahLst/>
          <a:cxnLst/>
          <a:rect l="0" t="0" r="0" b="0"/>
          <a:pathLst>
            <a:path>
              <a:moveTo>
                <a:pt x="0" y="0"/>
              </a:moveTo>
              <a:lnTo>
                <a:pt x="0" y="1690177"/>
              </a:lnTo>
              <a:lnTo>
                <a:pt x="2011587" y="1690177"/>
              </a:lnTo>
              <a:lnTo>
                <a:pt x="2011587" y="18065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F034DC-BEE3-45E8-99C8-6E82A9CE26C2}">
      <dsp:nvSpPr>
        <dsp:cNvPr id="0" name=""/>
        <dsp:cNvSpPr/>
      </dsp:nvSpPr>
      <dsp:spPr>
        <a:xfrm>
          <a:off x="2639331" y="555005"/>
          <a:ext cx="670529" cy="1806549"/>
        </a:xfrm>
        <a:custGeom>
          <a:avLst/>
          <a:gdLst/>
          <a:ahLst/>
          <a:cxnLst/>
          <a:rect l="0" t="0" r="0" b="0"/>
          <a:pathLst>
            <a:path>
              <a:moveTo>
                <a:pt x="0" y="0"/>
              </a:moveTo>
              <a:lnTo>
                <a:pt x="0" y="1690177"/>
              </a:lnTo>
              <a:lnTo>
                <a:pt x="670529" y="1690177"/>
              </a:lnTo>
              <a:lnTo>
                <a:pt x="670529" y="18065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D8101-73BD-4485-8A2C-D42594697449}">
      <dsp:nvSpPr>
        <dsp:cNvPr id="0" name=""/>
        <dsp:cNvSpPr/>
      </dsp:nvSpPr>
      <dsp:spPr>
        <a:xfrm>
          <a:off x="1968801" y="555005"/>
          <a:ext cx="670529" cy="1806549"/>
        </a:xfrm>
        <a:custGeom>
          <a:avLst/>
          <a:gdLst/>
          <a:ahLst/>
          <a:cxnLst/>
          <a:rect l="0" t="0" r="0" b="0"/>
          <a:pathLst>
            <a:path>
              <a:moveTo>
                <a:pt x="670529" y="0"/>
              </a:moveTo>
              <a:lnTo>
                <a:pt x="670529" y="1690177"/>
              </a:lnTo>
              <a:lnTo>
                <a:pt x="0" y="1690177"/>
              </a:lnTo>
              <a:lnTo>
                <a:pt x="0" y="18065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55A4A1-E4F4-43B8-A042-07F5304C3592}">
      <dsp:nvSpPr>
        <dsp:cNvPr id="0" name=""/>
        <dsp:cNvSpPr/>
      </dsp:nvSpPr>
      <dsp:spPr>
        <a:xfrm>
          <a:off x="627743" y="555005"/>
          <a:ext cx="2011587" cy="1806549"/>
        </a:xfrm>
        <a:custGeom>
          <a:avLst/>
          <a:gdLst/>
          <a:ahLst/>
          <a:cxnLst/>
          <a:rect l="0" t="0" r="0" b="0"/>
          <a:pathLst>
            <a:path>
              <a:moveTo>
                <a:pt x="2011587" y="0"/>
              </a:moveTo>
              <a:lnTo>
                <a:pt x="2011587" y="1690177"/>
              </a:lnTo>
              <a:lnTo>
                <a:pt x="0" y="1690177"/>
              </a:lnTo>
              <a:lnTo>
                <a:pt x="0" y="18065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87F02D-5CD8-415A-91A3-7C350A19F942}">
      <dsp:nvSpPr>
        <dsp:cNvPr id="0" name=""/>
        <dsp:cNvSpPr/>
      </dsp:nvSpPr>
      <dsp:spPr>
        <a:xfrm>
          <a:off x="2085174" y="849"/>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FF0000"/>
              </a:solidFill>
            </a:rPr>
            <a:t>Incident Commander</a:t>
          </a:r>
          <a:endParaRPr lang="en-US" sz="1600" b="1" kern="1200" dirty="0">
            <a:solidFill>
              <a:srgbClr val="FF0000"/>
            </a:solidFill>
          </a:endParaRPr>
        </a:p>
      </dsp:txBody>
      <dsp:txXfrm>
        <a:off x="2085174" y="849"/>
        <a:ext cx="1108312" cy="554156"/>
      </dsp:txXfrm>
    </dsp:sp>
    <dsp:sp modelId="{88535358-852C-43A1-858B-7FAC24A726F4}">
      <dsp:nvSpPr>
        <dsp:cNvPr id="0" name=""/>
        <dsp:cNvSpPr/>
      </dsp:nvSpPr>
      <dsp:spPr>
        <a:xfrm>
          <a:off x="73586" y="2361555"/>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FF6600"/>
              </a:solidFill>
            </a:rPr>
            <a:t>Planning/ Intel Chief</a:t>
          </a:r>
          <a:endParaRPr lang="en-US" sz="1600" b="1" kern="1200" dirty="0">
            <a:solidFill>
              <a:srgbClr val="FF6600"/>
            </a:solidFill>
          </a:endParaRPr>
        </a:p>
      </dsp:txBody>
      <dsp:txXfrm>
        <a:off x="73586" y="2361555"/>
        <a:ext cx="1108312" cy="554156"/>
      </dsp:txXfrm>
    </dsp:sp>
    <dsp:sp modelId="{EC178FE9-4636-4AAD-9C35-386E7EDEDE91}">
      <dsp:nvSpPr>
        <dsp:cNvPr id="0" name=""/>
        <dsp:cNvSpPr/>
      </dsp:nvSpPr>
      <dsp:spPr>
        <a:xfrm>
          <a:off x="1414645" y="2361555"/>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2BF54D"/>
              </a:solidFill>
            </a:rPr>
            <a:t>Logistics Chief</a:t>
          </a:r>
          <a:endParaRPr lang="en-US" sz="1600" b="1" kern="1200" dirty="0">
            <a:solidFill>
              <a:srgbClr val="2BF54D"/>
            </a:solidFill>
          </a:endParaRPr>
        </a:p>
      </dsp:txBody>
      <dsp:txXfrm>
        <a:off x="1414645" y="2361555"/>
        <a:ext cx="1108312" cy="554156"/>
      </dsp:txXfrm>
    </dsp:sp>
    <dsp:sp modelId="{8C8558FE-A2D7-4C67-89CF-175DFD088577}">
      <dsp:nvSpPr>
        <dsp:cNvPr id="0" name=""/>
        <dsp:cNvSpPr/>
      </dsp:nvSpPr>
      <dsp:spPr>
        <a:xfrm>
          <a:off x="2755703" y="2361555"/>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Operations</a:t>
          </a:r>
        </a:p>
        <a:p>
          <a:pPr lvl="0" algn="ctr" defTabSz="711200">
            <a:lnSpc>
              <a:spcPct val="90000"/>
            </a:lnSpc>
            <a:spcBef>
              <a:spcPct val="0"/>
            </a:spcBef>
            <a:spcAft>
              <a:spcPct val="35000"/>
            </a:spcAft>
          </a:pPr>
          <a:r>
            <a:rPr lang="en-US" sz="1600" kern="1200" dirty="0" smtClean="0"/>
            <a:t>Chief</a:t>
          </a:r>
          <a:endParaRPr lang="en-US" sz="1600" kern="1200" dirty="0"/>
        </a:p>
      </dsp:txBody>
      <dsp:txXfrm>
        <a:off x="2755703" y="2361555"/>
        <a:ext cx="1108312" cy="554156"/>
      </dsp:txXfrm>
    </dsp:sp>
    <dsp:sp modelId="{1AE8B4F1-2DCA-4852-97C0-9B7BD8D14272}">
      <dsp:nvSpPr>
        <dsp:cNvPr id="0" name=""/>
        <dsp:cNvSpPr/>
      </dsp:nvSpPr>
      <dsp:spPr>
        <a:xfrm>
          <a:off x="4096762" y="2361555"/>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Finance/</a:t>
          </a:r>
        </a:p>
        <a:p>
          <a:pPr lvl="0" algn="ctr" defTabSz="711200">
            <a:lnSpc>
              <a:spcPct val="90000"/>
            </a:lnSpc>
            <a:spcBef>
              <a:spcPct val="0"/>
            </a:spcBef>
            <a:spcAft>
              <a:spcPct val="35000"/>
            </a:spcAft>
          </a:pPr>
          <a:r>
            <a:rPr lang="en-US" sz="1600" kern="1200" dirty="0" smtClean="0"/>
            <a:t>Admin Chief</a:t>
          </a:r>
          <a:endParaRPr lang="en-US" sz="1600" kern="1200" dirty="0"/>
        </a:p>
      </dsp:txBody>
      <dsp:txXfrm>
        <a:off x="4096762" y="2361555"/>
        <a:ext cx="1108312" cy="554156"/>
      </dsp:txXfrm>
    </dsp:sp>
    <dsp:sp modelId="{C5039817-AC75-4E03-9477-3275C2B7327C}">
      <dsp:nvSpPr>
        <dsp:cNvPr id="0" name=""/>
        <dsp:cNvSpPr/>
      </dsp:nvSpPr>
      <dsp:spPr>
        <a:xfrm>
          <a:off x="1414645" y="787751"/>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solidFill>
                <a:srgbClr val="3008DC"/>
              </a:solidFill>
            </a:rPr>
            <a:t>Safety Officer</a:t>
          </a:r>
          <a:endParaRPr lang="en-US" sz="1600" b="1" kern="1200" dirty="0">
            <a:solidFill>
              <a:srgbClr val="3008DC"/>
            </a:solidFill>
          </a:endParaRPr>
        </a:p>
      </dsp:txBody>
      <dsp:txXfrm>
        <a:off x="1414645" y="787751"/>
        <a:ext cx="1108312" cy="554156"/>
      </dsp:txXfrm>
    </dsp:sp>
    <dsp:sp modelId="{C7C37627-73AA-48D9-918A-3ACAD49FA4C6}">
      <dsp:nvSpPr>
        <dsp:cNvPr id="0" name=""/>
        <dsp:cNvSpPr/>
      </dsp:nvSpPr>
      <dsp:spPr>
        <a:xfrm>
          <a:off x="2755703" y="787751"/>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PIO</a:t>
          </a:r>
          <a:endParaRPr lang="en-US" sz="1600" kern="1200" dirty="0"/>
        </a:p>
      </dsp:txBody>
      <dsp:txXfrm>
        <a:off x="2755703" y="787751"/>
        <a:ext cx="1108312" cy="554156"/>
      </dsp:txXfrm>
    </dsp:sp>
    <dsp:sp modelId="{1DC69CBC-C6B8-4DEF-99EF-104ACE3FFA5E}">
      <dsp:nvSpPr>
        <dsp:cNvPr id="0" name=""/>
        <dsp:cNvSpPr/>
      </dsp:nvSpPr>
      <dsp:spPr>
        <a:xfrm>
          <a:off x="1414645" y="1574653"/>
          <a:ext cx="1108312" cy="5541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Liaison Officer</a:t>
          </a:r>
          <a:endParaRPr lang="en-US" sz="1600" kern="1200" dirty="0"/>
        </a:p>
      </dsp:txBody>
      <dsp:txXfrm>
        <a:off x="1414645" y="1574653"/>
        <a:ext cx="1108312" cy="55415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434"/>
          </a:xfrm>
          <a:prstGeom prst="rect">
            <a:avLst/>
          </a:prstGeom>
        </p:spPr>
        <p:txBody>
          <a:bodyPr vert="horz" lIns="91440" tIns="45720" rIns="91440" bIns="45720" rtlCol="0"/>
          <a:lstStyle>
            <a:lvl1pPr algn="r">
              <a:defRPr sz="1200"/>
            </a:lvl1pPr>
          </a:lstStyle>
          <a:p>
            <a:r>
              <a:rPr lang="en-US" smtClean="0"/>
              <a:t>9/1/2015</a:t>
            </a:r>
            <a:endParaRPr lang="en-US"/>
          </a:p>
        </p:txBody>
      </p:sp>
      <p:sp>
        <p:nvSpPr>
          <p:cNvPr id="4" name="Footer Placeholder 3"/>
          <p:cNvSpPr>
            <a:spLocks noGrp="1"/>
          </p:cNvSpPr>
          <p:nvPr>
            <p:ph type="ftr" sz="quarter" idx="2"/>
          </p:nvPr>
        </p:nvSpPr>
        <p:spPr>
          <a:xfrm>
            <a:off x="0" y="8829969"/>
            <a:ext cx="2971800" cy="466433"/>
          </a:xfrm>
          <a:prstGeom prst="rect">
            <a:avLst/>
          </a:prstGeom>
        </p:spPr>
        <p:txBody>
          <a:bodyPr vert="horz" lIns="91440" tIns="45720" rIns="91440" bIns="45720" rtlCol="0" anchor="b"/>
          <a:lstStyle>
            <a:lvl1pPr algn="l">
              <a:defRPr sz="1200"/>
            </a:lvl1pPr>
          </a:lstStyle>
          <a:p>
            <a:r>
              <a:rPr lang="en-US" smtClean="0"/>
              <a:t>NCHRP 20-59 (30) Instructor's Guide</a:t>
            </a:r>
            <a:endParaRPr lang="en-US"/>
          </a:p>
        </p:txBody>
      </p:sp>
      <p:sp>
        <p:nvSpPr>
          <p:cNvPr id="5" name="Slide Number Placeholder 4"/>
          <p:cNvSpPr>
            <a:spLocks noGrp="1"/>
          </p:cNvSpPr>
          <p:nvPr>
            <p:ph type="sldNum" sz="quarter" idx="3"/>
          </p:nvPr>
        </p:nvSpPr>
        <p:spPr>
          <a:xfrm>
            <a:off x="3884613" y="8829969"/>
            <a:ext cx="2971800" cy="466433"/>
          </a:xfrm>
          <a:prstGeom prst="rect">
            <a:avLst/>
          </a:prstGeom>
        </p:spPr>
        <p:txBody>
          <a:bodyPr vert="horz" lIns="91440" tIns="45720" rIns="91440" bIns="45720" rtlCol="0" anchor="b"/>
          <a:lstStyle>
            <a:lvl1pPr algn="r">
              <a:defRPr sz="1200"/>
            </a:lvl1pPr>
          </a:lstStyle>
          <a:p>
            <a:fld id="{5A072582-56C7-438F-B354-118C557067BD}" type="slidenum">
              <a:rPr lang="en-US" smtClean="0"/>
              <a:t>‹#›</a:t>
            </a:fld>
            <a:endParaRPr lang="en-US"/>
          </a:p>
        </p:txBody>
      </p:sp>
    </p:spTree>
    <p:extLst>
      <p:ext uri="{BB962C8B-B14F-4D97-AF65-F5344CB8AC3E}">
        <p14:creationId xmlns:p14="http://schemas.microsoft.com/office/powerpoint/2010/main" val="282980172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3"/>
            <a:ext cx="2971800" cy="466725"/>
          </a:xfrm>
          <a:prstGeom prst="rect">
            <a:avLst/>
          </a:prstGeom>
        </p:spPr>
        <p:txBody>
          <a:bodyPr vert="horz" lIns="91440" tIns="45720" rIns="91440" bIns="45720" rtlCol="0"/>
          <a:lstStyle>
            <a:lvl1pPr algn="r">
              <a:defRPr sz="1200"/>
            </a:lvl1pPr>
          </a:lstStyle>
          <a:p>
            <a:r>
              <a:rPr lang="en-US" smtClean="0"/>
              <a:t>9/1/2015</a:t>
            </a:r>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577"/>
            <a:ext cx="5486400" cy="36607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7"/>
            <a:ext cx="2971800" cy="466725"/>
          </a:xfrm>
          <a:prstGeom prst="rect">
            <a:avLst/>
          </a:prstGeom>
        </p:spPr>
        <p:txBody>
          <a:bodyPr vert="horz" lIns="91440" tIns="45720" rIns="91440" bIns="45720" rtlCol="0" anchor="b"/>
          <a:lstStyle>
            <a:lvl1pPr algn="l">
              <a:defRPr sz="1200"/>
            </a:lvl1pPr>
          </a:lstStyle>
          <a:p>
            <a:r>
              <a:rPr lang="en-US" smtClean="0"/>
              <a:t>NCHRP 20-59 (30) Instructor's Guide</a:t>
            </a:r>
            <a:endParaRPr lang="en-US"/>
          </a:p>
        </p:txBody>
      </p:sp>
      <p:sp>
        <p:nvSpPr>
          <p:cNvPr id="7" name="Slide Number Placeholder 6"/>
          <p:cNvSpPr>
            <a:spLocks noGrp="1"/>
          </p:cNvSpPr>
          <p:nvPr>
            <p:ph type="sldNum" sz="quarter" idx="5"/>
          </p:nvPr>
        </p:nvSpPr>
        <p:spPr>
          <a:xfrm>
            <a:off x="3884613" y="8829677"/>
            <a:ext cx="2971800" cy="466725"/>
          </a:xfrm>
          <a:prstGeom prst="rect">
            <a:avLst/>
          </a:prstGeom>
        </p:spPr>
        <p:txBody>
          <a:bodyPr vert="horz" lIns="91440" tIns="45720" rIns="91440" bIns="45720" rtlCol="0" anchor="b"/>
          <a:lstStyle>
            <a:lvl1pPr algn="r">
              <a:defRPr sz="1200"/>
            </a:lvl1pPr>
          </a:lstStyle>
          <a:p>
            <a:fld id="{A1F7CA26-C692-4062-B691-8B0416BC3D9E}" type="slidenum">
              <a:rPr lang="en-US" smtClean="0"/>
              <a:t>‹#›</a:t>
            </a:fld>
            <a:endParaRPr lang="en-US"/>
          </a:p>
        </p:txBody>
      </p:sp>
    </p:spTree>
    <p:extLst>
      <p:ext uri="{BB962C8B-B14F-4D97-AF65-F5344CB8AC3E}">
        <p14:creationId xmlns:p14="http://schemas.microsoft.com/office/powerpoint/2010/main" val="3535493069"/>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15390" y="4473578"/>
            <a:ext cx="5996247" cy="4356100"/>
          </a:xfrm>
        </p:spPr>
        <p:txBody>
          <a:bodyPr/>
          <a:lstStyle/>
          <a:p>
            <a:r>
              <a:rPr lang="en-US" dirty="0" smtClean="0"/>
              <a:t>Welcome to the “Incident Command System for Field Level Transportation Supervisors and Personnel” course. I am [name and affiliation]. My co-instructor is [name and affiliation]. Today’s class is supported by the [sponsoring agency]. </a:t>
            </a:r>
          </a:p>
          <a:p>
            <a:endParaRPr lang="en-US" dirty="0"/>
          </a:p>
          <a:p>
            <a:r>
              <a:rPr lang="en-US" dirty="0" smtClean="0"/>
              <a:t>Be sure to sign in to get credit for the class in your training record.</a:t>
            </a:r>
          </a:p>
          <a:p>
            <a:endParaRPr lang="en-US" dirty="0"/>
          </a:p>
          <a:p>
            <a:r>
              <a:rPr lang="en-US" dirty="0" smtClean="0"/>
              <a:t>Let’s take a few minutes to look at the contents of your student manual. The first section is your copy of the PowerPoint slides from today. This book is your personal reference, so write notes in it throughout the class as ideas occur to you about the application of ICS in your work environment.</a:t>
            </a:r>
          </a:p>
          <a:p>
            <a:endParaRPr lang="en-US" dirty="0"/>
          </a:p>
          <a:p>
            <a:r>
              <a:rPr lang="en-US" dirty="0" smtClean="0"/>
              <a:t>Starting at page [</a:t>
            </a:r>
            <a:r>
              <a:rPr lang="en-US" b="1" dirty="0" smtClean="0"/>
              <a:t>JOEY – PLS FILL IN AFTER YOU GET ALL THE CIONSECUTIVE PAGE NUMBERS] </a:t>
            </a:r>
            <a:r>
              <a:rPr lang="en-US" dirty="0" smtClean="0"/>
              <a:t>you will find guidance on developing an appropriate emergency kit for your daily work vehicle, emphasizing water and personal medications. The second section is a guide to developing a professional drive-away kit to support you during an extended  emergency in the field.</a:t>
            </a:r>
          </a:p>
          <a:p>
            <a:endParaRPr lang="en-US" dirty="0" smtClean="0"/>
          </a:p>
          <a:p>
            <a:r>
              <a:rPr lang="en-US" dirty="0" smtClean="0"/>
              <a:t>Starting at page [</a:t>
            </a:r>
            <a:r>
              <a:rPr lang="en-US" b="1" dirty="0" smtClean="0"/>
              <a:t>JOEY – SAME AS ABOVE] </a:t>
            </a:r>
            <a:r>
              <a:rPr lang="en-US" dirty="0" smtClean="0"/>
              <a:t>is a collection of fliers that provide guidance on your role as a disaster service worker, and steps you can take to prepare your family to be safe is an emergency when you are not at home. We will discuss these later.</a:t>
            </a:r>
          </a:p>
          <a:p>
            <a:endParaRPr lang="en-US" dirty="0"/>
          </a:p>
          <a:p>
            <a:r>
              <a:rPr lang="en-US" dirty="0" smtClean="0"/>
              <a:t>Starting at page [</a:t>
            </a:r>
            <a:r>
              <a:rPr lang="en-US" b="1" dirty="0" smtClean="0"/>
              <a:t>JOEY – SAME AS ABOVE] </a:t>
            </a:r>
            <a:r>
              <a:rPr lang="en-US" dirty="0" smtClean="0"/>
              <a:t>is a glossary and acronym list, information about today’s sponsoring agency, and the brief biographies of the instructors.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352138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73578"/>
            <a:ext cx="6172200" cy="4716145"/>
          </a:xfrm>
        </p:spPr>
        <p:txBody>
          <a:bodyPr/>
          <a:lstStyle/>
          <a:p>
            <a:r>
              <a:rPr lang="en-US" dirty="0" smtClean="0"/>
              <a:t>Emergency response can be organized in many ways, but the Incident Command System is designed specifically to ensure that all personnel are safe, that there is continuous accountability for personnel in the field, and that the organization gets the maximum reimbursement for its disaster-related costs.</a:t>
            </a:r>
          </a:p>
          <a:p>
            <a:endParaRPr lang="en-US" dirty="0"/>
          </a:p>
          <a:p>
            <a:r>
              <a:rPr lang="en-US" dirty="0" smtClean="0"/>
              <a:t>The </a:t>
            </a:r>
            <a:r>
              <a:rPr lang="en-US" dirty="0"/>
              <a:t>S</a:t>
            </a:r>
            <a:r>
              <a:rPr lang="en-US" dirty="0" smtClean="0"/>
              <a:t>afety </a:t>
            </a:r>
            <a:r>
              <a:rPr lang="en-US" dirty="0"/>
              <a:t>O</a:t>
            </a:r>
            <a:r>
              <a:rPr lang="en-US" dirty="0" smtClean="0"/>
              <a:t>fficer and the Planning/Intelligence Section Chief ensure the overall safety of the personnel at the event. The Safety Officer is concerned with the proper use of equipment and the use of appropriate personal protective equipment by responders.</a:t>
            </a:r>
          </a:p>
          <a:p>
            <a:endParaRPr lang="en-US" dirty="0"/>
          </a:p>
          <a:p>
            <a:r>
              <a:rPr lang="en-US" dirty="0" smtClean="0"/>
              <a:t>The Planning/Intelligence Section Chief maintains information on the location of every person at the event for personnel accountability. He accomplishes this through the check-in/check-out function, and through demobilization at the end of an event.</a:t>
            </a:r>
          </a:p>
          <a:p>
            <a:endParaRPr lang="en-US" dirty="0"/>
          </a:p>
          <a:p>
            <a:r>
              <a:rPr lang="en-US" dirty="0" smtClean="0"/>
              <a:t>All the sections cooperate with the Finance/Administration Section Chief to ensure that supplies are ordered properly, expenses are accounted for and receipts are safeguarded. They also collaborate to document the work of the response to ensure that expenses are tied to appropriate damage, rescues and other field work.</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10</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920057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9288" y="1250950"/>
            <a:ext cx="5575300" cy="3136900"/>
          </a:xfrm>
        </p:spPr>
      </p:sp>
      <p:sp>
        <p:nvSpPr>
          <p:cNvPr id="3" name="Notes Placeholder 2"/>
          <p:cNvSpPr>
            <a:spLocks noGrp="1"/>
          </p:cNvSpPr>
          <p:nvPr>
            <p:ph type="body" idx="1"/>
          </p:nvPr>
        </p:nvSpPr>
        <p:spPr>
          <a:xfrm>
            <a:off x="137162" y="4387748"/>
            <a:ext cx="6598920" cy="4710535"/>
          </a:xfrm>
        </p:spPr>
        <p:txBody>
          <a:bodyPr/>
          <a:lstStyle/>
          <a:p>
            <a:r>
              <a:rPr lang="en-US" dirty="0" smtClean="0"/>
              <a:t>ICS has three key purposes: safety, personnel accountability and cost reimbursement.</a:t>
            </a:r>
          </a:p>
          <a:p>
            <a:endParaRPr lang="en-US" dirty="0" smtClean="0"/>
          </a:p>
          <a:p>
            <a:r>
              <a:rPr lang="en-US" dirty="0" smtClean="0"/>
              <a:t>Safety begins with the Check-in process. When a person is assigned to an event he begins by checking in with the P/I Section Chief at the Command Post. The P/I Chief creates a “T” card for each person or work unit with their personal information, duty assignment and communication contact information. It is through check-in that responders get counted for food, sleeping space and other personal support at the incident.  Most important, it is through Check-in that the Incident Commander knows where his subordinates are at all times to ensure that they receive all safety messages and information about an evolving situation.</a:t>
            </a:r>
          </a:p>
          <a:p>
            <a:endParaRPr lang="en-US" dirty="0" smtClean="0"/>
          </a:p>
          <a:p>
            <a:r>
              <a:rPr lang="en-US" dirty="0" smtClean="0"/>
              <a:t>After checking in with the P/I Chief at the Incident Command </a:t>
            </a:r>
            <a:r>
              <a:rPr lang="en-US" dirty="0"/>
              <a:t>P</a:t>
            </a:r>
            <a:r>
              <a:rPr lang="en-US" dirty="0" smtClean="0"/>
              <a:t>ost the person may be assigned to a division or group, and he will check-in again with that supervisor and join the field activity.</a:t>
            </a:r>
          </a:p>
          <a:p>
            <a:endParaRPr lang="en-US" dirty="0" smtClean="0"/>
          </a:p>
          <a:p>
            <a:r>
              <a:rPr lang="en-US" dirty="0" smtClean="0"/>
              <a:t>Sometimes after check-in a person or work unit will be assigned to staging. Staging is a location where people and equipment wait for an assignment. The person signs in with the staging manager, and waits in the staging area until he is assigned to a field group or division, often at the next shift change. Sometimes the person may be assigned to a base or camp to rest or eat while awaiting an assignment.</a:t>
            </a:r>
          </a:p>
          <a:p>
            <a:endParaRPr lang="en-US" dirty="0"/>
          </a:p>
          <a:p>
            <a:r>
              <a:rPr lang="en-US" dirty="0" smtClean="0"/>
              <a:t>Once the person is assigned to a field task he checks out with the staging manager, or base or camp manager, and checks in with the field supervisor. In this way there is continuous tracking of each person working at the event. This ensures that he is counted for meals and beds, but more importantly, he is notified if the situation changes and he needs to move to a safer location.</a:t>
            </a:r>
          </a:p>
          <a:p>
            <a:endParaRPr lang="en-US" dirty="0"/>
          </a:p>
          <a:p>
            <a:r>
              <a:rPr lang="en-US" dirty="0" smtClean="0"/>
              <a:t>As the person completes one assignment and moves to the next he checks out with the supervisor he is leaving , and checks in with the P/I Chief to get his new assignment. In this way he keeps his location and supervisor information up to date. </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11</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525937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933450"/>
            <a:ext cx="5575300" cy="3136900"/>
          </a:xfrm>
        </p:spPr>
      </p:sp>
      <p:sp>
        <p:nvSpPr>
          <p:cNvPr id="3" name="Notes Placeholder 2"/>
          <p:cNvSpPr>
            <a:spLocks noGrp="1"/>
          </p:cNvSpPr>
          <p:nvPr>
            <p:ph type="body" idx="1"/>
          </p:nvPr>
        </p:nvSpPr>
        <p:spPr/>
        <p:txBody>
          <a:bodyPr/>
          <a:lstStyle/>
          <a:p>
            <a:r>
              <a:rPr lang="en-US" dirty="0" smtClean="0"/>
              <a:t>Checkout occurs at each change of field assignment. A person may check out when an assignment is completed, or when his shift has ended. He checks out with his field supervisor and then with the Planning/Intelligence Chief at the Command Post. If he will be going to a base or camp to eat or sleep he will tell the P/I chief his destination, and check-in there. The next day he would check out of the base or camp and check in with the P/I chief at the Command Post again.</a:t>
            </a:r>
          </a:p>
          <a:p>
            <a:endParaRPr lang="en-US" dirty="0"/>
          </a:p>
          <a:p>
            <a:r>
              <a:rPr lang="en-US" dirty="0" smtClean="0"/>
              <a:t>Check out at the end of the assignment period completes the safety oversight of that person.  When the person is leaving the event he checks out with the field supervisor and then with the P/I Chief, giving the location of his destination and a contact phone number there. He is then sent to demobilization.</a:t>
            </a:r>
          </a:p>
          <a:p>
            <a:endParaRPr lang="en-US" dirty="0"/>
          </a:p>
          <a:p>
            <a:r>
              <a:rPr lang="en-US" dirty="0" smtClean="0"/>
              <a:t>The demobilization process ensures that all equipment is returned, all reports and subordinate evaluations are completed, and all vehicles are safe for the trip home. Vehicles may have been exposed to fire, heat, freezing or other austere conditions that could damage their equipment. A mechanic checks over the mechanical systems, brakes and tires to ensure that the vehicle is roadworthy before the person leaves the ICS assignment.</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12</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4222020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5282" y="4473578"/>
            <a:ext cx="6141720" cy="4441825"/>
          </a:xfrm>
        </p:spPr>
        <p:txBody>
          <a:bodyPr/>
          <a:lstStyle/>
          <a:p>
            <a:r>
              <a:rPr lang="en-US" dirty="0" smtClean="0"/>
              <a:t>Personnel accountability is the second purpose of the ICS. Through the P/I chief the IC knows at all times where his personnel are located, what field work groups and divisions  have been organized, and how many people are in each. This allows the IC and the Operations Chief to ensure that the span of control for supervisors is kept to no more than 7 people per supervisor. Groups and divisions are created when the span of control becomes too large.</a:t>
            </a:r>
          </a:p>
          <a:p>
            <a:endParaRPr lang="en-US" dirty="0"/>
          </a:p>
          <a:p>
            <a:r>
              <a:rPr lang="en-US" dirty="0" smtClean="0"/>
              <a:t>ICS also provides for the care of personnel in the field. Through the check-in procedure the IC knows how many people are working at the site. This number is used for ordering meals, portable restrooms and shelters. In an extended event it is used to order sleeping facilities, showers and laundry facilities, as well.</a:t>
            </a:r>
          </a:p>
          <a:p>
            <a:endParaRPr lang="en-US" dirty="0"/>
          </a:p>
          <a:p>
            <a:r>
              <a:rPr lang="en-US" dirty="0" smtClean="0"/>
              <a:t>ICS also provides for the medical and mental health needs of the responders. The number of personnel working determines the level of medical oversight that will be at the scene, and the kinds of emergency medical equipment that will be readily available. During especially stressful events the work period may end with a critical incident stress defusing among those who shared the experiences on that shift. During the demobilization process each person is asked whether he suffered any medical or mental health injuries, and participants may be assigned to Workers Compensation for treatment, including critical incident stress counseling.  </a:t>
            </a:r>
          </a:p>
          <a:p>
            <a:endParaRPr lang="en-US" dirty="0"/>
          </a:p>
          <a:p>
            <a:r>
              <a:rPr lang="en-US" dirty="0" smtClean="0"/>
              <a:t>ICS provides for a family contact when possible. A liaison will generally be available to receive messages from families and relay messages to families when personnel are deployed over several days in areas with little communications capability. Often the amateur radio community supports the family communication system. These radio operators may be organized through RACES or ARES.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13</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407367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0060" y="4473577"/>
            <a:ext cx="5852160" cy="4472305"/>
          </a:xfrm>
        </p:spPr>
        <p:txBody>
          <a:bodyPr/>
          <a:lstStyle/>
          <a:p>
            <a:endParaRPr lang="en-US" dirty="0" smtClean="0"/>
          </a:p>
          <a:p>
            <a:r>
              <a:rPr lang="en-US" dirty="0"/>
              <a:t>Reimbursement is another activity of ICS. When an emergency occurs it draws on resources that had been budgeted for another purpose.  If reimbursement does not occur the original project cannot be accomplished. Reimbursement comes from the Federal Highway Administration if there is damage to the state highway system roadways. MAP-21 legislation changed the way reimbursement is managed by FHWA during some disasters. For example, debris removal reimbursement rules have changed. In an event with a Presidential Disaster Declaration, the cost of debris removal must be reimbursed through FEMA, which has very strict accounting requirements for documentation of not only the expenses but also the work itself and the eligibility of that work for reimbursement. FEMA generally only reimburses for 75% of the cost of non-emergency work.  </a:t>
            </a:r>
          </a:p>
          <a:p>
            <a:endParaRPr lang="en-US" dirty="0"/>
          </a:p>
          <a:p>
            <a:r>
              <a:rPr lang="en-US" dirty="0"/>
              <a:t>The Finance Section at the field level must collaborate with the Operations Section to ensure that photos and other evidence are collected to support the requests for reimbursement for disaster-related work. The GIS function on the camera should be activated, and the date and time stamp must be set to the correct time so that the photos provide usable evidence for reimbursement.</a:t>
            </a:r>
          </a:p>
          <a:p>
            <a:endParaRPr lang="en-US" dirty="0"/>
          </a:p>
          <a:p>
            <a:r>
              <a:rPr lang="en-US" dirty="0"/>
              <a:t>The job you save may be your own! If the money is spent, and there is no reimbursement available, the organization’s budget has to be rebalanced, meaning that some activities will have to be curtailed for that fiscal year, and jobs might even be lost.</a:t>
            </a:r>
          </a:p>
          <a:p>
            <a:endParaRPr lang="en-US" dirty="0"/>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14</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4192420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day to day events can be handled as they have been in the past, but with the change in reimbursement requirements for FHWA and FEMA it may become necessary to start using Incident Command to document an incident to ensure that FHWA and FEMA requirements for documentation are met to protect the maintenance budget.</a:t>
            </a:r>
          </a:p>
          <a:p>
            <a:endParaRPr lang="en-US" dirty="0" smtClean="0"/>
          </a:p>
          <a:p>
            <a:r>
              <a:rPr lang="en-US" dirty="0" smtClean="0"/>
              <a:t>Then there are times when an event overwhelms not only DOT’s day to day capability, but other responders as well, requiring coordination between the different organizations to resolve the problems. Under these circumstances, the Incident Command System is critical in bringing those organizations together, developing a common operating picture, identifying resources needed, and how they will be used, and in  particular keeping responders safe and capturing data – through documentation – to ensure reimbursement.</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15</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167199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1" y="4473578"/>
            <a:ext cx="6073832" cy="4441825"/>
          </a:xfrm>
        </p:spPr>
        <p:txBody>
          <a:bodyPr/>
          <a:lstStyle/>
          <a:p>
            <a:r>
              <a:rPr lang="en-US" dirty="0" smtClean="0"/>
              <a:t>Transportation personnel may be sent to an emergency with little or no notice. Therefore it is wise to develop support materials to ensure your safety and capability to do your job. While personnel support may be provided in long term events, localized emergencies may leave you on your own as you accomplish emergency repairs or road closures.</a:t>
            </a:r>
          </a:p>
          <a:p>
            <a:r>
              <a:rPr lang="en-US" dirty="0" smtClean="0"/>
              <a:t>Everyone should have a work car kit in the vehicle he uses during the work day, and a professional drive-away kit assembled or ready to be assembled. Two fliers have been provided to guide you as you make the kits. </a:t>
            </a:r>
            <a:r>
              <a:rPr lang="en-US" b="1" dirty="0" smtClean="0"/>
              <a:t>Let’s turn to the fliers in your book at page [JOEY- please substitute the page number where the  Professional Preparedness Materials fliers start</a:t>
            </a:r>
            <a:r>
              <a:rPr lang="en-US" dirty="0" smtClean="0"/>
              <a:t>.]</a:t>
            </a:r>
            <a:endParaRPr lang="en-US" dirty="0"/>
          </a:p>
          <a:p>
            <a:r>
              <a:rPr lang="en-US" dirty="0" smtClean="0"/>
              <a:t>The most important element is drinking water. You can get along without food for a few days, but drinking water is essential for your health. We recommend that you keep one gallon of water per person in your work vehicle. Information on safe storage of water is included in one of the family fliers to be discussed later. The second critical element is medication. Law forbids employers from dispensing any medications, even over the counter items. Keep a 30 day supply of essential prescription drugs, allergy medications, headache remedies or other over the counter medications that you use on a regular basis in your backpack, briefcase or purse. Never store medications in the car as the heat variance will damage most medications. Sturdy shoes or steel-toed boots and a blanket are other essential items. Review the suggested items in the kit and make a kit that is appropriate to your location, activities and personal medical requirements. Consult your physician regarding appropriate food if you have medical issues.</a:t>
            </a:r>
          </a:p>
          <a:p>
            <a:r>
              <a:rPr lang="en-US" dirty="0" smtClean="0"/>
              <a:t>The professional drive away kit flier includes suggestions for augmenting your work vehicle kit, such as weather-related gear, communications and computer equipment, and plans and maps. Use the flier as a guide in developing your own kits. Put the work vehicle kit in your trunk and have it there every day. Know where your professional drive away kit items are kept and be ready to assemble them quickly following the checklist and based on weather conditions and assignments.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16</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4130408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8599" y="4473577"/>
            <a:ext cx="6317673" cy="3660775"/>
          </a:xfrm>
        </p:spPr>
        <p:txBody>
          <a:bodyPr/>
          <a:lstStyle/>
          <a:p>
            <a:r>
              <a:rPr lang="en-US" dirty="0" smtClean="0"/>
              <a:t>Transportation workers may have to go to emergency events with little or no notice and be gone for several days. These events may impact the whole community, including where workers’ families live. The workers and their families need to plan in advance for community emergencies to ensure that the families are prepared and safe while transportation workers are absent fulfilling their disaster service worker roles. </a:t>
            </a:r>
            <a:r>
              <a:rPr lang="en-US" b="1" dirty="0" smtClean="0"/>
              <a:t>Let’s look at the fliers starting at page [JOEY- Insert page number].</a:t>
            </a:r>
          </a:p>
          <a:p>
            <a:r>
              <a:rPr lang="en-US" dirty="0" smtClean="0"/>
              <a:t>A collection of home and personal preparedness fliers has been provided in your training materials to support getting your family prepared. You start by reviewing the Disaster Service Worker brochure with you family to ensure that they know that you may be gone during an emergency. Make a family emergency plan and prepare for the most likely emergencies in your community – floods, wildfires, hurricanes or earthquakes, for example. Create the vital records list for your family. You cannot be admitted to an American Red Cross shelter without proof of residence, and other documents are essential for filing insurance claims and getting assistance from FEMA. Work with your family to create kits for the home and each family car. Make lists of vital information and check on plans at your child’s school or day care, or your parents’ assisted living facility.  Be sure to keep your emergency contact cards current so that an authorized person can help your child or loved one if you are unavailable.</a:t>
            </a:r>
          </a:p>
          <a:p>
            <a:r>
              <a:rPr lang="en-US" dirty="0"/>
              <a:t>T</a:t>
            </a:r>
            <a:r>
              <a:rPr lang="en-US" dirty="0" smtClean="0"/>
              <a:t>hen join with the Community Emergency Response Team in your neighborhood to share skills and assistance with those who live nearby. If you are called to work you have peace of mind knowing that your family is part of a network of disaster support while you are gone. If you do not have a neighborhood CERT team, contact your local Office of Emergency  Services or Fire Department to start one.</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17</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05766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the slide.</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18</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87459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1F7CA26-C692-4062-B691-8B0416BC3D9E}" type="slidenum">
              <a:rPr lang="en-US" smtClean="0"/>
              <a:t>19</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496077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4825" y="989013"/>
            <a:ext cx="5575300" cy="3136900"/>
          </a:xfrm>
        </p:spPr>
      </p:sp>
      <p:sp>
        <p:nvSpPr>
          <p:cNvPr id="3" name="Notes Placeholder 2"/>
          <p:cNvSpPr>
            <a:spLocks noGrp="1"/>
          </p:cNvSpPr>
          <p:nvPr>
            <p:ph type="body" idx="1"/>
          </p:nvPr>
        </p:nvSpPr>
        <p:spPr/>
        <p:txBody>
          <a:bodyPr/>
          <a:lstStyle/>
          <a:p>
            <a:r>
              <a:rPr lang="en-US" dirty="0" smtClean="0"/>
              <a:t>Thank you for coming to the “ICS for Transportation” class today. In the first segment we will describe the role of transportation in emergencies. Next we will conduct a brief review of the history, principles and terminology used in the Incident Command </a:t>
            </a:r>
            <a:r>
              <a:rPr lang="en-US" dirty="0"/>
              <a:t>System. </a:t>
            </a:r>
            <a:r>
              <a:rPr lang="en-US" dirty="0" smtClean="0"/>
              <a:t>Then we </a:t>
            </a:r>
            <a:r>
              <a:rPr lang="en-US" dirty="0"/>
              <a:t>will describe the use of the Incident Command System by State Transportation Agency personnel to create a safe, integrated and efficient emergency response, regardless of the triggering event</a:t>
            </a:r>
            <a:r>
              <a:rPr lang="en-US" dirty="0" smtClean="0"/>
              <a:t>. Finally some </a:t>
            </a:r>
            <a:r>
              <a:rPr lang="en-US" dirty="0"/>
              <a:t>practical application of ICS principles to State Transportation Agency work will be described, and some innovative tools which you have been given today will be reviewed. </a:t>
            </a:r>
            <a:endParaRPr lang="en-US" dirty="0" smtClean="0"/>
          </a:p>
          <a:p>
            <a:endParaRPr lang="en-US" dirty="0"/>
          </a:p>
          <a:p>
            <a:r>
              <a:rPr lang="en-US" dirty="0" smtClean="0"/>
              <a:t>It is expected that all students have completed the Incident Command System 100 course, and the National Incident Management System 700 course. Therefore the general ICS review will be brief. Remember that there is a glossary and acronym list available at the back of the student manual for your use in recalling the terminology that we will be using. Raise you hand at any time if the instructor uses terminology that is unclear to you.</a:t>
            </a:r>
          </a:p>
          <a:p>
            <a:endParaRPr lang="en-US" dirty="0" smtClean="0"/>
          </a:p>
        </p:txBody>
      </p:sp>
      <p:sp>
        <p:nvSpPr>
          <p:cNvPr id="4" name="Slide Number Placeholder 3"/>
          <p:cNvSpPr>
            <a:spLocks noGrp="1"/>
          </p:cNvSpPr>
          <p:nvPr>
            <p:ph type="sldNum" sz="quarter" idx="10"/>
          </p:nvPr>
        </p:nvSpPr>
        <p:spPr/>
        <p:txBody>
          <a:bodyPr/>
          <a:lstStyle/>
          <a:p>
            <a:fld id="{A1F7CA26-C692-4062-B691-8B0416BC3D9E}" type="slidenum">
              <a:rPr lang="en-US" smtClean="0"/>
              <a:t>2</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597073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07473" y="4944632"/>
            <a:ext cx="5486400" cy="3660775"/>
          </a:xfrm>
        </p:spPr>
        <p:txBody>
          <a:bodyPr/>
          <a:lstStyle/>
          <a:p>
            <a:r>
              <a:rPr lang="en-US" dirty="0" smtClean="0"/>
              <a:t>Transportation has at least five distinct roles at a disaster.  The State Transportation Agency may be integrated into an existing ICS structure in the Operations Section, it may be a technical specialist in the Planning/Intelligence Section, it may be part of a unified command, it may assume command once other problems are resolved, or it may be the Incident Commander in a rapid onset emergency on the State </a:t>
            </a:r>
            <a:r>
              <a:rPr lang="en-US" dirty="0"/>
              <a:t>H</a:t>
            </a:r>
            <a:r>
              <a:rPr lang="en-US" dirty="0" smtClean="0"/>
              <a:t>ighway System, or in a planned event like a maintenance project.</a:t>
            </a:r>
          </a:p>
          <a:p>
            <a:endParaRPr lang="en-US" dirty="0"/>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20</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954404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events occur that require the assistance of State Transportation Agency personnel and the use of State DOT equipment. The appropriate personnel from the district are dispatched from their normal duties to assist the requesting agency with road inspections, road damage assessment, expedient repairs or related work.</a:t>
            </a:r>
          </a:p>
          <a:p>
            <a:r>
              <a:rPr lang="en-US" dirty="0" smtClean="0"/>
              <a:t>Upon arrival the State DOT workers formally join the existing ICS system by checking-in at the Incident Command Post with the Planning/Intelligence section chief. They receive an assignment within Incident Command System’s existing Incident Action Plan, and are either assigned to the Liaison Officer or to a division supervisor, in which case they travel to the site to meet the supervisor. They get a briefing on the existing situation status, location of their work site, and a safety briefing, at a minimum. </a:t>
            </a:r>
          </a:p>
          <a:p>
            <a:r>
              <a:rPr lang="en-US" dirty="0" smtClean="0"/>
              <a:t>In a multi-day incident the State DOT workers should receive food, lodging, and other support through the ICS.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21</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737673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events State Transportation Agency engineers, surveyors, geologists and other specialists may be called on for their unique expertise that is needed by another entity. Most often this would be a city or county road department or a special district. </a:t>
            </a:r>
          </a:p>
          <a:p>
            <a:endParaRPr lang="en-US" dirty="0"/>
          </a:p>
          <a:p>
            <a:r>
              <a:rPr lang="en-US" dirty="0" smtClean="0"/>
              <a:t>The appropriate State DOT management would select an employee with the proper qualifications and certifications to fulfill the request. That employee would go to the Incident Command Post as a single resource, check-in, and serve as a technical specialist under the Planning/Intelligence Section. Some Technical Specialists might be assigned to Operations Section groups or to other ICS organizational units. The guidance for Technical Specialists is on page 9-9 of the FEMA FOG, 2010.</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22</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430035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57201" y="4473576"/>
            <a:ext cx="5971309" cy="4356100"/>
          </a:xfrm>
        </p:spPr>
        <p:txBody>
          <a:bodyPr/>
          <a:lstStyle/>
          <a:p>
            <a:r>
              <a:rPr lang="en-US" dirty="0" smtClean="0">
                <a:latin typeface="Calibri" panose="020F0502020204030204" pitchFamily="34" charset="0"/>
              </a:rPr>
              <a:t>In a complex event involving the state highway system State Transportation Agency personnel may become part of a unified command. According to the ICS Field Operations Guide, “Unified </a:t>
            </a:r>
            <a:r>
              <a:rPr lang="en-US" dirty="0">
                <a:latin typeface="Calibri" panose="020F0502020204030204" pitchFamily="34" charset="0"/>
              </a:rPr>
              <a:t>command is a team effort that allows all agencies with jurisdictional responsibility for an incident, either geographical or functional, to participate in the management of the incident…developing and implementing a common set of incident objectives…without losing …agency authority, responsibility or accountability</a:t>
            </a:r>
            <a:r>
              <a:rPr lang="en-US" dirty="0" smtClean="0">
                <a:latin typeface="Calibri" panose="020F0502020204030204" pitchFamily="34" charset="0"/>
              </a:rPr>
              <a:t>.” (FEMA FOG, 2010, p. 6-2)</a:t>
            </a:r>
          </a:p>
          <a:p>
            <a:endParaRPr lang="en-US" dirty="0">
              <a:latin typeface="Calibri" panose="020F0502020204030204" pitchFamily="34" charset="0"/>
            </a:endParaRPr>
          </a:p>
          <a:p>
            <a:r>
              <a:rPr lang="en-US" dirty="0" smtClean="0">
                <a:latin typeface="Calibri" panose="020F0502020204030204" pitchFamily="34" charset="0"/>
              </a:rPr>
              <a:t>A multi-vehicle accident is a good example of when unified command would be needed. Law enforcement would generally be the Incident Commander. State DOT might need to open the roads so that fire and EMS personnel could access injured drivers. Damaged vehicles might need to be moved off the road to open an access lane while expedient repairs were made to bridges, guard rails or other damaged portions of the road infrastructure. Fire and EMS would be responsible for life saving rescue and care, while highway patrol and other law enforcement agencies were creating traffic control and access control.</a:t>
            </a:r>
          </a:p>
          <a:p>
            <a:endParaRPr lang="en-US" dirty="0">
              <a:latin typeface="Calibri" panose="020F0502020204030204" pitchFamily="34" charset="0"/>
            </a:endParaRPr>
          </a:p>
          <a:p>
            <a:r>
              <a:rPr lang="en-US" dirty="0">
                <a:latin typeface="Calibri" panose="020F0502020204030204" pitchFamily="34" charset="0"/>
              </a:rPr>
              <a:t>M</a:t>
            </a:r>
            <a:r>
              <a:rPr lang="en-US" dirty="0" smtClean="0">
                <a:latin typeface="Calibri" panose="020F0502020204030204" pitchFamily="34" charset="0"/>
              </a:rPr>
              <a:t>any multi-vehicle accidents include loads of hazardous materials in transit that are spilled. The state’s environmental protection agency would have to collaborate with the State DOT staff and oversee the clean-up. If hazardous materials got into storm drains or waterways from runoff the Fish and Wildlife agency might oversee environmental clean-up in wildlife areas. The Coast Guard would participate in cleanup plans for navigable waterways.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23</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43750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8"/>
            <a:ext cx="5486400" cy="4573443"/>
          </a:xfrm>
        </p:spPr>
        <p:txBody>
          <a:bodyPr/>
          <a:lstStyle/>
          <a:p>
            <a:r>
              <a:rPr lang="en-US" dirty="0" smtClean="0"/>
              <a:t>State Transportation Agency personnel may assume command from an existing Incident Commander whose work is completed. For example, when there was a mudslide near the San Francisco Golden Gate Bridge during heavy rains in December 2014 the California Highway Patrol (CHP) was initial Incident Commander, as the traffic issues had to be resolved to protect life. As soon as the detours had been established and the road segment was closed the command passed to Caltrans to investigate the geotechnical issues causing the mud slide, remediate the road blockage and undertake expedient repairs to get the road opened before the morning commute.</a:t>
            </a:r>
          </a:p>
          <a:p>
            <a:endParaRPr lang="en-US" dirty="0"/>
          </a:p>
          <a:p>
            <a:r>
              <a:rPr lang="en-US" dirty="0" smtClean="0"/>
              <a:t>When the cleaning and repairs were completed the Incident was returned to CHP to manage the road reopening and traffic management. In other circumstances the command might be turned over to a different agency, such as to state EPA if environmental clean-up were needed.</a:t>
            </a:r>
          </a:p>
          <a:p>
            <a:endParaRPr lang="en-US" dirty="0"/>
          </a:p>
          <a:p>
            <a:r>
              <a:rPr lang="en-US" dirty="0" smtClean="0"/>
              <a:t>Each time command is passed all the records for the event have to be turned over to the new Incident Commander for use in After Action Review and the eventual reimbursement and close-out process. This includes all the ICS forms completed to date, all the Incident Action Plans and all receipts. If there is Logistics support of personnel needed, the Incident Commanders have to determine how those services will continue to be provided. Requests for additional agency involvement can be made if the new Incident Commander lacks the capacity to staff all the needed ICS positions. For example, State DOT could request Planning/Intelligence support from Fire through Dispatch.</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24</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313487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disaster occurs on a road, or involving a road, the </a:t>
            </a:r>
            <a:r>
              <a:rPr lang="en-US" dirty="0" smtClean="0"/>
              <a:t>State Transportation Agency </a:t>
            </a:r>
            <a:r>
              <a:rPr lang="en-US" dirty="0"/>
              <a:t>personnel may be the first on the scene, or the first personnel able to manage the event. On a major state highway there may be regular highway patrol beats that bring an officer to the scene quickly, but in more remote parts of </a:t>
            </a:r>
            <a:r>
              <a:rPr lang="en-US" dirty="0" smtClean="0"/>
              <a:t>the state </a:t>
            </a:r>
            <a:r>
              <a:rPr lang="en-US" dirty="0"/>
              <a:t>it may be  hours before highway patrol personnel are available. If </a:t>
            </a:r>
            <a:r>
              <a:rPr lang="en-US" dirty="0" smtClean="0"/>
              <a:t>DOT </a:t>
            </a:r>
            <a:r>
              <a:rPr lang="en-US" dirty="0"/>
              <a:t>workers were already in the area they may be the first emergency responders to arrive at the scene who can organize the response, communicate situation status information to their headquarters and start to organize emergency response. This may be as simple as determining what resources are needed to resolve the event, or as complex as providing first aid to injured motorists. </a:t>
            </a:r>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25</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1460517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4"/>
            <a:ext cx="5486400" cy="4300642"/>
          </a:xfrm>
        </p:spPr>
        <p:txBody>
          <a:bodyPr/>
          <a:lstStyle/>
          <a:p>
            <a:r>
              <a:rPr lang="en-US" dirty="0"/>
              <a:t>The first person on the scene who is capable of starting a response </a:t>
            </a:r>
            <a:r>
              <a:rPr lang="en-US" dirty="0" smtClean="0"/>
              <a:t>becomes </a:t>
            </a:r>
            <a:r>
              <a:rPr lang="en-US" dirty="0"/>
              <a:t>the Incident </a:t>
            </a:r>
            <a:r>
              <a:rPr lang="en-US" dirty="0" smtClean="0"/>
              <a:t>Commander (IC). This could be a State Transportation Agency road crew supervisor or worker. He would identify someone to assume the role of the Safety Officer to round up transportation personnel and identify hazards.  The IC would then notify dispatch that he is establishing Incident Command. Next he would identify someone to be the Planning/Intelligence Section Chief to begin documentation.  A third person is identified as the the Logistics Section Chief, and inventories available supplies.  This approach divides the work and allows multiple sources of information for assessing the situation.  The situation assessment helps to identify additional ICS positions that are needed, and contributes to the development of an Incident Action Plan. </a:t>
            </a:r>
          </a:p>
          <a:p>
            <a:endParaRPr lang="en-US" dirty="0"/>
          </a:p>
          <a:p>
            <a:r>
              <a:rPr lang="en-US" dirty="0" smtClean="0"/>
              <a:t>The Planning/Intelligence Section Chief would complete the ICS 201, the event size up, to document conditions at the scene. It helps to organize the information gathered in the initial phases of an event. The ICS 214 is an activity log that is used to document the work of all components of the incident command. It is used to provide a chronological list of actions taken and decisions made. The ICS 208 is the Safety Message. This is issued when the Incident Command is started to remind all personnel about safe actions for the initially responding units.</a:t>
            </a:r>
          </a:p>
          <a:p>
            <a:endParaRPr lang="en-US" dirty="0"/>
          </a:p>
          <a:p>
            <a:r>
              <a:rPr lang="en-US" dirty="0" smtClean="0"/>
              <a:t>The IC may also </a:t>
            </a:r>
            <a:r>
              <a:rPr lang="en-US" dirty="0"/>
              <a:t>request assistance from other </a:t>
            </a:r>
            <a:r>
              <a:rPr lang="en-US" dirty="0" smtClean="0"/>
              <a:t>State Transportation Agency field </a:t>
            </a:r>
            <a:r>
              <a:rPr lang="en-US" dirty="0"/>
              <a:t>personnel, or from other first responders. He would remain the Incident Commander until </a:t>
            </a:r>
            <a:r>
              <a:rPr lang="en-US" dirty="0" smtClean="0"/>
              <a:t>someone </a:t>
            </a:r>
            <a:r>
              <a:rPr lang="en-US" dirty="0"/>
              <a:t>with more appropriate qualifications and certifications </a:t>
            </a:r>
            <a:r>
              <a:rPr lang="en-US" dirty="0" smtClean="0"/>
              <a:t>assumes command.</a:t>
            </a:r>
            <a:endParaRPr lang="en-US" dirty="0"/>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26</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398975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7"/>
            <a:ext cx="5486400" cy="4243703"/>
          </a:xfrm>
        </p:spPr>
        <p:txBody>
          <a:bodyPr/>
          <a:lstStyle/>
          <a:p>
            <a:r>
              <a:rPr lang="en-US" dirty="0" smtClean="0"/>
              <a:t>The Incident Command System may be a seldom used skill for most State Transportation </a:t>
            </a:r>
            <a:r>
              <a:rPr lang="en-US" dirty="0"/>
              <a:t>A</a:t>
            </a:r>
            <a:r>
              <a:rPr lang="en-US" dirty="0" smtClean="0"/>
              <a:t>gency supervisors. Therefore it is important to have guides readily available for when the supervisor becomes part of an Incident Command system in any role.</a:t>
            </a:r>
          </a:p>
          <a:p>
            <a:endParaRPr lang="en-US" dirty="0"/>
          </a:p>
          <a:p>
            <a:r>
              <a:rPr lang="en-US" dirty="0" smtClean="0"/>
              <a:t>The first tool is the Incident Command System Field Operations Guide, known as ICS -420-1 or the FOG. This provides detailed checklists for every position in the ICS emergency response organization. There is a FOG in the Supervisor’s Folders that were distributed today.</a:t>
            </a:r>
          </a:p>
          <a:p>
            <a:endParaRPr lang="en-US" dirty="0"/>
          </a:p>
          <a:p>
            <a:r>
              <a:rPr lang="en-US" dirty="0" smtClean="0"/>
              <a:t>However, State Transportation Agency personnel would only assume some of those roles in an emergency. So you have also been given some laminated cards on a ring. These cards provide a focused set of checklists for the positions that State Transportation Agency personnel are likely to fill, or that would be filled during a DOT-led activation. The Incident Commander can distribute the cards to the person he assigns to each ICS position, which will help him keep track of which positions have been assigned and which he is still filling himself. It allows the staff members to quickly focus on just the assignment each has for that Incident Action Period. Cards can be easily swapped when roles change, at shift change, or when Incident Command is passed to another entity. When the State Transportation Agency is no longer in charge the supervisor can retrieve his cards during check-out as a means of completing personnel accountability.</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27</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1549092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Supervisor’s Board is a handy tool for use in passing or assuming command. The individual ICS forms can be completed and posted in the self-adhesive, clear plastic packing pockets attached to a cardboard backing. The zip lock tops protect the forms from rain and wind, but allow them to be easily updated or changed at each new Incident Action Period. Arriving personnel can easily obtain needed information from the ICS 201, including the map of the event, the objectives, the organization’s staffing for the current Incident Action Period, and the safety message. The cardboard can be cut to fit as many ICS forms as the Incident Commander wants to display for incoming personnel. </a:t>
            </a:r>
          </a:p>
          <a:p>
            <a:endParaRPr lang="en-US" dirty="0"/>
          </a:p>
          <a:p>
            <a:r>
              <a:rPr lang="en-US" dirty="0" smtClean="0"/>
              <a:t>The Incident Commander and Planning/Intelligence Section Chief can make a board quickly with stored supplies. The board can be attached to the side of a truck with duct tape or magnetic clips. When the time comes for shift change or change of organizational command the outgoing IC can take a photo of the forms for his records and pass the board to the incoming IC. The board costs only a few dollars to make, so passing it along to another agency is not a financial consideration.</a:t>
            </a:r>
            <a:endParaRPr lang="en-US" dirty="0"/>
          </a:p>
        </p:txBody>
      </p:sp>
      <p:sp>
        <p:nvSpPr>
          <p:cNvPr id="4" name="Slide Number Placeholder 3"/>
          <p:cNvSpPr>
            <a:spLocks noGrp="1"/>
          </p:cNvSpPr>
          <p:nvPr>
            <p:ph type="sldNum" sz="quarter" idx="10"/>
          </p:nvPr>
        </p:nvSpPr>
        <p:spPr>
          <a:xfrm>
            <a:off x="3886200" y="8829677"/>
            <a:ext cx="2971800" cy="466725"/>
          </a:xfrm>
        </p:spPr>
        <p:txBody>
          <a:bodyPr/>
          <a:lstStyle/>
          <a:p>
            <a:fld id="{A1F7CA26-C692-4062-B691-8B0416BC3D9E}" type="slidenum">
              <a:rPr lang="en-US" smtClean="0"/>
              <a:t>28</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2798678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first timeline, which shows incident management without the use of ICS, you see a progression of notification of event, in which case the dispatchers need to determine what the nature of the event is, in order to dispatch the proper discipline (fire, law, medical). That unit then has to arrive on scene, size up the situation, and it may have to ask for even more resources.</a:t>
            </a:r>
          </a:p>
          <a:p>
            <a:endParaRPr lang="en-US" dirty="0"/>
          </a:p>
          <a:p>
            <a:r>
              <a:rPr lang="en-US" dirty="0" smtClean="0"/>
              <a:t>In the second time line, by using ICS, the overall response time is reduced by having the first responder on the scene establish ICS, then employ additional transportation agency crew members who are present to begin filling the ICS roles and starting those tasks, allowing multiple lines of activity to be engaged in at the same time. Notification, resource assessment, ingress and egress routes for responding units, personnel accountability and safety oversight all occur simultaneously through the Command function, Safety Officer, Planning/Intelligence function, and Operations function. An overall picture and size up of the event can then occur, based on the efforts of multiple staff working in concert to create an accurate report for dispatch and higher levels of the organization’s management.</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29</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748459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98120" y="4473578"/>
            <a:ext cx="6355080" cy="4495165"/>
          </a:xfrm>
        </p:spPr>
        <p:txBody>
          <a:bodyPr/>
          <a:lstStyle/>
          <a:p>
            <a:r>
              <a:rPr lang="en-US" dirty="0" smtClean="0"/>
              <a:t>Transportation is the key to all aspects of emergency response, starting with pre-event activities, during the response and to facilitate recovery. Without roads, no response is possible. While law enforcement and fire personnel may be the personnel who delivery disaster response services, they cannot reach the victims without the use of a safe and debris-free road lane.</a:t>
            </a:r>
          </a:p>
          <a:p>
            <a:endParaRPr lang="en-US" dirty="0"/>
          </a:p>
          <a:p>
            <a:r>
              <a:rPr lang="en-US" dirty="0" smtClean="0"/>
              <a:t>Before an event has occurred transportation is key to the development and implementation of evacuation activities, especially those using the roads to move people, using cars, busses, ambulances and paratransit. The state transportation agency also collaborates with other modes to create an evacuation system, such as rail and air assets.</a:t>
            </a:r>
          </a:p>
          <a:p>
            <a:endParaRPr lang="en-US" dirty="0"/>
          </a:p>
          <a:p>
            <a:r>
              <a:rPr lang="en-US" dirty="0" smtClean="0"/>
              <a:t>During a response open roads are essential for moving public safety personnel to the scene of an event. Since the State Department of Transportation owns the roads they are responsible for the safety of the road to serve its users. Bridge, tunnel and road surface inspection and debris removal – and sometimes even expedient repairs- are required before public safety personnel can use the roads into a disaster area. This lesson was learned in the 1989 Loma </a:t>
            </a:r>
            <a:r>
              <a:rPr lang="en-US" dirty="0" err="1" smtClean="0"/>
              <a:t>Prieta</a:t>
            </a:r>
            <a:r>
              <a:rPr lang="en-US" dirty="0" smtClean="0"/>
              <a:t>, California Earthquake when a policeman died when his car went off a damaged bridge on Route 1 in Monterey County that had not been inspected yet.</a:t>
            </a:r>
          </a:p>
          <a:p>
            <a:endParaRPr lang="en-US" dirty="0"/>
          </a:p>
          <a:p>
            <a:r>
              <a:rPr lang="en-US" dirty="0" smtClean="0"/>
              <a:t>Open roads are essential for disaster recovery. Supplies and personnel needed for community restoration have to travel by road. Repair and replacement equipment may need overweight permits and routing. Restoration of the supply chain demands a functioning state highway system, including its arterial connectors.</a:t>
            </a:r>
          </a:p>
          <a:p>
            <a:endParaRPr lang="en-US" dirty="0"/>
          </a:p>
          <a:p>
            <a:r>
              <a:rPr lang="en-US" dirty="0" smtClean="0"/>
              <a:t>The state department of transportation’s role is clear: as Caltrans says, “We’re here to get you there,” and that is never more important than in an emergency!</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3</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4194391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summary, all State Transportation Agencies must use NIMS in response to any event involving multiple agencies, multiple professions or multiple jurisdictions. This means that ICS must be used in the field.</a:t>
            </a:r>
          </a:p>
          <a:p>
            <a:r>
              <a:rPr lang="en-US" dirty="0" smtClean="0"/>
              <a:t>There are many ways to manage an emergency,  but ICS has three specific purposes: to ensure the safety of all personnel at the event, to ensure accountability for all personnel during their time at an event, and to ensure that all possible reimbursement for work done by the State Transportation Agency personnel is received.</a:t>
            </a:r>
          </a:p>
          <a:p>
            <a:r>
              <a:rPr lang="en-US" dirty="0" smtClean="0"/>
              <a:t>The State Transportation Agency is the owner of the State Highway System within the state. As such it is obligated to ensure that the roads are safe for all the traveling public, including emergency response by public safety personnel.</a:t>
            </a:r>
          </a:p>
          <a:p>
            <a:r>
              <a:rPr lang="en-US" dirty="0" smtClean="0"/>
              <a:t>The State Transportation Agency may have a variety of roles within an ICS depending on the phase of the event and the tasks assigned to DOT personnel.</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30</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8123220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there any questions about ICS and its applications, or anything else you learned in today’s class?</a:t>
            </a:r>
          </a:p>
          <a:p>
            <a:endParaRPr lang="en-US" dirty="0"/>
          </a:p>
          <a:p>
            <a:r>
              <a:rPr lang="en-US" dirty="0" smtClean="0"/>
              <a:t>Please complete the evaluation sheet and leave it on the front table as you depart. Your comments are very important to us, as they allow us to continuously improve the course delivery.</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31</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53303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7"/>
            <a:ext cx="5689700" cy="4311796"/>
          </a:xfrm>
        </p:spPr>
        <p:txBody>
          <a:bodyPr/>
          <a:lstStyle/>
          <a:p>
            <a:r>
              <a:rPr lang="en-US" dirty="0"/>
              <a:t>The response to a disaster event involves collaboration among all emergency </a:t>
            </a:r>
            <a:r>
              <a:rPr lang="en-US" dirty="0" smtClean="0"/>
              <a:t>response providers. </a:t>
            </a:r>
            <a:r>
              <a:rPr lang="en-US" dirty="0"/>
              <a:t>Each agency has its purpose in protecting the community and bringing it back to a functional state. Police, fire and emergency medical services personnel interact directly with members of the public at a time of </a:t>
            </a:r>
            <a:r>
              <a:rPr lang="en-US" dirty="0" smtClean="0"/>
              <a:t>stress, while transportation responders provide functioning roads to make that response possible.</a:t>
            </a:r>
            <a:endParaRPr lang="en-US" dirty="0"/>
          </a:p>
          <a:p>
            <a:endParaRPr lang="en-US" dirty="0"/>
          </a:p>
          <a:p>
            <a:r>
              <a:rPr lang="en-US" dirty="0"/>
              <a:t>Several terms are used for the personnel who work to resolve a disaster, and it is important to understand the differences among the terms.  “Public safety personnel” is a human resources management term that defines a specific level of benefits for people who are frequently in harm’s way, especially pension benefits. </a:t>
            </a:r>
            <a:r>
              <a:rPr lang="en-US" dirty="0" smtClean="0"/>
              <a:t>“Emergency response provider” is used in Homeland Security Act 2002 and Post-Katrina Emergency Management Reform Act of 2006 to refer “to those who are first to respond to  disasters or emergencies.” (NCHRP, RRD 385, 2013) For example, in the immediate response to the World Trade Center on 9/11 police</a:t>
            </a:r>
            <a:r>
              <a:rPr lang="en-US" dirty="0"/>
              <a:t>, fire and EMS personnel were obvious with their uniforms, but did you know that there were more transportation personnel at the World Trade Center site than any other profession? The engineers who shored up the plaza to hold the heavy equipment that made rescue possible, the welders who cut the girders and the heavy equipment operators were all from transit and transportation agencies. So clearly transportation personnel are </a:t>
            </a:r>
            <a:r>
              <a:rPr lang="en-US" dirty="0" smtClean="0"/>
              <a:t>“emergency response providers.” The </a:t>
            </a:r>
            <a:r>
              <a:rPr lang="en-US" dirty="0"/>
              <a:t>role of Transportation is to provide the means for all emergency responders to access those in need and assist them in resolving their circumstances. You can argue that Transportation therefore is actually THE FIRST RESPONDER, because it makes all other response possible.</a:t>
            </a:r>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4</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859929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b="1">
                <a:solidFill>
                  <a:schemeClr val="tx1"/>
                </a:solidFill>
                <a:latin typeface="Tahoma" panose="020B0604030504040204" pitchFamily="34" charset="0"/>
              </a:defRPr>
            </a:lvl1pPr>
            <a:lvl2pPr marL="742950" indent="-285750">
              <a:defRPr sz="2400" b="1">
                <a:solidFill>
                  <a:schemeClr val="tx1"/>
                </a:solidFill>
                <a:latin typeface="Tahoma" panose="020B0604030504040204" pitchFamily="34" charset="0"/>
              </a:defRPr>
            </a:lvl2pPr>
            <a:lvl3pPr marL="1143000" indent="-228600">
              <a:defRPr sz="2400" b="1">
                <a:solidFill>
                  <a:schemeClr val="tx1"/>
                </a:solidFill>
                <a:latin typeface="Tahoma" panose="020B0604030504040204" pitchFamily="34" charset="0"/>
              </a:defRPr>
            </a:lvl3pPr>
            <a:lvl4pPr marL="1600200" indent="-228600">
              <a:defRPr sz="2400" b="1">
                <a:solidFill>
                  <a:schemeClr val="tx1"/>
                </a:solidFill>
                <a:latin typeface="Tahoma" panose="020B0604030504040204" pitchFamily="34" charset="0"/>
              </a:defRPr>
            </a:lvl4pPr>
            <a:lvl5pPr marL="2057400" indent="-228600">
              <a:defRPr sz="2400" b="1">
                <a:solidFill>
                  <a:schemeClr val="tx1"/>
                </a:solidFill>
                <a:latin typeface="Tahoma" panose="020B0604030504040204" pitchFamily="34" charset="0"/>
              </a:defRPr>
            </a:lvl5pPr>
            <a:lvl6pPr marL="2514600" indent="-228600" eaLnBrk="0" fontAlgn="base" hangingPunct="0">
              <a:spcBef>
                <a:spcPct val="0"/>
              </a:spcBef>
              <a:spcAft>
                <a:spcPct val="0"/>
              </a:spcAft>
              <a:defRPr sz="2400" b="1">
                <a:solidFill>
                  <a:schemeClr val="tx1"/>
                </a:solidFill>
                <a:latin typeface="Tahoma" panose="020B0604030504040204" pitchFamily="34" charset="0"/>
              </a:defRPr>
            </a:lvl6pPr>
            <a:lvl7pPr marL="2971800" indent="-228600" eaLnBrk="0" fontAlgn="base" hangingPunct="0">
              <a:spcBef>
                <a:spcPct val="0"/>
              </a:spcBef>
              <a:spcAft>
                <a:spcPct val="0"/>
              </a:spcAft>
              <a:defRPr sz="2400" b="1">
                <a:solidFill>
                  <a:schemeClr val="tx1"/>
                </a:solidFill>
                <a:latin typeface="Tahoma" panose="020B0604030504040204" pitchFamily="34" charset="0"/>
              </a:defRPr>
            </a:lvl7pPr>
            <a:lvl8pPr marL="3429000" indent="-228600" eaLnBrk="0" fontAlgn="base" hangingPunct="0">
              <a:spcBef>
                <a:spcPct val="0"/>
              </a:spcBef>
              <a:spcAft>
                <a:spcPct val="0"/>
              </a:spcAft>
              <a:defRPr sz="2400" b="1">
                <a:solidFill>
                  <a:schemeClr val="tx1"/>
                </a:solidFill>
                <a:latin typeface="Tahoma" panose="020B0604030504040204" pitchFamily="34" charset="0"/>
              </a:defRPr>
            </a:lvl8pPr>
            <a:lvl9pPr marL="3886200" indent="-228600" eaLnBrk="0" fontAlgn="base" hangingPunct="0">
              <a:spcBef>
                <a:spcPct val="0"/>
              </a:spcBef>
              <a:spcAft>
                <a:spcPct val="0"/>
              </a:spcAft>
              <a:defRPr sz="2400" b="1">
                <a:solidFill>
                  <a:schemeClr val="tx1"/>
                </a:solidFill>
                <a:latin typeface="Tahoma" panose="020B0604030504040204" pitchFamily="34" charset="0"/>
              </a:defRPr>
            </a:lvl9pPr>
          </a:lstStyle>
          <a:p>
            <a:fld id="{1359CD0B-87F1-4AD5-9F01-5A61999C06D7}" type="slidenum">
              <a:rPr lang="en-US" altLang="en-US" sz="1200" b="0">
                <a:latin typeface="Arial" panose="020B0604020202020204" pitchFamily="34" charset="0"/>
              </a:rPr>
              <a:pPr/>
              <a:t>5</a:t>
            </a:fld>
            <a:endParaRPr lang="en-US" altLang="en-US" sz="1200" b="0">
              <a:latin typeface="Arial" panose="020B0604020202020204" pitchFamily="34" charset="0"/>
            </a:endParaRPr>
          </a:p>
        </p:txBody>
      </p:sp>
      <p:sp>
        <p:nvSpPr>
          <p:cNvPr id="13315" name="Rectangle 2"/>
          <p:cNvSpPr>
            <a:spLocks noGrp="1" noRot="1" noChangeAspect="1" noChangeArrowheads="1" noTextEdit="1"/>
          </p:cNvSpPr>
          <p:nvPr>
            <p:ph type="sldImg"/>
          </p:nvPr>
        </p:nvSpPr>
        <p:spPr>
          <a:xfrm>
            <a:off x="395288" y="692150"/>
            <a:ext cx="6072187" cy="3416300"/>
          </a:xfrm>
          <a:ln/>
        </p:spPr>
      </p:sp>
      <p:sp>
        <p:nvSpPr>
          <p:cNvPr id="13316" name="Rectangle 3"/>
          <p:cNvSpPr>
            <a:spLocks noGrp="1" noChangeArrowheads="1"/>
          </p:cNvSpPr>
          <p:nvPr>
            <p:ph type="body" idx="1"/>
          </p:nvPr>
        </p:nvSpPr>
        <p:spPr>
          <a:xfrm>
            <a:off x="914400" y="4343400"/>
            <a:ext cx="5029200" cy="4114800"/>
          </a:xfrm>
          <a:noFill/>
        </p:spPr>
        <p:txBody>
          <a:bodyPr/>
          <a:lstStyle/>
          <a:p>
            <a:r>
              <a:rPr lang="en-US" dirty="0" smtClean="0"/>
              <a:t>The Incident Command System was developed by the California fire service as a result of a series of </a:t>
            </a:r>
            <a:r>
              <a:rPr lang="en-US" dirty="0" err="1" smtClean="0"/>
              <a:t>wildland</a:t>
            </a:r>
            <a:r>
              <a:rPr lang="en-US" dirty="0" smtClean="0"/>
              <a:t> fires in Southern California in the 1970s that required a multijurisdictional response. This led to the creation of the FIRESCOPE organization that oversees the development of ICS today. In 1980 ICS was adopted by the National Fire Academy as a best practice for managing multi-agency, multi-jurisdiction fire and emergency events. ICS is now used by organizations at all levels of government and multiple professions, from small volunteer fire departments to the US Coast Guard, and it is mandated for the management of all hazardous materials accidents and incidents by the US EPA.</a:t>
            </a:r>
          </a:p>
          <a:p>
            <a:endParaRPr lang="en-US" dirty="0"/>
          </a:p>
          <a:p>
            <a:pPr eaLnBrk="1" hangingPunct="1"/>
            <a:r>
              <a:rPr lang="en-US" altLang="en-US" dirty="0" smtClean="0"/>
              <a:t>In 2001 the United States was attacked by terrorists who used airplanes as guided missiles, crashing into the World Trade Center in New York and the Pentagon near Washington, D.C.  The Arlington, Virginia Fire Department used ICS to organize the response to the Pentagon, which is widely considered as a model disaster response, integrating local, state and federal assets for the rapid evacuation and care of the victims and mitigation of damage to the building. In Homeland Security Presidential Directive-5 in 2003 President George W. Bush ordered the creation of a National Incident Management System, “institutionalizing the use of ICS across the entire response system.” The use of ICS is mandated for all agencies receiving federal disaster preparedness grants. This includes most State Transportation Agencies.</a:t>
            </a:r>
          </a:p>
        </p:txBody>
      </p:sp>
      <p:sp>
        <p:nvSpPr>
          <p:cNvPr id="2" name="Date Placeholder 1"/>
          <p:cNvSpPr>
            <a:spLocks noGrp="1"/>
          </p:cNvSpPr>
          <p:nvPr>
            <p:ph type="dt" idx="10"/>
          </p:nvPr>
        </p:nvSpPr>
        <p:spPr/>
        <p:txBody>
          <a:bodyPr/>
          <a:lstStyle/>
          <a:p>
            <a:r>
              <a:rPr lang="en-US" smtClean="0"/>
              <a:t>9/1/2015</a:t>
            </a:r>
            <a:endParaRPr lang="en-US"/>
          </a:p>
        </p:txBody>
      </p:sp>
      <p:sp>
        <p:nvSpPr>
          <p:cNvPr id="3" name="Footer Placeholder 2"/>
          <p:cNvSpPr>
            <a:spLocks noGrp="1"/>
          </p:cNvSpPr>
          <p:nvPr>
            <p:ph type="ftr" sz="quarter" idx="11"/>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171254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9125" y="1108075"/>
            <a:ext cx="5575300" cy="3136900"/>
          </a:xfrm>
        </p:spPr>
      </p:sp>
      <p:sp>
        <p:nvSpPr>
          <p:cNvPr id="3" name="Notes Placeholder 2"/>
          <p:cNvSpPr>
            <a:spLocks noGrp="1"/>
          </p:cNvSpPr>
          <p:nvPr>
            <p:ph type="body" idx="1"/>
          </p:nvPr>
        </p:nvSpPr>
        <p:spPr>
          <a:xfrm>
            <a:off x="259082" y="4473578"/>
            <a:ext cx="6294120" cy="4594225"/>
          </a:xfrm>
        </p:spPr>
        <p:txBody>
          <a:bodyPr/>
          <a:lstStyle/>
          <a:p>
            <a:r>
              <a:rPr lang="en-US" dirty="0" smtClean="0"/>
              <a:t>NIMS is based on three basic elements: ICS, MACS and Mutual Aid.</a:t>
            </a:r>
          </a:p>
          <a:p>
            <a:r>
              <a:rPr lang="en-US" b="1" dirty="0" smtClean="0"/>
              <a:t>ICS </a:t>
            </a:r>
            <a:r>
              <a:rPr lang="en-US" dirty="0" smtClean="0"/>
              <a:t>uses a modular approach. As you will see in the next slide, there are five basic functions and three Command Staff functions, but one person can handle multiple tasks, or many people can handle one task, depending on the size and complexity of the event. A supervisor should have no fewer than 3 subordinates and no more than 7 to ensure manageable span of control. Units, groups and branches can be created or collapsed to maintain the desired span of control. Unity of command means that every person has only one supervisor. Common terminology ensures that appropriate resources are provided and the right person is contacted. The Incident Commander sets the objectives for each Incident Action Period – management by objective. Using Unified Command the leaders of various agencies with equal responsibility for the resolution of an event can work together to create a common Incident Action Plan.</a:t>
            </a:r>
          </a:p>
          <a:p>
            <a:r>
              <a:rPr lang="en-US" dirty="0" smtClean="0"/>
              <a:t>Second, response is based on </a:t>
            </a:r>
            <a:r>
              <a:rPr lang="en-US" b="1" dirty="0" smtClean="0"/>
              <a:t>multi-agency coordination</a:t>
            </a:r>
            <a:r>
              <a:rPr lang="en-US" dirty="0" smtClean="0"/>
              <a:t>, where first responder agencies with overlapping jurisdictions collaborate to develop resource and information sharing systems to support field operations and prioritize incidents.</a:t>
            </a:r>
          </a:p>
          <a:p>
            <a:r>
              <a:rPr lang="en-US" dirty="0" smtClean="0"/>
              <a:t>Third, response is supported by </a:t>
            </a:r>
            <a:r>
              <a:rPr lang="en-US" b="1" dirty="0" smtClean="0"/>
              <a:t>Mutual Aid </a:t>
            </a:r>
            <a:r>
              <a:rPr lang="en-US" dirty="0" smtClean="0"/>
              <a:t>agreements through which different professions provide immediate assistance to jurisdictions whose resources have been overwhelmed by the emergency. These include not only fire and law enforcement but also engineering and heavy equipment. The Emergency Management Assistance Compact has been signed by all 50 states, agreeing to provide assistance across state boundaries when requested.</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6</a:t>
            </a:fld>
            <a:endParaRPr lang="en-US" dirty="0"/>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3786232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five functions in the Incident Command System: Command, Operations, Planning/Intelligence, Logistics and Finance/Administration.</a:t>
            </a:r>
          </a:p>
          <a:p>
            <a:endParaRPr lang="en-US" dirty="0" smtClean="0"/>
          </a:p>
          <a:p>
            <a:r>
              <a:rPr lang="en-US" dirty="0" smtClean="0"/>
              <a:t>The Incident Commander (IC) is in overall charge of the field level event, sets the goals and priorities for the Incident Action Plan (IAP), sets the length of the Incident Action Period, and appoints people to fill any other field level ICS position that is required to meet the needs of the event. Not all positions have to be filled for every event, but the IC keeps all positions for which no one else is appointed.</a:t>
            </a:r>
          </a:p>
          <a:p>
            <a:endParaRPr lang="en-US" dirty="0" smtClean="0"/>
          </a:p>
          <a:p>
            <a:r>
              <a:rPr lang="en-US" dirty="0" smtClean="0"/>
              <a:t>The command staff supports the IC in three specific ways. The Public Information Officer (PIO) handles all media releases with the approval of the IC. Only the PIO speaks to the media and the public. The Safety Officer ensures that everyone operates safely at all times, using the right equipment. The Liaison Officer manages representatives for other organizations that assist in the response, such as utility representatives or American Red Cross representatives.</a:t>
            </a:r>
          </a:p>
          <a:p>
            <a:endParaRPr lang="en-US" dirty="0"/>
          </a:p>
          <a:p>
            <a:r>
              <a:rPr lang="en-US" dirty="0" smtClean="0"/>
              <a:t>The General Staff is made up of the leaders of the four other functions. The Operations Section Chief is in overall charge of the tactical response, based on the goals set by the IC. The Planning/Intelligence Section Chief manages check-in, accountability for personnel, situation status, creates reports and organizes demobilization. The Logistics Section Chief provides the supplies and services needed to support Operations. The Finance/Administration Section tracks time, costs, and receipt of purchases to support Operations.</a:t>
            </a:r>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7</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1685545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2139" y="4473577"/>
            <a:ext cx="6062748" cy="3660775"/>
          </a:xfrm>
        </p:spPr>
        <p:txBody>
          <a:bodyPr/>
          <a:lstStyle/>
          <a:p>
            <a:r>
              <a:rPr lang="en-US" dirty="0" smtClean="0"/>
              <a:t>The Incident Command System can support a variety of transportation activities, not only catastrophic events. ICS allows the Incident Commander to activate the elements of ICS that will best support the resolution of the problem in the community, and to activate only the number of people needed to manage the event to resolution.</a:t>
            </a:r>
          </a:p>
          <a:p>
            <a:endParaRPr lang="en-US" dirty="0" smtClean="0"/>
          </a:p>
          <a:p>
            <a:r>
              <a:rPr lang="en-US" dirty="0" smtClean="0"/>
              <a:t>ICS can be used for emergencies like </a:t>
            </a:r>
            <a:r>
              <a:rPr lang="en-US" dirty="0" err="1" smtClean="0"/>
              <a:t>wildland</a:t>
            </a:r>
            <a:r>
              <a:rPr lang="en-US" dirty="0" smtClean="0"/>
              <a:t> fires, but it can also be used for smaller problems like roadway hazards. In Tennessee a truckload of potatoes was spilled on the roadway. Rather than wait for a team of convicts to be brought to the scene to clear the hazard by hand, the Department of Transportation quickly put ICS in place, set the objective of opening the road within 30 minutes, and used a grader to push the potatoes into a ditch where they could be retrieved later without tying up traffic. This same ICS system allowed the New Jersey State Patrol and New Jersey DOT to quickly create contraflow on the Atlantic City Expressway to evacuate seashore residents ahead of </a:t>
            </a:r>
            <a:r>
              <a:rPr lang="en-US" dirty="0"/>
              <a:t>H</a:t>
            </a:r>
            <a:r>
              <a:rPr lang="en-US" dirty="0" smtClean="0"/>
              <a:t>urricane Sandy.</a:t>
            </a:r>
          </a:p>
          <a:p>
            <a:endParaRPr lang="en-US" dirty="0" smtClean="0"/>
          </a:p>
          <a:p>
            <a:r>
              <a:rPr lang="en-US" dirty="0" smtClean="0"/>
              <a:t>ICS can be used for parades, sporting events and other planned activities that will negatively impact traffic flow. Using ICS for planned events helps to familiarize transportation personnel with many aspects of ICS, such as using the terminology, and seeing how the functions collaborate. </a:t>
            </a:r>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8</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465348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smtClean="0"/>
              <a:t>Sometimes State Transportation Agencies have planned events that are run using ICS, where the Incident Commander is a State Transportation Agency senior staff member, and all ICS positions are filled by State Transportation Agency staff. For example, SWARM 1&amp;2 were scheduled maintenance projects in California Department of Transportation (Caltrans) District 7. Over 300 Caltrans personnel spent six hours on November 4, 2012 from 6 am through noon and again in February 2013 from 6 am through noon completing needed maintenance and repairs on closed portions of 101 and I-110 in Los Angeles. Caltrans was the Incident Commander, organizing its work, coordinating with the California Highway Patrol to close sections of the freeways, and with local police departments to close the on ramps from city streets and manage traffic impacts on city streets.</a:t>
            </a:r>
            <a:endParaRPr lang="en-US" dirty="0"/>
          </a:p>
          <a:p>
            <a:endParaRPr lang="en-US" dirty="0"/>
          </a:p>
        </p:txBody>
      </p:sp>
      <p:sp>
        <p:nvSpPr>
          <p:cNvPr id="4" name="Slide Number Placeholder 3"/>
          <p:cNvSpPr>
            <a:spLocks noGrp="1"/>
          </p:cNvSpPr>
          <p:nvPr>
            <p:ph type="sldNum" sz="quarter" idx="10"/>
          </p:nvPr>
        </p:nvSpPr>
        <p:spPr/>
        <p:txBody>
          <a:bodyPr/>
          <a:lstStyle/>
          <a:p>
            <a:fld id="{A1F7CA26-C692-4062-B691-8B0416BC3D9E}" type="slidenum">
              <a:rPr lang="en-US" smtClean="0"/>
              <a:t>9</a:t>
            </a:fld>
            <a:endParaRPr lang="en-US"/>
          </a:p>
        </p:txBody>
      </p:sp>
      <p:sp>
        <p:nvSpPr>
          <p:cNvPr id="5" name="Date Placeholder 4"/>
          <p:cNvSpPr>
            <a:spLocks noGrp="1"/>
          </p:cNvSpPr>
          <p:nvPr>
            <p:ph type="dt" idx="11"/>
          </p:nvPr>
        </p:nvSpPr>
        <p:spPr/>
        <p:txBody>
          <a:bodyPr/>
          <a:lstStyle/>
          <a:p>
            <a:r>
              <a:rPr lang="en-US" smtClean="0"/>
              <a:t>9/1/2015</a:t>
            </a:r>
            <a:endParaRPr lang="en-US"/>
          </a:p>
        </p:txBody>
      </p:sp>
      <p:sp>
        <p:nvSpPr>
          <p:cNvPr id="6" name="Footer Placeholder 5"/>
          <p:cNvSpPr>
            <a:spLocks noGrp="1"/>
          </p:cNvSpPr>
          <p:nvPr>
            <p:ph type="ftr" sz="quarter" idx="12"/>
          </p:nvPr>
        </p:nvSpPr>
        <p:spPr/>
        <p:txBody>
          <a:bodyPr/>
          <a:lstStyle/>
          <a:p>
            <a:r>
              <a:rPr lang="en-US" smtClean="0"/>
              <a:t>NCHRP 20-59 (30) Instructor's Guide</a:t>
            </a:r>
            <a:endParaRPr lang="en-US"/>
          </a:p>
        </p:txBody>
      </p:sp>
    </p:spTree>
    <p:extLst>
      <p:ext uri="{BB962C8B-B14F-4D97-AF65-F5344CB8AC3E}">
        <p14:creationId xmlns:p14="http://schemas.microsoft.com/office/powerpoint/2010/main" val="2574280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1422311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2034454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1379706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92100"/>
            <a:ext cx="10972800" cy="1384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905000"/>
            <a:ext cx="538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905000"/>
            <a:ext cx="5384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4038600"/>
            <a:ext cx="5384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r>
              <a:rPr lang="en-US" smtClean="0"/>
              <a:t>9 1 15</a:t>
            </a:r>
            <a:endParaRPr lang="en-US"/>
          </a:p>
        </p:txBody>
      </p:sp>
      <p:sp>
        <p:nvSpPr>
          <p:cNvPr id="7" name="Rectangle 5"/>
          <p:cNvSpPr>
            <a:spLocks noGrp="1" noChangeArrowheads="1"/>
          </p:cNvSpPr>
          <p:nvPr>
            <p:ph type="ftr" sz="quarter" idx="11"/>
          </p:nvPr>
        </p:nvSpPr>
        <p:spPr>
          <a:ln/>
        </p:spPr>
        <p:txBody>
          <a:bodyPr/>
          <a:lstStyle>
            <a:lvl1pPr>
              <a:defRPr/>
            </a:lvl1pPr>
          </a:lstStyle>
          <a:p>
            <a:pPr>
              <a:defRPr/>
            </a:pPr>
            <a:r>
              <a:rPr lang="en-US" smtClean="0"/>
              <a:t>ICS for Transportation Field Personnel</a:t>
            </a: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470D810-038F-4D4D-B57B-5DDA27C572EA}" type="slidenum">
              <a:rPr lang="en-US" altLang="en-US"/>
              <a:pPr>
                <a:defRPr/>
              </a:pPr>
              <a:t>‹#›</a:t>
            </a:fld>
            <a:endParaRPr lang="en-US" altLang="en-US"/>
          </a:p>
        </p:txBody>
      </p:sp>
    </p:spTree>
    <p:extLst>
      <p:ext uri="{BB962C8B-B14F-4D97-AF65-F5344CB8AC3E}">
        <p14:creationId xmlns:p14="http://schemas.microsoft.com/office/powerpoint/2010/main" val="1316581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1015758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1661810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sp>
        <p:nvSpPr>
          <p:cNvPr id="7" name="Slide Number Placeholder 6"/>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3662494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9 1 15</a:t>
            </a:r>
            <a:endParaRPr lang="en-US"/>
          </a:p>
        </p:txBody>
      </p:sp>
      <p:sp>
        <p:nvSpPr>
          <p:cNvPr id="8" name="Footer Placeholder 7"/>
          <p:cNvSpPr>
            <a:spLocks noGrp="1"/>
          </p:cNvSpPr>
          <p:nvPr>
            <p:ph type="ftr" sz="quarter" idx="11"/>
          </p:nvPr>
        </p:nvSpPr>
        <p:spPr/>
        <p:txBody>
          <a:bodyPr/>
          <a:lstStyle/>
          <a:p>
            <a:r>
              <a:rPr lang="en-US" smtClean="0"/>
              <a:t>ICS for Transportation Field Personnel</a:t>
            </a:r>
            <a:endParaRPr lang="en-US"/>
          </a:p>
        </p:txBody>
      </p:sp>
      <p:sp>
        <p:nvSpPr>
          <p:cNvPr id="9" name="Slide Number Placeholder 8"/>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3610604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9 1 15</a:t>
            </a:r>
            <a:endParaRPr lang="en-US"/>
          </a:p>
        </p:txBody>
      </p:sp>
      <p:sp>
        <p:nvSpPr>
          <p:cNvPr id="4" name="Footer Placeholder 3"/>
          <p:cNvSpPr>
            <a:spLocks noGrp="1"/>
          </p:cNvSpPr>
          <p:nvPr>
            <p:ph type="ftr" sz="quarter" idx="11"/>
          </p:nvPr>
        </p:nvSpPr>
        <p:spPr/>
        <p:txBody>
          <a:bodyPr/>
          <a:lstStyle/>
          <a:p>
            <a:r>
              <a:rPr lang="en-US" smtClean="0"/>
              <a:t>ICS for Transportation Field Personnel</a:t>
            </a:r>
            <a:endParaRPr lang="en-US"/>
          </a:p>
        </p:txBody>
      </p:sp>
      <p:sp>
        <p:nvSpPr>
          <p:cNvPr id="5" name="Slide Number Placeholder 4"/>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66335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9 1 15</a:t>
            </a:r>
            <a:endParaRPr lang="en-US"/>
          </a:p>
        </p:txBody>
      </p:sp>
      <p:sp>
        <p:nvSpPr>
          <p:cNvPr id="3" name="Footer Placeholder 2"/>
          <p:cNvSpPr>
            <a:spLocks noGrp="1"/>
          </p:cNvSpPr>
          <p:nvPr>
            <p:ph type="ftr" sz="quarter" idx="11"/>
          </p:nvPr>
        </p:nvSpPr>
        <p:spPr/>
        <p:txBody>
          <a:bodyPr/>
          <a:lstStyle/>
          <a:p>
            <a:r>
              <a:rPr lang="en-US" smtClean="0"/>
              <a:t>ICS for Transportation Field Personnel</a:t>
            </a:r>
            <a:endParaRPr lang="en-US"/>
          </a:p>
        </p:txBody>
      </p:sp>
      <p:sp>
        <p:nvSpPr>
          <p:cNvPr id="4" name="Slide Number Placeholder 3"/>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3694515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sp>
        <p:nvSpPr>
          <p:cNvPr id="7" name="Slide Number Placeholder 6"/>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3439744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sp>
        <p:nvSpPr>
          <p:cNvPr id="7" name="Slide Number Placeholder 6"/>
          <p:cNvSpPr>
            <a:spLocks noGrp="1"/>
          </p:cNvSpPr>
          <p:nvPr>
            <p:ph type="sldNum" sz="quarter" idx="12"/>
          </p:nvPr>
        </p:nvSpPr>
        <p:spPr/>
        <p:txBody>
          <a:bodyPr/>
          <a:lstStyle/>
          <a:p>
            <a:fld id="{5F247720-CFF6-4A0A-BDD6-6172E18EC4A2}" type="slidenum">
              <a:rPr lang="en-US" smtClean="0"/>
              <a:t>‹#›</a:t>
            </a:fld>
            <a:endParaRPr lang="en-US"/>
          </a:p>
        </p:txBody>
      </p:sp>
    </p:spTree>
    <p:extLst>
      <p:ext uri="{BB962C8B-B14F-4D97-AF65-F5344CB8AC3E}">
        <p14:creationId xmlns:p14="http://schemas.microsoft.com/office/powerpoint/2010/main" val="2220742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9 1 15</a:t>
            </a:r>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ICS for Transportation Field Personnel</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47720-CFF6-4A0A-BDD6-6172E18EC4A2}" type="slidenum">
              <a:rPr lang="en-US" smtClean="0"/>
              <a:t>‹#›</a:t>
            </a:fld>
            <a:endParaRPr lang="en-US"/>
          </a:p>
        </p:txBody>
      </p:sp>
    </p:spTree>
    <p:extLst>
      <p:ext uri="{BB962C8B-B14F-4D97-AF65-F5344CB8AC3E}">
        <p14:creationId xmlns:p14="http://schemas.microsoft.com/office/powerpoint/2010/main" val="1028135402"/>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1.jpg"/><Relationship Id="rId7" Type="http://schemas.openxmlformats.org/officeDocument/2006/relationships/diagramColors" Target="../diagrams/colors2.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2.jpg"/><Relationship Id="rId7" Type="http://schemas.openxmlformats.org/officeDocument/2006/relationships/diagramQuickStyle" Target="../diagrams/quickStyle3.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33.jpeg"/><Relationship Id="rId9" Type="http://schemas.microsoft.com/office/2007/relationships/diagramDrawing" Target="../diagrams/drawing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4.jpg"/><Relationship Id="rId7" Type="http://schemas.openxmlformats.org/officeDocument/2006/relationships/diagramColors" Target="../diagrams/colors5.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5.jpg"/><Relationship Id="rId7" Type="http://schemas.openxmlformats.org/officeDocument/2006/relationships/diagramColors" Target="../diagrams/colors6.xm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2.emf"/><Relationship Id="rId4" Type="http://schemas.openxmlformats.org/officeDocument/2006/relationships/package" Target="../embeddings/Microsoft_Excel_Worksheet1.xlsx"/></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626468" y="415636"/>
            <a:ext cx="8041532" cy="3094327"/>
          </a:xfrm>
        </p:spPr>
        <p:txBody>
          <a:bodyPr>
            <a:normAutofit fontScale="90000"/>
          </a:bodyPr>
          <a:lstStyle/>
          <a:p>
            <a:pPr algn="ctr"/>
            <a:r>
              <a:rPr lang="en-US" b="1" dirty="0" smtClean="0">
                <a:latin typeface="+mn-lt"/>
              </a:rPr>
              <a:t>NCHRP 20-59 (30)</a:t>
            </a:r>
            <a:br>
              <a:rPr lang="en-US" b="1" dirty="0" smtClean="0">
                <a:latin typeface="+mn-lt"/>
              </a:rPr>
            </a:br>
            <a:r>
              <a:rPr lang="en-US" sz="4900" b="1" dirty="0" smtClean="0">
                <a:latin typeface="+mn-lt"/>
              </a:rPr>
              <a:t>Incident Command System (ICS) for Field Level Transportation Supervisors  and Personnel</a:t>
            </a:r>
            <a:endParaRPr lang="en-US" sz="4900" b="1" dirty="0">
              <a:latin typeface="+mn-lt"/>
            </a:endParaRPr>
          </a:p>
        </p:txBody>
      </p:sp>
      <p:sp>
        <p:nvSpPr>
          <p:cNvPr id="3" name="Subtitle 2"/>
          <p:cNvSpPr>
            <a:spLocks noGrp="1"/>
          </p:cNvSpPr>
          <p:nvPr>
            <p:ph type="subTitle" idx="1"/>
          </p:nvPr>
        </p:nvSpPr>
        <p:spPr>
          <a:xfrm>
            <a:off x="1405890" y="3691890"/>
            <a:ext cx="9486900" cy="2563437"/>
          </a:xfrm>
        </p:spPr>
        <p:txBody>
          <a:bodyPr>
            <a:normAutofit/>
          </a:bodyPr>
          <a:lstStyle/>
          <a:p>
            <a:pPr algn="ctr"/>
            <a:r>
              <a:rPr lang="en-US" dirty="0" smtClean="0"/>
              <a:t>Sponsored by</a:t>
            </a:r>
          </a:p>
          <a:p>
            <a:pPr algn="ctr"/>
            <a:r>
              <a:rPr lang="en-US" b="1" dirty="0" smtClean="0"/>
              <a:t>State Department of Transportation</a:t>
            </a:r>
            <a:r>
              <a:rPr lang="en-US" dirty="0" smtClean="0"/>
              <a:t> </a:t>
            </a:r>
          </a:p>
          <a:p>
            <a:pPr algn="ctr"/>
            <a:r>
              <a:rPr lang="en-US" dirty="0" smtClean="0"/>
              <a:t>Instructors</a:t>
            </a:r>
            <a:endParaRPr lang="en-US" dirty="0"/>
          </a:p>
          <a:p>
            <a:pPr algn="ctr"/>
            <a:r>
              <a:rPr lang="en-US" dirty="0" smtClean="0">
                <a:solidFill>
                  <a:srgbClr val="FF0000"/>
                </a:solidFill>
              </a:rPr>
              <a:t>John Smith, M.P.A., CEM, MEP (example)</a:t>
            </a:r>
          </a:p>
          <a:p>
            <a:pPr algn="ctr"/>
            <a:r>
              <a:rPr lang="en-US" dirty="0" smtClean="0">
                <a:solidFill>
                  <a:srgbClr val="FF0000"/>
                </a:solidFill>
              </a:rPr>
              <a:t>Sue Williams, M.A., ACE (example)</a:t>
            </a:r>
          </a:p>
        </p:txBody>
      </p:sp>
      <p:sp>
        <p:nvSpPr>
          <p:cNvPr id="5" name="TextBox 4"/>
          <p:cNvSpPr txBox="1"/>
          <p:nvPr/>
        </p:nvSpPr>
        <p:spPr>
          <a:xfrm rot="19724565">
            <a:off x="342076" y="770044"/>
            <a:ext cx="2729367" cy="1569660"/>
          </a:xfrm>
          <a:prstGeom prst="rect">
            <a:avLst/>
          </a:prstGeom>
          <a:noFill/>
        </p:spPr>
        <p:txBody>
          <a:bodyPr wrap="square" rtlCol="0">
            <a:spAutoFit/>
          </a:bodyPr>
          <a:lstStyle/>
          <a:p>
            <a:pPr algn="ctr"/>
            <a:r>
              <a:rPr lang="en-US" sz="3200" dirty="0" smtClean="0">
                <a:solidFill>
                  <a:srgbClr val="FF0000"/>
                </a:solidFill>
              </a:rPr>
              <a:t>Organizational </a:t>
            </a:r>
          </a:p>
          <a:p>
            <a:pPr algn="ctr"/>
            <a:r>
              <a:rPr lang="en-US" sz="3200" dirty="0" smtClean="0">
                <a:solidFill>
                  <a:srgbClr val="FF0000"/>
                </a:solidFill>
              </a:rPr>
              <a:t>Logo </a:t>
            </a:r>
          </a:p>
          <a:p>
            <a:pPr algn="ctr"/>
            <a:r>
              <a:rPr lang="en-US" sz="3200" dirty="0" smtClean="0">
                <a:solidFill>
                  <a:srgbClr val="FF0000"/>
                </a:solidFill>
              </a:rPr>
              <a:t>Here</a:t>
            </a:r>
            <a:endParaRPr lang="en-US" sz="3200" dirty="0">
              <a:solidFill>
                <a:srgbClr val="FF0000"/>
              </a:solidFill>
            </a:endParaRPr>
          </a:p>
        </p:txBody>
      </p:sp>
    </p:spTree>
    <p:extLst>
      <p:ext uri="{BB962C8B-B14F-4D97-AF65-F5344CB8AC3E}">
        <p14:creationId xmlns:p14="http://schemas.microsoft.com/office/powerpoint/2010/main" val="5753216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Calibri" panose="020F0502020204030204" pitchFamily="34" charset="0"/>
              </a:rPr>
              <a:t>NIMS/ICS:</a:t>
            </a:r>
            <a:br>
              <a:rPr lang="en-US" b="1" dirty="0">
                <a:latin typeface="Calibri" panose="020F0502020204030204" pitchFamily="34" charset="0"/>
              </a:rPr>
            </a:br>
            <a:r>
              <a:rPr lang="en-US" b="1" dirty="0">
                <a:latin typeface="Calibri" panose="020F0502020204030204" pitchFamily="34" charset="0"/>
              </a:rPr>
              <a:t>Perform Reliably and Effectively</a:t>
            </a:r>
            <a:endParaRPr lang="en-US" b="1" dirty="0"/>
          </a:p>
        </p:txBody>
      </p:sp>
      <p:sp>
        <p:nvSpPr>
          <p:cNvPr id="3" name="Content Placeholder 2"/>
          <p:cNvSpPr>
            <a:spLocks noGrp="1"/>
          </p:cNvSpPr>
          <p:nvPr>
            <p:ph sz="half" idx="1"/>
          </p:nvPr>
        </p:nvSpPr>
        <p:spPr/>
        <p:txBody>
          <a:bodyPr>
            <a:normAutofit/>
          </a:bodyPr>
          <a:lstStyle/>
          <a:p>
            <a:r>
              <a:rPr lang="en-US" b="1" dirty="0">
                <a:latin typeface="Calibri" panose="020F0502020204030204" pitchFamily="34" charset="0"/>
              </a:rPr>
              <a:t>Goal of NIMS/ICS: Reliable and effective response to an event, emphasizing safety of DOT staff</a:t>
            </a:r>
          </a:p>
          <a:p>
            <a:r>
              <a:rPr lang="en-US" b="1" dirty="0">
                <a:latin typeface="Calibri" panose="020F0502020204030204" pitchFamily="34" charset="0"/>
              </a:rPr>
              <a:t>Achieved </a:t>
            </a:r>
            <a:r>
              <a:rPr lang="en-US" b="1" dirty="0" smtClean="0">
                <a:latin typeface="Calibri" panose="020F0502020204030204" pitchFamily="34" charset="0"/>
              </a:rPr>
              <a:t>through</a:t>
            </a:r>
            <a:endParaRPr lang="en-US" b="1" dirty="0">
              <a:latin typeface="Calibri" panose="020F0502020204030204" pitchFamily="34" charset="0"/>
            </a:endParaRPr>
          </a:p>
          <a:p>
            <a:pPr lvl="1"/>
            <a:r>
              <a:rPr lang="en-US" b="1" dirty="0" smtClean="0">
                <a:latin typeface="Calibri" panose="020F0502020204030204" pitchFamily="34" charset="0"/>
              </a:rPr>
              <a:t>SAFETY</a:t>
            </a:r>
          </a:p>
          <a:p>
            <a:pPr lvl="2"/>
            <a:r>
              <a:rPr lang="en-US" b="1" dirty="0" smtClean="0">
                <a:latin typeface="Calibri" panose="020F0502020204030204" pitchFamily="34" charset="0"/>
              </a:rPr>
              <a:t>Check-in</a:t>
            </a:r>
          </a:p>
          <a:p>
            <a:pPr lvl="2"/>
            <a:r>
              <a:rPr lang="en-US" b="1" dirty="0" smtClean="0">
                <a:latin typeface="Calibri" panose="020F0502020204030204" pitchFamily="34" charset="0"/>
              </a:rPr>
              <a:t>Check-out</a:t>
            </a:r>
          </a:p>
          <a:p>
            <a:pPr lvl="2"/>
            <a:r>
              <a:rPr lang="en-US" b="1" dirty="0" smtClean="0">
                <a:latin typeface="Calibri" panose="020F0502020204030204" pitchFamily="34" charset="0"/>
              </a:rPr>
              <a:t>Demobilization</a:t>
            </a:r>
            <a:endParaRPr lang="en-US" b="1" dirty="0">
              <a:latin typeface="Calibri" panose="020F0502020204030204" pitchFamily="34" charset="0"/>
            </a:endParaRPr>
          </a:p>
          <a:p>
            <a:pPr lvl="1"/>
            <a:r>
              <a:rPr lang="en-US" b="1" dirty="0" smtClean="0">
                <a:latin typeface="Calibri" panose="020F0502020204030204" pitchFamily="34" charset="0"/>
              </a:rPr>
              <a:t>Personnel Accountability</a:t>
            </a:r>
            <a:endParaRPr lang="en-US" b="1" dirty="0">
              <a:latin typeface="Calibri" panose="020F0502020204030204" pitchFamily="34" charset="0"/>
            </a:endParaRPr>
          </a:p>
          <a:p>
            <a:pPr lvl="1"/>
            <a:r>
              <a:rPr lang="en-US" b="1" dirty="0">
                <a:latin typeface="Calibri" panose="020F0502020204030204" pitchFamily="34" charset="0"/>
              </a:rPr>
              <a:t>Reimbursement</a:t>
            </a:r>
          </a:p>
          <a:p>
            <a:endParaRPr lang="en-US" dirty="0"/>
          </a:p>
        </p:txBody>
      </p:sp>
      <p:sp>
        <p:nvSpPr>
          <p:cNvPr id="6" name="Slide Number Placeholder 5"/>
          <p:cNvSpPr>
            <a:spLocks noGrp="1"/>
          </p:cNvSpPr>
          <p:nvPr>
            <p:ph type="sldNum" sz="quarter" idx="12"/>
          </p:nvPr>
        </p:nvSpPr>
        <p:spPr/>
        <p:txBody>
          <a:bodyPr/>
          <a:lstStyle/>
          <a:p>
            <a:fld id="{5F247720-CFF6-4A0A-BDD6-6172E18EC4A2}" type="slidenum">
              <a:rPr lang="en-US" smtClean="0"/>
              <a:t>10</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pic>
        <p:nvPicPr>
          <p:cNvPr id="9"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65881" y="2011680"/>
            <a:ext cx="5522743" cy="3108678"/>
          </a:xfrm>
          <a:prstGeom prst="rect">
            <a:avLst/>
          </a:prstGeom>
        </p:spPr>
      </p:pic>
    </p:spTree>
    <p:extLst>
      <p:ext uri="{BB962C8B-B14F-4D97-AF65-F5344CB8AC3E}">
        <p14:creationId xmlns:p14="http://schemas.microsoft.com/office/powerpoint/2010/main" val="25277085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297181"/>
            <a:ext cx="10772775" cy="1188719"/>
          </a:xfrm>
        </p:spPr>
        <p:txBody>
          <a:bodyPr/>
          <a:lstStyle/>
          <a:p>
            <a:pPr algn="ctr"/>
            <a:r>
              <a:rPr lang="en-US" b="1" dirty="0" smtClean="0">
                <a:latin typeface="Calibri" panose="020F0502020204030204" pitchFamily="34" charset="0"/>
              </a:rPr>
              <a:t>ICS for Transportation</a:t>
            </a:r>
            <a:endParaRPr lang="en-US" b="1" dirty="0">
              <a:latin typeface="Calibri" panose="020F0502020204030204" pitchFamily="34" charset="0"/>
            </a:endParaRPr>
          </a:p>
        </p:txBody>
      </p:sp>
      <p:sp>
        <p:nvSpPr>
          <p:cNvPr id="3" name="Content Placeholder 2"/>
          <p:cNvSpPr>
            <a:spLocks noGrp="1"/>
          </p:cNvSpPr>
          <p:nvPr>
            <p:ph idx="1"/>
          </p:nvPr>
        </p:nvSpPr>
        <p:spPr>
          <a:xfrm>
            <a:off x="676657" y="1485900"/>
            <a:ext cx="5724144" cy="4291965"/>
          </a:xfrm>
        </p:spPr>
        <p:txBody>
          <a:bodyPr>
            <a:normAutofit/>
          </a:bodyPr>
          <a:lstStyle/>
          <a:p>
            <a:r>
              <a:rPr lang="en-US" sz="2800" b="1" dirty="0" smtClean="0">
                <a:latin typeface="Calibri" panose="020F0502020204030204" pitchFamily="34" charset="0"/>
              </a:rPr>
              <a:t>Goals</a:t>
            </a:r>
          </a:p>
          <a:p>
            <a:pPr lvl="1"/>
            <a:r>
              <a:rPr lang="en-US" sz="2800" b="1" dirty="0" smtClean="0">
                <a:latin typeface="Calibri" panose="020F0502020204030204" pitchFamily="34" charset="0"/>
              </a:rPr>
              <a:t>Safety</a:t>
            </a:r>
          </a:p>
          <a:p>
            <a:pPr lvl="2"/>
            <a:r>
              <a:rPr lang="en-US" sz="2800" b="1" dirty="0" smtClean="0">
                <a:latin typeface="Calibri" panose="020F0502020204030204" pitchFamily="34" charset="0"/>
              </a:rPr>
              <a:t>Check-in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2580" y="1485900"/>
            <a:ext cx="5176222" cy="3882166"/>
          </a:xfrm>
          <a:prstGeom prst="rect">
            <a:avLst/>
          </a:prstGeom>
        </p:spPr>
      </p:pic>
      <p:sp>
        <p:nvSpPr>
          <p:cNvPr id="7" name="Slide Number Placeholder 6"/>
          <p:cNvSpPr>
            <a:spLocks noGrp="1"/>
          </p:cNvSpPr>
          <p:nvPr>
            <p:ph type="sldNum" sz="quarter" idx="12"/>
          </p:nvPr>
        </p:nvSpPr>
        <p:spPr/>
        <p:txBody>
          <a:bodyPr/>
          <a:lstStyle/>
          <a:p>
            <a:fld id="{5F247720-CFF6-4A0A-BDD6-6172E18EC4A2}" type="slidenum">
              <a:rPr lang="en-US" smtClean="0"/>
              <a:t>11</a:t>
            </a:fld>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9751" y="3047775"/>
            <a:ext cx="3870960" cy="2901786"/>
          </a:xfrm>
          <a:prstGeom prst="rect">
            <a:avLst/>
          </a:prstGeom>
        </p:spPr>
      </p:pic>
      <p:sp>
        <p:nvSpPr>
          <p:cNvPr id="8" name="Date Placeholder 7"/>
          <p:cNvSpPr>
            <a:spLocks noGrp="1"/>
          </p:cNvSpPr>
          <p:nvPr>
            <p:ph type="dt" sz="half" idx="10"/>
          </p:nvPr>
        </p:nvSpPr>
        <p:spPr/>
        <p:txBody>
          <a:bodyPr/>
          <a:lstStyle/>
          <a:p>
            <a:r>
              <a:rPr lang="en-US" smtClean="0"/>
              <a:t>9 1 15</a:t>
            </a:r>
            <a:endParaRPr lang="en-US"/>
          </a:p>
        </p:txBody>
      </p:sp>
      <p:sp>
        <p:nvSpPr>
          <p:cNvPr id="9" name="Footer Placeholder 8"/>
          <p:cNvSpPr>
            <a:spLocks noGrp="1"/>
          </p:cNvSpPr>
          <p:nvPr>
            <p:ph type="ftr" sz="quarter" idx="11"/>
          </p:nvPr>
        </p:nvSpPr>
        <p:spPr/>
        <p:txBody>
          <a:bodyPr/>
          <a:lstStyle/>
          <a:p>
            <a:r>
              <a:rPr lang="en-US" smtClean="0"/>
              <a:t>ICS for Transportation Field Personnel</a:t>
            </a:r>
            <a:endParaRPr lang="en-US"/>
          </a:p>
        </p:txBody>
      </p:sp>
      <p:sp>
        <p:nvSpPr>
          <p:cNvPr id="10" name="TextBox 9"/>
          <p:cNvSpPr txBox="1"/>
          <p:nvPr/>
        </p:nvSpPr>
        <p:spPr>
          <a:xfrm>
            <a:off x="2108499" y="6185647"/>
            <a:ext cx="2260875" cy="369332"/>
          </a:xfrm>
          <a:prstGeom prst="rect">
            <a:avLst/>
          </a:prstGeom>
          <a:noFill/>
        </p:spPr>
        <p:txBody>
          <a:bodyPr wrap="none" rtlCol="0">
            <a:spAutoFit/>
          </a:bodyPr>
          <a:lstStyle/>
          <a:p>
            <a:r>
              <a:rPr lang="en-US" dirty="0" smtClean="0"/>
              <a:t>Examples of “T” Cards</a:t>
            </a:r>
            <a:endParaRPr lang="en-US" dirty="0"/>
          </a:p>
        </p:txBody>
      </p:sp>
    </p:spTree>
    <p:extLst>
      <p:ext uri="{BB962C8B-B14F-4D97-AF65-F5344CB8AC3E}">
        <p14:creationId xmlns:p14="http://schemas.microsoft.com/office/powerpoint/2010/main" val="34407337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rPr>
              <a:t>ICS FOR TRANSPORTATION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r>
              <a:rPr lang="en-US" b="1" dirty="0">
                <a:latin typeface="Calibri" panose="020F0502020204030204" pitchFamily="34" charset="0"/>
              </a:rPr>
              <a:t>Goals</a:t>
            </a:r>
          </a:p>
          <a:p>
            <a:pPr lvl="1"/>
            <a:r>
              <a:rPr lang="en-US" sz="2800" b="1" dirty="0" smtClean="0">
                <a:latin typeface="Calibri" panose="020F0502020204030204" pitchFamily="34" charset="0"/>
              </a:rPr>
              <a:t>Safety</a:t>
            </a:r>
            <a:endParaRPr lang="en-US" sz="2800" b="1" dirty="0">
              <a:latin typeface="Calibri" panose="020F0502020204030204" pitchFamily="34" charset="0"/>
            </a:endParaRPr>
          </a:p>
          <a:p>
            <a:pPr lvl="2"/>
            <a:r>
              <a:rPr lang="en-US" sz="2800" b="1" dirty="0">
                <a:latin typeface="Calibri" panose="020F0502020204030204" pitchFamily="34" charset="0"/>
              </a:rPr>
              <a:t>Check out</a:t>
            </a:r>
          </a:p>
          <a:p>
            <a:pPr lvl="2"/>
            <a:r>
              <a:rPr lang="en-US" sz="2800" b="1" dirty="0">
                <a:latin typeface="Calibri" panose="020F0502020204030204" pitchFamily="34" charset="0"/>
              </a:rPr>
              <a:t>Demobilization</a:t>
            </a:r>
          </a:p>
          <a:p>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38200" y="4061478"/>
            <a:ext cx="3345760" cy="2250422"/>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4668" y="1318774"/>
            <a:ext cx="3251200" cy="24384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8220" y="3892111"/>
            <a:ext cx="3350559" cy="2512919"/>
          </a:xfrm>
          <a:prstGeom prst="rect">
            <a:avLst/>
          </a:prstGeom>
        </p:spPr>
      </p:pic>
      <p:sp>
        <p:nvSpPr>
          <p:cNvPr id="5" name="Slide Number Placeholder 4"/>
          <p:cNvSpPr>
            <a:spLocks noGrp="1"/>
          </p:cNvSpPr>
          <p:nvPr>
            <p:ph type="sldNum" sz="quarter" idx="12"/>
          </p:nvPr>
        </p:nvSpPr>
        <p:spPr/>
        <p:txBody>
          <a:bodyPr/>
          <a:lstStyle/>
          <a:p>
            <a:fld id="{5F247720-CFF6-4A0A-BDD6-6172E18EC4A2}" type="slidenum">
              <a:rPr lang="en-US" smtClean="0"/>
              <a:t>12</a:t>
            </a:fld>
            <a:endParaRPr lang="en-US"/>
          </a:p>
        </p:txBody>
      </p:sp>
      <p:sp>
        <p:nvSpPr>
          <p:cNvPr id="2" name="Date Placeholder 1"/>
          <p:cNvSpPr>
            <a:spLocks noGrp="1"/>
          </p:cNvSpPr>
          <p:nvPr>
            <p:ph type="dt" sz="half" idx="10"/>
          </p:nvPr>
        </p:nvSpPr>
        <p:spPr/>
        <p:txBody>
          <a:bodyPr/>
          <a:lstStyle/>
          <a:p>
            <a:r>
              <a:rPr lang="en-US" smtClean="0"/>
              <a:t>9 1 15</a:t>
            </a:r>
            <a:endParaRPr lang="en-US"/>
          </a:p>
        </p:txBody>
      </p:sp>
      <p:sp>
        <p:nvSpPr>
          <p:cNvPr id="9" name="Footer Placeholder 8"/>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4451657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ICS FOR TRANSPORTATION</a:t>
            </a:r>
            <a:endParaRPr lang="en-US" b="1" dirty="0"/>
          </a:p>
        </p:txBody>
      </p:sp>
      <p:sp>
        <p:nvSpPr>
          <p:cNvPr id="3" name="Content Placeholder 2"/>
          <p:cNvSpPr>
            <a:spLocks noGrp="1"/>
          </p:cNvSpPr>
          <p:nvPr>
            <p:ph sz="half" idx="1"/>
          </p:nvPr>
        </p:nvSpPr>
        <p:spPr>
          <a:xfrm>
            <a:off x="451822" y="1825625"/>
            <a:ext cx="3786692" cy="4351338"/>
          </a:xfrm>
        </p:spPr>
        <p:txBody>
          <a:bodyPr/>
          <a:lstStyle/>
          <a:p>
            <a:pPr lvl="1"/>
            <a:r>
              <a:rPr lang="en-US" sz="2800" b="1" dirty="0" smtClean="0">
                <a:latin typeface="Calibri" panose="020F0502020204030204" pitchFamily="34" charset="0"/>
              </a:rPr>
              <a:t>Personnel accountability includes care</a:t>
            </a:r>
            <a:endParaRPr lang="en-US" sz="2800" b="1" dirty="0">
              <a:latin typeface="Calibri" panose="020F0502020204030204" pitchFamily="34" charset="0"/>
            </a:endParaRPr>
          </a:p>
          <a:p>
            <a:pPr lvl="2"/>
            <a:r>
              <a:rPr lang="en-US" sz="2800" b="1" dirty="0">
                <a:latin typeface="Calibri" panose="020F0502020204030204" pitchFamily="34" charset="0"/>
              </a:rPr>
              <a:t>Food, </a:t>
            </a:r>
            <a:r>
              <a:rPr lang="en-US" sz="2800" b="1" dirty="0" smtClean="0">
                <a:latin typeface="Calibri" panose="020F0502020204030204" pitchFamily="34" charset="0"/>
              </a:rPr>
              <a:t>shelter</a:t>
            </a:r>
          </a:p>
          <a:p>
            <a:pPr lvl="2"/>
            <a:r>
              <a:rPr lang="en-US" sz="2800" b="1" dirty="0" smtClean="0">
                <a:latin typeface="Calibri" panose="020F0502020204030204" pitchFamily="34" charset="0"/>
              </a:rPr>
              <a:t>Medical and mental health</a:t>
            </a:r>
          </a:p>
          <a:p>
            <a:pPr lvl="2"/>
            <a:r>
              <a:rPr lang="en-US" sz="2800" b="1" dirty="0" smtClean="0">
                <a:latin typeface="Calibri" panose="020F0502020204030204" pitchFamily="34" charset="0"/>
              </a:rPr>
              <a:t>Family </a:t>
            </a:r>
            <a:r>
              <a:rPr lang="en-US" sz="2800" b="1" dirty="0">
                <a:latin typeface="Calibri" panose="020F0502020204030204" pitchFamily="34" charset="0"/>
              </a:rPr>
              <a:t>contacts</a:t>
            </a:r>
          </a:p>
          <a:p>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8919" y="3363503"/>
            <a:ext cx="3406589" cy="2554942"/>
          </a:xfrm>
          <a:prstGeom prst="rect">
            <a:avLst/>
          </a:prstGeom>
        </p:spPr>
      </p:pic>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8612555" y="1419459"/>
            <a:ext cx="3314090" cy="2485567"/>
          </a:xfr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9689" y="4202601"/>
            <a:ext cx="2886573" cy="2164930"/>
          </a:xfrm>
          <a:prstGeom prst="rect">
            <a:avLst/>
          </a:prstGeom>
        </p:spPr>
      </p:pic>
      <p:sp>
        <p:nvSpPr>
          <p:cNvPr id="5" name="Slide Number Placeholder 4"/>
          <p:cNvSpPr>
            <a:spLocks noGrp="1"/>
          </p:cNvSpPr>
          <p:nvPr>
            <p:ph type="sldNum" sz="quarter" idx="12"/>
          </p:nvPr>
        </p:nvSpPr>
        <p:spPr/>
        <p:txBody>
          <a:bodyPr/>
          <a:lstStyle/>
          <a:p>
            <a:fld id="{5F247720-CFF6-4A0A-BDD6-6172E18EC4A2}" type="slidenum">
              <a:rPr lang="en-US" smtClean="0"/>
              <a:t>13</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19845636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20675"/>
            <a:ext cx="10515600" cy="1325563"/>
          </a:xfrm>
        </p:spPr>
        <p:txBody>
          <a:bodyPr/>
          <a:lstStyle/>
          <a:p>
            <a:pPr algn="ctr"/>
            <a:r>
              <a:rPr lang="en-US" b="1" dirty="0" smtClean="0">
                <a:effectLst>
                  <a:outerShdw blurRad="38100" dist="38100" dir="2700000" algn="tl">
                    <a:srgbClr val="000000">
                      <a:alpha val="43137"/>
                    </a:srgbClr>
                  </a:outerShdw>
                </a:effectLst>
              </a:rPr>
              <a:t>ICS FOR TRANSPORTATION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623944" y="1825625"/>
            <a:ext cx="4496696" cy="4351338"/>
          </a:xfrm>
        </p:spPr>
        <p:txBody>
          <a:bodyPr/>
          <a:lstStyle/>
          <a:p>
            <a:pPr marL="457200" lvl="1" indent="0">
              <a:buNone/>
            </a:pPr>
            <a:endParaRPr lang="en-US" sz="2800" b="1" dirty="0">
              <a:latin typeface="Calibri" panose="020F0502020204030204" pitchFamily="34" charset="0"/>
            </a:endParaRPr>
          </a:p>
          <a:p>
            <a:pPr lvl="1"/>
            <a:r>
              <a:rPr lang="en-US" sz="2800" b="1" dirty="0">
                <a:latin typeface="Calibri" panose="020F0502020204030204" pitchFamily="34" charset="0"/>
              </a:rPr>
              <a:t>Reimbursement</a:t>
            </a:r>
          </a:p>
          <a:p>
            <a:pPr lvl="2"/>
            <a:r>
              <a:rPr lang="en-US" sz="2800" b="1" dirty="0">
                <a:latin typeface="Calibri" panose="020F0502020204030204" pitchFamily="34" charset="0"/>
              </a:rPr>
              <a:t>The job you save may be your own</a:t>
            </a:r>
          </a:p>
          <a:p>
            <a:pPr lvl="2"/>
            <a:r>
              <a:rPr lang="en-US" sz="2800" b="1" dirty="0">
                <a:latin typeface="Calibri" panose="020F0502020204030204" pitchFamily="34" charset="0"/>
              </a:rPr>
              <a:t>MAP-21 changes, some reimbursement now FEMA</a:t>
            </a:r>
          </a:p>
          <a:p>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827088" y="2062319"/>
            <a:ext cx="5145712" cy="3413323"/>
          </a:xfrm>
        </p:spPr>
      </p:pic>
      <p:sp>
        <p:nvSpPr>
          <p:cNvPr id="6" name="Slide Number Placeholder 5"/>
          <p:cNvSpPr>
            <a:spLocks noGrp="1"/>
          </p:cNvSpPr>
          <p:nvPr>
            <p:ph type="sldNum" sz="quarter" idx="12"/>
          </p:nvPr>
        </p:nvSpPr>
        <p:spPr/>
        <p:txBody>
          <a:bodyPr/>
          <a:lstStyle/>
          <a:p>
            <a:fld id="{5F247720-CFF6-4A0A-BDD6-6172E18EC4A2}" type="slidenum">
              <a:rPr lang="en-US" smtClean="0"/>
              <a:t>14</a:t>
            </a:fld>
            <a:endParaRPr lang="en-US"/>
          </a:p>
        </p:txBody>
      </p:sp>
      <p:sp>
        <p:nvSpPr>
          <p:cNvPr id="4" name="Date Placeholder 3"/>
          <p:cNvSpPr>
            <a:spLocks noGrp="1"/>
          </p:cNvSpPr>
          <p:nvPr>
            <p:ph type="dt" sz="half" idx="10"/>
          </p:nvPr>
        </p:nvSpPr>
        <p:spPr/>
        <p:txBody>
          <a:bodyPr/>
          <a:lstStyle/>
          <a:p>
            <a:r>
              <a:rPr lang="en-US" smtClean="0"/>
              <a:t>9 1 15</a:t>
            </a:r>
            <a:endParaRPr lang="en-US" dirty="0"/>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3257923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78238" y="671209"/>
            <a:ext cx="2923162" cy="646331"/>
          </a:xfrm>
          <a:prstGeom prst="rect">
            <a:avLst/>
          </a:prstGeom>
          <a:noFill/>
        </p:spPr>
        <p:txBody>
          <a:bodyPr wrap="square" rtlCol="0">
            <a:spAutoFit/>
          </a:bodyPr>
          <a:lstStyle/>
          <a:p>
            <a:r>
              <a:rPr lang="en-US" dirty="0"/>
              <a:t>Can be handled internally.</a:t>
            </a:r>
          </a:p>
          <a:p>
            <a:r>
              <a:rPr lang="en-US" dirty="0"/>
              <a:t>May require </a:t>
            </a:r>
            <a:r>
              <a:rPr lang="en-US" dirty="0" smtClean="0"/>
              <a:t>documentation </a:t>
            </a:r>
            <a:endParaRPr lang="en-US" dirty="0"/>
          </a:p>
        </p:txBody>
      </p:sp>
      <p:sp>
        <p:nvSpPr>
          <p:cNvPr id="7" name="TextBox 6"/>
          <p:cNvSpPr txBox="1"/>
          <p:nvPr/>
        </p:nvSpPr>
        <p:spPr>
          <a:xfrm>
            <a:off x="1942223" y="4964350"/>
            <a:ext cx="3505200" cy="1200329"/>
          </a:xfrm>
          <a:prstGeom prst="rect">
            <a:avLst/>
          </a:prstGeom>
          <a:noFill/>
        </p:spPr>
        <p:txBody>
          <a:bodyPr wrap="square" rtlCol="0">
            <a:spAutoFit/>
          </a:bodyPr>
          <a:lstStyle/>
          <a:p>
            <a:r>
              <a:rPr lang="en-US" dirty="0"/>
              <a:t>Needs multiple organizations  and a variety of resources to solve.</a:t>
            </a:r>
          </a:p>
          <a:p>
            <a:endParaRPr lang="en-US" dirty="0"/>
          </a:p>
          <a:p>
            <a:pPr algn="ctr"/>
            <a:r>
              <a:rPr lang="en-US" b="1" u="sng" dirty="0"/>
              <a:t>Will require use of ICS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7423" y="2538589"/>
            <a:ext cx="6603803" cy="4217016"/>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475" y="159188"/>
            <a:ext cx="7970740" cy="1951714"/>
          </a:xfrm>
          <a:prstGeom prst="rect">
            <a:avLst/>
          </a:prstGeom>
        </p:spPr>
      </p:pic>
    </p:spTree>
    <p:extLst>
      <p:ext uri="{BB962C8B-B14F-4D97-AF65-F5344CB8AC3E}">
        <p14:creationId xmlns:p14="http://schemas.microsoft.com/office/powerpoint/2010/main" val="1136595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rPr>
              <a:t>ICS FOR TRANSPORTATION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lstStyle/>
          <a:p>
            <a:r>
              <a:rPr lang="en-US" dirty="0" smtClean="0"/>
              <a:t>Transportation staff may be sent to an emergency at any time</a:t>
            </a:r>
          </a:p>
          <a:p>
            <a:r>
              <a:rPr lang="en-US" dirty="0" smtClean="0"/>
              <a:t>Getting ready in advance will make for a more efficient response</a:t>
            </a:r>
          </a:p>
          <a:p>
            <a:pPr lvl="1"/>
            <a:r>
              <a:rPr lang="en-US" dirty="0" smtClean="0"/>
              <a:t>Work vehicle kit</a:t>
            </a:r>
          </a:p>
          <a:p>
            <a:pPr lvl="1"/>
            <a:r>
              <a:rPr lang="en-US" dirty="0" smtClean="0"/>
              <a:t>Professional Drive Away Kit</a:t>
            </a:r>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34125" y="2377281"/>
            <a:ext cx="4857750" cy="3248025"/>
          </a:xfrm>
          <a:prstGeom prst="rect">
            <a:avLst/>
          </a:prstGeom>
        </p:spPr>
      </p:pic>
      <p:sp>
        <p:nvSpPr>
          <p:cNvPr id="6" name="Slide Number Placeholder 5"/>
          <p:cNvSpPr>
            <a:spLocks noGrp="1"/>
          </p:cNvSpPr>
          <p:nvPr>
            <p:ph type="sldNum" sz="quarter" idx="12"/>
          </p:nvPr>
        </p:nvSpPr>
        <p:spPr/>
        <p:txBody>
          <a:bodyPr/>
          <a:lstStyle/>
          <a:p>
            <a:fld id="{5F247720-CFF6-4A0A-BDD6-6172E18EC4A2}" type="slidenum">
              <a:rPr lang="en-US" smtClean="0"/>
              <a:t>16</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1819100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5" y="274321"/>
            <a:ext cx="7046596" cy="1371600"/>
          </a:xfrm>
        </p:spPr>
        <p:txBody>
          <a:bodyPr/>
          <a:lstStyle/>
          <a:p>
            <a:pPr algn="ctr"/>
            <a:r>
              <a:rPr lang="en-US" b="1" dirty="0" smtClean="0">
                <a:latin typeface="Calibri" panose="020F0502020204030204" pitchFamily="34" charset="0"/>
              </a:rPr>
              <a:t>ICS for Transportation</a:t>
            </a:r>
            <a:endParaRPr lang="en-US" b="1" dirty="0">
              <a:latin typeface="Calibri" panose="020F0502020204030204" pitchFamily="34" charset="0"/>
            </a:endParaRPr>
          </a:p>
        </p:txBody>
      </p:sp>
      <p:sp>
        <p:nvSpPr>
          <p:cNvPr id="3" name="Content Placeholder 2"/>
          <p:cNvSpPr>
            <a:spLocks noGrp="1"/>
          </p:cNvSpPr>
          <p:nvPr>
            <p:ph idx="1"/>
          </p:nvPr>
        </p:nvSpPr>
        <p:spPr>
          <a:xfrm>
            <a:off x="676656" y="2011680"/>
            <a:ext cx="4741649" cy="3766185"/>
          </a:xfrm>
        </p:spPr>
        <p:txBody>
          <a:bodyPr>
            <a:normAutofit/>
          </a:bodyPr>
          <a:lstStyle/>
          <a:p>
            <a:r>
              <a:rPr lang="en-US" sz="2800" b="1" dirty="0" smtClean="0">
                <a:latin typeface="Calibri" panose="020F0502020204030204" pitchFamily="34" charset="0"/>
              </a:rPr>
              <a:t>Family preparedness</a:t>
            </a:r>
          </a:p>
          <a:p>
            <a:pPr lvl="1"/>
            <a:r>
              <a:rPr lang="en-US" sz="2800" b="1" dirty="0" smtClean="0">
                <a:latin typeface="Calibri" panose="020F0502020204030204" pitchFamily="34" charset="0"/>
              </a:rPr>
              <a:t>Family plan</a:t>
            </a:r>
          </a:p>
          <a:p>
            <a:pPr lvl="1"/>
            <a:r>
              <a:rPr lang="en-US" sz="2800" b="1" dirty="0" smtClean="0">
                <a:latin typeface="Calibri" panose="020F0502020204030204" pitchFamily="34" charset="0"/>
              </a:rPr>
              <a:t>Vital records</a:t>
            </a:r>
          </a:p>
          <a:p>
            <a:pPr lvl="1"/>
            <a:r>
              <a:rPr lang="en-US" sz="2800" b="1" dirty="0" smtClean="0">
                <a:latin typeface="Calibri" panose="020F0502020204030204" pitchFamily="34" charset="0"/>
              </a:rPr>
              <a:t>Family supplies at home</a:t>
            </a:r>
          </a:p>
          <a:p>
            <a:pPr lvl="1"/>
            <a:r>
              <a:rPr lang="en-US" sz="2800" b="1" dirty="0" smtClean="0">
                <a:latin typeface="Calibri" panose="020F0502020204030204" pitchFamily="34" charset="0"/>
              </a:rPr>
              <a:t>Community Emergency Response Team (CERT)</a:t>
            </a:r>
          </a:p>
          <a:p>
            <a:pPr lvl="1"/>
            <a:r>
              <a:rPr lang="en-US" sz="2800" b="1" dirty="0" smtClean="0">
                <a:latin typeface="Calibri" panose="020F0502020204030204" pitchFamily="34" charset="0"/>
              </a:rPr>
              <a:t>Family car kit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4159" y="4254314"/>
            <a:ext cx="2675973" cy="200697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89665" y="4236657"/>
            <a:ext cx="2699515" cy="202463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3762" y="1645921"/>
            <a:ext cx="2987044" cy="224028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03078" y="274321"/>
            <a:ext cx="2472690" cy="3296920"/>
          </a:xfrm>
          <a:prstGeom prst="rect">
            <a:avLst/>
          </a:prstGeom>
        </p:spPr>
      </p:pic>
      <p:sp>
        <p:nvSpPr>
          <p:cNvPr id="9" name="Slide Number Placeholder 8"/>
          <p:cNvSpPr>
            <a:spLocks noGrp="1"/>
          </p:cNvSpPr>
          <p:nvPr>
            <p:ph type="sldNum" sz="quarter" idx="12"/>
          </p:nvPr>
        </p:nvSpPr>
        <p:spPr/>
        <p:txBody>
          <a:bodyPr/>
          <a:lstStyle/>
          <a:p>
            <a:fld id="{5F247720-CFF6-4A0A-BDD6-6172E18EC4A2}" type="slidenum">
              <a:rPr lang="en-US" smtClean="0"/>
              <a:t>17</a:t>
            </a:fld>
            <a:endParaRPr lang="en-US"/>
          </a:p>
        </p:txBody>
      </p:sp>
      <p:sp>
        <p:nvSpPr>
          <p:cNvPr id="5" name="Date Placeholder 4"/>
          <p:cNvSpPr>
            <a:spLocks noGrp="1"/>
          </p:cNvSpPr>
          <p:nvPr>
            <p:ph type="dt" sz="half" idx="10"/>
          </p:nvPr>
        </p:nvSpPr>
        <p:spPr/>
        <p:txBody>
          <a:bodyPr/>
          <a:lstStyle/>
          <a:p>
            <a:r>
              <a:rPr lang="en-US" smtClean="0"/>
              <a:t>9 1 15</a:t>
            </a:r>
            <a:endParaRPr lang="en-US"/>
          </a:p>
        </p:txBody>
      </p:sp>
      <p:sp>
        <p:nvSpPr>
          <p:cNvPr id="10" name="Footer Placeholder 9"/>
          <p:cNvSpPr>
            <a:spLocks noGrp="1"/>
          </p:cNvSpPr>
          <p:nvPr>
            <p:ph type="ftr" sz="quarter" idx="11"/>
          </p:nvPr>
        </p:nvSpPr>
        <p:spPr/>
        <p:txBody>
          <a:bodyPr/>
          <a:lstStyle/>
          <a:p>
            <a:r>
              <a:rPr lang="en-US" smtClean="0"/>
              <a:t>ICS for Transportation Field Personnel</a:t>
            </a:r>
            <a:endParaRPr lang="en-US"/>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5478" y="426721"/>
            <a:ext cx="2472690" cy="3296920"/>
          </a:xfrm>
          <a:prstGeom prst="rect">
            <a:avLst/>
          </a:prstGeom>
        </p:spPr>
      </p:pic>
    </p:spTree>
    <p:extLst>
      <p:ext uri="{BB962C8B-B14F-4D97-AF65-F5344CB8AC3E}">
        <p14:creationId xmlns:p14="http://schemas.microsoft.com/office/powerpoint/2010/main" val="1140743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79581"/>
          </a:xfrm>
        </p:spPr>
        <p:txBody>
          <a:bodyPr/>
          <a:lstStyle/>
          <a:p>
            <a:pPr algn="ctr"/>
            <a:r>
              <a:rPr lang="en-US" b="1" dirty="0" smtClean="0">
                <a:effectLst>
                  <a:outerShdw blurRad="38100" dist="38100" dir="2700000" algn="tl">
                    <a:srgbClr val="000000">
                      <a:alpha val="43137"/>
                    </a:srgbClr>
                  </a:outerShdw>
                </a:effectLst>
              </a:rPr>
              <a:t>ICS FOR TRANSPORTATION SUMMARY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505609" y="1344706"/>
            <a:ext cx="5514191" cy="5228216"/>
          </a:xfrm>
        </p:spPr>
        <p:txBody>
          <a:bodyPr>
            <a:normAutofit fontScale="77500" lnSpcReduction="20000"/>
          </a:bodyPr>
          <a:lstStyle/>
          <a:p>
            <a:r>
              <a:rPr lang="en-US" dirty="0" smtClean="0"/>
              <a:t>Transportation is the key to all emergency response</a:t>
            </a:r>
          </a:p>
          <a:p>
            <a:r>
              <a:rPr lang="en-US" dirty="0" smtClean="0"/>
              <a:t>ICS is the method required by the federal government to organize the response to a multi-jurisdictional, multi-profession emergency event</a:t>
            </a:r>
          </a:p>
          <a:p>
            <a:r>
              <a:rPr lang="en-US" dirty="0" smtClean="0"/>
              <a:t>The five functions of ICS are used in the field by all emergency response personnel</a:t>
            </a:r>
          </a:p>
          <a:p>
            <a:r>
              <a:rPr lang="en-US" dirty="0" smtClean="0"/>
              <a:t>Safety, accountability and care for personnel are accomplished through check-in, check-out and demobilization</a:t>
            </a:r>
          </a:p>
          <a:p>
            <a:r>
              <a:rPr lang="en-US" dirty="0" smtClean="0"/>
              <a:t>Put a work vehicle kit in your trunk and develop a professional drive-away kit for quick assembly.</a:t>
            </a:r>
          </a:p>
          <a:p>
            <a:r>
              <a:rPr lang="en-US" dirty="0" smtClean="0"/>
              <a:t>Getting your home ready for an emergency and your family into CERT will give you peace of mind when you are deployed in a disaster to help the community.</a:t>
            </a:r>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80383" y="2076226"/>
            <a:ext cx="5162955" cy="3334870"/>
          </a:xfrm>
        </p:spPr>
      </p:pic>
      <p:sp>
        <p:nvSpPr>
          <p:cNvPr id="6" name="Slide Number Placeholder 5"/>
          <p:cNvSpPr>
            <a:spLocks noGrp="1"/>
          </p:cNvSpPr>
          <p:nvPr>
            <p:ph type="sldNum" sz="quarter" idx="12"/>
          </p:nvPr>
        </p:nvSpPr>
        <p:spPr/>
        <p:txBody>
          <a:bodyPr/>
          <a:lstStyle/>
          <a:p>
            <a:fld id="{5F247720-CFF6-4A0A-BDD6-6172E18EC4A2}" type="slidenum">
              <a:rPr lang="en-US" smtClean="0"/>
              <a:t>18</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a:xfrm>
            <a:off x="3581400" y="6282073"/>
            <a:ext cx="4114800" cy="365125"/>
          </a:xfrm>
        </p:spPr>
        <p:txBody>
          <a:bodyPr/>
          <a:lstStyle/>
          <a:p>
            <a:r>
              <a:rPr lang="en-US" smtClean="0"/>
              <a:t>ICS for Transportation Field Personnel</a:t>
            </a:r>
            <a:endParaRPr lang="en-US"/>
          </a:p>
        </p:txBody>
      </p:sp>
    </p:spTree>
    <p:extLst>
      <p:ext uri="{BB962C8B-B14F-4D97-AF65-F5344CB8AC3E}">
        <p14:creationId xmlns:p14="http://schemas.microsoft.com/office/powerpoint/2010/main" val="17698641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normAutofit/>
          </a:bodyPr>
          <a:lstStyle/>
          <a:p>
            <a:pPr algn="ctr"/>
            <a:r>
              <a:rPr lang="en-US" sz="7200" b="1" dirty="0" smtClean="0">
                <a:effectLst>
                  <a:outerShdw blurRad="38100" dist="38100" dir="2700000" algn="tl">
                    <a:srgbClr val="000000">
                      <a:alpha val="43137"/>
                    </a:srgbClr>
                  </a:outerShdw>
                </a:effectLst>
              </a:rPr>
              <a:t>15 Minute BREAK</a:t>
            </a:r>
            <a:endParaRPr lang="en-US" sz="7200" b="1" dirty="0">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89412" y="1861073"/>
            <a:ext cx="6616920" cy="4411280"/>
          </a:xfrm>
        </p:spPr>
      </p:pic>
      <p:sp>
        <p:nvSpPr>
          <p:cNvPr id="5" name="Slide Number Placeholder 4"/>
          <p:cNvSpPr>
            <a:spLocks noGrp="1"/>
          </p:cNvSpPr>
          <p:nvPr>
            <p:ph type="sldNum" sz="quarter" idx="12"/>
          </p:nvPr>
        </p:nvSpPr>
        <p:spPr/>
        <p:txBody>
          <a:bodyPr/>
          <a:lstStyle/>
          <a:p>
            <a:fld id="{5F247720-CFF6-4A0A-BDD6-6172E18EC4A2}" type="slidenum">
              <a:rPr lang="en-US" smtClean="0"/>
              <a:t>19</a:t>
            </a:fld>
            <a:endParaRPr lang="en-US"/>
          </a:p>
        </p:txBody>
      </p:sp>
      <p:sp>
        <p:nvSpPr>
          <p:cNvPr id="3" name="Date Placeholder 2"/>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25283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ICS and Transportation’s</a:t>
            </a:r>
            <a:br>
              <a:rPr lang="en-US" b="1" dirty="0" smtClean="0"/>
            </a:br>
            <a:r>
              <a:rPr lang="en-US" b="1" dirty="0" smtClean="0"/>
              <a:t>Role In Emergency Management</a:t>
            </a:r>
            <a:endParaRPr lang="en-US" b="1" dirty="0"/>
          </a:p>
        </p:txBody>
      </p:sp>
      <p:pic>
        <p:nvPicPr>
          <p:cNvPr id="15" name="Content Placeholder 1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610600" y="2640330"/>
            <a:ext cx="3114861" cy="2336146"/>
          </a:xfrm>
        </p:spPr>
      </p:pic>
      <p:sp>
        <p:nvSpPr>
          <p:cNvPr id="3" name="Content Placeholder 2"/>
          <p:cNvSpPr>
            <a:spLocks noGrp="1"/>
          </p:cNvSpPr>
          <p:nvPr>
            <p:ph sz="half" idx="2"/>
          </p:nvPr>
        </p:nvSpPr>
        <p:spPr>
          <a:xfrm>
            <a:off x="3600450" y="1990165"/>
            <a:ext cx="4754880" cy="4186797"/>
          </a:xfrm>
        </p:spPr>
        <p:txBody>
          <a:bodyPr/>
          <a:lstStyle/>
          <a:p>
            <a:r>
              <a:rPr lang="en-US" b="1" dirty="0" smtClean="0"/>
              <a:t>Today’s learning goals:</a:t>
            </a:r>
          </a:p>
          <a:p>
            <a:pPr lvl="1"/>
            <a:r>
              <a:rPr lang="en-US" dirty="0" smtClean="0"/>
              <a:t>Review the role of transportation in emergencies</a:t>
            </a:r>
          </a:p>
          <a:p>
            <a:pPr lvl="1"/>
            <a:r>
              <a:rPr lang="en-US" dirty="0" smtClean="0"/>
              <a:t>Review ICS roles and terminology</a:t>
            </a:r>
          </a:p>
          <a:p>
            <a:pPr lvl="1"/>
            <a:r>
              <a:rPr lang="en-US" dirty="0" smtClean="0"/>
              <a:t>Review the use of ICS for safety, accountability and reimbursement</a:t>
            </a:r>
          </a:p>
          <a:p>
            <a:pPr lvl="1"/>
            <a:r>
              <a:rPr lang="en-US" dirty="0"/>
              <a:t>Consider the application of ICS to transportation situations</a:t>
            </a:r>
          </a:p>
          <a:p>
            <a:pPr marL="457200" lvl="1" indent="0">
              <a:buNone/>
            </a:pPr>
            <a:endParaRPr lang="en-US" dirty="0" smtClean="0"/>
          </a:p>
        </p:txBody>
      </p:sp>
      <p:sp>
        <p:nvSpPr>
          <p:cNvPr id="4" name="Slide Number Placeholder 3"/>
          <p:cNvSpPr>
            <a:spLocks noGrp="1"/>
          </p:cNvSpPr>
          <p:nvPr>
            <p:ph type="sldNum" sz="quarter" idx="12"/>
          </p:nvPr>
        </p:nvSpPr>
        <p:spPr/>
        <p:txBody>
          <a:bodyPr/>
          <a:lstStyle/>
          <a:p>
            <a:fld id="{5F247720-CFF6-4A0A-BDD6-6172E18EC4A2}" type="slidenum">
              <a:rPr lang="en-US" smtClean="0"/>
              <a:t>2</a:t>
            </a:fld>
            <a:endParaRPr lang="en-US"/>
          </a:p>
        </p:txBody>
      </p:sp>
      <p:sp>
        <p:nvSpPr>
          <p:cNvPr id="5" name="Date Placeholder 4"/>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dirty="0" smtClean="0"/>
              <a:t>ICS for Transportation Field Personnel</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91" y="1802746"/>
            <a:ext cx="3200400" cy="4381500"/>
          </a:xfrm>
          <a:prstGeom prst="rect">
            <a:avLst/>
          </a:prstGeom>
        </p:spPr>
      </p:pic>
    </p:spTree>
    <p:extLst>
      <p:ext uri="{BB962C8B-B14F-4D97-AF65-F5344CB8AC3E}">
        <p14:creationId xmlns:p14="http://schemas.microsoft.com/office/powerpoint/2010/main" val="697962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3590" y="880110"/>
            <a:ext cx="5490210" cy="1303020"/>
          </a:xfrm>
        </p:spPr>
        <p:txBody>
          <a:bodyPr>
            <a:normAutofit fontScale="90000"/>
          </a:bodyPr>
          <a:lstStyle/>
          <a:p>
            <a:r>
              <a:rPr lang="en-US" b="1" dirty="0" smtClean="0">
                <a:effectLst>
                  <a:outerShdw blurRad="38100" dist="38100" dir="2700000" algn="tl">
                    <a:srgbClr val="000000">
                      <a:alpha val="43137"/>
                    </a:srgbClr>
                  </a:outerShdw>
                </a:effectLst>
              </a:rPr>
              <a:t>Five ICS Roles Possible for Transportation Personnel</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422910" y="628650"/>
            <a:ext cx="4960620" cy="5548313"/>
          </a:xfrm>
        </p:spPr>
        <p:txBody>
          <a:bodyPr>
            <a:normAutofit fontScale="92500" lnSpcReduction="20000"/>
          </a:bodyPr>
          <a:lstStyle/>
          <a:p>
            <a:r>
              <a:rPr lang="en-US" b="1" dirty="0" smtClean="0">
                <a:latin typeface="Calibri" panose="020F0502020204030204" pitchFamily="34" charset="0"/>
              </a:rPr>
              <a:t>Join an existing ICS in Operations</a:t>
            </a:r>
            <a:endParaRPr lang="en-US" b="1" dirty="0">
              <a:latin typeface="Calibri" panose="020F0502020204030204" pitchFamily="34" charset="0"/>
            </a:endParaRPr>
          </a:p>
          <a:p>
            <a:pPr lvl="1"/>
            <a:r>
              <a:rPr lang="en-US" dirty="0" err="1" smtClean="0">
                <a:latin typeface="Calibri" panose="020F0502020204030204" pitchFamily="34" charset="0"/>
              </a:rPr>
              <a:t>Wildland</a:t>
            </a:r>
            <a:r>
              <a:rPr lang="en-US" dirty="0" smtClean="0">
                <a:latin typeface="Calibri" panose="020F0502020204030204" pitchFamily="34" charset="0"/>
              </a:rPr>
              <a:t> Fire</a:t>
            </a:r>
            <a:endParaRPr lang="en-US" dirty="0">
              <a:latin typeface="Calibri" panose="020F0502020204030204" pitchFamily="34" charset="0"/>
            </a:endParaRPr>
          </a:p>
          <a:p>
            <a:pPr lvl="1"/>
            <a:endParaRPr lang="en-US" b="1" dirty="0">
              <a:latin typeface="Calibri" panose="020F0502020204030204" pitchFamily="34" charset="0"/>
            </a:endParaRPr>
          </a:p>
          <a:p>
            <a:r>
              <a:rPr lang="en-US" b="1" dirty="0" smtClean="0">
                <a:latin typeface="Calibri" panose="020F0502020204030204" pitchFamily="34" charset="0"/>
              </a:rPr>
              <a:t>Join an existing ICS in Planning/Intelligence</a:t>
            </a:r>
          </a:p>
          <a:p>
            <a:pPr lvl="1"/>
            <a:r>
              <a:rPr lang="en-US" dirty="0" smtClean="0">
                <a:latin typeface="Calibri" panose="020F0502020204030204" pitchFamily="34" charset="0"/>
              </a:rPr>
              <a:t>Subject matter expert</a:t>
            </a:r>
          </a:p>
          <a:p>
            <a:pPr marL="457200" lvl="1" indent="0">
              <a:buNone/>
            </a:pPr>
            <a:endParaRPr lang="en-US" b="1" dirty="0" smtClean="0">
              <a:latin typeface="Calibri" panose="020F0502020204030204" pitchFamily="34" charset="0"/>
            </a:endParaRPr>
          </a:p>
          <a:p>
            <a:r>
              <a:rPr lang="en-US" b="1" dirty="0">
                <a:latin typeface="Calibri" panose="020F0502020204030204" pitchFamily="34" charset="0"/>
              </a:rPr>
              <a:t>Unified Command</a:t>
            </a:r>
          </a:p>
          <a:p>
            <a:pPr marL="685800" lvl="2">
              <a:spcBef>
                <a:spcPts val="1000"/>
              </a:spcBef>
            </a:pPr>
            <a:r>
              <a:rPr lang="en-US" sz="2400" dirty="0" smtClean="0"/>
              <a:t>Hurricane Sandy, New Jersey</a:t>
            </a:r>
            <a:endParaRPr lang="en-US" sz="2400" dirty="0"/>
          </a:p>
          <a:p>
            <a:pPr marL="457200" lvl="1" indent="0">
              <a:buNone/>
            </a:pPr>
            <a:endParaRPr lang="en-US" b="1" dirty="0" smtClean="0">
              <a:latin typeface="Calibri" panose="020F0502020204030204" pitchFamily="34" charset="0"/>
            </a:endParaRPr>
          </a:p>
          <a:p>
            <a:r>
              <a:rPr lang="en-US" b="1" dirty="0" smtClean="0">
                <a:latin typeface="Calibri" panose="020F0502020204030204" pitchFamily="34" charset="0"/>
              </a:rPr>
              <a:t>Assume command</a:t>
            </a:r>
          </a:p>
          <a:p>
            <a:pPr lvl="1"/>
            <a:r>
              <a:rPr lang="en-US" dirty="0" smtClean="0">
                <a:latin typeface="Calibri" panose="020F0502020204030204" pitchFamily="34" charset="0"/>
              </a:rPr>
              <a:t>Mudslide</a:t>
            </a:r>
          </a:p>
          <a:p>
            <a:pPr marL="457200" lvl="2" indent="0">
              <a:spcBef>
                <a:spcPts val="1000"/>
              </a:spcBef>
              <a:buNone/>
            </a:pPr>
            <a:endParaRPr lang="en-US" b="1" dirty="0">
              <a:latin typeface="Calibri" panose="020F0502020204030204" pitchFamily="34" charset="0"/>
            </a:endParaRPr>
          </a:p>
          <a:p>
            <a:r>
              <a:rPr lang="en-US" b="1" dirty="0">
                <a:latin typeface="Calibri" panose="020F0502020204030204" pitchFamily="34" charset="0"/>
              </a:rPr>
              <a:t>Incident </a:t>
            </a:r>
            <a:r>
              <a:rPr lang="en-US" b="1" dirty="0" smtClean="0">
                <a:latin typeface="Calibri" panose="020F0502020204030204" pitchFamily="34" charset="0"/>
              </a:rPr>
              <a:t>Commander</a:t>
            </a:r>
            <a:endParaRPr lang="en-US" b="1" dirty="0">
              <a:latin typeface="Calibri" panose="020F0502020204030204" pitchFamily="34" charset="0"/>
            </a:endParaRPr>
          </a:p>
          <a:p>
            <a:pPr lvl="1"/>
            <a:r>
              <a:rPr lang="en-US" dirty="0" smtClean="0">
                <a:latin typeface="Calibri" panose="020F0502020204030204" pitchFamily="34" charset="0"/>
              </a:rPr>
              <a:t>Event occurs right in front of you</a:t>
            </a:r>
          </a:p>
          <a:p>
            <a:pPr lvl="1"/>
            <a:r>
              <a:rPr lang="en-US" dirty="0" smtClean="0">
                <a:latin typeface="Calibri" panose="020F0502020204030204" pitchFamily="34" charset="0"/>
              </a:rPr>
              <a:t>Preplanned complex maintenance </a:t>
            </a:r>
            <a:endParaRPr lang="en-US" dirty="0" smtClean="0"/>
          </a:p>
        </p:txBody>
      </p:sp>
      <p:sp>
        <p:nvSpPr>
          <p:cNvPr id="6" name="Slide Number Placeholder 5"/>
          <p:cNvSpPr>
            <a:spLocks noGrp="1"/>
          </p:cNvSpPr>
          <p:nvPr>
            <p:ph type="sldNum" sz="quarter" idx="12"/>
          </p:nvPr>
        </p:nvSpPr>
        <p:spPr/>
        <p:txBody>
          <a:bodyPr/>
          <a:lstStyle/>
          <a:p>
            <a:fld id="{5F247720-CFF6-4A0A-BDD6-6172E18EC4A2}" type="slidenum">
              <a:rPr lang="en-US" smtClean="0"/>
              <a:t>20</a:t>
            </a:fld>
            <a:endParaRPr lang="en-US"/>
          </a:p>
        </p:txBody>
      </p:sp>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274094"/>
            <a:ext cx="5181600" cy="3454400"/>
          </a:xfrm>
        </p:spPr>
      </p:pic>
      <p:sp>
        <p:nvSpPr>
          <p:cNvPr id="4" name="Date Placeholder 3"/>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41170113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365125"/>
            <a:ext cx="5276850" cy="1325563"/>
          </a:xfrm>
        </p:spPr>
        <p:txBody>
          <a:bodyPr/>
          <a:lstStyle/>
          <a:p>
            <a:pPr algn="ctr"/>
            <a:r>
              <a:rPr lang="en-US" dirty="0" smtClean="0"/>
              <a:t> </a:t>
            </a:r>
            <a:r>
              <a:rPr lang="en-US" b="1" dirty="0" smtClean="0">
                <a:effectLst>
                  <a:outerShdw blurRad="38100" dist="38100" dir="2700000" algn="tl">
                    <a:srgbClr val="000000">
                      <a:alpha val="43137"/>
                    </a:srgbClr>
                  </a:outerShdw>
                </a:effectLst>
              </a:rPr>
              <a:t>Join Existing Incident Command System</a:t>
            </a:r>
            <a:endParaRPr lang="en-US" b="1" dirty="0">
              <a:effectLst>
                <a:outerShdw blurRad="38100" dist="38100" dir="2700000" algn="tl">
                  <a:srgbClr val="000000">
                    <a:alpha val="43137"/>
                  </a:srgbClr>
                </a:outerShdw>
              </a:effectLst>
            </a:endParaRPr>
          </a:p>
        </p:txBody>
      </p:sp>
      <p:sp>
        <p:nvSpPr>
          <p:cNvPr id="7" name="Content Placeholder 6"/>
          <p:cNvSpPr>
            <a:spLocks noGrp="1"/>
          </p:cNvSpPr>
          <p:nvPr>
            <p:ph sz="half" idx="1"/>
          </p:nvPr>
        </p:nvSpPr>
        <p:spPr>
          <a:xfrm>
            <a:off x="838200" y="1825625"/>
            <a:ext cx="5551170" cy="4618206"/>
          </a:xfrm>
        </p:spPr>
        <p:txBody>
          <a:bodyPr>
            <a:normAutofit fontScale="92500" lnSpcReduction="20000"/>
          </a:bodyPr>
          <a:lstStyle/>
          <a:p>
            <a:r>
              <a:rPr lang="en-US" dirty="0" smtClean="0"/>
              <a:t>State Transportation Agency’s help would be requested by another agency, like a Fire Department</a:t>
            </a:r>
          </a:p>
          <a:p>
            <a:r>
              <a:rPr lang="en-US" dirty="0" smtClean="0"/>
              <a:t>DOT personnel would be dispatched from their normal duties to assist the requesting agency with road and bridge inspections, road damage assessment, expedient repairs or similar work.</a:t>
            </a:r>
          </a:p>
          <a:p>
            <a:r>
              <a:rPr lang="en-US" dirty="0" smtClean="0"/>
              <a:t>DOT workers formally join the existing ICS through the check-in procedure, and get assigned to the Liaison Officer or to a supervisor to perform tasks related to DOT’s capabilities.</a:t>
            </a:r>
            <a:endParaRPr lang="en-US" dirty="0"/>
          </a:p>
        </p:txBody>
      </p:sp>
      <p:sp>
        <p:nvSpPr>
          <p:cNvPr id="4" name="Slide Number Placeholder 3"/>
          <p:cNvSpPr>
            <a:spLocks noGrp="1"/>
          </p:cNvSpPr>
          <p:nvPr>
            <p:ph type="sldNum" sz="quarter" idx="12"/>
          </p:nvPr>
        </p:nvSpPr>
        <p:spPr/>
        <p:txBody>
          <a:bodyPr/>
          <a:lstStyle/>
          <a:p>
            <a:fld id="{5F247720-CFF6-4A0A-BDD6-6172E18EC4A2}" type="slidenum">
              <a:rPr lang="en-US" smtClean="0"/>
              <a:t>21</a:t>
            </a:fld>
            <a:endParaRPr lang="en-US"/>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892153" y="250825"/>
            <a:ext cx="4461647" cy="3346235"/>
          </a:xfrm>
        </p:spPr>
      </p:pic>
      <p:sp>
        <p:nvSpPr>
          <p:cNvPr id="2" name="Date Placeholder 1"/>
          <p:cNvSpPr>
            <a:spLocks noGrp="1"/>
          </p:cNvSpPr>
          <p:nvPr>
            <p:ph type="dt" sz="half" idx="10"/>
          </p:nvPr>
        </p:nvSpPr>
        <p:spPr/>
        <p:txBody>
          <a:bodyPr/>
          <a:lstStyle/>
          <a:p>
            <a:r>
              <a:rPr lang="en-US" smtClean="0"/>
              <a:t>9 1 15</a:t>
            </a:r>
            <a:endParaRPr lang="en-US"/>
          </a:p>
        </p:txBody>
      </p:sp>
      <p:sp>
        <p:nvSpPr>
          <p:cNvPr id="3" name="Footer Placeholder 2"/>
          <p:cNvSpPr>
            <a:spLocks noGrp="1"/>
          </p:cNvSpPr>
          <p:nvPr>
            <p:ph type="ftr" sz="quarter" idx="11"/>
          </p:nvPr>
        </p:nvSpPr>
        <p:spPr/>
        <p:txBody>
          <a:bodyPr/>
          <a:lstStyle/>
          <a:p>
            <a:r>
              <a:rPr lang="en-US" smtClean="0"/>
              <a:t>ICS for Transportation Field Personnel</a:t>
            </a:r>
            <a:endParaRPr lang="en-US"/>
          </a:p>
        </p:txBody>
      </p:sp>
      <p:graphicFrame>
        <p:nvGraphicFramePr>
          <p:cNvPr id="10" name="Content Placeholder 6"/>
          <p:cNvGraphicFramePr>
            <a:graphicFrameLocks/>
          </p:cNvGraphicFramePr>
          <p:nvPr>
            <p:extLst>
              <p:ext uri="{D42A27DB-BD31-4B8C-83A1-F6EECF244321}">
                <p14:modId xmlns:p14="http://schemas.microsoft.com/office/powerpoint/2010/main" val="4043465986"/>
              </p:ext>
            </p:extLst>
          </p:nvPr>
        </p:nvGraphicFramePr>
        <p:xfrm>
          <a:off x="6551406" y="3259567"/>
          <a:ext cx="4802393" cy="29691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533819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rPr>
              <a:t>Transportation as a Technical Specialist</a:t>
            </a:r>
            <a:endParaRPr lang="en-US" b="1" dirty="0">
              <a:effectLst>
                <a:outerShdw blurRad="38100" dist="38100" dir="2700000" algn="tl">
                  <a:srgbClr val="000000">
                    <a:alpha val="43137"/>
                  </a:srgbClr>
                </a:outerShdw>
              </a:effectLst>
            </a:endParaRP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332471" y="1345649"/>
            <a:ext cx="3661410" cy="2442883"/>
          </a:xfrm>
        </p:spPr>
      </p:pic>
      <p:sp>
        <p:nvSpPr>
          <p:cNvPr id="5" name="Slide Number Placeholder 4"/>
          <p:cNvSpPr>
            <a:spLocks noGrp="1"/>
          </p:cNvSpPr>
          <p:nvPr>
            <p:ph type="sldNum" sz="quarter" idx="12"/>
          </p:nvPr>
        </p:nvSpPr>
        <p:spPr/>
        <p:txBody>
          <a:bodyPr/>
          <a:lstStyle/>
          <a:p>
            <a:fld id="{5F247720-CFF6-4A0A-BDD6-6172E18EC4A2}" type="slidenum">
              <a:rPr lang="en-US" smtClean="0"/>
              <a:t>22</a:t>
            </a:fld>
            <a:endParaRPr lang="en-US"/>
          </a:p>
        </p:txBody>
      </p:sp>
      <p:sp>
        <p:nvSpPr>
          <p:cNvPr id="8" name="Content Placeholder 7"/>
          <p:cNvSpPr>
            <a:spLocks noGrp="1"/>
          </p:cNvSpPr>
          <p:nvPr>
            <p:ph sz="half" idx="1"/>
          </p:nvPr>
        </p:nvSpPr>
        <p:spPr>
          <a:xfrm>
            <a:off x="838200" y="1520191"/>
            <a:ext cx="7402830" cy="2697480"/>
          </a:xfrm>
        </p:spPr>
        <p:txBody>
          <a:bodyPr>
            <a:normAutofit/>
          </a:bodyPr>
          <a:lstStyle/>
          <a:p>
            <a:r>
              <a:rPr lang="en-US" dirty="0" smtClean="0"/>
              <a:t>State DOT may be tasked as technical specialist to another organization</a:t>
            </a:r>
          </a:p>
          <a:p>
            <a:r>
              <a:rPr lang="en-US" dirty="0" smtClean="0"/>
              <a:t>Technical specialists are part of the Planning/Intelligence Section in ICS.</a:t>
            </a:r>
            <a:endParaRPr lang="en-US" dirty="0"/>
          </a:p>
        </p:txBody>
      </p:sp>
      <p:pic>
        <p:nvPicPr>
          <p:cNvPr id="9"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2471" y="3713652"/>
            <a:ext cx="3661410" cy="2746056"/>
          </a:xfrm>
          <a:prstGeom prst="rect">
            <a:avLst/>
          </a:prstGeom>
        </p:spPr>
      </p:pic>
      <p:sp>
        <p:nvSpPr>
          <p:cNvPr id="3" name="Date Placeholder 2"/>
          <p:cNvSpPr>
            <a:spLocks noGrp="1"/>
          </p:cNvSpPr>
          <p:nvPr>
            <p:ph type="dt" sz="half" idx="10"/>
          </p:nvPr>
        </p:nvSpPr>
        <p:spPr/>
        <p:txBody>
          <a:bodyPr/>
          <a:lstStyle/>
          <a:p>
            <a:r>
              <a:rPr lang="en-US" smtClean="0"/>
              <a:t>9 1 15</a:t>
            </a:r>
            <a:endParaRPr lang="en-US"/>
          </a:p>
        </p:txBody>
      </p:sp>
      <p:sp>
        <p:nvSpPr>
          <p:cNvPr id="4" name="Footer Placeholder 3"/>
          <p:cNvSpPr>
            <a:spLocks noGrp="1"/>
          </p:cNvSpPr>
          <p:nvPr>
            <p:ph type="ftr" sz="quarter" idx="11"/>
          </p:nvPr>
        </p:nvSpPr>
        <p:spPr/>
        <p:txBody>
          <a:bodyPr/>
          <a:lstStyle/>
          <a:p>
            <a:r>
              <a:rPr lang="en-US" smtClean="0"/>
              <a:t>ICS for Transportation Field Personnel</a:t>
            </a:r>
            <a:endParaRPr lang="en-US"/>
          </a:p>
        </p:txBody>
      </p:sp>
      <p:graphicFrame>
        <p:nvGraphicFramePr>
          <p:cNvPr id="10" name="Content Placeholder 6"/>
          <p:cNvGraphicFramePr>
            <a:graphicFrameLocks/>
          </p:cNvGraphicFramePr>
          <p:nvPr>
            <p:extLst>
              <p:ext uri="{D42A27DB-BD31-4B8C-83A1-F6EECF244321}">
                <p14:modId xmlns:p14="http://schemas.microsoft.com/office/powerpoint/2010/main" val="4136509215"/>
              </p:ext>
            </p:extLst>
          </p:nvPr>
        </p:nvGraphicFramePr>
        <p:xfrm>
          <a:off x="1172584" y="3238052"/>
          <a:ext cx="6282466" cy="29475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260274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6590" y="365125"/>
            <a:ext cx="5006340" cy="1325563"/>
          </a:xfrm>
        </p:spPr>
        <p:txBody>
          <a:bodyPr>
            <a:normAutofit/>
          </a:bodyPr>
          <a:lstStyle/>
          <a:p>
            <a:pPr algn="ctr"/>
            <a:r>
              <a:rPr lang="en-US" b="1" dirty="0">
                <a:latin typeface="Calibri" panose="020F0502020204030204" pitchFamily="34" charset="0"/>
              </a:rPr>
              <a:t>Unified Command</a:t>
            </a:r>
            <a:br>
              <a:rPr lang="en-US" b="1" dirty="0">
                <a:latin typeface="Calibri" panose="020F0502020204030204" pitchFamily="34" charset="0"/>
              </a:rPr>
            </a:b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48590" y="262890"/>
            <a:ext cx="6972972" cy="6377940"/>
          </a:xfrm>
        </p:spPr>
        <p:txBody>
          <a:bodyPr>
            <a:normAutofit lnSpcReduction="10000"/>
          </a:bodyPr>
          <a:lstStyle/>
          <a:p>
            <a:pPr lvl="1"/>
            <a:r>
              <a:rPr lang="en-US" b="1" dirty="0" smtClean="0">
                <a:latin typeface="Calibri" panose="020F0502020204030204" pitchFamily="34" charset="0"/>
              </a:rPr>
              <a:t>“Unified command is a team effort that allows all agencies with jurisdictional responsibility for an incident, either geographical or functional, to participate in the management of the incident…developing and implementing a common set of incident objectives…without losing …agency authority, responsibility or accountability.” FEMA FOG, 2010, p. 6-2.</a:t>
            </a:r>
          </a:p>
          <a:p>
            <a:pPr lvl="1"/>
            <a:r>
              <a:rPr lang="en-US" b="1" dirty="0" smtClean="0">
                <a:latin typeface="Calibri" panose="020F0502020204030204" pitchFamily="34" charset="0"/>
              </a:rPr>
              <a:t>Type of incident example – major accident</a:t>
            </a:r>
          </a:p>
          <a:p>
            <a:pPr lvl="2"/>
            <a:r>
              <a:rPr lang="en-US" dirty="0" smtClean="0">
                <a:latin typeface="Calibri" panose="020F0502020204030204" pitchFamily="34" charset="0"/>
              </a:rPr>
              <a:t>Law Enforcement is the Incident Commander </a:t>
            </a:r>
          </a:p>
          <a:p>
            <a:pPr lvl="2"/>
            <a:r>
              <a:rPr lang="en-US" dirty="0" smtClean="0">
                <a:latin typeface="Calibri" panose="020F0502020204030204" pitchFamily="34" charset="0"/>
              </a:rPr>
              <a:t>Law Enforcement provides traffic control and scene access control</a:t>
            </a:r>
          </a:p>
          <a:p>
            <a:pPr lvl="2"/>
            <a:r>
              <a:rPr lang="en-US" dirty="0" smtClean="0">
                <a:latin typeface="Calibri" panose="020F0502020204030204" pitchFamily="34" charset="0"/>
              </a:rPr>
              <a:t>May require that  road damage assessment and expedient repairs begin immediately to permit access to victims, or that road management change, such as contraflow.</a:t>
            </a:r>
          </a:p>
          <a:p>
            <a:pPr lvl="2"/>
            <a:r>
              <a:rPr lang="en-US" dirty="0" smtClean="0">
                <a:latin typeface="Calibri" panose="020F0502020204030204" pitchFamily="34" charset="0"/>
              </a:rPr>
              <a:t>May include Fire and EMS for life saving services</a:t>
            </a:r>
          </a:p>
          <a:p>
            <a:pPr lvl="2"/>
            <a:r>
              <a:rPr lang="en-US" dirty="0" smtClean="0">
                <a:latin typeface="Calibri" panose="020F0502020204030204" pitchFamily="34" charset="0"/>
              </a:rPr>
              <a:t>May include EPA for </a:t>
            </a:r>
            <a:r>
              <a:rPr lang="en-US" dirty="0" smtClean="0">
                <a:latin typeface="Calibri" panose="020F0502020204030204" pitchFamily="34" charset="0"/>
              </a:rPr>
              <a:t>hazmat </a:t>
            </a:r>
            <a:r>
              <a:rPr lang="en-US" dirty="0" smtClean="0">
                <a:latin typeface="Calibri" panose="020F0502020204030204" pitchFamily="34" charset="0"/>
              </a:rPr>
              <a:t>clean-up</a:t>
            </a:r>
          </a:p>
          <a:p>
            <a:pPr lvl="2"/>
            <a:r>
              <a:rPr lang="en-US" dirty="0" smtClean="0">
                <a:latin typeface="Calibri" panose="020F0502020204030204" pitchFamily="34" charset="0"/>
              </a:rPr>
              <a:t>May include Fish and Wildlife for environmental clean-up; Coast Guard for navigable waterways</a:t>
            </a:r>
            <a:endParaRPr lang="en-US" dirty="0">
              <a:latin typeface="Calibri" panose="020F0502020204030204" pitchFamily="34" charset="0"/>
            </a:endParaRPr>
          </a:p>
          <a:p>
            <a:endParaRPr lang="en-US" dirty="0"/>
          </a:p>
        </p:txBody>
      </p:sp>
      <p:sp>
        <p:nvSpPr>
          <p:cNvPr id="5" name="Slide Number Placeholder 4"/>
          <p:cNvSpPr>
            <a:spLocks noGrp="1"/>
          </p:cNvSpPr>
          <p:nvPr>
            <p:ph type="sldNum" sz="quarter" idx="12"/>
          </p:nvPr>
        </p:nvSpPr>
        <p:spPr/>
        <p:txBody>
          <a:bodyPr/>
          <a:lstStyle/>
          <a:p>
            <a:fld id="{5F247720-CFF6-4A0A-BDD6-6172E18EC4A2}" type="slidenum">
              <a:rPr lang="en-US" smtClean="0"/>
              <a:t>23</a:t>
            </a:fld>
            <a:endParaRPr lang="en-US" dirty="0"/>
          </a:p>
        </p:txBody>
      </p:sp>
      <p:sp>
        <p:nvSpPr>
          <p:cNvPr id="4" name="Date Placeholder 3"/>
          <p:cNvSpPr>
            <a:spLocks noGrp="1"/>
          </p:cNvSpPr>
          <p:nvPr>
            <p:ph type="dt" sz="half" idx="10"/>
          </p:nvPr>
        </p:nvSpPr>
        <p:spPr/>
        <p:txBody>
          <a:bodyPr/>
          <a:lstStyle/>
          <a:p>
            <a:r>
              <a:rPr lang="en-US" smtClean="0"/>
              <a:t>9 1 15</a:t>
            </a:r>
            <a:endParaRPr lang="en-US" dirty="0"/>
          </a:p>
        </p:txBody>
      </p:sp>
      <p:sp>
        <p:nvSpPr>
          <p:cNvPr id="7" name="Footer Placeholder 6"/>
          <p:cNvSpPr>
            <a:spLocks noGrp="1"/>
          </p:cNvSpPr>
          <p:nvPr>
            <p:ph type="ftr" sz="quarter" idx="11"/>
          </p:nvPr>
        </p:nvSpPr>
        <p:spPr/>
        <p:txBody>
          <a:bodyPr/>
          <a:lstStyle/>
          <a:p>
            <a:r>
              <a:rPr lang="en-US" dirty="0" smtClean="0"/>
              <a:t>ICS for Transportation Field Personnel</a:t>
            </a:r>
            <a:endParaRPr lang="en-US" dirty="0"/>
          </a:p>
        </p:txBody>
      </p:sp>
      <p:graphicFrame>
        <p:nvGraphicFramePr>
          <p:cNvPr id="8" name="Content Placeholder 6"/>
          <p:cNvGraphicFramePr>
            <a:graphicFrameLocks/>
          </p:cNvGraphicFramePr>
          <p:nvPr>
            <p:extLst>
              <p:ext uri="{D42A27DB-BD31-4B8C-83A1-F6EECF244321}">
                <p14:modId xmlns:p14="http://schemas.microsoft.com/office/powerpoint/2010/main" val="3416285852"/>
              </p:ext>
            </p:extLst>
          </p:nvPr>
        </p:nvGraphicFramePr>
        <p:xfrm>
          <a:off x="7121561" y="1194099"/>
          <a:ext cx="4679577" cy="55079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7278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65125"/>
            <a:ext cx="5181600" cy="1325563"/>
          </a:xfrm>
        </p:spPr>
        <p:txBody>
          <a:bodyPr/>
          <a:lstStyle/>
          <a:p>
            <a:pPr algn="ctr"/>
            <a:r>
              <a:rPr lang="en-US" b="1" dirty="0" smtClean="0">
                <a:effectLst>
                  <a:outerShdw blurRad="38100" dist="38100" dir="2700000" algn="tl">
                    <a:srgbClr val="000000">
                      <a:alpha val="43137"/>
                    </a:srgbClr>
                  </a:outerShdw>
                </a:effectLst>
              </a:rPr>
              <a:t>Assume Command</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2"/>
          </p:nvPr>
        </p:nvSpPr>
        <p:spPr/>
        <p:txBody>
          <a:bodyPr>
            <a:normAutofit fontScale="92500" lnSpcReduction="20000"/>
          </a:bodyPr>
          <a:lstStyle/>
          <a:p>
            <a:r>
              <a:rPr lang="en-US" dirty="0" smtClean="0"/>
              <a:t>Report to existing Incident Command event</a:t>
            </a:r>
          </a:p>
          <a:p>
            <a:r>
              <a:rPr lang="en-US" dirty="0" smtClean="0"/>
              <a:t>Assume command from another agency whose work is done</a:t>
            </a:r>
          </a:p>
          <a:p>
            <a:r>
              <a:rPr lang="en-US" dirty="0" smtClean="0"/>
              <a:t>Continue the Incident Command until all road-related issues are successfully completed</a:t>
            </a:r>
          </a:p>
          <a:p>
            <a:r>
              <a:rPr lang="en-US" dirty="0" smtClean="0"/>
              <a:t>Close out the Incident or transfer the command to another agency with responsibility for the remaining issues</a:t>
            </a:r>
          </a:p>
          <a:p>
            <a:pPr lvl="1"/>
            <a:r>
              <a:rPr lang="en-US" dirty="0" smtClean="0"/>
              <a:t>For example, to EPA for environmental remediation</a:t>
            </a:r>
            <a:endParaRPr lang="en-US" dirty="0"/>
          </a:p>
        </p:txBody>
      </p:sp>
      <p:sp>
        <p:nvSpPr>
          <p:cNvPr id="4" name="Slide Number Placeholder 3"/>
          <p:cNvSpPr>
            <a:spLocks noGrp="1"/>
          </p:cNvSpPr>
          <p:nvPr>
            <p:ph type="sldNum" sz="quarter" idx="12"/>
          </p:nvPr>
        </p:nvSpPr>
        <p:spPr/>
        <p:txBody>
          <a:bodyPr/>
          <a:lstStyle/>
          <a:p>
            <a:fld id="{5F247720-CFF6-4A0A-BDD6-6172E18EC4A2}" type="slidenum">
              <a:rPr lang="en-US" smtClean="0"/>
              <a:t>24</a:t>
            </a:fld>
            <a:endParaRPr lang="en-US"/>
          </a:p>
        </p:txBody>
      </p:sp>
      <p:pic>
        <p:nvPicPr>
          <p:cNvPr id="8" name="Content Placeholder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 y="421323"/>
            <a:ext cx="5181600" cy="2821394"/>
          </a:xfrm>
          <a:prstGeom prst="rect">
            <a:avLst/>
          </a:prstGeom>
        </p:spPr>
      </p:pic>
      <p:sp>
        <p:nvSpPr>
          <p:cNvPr id="10" name="TextBox 9"/>
          <p:cNvSpPr txBox="1"/>
          <p:nvPr/>
        </p:nvSpPr>
        <p:spPr>
          <a:xfrm>
            <a:off x="880110" y="3348990"/>
            <a:ext cx="4708281" cy="369332"/>
          </a:xfrm>
          <a:prstGeom prst="rect">
            <a:avLst/>
          </a:prstGeom>
          <a:noFill/>
        </p:spPr>
        <p:txBody>
          <a:bodyPr wrap="square" rtlCol="0">
            <a:spAutoFit/>
          </a:bodyPr>
          <a:lstStyle/>
          <a:p>
            <a:r>
              <a:rPr lang="en-US" dirty="0" smtClean="0"/>
              <a:t>Golden Gate Bridge Mud Slide, December 2014</a:t>
            </a:r>
            <a:endParaRPr lang="en-US" dirty="0"/>
          </a:p>
        </p:txBody>
      </p:sp>
      <p:sp>
        <p:nvSpPr>
          <p:cNvPr id="5" name="Date Placeholder 4"/>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graphicFrame>
        <p:nvGraphicFramePr>
          <p:cNvPr id="11" name="Content Placeholder 6"/>
          <p:cNvGraphicFramePr>
            <a:graphicFrameLocks noGrp="1"/>
          </p:cNvGraphicFramePr>
          <p:nvPr>
            <p:ph sz="half" idx="1"/>
            <p:extLst>
              <p:ext uri="{D42A27DB-BD31-4B8C-83A1-F6EECF244321}">
                <p14:modId xmlns:p14="http://schemas.microsoft.com/office/powerpoint/2010/main" val="229553070"/>
              </p:ext>
            </p:extLst>
          </p:nvPr>
        </p:nvGraphicFramePr>
        <p:xfrm>
          <a:off x="838200" y="3718321"/>
          <a:ext cx="4998720" cy="24586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661945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effectLst>
                  <a:outerShdw blurRad="38100" dist="38100" dir="2700000" algn="tl">
                    <a:srgbClr val="000000">
                      <a:alpha val="43137"/>
                    </a:srgbClr>
                  </a:outerShdw>
                </a:effectLst>
              </a:rPr>
              <a:t>Starting Incident Command</a:t>
            </a:r>
            <a:endParaRPr lang="en-US" sz="4400" b="1" dirty="0">
              <a:effectLst>
                <a:outerShdw blurRad="38100" dist="38100" dir="2700000" algn="tl">
                  <a:srgbClr val="000000">
                    <a:alpha val="43137"/>
                  </a:srgbClr>
                </a:outerShdw>
              </a:effectLst>
            </a:endParaRPr>
          </a:p>
        </p:txBody>
      </p:sp>
      <p:pic>
        <p:nvPicPr>
          <p:cNvPr id="7" name="Content Placeholder 6"/>
          <p:cNvPicPr>
            <a:picLocks noGrp="1" noChangeAspect="1"/>
          </p:cNvPicPr>
          <p:nvPr>
            <p:ph type="pic" idx="1"/>
          </p:nvPr>
        </p:nvPicPr>
        <p:blipFill>
          <a:blip r:embed="rId3">
            <a:extLst>
              <a:ext uri="{28A0092B-C50C-407E-A947-70E740481C1C}">
                <a14:useLocalDpi xmlns:a14="http://schemas.microsoft.com/office/drawing/2010/main" val="0"/>
              </a:ext>
            </a:extLst>
          </a:blip>
          <a:srcRect l="7763" r="7763"/>
          <a:stretch>
            <a:fillRect/>
          </a:stretch>
        </p:blipFill>
        <p:spPr>
          <a:xfrm>
            <a:off x="7084583" y="199016"/>
            <a:ext cx="3777298" cy="2982589"/>
          </a:xfrm>
        </p:spPr>
      </p:pic>
      <p:sp>
        <p:nvSpPr>
          <p:cNvPr id="8" name="Text Placeholder 7"/>
          <p:cNvSpPr>
            <a:spLocks noGrp="1"/>
          </p:cNvSpPr>
          <p:nvPr>
            <p:ph type="body" sz="half" idx="2"/>
          </p:nvPr>
        </p:nvSpPr>
        <p:spPr>
          <a:xfrm>
            <a:off x="839788" y="2251710"/>
            <a:ext cx="3932237" cy="3617278"/>
          </a:xfrm>
        </p:spPr>
        <p:txBody>
          <a:bodyPr>
            <a:normAutofit/>
          </a:bodyPr>
          <a:lstStyle/>
          <a:p>
            <a:pPr marL="457200" indent="-457200">
              <a:buFont typeface="Wingdings" panose="05000000000000000000" pitchFamily="2" charset="2"/>
              <a:buChar char="Ø"/>
            </a:pPr>
            <a:r>
              <a:rPr lang="en-US" sz="3200" dirty="0" smtClean="0"/>
              <a:t>Event on an isolated road</a:t>
            </a:r>
          </a:p>
          <a:p>
            <a:pPr marL="457200" indent="-457200">
              <a:buFont typeface="Wingdings" panose="05000000000000000000" pitchFamily="2" charset="2"/>
              <a:buChar char="Ø"/>
            </a:pPr>
            <a:r>
              <a:rPr lang="en-US" sz="3200" dirty="0" smtClean="0"/>
              <a:t>DOT is first on the scene, there doing maintenance</a:t>
            </a:r>
          </a:p>
          <a:p>
            <a:pPr marL="457200" indent="-457200">
              <a:buFont typeface="Wingdings" panose="05000000000000000000" pitchFamily="2" charset="2"/>
              <a:buChar char="Ø"/>
            </a:pPr>
            <a:r>
              <a:rPr lang="en-US" sz="3200" dirty="0" smtClean="0"/>
              <a:t>Supervisor starts ICS</a:t>
            </a:r>
            <a:endParaRPr lang="en-US" sz="3200" dirty="0"/>
          </a:p>
        </p:txBody>
      </p:sp>
      <p:sp>
        <p:nvSpPr>
          <p:cNvPr id="4" name="Slide Number Placeholder 3"/>
          <p:cNvSpPr>
            <a:spLocks noGrp="1"/>
          </p:cNvSpPr>
          <p:nvPr>
            <p:ph type="sldNum" sz="quarter" idx="12"/>
          </p:nvPr>
        </p:nvSpPr>
        <p:spPr/>
        <p:txBody>
          <a:bodyPr/>
          <a:lstStyle/>
          <a:p>
            <a:fld id="{5F247720-CFF6-4A0A-BDD6-6172E18EC4A2}" type="slidenum">
              <a:rPr lang="en-US" smtClean="0"/>
              <a:t>25</a:t>
            </a:fld>
            <a:endParaRPr lang="en-US"/>
          </a:p>
        </p:txBody>
      </p:sp>
      <p:sp>
        <p:nvSpPr>
          <p:cNvPr id="3" name="Date Placeholder 2"/>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graphicFrame>
        <p:nvGraphicFramePr>
          <p:cNvPr id="9" name="Content Placeholder 6"/>
          <p:cNvGraphicFramePr>
            <a:graphicFrameLocks/>
          </p:cNvGraphicFramePr>
          <p:nvPr>
            <p:extLst>
              <p:ext uri="{D42A27DB-BD31-4B8C-83A1-F6EECF244321}">
                <p14:modId xmlns:p14="http://schemas.microsoft.com/office/powerpoint/2010/main" val="1236882142"/>
              </p:ext>
            </p:extLst>
          </p:nvPr>
        </p:nvGraphicFramePr>
        <p:xfrm>
          <a:off x="6637468" y="3439789"/>
          <a:ext cx="5278662" cy="29165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923776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610" y="365125"/>
            <a:ext cx="11045190" cy="1109345"/>
          </a:xfrm>
        </p:spPr>
        <p:txBody>
          <a:bodyPr/>
          <a:lstStyle/>
          <a:p>
            <a:pPr algn="ctr"/>
            <a:r>
              <a:rPr lang="en-US" b="1" dirty="0" smtClean="0">
                <a:effectLst>
                  <a:outerShdw blurRad="38100" dist="38100" dir="2700000" algn="tl">
                    <a:srgbClr val="000000">
                      <a:alpha val="43137"/>
                    </a:srgbClr>
                  </a:outerShdw>
                </a:effectLst>
              </a:rPr>
              <a:t>Incident Commander</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582930" y="2205991"/>
            <a:ext cx="4260134" cy="3970972"/>
          </a:xfrm>
        </p:spPr>
        <p:txBody>
          <a:bodyPr>
            <a:noAutofit/>
          </a:bodyPr>
          <a:lstStyle/>
          <a:p>
            <a:r>
              <a:rPr lang="en-US" dirty="0" smtClean="0"/>
              <a:t>Establish command</a:t>
            </a:r>
          </a:p>
          <a:p>
            <a:r>
              <a:rPr lang="en-US" dirty="0" smtClean="0"/>
              <a:t>Assess situation</a:t>
            </a:r>
          </a:p>
          <a:p>
            <a:r>
              <a:rPr lang="en-US" dirty="0" smtClean="0"/>
              <a:t>Appoint ICS positions</a:t>
            </a:r>
          </a:p>
          <a:p>
            <a:pPr lvl="1"/>
            <a:r>
              <a:rPr lang="en-US" sz="2800" dirty="0" smtClean="0"/>
              <a:t>Field ICS requires a Safety Officer</a:t>
            </a:r>
          </a:p>
          <a:p>
            <a:r>
              <a:rPr lang="en-US" dirty="0" smtClean="0"/>
              <a:t>Document using ICS 201</a:t>
            </a:r>
            <a:endParaRPr lang="en-US" dirty="0"/>
          </a:p>
        </p:txBody>
      </p:sp>
      <p:sp>
        <p:nvSpPr>
          <p:cNvPr id="5" name="Slide Number Placeholder 4"/>
          <p:cNvSpPr>
            <a:spLocks noGrp="1"/>
          </p:cNvSpPr>
          <p:nvPr>
            <p:ph type="sldNum" sz="quarter" idx="12"/>
          </p:nvPr>
        </p:nvSpPr>
        <p:spPr/>
        <p:txBody>
          <a:bodyPr/>
          <a:lstStyle/>
          <a:p>
            <a:fld id="{5F247720-CFF6-4A0A-BDD6-6172E18EC4A2}" type="slidenum">
              <a:rPr lang="en-US" smtClean="0"/>
              <a:t>26</a:t>
            </a:fld>
            <a:endParaRPr lang="en-US"/>
          </a:p>
        </p:txBody>
      </p:sp>
      <p:pic>
        <p:nvPicPr>
          <p:cNvPr id="1028" name="Picture 4" descr="http://www.wildlandfire.com/docs/2013/images/ipad-ics201-for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3064" y="1474470"/>
            <a:ext cx="3180546" cy="42407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wcmrc.com/wp-content/uploads/2011/10/ICS-2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9972" y="1474470"/>
            <a:ext cx="2865674" cy="3728377"/>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11381147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642610" cy="1325563"/>
          </a:xfrm>
        </p:spPr>
        <p:txBody>
          <a:bodyPr/>
          <a:lstStyle/>
          <a:p>
            <a:pPr algn="ctr"/>
            <a:r>
              <a:rPr lang="en-US" b="1" dirty="0" smtClean="0">
                <a:effectLst>
                  <a:outerShdw blurRad="38100" dist="38100" dir="2700000" algn="tl">
                    <a:srgbClr val="000000">
                      <a:alpha val="43137"/>
                    </a:srgbClr>
                  </a:outerShdw>
                </a:effectLst>
              </a:rPr>
              <a:t>ICS: Seldom Used Skill </a:t>
            </a:r>
            <a:endParaRPr lang="en-US" b="1" dirty="0">
              <a:effectLst>
                <a:outerShdw blurRad="38100" dist="38100" dir="2700000" algn="tl">
                  <a:srgbClr val="000000">
                    <a:alpha val="43137"/>
                  </a:srgbClr>
                </a:outerShdw>
              </a:effectLst>
            </a:endParaRPr>
          </a:p>
        </p:txBody>
      </p:sp>
      <p:sp>
        <p:nvSpPr>
          <p:cNvPr id="5" name="Content Placeholder 4"/>
          <p:cNvSpPr>
            <a:spLocks noGrp="1"/>
          </p:cNvSpPr>
          <p:nvPr>
            <p:ph sz="half" idx="1"/>
          </p:nvPr>
        </p:nvSpPr>
        <p:spPr>
          <a:xfrm>
            <a:off x="838200" y="2297431"/>
            <a:ext cx="7037070" cy="3879532"/>
          </a:xfrm>
        </p:spPr>
        <p:txBody>
          <a:bodyPr>
            <a:normAutofit/>
          </a:bodyPr>
          <a:lstStyle/>
          <a:p>
            <a:pPr marL="0" indent="0">
              <a:buNone/>
            </a:pPr>
            <a:r>
              <a:rPr lang="en-US" sz="3200" b="1" dirty="0" smtClean="0"/>
              <a:t>Guides for the Incident Commander</a:t>
            </a:r>
          </a:p>
          <a:p>
            <a:pPr marL="0" indent="0">
              <a:buNone/>
            </a:pPr>
            <a:endParaRPr lang="en-US" sz="3200" dirty="0" smtClean="0"/>
          </a:p>
          <a:p>
            <a:pPr marL="0" indent="0">
              <a:buNone/>
            </a:pPr>
            <a:r>
              <a:rPr lang="en-US" sz="3200" dirty="0" smtClean="0"/>
              <a:t>	Incident Command System Field 	Operations Guide, ICS-420-1</a:t>
            </a:r>
          </a:p>
          <a:p>
            <a:pPr marL="0" indent="0">
              <a:buNone/>
            </a:pPr>
            <a:endParaRPr lang="en-US" sz="3200" dirty="0"/>
          </a:p>
          <a:p>
            <a:pPr marL="0" indent="0">
              <a:buNone/>
            </a:pPr>
            <a:r>
              <a:rPr lang="en-US" sz="3200" dirty="0" smtClean="0"/>
              <a:t>	Supervisors’ Checklist Cards</a:t>
            </a:r>
            <a:endParaRPr lang="en-US" sz="3200" dirty="0"/>
          </a:p>
        </p:txBody>
      </p:sp>
      <p:sp>
        <p:nvSpPr>
          <p:cNvPr id="4" name="Slide Number Placeholder 3"/>
          <p:cNvSpPr>
            <a:spLocks noGrp="1"/>
          </p:cNvSpPr>
          <p:nvPr>
            <p:ph type="sldNum" sz="quarter" idx="12"/>
          </p:nvPr>
        </p:nvSpPr>
        <p:spPr/>
        <p:txBody>
          <a:bodyPr/>
          <a:lstStyle/>
          <a:p>
            <a:fld id="{5F247720-CFF6-4A0A-BDD6-6172E18EC4A2}" type="slidenum">
              <a:rPr lang="en-US" smtClean="0"/>
              <a:t>27</a:t>
            </a:fld>
            <a:endParaRPr lang="en-US" dirty="0"/>
          </a:p>
        </p:txBody>
      </p:sp>
      <p:sp>
        <p:nvSpPr>
          <p:cNvPr id="3" name="Date Placeholder 2"/>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dirty="0" smtClean="0"/>
              <a:t>ICS for Transportation Field Personnel</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5270" y="548640"/>
            <a:ext cx="3169154" cy="5544232"/>
          </a:xfrm>
          <a:prstGeom prst="rect">
            <a:avLst/>
          </a:prstGeom>
        </p:spPr>
      </p:pic>
    </p:spTree>
    <p:extLst>
      <p:ext uri="{BB962C8B-B14F-4D97-AF65-F5344CB8AC3E}">
        <p14:creationId xmlns:p14="http://schemas.microsoft.com/office/powerpoint/2010/main" val="3688419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4030980" cy="2972434"/>
          </a:xfrm>
        </p:spPr>
        <p:txBody>
          <a:bodyPr>
            <a:normAutofit/>
          </a:bodyPr>
          <a:lstStyle/>
          <a:p>
            <a:pPr algn="ctr"/>
            <a:r>
              <a:rPr lang="en-US" b="1" dirty="0" smtClean="0">
                <a:effectLst>
                  <a:outerShdw blurRad="38100" dist="38100" dir="2700000" algn="tl">
                    <a:srgbClr val="000000">
                      <a:alpha val="43137"/>
                    </a:srgbClr>
                  </a:outerShdw>
                </a:effectLst>
              </a:rPr>
              <a:t>Organizing the Paperwork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in a Field Environment</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640080" y="3829049"/>
            <a:ext cx="3977640" cy="2892425"/>
          </a:xfrm>
        </p:spPr>
        <p:txBody>
          <a:bodyPr/>
          <a:lstStyle/>
          <a:p>
            <a:r>
              <a:rPr lang="en-US" dirty="0" smtClean="0"/>
              <a:t>Supervisor’s Board</a:t>
            </a:r>
          </a:p>
          <a:p>
            <a:pPr lvl="1"/>
            <a:r>
              <a:rPr lang="en-US" dirty="0" smtClean="0"/>
              <a:t>ICS forms 201, 208, 214</a:t>
            </a:r>
          </a:p>
          <a:p>
            <a:pPr lvl="1"/>
            <a:r>
              <a:rPr lang="en-US" dirty="0" smtClean="0"/>
              <a:t>Communications plan with district level contact information</a:t>
            </a:r>
            <a:endParaRPr lang="en-US" dirty="0"/>
          </a:p>
        </p:txBody>
      </p:sp>
      <p:sp>
        <p:nvSpPr>
          <p:cNvPr id="4" name="Slide Number Placeholder 3"/>
          <p:cNvSpPr>
            <a:spLocks noGrp="1"/>
          </p:cNvSpPr>
          <p:nvPr>
            <p:ph type="sldNum" sz="quarter" idx="12"/>
          </p:nvPr>
        </p:nvSpPr>
        <p:spPr/>
        <p:txBody>
          <a:bodyPr/>
          <a:lstStyle/>
          <a:p>
            <a:fld id="{5F247720-CFF6-4A0A-BDD6-6172E18EC4A2}" type="slidenum">
              <a:rPr lang="en-US" smtClean="0"/>
              <a:t>28</a:t>
            </a:fld>
            <a:endParaRPr lang="en-US"/>
          </a:p>
        </p:txBody>
      </p:sp>
      <p:sp>
        <p:nvSpPr>
          <p:cNvPr id="5" name="Date Placeholder 4"/>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6792" y="1009356"/>
            <a:ext cx="5356988" cy="500739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7386" y="4581144"/>
            <a:ext cx="3079433" cy="1896329"/>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0356" y="814814"/>
            <a:ext cx="2828308" cy="2239281"/>
          </a:xfrm>
          <a:prstGeom prst="rect">
            <a:avLst/>
          </a:prstGeom>
        </p:spPr>
      </p:pic>
    </p:spTree>
    <p:extLst>
      <p:ext uri="{BB962C8B-B14F-4D97-AF65-F5344CB8AC3E}">
        <p14:creationId xmlns:p14="http://schemas.microsoft.com/office/powerpoint/2010/main" val="3511254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792162"/>
          </a:xfrm>
        </p:spPr>
        <p:txBody>
          <a:bodyPr/>
          <a:lstStyle/>
          <a:p>
            <a:pPr algn="ctr"/>
            <a:r>
              <a:rPr lang="en-US" dirty="0" smtClean="0"/>
              <a:t>Timelines</a:t>
            </a:r>
            <a:endParaRPr lang="en-US" dirty="0"/>
          </a:p>
        </p:txBody>
      </p:sp>
      <p:sp>
        <p:nvSpPr>
          <p:cNvPr id="10" name="TextBox 9"/>
          <p:cNvSpPr txBox="1"/>
          <p:nvPr/>
        </p:nvSpPr>
        <p:spPr>
          <a:xfrm>
            <a:off x="6172200" y="5181600"/>
            <a:ext cx="4495800" cy="923330"/>
          </a:xfrm>
          <a:prstGeom prst="rect">
            <a:avLst/>
          </a:prstGeom>
          <a:noFill/>
        </p:spPr>
        <p:txBody>
          <a:bodyPr wrap="square" rtlCol="0">
            <a:spAutoFit/>
          </a:bodyPr>
          <a:lstStyle/>
          <a:p>
            <a:pPr algn="ctr"/>
            <a:r>
              <a:rPr lang="en-US" dirty="0"/>
              <a:t>ICS can help reduce the overall response time by laying the groundwork for subsequent responders </a:t>
            </a:r>
          </a:p>
        </p:txBody>
      </p:sp>
      <p:sp>
        <p:nvSpPr>
          <p:cNvPr id="3" name="Date Placeholder 2"/>
          <p:cNvSpPr>
            <a:spLocks noGrp="1"/>
          </p:cNvSpPr>
          <p:nvPr>
            <p:ph type="dt" sz="half" idx="10"/>
          </p:nvPr>
        </p:nvSpPr>
        <p:spPr/>
        <p:txBody>
          <a:bodyPr/>
          <a:lstStyle/>
          <a:p>
            <a:r>
              <a:rPr lang="en-US" smtClean="0"/>
              <a:t>9 1 15</a:t>
            </a:r>
            <a:endParaRPr lang="en-US"/>
          </a:p>
        </p:txBody>
      </p:sp>
      <p:sp>
        <p:nvSpPr>
          <p:cNvPr id="4" name="Footer Placeholder 3"/>
          <p:cNvSpPr>
            <a:spLocks noGrp="1"/>
          </p:cNvSpPr>
          <p:nvPr>
            <p:ph type="ftr" sz="quarter" idx="11"/>
          </p:nvPr>
        </p:nvSpPr>
        <p:spPr/>
        <p:txBody>
          <a:bodyPr/>
          <a:lstStyle/>
          <a:p>
            <a:r>
              <a:rPr lang="en-US" smtClean="0"/>
              <a:t>ICS for Transportation Field Personnel</a:t>
            </a:r>
            <a:endParaRPr lang="en-US"/>
          </a:p>
        </p:txBody>
      </p:sp>
      <p:sp>
        <p:nvSpPr>
          <p:cNvPr id="5" name="Slide Number Placeholder 4"/>
          <p:cNvSpPr>
            <a:spLocks noGrp="1"/>
          </p:cNvSpPr>
          <p:nvPr>
            <p:ph type="sldNum" sz="quarter" idx="12"/>
          </p:nvPr>
        </p:nvSpPr>
        <p:spPr/>
        <p:txBody>
          <a:bodyPr/>
          <a:lstStyle/>
          <a:p>
            <a:fld id="{5F247720-CFF6-4A0A-BDD6-6172E18EC4A2}" type="slidenum">
              <a:rPr lang="en-US" smtClean="0"/>
              <a:t>29</a:t>
            </a:fld>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812456473"/>
              </p:ext>
            </p:extLst>
          </p:nvPr>
        </p:nvGraphicFramePr>
        <p:xfrm>
          <a:off x="210313" y="858139"/>
          <a:ext cx="11466576" cy="4333875"/>
        </p:xfrm>
        <a:graphic>
          <a:graphicData uri="http://schemas.openxmlformats.org/presentationml/2006/ole">
            <mc:AlternateContent xmlns:mc="http://schemas.openxmlformats.org/markup-compatibility/2006">
              <mc:Choice xmlns:v="urn:schemas-microsoft-com:vml" Requires="v">
                <p:oleObj spid="_x0000_s1066" name="Worksheet" r:id="rId4" imgW="10372657" imgH="4333965" progId="Excel.Sheet.12">
                  <p:embed/>
                </p:oleObj>
              </mc:Choice>
              <mc:Fallback>
                <p:oleObj name="Worksheet" r:id="rId4" imgW="10372657" imgH="4333965" progId="Excel.Sheet.12">
                  <p:embed/>
                  <p:pic>
                    <p:nvPicPr>
                      <p:cNvPr id="0" name=""/>
                      <p:cNvPicPr/>
                      <p:nvPr/>
                    </p:nvPicPr>
                    <p:blipFill>
                      <a:blip r:embed="rId5"/>
                      <a:stretch>
                        <a:fillRect/>
                      </a:stretch>
                    </p:blipFill>
                    <p:spPr>
                      <a:xfrm>
                        <a:off x="210313" y="858139"/>
                        <a:ext cx="11466576" cy="4333875"/>
                      </a:xfrm>
                      <a:prstGeom prst="rect">
                        <a:avLst/>
                      </a:prstGeom>
                    </p:spPr>
                  </p:pic>
                </p:oleObj>
              </mc:Fallback>
            </mc:AlternateContent>
          </a:graphicData>
        </a:graphic>
      </p:graphicFrame>
    </p:spTree>
    <p:extLst>
      <p:ext uri="{BB962C8B-B14F-4D97-AF65-F5344CB8AC3E}">
        <p14:creationId xmlns:p14="http://schemas.microsoft.com/office/powerpoint/2010/main" val="37794311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9315"/>
          </a:xfrm>
        </p:spPr>
        <p:txBody>
          <a:bodyPr/>
          <a:lstStyle/>
          <a:p>
            <a:pPr algn="ctr"/>
            <a:r>
              <a:rPr lang="en-US" b="1" dirty="0" smtClean="0">
                <a:latin typeface="+mn-lt"/>
              </a:rPr>
              <a:t>ICS for Transportation </a:t>
            </a:r>
            <a:endParaRPr lang="en-US" b="1" dirty="0">
              <a:latin typeface="+mn-lt"/>
            </a:endParaRPr>
          </a:p>
        </p:txBody>
      </p:sp>
      <p:sp>
        <p:nvSpPr>
          <p:cNvPr id="3" name="Content Placeholder 2"/>
          <p:cNvSpPr>
            <a:spLocks noGrp="1"/>
          </p:cNvSpPr>
          <p:nvPr>
            <p:ph sz="half" idx="1"/>
          </p:nvPr>
        </p:nvSpPr>
        <p:spPr>
          <a:xfrm>
            <a:off x="262890" y="1325880"/>
            <a:ext cx="5756910" cy="5280660"/>
          </a:xfrm>
        </p:spPr>
        <p:txBody>
          <a:bodyPr>
            <a:normAutofit lnSpcReduction="10000"/>
          </a:bodyPr>
          <a:lstStyle/>
          <a:p>
            <a:r>
              <a:rPr lang="en-US" b="1" dirty="0" smtClean="0">
                <a:latin typeface="Calibri" panose="020F0502020204030204" pitchFamily="34" charset="0"/>
              </a:rPr>
              <a:t>Key to all emergency response</a:t>
            </a:r>
          </a:p>
          <a:p>
            <a:pPr lvl="1"/>
            <a:r>
              <a:rPr lang="en-US" sz="2400" b="1" dirty="0" smtClean="0">
                <a:latin typeface="Calibri" panose="020F0502020204030204" pitchFamily="34" charset="0"/>
              </a:rPr>
              <a:t>Pre-event evacuation</a:t>
            </a:r>
          </a:p>
          <a:p>
            <a:pPr lvl="1"/>
            <a:r>
              <a:rPr lang="en-US" sz="2400" b="1" dirty="0" smtClean="0">
                <a:latin typeface="Calibri" panose="020F0502020204030204" pitchFamily="34" charset="0"/>
              </a:rPr>
              <a:t>Response</a:t>
            </a:r>
          </a:p>
          <a:p>
            <a:pPr lvl="1"/>
            <a:r>
              <a:rPr lang="en-US" sz="2400" b="1" dirty="0" smtClean="0">
                <a:latin typeface="Calibri" panose="020F0502020204030204" pitchFamily="34" charset="0"/>
              </a:rPr>
              <a:t>Post-event recovery</a:t>
            </a:r>
          </a:p>
          <a:p>
            <a:r>
              <a:rPr lang="en-US" b="1" dirty="0" smtClean="0">
                <a:latin typeface="Calibri" panose="020F0502020204030204" pitchFamily="34" charset="0"/>
              </a:rPr>
              <a:t>Coordination with other emergency responders</a:t>
            </a:r>
          </a:p>
          <a:p>
            <a:pPr lvl="1"/>
            <a:r>
              <a:rPr lang="en-US" sz="2400" b="1" dirty="0" smtClean="0">
                <a:latin typeface="Calibri" panose="020F0502020204030204" pitchFamily="34" charset="0"/>
              </a:rPr>
              <a:t>No roads, no </a:t>
            </a:r>
            <a:r>
              <a:rPr lang="en-US" b="1" dirty="0" smtClean="0">
                <a:latin typeface="Calibri" panose="020F0502020204030204" pitchFamily="34" charset="0"/>
              </a:rPr>
              <a:t>response</a:t>
            </a:r>
            <a:endParaRPr lang="en-US" sz="2400" b="1" dirty="0" smtClean="0">
              <a:latin typeface="Calibri" panose="020F0502020204030204" pitchFamily="34" charset="0"/>
            </a:endParaRPr>
          </a:p>
          <a:p>
            <a:pPr lvl="1"/>
            <a:r>
              <a:rPr lang="en-US" sz="2400" b="1" dirty="0" smtClean="0">
                <a:latin typeface="Calibri" panose="020F0502020204030204" pitchFamily="34" charset="0"/>
              </a:rPr>
              <a:t>Transportation owns the road, so responsible for the safety of the road to serve the public</a:t>
            </a:r>
          </a:p>
          <a:p>
            <a:pPr lvl="2"/>
            <a:r>
              <a:rPr lang="en-US" sz="2400" b="1" dirty="0" smtClean="0">
                <a:latin typeface="Calibri" panose="020F0502020204030204" pitchFamily="34" charset="0"/>
              </a:rPr>
              <a:t>Safety Inspection- bridges, tunnels and road surface</a:t>
            </a:r>
          </a:p>
          <a:p>
            <a:pPr lvl="2"/>
            <a:r>
              <a:rPr lang="en-US" sz="2400" b="1" dirty="0" smtClean="0">
                <a:latin typeface="Calibri" panose="020F0502020204030204" pitchFamily="34" charset="0"/>
              </a:rPr>
              <a:t>Debris removal for access</a:t>
            </a:r>
          </a:p>
          <a:p>
            <a:pPr lvl="2"/>
            <a:r>
              <a:rPr lang="en-US" sz="2400" b="1" dirty="0" smtClean="0">
                <a:latin typeface="Calibri" panose="020F0502020204030204" pitchFamily="34" charset="0"/>
              </a:rPr>
              <a:t>Expedient repairs</a:t>
            </a:r>
            <a:endParaRPr lang="en-US" sz="2400" b="1" dirty="0">
              <a:latin typeface="Calibri" panose="020F0502020204030204" pitchFamily="34" charset="0"/>
            </a:endParaRPr>
          </a:p>
        </p:txBody>
      </p:sp>
      <p:sp>
        <p:nvSpPr>
          <p:cNvPr id="5" name="Slide Number Placeholder 4"/>
          <p:cNvSpPr>
            <a:spLocks noGrp="1"/>
          </p:cNvSpPr>
          <p:nvPr>
            <p:ph type="sldNum" sz="quarter" idx="12"/>
          </p:nvPr>
        </p:nvSpPr>
        <p:spPr/>
        <p:txBody>
          <a:bodyPr/>
          <a:lstStyle/>
          <a:p>
            <a:fld id="{5F247720-CFF6-4A0A-BDD6-6172E18EC4A2}" type="slidenum">
              <a:rPr lang="en-US" smtClean="0"/>
              <a:t>3</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pic>
        <p:nvPicPr>
          <p:cNvPr id="9" name="Picture 5" descr="LEAVING NEW ORLEAN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381750" y="2548731"/>
            <a:ext cx="4762500" cy="290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103453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txBody>
          <a:bodyPr/>
          <a:lstStyle/>
          <a:p>
            <a:pPr algn="ctr"/>
            <a:r>
              <a:rPr lang="en-US" b="1" dirty="0" smtClean="0">
                <a:effectLst>
                  <a:outerShdw blurRad="38100" dist="38100" dir="2700000" algn="tl">
                    <a:srgbClr val="000000">
                      <a:alpha val="43137"/>
                    </a:srgbClr>
                  </a:outerShdw>
                </a:effectLst>
              </a:rPr>
              <a:t>Summary</a:t>
            </a:r>
            <a:endParaRPr lang="en-US" b="1" dirty="0">
              <a:effectLst>
                <a:outerShdw blurRad="38100" dist="38100" dir="2700000" algn="tl">
                  <a:srgbClr val="000000">
                    <a:alpha val="43137"/>
                  </a:srgbClr>
                </a:outerShdw>
              </a:effectLst>
            </a:endParaRPr>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86373" y="2297430"/>
            <a:ext cx="5633427" cy="2350525"/>
          </a:xfrm>
        </p:spPr>
      </p:pic>
      <p:sp>
        <p:nvSpPr>
          <p:cNvPr id="4" name="Content Placeholder 3"/>
          <p:cNvSpPr>
            <a:spLocks noGrp="1"/>
          </p:cNvSpPr>
          <p:nvPr>
            <p:ph sz="half" idx="2"/>
          </p:nvPr>
        </p:nvSpPr>
        <p:spPr>
          <a:xfrm>
            <a:off x="6172200" y="720089"/>
            <a:ext cx="5181600" cy="5456873"/>
          </a:xfrm>
        </p:spPr>
        <p:txBody>
          <a:bodyPr>
            <a:normAutofit fontScale="92500" lnSpcReduction="10000"/>
          </a:bodyPr>
          <a:lstStyle/>
          <a:p>
            <a:r>
              <a:rPr lang="en-US" dirty="0" smtClean="0"/>
              <a:t>All State Transportation Agency response to a multi-agency event must use NIMS, which is ICS in the field</a:t>
            </a:r>
          </a:p>
          <a:p>
            <a:r>
              <a:rPr lang="en-US" dirty="0" smtClean="0"/>
              <a:t>Personnel safety, accountability for personnel and reimbursement are the three purposes of ICS</a:t>
            </a:r>
          </a:p>
          <a:p>
            <a:r>
              <a:rPr lang="en-US" dirty="0" smtClean="0"/>
              <a:t>The State Transportation Agency </a:t>
            </a:r>
            <a:r>
              <a:rPr lang="en-US" dirty="0"/>
              <a:t>is the owner of the SHS</a:t>
            </a:r>
          </a:p>
          <a:p>
            <a:r>
              <a:rPr lang="en-US" dirty="0" smtClean="0"/>
              <a:t>The State Transportation Agency  </a:t>
            </a:r>
            <a:r>
              <a:rPr lang="en-US" dirty="0"/>
              <a:t>may have a variety of roles in the response to planned event, an emergency or a catastrophic </a:t>
            </a:r>
            <a:r>
              <a:rPr lang="en-US" dirty="0" smtClean="0"/>
              <a:t>disaster</a:t>
            </a:r>
          </a:p>
          <a:p>
            <a:endParaRPr lang="en-US" dirty="0"/>
          </a:p>
        </p:txBody>
      </p:sp>
      <p:sp>
        <p:nvSpPr>
          <p:cNvPr id="5" name="Slide Number Placeholder 4"/>
          <p:cNvSpPr>
            <a:spLocks noGrp="1"/>
          </p:cNvSpPr>
          <p:nvPr>
            <p:ph type="sldNum" sz="quarter" idx="12"/>
          </p:nvPr>
        </p:nvSpPr>
        <p:spPr/>
        <p:txBody>
          <a:bodyPr/>
          <a:lstStyle/>
          <a:p>
            <a:fld id="{5F247720-CFF6-4A0A-BDD6-6172E18EC4A2}" type="slidenum">
              <a:rPr lang="en-US" smtClean="0"/>
              <a:t>30</a:t>
            </a:fld>
            <a:endParaRPr lang="en-US" dirty="0"/>
          </a:p>
        </p:txBody>
      </p:sp>
      <p:sp>
        <p:nvSpPr>
          <p:cNvPr id="3" name="Date Placeholder 2"/>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3793973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rPr>
              <a:t>Questions?</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5F247720-CFF6-4A0A-BDD6-6172E18EC4A2}" type="slidenum">
              <a:rPr lang="en-US" smtClean="0"/>
              <a:t>31</a:t>
            </a:fld>
            <a:endParaRPr lang="en-US"/>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195108" y="1825625"/>
            <a:ext cx="5801784" cy="4351338"/>
          </a:xfrm>
        </p:spPr>
      </p:pic>
      <p:sp>
        <p:nvSpPr>
          <p:cNvPr id="3" name="Date Placeholder 2"/>
          <p:cNvSpPr>
            <a:spLocks noGrp="1"/>
          </p:cNvSpPr>
          <p:nvPr>
            <p:ph type="dt" sz="half" idx="10"/>
          </p:nvPr>
        </p:nvSpPr>
        <p:spPr/>
        <p:txBody>
          <a:bodyPr/>
          <a:lstStyle/>
          <a:p>
            <a:r>
              <a:rPr lang="en-US" smtClean="0"/>
              <a:t>9 1 15</a:t>
            </a:r>
            <a:endParaRPr lang="en-US"/>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8957117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0344" y="499533"/>
            <a:ext cx="5319655" cy="1009227"/>
          </a:xfrm>
        </p:spPr>
        <p:txBody>
          <a:bodyPr>
            <a:normAutofit fontScale="90000"/>
          </a:bodyPr>
          <a:lstStyle/>
          <a:p>
            <a:pPr algn="ctr"/>
            <a:r>
              <a:rPr lang="en-US" b="1" dirty="0" smtClean="0">
                <a:latin typeface="Calibri" panose="020F0502020204030204" pitchFamily="34" charset="0"/>
              </a:rPr>
              <a:t>ICS Personnel Are “Emergency Response Providers”</a:t>
            </a:r>
            <a:endParaRPr lang="en-US" b="1" dirty="0">
              <a:latin typeface="Calibri" panose="020F0502020204030204" pitchFamily="34" charset="0"/>
            </a:endParaRPr>
          </a:p>
        </p:txBody>
      </p:sp>
      <p:sp>
        <p:nvSpPr>
          <p:cNvPr id="3" name="Content Placeholder 2"/>
          <p:cNvSpPr>
            <a:spLocks noGrp="1"/>
          </p:cNvSpPr>
          <p:nvPr>
            <p:ph sz="half" idx="1"/>
          </p:nvPr>
        </p:nvSpPr>
        <p:spPr>
          <a:xfrm>
            <a:off x="838200" y="1021976"/>
            <a:ext cx="5181600" cy="5154988"/>
          </a:xfrm>
          <a:solidFill>
            <a:schemeClr val="bg1"/>
          </a:solidFill>
        </p:spPr>
        <p:txBody>
          <a:bodyPr>
            <a:noAutofit/>
          </a:bodyPr>
          <a:lstStyle/>
          <a:p>
            <a:r>
              <a:rPr lang="en-US" b="1" dirty="0" smtClean="0">
                <a:latin typeface="Calibri" panose="020F0502020204030204" pitchFamily="34" charset="0"/>
              </a:rPr>
              <a:t>Public Safety – Police, Fire, EMS</a:t>
            </a:r>
          </a:p>
          <a:p>
            <a:pPr lvl="1"/>
            <a:r>
              <a:rPr lang="en-US" sz="2400" b="1" dirty="0" smtClean="0">
                <a:latin typeface="Calibri" panose="020F0502020204030204" pitchFamily="34" charset="0"/>
              </a:rPr>
              <a:t>Assist human victims</a:t>
            </a:r>
          </a:p>
          <a:p>
            <a:pPr lvl="1"/>
            <a:r>
              <a:rPr lang="en-US" b="1" dirty="0" smtClean="0">
                <a:latin typeface="Calibri" panose="020F0502020204030204" pitchFamily="34" charset="0"/>
              </a:rPr>
              <a:t>HR term related to benefits</a:t>
            </a:r>
            <a:endParaRPr lang="en-US" sz="2400" b="1" dirty="0" smtClean="0">
              <a:latin typeface="Calibri" panose="020F0502020204030204" pitchFamily="34" charset="0"/>
            </a:endParaRPr>
          </a:p>
          <a:p>
            <a:r>
              <a:rPr lang="en-US" b="1" dirty="0" smtClean="0">
                <a:latin typeface="Calibri" panose="020F0502020204030204" pitchFamily="34" charset="0"/>
              </a:rPr>
              <a:t>“Emergency Response Provider” includes </a:t>
            </a:r>
            <a:r>
              <a:rPr lang="en-US" b="1" dirty="0">
                <a:latin typeface="Calibri" panose="020F0502020204030204" pitchFamily="34" charset="0"/>
              </a:rPr>
              <a:t>State DOT personnel</a:t>
            </a:r>
          </a:p>
          <a:p>
            <a:pPr lvl="1"/>
            <a:r>
              <a:rPr lang="en-US" b="1" dirty="0" smtClean="0">
                <a:latin typeface="Calibri" panose="020F0502020204030204" pitchFamily="34" charset="0"/>
              </a:rPr>
              <a:t>Homeland Security Act 2002</a:t>
            </a:r>
            <a:endParaRPr lang="en-US" b="1" dirty="0">
              <a:latin typeface="Calibri" panose="020F0502020204030204" pitchFamily="34" charset="0"/>
            </a:endParaRPr>
          </a:p>
          <a:p>
            <a:pPr lvl="1"/>
            <a:r>
              <a:rPr lang="en-US" b="1" dirty="0" smtClean="0">
                <a:latin typeface="Calibri" panose="020F0502020204030204" pitchFamily="34" charset="0"/>
              </a:rPr>
              <a:t>Post-Katrina Emergency Management Reform Act 2006</a:t>
            </a:r>
            <a:endParaRPr lang="en-US" b="1" dirty="0">
              <a:latin typeface="Calibri" panose="020F0502020204030204" pitchFamily="34" charset="0"/>
            </a:endParaRPr>
          </a:p>
          <a:p>
            <a:r>
              <a:rPr lang="en-US" b="1" dirty="0">
                <a:latin typeface="Calibri" panose="020F0502020204030204" pitchFamily="34" charset="0"/>
              </a:rPr>
              <a:t>“Critical transportation” = Core Capability under National Preparedness </a:t>
            </a:r>
            <a:r>
              <a:rPr lang="en-US" b="1" dirty="0" smtClean="0">
                <a:latin typeface="Calibri" panose="020F0502020204030204" pitchFamily="34" charset="0"/>
              </a:rPr>
              <a:t>Goal</a:t>
            </a:r>
            <a:endParaRPr lang="en-US" b="1" dirty="0">
              <a:latin typeface="Calibri" panose="020F0502020204030204" pitchFamily="34" charset="0"/>
            </a:endParaRPr>
          </a:p>
        </p:txBody>
      </p:sp>
      <p:sp>
        <p:nvSpPr>
          <p:cNvPr id="4" name="TextBox 3"/>
          <p:cNvSpPr txBox="1"/>
          <p:nvPr/>
        </p:nvSpPr>
        <p:spPr>
          <a:xfrm>
            <a:off x="6777318" y="5647765"/>
            <a:ext cx="3827843" cy="369332"/>
          </a:xfrm>
          <a:prstGeom prst="rect">
            <a:avLst/>
          </a:prstGeom>
          <a:noFill/>
        </p:spPr>
        <p:txBody>
          <a:bodyPr wrap="none" rtlCol="0">
            <a:spAutoFit/>
          </a:bodyPr>
          <a:lstStyle/>
          <a:p>
            <a:r>
              <a:rPr lang="en-US" dirty="0" smtClean="0"/>
              <a:t>Road Crew, courtesy of City of San Jose</a:t>
            </a:r>
            <a:endParaRPr lang="en-US" dirty="0"/>
          </a:p>
        </p:txBody>
      </p:sp>
      <p:pic>
        <p:nvPicPr>
          <p:cNvPr id="7" name="Content Placeholder 6" descr="MVC-002F"/>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6172200" y="2058194"/>
            <a:ext cx="5181600" cy="3886200"/>
          </a:xfrm>
          <a:noFill/>
          <a:extLst>
            <a:ext uri="{909E8E84-426E-40DD-AFC4-6F175D3DCCD1}">
              <a14:hiddenFill xmlns:a14="http://schemas.microsoft.com/office/drawing/2010/main">
                <a:solidFill>
                  <a:srgbClr val="FFFFFF"/>
                </a:solidFill>
              </a14:hiddenFill>
            </a:ext>
          </a:extLst>
        </p:spPr>
      </p:pic>
      <p:sp>
        <p:nvSpPr>
          <p:cNvPr id="8" name="Date Placeholder 7"/>
          <p:cNvSpPr>
            <a:spLocks noGrp="1"/>
          </p:cNvSpPr>
          <p:nvPr>
            <p:ph type="dt" sz="half" idx="10"/>
          </p:nvPr>
        </p:nvSpPr>
        <p:spPr/>
        <p:txBody>
          <a:bodyPr/>
          <a:lstStyle/>
          <a:p>
            <a:r>
              <a:rPr lang="en-US" smtClean="0"/>
              <a:t>9 1 15</a:t>
            </a:r>
            <a:endParaRPr lang="en-US"/>
          </a:p>
        </p:txBody>
      </p:sp>
      <p:sp>
        <p:nvSpPr>
          <p:cNvPr id="9" name="Footer Placeholder 8"/>
          <p:cNvSpPr>
            <a:spLocks noGrp="1"/>
          </p:cNvSpPr>
          <p:nvPr>
            <p:ph type="ftr" sz="quarter" idx="11"/>
          </p:nvPr>
        </p:nvSpPr>
        <p:spPr/>
        <p:txBody>
          <a:bodyPr/>
          <a:lstStyle/>
          <a:p>
            <a:r>
              <a:rPr lang="en-US" smtClean="0"/>
              <a:t>ICS for Transportation Field Personnel</a:t>
            </a:r>
            <a:endParaRPr lang="en-US"/>
          </a:p>
        </p:txBody>
      </p:sp>
      <p:sp>
        <p:nvSpPr>
          <p:cNvPr id="10" name="Slide Number Placeholder 9"/>
          <p:cNvSpPr>
            <a:spLocks noGrp="1"/>
          </p:cNvSpPr>
          <p:nvPr>
            <p:ph type="sldNum" sz="quarter" idx="12"/>
          </p:nvPr>
        </p:nvSpPr>
        <p:spPr/>
        <p:txBody>
          <a:bodyPr/>
          <a:lstStyle/>
          <a:p>
            <a:fld id="{5F247720-CFF6-4A0A-BDD6-6172E18EC4A2}" type="slidenum">
              <a:rPr lang="en-US" smtClean="0"/>
              <a:t>4</a:t>
            </a:fld>
            <a:endParaRPr lang="en-US"/>
          </a:p>
        </p:txBody>
      </p:sp>
    </p:spTree>
    <p:extLst>
      <p:ext uri="{BB962C8B-B14F-4D97-AF65-F5344CB8AC3E}">
        <p14:creationId xmlns:p14="http://schemas.microsoft.com/office/powerpoint/2010/main" val="4266221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a:xfrm>
            <a:off x="2514600" y="365125"/>
            <a:ext cx="8153399" cy="1325563"/>
          </a:xfrm>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chor="ctr">
            <a:normAutofit/>
          </a:bodyPr>
          <a:lstStyle/>
          <a:p>
            <a:pPr algn="ctr" eaLnBrk="1" hangingPunct="1">
              <a:defRPr/>
            </a:pPr>
            <a:r>
              <a:rPr lang="en-US" sz="3600" b="1" dirty="0" smtClean="0">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Incident Command System (ICS)</a:t>
            </a:r>
            <a:r>
              <a:rPr lang="en-US" sz="3600" b="1" dirty="0">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
            </a:r>
            <a:br>
              <a:rPr lang="en-US" sz="3600" b="1" dirty="0">
                <a:effectLst>
                  <a:outerShdw blurRad="38100" dist="38100" dir="2700000" algn="tl">
                    <a:srgbClr val="000000">
                      <a:alpha val="43137"/>
                    </a:srgbClr>
                  </a:outerShdw>
                </a:effectLst>
                <a:latin typeface="Aharoni" panose="02010803020104030203" pitchFamily="2" charset="-79"/>
                <a:cs typeface="Aharoni" panose="02010803020104030203" pitchFamily="2" charset="-79"/>
              </a:rPr>
            </a:br>
            <a:endParaRPr lang="en-US" sz="3600" b="1" dirty="0">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pic>
        <p:nvPicPr>
          <p:cNvPr id="12294" name="Picture 6" descr="abstract_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1068742" y="3271192"/>
            <a:ext cx="4519184" cy="23628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81" name="Rectangle 5"/>
          <p:cNvSpPr>
            <a:spLocks noGrp="1" noChangeArrowheads="1"/>
          </p:cNvSpPr>
          <p:nvPr>
            <p:ph type="body" sz="half" idx="4294967295"/>
          </p:nvPr>
        </p:nvSpPr>
        <p:spPr>
          <a:xfrm>
            <a:off x="337221" y="1194100"/>
            <a:ext cx="5428878" cy="2001240"/>
          </a:xfrm>
          <a:extLst>
            <a:ext uri="{91240B29-F687-4F45-9708-019B960494DF}">
              <a14:hiddenLine xmlns:a14="http://schemas.microsoft.com/office/drawing/2010/main" w="12700">
                <a:solidFill>
                  <a:schemeClr val="tx1"/>
                </a:solidFill>
                <a:miter lim="800000"/>
                <a:headEnd/>
                <a:tailEnd/>
              </a14:hiddenLine>
            </a:ext>
          </a:extLst>
        </p:spPr>
        <p:txBody>
          <a:bodyPr vert="horz" lIns="90488" tIns="44450" rIns="90488" bIns="44450" rtlCol="0">
            <a:normAutofit fontScale="92500" lnSpcReduction="10000"/>
          </a:bodyPr>
          <a:lstStyle/>
          <a:p>
            <a:pPr eaLnBrk="1" hangingPunct="1">
              <a:lnSpc>
                <a:spcPct val="90000"/>
              </a:lnSpc>
              <a:buClr>
                <a:srgbClr val="FAFD00"/>
              </a:buClr>
              <a:buFont typeface="Monotype Sorts" pitchFamily="2" charset="2"/>
              <a:buChar char="*"/>
              <a:defRPr/>
            </a:pPr>
            <a:r>
              <a:rPr lang="en-US" b="1" dirty="0" smtClean="0">
                <a:effectLst>
                  <a:outerShdw blurRad="38100" dist="38100" dir="2700000" algn="tl">
                    <a:srgbClr val="000000">
                      <a:alpha val="43137"/>
                    </a:srgbClr>
                  </a:outerShdw>
                </a:effectLst>
              </a:rPr>
              <a:t>1970s California FIRESCOPE</a:t>
            </a:r>
            <a:endParaRPr lang="en-US" b="1" dirty="0">
              <a:effectLst>
                <a:outerShdw blurRad="38100" dist="38100" dir="2700000" algn="tl">
                  <a:srgbClr val="000000">
                    <a:alpha val="43137"/>
                  </a:srgbClr>
                </a:outerShdw>
              </a:effectLst>
            </a:endParaRPr>
          </a:p>
          <a:p>
            <a:pPr eaLnBrk="1" hangingPunct="1">
              <a:lnSpc>
                <a:spcPct val="90000"/>
              </a:lnSpc>
              <a:buClr>
                <a:srgbClr val="FAFD00"/>
              </a:buClr>
              <a:buFont typeface="Monotype Sorts" pitchFamily="2" charset="2"/>
              <a:buChar char="*"/>
              <a:defRPr/>
            </a:pPr>
            <a:r>
              <a:rPr lang="en-US" b="1" dirty="0" smtClean="0">
                <a:effectLst>
                  <a:outerShdw blurRad="38100" dist="38100" dir="2700000" algn="tl">
                    <a:srgbClr val="000000">
                      <a:alpha val="43137"/>
                    </a:srgbClr>
                  </a:outerShdw>
                </a:effectLst>
              </a:rPr>
              <a:t>1980 National Fire Academy</a:t>
            </a:r>
            <a:endParaRPr lang="en-US" b="1" dirty="0">
              <a:effectLst>
                <a:outerShdw blurRad="38100" dist="38100" dir="2700000" algn="tl">
                  <a:srgbClr val="000000">
                    <a:alpha val="43137"/>
                  </a:srgbClr>
                </a:outerShdw>
              </a:effectLst>
            </a:endParaRPr>
          </a:p>
          <a:p>
            <a:pPr eaLnBrk="1" hangingPunct="1">
              <a:lnSpc>
                <a:spcPct val="90000"/>
              </a:lnSpc>
              <a:buClr>
                <a:srgbClr val="FAFD00"/>
              </a:buClr>
              <a:buFont typeface="Monotype Sorts" pitchFamily="2" charset="2"/>
              <a:buChar char="*"/>
              <a:defRPr/>
            </a:pPr>
            <a:r>
              <a:rPr lang="en-US" b="1" dirty="0" smtClean="0">
                <a:effectLst>
                  <a:outerShdw blurRad="38100" dist="38100" dir="2700000" algn="tl">
                    <a:srgbClr val="000000">
                      <a:alpha val="43137"/>
                    </a:srgbClr>
                  </a:outerShdw>
                </a:effectLst>
              </a:rPr>
              <a:t>2004 NIMS</a:t>
            </a:r>
          </a:p>
          <a:p>
            <a:pPr lvl="1">
              <a:buClr>
                <a:srgbClr val="FAFD00"/>
              </a:buClr>
              <a:buFont typeface="Monotype Sorts" pitchFamily="2" charset="2"/>
              <a:buChar char="*"/>
              <a:defRPr/>
            </a:pPr>
            <a:r>
              <a:rPr lang="en-US" b="1" dirty="0" smtClean="0">
                <a:effectLst>
                  <a:outerShdw blurRad="38100" dist="38100" dir="2700000" algn="tl">
                    <a:srgbClr val="000000">
                      <a:alpha val="43137"/>
                    </a:srgbClr>
                  </a:outerShdw>
                </a:effectLst>
              </a:rPr>
              <a:t>Homeland Security Presidential Directive-5 (HSPD-5), 2003</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5F247720-CFF6-4A0A-BDD6-6172E18EC4A2}" type="slidenum">
              <a:rPr lang="en-US" smtClean="0"/>
              <a:t>5</a:t>
            </a:fld>
            <a:endParaRPr lang="en-US"/>
          </a:p>
        </p:txBody>
      </p:sp>
      <p:sp>
        <p:nvSpPr>
          <p:cNvPr id="2" name="Date Placeholder 1"/>
          <p:cNvSpPr>
            <a:spLocks noGrp="1"/>
          </p:cNvSpPr>
          <p:nvPr>
            <p:ph type="dt" sz="half" idx="10"/>
          </p:nvPr>
        </p:nvSpPr>
        <p:spPr/>
        <p:txBody>
          <a:bodyPr/>
          <a:lstStyle/>
          <a:p>
            <a:r>
              <a:rPr lang="en-US" smtClean="0"/>
              <a:t>9 1 15</a:t>
            </a:r>
            <a:endParaRPr lang="en-US"/>
          </a:p>
        </p:txBody>
      </p:sp>
      <p:sp>
        <p:nvSpPr>
          <p:cNvPr id="3" name="Footer Placeholder 2"/>
          <p:cNvSpPr>
            <a:spLocks noGrp="1"/>
          </p:cNvSpPr>
          <p:nvPr>
            <p:ph type="ftr" sz="quarter" idx="11"/>
          </p:nvPr>
        </p:nvSpPr>
        <p:spPr/>
        <p:txBody>
          <a:bodyPr/>
          <a:lstStyle/>
          <a:p>
            <a:r>
              <a:rPr lang="en-US" smtClean="0"/>
              <a:t>ICS for Transportation Field Personnel</a:t>
            </a:r>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9119" y="1690687"/>
            <a:ext cx="4214681" cy="3161011"/>
          </a:xfrm>
          <a:prstGeom prst="rect">
            <a:avLst/>
          </a:prstGeom>
        </p:spPr>
      </p:pic>
      <p:sp>
        <p:nvSpPr>
          <p:cNvPr id="6" name="TextBox 5"/>
          <p:cNvSpPr txBox="1"/>
          <p:nvPr/>
        </p:nvSpPr>
        <p:spPr>
          <a:xfrm>
            <a:off x="1204856" y="5970494"/>
            <a:ext cx="2935612" cy="369332"/>
          </a:xfrm>
          <a:prstGeom prst="rect">
            <a:avLst/>
          </a:prstGeom>
          <a:noFill/>
        </p:spPr>
        <p:txBody>
          <a:bodyPr wrap="none" rtlCol="0">
            <a:spAutoFit/>
          </a:bodyPr>
          <a:lstStyle/>
          <a:p>
            <a:r>
              <a:rPr lang="en-US" dirty="0" smtClean="0"/>
              <a:t>Oakland Hills Firestorm, 1991</a:t>
            </a:r>
            <a:endParaRPr lang="en-US" dirty="0"/>
          </a:p>
        </p:txBody>
      </p:sp>
      <p:sp>
        <p:nvSpPr>
          <p:cNvPr id="7" name="TextBox 6"/>
          <p:cNvSpPr txBox="1"/>
          <p:nvPr/>
        </p:nvSpPr>
        <p:spPr>
          <a:xfrm>
            <a:off x="7379746" y="5260489"/>
            <a:ext cx="2991460" cy="369332"/>
          </a:xfrm>
          <a:prstGeom prst="rect">
            <a:avLst/>
          </a:prstGeom>
          <a:noFill/>
        </p:spPr>
        <p:txBody>
          <a:bodyPr wrap="none" rtlCol="0">
            <a:spAutoFit/>
          </a:bodyPr>
          <a:lstStyle/>
          <a:p>
            <a:r>
              <a:rPr lang="en-US" dirty="0" smtClean="0"/>
              <a:t>Pentagon Attacked 9/11/2001</a:t>
            </a:r>
            <a:endParaRPr lang="en-US" dirty="0"/>
          </a:p>
        </p:txBody>
      </p:sp>
    </p:spTree>
    <p:extLst>
      <p:ext uri="{BB962C8B-B14F-4D97-AF65-F5344CB8AC3E}">
        <p14:creationId xmlns:p14="http://schemas.microsoft.com/office/powerpoint/2010/main" val="405370649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7662"/>
            <a:ext cx="10515600" cy="1183976"/>
          </a:xfrm>
        </p:spPr>
        <p:txBody>
          <a:bodyPr>
            <a:normAutofit fontScale="90000"/>
          </a:bodyPr>
          <a:lstStyle/>
          <a:p>
            <a:r>
              <a:rPr lang="en-US" b="1" dirty="0" smtClean="0">
                <a:effectLst>
                  <a:outerShdw blurRad="38100" dist="38100" dir="2700000" algn="tl">
                    <a:srgbClr val="000000">
                      <a:alpha val="43137"/>
                    </a:srgbClr>
                  </a:outerShdw>
                </a:effectLst>
              </a:rPr>
              <a:t>National Incident Management System (NIMS) Incorporates…</a:t>
            </a:r>
            <a:endParaRPr lang="en-US" dirty="0">
              <a:effectLst>
                <a:outerShdw blurRad="38100" dist="38100" dir="2700000" algn="tl">
                  <a:srgbClr val="000000">
                    <a:alpha val="43137"/>
                  </a:srgbClr>
                </a:outerShdw>
              </a:effectLst>
            </a:endParaRPr>
          </a:p>
        </p:txBody>
      </p:sp>
      <p:pic>
        <p:nvPicPr>
          <p:cNvPr id="4" name="Picture 4" descr="4322-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260" y="1574614"/>
            <a:ext cx="4254172" cy="342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42278" y="1172585"/>
            <a:ext cx="6529892" cy="4785926"/>
          </a:xfrm>
          <a:prstGeom prst="rect">
            <a:avLst/>
          </a:prstGeom>
        </p:spPr>
        <p:txBody>
          <a:bodyPr wrap="square">
            <a:spAutoFit/>
          </a:bodyPr>
          <a:lstStyle/>
          <a:p>
            <a:pPr>
              <a:spcBef>
                <a:spcPct val="50000"/>
              </a:spcBef>
              <a:buClr>
                <a:srgbClr val="000099"/>
              </a:buClr>
            </a:pPr>
            <a:endParaRPr lang="en-US" altLang="en-US" sz="2800" b="1" dirty="0" smtClean="0">
              <a:latin typeface="Arial" panose="020B0604020202020204" pitchFamily="34" charset="0"/>
            </a:endParaRPr>
          </a:p>
          <a:p>
            <a:pPr>
              <a:spcBef>
                <a:spcPct val="50000"/>
              </a:spcBef>
              <a:buClr>
                <a:srgbClr val="000099"/>
              </a:buClr>
            </a:pPr>
            <a:r>
              <a:rPr lang="en-US" altLang="en-US" sz="2800" b="1" dirty="0" smtClean="0">
                <a:latin typeface="Arial" panose="020B0604020202020204" pitchFamily="34" charset="0"/>
              </a:rPr>
              <a:t>Incident </a:t>
            </a:r>
            <a:r>
              <a:rPr lang="en-US" altLang="en-US" sz="2800" b="1" dirty="0">
                <a:latin typeface="Arial" panose="020B0604020202020204" pitchFamily="34" charset="0"/>
              </a:rPr>
              <a:t>Command </a:t>
            </a:r>
            <a:r>
              <a:rPr lang="en-US" altLang="en-US" sz="2800" b="1" dirty="0" smtClean="0">
                <a:latin typeface="Arial" panose="020B0604020202020204" pitchFamily="34" charset="0"/>
              </a:rPr>
              <a:t>System (ICS)</a:t>
            </a:r>
          </a:p>
          <a:p>
            <a:pPr marL="623888" indent="-623888">
              <a:spcBef>
                <a:spcPct val="50000"/>
              </a:spcBef>
              <a:buClr>
                <a:srgbClr val="000099"/>
              </a:buClr>
            </a:pPr>
            <a:r>
              <a:rPr lang="en-US" altLang="en-US" sz="2800" b="1" dirty="0">
                <a:latin typeface="Arial" panose="020B0604020202020204" pitchFamily="34" charset="0"/>
              </a:rPr>
              <a:t>	</a:t>
            </a:r>
            <a:r>
              <a:rPr lang="en-US" altLang="en-US" b="1" dirty="0" smtClean="0">
                <a:latin typeface="Arial" panose="020B0604020202020204" pitchFamily="34" charset="0"/>
              </a:rPr>
              <a:t>Modular, flexible, span of control, unity of command</a:t>
            </a:r>
          </a:p>
          <a:p>
            <a:pPr marL="623888" indent="-623888">
              <a:spcBef>
                <a:spcPct val="50000"/>
              </a:spcBef>
              <a:buClr>
                <a:srgbClr val="000099"/>
              </a:buClr>
            </a:pPr>
            <a:r>
              <a:rPr lang="en-US" altLang="en-US" b="1" dirty="0">
                <a:latin typeface="Arial" panose="020B0604020202020204" pitchFamily="34" charset="0"/>
              </a:rPr>
              <a:t>	</a:t>
            </a:r>
            <a:r>
              <a:rPr lang="en-US" altLang="en-US" b="1" dirty="0" smtClean="0">
                <a:latin typeface="Arial" panose="020B0604020202020204" pitchFamily="34" charset="0"/>
              </a:rPr>
              <a:t>Common Terminology</a:t>
            </a:r>
          </a:p>
          <a:p>
            <a:pPr marL="623888" indent="-623888">
              <a:spcBef>
                <a:spcPct val="50000"/>
              </a:spcBef>
              <a:buClr>
                <a:srgbClr val="000099"/>
              </a:buClr>
            </a:pPr>
            <a:r>
              <a:rPr lang="en-US" altLang="en-US" b="1" dirty="0">
                <a:latin typeface="Arial" panose="020B0604020202020204" pitchFamily="34" charset="0"/>
              </a:rPr>
              <a:t>	</a:t>
            </a:r>
            <a:r>
              <a:rPr lang="en-US" altLang="en-US" b="1" dirty="0" smtClean="0">
                <a:latin typeface="Arial" panose="020B0604020202020204" pitchFamily="34" charset="0"/>
              </a:rPr>
              <a:t>Management by Objective</a:t>
            </a:r>
          </a:p>
          <a:p>
            <a:pPr marL="623888" indent="-623888">
              <a:spcBef>
                <a:spcPct val="50000"/>
              </a:spcBef>
              <a:buClr>
                <a:srgbClr val="000099"/>
              </a:buClr>
            </a:pPr>
            <a:r>
              <a:rPr lang="en-US" altLang="en-US" b="1" dirty="0" smtClean="0">
                <a:latin typeface="Arial" panose="020B0604020202020204" pitchFamily="34" charset="0"/>
              </a:rPr>
              <a:t>	Unified Command </a:t>
            </a:r>
            <a:endParaRPr lang="en-US" altLang="en-US" b="1" dirty="0">
              <a:latin typeface="Arial" panose="020B0604020202020204" pitchFamily="34" charset="0"/>
            </a:endParaRPr>
          </a:p>
          <a:p>
            <a:pPr>
              <a:spcBef>
                <a:spcPct val="50000"/>
              </a:spcBef>
              <a:buClr>
                <a:srgbClr val="000099"/>
              </a:buClr>
            </a:pPr>
            <a:r>
              <a:rPr lang="en-US" altLang="en-US" sz="2800" b="1" dirty="0" smtClean="0">
                <a:latin typeface="Arial" panose="020B0604020202020204" pitchFamily="34" charset="0"/>
              </a:rPr>
              <a:t>Multi-agency </a:t>
            </a:r>
            <a:r>
              <a:rPr lang="en-US" altLang="en-US" sz="2800" b="1" dirty="0">
                <a:latin typeface="Arial" panose="020B0604020202020204" pitchFamily="34" charset="0"/>
              </a:rPr>
              <a:t>coordination system (MACS)</a:t>
            </a:r>
          </a:p>
          <a:p>
            <a:pPr>
              <a:spcBef>
                <a:spcPct val="50000"/>
              </a:spcBef>
              <a:buClr>
                <a:srgbClr val="000099"/>
              </a:buClr>
            </a:pPr>
            <a:r>
              <a:rPr lang="en-US" altLang="en-US" sz="2800" b="1" dirty="0" smtClean="0">
                <a:latin typeface="Arial" panose="020B0604020202020204" pitchFamily="34" charset="0"/>
              </a:rPr>
              <a:t>Mutual </a:t>
            </a:r>
            <a:r>
              <a:rPr lang="en-US" altLang="en-US" sz="2800" b="1" dirty="0">
                <a:latin typeface="Arial" panose="020B0604020202020204" pitchFamily="34" charset="0"/>
              </a:rPr>
              <a:t>Aid </a:t>
            </a:r>
            <a:r>
              <a:rPr lang="en-US" altLang="en-US" sz="2800" b="1" dirty="0" smtClean="0">
                <a:latin typeface="Arial" panose="020B0604020202020204" pitchFamily="34" charset="0"/>
              </a:rPr>
              <a:t>Agreements</a:t>
            </a:r>
            <a:endParaRPr lang="en-US" altLang="en-US" sz="2800" b="1" dirty="0">
              <a:latin typeface="Arial" panose="020B0604020202020204" pitchFamily="34" charset="0"/>
            </a:endParaRPr>
          </a:p>
        </p:txBody>
      </p:sp>
      <p:sp>
        <p:nvSpPr>
          <p:cNvPr id="7" name="Slide Number Placeholder 6"/>
          <p:cNvSpPr>
            <a:spLocks noGrp="1"/>
          </p:cNvSpPr>
          <p:nvPr>
            <p:ph type="sldNum" sz="quarter" idx="12"/>
          </p:nvPr>
        </p:nvSpPr>
        <p:spPr/>
        <p:txBody>
          <a:bodyPr/>
          <a:lstStyle/>
          <a:p>
            <a:fld id="{5F247720-CFF6-4A0A-BDD6-6172E18EC4A2}" type="slidenum">
              <a:rPr lang="en-US" smtClean="0"/>
              <a:t>6</a:t>
            </a:fld>
            <a:endParaRPr lang="en-US"/>
          </a:p>
        </p:txBody>
      </p:sp>
      <p:sp>
        <p:nvSpPr>
          <p:cNvPr id="3" name="Date Placeholder 2"/>
          <p:cNvSpPr>
            <a:spLocks noGrp="1"/>
          </p:cNvSpPr>
          <p:nvPr>
            <p:ph type="dt" sz="half" idx="10"/>
          </p:nvPr>
        </p:nvSpPr>
        <p:spPr/>
        <p:txBody>
          <a:bodyPr/>
          <a:lstStyle/>
          <a:p>
            <a:r>
              <a:rPr lang="en-US" smtClean="0"/>
              <a:t>9 1 15</a:t>
            </a:r>
            <a:endParaRPr lang="en-US"/>
          </a:p>
        </p:txBody>
      </p:sp>
      <p:sp>
        <p:nvSpPr>
          <p:cNvPr id="8" name="Footer Placeholder 7"/>
          <p:cNvSpPr>
            <a:spLocks noGrp="1"/>
          </p:cNvSpPr>
          <p:nvPr>
            <p:ph type="ftr" sz="quarter" idx="11"/>
          </p:nvPr>
        </p:nvSpPr>
        <p:spPr/>
        <p:txBody>
          <a:bodyPr/>
          <a:lstStyle/>
          <a:p>
            <a:r>
              <a:rPr lang="en-US" smtClean="0"/>
              <a:t>ICS for Transportation Field Personnel</a:t>
            </a:r>
            <a:endParaRPr lang="en-US"/>
          </a:p>
        </p:txBody>
      </p:sp>
    </p:spTree>
    <p:extLst>
      <p:ext uri="{BB962C8B-B14F-4D97-AF65-F5344CB8AC3E}">
        <p14:creationId xmlns:p14="http://schemas.microsoft.com/office/powerpoint/2010/main" val="18817832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268941"/>
            <a:ext cx="10772775" cy="839097"/>
          </a:xfrm>
        </p:spPr>
        <p:txBody>
          <a:bodyPr/>
          <a:lstStyle/>
          <a:p>
            <a:pPr algn="ctr"/>
            <a:r>
              <a:rPr lang="en-US" b="1" dirty="0" smtClean="0">
                <a:latin typeface="Calibri" panose="020F0502020204030204" pitchFamily="34" charset="0"/>
              </a:rPr>
              <a:t>ICS for Transportation</a:t>
            </a:r>
            <a:endParaRPr lang="en-US" b="1" dirty="0">
              <a:latin typeface="Calibri" panose="020F0502020204030204" pitchFamily="34" charset="0"/>
            </a:endParaRPr>
          </a:p>
        </p:txBody>
      </p:sp>
      <p:sp>
        <p:nvSpPr>
          <p:cNvPr id="3" name="Content Placeholder 2"/>
          <p:cNvSpPr>
            <a:spLocks noGrp="1"/>
          </p:cNvSpPr>
          <p:nvPr>
            <p:ph sz="half" idx="1"/>
          </p:nvPr>
        </p:nvSpPr>
        <p:spPr>
          <a:xfrm>
            <a:off x="527125" y="1366220"/>
            <a:ext cx="4668819" cy="5206701"/>
          </a:xfrm>
        </p:spPr>
        <p:txBody>
          <a:bodyPr>
            <a:normAutofit/>
          </a:bodyPr>
          <a:lstStyle/>
          <a:p>
            <a:r>
              <a:rPr lang="en-US" b="1" dirty="0" smtClean="0">
                <a:latin typeface="Calibri" panose="020F0502020204030204" pitchFamily="34" charset="0"/>
              </a:rPr>
              <a:t>Five Functions of the Incident Command System in the Field</a:t>
            </a:r>
          </a:p>
        </p:txBody>
      </p:sp>
      <p:sp>
        <p:nvSpPr>
          <p:cNvPr id="6" name="Slide Number Placeholder 5"/>
          <p:cNvSpPr>
            <a:spLocks noGrp="1"/>
          </p:cNvSpPr>
          <p:nvPr>
            <p:ph type="sldNum" sz="quarter" idx="12"/>
          </p:nvPr>
        </p:nvSpPr>
        <p:spPr/>
        <p:txBody>
          <a:bodyPr/>
          <a:lstStyle/>
          <a:p>
            <a:fld id="{5F247720-CFF6-4A0A-BDD6-6172E18EC4A2}" type="slidenum">
              <a:rPr lang="en-US" smtClean="0"/>
              <a:t>7</a:t>
            </a:fld>
            <a:endParaRPr lang="en-US"/>
          </a:p>
        </p:txBody>
      </p:sp>
      <p:sp>
        <p:nvSpPr>
          <p:cNvPr id="4" name="Date Placeholder 3"/>
          <p:cNvSpPr>
            <a:spLocks noGrp="1"/>
          </p:cNvSpPr>
          <p:nvPr>
            <p:ph type="dt" sz="half" idx="10"/>
          </p:nvPr>
        </p:nvSpPr>
        <p:spPr/>
        <p:txBody>
          <a:bodyPr/>
          <a:lstStyle/>
          <a:p>
            <a:r>
              <a:rPr lang="en-US" smtClean="0"/>
              <a:t>9 1 15</a:t>
            </a:r>
            <a:endParaRPr lang="en-US"/>
          </a:p>
        </p:txBody>
      </p:sp>
      <p:sp>
        <p:nvSpPr>
          <p:cNvPr id="7" name="Footer Placeholder 6"/>
          <p:cNvSpPr>
            <a:spLocks noGrp="1"/>
          </p:cNvSpPr>
          <p:nvPr>
            <p:ph type="ftr" sz="quarter" idx="11"/>
          </p:nvPr>
        </p:nvSpPr>
        <p:spPr/>
        <p:txBody>
          <a:bodyPr/>
          <a:lstStyle/>
          <a:p>
            <a:r>
              <a:rPr lang="en-US" smtClean="0"/>
              <a:t>ICS for Transportation Field Personnel</a:t>
            </a:r>
            <a:endParaRPr lang="en-US"/>
          </a:p>
        </p:txBody>
      </p:sp>
      <p:graphicFrame>
        <p:nvGraphicFramePr>
          <p:cNvPr id="11" name="Content Placeholder 6"/>
          <p:cNvGraphicFramePr>
            <a:graphicFrameLocks noGrp="1"/>
          </p:cNvGraphicFramePr>
          <p:nvPr>
            <p:ph sz="half" idx="2"/>
            <p:extLst>
              <p:ext uri="{D42A27DB-BD31-4B8C-83A1-F6EECF244321}">
                <p14:modId xmlns:p14="http://schemas.microsoft.com/office/powerpoint/2010/main" val="4092840270"/>
              </p:ext>
            </p:extLst>
          </p:nvPr>
        </p:nvGraphicFramePr>
        <p:xfrm>
          <a:off x="4038601" y="1217666"/>
          <a:ext cx="7391398" cy="51386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133996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35475" cy="1325563"/>
          </a:xfrm>
        </p:spPr>
        <p:txBody>
          <a:bodyPr/>
          <a:lstStyle/>
          <a:p>
            <a:pPr algn="ctr"/>
            <a:r>
              <a:rPr lang="en-US" b="1" dirty="0" smtClean="0"/>
              <a:t>ICS for Transportation</a:t>
            </a:r>
            <a:endParaRPr lang="en-US" b="1" dirty="0"/>
          </a:p>
        </p:txBody>
      </p:sp>
      <p:sp>
        <p:nvSpPr>
          <p:cNvPr id="3" name="Content Placeholder 2"/>
          <p:cNvSpPr>
            <a:spLocks noGrp="1"/>
          </p:cNvSpPr>
          <p:nvPr>
            <p:ph sz="half" idx="1"/>
          </p:nvPr>
        </p:nvSpPr>
        <p:spPr>
          <a:xfrm>
            <a:off x="838200" y="1473798"/>
            <a:ext cx="5181600" cy="4703165"/>
          </a:xfrm>
        </p:spPr>
        <p:txBody>
          <a:bodyPr>
            <a:noAutofit/>
          </a:bodyPr>
          <a:lstStyle/>
          <a:p>
            <a:r>
              <a:rPr lang="en-US" sz="2400" b="1" dirty="0" smtClean="0"/>
              <a:t>ICS is flexible and scalable</a:t>
            </a:r>
          </a:p>
          <a:p>
            <a:pPr lvl="1"/>
            <a:r>
              <a:rPr lang="en-US" b="1" dirty="0" smtClean="0"/>
              <a:t>Use what you need, staff to meet span of control requirements</a:t>
            </a:r>
          </a:p>
          <a:p>
            <a:r>
              <a:rPr lang="en-US" sz="2400" b="1" dirty="0" smtClean="0"/>
              <a:t>ICS can be used for emergencies, disasters and catastrophes</a:t>
            </a:r>
          </a:p>
          <a:p>
            <a:pPr lvl="1"/>
            <a:r>
              <a:rPr lang="en-US" b="1" dirty="0" smtClean="0"/>
              <a:t>Spilled potatoes</a:t>
            </a:r>
          </a:p>
          <a:p>
            <a:pPr lvl="1"/>
            <a:r>
              <a:rPr lang="en-US" b="1" dirty="0" smtClean="0"/>
              <a:t>Hurricane Sandy</a:t>
            </a:r>
          </a:p>
          <a:p>
            <a:r>
              <a:rPr lang="en-US" sz="2400" b="1" dirty="0" smtClean="0"/>
              <a:t>ICS can be used for planned events</a:t>
            </a:r>
          </a:p>
          <a:p>
            <a:pPr lvl="1"/>
            <a:r>
              <a:rPr lang="en-US" b="1" dirty="0" smtClean="0"/>
              <a:t>Parades</a:t>
            </a:r>
          </a:p>
          <a:p>
            <a:pPr lvl="1"/>
            <a:r>
              <a:rPr lang="en-US" b="1" dirty="0" smtClean="0"/>
              <a:t>Sporting events</a:t>
            </a:r>
          </a:p>
          <a:p>
            <a:pPr lvl="1"/>
            <a:r>
              <a:rPr lang="en-US" b="1" dirty="0" smtClean="0"/>
              <a:t>Planned maintenance</a:t>
            </a:r>
            <a:endParaRPr lang="en-US" b="1" dirty="0"/>
          </a:p>
        </p:txBody>
      </p:sp>
      <p:sp>
        <p:nvSpPr>
          <p:cNvPr id="4" name="Date Placeholder 3"/>
          <p:cNvSpPr>
            <a:spLocks noGrp="1"/>
          </p:cNvSpPr>
          <p:nvPr>
            <p:ph type="dt" sz="half" idx="10"/>
          </p:nvPr>
        </p:nvSpPr>
        <p:spPr/>
        <p:txBody>
          <a:bodyPr/>
          <a:lstStyle/>
          <a:p>
            <a:r>
              <a:rPr lang="en-US" smtClean="0"/>
              <a:t>9 1 15</a:t>
            </a:r>
            <a:endParaRPr lang="en-US" dirty="0"/>
          </a:p>
        </p:txBody>
      </p:sp>
      <p:sp>
        <p:nvSpPr>
          <p:cNvPr id="5" name="Footer Placeholder 4"/>
          <p:cNvSpPr>
            <a:spLocks noGrp="1"/>
          </p:cNvSpPr>
          <p:nvPr>
            <p:ph type="ftr" sz="quarter" idx="11"/>
          </p:nvPr>
        </p:nvSpPr>
        <p:spPr/>
        <p:txBody>
          <a:bodyPr/>
          <a:lstStyle/>
          <a:p>
            <a:r>
              <a:rPr lang="en-US" smtClean="0"/>
              <a:t>ICS for Transportation Field Personnel</a:t>
            </a:r>
            <a:endParaRPr lang="en-US"/>
          </a:p>
        </p:txBody>
      </p:sp>
      <p:sp>
        <p:nvSpPr>
          <p:cNvPr id="6" name="Slide Number Placeholder 5"/>
          <p:cNvSpPr>
            <a:spLocks noGrp="1"/>
          </p:cNvSpPr>
          <p:nvPr>
            <p:ph type="sldNum" sz="quarter" idx="12"/>
          </p:nvPr>
        </p:nvSpPr>
        <p:spPr/>
        <p:txBody>
          <a:bodyPr/>
          <a:lstStyle/>
          <a:p>
            <a:fld id="{5F247720-CFF6-4A0A-BDD6-6172E18EC4A2}" type="slidenum">
              <a:rPr lang="en-US" smtClean="0"/>
              <a:t>8</a:t>
            </a:fld>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1803" y="451542"/>
            <a:ext cx="3485848" cy="2614387"/>
          </a:xfrm>
          <a:prstGeom prst="rect">
            <a:avLst/>
          </a:prstGeom>
        </p:spPr>
      </p:pic>
      <p:pic>
        <p:nvPicPr>
          <p:cNvPr id="14"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7981803" y="3391311"/>
            <a:ext cx="3584925" cy="2688694"/>
          </a:xfrm>
        </p:spPr>
      </p:pic>
    </p:spTree>
    <p:extLst>
      <p:ext uri="{BB962C8B-B14F-4D97-AF65-F5344CB8AC3E}">
        <p14:creationId xmlns:p14="http://schemas.microsoft.com/office/powerpoint/2010/main" val="6324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rPr>
              <a:t>Practical Application of ICS in Transportation </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5F247720-CFF6-4A0A-BDD6-6172E18EC4A2}" type="slidenum">
              <a:rPr lang="en-US" smtClean="0"/>
              <a:t>9</a:t>
            </a:fld>
            <a:endParaRPr lang="en-US"/>
          </a:p>
        </p:txBody>
      </p:sp>
      <p:sp>
        <p:nvSpPr>
          <p:cNvPr id="3" name="Date Placeholder 2"/>
          <p:cNvSpPr>
            <a:spLocks noGrp="1"/>
          </p:cNvSpPr>
          <p:nvPr>
            <p:ph type="dt" sz="half" idx="10"/>
          </p:nvPr>
        </p:nvSpPr>
        <p:spPr/>
        <p:txBody>
          <a:bodyPr/>
          <a:lstStyle/>
          <a:p>
            <a:r>
              <a:rPr lang="en-US" smtClean="0"/>
              <a:t>9 1 15</a:t>
            </a:r>
            <a:endParaRPr lang="en-US"/>
          </a:p>
        </p:txBody>
      </p:sp>
      <p:sp>
        <p:nvSpPr>
          <p:cNvPr id="6" name="Footer Placeholder 5"/>
          <p:cNvSpPr>
            <a:spLocks noGrp="1"/>
          </p:cNvSpPr>
          <p:nvPr>
            <p:ph type="ftr" sz="quarter" idx="11"/>
          </p:nvPr>
        </p:nvSpPr>
        <p:spPr/>
        <p:txBody>
          <a:bodyPr/>
          <a:lstStyle/>
          <a:p>
            <a:r>
              <a:rPr lang="en-US" smtClean="0"/>
              <a:t>ICS for Transportation Field Personnel</a:t>
            </a:r>
            <a:endParaRPr lang="en-US"/>
          </a:p>
        </p:txBody>
      </p:sp>
      <p:pic>
        <p:nvPicPr>
          <p:cNvPr id="8" name="Content Placeholder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388197" y="1495313"/>
            <a:ext cx="6808823" cy="4541717"/>
          </a:xfrm>
        </p:spPr>
      </p:pic>
    </p:spTree>
    <p:extLst>
      <p:ext uri="{BB962C8B-B14F-4D97-AF65-F5344CB8AC3E}">
        <p14:creationId xmlns:p14="http://schemas.microsoft.com/office/powerpoint/2010/main" val="1479160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5514</TotalTime>
  <Words>8466</Words>
  <Application>Microsoft Office PowerPoint</Application>
  <PresentationFormat>Custom</PresentationFormat>
  <Paragraphs>574</Paragraphs>
  <Slides>31</Slides>
  <Notes>31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Office Theme</vt:lpstr>
      <vt:lpstr>Worksheet</vt:lpstr>
      <vt:lpstr>NCHRP 20-59 (30) Incident Command System (ICS) for Field Level Transportation Supervisors  and Personnel</vt:lpstr>
      <vt:lpstr>ICS and Transportation’s Role In Emergency Management</vt:lpstr>
      <vt:lpstr>ICS for Transportation </vt:lpstr>
      <vt:lpstr>ICS Personnel Are “Emergency Response Providers”</vt:lpstr>
      <vt:lpstr>Incident Command System (ICS) </vt:lpstr>
      <vt:lpstr>National Incident Management System (NIMS) Incorporates…</vt:lpstr>
      <vt:lpstr>ICS for Transportation</vt:lpstr>
      <vt:lpstr>ICS for Transportation</vt:lpstr>
      <vt:lpstr>Practical Application of ICS in Transportation </vt:lpstr>
      <vt:lpstr>NIMS/ICS: Perform Reliably and Effectively</vt:lpstr>
      <vt:lpstr>ICS for Transportation</vt:lpstr>
      <vt:lpstr>ICS FOR TRANSPORTATION</vt:lpstr>
      <vt:lpstr>ICS FOR TRANSPORTATION</vt:lpstr>
      <vt:lpstr>ICS FOR TRANSPORTATION</vt:lpstr>
      <vt:lpstr>PowerPoint Presentation</vt:lpstr>
      <vt:lpstr>ICS FOR TRANSPORTATION</vt:lpstr>
      <vt:lpstr>ICS for Transportation</vt:lpstr>
      <vt:lpstr>ICS FOR TRANSPORTATION SUMMARY</vt:lpstr>
      <vt:lpstr>15 Minute BREAK</vt:lpstr>
      <vt:lpstr>Five ICS Roles Possible for Transportation Personnel</vt:lpstr>
      <vt:lpstr> Join Existing Incident Command System</vt:lpstr>
      <vt:lpstr>Transportation as a Technical Specialist</vt:lpstr>
      <vt:lpstr>Unified Command </vt:lpstr>
      <vt:lpstr>Assume Command</vt:lpstr>
      <vt:lpstr>Starting Incident Command</vt:lpstr>
      <vt:lpstr>Incident Commander</vt:lpstr>
      <vt:lpstr>ICS: Seldom Used Skill </vt:lpstr>
      <vt:lpstr>Organizing the Paperwork  in a Field Environment</vt:lpstr>
      <vt:lpstr>Timelines</vt:lpstr>
      <vt:lpstr>Summary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NCHRP</dc:title>
  <dc:creator>Microsoft account</dc:creator>
  <cp:lastModifiedBy>ITS</cp:lastModifiedBy>
  <cp:revision>217</cp:revision>
  <cp:lastPrinted>2015-07-12T21:43:58Z</cp:lastPrinted>
  <dcterms:created xsi:type="dcterms:W3CDTF">2014-10-20T04:15:51Z</dcterms:created>
  <dcterms:modified xsi:type="dcterms:W3CDTF">2016-02-19T16:52:12Z</dcterms:modified>
</cp:coreProperties>
</file>