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6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7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6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8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8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7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AE9A-FB23-48A6-8C05-9A6CFE45775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7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3566160"/>
            <a:ext cx="9144000" cy="995998"/>
          </a:xfrm>
        </p:spPr>
        <p:txBody>
          <a:bodyPr/>
          <a:lstStyle/>
          <a:p>
            <a:r>
              <a:rPr lang="en-US" dirty="0" smtClean="0"/>
              <a:t>Welcome Slide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76" cy="177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5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Slide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002"/>
            <a:ext cx="10515600" cy="4351338"/>
          </a:xfrm>
        </p:spPr>
        <p:txBody>
          <a:bodyPr/>
          <a:lstStyle/>
          <a:p>
            <a:r>
              <a:rPr lang="en-US" dirty="0" smtClean="0"/>
              <a:t>Add content here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4352"/>
            <a:ext cx="12192000" cy="71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9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002"/>
            <a:ext cx="10515600" cy="4351338"/>
          </a:xfrm>
        </p:spPr>
        <p:txBody>
          <a:bodyPr/>
          <a:lstStyle/>
          <a:p>
            <a:r>
              <a:rPr lang="en-US" dirty="0" smtClean="0"/>
              <a:t>Add content here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4352"/>
            <a:ext cx="12192000" cy="71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29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Welcome Slide</vt:lpstr>
      <vt:lpstr>Slide 1</vt:lpstr>
      <vt:lpstr>Slide 2</vt:lpstr>
    </vt:vector>
  </TitlesOfParts>
  <Company>The National Academies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Rachel</dc:creator>
  <cp:lastModifiedBy>Laney, Rachel</cp:lastModifiedBy>
  <cp:revision>9</cp:revision>
  <dcterms:created xsi:type="dcterms:W3CDTF">2021-02-11T18:26:21Z</dcterms:created>
  <dcterms:modified xsi:type="dcterms:W3CDTF">2021-05-13T15:08:23Z</dcterms:modified>
</cp:coreProperties>
</file>