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02" r:id="rId5"/>
  </p:sldMasterIdLst>
  <p:notesMasterIdLst>
    <p:notesMasterId r:id="rId13"/>
  </p:notesMasterIdLst>
  <p:handoutMasterIdLst>
    <p:handoutMasterId r:id="rId14"/>
  </p:handoutMasterIdLst>
  <p:sldIdLst>
    <p:sldId id="413" r:id="rId6"/>
    <p:sldId id="337" r:id="rId7"/>
    <p:sldId id="415" r:id="rId8"/>
    <p:sldId id="416" r:id="rId9"/>
    <p:sldId id="419" r:id="rId10"/>
    <p:sldId id="420" r:id="rId11"/>
    <p:sldId id="418" r:id="rId12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Bailey" initials="AB" lastIdx="1" clrIdx="0">
    <p:extLst>
      <p:ext uri="{19B8F6BF-5375-455C-9EA6-DF929625EA0E}">
        <p15:presenceInfo xmlns:p15="http://schemas.microsoft.com/office/powerpoint/2012/main" userId="Andrew Bailey" providerId="None"/>
      </p:ext>
    </p:extLst>
  </p:cmAuthor>
  <p:cmAuthor id="2" name="Oliver, Ian" initials="OI" lastIdx="2" clrIdx="1">
    <p:extLst>
      <p:ext uri="{19B8F6BF-5375-455C-9EA6-DF929625EA0E}">
        <p15:presenceInfo xmlns:p15="http://schemas.microsoft.com/office/powerpoint/2012/main" userId="S::ian.oliver@highwaysengland.co.uk::f0a87803-23b7-4e34-af2e-41fb24b44103" providerId="AD"/>
      </p:ext>
    </p:extLst>
  </p:cmAuthor>
  <p:cmAuthor id="3" name="Bridge, Sarah" initials="BS" lastIdx="5" clrIdx="2">
    <p:extLst>
      <p:ext uri="{19B8F6BF-5375-455C-9EA6-DF929625EA0E}">
        <p15:presenceInfo xmlns:p15="http://schemas.microsoft.com/office/powerpoint/2012/main" userId="S-1-5-21-1105808109-960391626-1282477107-142469" providerId="AD"/>
      </p:ext>
    </p:extLst>
  </p:cmAuthor>
  <p:cmAuthor id="4" name="Burt, Sam" initials="BS" lastIdx="3" clrIdx="3">
    <p:extLst>
      <p:ext uri="{19B8F6BF-5375-455C-9EA6-DF929625EA0E}">
        <p15:presenceInfo xmlns:p15="http://schemas.microsoft.com/office/powerpoint/2012/main" userId="S-1-5-21-1105808109-960391626-1282477107-1041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92"/>
    <a:srgbClr val="000000"/>
    <a:srgbClr val="00156B"/>
    <a:srgbClr val="006898"/>
    <a:srgbClr val="00A6AA"/>
    <a:srgbClr val="000C00"/>
    <a:srgbClr val="CB2686"/>
    <a:srgbClr val="F49600"/>
    <a:srgbClr val="C21600"/>
    <a:srgbClr val="00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3C451-916A-4599-8E0F-3F4EE5849E77}" type="doc">
      <dgm:prSet loTypeId="urn:microsoft.com/office/officeart/2005/8/layout/hProcess9" loCatId="process" qsTypeId="urn:microsoft.com/office/officeart/2005/8/quickstyle/simple1" qsCatId="simple" csTypeId="urn:microsoft.com/office/officeart/2005/8/colors/accent1_5" csCatId="accent1" phldr="1"/>
      <dgm:spPr/>
    </dgm:pt>
    <dgm:pt modelId="{B42DC7B6-1B6B-473C-91A1-5CDB84F20591}">
      <dgm:prSet phldrT="[Text]"/>
      <dgm:spPr/>
      <dgm:t>
        <a:bodyPr/>
        <a:lstStyle/>
        <a:p>
          <a:r>
            <a:rPr lang="en-GB" dirty="0"/>
            <a:t>Connected Services Roadmap</a:t>
          </a:r>
        </a:p>
      </dgm:t>
    </dgm:pt>
    <dgm:pt modelId="{12D1E296-2F0A-4D38-AC45-2D3E227A47B3}" type="parTrans" cxnId="{BAF85561-C5C2-4980-9F05-177F28814011}">
      <dgm:prSet/>
      <dgm:spPr/>
      <dgm:t>
        <a:bodyPr/>
        <a:lstStyle/>
        <a:p>
          <a:endParaRPr lang="en-GB"/>
        </a:p>
      </dgm:t>
    </dgm:pt>
    <dgm:pt modelId="{B4CE8E38-5CA8-4EEB-9945-226411F23CD0}" type="sibTrans" cxnId="{BAF85561-C5C2-4980-9F05-177F28814011}">
      <dgm:prSet/>
      <dgm:spPr/>
      <dgm:t>
        <a:bodyPr/>
        <a:lstStyle/>
        <a:p>
          <a:endParaRPr lang="en-GB"/>
        </a:p>
      </dgm:t>
    </dgm:pt>
    <dgm:pt modelId="{96BB7AF3-CEB5-4F98-9C33-395D95C2057E}">
      <dgm:prSet phldrT="[Text]"/>
      <dgm:spPr/>
      <dgm:t>
        <a:bodyPr/>
        <a:lstStyle/>
        <a:p>
          <a:r>
            <a:rPr lang="en-GB" dirty="0"/>
            <a:t>Digital for Customer</a:t>
          </a:r>
        </a:p>
      </dgm:t>
    </dgm:pt>
    <dgm:pt modelId="{0B1544ED-CFF0-4358-90F1-8F3828B71381}" type="parTrans" cxnId="{835A09C9-776D-4751-93A9-9AB8D90D5223}">
      <dgm:prSet/>
      <dgm:spPr/>
      <dgm:t>
        <a:bodyPr/>
        <a:lstStyle/>
        <a:p>
          <a:endParaRPr lang="en-GB"/>
        </a:p>
      </dgm:t>
    </dgm:pt>
    <dgm:pt modelId="{A05E8BE8-E29C-47FE-B05E-0429AE114E6A}" type="sibTrans" cxnId="{835A09C9-776D-4751-93A9-9AB8D90D5223}">
      <dgm:prSet/>
      <dgm:spPr/>
      <dgm:t>
        <a:bodyPr/>
        <a:lstStyle/>
        <a:p>
          <a:endParaRPr lang="en-GB"/>
        </a:p>
      </dgm:t>
    </dgm:pt>
    <dgm:pt modelId="{A584CAC0-C42B-419A-8E28-DBB583202FCE}" type="pres">
      <dgm:prSet presAssocID="{7C63C451-916A-4599-8E0F-3F4EE5849E77}" presName="CompostProcess" presStyleCnt="0">
        <dgm:presLayoutVars>
          <dgm:dir/>
          <dgm:resizeHandles val="exact"/>
        </dgm:presLayoutVars>
      </dgm:prSet>
      <dgm:spPr/>
    </dgm:pt>
    <dgm:pt modelId="{D5B9F02E-A0AA-4260-AAEC-657B3131730B}" type="pres">
      <dgm:prSet presAssocID="{7C63C451-916A-4599-8E0F-3F4EE5849E77}" presName="arrow" presStyleLbl="bgShp" presStyleIdx="0" presStyleCnt="1" custScaleX="117647" custLinFactNeighborY="-2130"/>
      <dgm:spPr>
        <a:solidFill>
          <a:schemeClr val="tx1">
            <a:lumMod val="90000"/>
            <a:lumOff val="10000"/>
          </a:schemeClr>
        </a:solidFill>
      </dgm:spPr>
    </dgm:pt>
    <dgm:pt modelId="{DCB89E01-291A-48D1-AC8C-2121141E682F}" type="pres">
      <dgm:prSet presAssocID="{7C63C451-916A-4599-8E0F-3F4EE5849E77}" presName="linearProcess" presStyleCnt="0"/>
      <dgm:spPr/>
    </dgm:pt>
    <dgm:pt modelId="{4EE9B486-3274-4E5F-9653-2A4EA14BDA12}" type="pres">
      <dgm:prSet presAssocID="{B42DC7B6-1B6B-473C-91A1-5CDB84F20591}" presName="textNode" presStyleLbl="node1" presStyleIdx="0" presStyleCnt="2">
        <dgm:presLayoutVars>
          <dgm:bulletEnabled val="1"/>
        </dgm:presLayoutVars>
      </dgm:prSet>
      <dgm:spPr/>
    </dgm:pt>
    <dgm:pt modelId="{138C1047-FF5A-476B-9693-C411EB2DE78D}" type="pres">
      <dgm:prSet presAssocID="{B4CE8E38-5CA8-4EEB-9945-226411F23CD0}" presName="sibTrans" presStyleCnt="0"/>
      <dgm:spPr/>
    </dgm:pt>
    <dgm:pt modelId="{F7936406-21F3-4DF4-BB2C-2DEDB832DFB7}" type="pres">
      <dgm:prSet presAssocID="{96BB7AF3-CEB5-4F98-9C33-395D95C2057E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BAF85561-C5C2-4980-9F05-177F28814011}" srcId="{7C63C451-916A-4599-8E0F-3F4EE5849E77}" destId="{B42DC7B6-1B6B-473C-91A1-5CDB84F20591}" srcOrd="0" destOrd="0" parTransId="{12D1E296-2F0A-4D38-AC45-2D3E227A47B3}" sibTransId="{B4CE8E38-5CA8-4EEB-9945-226411F23CD0}"/>
    <dgm:cxn modelId="{4F363E51-0B9E-4AEA-BA52-1521EB39A57C}" type="presOf" srcId="{B42DC7B6-1B6B-473C-91A1-5CDB84F20591}" destId="{4EE9B486-3274-4E5F-9653-2A4EA14BDA12}" srcOrd="0" destOrd="0" presId="urn:microsoft.com/office/officeart/2005/8/layout/hProcess9"/>
    <dgm:cxn modelId="{CB627879-72B3-4AF9-864A-3C05B146EAEF}" type="presOf" srcId="{96BB7AF3-CEB5-4F98-9C33-395D95C2057E}" destId="{F7936406-21F3-4DF4-BB2C-2DEDB832DFB7}" srcOrd="0" destOrd="0" presId="urn:microsoft.com/office/officeart/2005/8/layout/hProcess9"/>
    <dgm:cxn modelId="{2173949C-8CD7-4A9F-9062-850DADDA38B8}" type="presOf" srcId="{7C63C451-916A-4599-8E0F-3F4EE5849E77}" destId="{A584CAC0-C42B-419A-8E28-DBB583202FCE}" srcOrd="0" destOrd="0" presId="urn:microsoft.com/office/officeart/2005/8/layout/hProcess9"/>
    <dgm:cxn modelId="{835A09C9-776D-4751-93A9-9AB8D90D5223}" srcId="{7C63C451-916A-4599-8E0F-3F4EE5849E77}" destId="{96BB7AF3-CEB5-4F98-9C33-395D95C2057E}" srcOrd="1" destOrd="0" parTransId="{0B1544ED-CFF0-4358-90F1-8F3828B71381}" sibTransId="{A05E8BE8-E29C-47FE-B05E-0429AE114E6A}"/>
    <dgm:cxn modelId="{14D28823-42D1-485D-AB30-C14A53C90EB7}" type="presParOf" srcId="{A584CAC0-C42B-419A-8E28-DBB583202FCE}" destId="{D5B9F02E-A0AA-4260-AAEC-657B3131730B}" srcOrd="0" destOrd="0" presId="urn:microsoft.com/office/officeart/2005/8/layout/hProcess9"/>
    <dgm:cxn modelId="{0DEF8D6F-8511-47B0-873F-9E2956403B4A}" type="presParOf" srcId="{A584CAC0-C42B-419A-8E28-DBB583202FCE}" destId="{DCB89E01-291A-48D1-AC8C-2121141E682F}" srcOrd="1" destOrd="0" presId="urn:microsoft.com/office/officeart/2005/8/layout/hProcess9"/>
    <dgm:cxn modelId="{271DC965-1E26-4C08-9D6B-7E731B5FD517}" type="presParOf" srcId="{DCB89E01-291A-48D1-AC8C-2121141E682F}" destId="{4EE9B486-3274-4E5F-9653-2A4EA14BDA12}" srcOrd="0" destOrd="0" presId="urn:microsoft.com/office/officeart/2005/8/layout/hProcess9"/>
    <dgm:cxn modelId="{651C2B8C-3BAF-4DF7-BFB7-B68DBAC9C401}" type="presParOf" srcId="{DCB89E01-291A-48D1-AC8C-2121141E682F}" destId="{138C1047-FF5A-476B-9693-C411EB2DE78D}" srcOrd="1" destOrd="0" presId="urn:microsoft.com/office/officeart/2005/8/layout/hProcess9"/>
    <dgm:cxn modelId="{5391BB70-FCB4-492C-AF7A-ABE076BE2350}" type="presParOf" srcId="{DCB89E01-291A-48D1-AC8C-2121141E682F}" destId="{F7936406-21F3-4DF4-BB2C-2DEDB832DFB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F2F8BC-21E8-4F57-AE04-DEE8CD4377C8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9E5361-4272-4425-BCB3-4D31C7CD7031}">
      <dgm:prSet phldrT="[Text]" custT="1"/>
      <dgm:spPr>
        <a:xfrm>
          <a:off x="908487" y="665599"/>
          <a:ext cx="1900362" cy="1900362"/>
        </a:xfrm>
        <a:prstGeom prst="pieWedg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Customer</a:t>
          </a:r>
        </a:p>
      </dgm:t>
    </dgm:pt>
    <dgm:pt modelId="{2F50355B-AE9D-463E-8FBD-620EC017D25B}" type="parTrans" cxnId="{30EA3B4D-9E59-46C1-A553-B6ECC4EEBFF3}">
      <dgm:prSet/>
      <dgm:spPr/>
      <dgm:t>
        <a:bodyPr/>
        <a:lstStyle/>
        <a:p>
          <a:endParaRPr lang="en-US"/>
        </a:p>
      </dgm:t>
    </dgm:pt>
    <dgm:pt modelId="{FF1B4E38-99BD-43F4-BF2A-FBC3F01DEF2E}" type="sibTrans" cxnId="{30EA3B4D-9E59-46C1-A553-B6ECC4EEBFF3}">
      <dgm:prSet/>
      <dgm:spPr/>
      <dgm:t>
        <a:bodyPr/>
        <a:lstStyle/>
        <a:p>
          <a:endParaRPr lang="en-US"/>
        </a:p>
      </dgm:t>
    </dgm:pt>
    <dgm:pt modelId="{3E92AEF7-37E4-4989-BE7C-83BC955D09C7}">
      <dgm:prSet phldrT="[Text]" custT="1"/>
      <dgm:spPr>
        <a:xfrm rot="5400000">
          <a:off x="2896625" y="665599"/>
          <a:ext cx="1900362" cy="1900362"/>
        </a:xfrm>
        <a:prstGeom prst="pieWedg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OEMs and </a:t>
          </a:r>
          <a:r>
            <a:rPr lang="en-US" sz="1600" dirty="0" err="1">
              <a:solidFill>
                <a:sysClr val="window" lastClr="FFFFFF"/>
              </a:solidFill>
              <a:latin typeface="+mn-lt"/>
              <a:ea typeface="+mn-ea"/>
              <a:cs typeface="+mn-cs"/>
            </a:rPr>
            <a:t>wayfinders</a:t>
          </a:r>
          <a:endParaRPr lang="en-US" sz="16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FEA164C6-1A1B-49EB-A6AD-542169C7C9C3}" type="parTrans" cxnId="{2DB5EAF4-7B93-4C26-82E9-DB71C6664BBE}">
      <dgm:prSet/>
      <dgm:spPr/>
      <dgm:t>
        <a:bodyPr/>
        <a:lstStyle/>
        <a:p>
          <a:endParaRPr lang="en-US"/>
        </a:p>
      </dgm:t>
    </dgm:pt>
    <dgm:pt modelId="{C45D353C-C4C0-4583-8D91-32241F1D219B}" type="sibTrans" cxnId="{2DB5EAF4-7B93-4C26-82E9-DB71C6664BBE}">
      <dgm:prSet/>
      <dgm:spPr/>
      <dgm:t>
        <a:bodyPr/>
        <a:lstStyle/>
        <a:p>
          <a:endParaRPr lang="en-US"/>
        </a:p>
      </dgm:t>
    </dgm:pt>
    <dgm:pt modelId="{C20F9C0F-7DD8-4754-99AF-7E55C44D951B}">
      <dgm:prSet phldrT="[Text]" custT="1"/>
      <dgm:spPr>
        <a:xfrm rot="10800000">
          <a:off x="2896625" y="2653738"/>
          <a:ext cx="1900362" cy="1900362"/>
        </a:xfrm>
        <a:prstGeom prst="pieWedg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National Highways</a:t>
          </a:r>
        </a:p>
      </dgm:t>
    </dgm:pt>
    <dgm:pt modelId="{A2F7245B-DF56-4FFA-8511-B4FF1E67BEAC}" type="parTrans" cxnId="{7CEBBCFE-9CCC-4E94-B1E3-3D1592273FB1}">
      <dgm:prSet/>
      <dgm:spPr/>
      <dgm:t>
        <a:bodyPr/>
        <a:lstStyle/>
        <a:p>
          <a:endParaRPr lang="en-US"/>
        </a:p>
      </dgm:t>
    </dgm:pt>
    <dgm:pt modelId="{1285656F-3F47-4D23-800C-CFB39C328F0B}" type="sibTrans" cxnId="{7CEBBCFE-9CCC-4E94-B1E3-3D1592273FB1}">
      <dgm:prSet/>
      <dgm:spPr/>
      <dgm:t>
        <a:bodyPr/>
        <a:lstStyle/>
        <a:p>
          <a:endParaRPr lang="en-US"/>
        </a:p>
      </dgm:t>
    </dgm:pt>
    <dgm:pt modelId="{3C37E6DC-F961-42F8-BB1E-54DD9DC1CEAA}">
      <dgm:prSet phldrT="[Text]" custT="1"/>
      <dgm:spPr>
        <a:solidFill>
          <a:srgbClr val="F49600">
            <a:alpha val="90000"/>
          </a:srgb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t" anchorCtr="0"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	</a:t>
          </a: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Connected services developed and output</a:t>
          </a:r>
        </a:p>
      </dgm:t>
    </dgm:pt>
    <dgm:pt modelId="{684A42A4-9438-46FA-A987-563AC0E68818}" type="parTrans" cxnId="{2BA2B815-4A98-49EA-B649-B97B9D79742B}">
      <dgm:prSet/>
      <dgm:spPr/>
      <dgm:t>
        <a:bodyPr/>
        <a:lstStyle/>
        <a:p>
          <a:endParaRPr lang="en-US"/>
        </a:p>
      </dgm:t>
    </dgm:pt>
    <dgm:pt modelId="{B6131050-9B33-42E5-8D1F-A1913ABCC528}" type="sibTrans" cxnId="{2BA2B815-4A98-49EA-B649-B97B9D79742B}">
      <dgm:prSet/>
      <dgm:spPr/>
      <dgm:t>
        <a:bodyPr/>
        <a:lstStyle/>
        <a:p>
          <a:endParaRPr lang="en-US"/>
        </a:p>
      </dgm:t>
    </dgm:pt>
    <dgm:pt modelId="{FC203ACC-55C1-47B5-B44C-259D996BAA83}">
      <dgm:prSet phldrT="[Text]" custT="1"/>
      <dgm:spPr>
        <a:xfrm rot="16200000">
          <a:off x="908487" y="2653738"/>
          <a:ext cx="1900362" cy="1900362"/>
        </a:xfrm>
        <a:prstGeom prst="pieWedg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OEMs and </a:t>
          </a:r>
          <a:r>
            <a:rPr lang="en-US" sz="1600" kern="12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wayfinders</a:t>
          </a:r>
          <a:endParaRPr lang="en-US" sz="16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8FE73C1B-CA8C-435D-8B7E-D431DE779BDB}" type="parTrans" cxnId="{2617F166-EB9B-4B26-B002-CA3ADC7F92D8}">
      <dgm:prSet/>
      <dgm:spPr/>
      <dgm:t>
        <a:bodyPr/>
        <a:lstStyle/>
        <a:p>
          <a:endParaRPr lang="en-US"/>
        </a:p>
      </dgm:t>
    </dgm:pt>
    <dgm:pt modelId="{A8D044C3-B344-4778-811E-5E5FF25E1FE5}" type="sibTrans" cxnId="{2617F166-EB9B-4B26-B002-CA3ADC7F92D8}">
      <dgm:prSet/>
      <dgm:spPr/>
      <dgm:t>
        <a:bodyPr/>
        <a:lstStyle/>
        <a:p>
          <a:endParaRPr lang="en-US"/>
        </a:p>
      </dgm:t>
    </dgm:pt>
    <dgm:pt modelId="{5AE1DC00-689A-4385-A584-E90871F865FF}">
      <dgm:prSet phldrT="[Text]" custT="1"/>
      <dgm:spPr>
        <a:solidFill>
          <a:srgbClr val="F49600">
            <a:alpha val="90000"/>
          </a:srgb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t" anchorCtr="0"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	</a:t>
          </a: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Connected services delivered to customer</a:t>
          </a:r>
        </a:p>
      </dgm:t>
    </dgm:pt>
    <dgm:pt modelId="{70A8042C-AD28-4C91-84FB-45B5E4A708D1}" type="parTrans" cxnId="{E83BC77D-64C1-485E-A230-30276C1949F8}">
      <dgm:prSet/>
      <dgm:spPr/>
      <dgm:t>
        <a:bodyPr/>
        <a:lstStyle/>
        <a:p>
          <a:endParaRPr lang="en-US"/>
        </a:p>
      </dgm:t>
    </dgm:pt>
    <dgm:pt modelId="{BFD4FD2C-7559-47B8-B57C-59AC1E9C6B84}" type="sibTrans" cxnId="{E83BC77D-64C1-485E-A230-30276C1949F8}">
      <dgm:prSet/>
      <dgm:spPr/>
      <dgm:t>
        <a:bodyPr/>
        <a:lstStyle/>
        <a:p>
          <a:endParaRPr lang="en-US"/>
        </a:p>
      </dgm:t>
    </dgm:pt>
    <dgm:pt modelId="{97E7E258-41AD-4353-8E23-919A7FD2ED27}">
      <dgm:prSet phldrT="[Text]"/>
      <dgm:spPr>
        <a:xfrm>
          <a:off x="0" y="415436"/>
          <a:ext cx="2168080" cy="1404424"/>
        </a:xfrm>
        <a:prstGeom prst="roundRect">
          <a:avLst>
            <a:gd name="adj" fmla="val 10000"/>
          </a:avLst>
        </a:prstGeom>
        <a:solidFill>
          <a:schemeClr val="accent3">
            <a:alpha val="90000"/>
          </a:scheme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635F6F5-9C0D-4914-BAE6-B0210DDCA6F9}" type="parTrans" cxnId="{A28938CC-233B-4AAF-A34A-5B12145FBFD9}">
      <dgm:prSet/>
      <dgm:spPr/>
      <dgm:t>
        <a:bodyPr/>
        <a:lstStyle/>
        <a:p>
          <a:endParaRPr lang="en-US"/>
        </a:p>
      </dgm:t>
    </dgm:pt>
    <dgm:pt modelId="{96314E07-DBD9-4DC6-8D9D-C5BBDB16304A}" type="sibTrans" cxnId="{A28938CC-233B-4AAF-A34A-5B12145FBFD9}">
      <dgm:prSet/>
      <dgm:spPr/>
      <dgm:t>
        <a:bodyPr/>
        <a:lstStyle/>
        <a:p>
          <a:endParaRPr lang="en-US"/>
        </a:p>
      </dgm:t>
    </dgm:pt>
    <dgm:pt modelId="{EEAD4E0D-A07D-468A-8F6F-28B9A5B5509E}">
      <dgm:prSet phldrT="[Text]" custT="1"/>
      <dgm:spPr>
        <a:xfrm>
          <a:off x="0" y="415436"/>
          <a:ext cx="2168080" cy="1404424"/>
        </a:xfrm>
        <a:prstGeom prst="roundRect">
          <a:avLst>
            <a:gd name="adj" fmla="val 10000"/>
          </a:avLst>
        </a:prstGeom>
        <a:solidFill>
          <a:schemeClr val="accent3">
            <a:alpha val="90000"/>
          </a:scheme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b="0" dirty="0">
              <a:solidFill>
                <a:schemeClr val="tx1"/>
              </a:solidFill>
              <a:latin typeface="+mn-lt"/>
              <a:ea typeface="+mn-ea"/>
              <a:cs typeface="+mn-cs"/>
            </a:rPr>
            <a:t>  	</a:t>
          </a:r>
          <a:r>
            <a:rPr lang="en-US" sz="1200" b="1" dirty="0">
              <a:solidFill>
                <a:schemeClr val="tx1"/>
              </a:solidFill>
              <a:latin typeface="+mn-lt"/>
              <a:ea typeface="+mn-ea"/>
              <a:cs typeface="+mn-cs"/>
            </a:rPr>
            <a:t>Connected customer:</a:t>
          </a:r>
          <a:endParaRPr lang="en-US" sz="12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EA2DF22-307F-4FB5-BAA0-02110E81A10A}" type="parTrans" cxnId="{2CC4D006-FB9F-4EF8-B399-72D4B3F0D762}">
      <dgm:prSet/>
      <dgm:spPr/>
      <dgm:t>
        <a:bodyPr/>
        <a:lstStyle/>
        <a:p>
          <a:endParaRPr lang="en-US"/>
        </a:p>
      </dgm:t>
    </dgm:pt>
    <dgm:pt modelId="{222551CC-03A4-4D41-8783-DF3A1CF57C4E}" type="sibTrans" cxnId="{2CC4D006-FB9F-4EF8-B399-72D4B3F0D762}">
      <dgm:prSet/>
      <dgm:spPr/>
      <dgm:t>
        <a:bodyPr/>
        <a:lstStyle/>
        <a:p>
          <a:endParaRPr lang="en-US"/>
        </a:p>
      </dgm:t>
    </dgm:pt>
    <dgm:pt modelId="{0ACDA761-0AA9-4BEF-A221-1FC740DAD4E7}">
      <dgm:prSet phldrT="[Text]" custT="1"/>
      <dgm:spPr>
        <a:solidFill>
          <a:srgbClr val="F49600">
            <a:alpha val="90000"/>
          </a:srgb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t" anchorCtr="0"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B1B7015-F369-45E2-8BAD-5FC980CD9CD3}" type="parTrans" cxnId="{B2200773-9EC0-4C0C-89DC-0440BB467ECB}">
      <dgm:prSet/>
      <dgm:spPr/>
      <dgm:t>
        <a:bodyPr/>
        <a:lstStyle/>
        <a:p>
          <a:endParaRPr lang="en-US"/>
        </a:p>
      </dgm:t>
    </dgm:pt>
    <dgm:pt modelId="{AC5D8AD2-F1A9-4179-BE25-7D1ECD946455}" type="sibTrans" cxnId="{B2200773-9EC0-4C0C-89DC-0440BB467ECB}">
      <dgm:prSet/>
      <dgm:spPr/>
      <dgm:t>
        <a:bodyPr/>
        <a:lstStyle/>
        <a:p>
          <a:endParaRPr lang="en-US"/>
        </a:p>
      </dgm:t>
    </dgm:pt>
    <dgm:pt modelId="{9D87DC1E-6FD9-4F5B-A00C-BB64AA757CE6}">
      <dgm:prSet phldrT="[Text]" custT="1"/>
      <dgm:spPr>
        <a:solidFill>
          <a:srgbClr val="F49600">
            <a:alpha val="90000"/>
          </a:srgb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t" anchorCtr="0"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journey/</a:t>
          </a:r>
        </a:p>
      </dgm:t>
    </dgm:pt>
    <dgm:pt modelId="{C7C15877-6BC9-4915-977B-A37791FC5961}" type="parTrans" cxnId="{07DBA8D7-94E0-486E-B344-1E4300919D7D}">
      <dgm:prSet/>
      <dgm:spPr/>
      <dgm:t>
        <a:bodyPr/>
        <a:lstStyle/>
        <a:p>
          <a:endParaRPr lang="en-US"/>
        </a:p>
      </dgm:t>
    </dgm:pt>
    <dgm:pt modelId="{6BEC391B-BABA-459E-B62B-F942D3536130}" type="sibTrans" cxnId="{07DBA8D7-94E0-486E-B344-1E4300919D7D}">
      <dgm:prSet/>
      <dgm:spPr/>
      <dgm:t>
        <a:bodyPr/>
        <a:lstStyle/>
        <a:p>
          <a:endParaRPr lang="en-US"/>
        </a:p>
      </dgm:t>
    </dgm:pt>
    <dgm:pt modelId="{8EB3657C-99CC-4D77-825D-44CD2294CD79}">
      <dgm:prSet phldrT="[Text]" custT="1"/>
      <dgm:spPr>
        <a:solidFill>
          <a:srgbClr val="F49600">
            <a:alpha val="90000"/>
          </a:srgb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t" anchorCtr="0"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632F2DE-7A4F-4B59-8367-4077ACE597F5}" type="parTrans" cxnId="{EF51C5B8-06E6-461A-9DDC-368BC6E8B313}">
      <dgm:prSet/>
      <dgm:spPr/>
      <dgm:t>
        <a:bodyPr/>
        <a:lstStyle/>
        <a:p>
          <a:endParaRPr lang="en-US"/>
        </a:p>
      </dgm:t>
    </dgm:pt>
    <dgm:pt modelId="{A016CA6A-3F2F-4899-8E67-7E482AD18BEF}" type="sibTrans" cxnId="{EF51C5B8-06E6-461A-9DDC-368BC6E8B313}">
      <dgm:prSet/>
      <dgm:spPr/>
      <dgm:t>
        <a:bodyPr/>
        <a:lstStyle/>
        <a:p>
          <a:endParaRPr lang="en-US"/>
        </a:p>
      </dgm:t>
    </dgm:pt>
    <dgm:pt modelId="{5B579E00-BB7F-40EB-B9F9-D72E7F92FA61}">
      <dgm:prSet phldrT="[Text]" custT="1"/>
      <dgm:spPr>
        <a:solidFill>
          <a:srgbClr val="F49600">
            <a:alpha val="90000"/>
          </a:srgb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t" anchorCtr="0"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CF6076E-411D-4C10-BD1F-59BF07C740FC}" type="parTrans" cxnId="{C73E4309-0089-4B37-8865-C6C5378EA89D}">
      <dgm:prSet/>
      <dgm:spPr/>
      <dgm:t>
        <a:bodyPr/>
        <a:lstStyle/>
        <a:p>
          <a:endParaRPr lang="en-US"/>
        </a:p>
      </dgm:t>
    </dgm:pt>
    <dgm:pt modelId="{6D9E3D16-5691-4EE8-AC31-76FBA5859706}" type="sibTrans" cxnId="{C73E4309-0089-4B37-8865-C6C5378EA89D}">
      <dgm:prSet/>
      <dgm:spPr/>
      <dgm:t>
        <a:bodyPr/>
        <a:lstStyle/>
        <a:p>
          <a:endParaRPr lang="en-US"/>
        </a:p>
      </dgm:t>
    </dgm:pt>
    <dgm:pt modelId="{F0280545-E35B-4FEB-A06F-4AAD030C5F90}">
      <dgm:prSet phldrT="[Text]" custT="1"/>
      <dgm:spPr>
        <a:xfrm>
          <a:off x="0" y="415436"/>
          <a:ext cx="2168080" cy="1404424"/>
        </a:xfrm>
        <a:solidFill>
          <a:schemeClr val="accent3">
            <a:alpha val="90000"/>
          </a:scheme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b="1" dirty="0">
              <a:solidFill>
                <a:schemeClr val="tx1"/>
              </a:solidFill>
              <a:latin typeface="+mn-lt"/>
              <a:ea typeface="+mn-ea"/>
              <a:cs typeface="+mn-cs"/>
            </a:rPr>
            <a:t>mobile</a:t>
          </a:r>
        </a:p>
      </dgm:t>
    </dgm:pt>
    <dgm:pt modelId="{A60D02AC-86AD-474C-B9C5-93AE925B2E49}" type="parTrans" cxnId="{0F8D6995-9683-4D80-A115-7DEBF93596E4}">
      <dgm:prSet/>
      <dgm:spPr/>
      <dgm:t>
        <a:bodyPr/>
        <a:lstStyle/>
        <a:p>
          <a:endParaRPr lang="en-US"/>
        </a:p>
      </dgm:t>
    </dgm:pt>
    <dgm:pt modelId="{2DC3850B-975D-424F-A354-264C5EAC6761}" type="sibTrans" cxnId="{0F8D6995-9683-4D80-A115-7DEBF93596E4}">
      <dgm:prSet/>
      <dgm:spPr/>
      <dgm:t>
        <a:bodyPr/>
        <a:lstStyle/>
        <a:p>
          <a:endParaRPr lang="en-US"/>
        </a:p>
      </dgm:t>
    </dgm:pt>
    <dgm:pt modelId="{E14BE1A2-0C7E-442D-BD3B-139A7F84B66D}">
      <dgm:prSet phldrT="[Text]" custT="1"/>
      <dgm:spPr>
        <a:xfrm>
          <a:off x="0" y="415436"/>
          <a:ext cx="2168080" cy="1404424"/>
        </a:xfrm>
        <a:solidFill>
          <a:schemeClr val="accent3">
            <a:alpha val="90000"/>
          </a:scheme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b="1" dirty="0">
              <a:solidFill>
                <a:schemeClr val="tx1"/>
              </a:solidFill>
              <a:latin typeface="+mn-lt"/>
              <a:ea typeface="+mn-ea"/>
              <a:cs typeface="+mn-cs"/>
            </a:rPr>
            <a:t>satnav</a:t>
          </a:r>
        </a:p>
      </dgm:t>
    </dgm:pt>
    <dgm:pt modelId="{61FBDAEF-FEE6-4DC9-90A1-9AD30E860D27}" type="parTrans" cxnId="{09E22A8E-034E-4976-B69F-6D77984BC1B1}">
      <dgm:prSet/>
      <dgm:spPr/>
      <dgm:t>
        <a:bodyPr/>
        <a:lstStyle/>
        <a:p>
          <a:endParaRPr lang="en-US"/>
        </a:p>
      </dgm:t>
    </dgm:pt>
    <dgm:pt modelId="{54127C1E-23C1-4424-A86C-5FF6BB35EA00}" type="sibTrans" cxnId="{09E22A8E-034E-4976-B69F-6D77984BC1B1}">
      <dgm:prSet/>
      <dgm:spPr/>
      <dgm:t>
        <a:bodyPr/>
        <a:lstStyle/>
        <a:p>
          <a:endParaRPr lang="en-US"/>
        </a:p>
      </dgm:t>
    </dgm:pt>
    <dgm:pt modelId="{9D97677E-8C4C-490A-A60D-6282030C4085}">
      <dgm:prSet phldrT="[Text]" custT="1"/>
      <dgm:spPr>
        <a:xfrm>
          <a:off x="0" y="415436"/>
          <a:ext cx="2168080" cy="1404424"/>
        </a:xfrm>
        <a:solidFill>
          <a:schemeClr val="accent3">
            <a:alpha val="90000"/>
          </a:scheme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b="1" dirty="0">
              <a:solidFill>
                <a:schemeClr val="tx1"/>
              </a:solidFill>
              <a:latin typeface="+mn-lt"/>
              <a:ea typeface="+mn-ea"/>
              <a:cs typeface="+mn-cs"/>
            </a:rPr>
            <a:t> 	vehicle</a:t>
          </a:r>
        </a:p>
      </dgm:t>
    </dgm:pt>
    <dgm:pt modelId="{3612B1D1-F0CA-4646-86E7-C40353012656}" type="parTrans" cxnId="{741B126C-108C-46D2-907C-1D4EC4B43431}">
      <dgm:prSet/>
      <dgm:spPr/>
      <dgm:t>
        <a:bodyPr/>
        <a:lstStyle/>
        <a:p>
          <a:endParaRPr lang="en-US"/>
        </a:p>
      </dgm:t>
    </dgm:pt>
    <dgm:pt modelId="{2DF102CC-A37F-41AF-A383-B227593CE00A}" type="sibTrans" cxnId="{741B126C-108C-46D2-907C-1D4EC4B43431}">
      <dgm:prSet/>
      <dgm:spPr/>
      <dgm:t>
        <a:bodyPr/>
        <a:lstStyle/>
        <a:p>
          <a:endParaRPr lang="en-US"/>
        </a:p>
      </dgm:t>
    </dgm:pt>
    <dgm:pt modelId="{825D97FD-0833-4CD1-8B6C-FB0043776689}">
      <dgm:prSet phldrT="[Text]" custT="1"/>
      <dgm:spPr>
        <a:solidFill>
          <a:srgbClr val="F49600">
            <a:alpha val="90000"/>
          </a:srgb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t" anchorCtr="0"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safety data</a:t>
          </a:r>
        </a:p>
      </dgm:t>
    </dgm:pt>
    <dgm:pt modelId="{B741BC9B-85F6-4325-959A-EE5673FF70E0}" type="parTrans" cxnId="{F7910E92-997E-47C9-BFD4-59AD08050DFA}">
      <dgm:prSet/>
      <dgm:spPr/>
      <dgm:t>
        <a:bodyPr/>
        <a:lstStyle/>
        <a:p>
          <a:endParaRPr lang="en-US"/>
        </a:p>
      </dgm:t>
    </dgm:pt>
    <dgm:pt modelId="{48B45851-EA53-4D98-8038-13D2757DDE50}" type="sibTrans" cxnId="{F7910E92-997E-47C9-BFD4-59AD08050DFA}">
      <dgm:prSet/>
      <dgm:spPr/>
      <dgm:t>
        <a:bodyPr/>
        <a:lstStyle/>
        <a:p>
          <a:endParaRPr lang="en-US"/>
        </a:p>
      </dgm:t>
    </dgm:pt>
    <dgm:pt modelId="{37E33753-2B83-4E89-8CD6-DFB2B929F40A}" type="pres">
      <dgm:prSet presAssocID="{1BF2F8BC-21E8-4F57-AE04-DEE8CD4377C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8B59DE5-DF33-43A8-9736-560371074E34}" type="pres">
      <dgm:prSet presAssocID="{1BF2F8BC-21E8-4F57-AE04-DEE8CD4377C8}" presName="children" presStyleCnt="0"/>
      <dgm:spPr/>
    </dgm:pt>
    <dgm:pt modelId="{00A79A70-E917-4A76-A5B9-8B0CBEDD61F4}" type="pres">
      <dgm:prSet presAssocID="{1BF2F8BC-21E8-4F57-AE04-DEE8CD4377C8}" presName="child1group" presStyleCnt="0"/>
      <dgm:spPr/>
    </dgm:pt>
    <dgm:pt modelId="{1BE0E0C0-4BF9-4CEF-A398-B76BF85885AF}" type="pres">
      <dgm:prSet presAssocID="{1BF2F8BC-21E8-4F57-AE04-DEE8CD4377C8}" presName="child1" presStyleLbl="bgAcc1" presStyleIdx="0" presStyleCnt="4" custLinFactNeighborX="1804" custLinFactNeighborY="696"/>
      <dgm:spPr>
        <a:prstGeom prst="roundRect">
          <a:avLst>
            <a:gd name="adj" fmla="val 10000"/>
          </a:avLst>
        </a:prstGeom>
      </dgm:spPr>
    </dgm:pt>
    <dgm:pt modelId="{F702D822-67E2-48FF-9AA2-CE68AB6D7B01}" type="pres">
      <dgm:prSet presAssocID="{1BF2F8BC-21E8-4F57-AE04-DEE8CD4377C8}" presName="child1Text" presStyleLbl="bgAcc1" presStyleIdx="0" presStyleCnt="4">
        <dgm:presLayoutVars>
          <dgm:bulletEnabled val="1"/>
        </dgm:presLayoutVars>
      </dgm:prSet>
      <dgm:spPr/>
    </dgm:pt>
    <dgm:pt modelId="{73262CC9-3F7A-410C-9600-06A1F2A695E9}" type="pres">
      <dgm:prSet presAssocID="{1BF2F8BC-21E8-4F57-AE04-DEE8CD4377C8}" presName="child2group" presStyleCnt="0"/>
      <dgm:spPr/>
    </dgm:pt>
    <dgm:pt modelId="{86B18FD5-3B42-4620-990D-E4DDC1232F14}" type="pres">
      <dgm:prSet presAssocID="{1BF2F8BC-21E8-4F57-AE04-DEE8CD4377C8}" presName="child2" presStyleLbl="bgAcc1" presStyleIdx="1" presStyleCnt="4" custLinFactNeighborX="-677"/>
      <dgm:spPr>
        <a:xfrm>
          <a:off x="3522716" y="415436"/>
          <a:ext cx="2168080" cy="1404424"/>
        </a:xfrm>
        <a:prstGeom prst="roundRect">
          <a:avLst>
            <a:gd name="adj" fmla="val 10000"/>
          </a:avLst>
        </a:prstGeom>
      </dgm:spPr>
    </dgm:pt>
    <dgm:pt modelId="{4E141861-2991-46CE-B49B-4C47EB9D69C1}" type="pres">
      <dgm:prSet presAssocID="{1BF2F8BC-21E8-4F57-AE04-DEE8CD4377C8}" presName="child2Text" presStyleLbl="bgAcc1" presStyleIdx="1" presStyleCnt="4">
        <dgm:presLayoutVars>
          <dgm:bulletEnabled val="1"/>
        </dgm:presLayoutVars>
      </dgm:prSet>
      <dgm:spPr/>
    </dgm:pt>
    <dgm:pt modelId="{AFFB88F1-31D9-49D4-BAE6-EB01061C069C}" type="pres">
      <dgm:prSet presAssocID="{1BF2F8BC-21E8-4F57-AE04-DEE8CD4377C8}" presName="child3group" presStyleCnt="0"/>
      <dgm:spPr/>
    </dgm:pt>
    <dgm:pt modelId="{E08FDB17-1BE9-4B7B-A3C7-AA89A63AB4EC}" type="pres">
      <dgm:prSet presAssocID="{1BF2F8BC-21E8-4F57-AE04-DEE8CD4377C8}" presName="child3" presStyleLbl="bgAcc1" presStyleIdx="2" presStyleCnt="4" custLinFactNeighborY="9221"/>
      <dgm:spPr>
        <a:xfrm>
          <a:off x="3537394" y="3544003"/>
          <a:ext cx="2168080" cy="1404424"/>
        </a:xfrm>
        <a:prstGeom prst="roundRect">
          <a:avLst>
            <a:gd name="adj" fmla="val 10000"/>
          </a:avLst>
        </a:prstGeom>
      </dgm:spPr>
    </dgm:pt>
    <dgm:pt modelId="{AF2C1406-1B96-496A-B6A9-C19E010E05F8}" type="pres">
      <dgm:prSet presAssocID="{1BF2F8BC-21E8-4F57-AE04-DEE8CD4377C8}" presName="child3Text" presStyleLbl="bgAcc1" presStyleIdx="2" presStyleCnt="4">
        <dgm:presLayoutVars>
          <dgm:bulletEnabled val="1"/>
        </dgm:presLayoutVars>
      </dgm:prSet>
      <dgm:spPr/>
    </dgm:pt>
    <dgm:pt modelId="{0DB2E46C-A34D-42F7-B79B-43450B7BAC84}" type="pres">
      <dgm:prSet presAssocID="{1BF2F8BC-21E8-4F57-AE04-DEE8CD4377C8}" presName="child4group" presStyleCnt="0"/>
      <dgm:spPr/>
    </dgm:pt>
    <dgm:pt modelId="{5F972CD4-95BF-41C4-8CC3-6E1680B7C008}" type="pres">
      <dgm:prSet presAssocID="{1BF2F8BC-21E8-4F57-AE04-DEE8CD4377C8}" presName="child4" presStyleLbl="bgAcc1" presStyleIdx="3" presStyleCnt="4" custLinFactNeighborY="13358"/>
      <dgm:spPr>
        <a:xfrm>
          <a:off x="0" y="3587441"/>
          <a:ext cx="2168080" cy="1404424"/>
        </a:xfrm>
        <a:prstGeom prst="roundRect">
          <a:avLst>
            <a:gd name="adj" fmla="val 10000"/>
          </a:avLst>
        </a:prstGeom>
      </dgm:spPr>
    </dgm:pt>
    <dgm:pt modelId="{B3D76E40-9104-4568-B5B3-A08189BA2D2F}" type="pres">
      <dgm:prSet presAssocID="{1BF2F8BC-21E8-4F57-AE04-DEE8CD4377C8}" presName="child4Text" presStyleLbl="bgAcc1" presStyleIdx="3" presStyleCnt="4">
        <dgm:presLayoutVars>
          <dgm:bulletEnabled val="1"/>
        </dgm:presLayoutVars>
      </dgm:prSet>
      <dgm:spPr/>
    </dgm:pt>
    <dgm:pt modelId="{65A2FB48-1A49-4CF7-8BBF-CC716660DCA0}" type="pres">
      <dgm:prSet presAssocID="{1BF2F8BC-21E8-4F57-AE04-DEE8CD4377C8}" presName="childPlaceholder" presStyleCnt="0"/>
      <dgm:spPr/>
    </dgm:pt>
    <dgm:pt modelId="{4EDE96FF-6EFB-4225-BAA9-FD4139069A4B}" type="pres">
      <dgm:prSet presAssocID="{1BF2F8BC-21E8-4F57-AE04-DEE8CD4377C8}" presName="circle" presStyleCnt="0"/>
      <dgm:spPr/>
    </dgm:pt>
    <dgm:pt modelId="{60571E86-6381-4CAD-88F6-79550BDBCCF3}" type="pres">
      <dgm:prSet presAssocID="{1BF2F8BC-21E8-4F57-AE04-DEE8CD4377C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C77BBBB0-3041-4714-9B0C-7EE73CCB058B}" type="pres">
      <dgm:prSet presAssocID="{1BF2F8BC-21E8-4F57-AE04-DEE8CD4377C8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94DEBA8-E1A4-49ED-8103-7C299581C888}" type="pres">
      <dgm:prSet presAssocID="{1BF2F8BC-21E8-4F57-AE04-DEE8CD4377C8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0F2C151C-E0BD-4EFB-BBB9-67EF821B7FBF}" type="pres">
      <dgm:prSet presAssocID="{1BF2F8BC-21E8-4F57-AE04-DEE8CD4377C8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3174B83-F01A-4572-9EBB-71776ADD4E1B}" type="pres">
      <dgm:prSet presAssocID="{1BF2F8BC-21E8-4F57-AE04-DEE8CD4377C8}" presName="quadrantPlaceholder" presStyleCnt="0"/>
      <dgm:spPr/>
    </dgm:pt>
    <dgm:pt modelId="{82F54D02-93ED-491D-BDBD-0DB99A541287}" type="pres">
      <dgm:prSet presAssocID="{1BF2F8BC-21E8-4F57-AE04-DEE8CD4377C8}" presName="center1" presStyleLbl="fgShp" presStyleIdx="0" presStyleCnt="2" custScaleY="122116"/>
      <dgm:spPr>
        <a:xfrm>
          <a:off x="2524672" y="2151764"/>
          <a:ext cx="656129" cy="696729"/>
        </a:xfrm>
        <a:prstGeom prst="circularArrow">
          <a:avLst/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E2DEA7C-87D5-46C1-BFFD-21DBCE1F4ECD}" type="pres">
      <dgm:prSet presAssocID="{1BF2F8BC-21E8-4F57-AE04-DEE8CD4377C8}" presName="center2" presStyleLbl="fgShp" presStyleIdx="1" presStyleCnt="2" custScaleY="110982"/>
      <dgm:spPr>
        <a:xfrm rot="10800000">
          <a:off x="2524672" y="2402968"/>
          <a:ext cx="656129" cy="633205"/>
        </a:xfrm>
        <a:prstGeom prst="circularArrow">
          <a:avLst/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2CC4D006-FB9F-4EF8-B399-72D4B3F0D762}" srcId="{1A9E5361-4272-4425-BCB3-4D31C7CD7031}" destId="{EEAD4E0D-A07D-468A-8F6F-28B9A5B5509E}" srcOrd="1" destOrd="0" parTransId="{1EA2DF22-307F-4FB5-BAA0-02110E81A10A}" sibTransId="{222551CC-03A4-4D41-8783-DF3A1CF57C4E}"/>
    <dgm:cxn modelId="{C73E4309-0089-4B37-8865-C6C5378EA89D}" srcId="{C20F9C0F-7DD8-4754-99AF-7E55C44D951B}" destId="{5B579E00-BB7F-40EB-B9F9-D72E7F92FA61}" srcOrd="0" destOrd="0" parTransId="{8CF6076E-411D-4C10-BD1F-59BF07C740FC}" sibTransId="{6D9E3D16-5691-4EE8-AC31-76FBA5859706}"/>
    <dgm:cxn modelId="{8A4A660E-5E7D-4DD6-B204-DB4FBEDB3490}" type="presOf" srcId="{1BF2F8BC-21E8-4F57-AE04-DEE8CD4377C8}" destId="{37E33753-2B83-4E89-8CD6-DFB2B929F40A}" srcOrd="0" destOrd="0" presId="urn:microsoft.com/office/officeart/2005/8/layout/cycle4"/>
    <dgm:cxn modelId="{36353E14-13AB-4AC1-8965-37838DFE1C9C}" type="presOf" srcId="{EEAD4E0D-A07D-468A-8F6F-28B9A5B5509E}" destId="{1BE0E0C0-4BF9-4CEF-A398-B76BF85885AF}" srcOrd="0" destOrd="1" presId="urn:microsoft.com/office/officeart/2005/8/layout/cycle4"/>
    <dgm:cxn modelId="{2BA2B815-4A98-49EA-B649-B97B9D79742B}" srcId="{5B579E00-BB7F-40EB-B9F9-D72E7F92FA61}" destId="{3C37E6DC-F961-42F8-BB1E-54DD9DC1CEAA}" srcOrd="0" destOrd="0" parTransId="{684A42A4-9438-46FA-A987-563AC0E68818}" sibTransId="{B6131050-9B33-42E5-8D1F-A1913ABCC528}"/>
    <dgm:cxn modelId="{882AA227-106E-4F76-8953-211EC661602F}" type="presOf" srcId="{5B579E00-BB7F-40EB-B9F9-D72E7F92FA61}" destId="{AF2C1406-1B96-496A-B6A9-C19E010E05F8}" srcOrd="1" destOrd="0" presId="urn:microsoft.com/office/officeart/2005/8/layout/cycle4"/>
    <dgm:cxn modelId="{2A915729-E484-4BA7-B1AC-C7DC15870DE8}" type="presOf" srcId="{97E7E258-41AD-4353-8E23-919A7FD2ED27}" destId="{F702D822-67E2-48FF-9AA2-CE68AB6D7B01}" srcOrd="1" destOrd="0" presId="urn:microsoft.com/office/officeart/2005/8/layout/cycle4"/>
    <dgm:cxn modelId="{17AA562D-A46C-426F-B8E8-211C0B6FC436}" type="presOf" srcId="{5AE1DC00-689A-4385-A584-E90871F865FF}" destId="{5F972CD4-95BF-41C4-8CC3-6E1680B7C008}" srcOrd="0" destOrd="1" presId="urn:microsoft.com/office/officeart/2005/8/layout/cycle4"/>
    <dgm:cxn modelId="{B74C263A-C567-4817-AED8-558B0CA92CBB}" type="presOf" srcId="{5AE1DC00-689A-4385-A584-E90871F865FF}" destId="{B3D76E40-9104-4568-B5B3-A08189BA2D2F}" srcOrd="1" destOrd="1" presId="urn:microsoft.com/office/officeart/2005/8/layout/cycle4"/>
    <dgm:cxn modelId="{7BEE5962-2E00-4512-96D4-B7D704AF4E40}" type="presOf" srcId="{C20F9C0F-7DD8-4754-99AF-7E55C44D951B}" destId="{B94DEBA8-E1A4-49ED-8103-7C299581C888}" srcOrd="0" destOrd="0" presId="urn:microsoft.com/office/officeart/2005/8/layout/cycle4"/>
    <dgm:cxn modelId="{2617F166-EB9B-4B26-B002-CA3ADC7F92D8}" srcId="{1BF2F8BC-21E8-4F57-AE04-DEE8CD4377C8}" destId="{FC203ACC-55C1-47B5-B44C-259D996BAA83}" srcOrd="3" destOrd="0" parTransId="{8FE73C1B-CA8C-435D-8B7E-D431DE779BDB}" sibTransId="{A8D044C3-B344-4778-811E-5E5FF25E1FE5}"/>
    <dgm:cxn modelId="{8C43956A-E7E0-40DE-9AA2-8A55B90528D3}" type="presOf" srcId="{F0280545-E35B-4FEB-A06F-4AAD030C5F90}" destId="{1BE0E0C0-4BF9-4CEF-A398-B76BF85885AF}" srcOrd="0" destOrd="3" presId="urn:microsoft.com/office/officeart/2005/8/layout/cycle4"/>
    <dgm:cxn modelId="{7D31FA6B-88D3-4B68-91D0-6792F35B3325}" type="presOf" srcId="{9D87DC1E-6FD9-4F5B-A00C-BB64AA757CE6}" destId="{4E141861-2991-46CE-B49B-4C47EB9D69C1}" srcOrd="1" destOrd="1" presId="urn:microsoft.com/office/officeart/2005/8/layout/cycle4"/>
    <dgm:cxn modelId="{741B126C-108C-46D2-907C-1D4EC4B43431}" srcId="{1A9E5361-4272-4425-BCB3-4D31C7CD7031}" destId="{9D97677E-8C4C-490A-A60D-6282030C4085}" srcOrd="2" destOrd="0" parTransId="{3612B1D1-F0CA-4646-86E7-C40353012656}" sibTransId="{2DF102CC-A37F-41AF-A383-B227593CE00A}"/>
    <dgm:cxn modelId="{ED09354C-73B9-4C12-B87D-4044186F591C}" type="presOf" srcId="{825D97FD-0833-4CD1-8B6C-FB0043776689}" destId="{4E141861-2991-46CE-B49B-4C47EB9D69C1}" srcOrd="1" destOrd="2" presId="urn:microsoft.com/office/officeart/2005/8/layout/cycle4"/>
    <dgm:cxn modelId="{30EA3B4D-9E59-46C1-A553-B6ECC4EEBFF3}" srcId="{1BF2F8BC-21E8-4F57-AE04-DEE8CD4377C8}" destId="{1A9E5361-4272-4425-BCB3-4D31C7CD7031}" srcOrd="0" destOrd="0" parTransId="{2F50355B-AE9D-463E-8FBD-620EC017D25B}" sibTransId="{FF1B4E38-99BD-43F4-BF2A-FBC3F01DEF2E}"/>
    <dgm:cxn modelId="{B2200773-9EC0-4C0C-89DC-0440BB467ECB}" srcId="{3E92AEF7-37E4-4989-BE7C-83BC955D09C7}" destId="{0ACDA761-0AA9-4BEF-A221-1FC740DAD4E7}" srcOrd="0" destOrd="0" parTransId="{1B1B7015-F369-45E2-8BAD-5FC980CD9CD3}" sibTransId="{AC5D8AD2-F1A9-4179-BE25-7D1ECD946455}"/>
    <dgm:cxn modelId="{EAD88A58-AE10-481E-975B-C131FCFA79BC}" type="presOf" srcId="{FC203ACC-55C1-47B5-B44C-259D996BAA83}" destId="{0F2C151C-E0BD-4EFB-BBB9-67EF821B7FBF}" srcOrd="0" destOrd="0" presId="urn:microsoft.com/office/officeart/2005/8/layout/cycle4"/>
    <dgm:cxn modelId="{BDAACA7C-CE2A-49D2-AB6F-208AD7AB3C08}" type="presOf" srcId="{E14BE1A2-0C7E-442D-BD3B-139A7F84B66D}" destId="{F702D822-67E2-48FF-9AA2-CE68AB6D7B01}" srcOrd="1" destOrd="4" presId="urn:microsoft.com/office/officeart/2005/8/layout/cycle4"/>
    <dgm:cxn modelId="{E83BC77D-64C1-485E-A230-30276C1949F8}" srcId="{8EB3657C-99CC-4D77-825D-44CD2294CD79}" destId="{5AE1DC00-689A-4385-A584-E90871F865FF}" srcOrd="0" destOrd="0" parTransId="{70A8042C-AD28-4C91-84FB-45B5E4A708D1}" sibTransId="{BFD4FD2C-7559-47B8-B57C-59AC1E9C6B84}"/>
    <dgm:cxn modelId="{B7A33980-CE54-4611-AE8A-EF890479D384}" type="presOf" srcId="{9D97677E-8C4C-490A-A60D-6282030C4085}" destId="{1BE0E0C0-4BF9-4CEF-A398-B76BF85885AF}" srcOrd="0" destOrd="2" presId="urn:microsoft.com/office/officeart/2005/8/layout/cycle4"/>
    <dgm:cxn modelId="{1DAC948C-1A60-4021-9A09-5C5BC2F7B8F0}" type="presOf" srcId="{9D97677E-8C4C-490A-A60D-6282030C4085}" destId="{F702D822-67E2-48FF-9AA2-CE68AB6D7B01}" srcOrd="1" destOrd="2" presId="urn:microsoft.com/office/officeart/2005/8/layout/cycle4"/>
    <dgm:cxn modelId="{09E22A8E-034E-4976-B69F-6D77984BC1B1}" srcId="{9D97677E-8C4C-490A-A60D-6282030C4085}" destId="{E14BE1A2-0C7E-442D-BD3B-139A7F84B66D}" srcOrd="1" destOrd="0" parTransId="{61FBDAEF-FEE6-4DC9-90A1-9AD30E860D27}" sibTransId="{54127C1E-23C1-4424-A86C-5FF6BB35EA00}"/>
    <dgm:cxn modelId="{C784A08F-7B62-4159-9C94-809DACBDFE30}" type="presOf" srcId="{8EB3657C-99CC-4D77-825D-44CD2294CD79}" destId="{B3D76E40-9104-4568-B5B3-A08189BA2D2F}" srcOrd="1" destOrd="0" presId="urn:microsoft.com/office/officeart/2005/8/layout/cycle4"/>
    <dgm:cxn modelId="{8E2BEA8F-1FDF-4E36-B2B5-665DADB7B696}" type="presOf" srcId="{825D97FD-0833-4CD1-8B6C-FB0043776689}" destId="{86B18FD5-3B42-4620-990D-E4DDC1232F14}" srcOrd="0" destOrd="2" presId="urn:microsoft.com/office/officeart/2005/8/layout/cycle4"/>
    <dgm:cxn modelId="{F7910E92-997E-47C9-BFD4-59AD08050DFA}" srcId="{3E92AEF7-37E4-4989-BE7C-83BC955D09C7}" destId="{825D97FD-0833-4CD1-8B6C-FB0043776689}" srcOrd="2" destOrd="0" parTransId="{B741BC9B-85F6-4325-959A-EE5673FF70E0}" sibTransId="{48B45851-EA53-4D98-8038-13D2757DDE50}"/>
    <dgm:cxn modelId="{0F8D6995-9683-4D80-A115-7DEBF93596E4}" srcId="{9D97677E-8C4C-490A-A60D-6282030C4085}" destId="{F0280545-E35B-4FEB-A06F-4AAD030C5F90}" srcOrd="0" destOrd="0" parTransId="{A60D02AC-86AD-474C-B9C5-93AE925B2E49}" sibTransId="{2DC3850B-975D-424F-A354-264C5EAC6761}"/>
    <dgm:cxn modelId="{56B80F98-5507-4B58-89ED-AADD9E9A8C92}" type="presOf" srcId="{3C37E6DC-F961-42F8-BB1E-54DD9DC1CEAA}" destId="{E08FDB17-1BE9-4B7B-A3C7-AA89A63AB4EC}" srcOrd="0" destOrd="1" presId="urn:microsoft.com/office/officeart/2005/8/layout/cycle4"/>
    <dgm:cxn modelId="{B05891A2-AE0F-4250-9C54-01B0AF9405D3}" type="presOf" srcId="{5B579E00-BB7F-40EB-B9F9-D72E7F92FA61}" destId="{E08FDB17-1BE9-4B7B-A3C7-AA89A63AB4EC}" srcOrd="0" destOrd="0" presId="urn:microsoft.com/office/officeart/2005/8/layout/cycle4"/>
    <dgm:cxn modelId="{EE80A2A3-9F41-4055-98E8-45530E1C9B05}" type="presOf" srcId="{F0280545-E35B-4FEB-A06F-4AAD030C5F90}" destId="{F702D822-67E2-48FF-9AA2-CE68AB6D7B01}" srcOrd="1" destOrd="3" presId="urn:microsoft.com/office/officeart/2005/8/layout/cycle4"/>
    <dgm:cxn modelId="{82FE92A9-779E-4D5A-AF64-E2C10CA8193F}" type="presOf" srcId="{9D87DC1E-6FD9-4F5B-A00C-BB64AA757CE6}" destId="{86B18FD5-3B42-4620-990D-E4DDC1232F14}" srcOrd="0" destOrd="1" presId="urn:microsoft.com/office/officeart/2005/8/layout/cycle4"/>
    <dgm:cxn modelId="{B98256AF-5A86-44E4-A13C-F793E4D941C7}" type="presOf" srcId="{0ACDA761-0AA9-4BEF-A221-1FC740DAD4E7}" destId="{4E141861-2991-46CE-B49B-4C47EB9D69C1}" srcOrd="1" destOrd="0" presId="urn:microsoft.com/office/officeart/2005/8/layout/cycle4"/>
    <dgm:cxn modelId="{F540CBB0-EB3D-449D-AF32-98A6C1B2B961}" type="presOf" srcId="{3C37E6DC-F961-42F8-BB1E-54DD9DC1CEAA}" destId="{AF2C1406-1B96-496A-B6A9-C19E010E05F8}" srcOrd="1" destOrd="1" presId="urn:microsoft.com/office/officeart/2005/8/layout/cycle4"/>
    <dgm:cxn modelId="{E990F3B4-40C8-4C93-9898-BBC92E18BBD0}" type="presOf" srcId="{8EB3657C-99CC-4D77-825D-44CD2294CD79}" destId="{5F972CD4-95BF-41C4-8CC3-6E1680B7C008}" srcOrd="0" destOrd="0" presId="urn:microsoft.com/office/officeart/2005/8/layout/cycle4"/>
    <dgm:cxn modelId="{EF51C5B8-06E6-461A-9DDC-368BC6E8B313}" srcId="{FC203ACC-55C1-47B5-B44C-259D996BAA83}" destId="{8EB3657C-99CC-4D77-825D-44CD2294CD79}" srcOrd="0" destOrd="0" parTransId="{8632F2DE-7A4F-4B59-8367-4077ACE597F5}" sibTransId="{A016CA6A-3F2F-4899-8E67-7E482AD18BEF}"/>
    <dgm:cxn modelId="{A28938CC-233B-4AAF-A34A-5B12145FBFD9}" srcId="{1A9E5361-4272-4425-BCB3-4D31C7CD7031}" destId="{97E7E258-41AD-4353-8E23-919A7FD2ED27}" srcOrd="0" destOrd="0" parTransId="{0635F6F5-9C0D-4914-BAE6-B0210DDCA6F9}" sibTransId="{96314E07-DBD9-4DC6-8D9D-C5BBDB16304A}"/>
    <dgm:cxn modelId="{CA4E86D0-426B-44D9-898A-3119C6DC8A8A}" type="presOf" srcId="{EEAD4E0D-A07D-468A-8F6F-28B9A5B5509E}" destId="{F702D822-67E2-48FF-9AA2-CE68AB6D7B01}" srcOrd="1" destOrd="1" presId="urn:microsoft.com/office/officeart/2005/8/layout/cycle4"/>
    <dgm:cxn modelId="{07DBA8D7-94E0-486E-B344-1E4300919D7D}" srcId="{3E92AEF7-37E4-4989-BE7C-83BC955D09C7}" destId="{9D87DC1E-6FD9-4F5B-A00C-BB64AA757CE6}" srcOrd="1" destOrd="0" parTransId="{C7C15877-6BC9-4915-977B-A37791FC5961}" sibTransId="{6BEC391B-BABA-459E-B62B-F942D3536130}"/>
    <dgm:cxn modelId="{067A66E6-F957-479B-A961-3A908B626DF8}" type="presOf" srcId="{97E7E258-41AD-4353-8E23-919A7FD2ED27}" destId="{1BE0E0C0-4BF9-4CEF-A398-B76BF85885AF}" srcOrd="0" destOrd="0" presId="urn:microsoft.com/office/officeart/2005/8/layout/cycle4"/>
    <dgm:cxn modelId="{651CEFE8-CAF1-49F9-8A5B-6F91E839AA9F}" type="presOf" srcId="{0ACDA761-0AA9-4BEF-A221-1FC740DAD4E7}" destId="{86B18FD5-3B42-4620-990D-E4DDC1232F14}" srcOrd="0" destOrd="0" presId="urn:microsoft.com/office/officeart/2005/8/layout/cycle4"/>
    <dgm:cxn modelId="{7F1C34E9-CAFB-4E4F-8F79-A173F9D19FE4}" type="presOf" srcId="{1A9E5361-4272-4425-BCB3-4D31C7CD7031}" destId="{60571E86-6381-4CAD-88F6-79550BDBCCF3}" srcOrd="0" destOrd="0" presId="urn:microsoft.com/office/officeart/2005/8/layout/cycle4"/>
    <dgm:cxn modelId="{C7C769E9-062A-4036-A199-A580498BEB07}" type="presOf" srcId="{3E92AEF7-37E4-4989-BE7C-83BC955D09C7}" destId="{C77BBBB0-3041-4714-9B0C-7EE73CCB058B}" srcOrd="0" destOrd="0" presId="urn:microsoft.com/office/officeart/2005/8/layout/cycle4"/>
    <dgm:cxn modelId="{2DB5EAF4-7B93-4C26-82E9-DB71C6664BBE}" srcId="{1BF2F8BC-21E8-4F57-AE04-DEE8CD4377C8}" destId="{3E92AEF7-37E4-4989-BE7C-83BC955D09C7}" srcOrd="1" destOrd="0" parTransId="{FEA164C6-1A1B-49EB-A6AD-542169C7C9C3}" sibTransId="{C45D353C-C4C0-4583-8D91-32241F1D219B}"/>
    <dgm:cxn modelId="{B0EFBDF5-CF8C-4E7D-9495-DA4F65113819}" type="presOf" srcId="{E14BE1A2-0C7E-442D-BD3B-139A7F84B66D}" destId="{1BE0E0C0-4BF9-4CEF-A398-B76BF85885AF}" srcOrd="0" destOrd="4" presId="urn:microsoft.com/office/officeart/2005/8/layout/cycle4"/>
    <dgm:cxn modelId="{7CEBBCFE-9CCC-4E94-B1E3-3D1592273FB1}" srcId="{1BF2F8BC-21E8-4F57-AE04-DEE8CD4377C8}" destId="{C20F9C0F-7DD8-4754-99AF-7E55C44D951B}" srcOrd="2" destOrd="0" parTransId="{A2F7245B-DF56-4FFA-8511-B4FF1E67BEAC}" sibTransId="{1285656F-3F47-4D23-800C-CFB39C328F0B}"/>
    <dgm:cxn modelId="{46BA61A7-5E44-46B5-9D36-E4588937FCC8}" type="presParOf" srcId="{37E33753-2B83-4E89-8CD6-DFB2B929F40A}" destId="{88B59DE5-DF33-43A8-9736-560371074E34}" srcOrd="0" destOrd="0" presId="urn:microsoft.com/office/officeart/2005/8/layout/cycle4"/>
    <dgm:cxn modelId="{4CF4B0AA-B557-440B-9873-CBA6C605B159}" type="presParOf" srcId="{88B59DE5-DF33-43A8-9736-560371074E34}" destId="{00A79A70-E917-4A76-A5B9-8B0CBEDD61F4}" srcOrd="0" destOrd="0" presId="urn:microsoft.com/office/officeart/2005/8/layout/cycle4"/>
    <dgm:cxn modelId="{9D6EC017-0D5B-449A-85D0-49E10A9CF7DE}" type="presParOf" srcId="{00A79A70-E917-4A76-A5B9-8B0CBEDD61F4}" destId="{1BE0E0C0-4BF9-4CEF-A398-B76BF85885AF}" srcOrd="0" destOrd="0" presId="urn:microsoft.com/office/officeart/2005/8/layout/cycle4"/>
    <dgm:cxn modelId="{9EC996F4-83CF-4FCE-8DD0-4DB3321FDC67}" type="presParOf" srcId="{00A79A70-E917-4A76-A5B9-8B0CBEDD61F4}" destId="{F702D822-67E2-48FF-9AA2-CE68AB6D7B01}" srcOrd="1" destOrd="0" presId="urn:microsoft.com/office/officeart/2005/8/layout/cycle4"/>
    <dgm:cxn modelId="{1934858A-5922-4224-A7CC-AF50726E6BA8}" type="presParOf" srcId="{88B59DE5-DF33-43A8-9736-560371074E34}" destId="{73262CC9-3F7A-410C-9600-06A1F2A695E9}" srcOrd="1" destOrd="0" presId="urn:microsoft.com/office/officeart/2005/8/layout/cycle4"/>
    <dgm:cxn modelId="{68AF37CB-038B-4CC4-B923-8FF2CDE54487}" type="presParOf" srcId="{73262CC9-3F7A-410C-9600-06A1F2A695E9}" destId="{86B18FD5-3B42-4620-990D-E4DDC1232F14}" srcOrd="0" destOrd="0" presId="urn:microsoft.com/office/officeart/2005/8/layout/cycle4"/>
    <dgm:cxn modelId="{F3AE3AC9-EAEB-4842-925A-47B967D59BF0}" type="presParOf" srcId="{73262CC9-3F7A-410C-9600-06A1F2A695E9}" destId="{4E141861-2991-46CE-B49B-4C47EB9D69C1}" srcOrd="1" destOrd="0" presId="urn:microsoft.com/office/officeart/2005/8/layout/cycle4"/>
    <dgm:cxn modelId="{0CCBC92D-02AE-45C6-969C-A15CD1BB0337}" type="presParOf" srcId="{88B59DE5-DF33-43A8-9736-560371074E34}" destId="{AFFB88F1-31D9-49D4-BAE6-EB01061C069C}" srcOrd="2" destOrd="0" presId="urn:microsoft.com/office/officeart/2005/8/layout/cycle4"/>
    <dgm:cxn modelId="{2A076AB8-A8EB-4CB0-8571-6C0D712E9B3E}" type="presParOf" srcId="{AFFB88F1-31D9-49D4-BAE6-EB01061C069C}" destId="{E08FDB17-1BE9-4B7B-A3C7-AA89A63AB4EC}" srcOrd="0" destOrd="0" presId="urn:microsoft.com/office/officeart/2005/8/layout/cycle4"/>
    <dgm:cxn modelId="{14319BA3-F40B-498F-9DDE-D7AB17DC5179}" type="presParOf" srcId="{AFFB88F1-31D9-49D4-BAE6-EB01061C069C}" destId="{AF2C1406-1B96-496A-B6A9-C19E010E05F8}" srcOrd="1" destOrd="0" presId="urn:microsoft.com/office/officeart/2005/8/layout/cycle4"/>
    <dgm:cxn modelId="{E6DE8DF0-4B7B-4355-9C7B-77189446F2D3}" type="presParOf" srcId="{88B59DE5-DF33-43A8-9736-560371074E34}" destId="{0DB2E46C-A34D-42F7-B79B-43450B7BAC84}" srcOrd="3" destOrd="0" presId="urn:microsoft.com/office/officeart/2005/8/layout/cycle4"/>
    <dgm:cxn modelId="{A42A662E-8A38-4770-A698-4FED6C222D8C}" type="presParOf" srcId="{0DB2E46C-A34D-42F7-B79B-43450B7BAC84}" destId="{5F972CD4-95BF-41C4-8CC3-6E1680B7C008}" srcOrd="0" destOrd="0" presId="urn:microsoft.com/office/officeart/2005/8/layout/cycle4"/>
    <dgm:cxn modelId="{C6C3963D-63F1-43A5-AEB7-F01035560168}" type="presParOf" srcId="{0DB2E46C-A34D-42F7-B79B-43450B7BAC84}" destId="{B3D76E40-9104-4568-B5B3-A08189BA2D2F}" srcOrd="1" destOrd="0" presId="urn:microsoft.com/office/officeart/2005/8/layout/cycle4"/>
    <dgm:cxn modelId="{AB1D3E36-B1E6-43F5-82D8-884ED03238C4}" type="presParOf" srcId="{88B59DE5-DF33-43A8-9736-560371074E34}" destId="{65A2FB48-1A49-4CF7-8BBF-CC716660DCA0}" srcOrd="4" destOrd="0" presId="urn:microsoft.com/office/officeart/2005/8/layout/cycle4"/>
    <dgm:cxn modelId="{3B33796F-8CC2-476F-9514-BC59E61FC259}" type="presParOf" srcId="{37E33753-2B83-4E89-8CD6-DFB2B929F40A}" destId="{4EDE96FF-6EFB-4225-BAA9-FD4139069A4B}" srcOrd="1" destOrd="0" presId="urn:microsoft.com/office/officeart/2005/8/layout/cycle4"/>
    <dgm:cxn modelId="{FD5A955D-5DF4-4D4A-AA22-89E21A9696D6}" type="presParOf" srcId="{4EDE96FF-6EFB-4225-BAA9-FD4139069A4B}" destId="{60571E86-6381-4CAD-88F6-79550BDBCCF3}" srcOrd="0" destOrd="0" presId="urn:microsoft.com/office/officeart/2005/8/layout/cycle4"/>
    <dgm:cxn modelId="{3230AA8E-81ED-4F69-9E07-4E0168A327CD}" type="presParOf" srcId="{4EDE96FF-6EFB-4225-BAA9-FD4139069A4B}" destId="{C77BBBB0-3041-4714-9B0C-7EE73CCB058B}" srcOrd="1" destOrd="0" presId="urn:microsoft.com/office/officeart/2005/8/layout/cycle4"/>
    <dgm:cxn modelId="{955AAB01-1E2B-455E-8E1F-ECC5D563AE3F}" type="presParOf" srcId="{4EDE96FF-6EFB-4225-BAA9-FD4139069A4B}" destId="{B94DEBA8-E1A4-49ED-8103-7C299581C888}" srcOrd="2" destOrd="0" presId="urn:microsoft.com/office/officeart/2005/8/layout/cycle4"/>
    <dgm:cxn modelId="{C0FCBEB2-59D5-41E4-9CC3-38176121E3A3}" type="presParOf" srcId="{4EDE96FF-6EFB-4225-BAA9-FD4139069A4B}" destId="{0F2C151C-E0BD-4EFB-BBB9-67EF821B7FBF}" srcOrd="3" destOrd="0" presId="urn:microsoft.com/office/officeart/2005/8/layout/cycle4"/>
    <dgm:cxn modelId="{DC701264-B908-4F6F-91F6-6101736553D2}" type="presParOf" srcId="{4EDE96FF-6EFB-4225-BAA9-FD4139069A4B}" destId="{C3174B83-F01A-4572-9EBB-71776ADD4E1B}" srcOrd="4" destOrd="0" presId="urn:microsoft.com/office/officeart/2005/8/layout/cycle4"/>
    <dgm:cxn modelId="{5710C818-2C66-4CD9-B80E-FEC3063C769A}" type="presParOf" srcId="{37E33753-2B83-4E89-8CD6-DFB2B929F40A}" destId="{82F54D02-93ED-491D-BDBD-0DB99A541287}" srcOrd="2" destOrd="0" presId="urn:microsoft.com/office/officeart/2005/8/layout/cycle4"/>
    <dgm:cxn modelId="{99B9F3D1-ABFD-45AE-8F52-4BB11A418478}" type="presParOf" srcId="{37E33753-2B83-4E89-8CD6-DFB2B929F40A}" destId="{1E2DEA7C-87D5-46C1-BFFD-21DBCE1F4EC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9F02E-A0AA-4260-AAEC-657B3131730B}">
      <dsp:nvSpPr>
        <dsp:cNvPr id="0" name=""/>
        <dsp:cNvSpPr/>
      </dsp:nvSpPr>
      <dsp:spPr>
        <a:xfrm>
          <a:off x="2" y="0"/>
          <a:ext cx="10071522" cy="2411621"/>
        </a:xfrm>
        <a:prstGeom prst="rightArrow">
          <a:avLst/>
        </a:prstGeom>
        <a:solidFill>
          <a:schemeClr val="tx1">
            <a:lumMod val="90000"/>
            <a:lumOff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9B486-3274-4E5F-9653-2A4EA14BDA12}">
      <dsp:nvSpPr>
        <dsp:cNvPr id="0" name=""/>
        <dsp:cNvSpPr/>
      </dsp:nvSpPr>
      <dsp:spPr>
        <a:xfrm>
          <a:off x="128967" y="723486"/>
          <a:ext cx="4783975" cy="96464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Connected Services Roadmap</a:t>
          </a:r>
        </a:p>
      </dsp:txBody>
      <dsp:txXfrm>
        <a:off x="176057" y="770576"/>
        <a:ext cx="4689795" cy="870468"/>
      </dsp:txXfrm>
    </dsp:sp>
    <dsp:sp modelId="{F7936406-21F3-4DF4-BB2C-2DEDB832DFB7}">
      <dsp:nvSpPr>
        <dsp:cNvPr id="0" name=""/>
        <dsp:cNvSpPr/>
      </dsp:nvSpPr>
      <dsp:spPr>
        <a:xfrm>
          <a:off x="5158584" y="723486"/>
          <a:ext cx="4783975" cy="96464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Digital for Customer</a:t>
          </a:r>
        </a:p>
      </dsp:txBody>
      <dsp:txXfrm>
        <a:off x="5205674" y="770576"/>
        <a:ext cx="4689795" cy="870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FDB17-1BE9-4B7B-A3C7-AA89A63AB4EC}">
      <dsp:nvSpPr>
        <dsp:cNvPr id="0" name=""/>
        <dsp:cNvSpPr/>
      </dsp:nvSpPr>
      <dsp:spPr>
        <a:xfrm>
          <a:off x="3208345" y="3008311"/>
          <a:ext cx="1966405" cy="1273784"/>
        </a:xfrm>
        <a:prstGeom prst="roundRect">
          <a:avLst>
            <a:gd name="adj" fmla="val 10000"/>
          </a:avLst>
        </a:prstGeom>
        <a:solidFill>
          <a:srgbClr val="F49600">
            <a:alpha val="90000"/>
          </a:srgb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	</a:t>
          </a: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Connected services developed and output</a:t>
          </a:r>
        </a:p>
      </dsp:txBody>
      <dsp:txXfrm>
        <a:off x="3826248" y="3354738"/>
        <a:ext cx="1320521" cy="899376"/>
      </dsp:txXfrm>
    </dsp:sp>
    <dsp:sp modelId="{5F972CD4-95BF-41C4-8CC3-6E1680B7C008}">
      <dsp:nvSpPr>
        <dsp:cNvPr id="0" name=""/>
        <dsp:cNvSpPr/>
      </dsp:nvSpPr>
      <dsp:spPr>
        <a:xfrm>
          <a:off x="0" y="3061007"/>
          <a:ext cx="1966405" cy="1273784"/>
        </a:xfrm>
        <a:prstGeom prst="roundRect">
          <a:avLst>
            <a:gd name="adj" fmla="val 10000"/>
          </a:avLst>
        </a:prstGeom>
        <a:solidFill>
          <a:srgbClr val="F49600">
            <a:alpha val="90000"/>
          </a:srgb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	</a:t>
          </a: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Connected services delivered to customer</a:t>
          </a:r>
        </a:p>
      </dsp:txBody>
      <dsp:txXfrm>
        <a:off x="27981" y="3407434"/>
        <a:ext cx="1320521" cy="899376"/>
      </dsp:txXfrm>
    </dsp:sp>
    <dsp:sp modelId="{86B18FD5-3B42-4620-990D-E4DDC1232F14}">
      <dsp:nvSpPr>
        <dsp:cNvPr id="0" name=""/>
        <dsp:cNvSpPr/>
      </dsp:nvSpPr>
      <dsp:spPr>
        <a:xfrm>
          <a:off x="3195033" y="184062"/>
          <a:ext cx="1966405" cy="1273784"/>
        </a:xfrm>
        <a:prstGeom prst="roundRect">
          <a:avLst>
            <a:gd name="adj" fmla="val 10000"/>
          </a:avLst>
        </a:prstGeom>
        <a:solidFill>
          <a:srgbClr val="F49600">
            <a:alpha val="90000"/>
          </a:srgb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journey/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safety data</a:t>
          </a:r>
        </a:p>
      </dsp:txBody>
      <dsp:txXfrm>
        <a:off x="3812935" y="212043"/>
        <a:ext cx="1320521" cy="899376"/>
      </dsp:txXfrm>
    </dsp:sp>
    <dsp:sp modelId="{1BE0E0C0-4BF9-4CEF-A398-B76BF85885AF}">
      <dsp:nvSpPr>
        <dsp:cNvPr id="0" name=""/>
        <dsp:cNvSpPr/>
      </dsp:nvSpPr>
      <dsp:spPr>
        <a:xfrm>
          <a:off x="35473" y="192928"/>
          <a:ext cx="1966405" cy="1273784"/>
        </a:xfrm>
        <a:prstGeom prst="roundRect">
          <a:avLst>
            <a:gd name="adj" fmla="val 10000"/>
          </a:avLst>
        </a:prstGeom>
        <a:solidFill>
          <a:schemeClr val="accent3">
            <a:alpha val="90000"/>
          </a:schemeClr>
        </a:solidFill>
        <a:ln w="381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 	</a:t>
          </a: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Connected customer:</a:t>
          </a:r>
          <a:endParaRPr lang="en-US" sz="12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	vehicle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mobile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satnav</a:t>
          </a:r>
        </a:p>
      </dsp:txBody>
      <dsp:txXfrm>
        <a:off x="63454" y="220909"/>
        <a:ext cx="1320521" cy="899376"/>
      </dsp:txXfrm>
    </dsp:sp>
    <dsp:sp modelId="{60571E86-6381-4CAD-88F6-79550BDBCCF3}">
      <dsp:nvSpPr>
        <dsp:cNvPr id="0" name=""/>
        <dsp:cNvSpPr/>
      </dsp:nvSpPr>
      <dsp:spPr>
        <a:xfrm>
          <a:off x="823979" y="410955"/>
          <a:ext cx="1723590" cy="1723590"/>
        </a:xfrm>
        <a:prstGeom prst="pieWedg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Customer</a:t>
          </a:r>
        </a:p>
      </dsp:txBody>
      <dsp:txXfrm>
        <a:off x="1328807" y="915783"/>
        <a:ext cx="1218762" cy="1218762"/>
      </dsp:txXfrm>
    </dsp:sp>
    <dsp:sp modelId="{C77BBBB0-3041-4714-9B0C-7EE73CCB058B}">
      <dsp:nvSpPr>
        <dsp:cNvPr id="0" name=""/>
        <dsp:cNvSpPr/>
      </dsp:nvSpPr>
      <dsp:spPr>
        <a:xfrm rot="5400000">
          <a:off x="2627181" y="410955"/>
          <a:ext cx="1723590" cy="1723590"/>
        </a:xfrm>
        <a:prstGeom prst="pieWedg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OEMs and </a:t>
          </a:r>
          <a:r>
            <a:rPr lang="en-US" sz="1600" kern="1200" dirty="0" err="1">
              <a:solidFill>
                <a:sysClr val="window" lastClr="FFFFFF"/>
              </a:solidFill>
              <a:latin typeface="+mn-lt"/>
              <a:ea typeface="+mn-ea"/>
              <a:cs typeface="+mn-cs"/>
            </a:rPr>
            <a:t>wayfinders</a:t>
          </a:r>
          <a:endParaRPr lang="en-US" sz="16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 rot="-5400000">
        <a:off x="2627181" y="915783"/>
        <a:ext cx="1218762" cy="1218762"/>
      </dsp:txXfrm>
    </dsp:sp>
    <dsp:sp modelId="{B94DEBA8-E1A4-49ED-8103-7C299581C888}">
      <dsp:nvSpPr>
        <dsp:cNvPr id="0" name=""/>
        <dsp:cNvSpPr/>
      </dsp:nvSpPr>
      <dsp:spPr>
        <a:xfrm rot="10800000">
          <a:off x="2627181" y="2214157"/>
          <a:ext cx="1723590" cy="1723590"/>
        </a:xfrm>
        <a:prstGeom prst="pieWedg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National Highways</a:t>
          </a:r>
        </a:p>
      </dsp:txBody>
      <dsp:txXfrm rot="10800000">
        <a:off x="2627181" y="2214157"/>
        <a:ext cx="1218762" cy="1218762"/>
      </dsp:txXfrm>
    </dsp:sp>
    <dsp:sp modelId="{0F2C151C-E0BD-4EFB-BBB9-67EF821B7FBF}">
      <dsp:nvSpPr>
        <dsp:cNvPr id="0" name=""/>
        <dsp:cNvSpPr/>
      </dsp:nvSpPr>
      <dsp:spPr>
        <a:xfrm rot="16200000">
          <a:off x="823979" y="2214157"/>
          <a:ext cx="1723590" cy="1723590"/>
        </a:xfrm>
        <a:prstGeom prst="pieWedg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OEMs and </a:t>
          </a:r>
          <a:r>
            <a:rPr lang="en-US" sz="1600" kern="1200" dirty="0" err="1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wayfinders</a:t>
          </a:r>
          <a:endParaRPr lang="en-US" sz="16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 rot="5400000">
        <a:off x="1328807" y="2214157"/>
        <a:ext cx="1218762" cy="1218762"/>
      </dsp:txXfrm>
    </dsp:sp>
    <dsp:sp modelId="{82F54D02-93ED-491D-BDBD-0DB99A541287}">
      <dsp:nvSpPr>
        <dsp:cNvPr id="0" name=""/>
        <dsp:cNvSpPr/>
      </dsp:nvSpPr>
      <dsp:spPr>
        <a:xfrm>
          <a:off x="2289827" y="1758877"/>
          <a:ext cx="595096" cy="631919"/>
        </a:xfrm>
        <a:prstGeom prst="circularArrow">
          <a:avLst/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DEA7C-87D5-46C1-BFFD-21DBCE1F4ECD}">
      <dsp:nvSpPr>
        <dsp:cNvPr id="0" name=""/>
        <dsp:cNvSpPr/>
      </dsp:nvSpPr>
      <dsp:spPr>
        <a:xfrm rot="10800000">
          <a:off x="2289827" y="1986713"/>
          <a:ext cx="595096" cy="574304"/>
        </a:xfrm>
        <a:prstGeom prst="circularArrow">
          <a:avLst/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7ECE2F-503D-48F3-A7FA-7DD288A72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9F5400-8A97-43C0-8658-454FCC5DF3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45826-04BB-4700-9F1A-00344D7212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30E29-D617-47C1-BCB6-53B9221472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9B6483F-49ED-4480-8776-CE4B2B91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98488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411CCE6-82D0-4532-A7FA-CA8D776D0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01988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3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1AF307A-48F0-49AE-B4CF-B72569B9BF6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83294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B8129-8487-47B5-A3EF-4E42D80D8A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5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8000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119EFB89-D023-4A98-BC8B-2FBFC1D0C67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56195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C9B71-97CE-4BB1-8B1C-97C134C971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67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571950-23BF-44A7-ACAA-46A80E09C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053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E01A20-A5A2-460A-AEDB-20D04CCB9F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9FCFB81-252E-408C-813E-36F445DF3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BE5B16-0F6E-46F6-96DB-D1F79172E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8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6BCF04-9E3B-4134-A662-D81455C02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67A676-589F-4D63-B060-5AB077DF2B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4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EF1FD5AC-D2D3-400B-8541-8533534C2C9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83864-82EA-4E22-BD44-64A411CC00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4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1895E4B4-84A4-4E2E-9E1B-A809A924B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91DB263-C946-4C12-905C-CF4B77B49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53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Find </a:t>
            </a:r>
            <a:br>
              <a:rPr lang="en-US"/>
            </a:br>
            <a:r>
              <a:rPr lang="en-US"/>
              <a:t>out more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642324" y="4031771"/>
            <a:ext cx="3696762" cy="313932"/>
            <a:chOff x="642324" y="4022120"/>
            <a:chExt cx="3696762" cy="313932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22120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bg1"/>
                  </a:solidFill>
                </a:rPr>
                <a:t>Twitter </a:t>
              </a:r>
              <a:r>
                <a:rPr lang="en-GB" sz="1600">
                  <a:solidFill>
                    <a:schemeClr val="accent1"/>
                  </a:solidFill>
                </a:rPr>
                <a:t>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5E4A6515-13E5-425D-92EC-7066188155A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4088053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3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33" name="Footer Placeholder 22">
            <a:extLst>
              <a:ext uri="{FF2B5EF4-FFF2-40B4-BE49-F238E27FC236}">
                <a16:creationId xmlns:a16="http://schemas.microsoft.com/office/drawing/2014/main" id="{4AC31130-C459-48B4-8F8D-11447A88DA8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2730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669F01-73AE-495F-AD89-7FAE7558ED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79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843D7A-9C1C-4DAC-9465-2C435EC62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1A7BDA-B650-4AC3-A02C-69F79A0141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40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D4170651-E1CC-406C-8238-BB9F394CBA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2310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E01CA-4265-4B06-AC53-1ECC1A3BB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62B4C98-089F-43AE-A9E4-274BA3AF7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801132-3E41-4AC0-92DA-8E86A43B4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03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8000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980819-B587-45D1-AF9A-AA912410F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6C523-057B-4831-9423-B839EB08C5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7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4B7589-A7FC-4F7C-A908-29648EF3F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0CB37-CFE9-4FC1-B985-DBA1FB9B00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27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98" name="Picture 97" descr="Shape, background pattern&#10;&#10;Description automatically generated">
            <a:extLst>
              <a:ext uri="{FF2B5EF4-FFF2-40B4-BE49-F238E27FC236}">
                <a16:creationId xmlns:a16="http://schemas.microsoft.com/office/drawing/2014/main" id="{D2A1DEC2-8A0D-478D-8F8C-68599FB66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58227"/>
          <a:stretch/>
        </p:blipFill>
        <p:spPr>
          <a:xfrm>
            <a:off x="108000" y="108000"/>
            <a:ext cx="498470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41D32C-2D4C-4CE0-B19A-E42533FAC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287C4-2EE4-448E-9CDC-9CF202995E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65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399C36-9F0E-4B05-B488-CCAF088AB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FE6D2C-48DD-4CFE-BB22-B9E2635B1F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95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244EE556-57EE-4C9C-8B8F-1D57D5A8B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575" r="6618" b="1575"/>
          <a:stretch/>
        </p:blipFill>
        <p:spPr>
          <a:xfrm>
            <a:off x="107999" y="108000"/>
            <a:ext cx="936737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79D6825-E728-4AFA-8322-8256143E6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96482-8ABF-4204-A8C7-A31B88418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50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Footer Placeholder 22">
            <a:extLst>
              <a:ext uri="{FF2B5EF4-FFF2-40B4-BE49-F238E27FC236}">
                <a16:creationId xmlns:a16="http://schemas.microsoft.com/office/drawing/2014/main" id="{C8CA65A5-B25E-41A9-9F5E-7C10B1F955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DA8B12-3B2E-412C-A476-2F1740C124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8000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230F433A-FD77-4D0D-8B38-2FE462502F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AABF4B-EB75-495B-861C-0A4005A97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90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3ABE4-1167-4508-9529-65CA65C73D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8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C6F63-9CD6-400B-BBEC-3ED8AB9D2C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8" name="Footer Placeholder 22">
            <a:extLst>
              <a:ext uri="{FF2B5EF4-FFF2-40B4-BE49-F238E27FC236}">
                <a16:creationId xmlns:a16="http://schemas.microsoft.com/office/drawing/2014/main" id="{9263A2CC-746E-4159-93E1-7899CAAA483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831805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D85BFF-4D1E-40E4-839E-5879F759A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7" name="Footer Placeholder 22">
            <a:extLst>
              <a:ext uri="{FF2B5EF4-FFF2-40B4-BE49-F238E27FC236}">
                <a16:creationId xmlns:a16="http://schemas.microsoft.com/office/drawing/2014/main" id="{8B4FAAC7-44C1-4F1B-8E80-39638F623E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32420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553FA092-9276-4C76-9BFE-31FB09B93F9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1063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C104B-9C80-4334-830D-B03E106945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63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2CB9CA-8C3D-48B5-9BA9-99E8426D1C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0" name="Footer Placeholder 22">
            <a:extLst>
              <a:ext uri="{FF2B5EF4-FFF2-40B4-BE49-F238E27FC236}">
                <a16:creationId xmlns:a16="http://schemas.microsoft.com/office/drawing/2014/main" id="{BF07AF26-5297-4B63-89C6-21A1013FB4B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854031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A53514-664F-40B4-B3CF-DBA209FBBC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2" name="Footer Placeholder 22">
            <a:extLst>
              <a:ext uri="{FF2B5EF4-FFF2-40B4-BE49-F238E27FC236}">
                <a16:creationId xmlns:a16="http://schemas.microsoft.com/office/drawing/2014/main" id="{9BFF2D35-BA25-4A27-ACDC-4858ABB0A28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559139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Find </a:t>
            </a:r>
            <a:br>
              <a:rPr lang="en-US"/>
            </a:br>
            <a:r>
              <a:rPr lang="en-US"/>
              <a:t>out more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642324" y="4031771"/>
            <a:ext cx="3696762" cy="313932"/>
            <a:chOff x="642324" y="4022120"/>
            <a:chExt cx="3696762" cy="313932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22120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>
                  <a:solidFill>
                    <a:schemeClr val="tx1"/>
                  </a:solidFill>
                </a:rPr>
                <a:t>Twitter</a:t>
              </a:r>
              <a:r>
                <a:rPr lang="en-GB" sz="1600">
                  <a:solidFill>
                    <a:schemeClr val="accent1"/>
                  </a:solidFill>
                </a:rPr>
                <a:t> 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3FCFEDDE-61C7-47BB-B4ED-57972298640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90731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A86E18-A781-40CD-BDE1-5052E28662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47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4765373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F2635FBA-9EC2-42FB-99B4-22D6188E8E2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0484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507236-A559-44D5-A6D5-9FA254813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95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- Single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2">
            <a:extLst>
              <a:ext uri="{FF2B5EF4-FFF2-40B4-BE49-F238E27FC236}">
                <a16:creationId xmlns:a16="http://schemas.microsoft.com/office/drawing/2014/main" id="{5F8E2A2F-C28F-453B-A18C-7327A6B8BEB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134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5E194-EEDC-4005-9F24-7DE94CD7E6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66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108000" y="108000"/>
            <a:ext cx="5404889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Insert deck</a:t>
            </a:r>
            <a:br>
              <a:rPr lang="en-US"/>
            </a:br>
            <a:r>
              <a:rPr lang="en-US"/>
              <a:t>title here</a:t>
            </a:r>
            <a:endParaRPr lang="en-GB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/>
              <a:t>Insert subtitle here</a:t>
            </a:r>
            <a:endParaRPr lang="en-GB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94ECEE1-0877-4BB4-A4BC-1F6B29FC8D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8151" y="6393457"/>
            <a:ext cx="1606870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F565C7-7937-40DE-89A3-7483B4F4E1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19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  <a:endParaRPr lang="en-GB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7213C10F-FA96-439A-8D31-C4A46C8CAF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7EDF7-7AC5-4510-B24F-9B35ECD00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73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7896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AA615B6-3A10-4209-A08A-56193EFC0B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9BDC2-2204-4739-ABD5-BA840783B1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57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614AE89D-327F-4360-92ED-25C670DD73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4F4C8D-5B24-40B1-9637-E322D9743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08BC1AD0-4DCC-458A-86F4-950856ACCDB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95019-CD5E-4738-8780-71EC5D9BE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7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108000" y="108000"/>
            <a:ext cx="260345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389A2EF-99DA-4DA6-A4E0-1D8439694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1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16725-480D-4E6E-8288-425E382FBA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13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6576" b="1575"/>
          <a:stretch/>
        </p:blipFill>
        <p:spPr>
          <a:xfrm>
            <a:off x="107999" y="108000"/>
            <a:ext cx="93725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A533155B-7870-4820-B470-41C52B74ED4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01C81-67D4-426B-886C-25BB25754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8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Righ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D6D59567-5FE0-4FD2-ACAE-625F9C39C8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141CE-1F15-4159-AD5B-D6AEF4891F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00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107999" y="107896"/>
            <a:ext cx="11966293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E1C284B-392F-40EE-A53B-EA3C962F460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C2A520-ADDE-46CF-96C0-C0A3F04B3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8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24FDE6-2D06-4735-AFCC-2C0B6F6136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3" name="Footer Placeholder 22">
            <a:extLst>
              <a:ext uri="{FF2B5EF4-FFF2-40B4-BE49-F238E27FC236}">
                <a16:creationId xmlns:a16="http://schemas.microsoft.com/office/drawing/2014/main" id="{D8FC6C6A-6A90-4B64-A809-377916474F4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205190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" y="108000"/>
            <a:ext cx="11976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217061-AC03-4564-A922-5DB7D5379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108000" y="108000"/>
            <a:ext cx="302745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accent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B9C9F2D-759E-4B40-9050-E9376E80C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1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491F14-864B-41EA-BAB9-A4965FCF50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98" name="Picture 97" descr="Shape, background pattern&#10;&#10;Description automatically generated">
            <a:extLst>
              <a:ext uri="{FF2B5EF4-FFF2-40B4-BE49-F238E27FC236}">
                <a16:creationId xmlns:a16="http://schemas.microsoft.com/office/drawing/2014/main" id="{D2A1DEC2-8A0D-478D-8F8C-68599FB66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58227"/>
          <a:stretch/>
        </p:blipFill>
        <p:spPr>
          <a:xfrm>
            <a:off x="108000" y="108000"/>
            <a:ext cx="4984700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B765277-6E25-4F5B-829E-390B2E0A5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5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05C634-E318-4180-A0DB-C90DD5E6EE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87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107999" y="108000"/>
            <a:ext cx="498470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accent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D0A0A6-C9E1-4C7A-A759-133E59504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05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950C7C-5B83-446F-BE2B-8A995705DF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0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244EE556-57EE-4C9C-8B8F-1D57D5A8B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575" r="6618" b="1575"/>
          <a:stretch/>
        </p:blipFill>
        <p:spPr>
          <a:xfrm>
            <a:off x="107999" y="108000"/>
            <a:ext cx="936737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ABCEE0A-8E8A-42F7-9B5F-2A144FE43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5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091CEA-D869-4647-99C9-953E89ABD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5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711451" y="108000"/>
            <a:ext cx="937255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B4FE2AE8-3044-43C4-B861-8DC2E8692E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78497" y="6378063"/>
            <a:ext cx="146079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302325-D0E3-4722-A3C2-E78AE53DD8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5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7" y="195492"/>
            <a:ext cx="105156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937" y="1165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F6F7-4607-4745-AD82-656B92778960}" type="datetimeFigureOut">
              <a:rPr lang="en-GB" smtClean="0"/>
              <a:t>12/07/2022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757BA-E1C3-405B-8FF1-B963A6493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5240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30200" indent="-1492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555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9215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34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7" orient="horz" pos="210" userDrawn="1">
          <p15:clr>
            <a:srgbClr val="F26B43"/>
          </p15:clr>
        </p15:guide>
        <p15:guide id="8" pos="1481" userDrawn="1">
          <p15:clr>
            <a:srgbClr val="F26B43"/>
          </p15:clr>
        </p15:guide>
        <p15:guide id="9" pos="1708" userDrawn="1">
          <p15:clr>
            <a:srgbClr val="F26B43"/>
          </p15:clr>
        </p15:guide>
        <p15:guide id="10" pos="2992" userDrawn="1">
          <p15:clr>
            <a:srgbClr val="F26B43"/>
          </p15:clr>
        </p15:guide>
        <p15:guide id="11" pos="3208" userDrawn="1">
          <p15:clr>
            <a:srgbClr val="F26B43"/>
          </p15:clr>
        </p15:guide>
        <p15:guide id="12" pos="4475" userDrawn="1">
          <p15:clr>
            <a:srgbClr val="F26B43"/>
          </p15:clr>
        </p15:guide>
        <p15:guide id="13" pos="4702" userDrawn="1">
          <p15:clr>
            <a:srgbClr val="F26B43"/>
          </p15:clr>
        </p15:guide>
        <p15:guide id="14" pos="5972" userDrawn="1">
          <p15:clr>
            <a:srgbClr val="F26B43"/>
          </p15:clr>
        </p15:guide>
        <p15:guide id="15" orient="horz" pos="312" userDrawn="1">
          <p15:clr>
            <a:srgbClr val="F26B43"/>
          </p15:clr>
        </p15:guide>
        <p15:guide id="16" pos="42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7" y="195492"/>
            <a:ext cx="105156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937" y="1165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F6F7-4607-4745-AD82-656B92778960}" type="datetimeFigureOut">
              <a:rPr lang="en-GB" smtClean="0"/>
              <a:t>12/07/2022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31A1EF-3AFC-4CAB-893F-74D71FC7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43203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3" r:id="rId17"/>
    <p:sldLayoutId id="2147483727" r:id="rId18"/>
    <p:sldLayoutId id="2147483667" r:id="rId19"/>
    <p:sldLayoutId id="2147483669" r:id="rId20"/>
    <p:sldLayoutId id="2147483668" r:id="rId21"/>
    <p:sldLayoutId id="2147483674" r:id="rId22"/>
    <p:sldLayoutId id="2147483665" r:id="rId23"/>
    <p:sldLayoutId id="2147483677" r:id="rId24"/>
    <p:sldLayoutId id="2147483678" r:id="rId25"/>
    <p:sldLayoutId id="2147483671" r:id="rId26"/>
    <p:sldLayoutId id="2147483682" r:id="rId27"/>
    <p:sldLayoutId id="2147483721" r:id="rId2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5240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30200" indent="-1492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555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9215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34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7" orient="horz" pos="210" userDrawn="1">
          <p15:clr>
            <a:srgbClr val="F26B43"/>
          </p15:clr>
        </p15:guide>
        <p15:guide id="8" pos="1481" userDrawn="1">
          <p15:clr>
            <a:srgbClr val="F26B43"/>
          </p15:clr>
        </p15:guide>
        <p15:guide id="9" pos="1708" userDrawn="1">
          <p15:clr>
            <a:srgbClr val="F26B43"/>
          </p15:clr>
        </p15:guide>
        <p15:guide id="10" pos="2992" userDrawn="1">
          <p15:clr>
            <a:srgbClr val="F26B43"/>
          </p15:clr>
        </p15:guide>
        <p15:guide id="11" pos="3208" userDrawn="1">
          <p15:clr>
            <a:srgbClr val="F26B43"/>
          </p15:clr>
        </p15:guide>
        <p15:guide id="12" pos="4475" userDrawn="1">
          <p15:clr>
            <a:srgbClr val="F26B43"/>
          </p15:clr>
        </p15:guide>
        <p15:guide id="13" pos="4702" userDrawn="1">
          <p15:clr>
            <a:srgbClr val="F26B43"/>
          </p15:clr>
        </p15:guide>
        <p15:guide id="14" pos="5972" userDrawn="1">
          <p15:clr>
            <a:srgbClr val="F26B43"/>
          </p15:clr>
        </p15:guide>
        <p15:guide id="15" orient="horz" pos="312" userDrawn="1">
          <p15:clr>
            <a:srgbClr val="F26B43"/>
          </p15:clr>
        </p15:guide>
        <p15:guide id="16" pos="42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BEAAD-F2A3-D912-9021-BADDFC918A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2C0815-960F-2FCA-AE6F-9EA6CB9D8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1573" y="2594763"/>
            <a:ext cx="4314296" cy="1200329"/>
          </a:xfrm>
        </p:spPr>
        <p:txBody>
          <a:bodyPr/>
          <a:lstStyle/>
          <a:p>
            <a:r>
              <a:rPr lang="en-GB" sz="3600" dirty="0"/>
              <a:t>The Connected Customer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0D2701-9ED6-B663-80FF-3D3ACA05C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573" y="3825618"/>
            <a:ext cx="1827744" cy="461665"/>
          </a:xfrm>
        </p:spPr>
        <p:txBody>
          <a:bodyPr/>
          <a:lstStyle/>
          <a:p>
            <a:r>
              <a:rPr lang="en-GB" dirty="0"/>
              <a:t>Andy Fisher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B7D85C-9443-DDE9-7548-6737B44959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18.07.2022</a:t>
            </a:r>
          </a:p>
        </p:txBody>
      </p:sp>
    </p:spTree>
    <p:extLst>
      <p:ext uri="{BB962C8B-B14F-4D97-AF65-F5344CB8AC3E}">
        <p14:creationId xmlns:p14="http://schemas.microsoft.com/office/powerpoint/2010/main" val="295420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4EF7677-CE4A-4833-96A1-952EEEE78A0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>
            <a:fillRect/>
          </a:stretch>
        </p:blipFill>
        <p:spPr>
          <a:xfrm>
            <a:off x="2711176" y="107950"/>
            <a:ext cx="9372873" cy="6642100"/>
          </a:xfrm>
        </p:spPr>
      </p:pic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1505CA56-C92F-44DE-BFCC-9DD3B080F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BD8C76-7127-4782-94E9-A14D95323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10" y="1293377"/>
            <a:ext cx="2223309" cy="47894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 noProof="0"/>
              <a:t>We manage and improve over 4,300 miles of motorways and major </a:t>
            </a:r>
            <a:br>
              <a:rPr lang="en-GB" sz="2400" noProof="0"/>
            </a:br>
            <a:r>
              <a:rPr lang="en-GB" sz="2400" noProof="0"/>
              <a:t>roads in England known as the strategic </a:t>
            </a:r>
            <a:r>
              <a:rPr lang="en-GB" sz="2400"/>
              <a:t>r</a:t>
            </a:r>
            <a:r>
              <a:rPr lang="en-GB" sz="2400" noProof="0"/>
              <a:t>oad</a:t>
            </a:r>
            <a:r>
              <a:rPr lang="en-GB" sz="2400"/>
              <a:t> n</a:t>
            </a:r>
            <a:r>
              <a:rPr lang="en-GB" sz="2400" noProof="0"/>
              <a:t>etwork</a:t>
            </a:r>
            <a:endParaRPr lang="en-GB" noProof="0">
              <a:cs typeface="Arial"/>
            </a:endParaRPr>
          </a:p>
          <a:p>
            <a:endParaRPr lang="en-GB" sz="2400">
              <a:cs typeface="Arial"/>
            </a:endParaRPr>
          </a:p>
        </p:txBody>
      </p:sp>
      <p:sp>
        <p:nvSpPr>
          <p:cNvPr id="95" name="Footer Placeholder 94">
            <a:extLst>
              <a:ext uri="{FF2B5EF4-FFF2-40B4-BE49-F238E27FC236}">
                <a16:creationId xmlns:a16="http://schemas.microsoft.com/office/drawing/2014/main" id="{A995F052-F654-4031-A32C-FDDC19274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06" y="6378063"/>
            <a:ext cx="1460791" cy="215444"/>
          </a:xfrm>
        </p:spPr>
        <p:txBody>
          <a:bodyPr/>
          <a:lstStyle/>
          <a:p>
            <a:r>
              <a:rPr lang="en-GB"/>
              <a:t>© 2021 National Highways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8EAEAA0-AC20-4D51-A598-FD5432DB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156B"/>
                </a:solidFill>
              </a:rPr>
              <a:t>Our road network</a:t>
            </a:r>
            <a:endParaRPr lang="en-GB">
              <a:solidFill>
                <a:srgbClr val="00156B"/>
              </a:solidFill>
              <a:cs typeface="Arial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BF804BD-E5BC-48AB-9EAC-E660A53653F0}"/>
              </a:ext>
            </a:extLst>
          </p:cNvPr>
          <p:cNvGrpSpPr/>
          <p:nvPr/>
        </p:nvGrpSpPr>
        <p:grpSpPr>
          <a:xfrm>
            <a:off x="3427353" y="1034638"/>
            <a:ext cx="8391625" cy="4780492"/>
            <a:chOff x="912210" y="494797"/>
            <a:chExt cx="10584697" cy="6029828"/>
          </a:xfrm>
        </p:grpSpPr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57F24474-4F13-418B-ACDA-FEB176573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31033" y="494797"/>
              <a:ext cx="4868677" cy="6029828"/>
            </a:xfrm>
            <a:prstGeom prst="rect">
              <a:avLst/>
            </a:prstGeom>
            <a:effectLst>
              <a:outerShdw blurRad="152400" dist="254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4271293C-FC9A-40EA-9818-654A415A953E}"/>
                </a:ext>
              </a:extLst>
            </p:cNvPr>
            <p:cNvGrpSpPr/>
            <p:nvPr/>
          </p:nvGrpSpPr>
          <p:grpSpPr>
            <a:xfrm>
              <a:off x="1403525" y="4099091"/>
              <a:ext cx="4211694" cy="892886"/>
              <a:chOff x="8321937" y="4671575"/>
              <a:chExt cx="4211694" cy="892886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4DE0742-AE90-4348-A898-126ECA8B8DCD}"/>
                  </a:ext>
                </a:extLst>
              </p:cNvPr>
              <p:cNvSpPr txBox="1"/>
              <p:nvPr/>
            </p:nvSpPr>
            <p:spPr>
              <a:xfrm>
                <a:off x="9065162" y="4671575"/>
                <a:ext cx="3468469" cy="892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49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100,000</a:t>
                </a:r>
                <a:b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sensors, including traffic sensors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23B95E88-FBCC-4E40-8EFA-CBC8A6E48E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4188" y="5527511"/>
                <a:ext cx="349992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5" name="Graphic 154">
                <a:extLst>
                  <a:ext uri="{FF2B5EF4-FFF2-40B4-BE49-F238E27FC236}">
                    <a16:creationId xmlns:a16="http://schemas.microsoft.com/office/drawing/2014/main" id="{67792553-6620-4D32-970F-C63866FF6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21937" y="4754861"/>
                <a:ext cx="682830" cy="768183"/>
              </a:xfrm>
              <a:prstGeom prst="rect">
                <a:avLst/>
              </a:prstGeom>
            </p:spPr>
          </p:pic>
        </p:grpSp>
        <p:grpSp>
          <p:nvGrpSpPr>
            <p:cNvPr id="99" name="Graphic 24">
              <a:extLst>
                <a:ext uri="{FF2B5EF4-FFF2-40B4-BE49-F238E27FC236}">
                  <a16:creationId xmlns:a16="http://schemas.microsoft.com/office/drawing/2014/main" id="{BFEDAA02-8D33-4C27-B316-CB288DD27BEC}"/>
                </a:ext>
              </a:extLst>
            </p:cNvPr>
            <p:cNvGrpSpPr/>
            <p:nvPr/>
          </p:nvGrpSpPr>
          <p:grpSpPr>
            <a:xfrm>
              <a:off x="10842252" y="5084466"/>
              <a:ext cx="568451" cy="530155"/>
              <a:chOff x="2827105" y="6912783"/>
              <a:chExt cx="904875" cy="843915"/>
            </a:xfrm>
            <a:noFill/>
          </p:grpSpPr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D11CC82-5284-4490-AF57-1039ABD9B978}"/>
                  </a:ext>
                </a:extLst>
              </p:cNvPr>
              <p:cNvSpPr/>
              <p:nvPr/>
            </p:nvSpPr>
            <p:spPr>
              <a:xfrm>
                <a:off x="3310975" y="6912783"/>
                <a:ext cx="190500" cy="255270"/>
              </a:xfrm>
              <a:custGeom>
                <a:avLst/>
                <a:gdLst>
                  <a:gd name="connsiteX0" fmla="*/ 190500 w 190500"/>
                  <a:gd name="connsiteY0" fmla="*/ 255270 h 255270"/>
                  <a:gd name="connsiteX1" fmla="*/ 138113 w 190500"/>
                  <a:gd name="connsiteY1" fmla="*/ 0 h 255270"/>
                  <a:gd name="connsiteX2" fmla="*/ 0 w 190500"/>
                  <a:gd name="connsiteY2" fmla="*/ 0 h 255270"/>
                  <a:gd name="connsiteX3" fmla="*/ 11430 w 190500"/>
                  <a:gd name="connsiteY3" fmla="*/ 255270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255270">
                    <a:moveTo>
                      <a:pt x="190500" y="255270"/>
                    </a:moveTo>
                    <a:lnTo>
                      <a:pt x="138113" y="0"/>
                    </a:lnTo>
                    <a:lnTo>
                      <a:pt x="0" y="0"/>
                    </a:lnTo>
                    <a:lnTo>
                      <a:pt x="11430" y="25527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2E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55B1D721-AB2D-4B50-8A51-9BCE712B03A0}"/>
                  </a:ext>
                </a:extLst>
              </p:cNvPr>
              <p:cNvSpPr/>
              <p:nvPr/>
            </p:nvSpPr>
            <p:spPr>
              <a:xfrm>
                <a:off x="3330978" y="7351885"/>
                <a:ext cx="290512" cy="404812"/>
              </a:xfrm>
              <a:custGeom>
                <a:avLst/>
                <a:gdLst>
                  <a:gd name="connsiteX0" fmla="*/ 0 w 290512"/>
                  <a:gd name="connsiteY0" fmla="*/ 0 h 404812"/>
                  <a:gd name="connsiteX1" fmla="*/ 18097 w 290512"/>
                  <a:gd name="connsiteY1" fmla="*/ 404813 h 404812"/>
                  <a:gd name="connsiteX2" fmla="*/ 290513 w 290512"/>
                  <a:gd name="connsiteY2" fmla="*/ 404813 h 404812"/>
                  <a:gd name="connsiteX3" fmla="*/ 207645 w 290512"/>
                  <a:gd name="connsiteY3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512" h="404812">
                    <a:moveTo>
                      <a:pt x="0" y="0"/>
                    </a:moveTo>
                    <a:lnTo>
                      <a:pt x="18097" y="404813"/>
                    </a:lnTo>
                    <a:lnTo>
                      <a:pt x="290513" y="404813"/>
                    </a:lnTo>
                    <a:lnTo>
                      <a:pt x="207645" y="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2E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11E103A-4590-4121-A8F7-A5CB7FE1CB67}"/>
                  </a:ext>
                </a:extLst>
              </p:cNvPr>
              <p:cNvSpPr/>
              <p:nvPr/>
            </p:nvSpPr>
            <p:spPr>
              <a:xfrm>
                <a:off x="2938547" y="7351885"/>
                <a:ext cx="289559" cy="404812"/>
              </a:xfrm>
              <a:custGeom>
                <a:avLst/>
                <a:gdLst>
                  <a:gd name="connsiteX0" fmla="*/ 0 w 289559"/>
                  <a:gd name="connsiteY0" fmla="*/ 404813 h 404812"/>
                  <a:gd name="connsiteX1" fmla="*/ 271463 w 289559"/>
                  <a:gd name="connsiteY1" fmla="*/ 404813 h 404812"/>
                  <a:gd name="connsiteX2" fmla="*/ 289560 w 289559"/>
                  <a:gd name="connsiteY2" fmla="*/ 0 h 404812"/>
                  <a:gd name="connsiteX3" fmla="*/ 81915 w 289559"/>
                  <a:gd name="connsiteY3" fmla="*/ 0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59" h="404812">
                    <a:moveTo>
                      <a:pt x="0" y="404813"/>
                    </a:moveTo>
                    <a:lnTo>
                      <a:pt x="271463" y="404813"/>
                    </a:lnTo>
                    <a:lnTo>
                      <a:pt x="289560" y="0"/>
                    </a:lnTo>
                    <a:lnTo>
                      <a:pt x="81915" y="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2E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AFC7BE6-E0C4-4A9E-8FDA-5D077489C85F}"/>
                  </a:ext>
                </a:extLst>
              </p:cNvPr>
              <p:cNvSpPr/>
              <p:nvPr/>
            </p:nvSpPr>
            <p:spPr>
              <a:xfrm>
                <a:off x="3057610" y="6912783"/>
                <a:ext cx="190500" cy="255270"/>
              </a:xfrm>
              <a:custGeom>
                <a:avLst/>
                <a:gdLst>
                  <a:gd name="connsiteX0" fmla="*/ 190500 w 190500"/>
                  <a:gd name="connsiteY0" fmla="*/ 0 h 255270"/>
                  <a:gd name="connsiteX1" fmla="*/ 52388 w 190500"/>
                  <a:gd name="connsiteY1" fmla="*/ 0 h 255270"/>
                  <a:gd name="connsiteX2" fmla="*/ 0 w 190500"/>
                  <a:gd name="connsiteY2" fmla="*/ 255270 h 255270"/>
                  <a:gd name="connsiteX3" fmla="*/ 179070 w 190500"/>
                  <a:gd name="connsiteY3" fmla="*/ 255270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255270">
                    <a:moveTo>
                      <a:pt x="190500" y="0"/>
                    </a:moveTo>
                    <a:lnTo>
                      <a:pt x="52388" y="0"/>
                    </a:lnTo>
                    <a:lnTo>
                      <a:pt x="0" y="255270"/>
                    </a:lnTo>
                    <a:lnTo>
                      <a:pt x="179070" y="25527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2E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F52D518-9998-46C2-97D0-FC4FD76531A9}"/>
                  </a:ext>
                </a:extLst>
              </p:cNvPr>
              <p:cNvSpPr/>
              <p:nvPr/>
            </p:nvSpPr>
            <p:spPr>
              <a:xfrm>
                <a:off x="2827105" y="7209010"/>
                <a:ext cx="904875" cy="235267"/>
              </a:xfrm>
              <a:custGeom>
                <a:avLst/>
                <a:gdLst>
                  <a:gd name="connsiteX0" fmla="*/ 904875 w 904875"/>
                  <a:gd name="connsiteY0" fmla="*/ 0 h 235267"/>
                  <a:gd name="connsiteX1" fmla="*/ 0 w 904875"/>
                  <a:gd name="connsiteY1" fmla="*/ 0 h 235267"/>
                  <a:gd name="connsiteX2" fmla="*/ 0 w 904875"/>
                  <a:gd name="connsiteY2" fmla="*/ 101918 h 235267"/>
                  <a:gd name="connsiteX3" fmla="*/ 42863 w 904875"/>
                  <a:gd name="connsiteY3" fmla="*/ 101918 h 235267"/>
                  <a:gd name="connsiteX4" fmla="*/ 9525 w 904875"/>
                  <a:gd name="connsiteY4" fmla="*/ 235268 h 235267"/>
                  <a:gd name="connsiteX5" fmla="*/ 81915 w 904875"/>
                  <a:gd name="connsiteY5" fmla="*/ 235268 h 235267"/>
                  <a:gd name="connsiteX6" fmla="*/ 148590 w 904875"/>
                  <a:gd name="connsiteY6" fmla="*/ 101918 h 235267"/>
                  <a:gd name="connsiteX7" fmla="*/ 756285 w 904875"/>
                  <a:gd name="connsiteY7" fmla="*/ 101918 h 235267"/>
                  <a:gd name="connsiteX8" fmla="*/ 822960 w 904875"/>
                  <a:gd name="connsiteY8" fmla="*/ 235268 h 235267"/>
                  <a:gd name="connsiteX9" fmla="*/ 895350 w 904875"/>
                  <a:gd name="connsiteY9" fmla="*/ 235268 h 235267"/>
                  <a:gd name="connsiteX10" fmla="*/ 862013 w 904875"/>
                  <a:gd name="connsiteY10" fmla="*/ 101918 h 235267"/>
                  <a:gd name="connsiteX11" fmla="*/ 904875 w 904875"/>
                  <a:gd name="connsiteY11" fmla="*/ 101918 h 23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875" h="235267">
                    <a:moveTo>
                      <a:pt x="904875" y="0"/>
                    </a:moveTo>
                    <a:lnTo>
                      <a:pt x="0" y="0"/>
                    </a:lnTo>
                    <a:lnTo>
                      <a:pt x="0" y="101918"/>
                    </a:lnTo>
                    <a:lnTo>
                      <a:pt x="42863" y="101918"/>
                    </a:lnTo>
                    <a:lnTo>
                      <a:pt x="9525" y="235268"/>
                    </a:lnTo>
                    <a:lnTo>
                      <a:pt x="81915" y="235268"/>
                    </a:lnTo>
                    <a:lnTo>
                      <a:pt x="148590" y="101918"/>
                    </a:lnTo>
                    <a:lnTo>
                      <a:pt x="756285" y="101918"/>
                    </a:lnTo>
                    <a:lnTo>
                      <a:pt x="822960" y="235268"/>
                    </a:lnTo>
                    <a:lnTo>
                      <a:pt x="895350" y="235268"/>
                    </a:lnTo>
                    <a:lnTo>
                      <a:pt x="862013" y="101918"/>
                    </a:lnTo>
                    <a:lnTo>
                      <a:pt x="904875" y="101918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2E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9B46D94-F9B4-412A-86FE-0D776B3C944D}"/>
                </a:ext>
              </a:extLst>
            </p:cNvPr>
            <p:cNvGrpSpPr/>
            <p:nvPr/>
          </p:nvGrpSpPr>
          <p:grpSpPr>
            <a:xfrm>
              <a:off x="2230244" y="2665768"/>
              <a:ext cx="4222484" cy="892886"/>
              <a:chOff x="2578213" y="2684620"/>
              <a:chExt cx="4222484" cy="892886"/>
            </a:xfrm>
          </p:grpSpPr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A5AE639A-6C2A-4752-B4E5-FFEF0659E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608674" y="2796855"/>
                <a:ext cx="647084" cy="740414"/>
              </a:xfrm>
              <a:prstGeom prst="rect">
                <a:avLst/>
              </a:prstGeom>
            </p:spPr>
          </p:pic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6A845A75-CF83-4191-97C5-D8E550C131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8213" y="3526710"/>
                <a:ext cx="261349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0AC7002-5988-4A2C-B55C-458B0862AEED}"/>
                  </a:ext>
                </a:extLst>
              </p:cNvPr>
              <p:cNvSpPr txBox="1"/>
              <p:nvPr/>
            </p:nvSpPr>
            <p:spPr>
              <a:xfrm>
                <a:off x="3332229" y="2684620"/>
                <a:ext cx="3468468" cy="892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49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150,000</a:t>
                </a:r>
                <a:br>
                  <a:rPr kumimoji="0" lang="en-GB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A0A0B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signs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46F6795-553E-4EDF-A692-748F9AED8D91}"/>
                </a:ext>
              </a:extLst>
            </p:cNvPr>
            <p:cNvGrpSpPr/>
            <p:nvPr/>
          </p:nvGrpSpPr>
          <p:grpSpPr>
            <a:xfrm>
              <a:off x="7038242" y="3527638"/>
              <a:ext cx="3689231" cy="892886"/>
              <a:chOff x="-22707" y="1507739"/>
              <a:chExt cx="3689231" cy="892886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B51A6EB8-BE55-49B4-AFFB-EE2FBC274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921" y="2350726"/>
                <a:ext cx="3007603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0F1D8D22-476B-414D-A877-8A7DD96CC529}"/>
                  </a:ext>
                </a:extLst>
              </p:cNvPr>
              <p:cNvSpPr txBox="1"/>
              <p:nvPr/>
            </p:nvSpPr>
            <p:spPr>
              <a:xfrm>
                <a:off x="-22707" y="1507739"/>
                <a:ext cx="3235673" cy="892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49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3,500</a:t>
                </a:r>
                <a:b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A0A0B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electronic messaging signs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CD2193A-5678-4C89-A6B0-8EE74402EF53}"/>
                </a:ext>
              </a:extLst>
            </p:cNvPr>
            <p:cNvGrpSpPr/>
            <p:nvPr/>
          </p:nvGrpSpPr>
          <p:grpSpPr>
            <a:xfrm>
              <a:off x="6846210" y="2288181"/>
              <a:ext cx="2894511" cy="755175"/>
              <a:chOff x="2302881" y="2513215"/>
              <a:chExt cx="2894511" cy="755175"/>
            </a:xfrm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BF8BC885-A55D-4849-85BA-DE934550A523}"/>
                  </a:ext>
                </a:extLst>
              </p:cNvPr>
              <p:cNvSpPr/>
              <p:nvPr/>
            </p:nvSpPr>
            <p:spPr>
              <a:xfrm flipH="1">
                <a:off x="4732893" y="2513215"/>
                <a:ext cx="464499" cy="755175"/>
              </a:xfrm>
              <a:custGeom>
                <a:avLst/>
                <a:gdLst>
                  <a:gd name="connsiteX0" fmla="*/ 254794 w 545211"/>
                  <a:gd name="connsiteY0" fmla="*/ 867347 h 886396"/>
                  <a:gd name="connsiteX1" fmla="*/ 185738 w 545211"/>
                  <a:gd name="connsiteY1" fmla="*/ 867347 h 886396"/>
                  <a:gd name="connsiteX2" fmla="*/ 185738 w 545211"/>
                  <a:gd name="connsiteY2" fmla="*/ 644652 h 886396"/>
                  <a:gd name="connsiteX3" fmla="*/ 176213 w 545211"/>
                  <a:gd name="connsiteY3" fmla="*/ 635127 h 886396"/>
                  <a:gd name="connsiteX4" fmla="*/ 136969 w 545211"/>
                  <a:gd name="connsiteY4" fmla="*/ 635127 h 886396"/>
                  <a:gd name="connsiteX5" fmla="*/ 136969 w 545211"/>
                  <a:gd name="connsiteY5" fmla="*/ 47625 h 886396"/>
                  <a:gd name="connsiteX6" fmla="*/ 165544 w 545211"/>
                  <a:gd name="connsiteY6" fmla="*/ 19050 h 886396"/>
                  <a:gd name="connsiteX7" fmla="*/ 377476 w 545211"/>
                  <a:gd name="connsiteY7" fmla="*/ 19050 h 886396"/>
                  <a:gd name="connsiteX8" fmla="*/ 406051 w 545211"/>
                  <a:gd name="connsiteY8" fmla="*/ 47625 h 886396"/>
                  <a:gd name="connsiteX9" fmla="*/ 406051 w 545211"/>
                  <a:gd name="connsiteY9" fmla="*/ 127921 h 886396"/>
                  <a:gd name="connsiteX10" fmla="*/ 283750 w 545211"/>
                  <a:gd name="connsiteY10" fmla="*/ 258223 h 886396"/>
                  <a:gd name="connsiteX11" fmla="*/ 293275 w 545211"/>
                  <a:gd name="connsiteY11" fmla="*/ 267748 h 886396"/>
                  <a:gd name="connsiteX12" fmla="*/ 353568 w 545211"/>
                  <a:gd name="connsiteY12" fmla="*/ 267748 h 886396"/>
                  <a:gd name="connsiteX13" fmla="*/ 410718 w 545211"/>
                  <a:gd name="connsiteY13" fmla="*/ 312611 h 886396"/>
                  <a:gd name="connsiteX14" fmla="*/ 417862 w 545211"/>
                  <a:gd name="connsiteY14" fmla="*/ 312611 h 886396"/>
                  <a:gd name="connsiteX15" fmla="*/ 475012 w 545211"/>
                  <a:gd name="connsiteY15" fmla="*/ 267748 h 886396"/>
                  <a:gd name="connsiteX16" fmla="*/ 535686 w 545211"/>
                  <a:gd name="connsiteY16" fmla="*/ 267748 h 886396"/>
                  <a:gd name="connsiteX17" fmla="*/ 545211 w 545211"/>
                  <a:gd name="connsiteY17" fmla="*/ 258223 h 886396"/>
                  <a:gd name="connsiteX18" fmla="*/ 425101 w 545211"/>
                  <a:gd name="connsiteY18" fmla="*/ 128016 h 886396"/>
                  <a:gd name="connsiteX19" fmla="*/ 425101 w 545211"/>
                  <a:gd name="connsiteY19" fmla="*/ 47625 h 886396"/>
                  <a:gd name="connsiteX20" fmla="*/ 377476 w 545211"/>
                  <a:gd name="connsiteY20" fmla="*/ 0 h 886396"/>
                  <a:gd name="connsiteX21" fmla="*/ 165544 w 545211"/>
                  <a:gd name="connsiteY21" fmla="*/ 0 h 886396"/>
                  <a:gd name="connsiteX22" fmla="*/ 117919 w 545211"/>
                  <a:gd name="connsiteY22" fmla="*/ 47625 h 886396"/>
                  <a:gd name="connsiteX23" fmla="*/ 117919 w 545211"/>
                  <a:gd name="connsiteY23" fmla="*/ 635127 h 886396"/>
                  <a:gd name="connsiteX24" fmla="*/ 78581 w 545211"/>
                  <a:gd name="connsiteY24" fmla="*/ 635127 h 886396"/>
                  <a:gd name="connsiteX25" fmla="*/ 69056 w 545211"/>
                  <a:gd name="connsiteY25" fmla="*/ 644652 h 886396"/>
                  <a:gd name="connsiteX26" fmla="*/ 69056 w 545211"/>
                  <a:gd name="connsiteY26" fmla="*/ 867347 h 886396"/>
                  <a:gd name="connsiteX27" fmla="*/ 0 w 545211"/>
                  <a:gd name="connsiteY27" fmla="*/ 867347 h 886396"/>
                  <a:gd name="connsiteX28" fmla="*/ 0 w 545211"/>
                  <a:gd name="connsiteY28" fmla="*/ 886397 h 886396"/>
                  <a:gd name="connsiteX29" fmla="*/ 254794 w 545211"/>
                  <a:gd name="connsiteY29" fmla="*/ 886397 h 886396"/>
                  <a:gd name="connsiteX30" fmla="*/ 417957 w 545211"/>
                  <a:gd name="connsiteY30" fmla="*/ 293561 h 886396"/>
                  <a:gd name="connsiteX31" fmla="*/ 410718 w 545211"/>
                  <a:gd name="connsiteY31" fmla="*/ 293561 h 886396"/>
                  <a:gd name="connsiteX32" fmla="*/ 373666 w 545211"/>
                  <a:gd name="connsiteY32" fmla="*/ 267748 h 886396"/>
                  <a:gd name="connsiteX33" fmla="*/ 454914 w 545211"/>
                  <a:gd name="connsiteY33" fmla="*/ 267748 h 886396"/>
                  <a:gd name="connsiteX34" fmla="*/ 417957 w 545211"/>
                  <a:gd name="connsiteY34" fmla="*/ 293561 h 886396"/>
                  <a:gd name="connsiteX35" fmla="*/ 414433 w 545211"/>
                  <a:gd name="connsiteY35" fmla="*/ 146590 h 886396"/>
                  <a:gd name="connsiteX36" fmla="*/ 525780 w 545211"/>
                  <a:gd name="connsiteY36" fmla="*/ 248698 h 886396"/>
                  <a:gd name="connsiteX37" fmla="*/ 303181 w 545211"/>
                  <a:gd name="connsiteY37" fmla="*/ 248698 h 886396"/>
                  <a:gd name="connsiteX38" fmla="*/ 414433 w 545211"/>
                  <a:gd name="connsiteY38" fmla="*/ 146495 h 886396"/>
                  <a:gd name="connsiteX39" fmla="*/ 166783 w 545211"/>
                  <a:gd name="connsiteY39" fmla="*/ 867442 h 886396"/>
                  <a:gd name="connsiteX40" fmla="*/ 88106 w 545211"/>
                  <a:gd name="connsiteY40" fmla="*/ 867442 h 886396"/>
                  <a:gd name="connsiteX41" fmla="*/ 88106 w 545211"/>
                  <a:gd name="connsiteY41" fmla="*/ 654177 h 886396"/>
                  <a:gd name="connsiteX42" fmla="*/ 166688 w 545211"/>
                  <a:gd name="connsiteY42" fmla="*/ 654177 h 886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45211" h="886396">
                    <a:moveTo>
                      <a:pt x="254794" y="867347"/>
                    </a:moveTo>
                    <a:lnTo>
                      <a:pt x="185738" y="867347"/>
                    </a:lnTo>
                    <a:lnTo>
                      <a:pt x="185738" y="644652"/>
                    </a:lnTo>
                    <a:cubicBezTo>
                      <a:pt x="185738" y="639391"/>
                      <a:pt x="181473" y="635127"/>
                      <a:pt x="176213" y="635127"/>
                    </a:cubicBezTo>
                    <a:lnTo>
                      <a:pt x="136969" y="635127"/>
                    </a:lnTo>
                    <a:lnTo>
                      <a:pt x="136969" y="47625"/>
                    </a:lnTo>
                    <a:cubicBezTo>
                      <a:pt x="136969" y="31844"/>
                      <a:pt x="149763" y="19050"/>
                      <a:pt x="165544" y="19050"/>
                    </a:cubicBezTo>
                    <a:lnTo>
                      <a:pt x="377476" y="19050"/>
                    </a:lnTo>
                    <a:cubicBezTo>
                      <a:pt x="393258" y="19050"/>
                      <a:pt x="406051" y="31844"/>
                      <a:pt x="406051" y="47625"/>
                    </a:cubicBezTo>
                    <a:lnTo>
                      <a:pt x="406051" y="127921"/>
                    </a:lnTo>
                    <a:cubicBezTo>
                      <a:pt x="337337" y="132384"/>
                      <a:pt x="283855" y="189365"/>
                      <a:pt x="283750" y="258223"/>
                    </a:cubicBezTo>
                    <a:cubicBezTo>
                      <a:pt x="283750" y="263483"/>
                      <a:pt x="288014" y="267748"/>
                      <a:pt x="293275" y="267748"/>
                    </a:cubicBezTo>
                    <a:lnTo>
                      <a:pt x="353568" y="267748"/>
                    </a:lnTo>
                    <a:cubicBezTo>
                      <a:pt x="359985" y="294097"/>
                      <a:pt x="383598" y="312633"/>
                      <a:pt x="410718" y="312611"/>
                    </a:cubicBezTo>
                    <a:lnTo>
                      <a:pt x="417862" y="312611"/>
                    </a:lnTo>
                    <a:cubicBezTo>
                      <a:pt x="444981" y="312633"/>
                      <a:pt x="468595" y="294097"/>
                      <a:pt x="475012" y="267748"/>
                    </a:cubicBezTo>
                    <a:lnTo>
                      <a:pt x="535686" y="267748"/>
                    </a:lnTo>
                    <a:cubicBezTo>
                      <a:pt x="540947" y="267748"/>
                      <a:pt x="545211" y="263483"/>
                      <a:pt x="545211" y="258223"/>
                    </a:cubicBezTo>
                    <a:cubicBezTo>
                      <a:pt x="545095" y="190202"/>
                      <a:pt x="492891" y="133610"/>
                      <a:pt x="425101" y="128016"/>
                    </a:cubicBezTo>
                    <a:lnTo>
                      <a:pt x="425101" y="47625"/>
                    </a:lnTo>
                    <a:cubicBezTo>
                      <a:pt x="425101" y="21322"/>
                      <a:pt x="403778" y="0"/>
                      <a:pt x="377476" y="0"/>
                    </a:cubicBezTo>
                    <a:lnTo>
                      <a:pt x="165544" y="0"/>
                    </a:lnTo>
                    <a:cubicBezTo>
                      <a:pt x="139242" y="0"/>
                      <a:pt x="117919" y="21322"/>
                      <a:pt x="117919" y="47625"/>
                    </a:cubicBezTo>
                    <a:lnTo>
                      <a:pt x="117919" y="635127"/>
                    </a:lnTo>
                    <a:lnTo>
                      <a:pt x="78581" y="635127"/>
                    </a:lnTo>
                    <a:cubicBezTo>
                      <a:pt x="73321" y="635127"/>
                      <a:pt x="69056" y="639391"/>
                      <a:pt x="69056" y="644652"/>
                    </a:cubicBezTo>
                    <a:lnTo>
                      <a:pt x="69056" y="867347"/>
                    </a:lnTo>
                    <a:lnTo>
                      <a:pt x="0" y="867347"/>
                    </a:lnTo>
                    <a:lnTo>
                      <a:pt x="0" y="886397"/>
                    </a:lnTo>
                    <a:lnTo>
                      <a:pt x="254794" y="886397"/>
                    </a:lnTo>
                    <a:close/>
                    <a:moveTo>
                      <a:pt x="417957" y="293561"/>
                    </a:moveTo>
                    <a:lnTo>
                      <a:pt x="410718" y="293561"/>
                    </a:lnTo>
                    <a:cubicBezTo>
                      <a:pt x="394193" y="293524"/>
                      <a:pt x="379426" y="283236"/>
                      <a:pt x="373666" y="267748"/>
                    </a:cubicBezTo>
                    <a:lnTo>
                      <a:pt x="454914" y="267748"/>
                    </a:lnTo>
                    <a:cubicBezTo>
                      <a:pt x="449167" y="283204"/>
                      <a:pt x="434447" y="293484"/>
                      <a:pt x="417957" y="293561"/>
                    </a:cubicBezTo>
                    <a:close/>
                    <a:moveTo>
                      <a:pt x="414433" y="146590"/>
                    </a:moveTo>
                    <a:cubicBezTo>
                      <a:pt x="472405" y="146617"/>
                      <a:pt x="520743" y="190945"/>
                      <a:pt x="525780" y="248698"/>
                    </a:cubicBezTo>
                    <a:lnTo>
                      <a:pt x="303181" y="248698"/>
                    </a:lnTo>
                    <a:cubicBezTo>
                      <a:pt x="308168" y="190943"/>
                      <a:pt x="356464" y="146575"/>
                      <a:pt x="414433" y="146495"/>
                    </a:cubicBezTo>
                    <a:close/>
                    <a:moveTo>
                      <a:pt x="166783" y="867442"/>
                    </a:moveTo>
                    <a:lnTo>
                      <a:pt x="88106" y="867442"/>
                    </a:lnTo>
                    <a:lnTo>
                      <a:pt x="88106" y="654177"/>
                    </a:lnTo>
                    <a:lnTo>
                      <a:pt x="166688" y="654177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2E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69B28CFD-6CE3-44EC-A871-B16CE6326E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2881" y="3182487"/>
                <a:ext cx="2554268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BE3BB75-F601-43FE-BA12-193122229F7E}"/>
                </a:ext>
              </a:extLst>
            </p:cNvPr>
            <p:cNvSpPr txBox="1"/>
            <p:nvPr/>
          </p:nvSpPr>
          <p:spPr>
            <a:xfrm>
              <a:off x="5712093" y="2119371"/>
              <a:ext cx="2900115" cy="89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F496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100,000</a:t>
              </a:r>
              <a:b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street lights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D05F611-6411-404A-A97C-21CC163FC85E}"/>
                </a:ext>
              </a:extLst>
            </p:cNvPr>
            <p:cNvGrpSpPr/>
            <p:nvPr/>
          </p:nvGrpSpPr>
          <p:grpSpPr>
            <a:xfrm>
              <a:off x="10355794" y="3700853"/>
              <a:ext cx="428331" cy="667209"/>
              <a:chOff x="10474487" y="3700853"/>
              <a:chExt cx="428331" cy="667209"/>
            </a:xfrm>
          </p:grpSpPr>
          <p:pic>
            <p:nvPicPr>
              <p:cNvPr id="139" name="Graphic 138">
                <a:extLst>
                  <a:ext uri="{FF2B5EF4-FFF2-40B4-BE49-F238E27FC236}">
                    <a16:creationId xmlns:a16="http://schemas.microsoft.com/office/drawing/2014/main" id="{A5F63210-364D-4274-926D-F2FB4E961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474487" y="3700853"/>
                <a:ext cx="428331" cy="428331"/>
              </a:xfrm>
              <a:prstGeom prst="rect">
                <a:avLst/>
              </a:prstGeom>
            </p:spPr>
          </p:pic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3AFF9EC9-38FF-4D0C-A347-9A88693794DB}"/>
                  </a:ext>
                </a:extLst>
              </p:cNvPr>
              <p:cNvCxnSpPr>
                <a:cxnSpLocks/>
                <a:stCxn id="139" idx="2"/>
              </p:cNvCxnSpPr>
              <p:nvPr/>
            </p:nvCxnSpPr>
            <p:spPr>
              <a:xfrm>
                <a:off x="10688653" y="4129184"/>
                <a:ext cx="0" cy="23887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FE63323-0ED9-4056-8CDC-4F44AAF8C9FC}"/>
                </a:ext>
              </a:extLst>
            </p:cNvPr>
            <p:cNvCxnSpPr>
              <a:cxnSpLocks/>
            </p:cNvCxnSpPr>
            <p:nvPr/>
          </p:nvCxnSpPr>
          <p:spPr>
            <a:xfrm>
              <a:off x="7176133" y="5618556"/>
              <a:ext cx="432077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9809DA2-9A38-4215-9524-F212C784D5D2}"/>
                </a:ext>
              </a:extLst>
            </p:cNvPr>
            <p:cNvSpPr txBox="1"/>
            <p:nvPr/>
          </p:nvSpPr>
          <p:spPr>
            <a:xfrm>
              <a:off x="6925314" y="4782521"/>
              <a:ext cx="3805702" cy="89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F496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4,300</a:t>
              </a:r>
              <a:b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496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miles of motorway and major A-road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F1395D8-7916-4951-AD5E-F082222F5545}"/>
                </a:ext>
              </a:extLst>
            </p:cNvPr>
            <p:cNvCxnSpPr>
              <a:cxnSpLocks/>
            </p:cNvCxnSpPr>
            <p:nvPr/>
          </p:nvCxnSpPr>
          <p:spPr>
            <a:xfrm>
              <a:off x="5964696" y="1578358"/>
              <a:ext cx="316507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04D5B4D-C9DB-4FC7-B063-A9817B909FDB}"/>
                </a:ext>
              </a:extLst>
            </p:cNvPr>
            <p:cNvSpPr txBox="1"/>
            <p:nvPr/>
          </p:nvSpPr>
          <p:spPr>
            <a:xfrm>
              <a:off x="5232063" y="740275"/>
              <a:ext cx="2900115" cy="89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F496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10,000</a:t>
              </a:r>
              <a:b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A0A0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miles of carriageways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481730C-A034-441D-9F00-2FEEFC293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3971" y="2310702"/>
              <a:ext cx="387895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8BD8568-7521-43F8-B4CF-DB15494A97B4}"/>
                </a:ext>
              </a:extLst>
            </p:cNvPr>
            <p:cNvSpPr txBox="1"/>
            <p:nvPr/>
          </p:nvSpPr>
          <p:spPr>
            <a:xfrm>
              <a:off x="2157901" y="1396700"/>
              <a:ext cx="3468470" cy="97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496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20,000</a:t>
              </a:r>
              <a:b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bridges and other structures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2" name="Graphic 25">
              <a:extLst>
                <a:ext uri="{FF2B5EF4-FFF2-40B4-BE49-F238E27FC236}">
                  <a16:creationId xmlns:a16="http://schemas.microsoft.com/office/drawing/2014/main" id="{1078D025-7CEF-4D5D-9B5C-CED2DC3C3C14}"/>
                </a:ext>
              </a:extLst>
            </p:cNvPr>
            <p:cNvGrpSpPr/>
            <p:nvPr/>
          </p:nvGrpSpPr>
          <p:grpSpPr>
            <a:xfrm>
              <a:off x="912210" y="1633781"/>
              <a:ext cx="1173710" cy="673619"/>
              <a:chOff x="2256329" y="2888541"/>
              <a:chExt cx="619125" cy="329008"/>
            </a:xfrm>
            <a:solidFill>
              <a:schemeClr val="bg1"/>
            </a:solidFill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C92AAFF-CE4F-4C14-A251-9E44191AA88E}"/>
                  </a:ext>
                </a:extLst>
              </p:cNvPr>
              <p:cNvSpPr/>
              <p:nvPr/>
            </p:nvSpPr>
            <p:spPr>
              <a:xfrm>
                <a:off x="2256329" y="3118728"/>
                <a:ext cx="619125" cy="9525"/>
              </a:xfrm>
              <a:custGeom>
                <a:avLst/>
                <a:gdLst>
                  <a:gd name="connsiteX0" fmla="*/ 614363 w 619125"/>
                  <a:gd name="connsiteY0" fmla="*/ 9525 h 9525"/>
                  <a:gd name="connsiteX1" fmla="*/ 4763 w 619125"/>
                  <a:gd name="connsiteY1" fmla="*/ 9525 h 9525"/>
                  <a:gd name="connsiteX2" fmla="*/ 0 w 619125"/>
                  <a:gd name="connsiteY2" fmla="*/ 4763 h 9525"/>
                  <a:gd name="connsiteX3" fmla="*/ 4763 w 619125"/>
                  <a:gd name="connsiteY3" fmla="*/ 0 h 9525"/>
                  <a:gd name="connsiteX4" fmla="*/ 614363 w 619125"/>
                  <a:gd name="connsiteY4" fmla="*/ 0 h 9525"/>
                  <a:gd name="connsiteX5" fmla="*/ 619125 w 619125"/>
                  <a:gd name="connsiteY5" fmla="*/ 4763 h 9525"/>
                  <a:gd name="connsiteX6" fmla="*/ 614363 w 619125"/>
                  <a:gd name="connsiteY6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9525">
                    <a:moveTo>
                      <a:pt x="614363" y="9525"/>
                    </a:moveTo>
                    <a:lnTo>
                      <a:pt x="4763" y="9525"/>
                    </a:lnTo>
                    <a:cubicBezTo>
                      <a:pt x="2130" y="9525"/>
                      <a:pt x="0" y="7394"/>
                      <a:pt x="0" y="4763"/>
                    </a:cubicBezTo>
                    <a:cubicBezTo>
                      <a:pt x="0" y="2130"/>
                      <a:pt x="2130" y="0"/>
                      <a:pt x="4763" y="0"/>
                    </a:cubicBezTo>
                    <a:lnTo>
                      <a:pt x="614363" y="0"/>
                    </a:lnTo>
                    <a:cubicBezTo>
                      <a:pt x="616995" y="0"/>
                      <a:pt x="619125" y="2130"/>
                      <a:pt x="619125" y="4763"/>
                    </a:cubicBezTo>
                    <a:cubicBezTo>
                      <a:pt x="619125" y="7394"/>
                      <a:pt x="616995" y="9525"/>
                      <a:pt x="614363" y="95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2E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16" name="Graphic 25">
                <a:extLst>
                  <a:ext uri="{FF2B5EF4-FFF2-40B4-BE49-F238E27FC236}">
                    <a16:creationId xmlns:a16="http://schemas.microsoft.com/office/drawing/2014/main" id="{A4DC6F68-0B67-4324-A321-9F2CABCBB114}"/>
                  </a:ext>
                </a:extLst>
              </p:cNvPr>
              <p:cNvGrpSpPr/>
              <p:nvPr/>
            </p:nvGrpSpPr>
            <p:grpSpPr>
              <a:xfrm>
                <a:off x="2299785" y="2950839"/>
                <a:ext cx="532213" cy="266710"/>
                <a:chOff x="2299785" y="2950839"/>
                <a:chExt cx="532213" cy="266710"/>
              </a:xfrm>
              <a:grpFill/>
            </p:grpSpPr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2580D25-5678-42E5-B3F1-0E25A85658AB}"/>
                    </a:ext>
                  </a:extLst>
                </p:cNvPr>
                <p:cNvSpPr/>
                <p:nvPr/>
              </p:nvSpPr>
              <p:spPr>
                <a:xfrm>
                  <a:off x="2705790" y="2950847"/>
                  <a:ext cx="126208" cy="266702"/>
                </a:xfrm>
                <a:custGeom>
                  <a:avLst/>
                  <a:gdLst>
                    <a:gd name="connsiteX0" fmla="*/ 4763 w 126208"/>
                    <a:gd name="connsiteY0" fmla="*/ 266703 h 266702"/>
                    <a:gd name="connsiteX1" fmla="*/ 0 w 126208"/>
                    <a:gd name="connsiteY1" fmla="*/ 261940 h 266702"/>
                    <a:gd name="connsiteX2" fmla="*/ 0 w 126208"/>
                    <a:gd name="connsiteY2" fmla="*/ 4765 h 266702"/>
                    <a:gd name="connsiteX3" fmla="*/ 4400 w 126208"/>
                    <a:gd name="connsiteY3" fmla="*/ 16 h 266702"/>
                    <a:gd name="connsiteX4" fmla="*/ 9469 w 126208"/>
                    <a:gd name="connsiteY4" fmla="*/ 4049 h 266702"/>
                    <a:gd name="connsiteX5" fmla="*/ 123723 w 126208"/>
                    <a:gd name="connsiteY5" fmla="*/ 168462 h 266702"/>
                    <a:gd name="connsiteX6" fmla="*/ 125630 w 126208"/>
                    <a:gd name="connsiteY6" fmla="*/ 174922 h 266702"/>
                    <a:gd name="connsiteX7" fmla="*/ 119164 w 126208"/>
                    <a:gd name="connsiteY7" fmla="*/ 176824 h 266702"/>
                    <a:gd name="connsiteX8" fmla="*/ 9525 w 126208"/>
                    <a:gd name="connsiteY8" fmla="*/ 40637 h 266702"/>
                    <a:gd name="connsiteX9" fmla="*/ 9525 w 126208"/>
                    <a:gd name="connsiteY9" fmla="*/ 261940 h 266702"/>
                    <a:gd name="connsiteX10" fmla="*/ 4763 w 126208"/>
                    <a:gd name="connsiteY10" fmla="*/ 266703 h 26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208" h="266702">
                      <a:moveTo>
                        <a:pt x="4763" y="266703"/>
                      </a:moveTo>
                      <a:cubicBezTo>
                        <a:pt x="2130" y="266703"/>
                        <a:pt x="0" y="264572"/>
                        <a:pt x="0" y="261940"/>
                      </a:cubicBezTo>
                      <a:lnTo>
                        <a:pt x="0" y="4765"/>
                      </a:lnTo>
                      <a:cubicBezTo>
                        <a:pt x="0" y="2276"/>
                        <a:pt x="1916" y="207"/>
                        <a:pt x="4400" y="16"/>
                      </a:cubicBezTo>
                      <a:cubicBezTo>
                        <a:pt x="6884" y="-189"/>
                        <a:pt x="9097" y="1589"/>
                        <a:pt x="9469" y="4049"/>
                      </a:cubicBezTo>
                      <a:cubicBezTo>
                        <a:pt x="9636" y="5161"/>
                        <a:pt x="27626" y="116097"/>
                        <a:pt x="123723" y="168462"/>
                      </a:cubicBezTo>
                      <a:cubicBezTo>
                        <a:pt x="126029" y="169717"/>
                        <a:pt x="126885" y="172610"/>
                        <a:pt x="125630" y="174922"/>
                      </a:cubicBezTo>
                      <a:cubicBezTo>
                        <a:pt x="124364" y="177233"/>
                        <a:pt x="121471" y="178084"/>
                        <a:pt x="119164" y="176824"/>
                      </a:cubicBezTo>
                      <a:cubicBezTo>
                        <a:pt x="53625" y="141115"/>
                        <a:pt x="22966" y="79439"/>
                        <a:pt x="9525" y="40637"/>
                      </a:cubicBezTo>
                      <a:lnTo>
                        <a:pt x="9525" y="261940"/>
                      </a:lnTo>
                      <a:cubicBezTo>
                        <a:pt x="9525" y="264572"/>
                        <a:pt x="7395" y="266703"/>
                        <a:pt x="4763" y="26670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E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969A2017-B3DD-453B-9F62-15AB032BE84D}"/>
                    </a:ext>
                  </a:extLst>
                </p:cNvPr>
                <p:cNvSpPr/>
                <p:nvPr/>
              </p:nvSpPr>
              <p:spPr>
                <a:xfrm>
                  <a:off x="2299785" y="2950839"/>
                  <a:ext cx="126208" cy="266710"/>
                </a:xfrm>
                <a:custGeom>
                  <a:avLst/>
                  <a:gdLst>
                    <a:gd name="connsiteX0" fmla="*/ 121446 w 126208"/>
                    <a:gd name="connsiteY0" fmla="*/ 266710 h 266710"/>
                    <a:gd name="connsiteX1" fmla="*/ 116683 w 126208"/>
                    <a:gd name="connsiteY1" fmla="*/ 261948 h 266710"/>
                    <a:gd name="connsiteX2" fmla="*/ 116683 w 126208"/>
                    <a:gd name="connsiteY2" fmla="*/ 40645 h 266710"/>
                    <a:gd name="connsiteX3" fmla="*/ 7044 w 126208"/>
                    <a:gd name="connsiteY3" fmla="*/ 176832 h 266710"/>
                    <a:gd name="connsiteX4" fmla="*/ 579 w 126208"/>
                    <a:gd name="connsiteY4" fmla="*/ 174929 h 266710"/>
                    <a:gd name="connsiteX5" fmla="*/ 2486 w 126208"/>
                    <a:gd name="connsiteY5" fmla="*/ 168470 h 266710"/>
                    <a:gd name="connsiteX6" fmla="*/ 116740 w 126208"/>
                    <a:gd name="connsiteY6" fmla="*/ 4057 h 266710"/>
                    <a:gd name="connsiteX7" fmla="*/ 121809 w 126208"/>
                    <a:gd name="connsiteY7" fmla="*/ 24 h 266710"/>
                    <a:gd name="connsiteX8" fmla="*/ 126208 w 126208"/>
                    <a:gd name="connsiteY8" fmla="*/ 4773 h 266710"/>
                    <a:gd name="connsiteX9" fmla="*/ 126208 w 126208"/>
                    <a:gd name="connsiteY9" fmla="*/ 261948 h 266710"/>
                    <a:gd name="connsiteX10" fmla="*/ 121446 w 126208"/>
                    <a:gd name="connsiteY10" fmla="*/ 266710 h 266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208" h="266710">
                      <a:moveTo>
                        <a:pt x="121446" y="266710"/>
                      </a:moveTo>
                      <a:cubicBezTo>
                        <a:pt x="118813" y="266710"/>
                        <a:pt x="116683" y="264580"/>
                        <a:pt x="116683" y="261948"/>
                      </a:cubicBezTo>
                      <a:lnTo>
                        <a:pt x="116683" y="40645"/>
                      </a:lnTo>
                      <a:cubicBezTo>
                        <a:pt x="103243" y="79447"/>
                        <a:pt x="72584" y="141122"/>
                        <a:pt x="7044" y="176832"/>
                      </a:cubicBezTo>
                      <a:cubicBezTo>
                        <a:pt x="4727" y="178092"/>
                        <a:pt x="1835" y="177241"/>
                        <a:pt x="579" y="174929"/>
                      </a:cubicBezTo>
                      <a:cubicBezTo>
                        <a:pt x="-677" y="172618"/>
                        <a:pt x="179" y="169725"/>
                        <a:pt x="2486" y="168470"/>
                      </a:cubicBezTo>
                      <a:cubicBezTo>
                        <a:pt x="98713" y="116031"/>
                        <a:pt x="116572" y="5172"/>
                        <a:pt x="116740" y="4057"/>
                      </a:cubicBezTo>
                      <a:cubicBezTo>
                        <a:pt x="117111" y="1605"/>
                        <a:pt x="118879" y="-232"/>
                        <a:pt x="121809" y="24"/>
                      </a:cubicBezTo>
                      <a:cubicBezTo>
                        <a:pt x="124292" y="209"/>
                        <a:pt x="126208" y="2279"/>
                        <a:pt x="126208" y="4773"/>
                      </a:cubicBezTo>
                      <a:lnTo>
                        <a:pt x="126208" y="261948"/>
                      </a:lnTo>
                      <a:cubicBezTo>
                        <a:pt x="126208" y="264580"/>
                        <a:pt x="124079" y="266710"/>
                        <a:pt x="121446" y="2667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E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E748105-1C19-4D8C-BCD9-1CF43BFD44CB}"/>
                  </a:ext>
                </a:extLst>
              </p:cNvPr>
              <p:cNvSpPr/>
              <p:nvPr/>
            </p:nvSpPr>
            <p:spPr>
              <a:xfrm>
                <a:off x="2416468" y="2888541"/>
                <a:ext cx="298846" cy="128453"/>
              </a:xfrm>
              <a:custGeom>
                <a:avLst/>
                <a:gdLst>
                  <a:gd name="connsiteX0" fmla="*/ 149423 w 298846"/>
                  <a:gd name="connsiteY0" fmla="*/ 128453 h 128453"/>
                  <a:gd name="connsiteX1" fmla="*/ 1823 w 298846"/>
                  <a:gd name="connsiteY1" fmla="*/ 70819 h 128453"/>
                  <a:gd name="connsiteX2" fmla="*/ 0 w 298846"/>
                  <a:gd name="connsiteY2" fmla="*/ 67071 h 128453"/>
                  <a:gd name="connsiteX3" fmla="*/ 0 w 298846"/>
                  <a:gd name="connsiteY3" fmla="*/ 4763 h 128453"/>
                  <a:gd name="connsiteX4" fmla="*/ 4763 w 298846"/>
                  <a:gd name="connsiteY4" fmla="*/ 0 h 128453"/>
                  <a:gd name="connsiteX5" fmla="*/ 9525 w 298846"/>
                  <a:gd name="connsiteY5" fmla="*/ 4763 h 128453"/>
                  <a:gd name="connsiteX6" fmla="*/ 9525 w 298846"/>
                  <a:gd name="connsiteY6" fmla="*/ 64745 h 128453"/>
                  <a:gd name="connsiteX7" fmla="*/ 289322 w 298846"/>
                  <a:gd name="connsiteY7" fmla="*/ 64745 h 128453"/>
                  <a:gd name="connsiteX8" fmla="*/ 289322 w 298846"/>
                  <a:gd name="connsiteY8" fmla="*/ 4763 h 128453"/>
                  <a:gd name="connsiteX9" fmla="*/ 294084 w 298846"/>
                  <a:gd name="connsiteY9" fmla="*/ 0 h 128453"/>
                  <a:gd name="connsiteX10" fmla="*/ 298847 w 298846"/>
                  <a:gd name="connsiteY10" fmla="*/ 4763 h 128453"/>
                  <a:gd name="connsiteX11" fmla="*/ 298847 w 298846"/>
                  <a:gd name="connsiteY11" fmla="*/ 67071 h 128453"/>
                  <a:gd name="connsiteX12" fmla="*/ 297024 w 298846"/>
                  <a:gd name="connsiteY12" fmla="*/ 70819 h 128453"/>
                  <a:gd name="connsiteX13" fmla="*/ 149423 w 298846"/>
                  <a:gd name="connsiteY13" fmla="*/ 128453 h 128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8846" h="128453">
                    <a:moveTo>
                      <a:pt x="149423" y="128453"/>
                    </a:moveTo>
                    <a:cubicBezTo>
                      <a:pt x="100106" y="128453"/>
                      <a:pt x="50797" y="109240"/>
                      <a:pt x="1823" y="70819"/>
                    </a:cubicBezTo>
                    <a:cubicBezTo>
                      <a:pt x="670" y="69913"/>
                      <a:pt x="0" y="68531"/>
                      <a:pt x="0" y="67071"/>
                    </a:cubicBezTo>
                    <a:lnTo>
                      <a:pt x="0" y="4763"/>
                    </a:lnTo>
                    <a:cubicBezTo>
                      <a:pt x="0" y="2131"/>
                      <a:pt x="2130" y="0"/>
                      <a:pt x="4763" y="0"/>
                    </a:cubicBezTo>
                    <a:cubicBezTo>
                      <a:pt x="7395" y="0"/>
                      <a:pt x="9525" y="2131"/>
                      <a:pt x="9525" y="4763"/>
                    </a:cubicBezTo>
                    <a:lnTo>
                      <a:pt x="9525" y="64745"/>
                    </a:lnTo>
                    <a:cubicBezTo>
                      <a:pt x="103641" y="137680"/>
                      <a:pt x="195206" y="137680"/>
                      <a:pt x="289322" y="64745"/>
                    </a:cubicBezTo>
                    <a:lnTo>
                      <a:pt x="289322" y="4763"/>
                    </a:lnTo>
                    <a:cubicBezTo>
                      <a:pt x="289322" y="2131"/>
                      <a:pt x="291452" y="0"/>
                      <a:pt x="294084" y="0"/>
                    </a:cubicBezTo>
                    <a:cubicBezTo>
                      <a:pt x="296717" y="0"/>
                      <a:pt x="298847" y="2131"/>
                      <a:pt x="298847" y="4763"/>
                    </a:cubicBezTo>
                    <a:lnTo>
                      <a:pt x="298847" y="67071"/>
                    </a:lnTo>
                    <a:cubicBezTo>
                      <a:pt x="298847" y="68531"/>
                      <a:pt x="298177" y="69913"/>
                      <a:pt x="297024" y="70819"/>
                    </a:cubicBezTo>
                    <a:cubicBezTo>
                      <a:pt x="248050" y="109240"/>
                      <a:pt x="198741" y="128453"/>
                      <a:pt x="149423" y="1284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2E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18" name="Graphic 25">
                <a:extLst>
                  <a:ext uri="{FF2B5EF4-FFF2-40B4-BE49-F238E27FC236}">
                    <a16:creationId xmlns:a16="http://schemas.microsoft.com/office/drawing/2014/main" id="{458D374F-4256-45EA-AAB8-7F9E19E71ECB}"/>
                  </a:ext>
                </a:extLst>
              </p:cNvPr>
              <p:cNvGrpSpPr/>
              <p:nvPr/>
            </p:nvGrpSpPr>
            <p:grpSpPr>
              <a:xfrm>
                <a:off x="2494956" y="2995763"/>
                <a:ext cx="141824" cy="132489"/>
                <a:chOff x="2494956" y="2995763"/>
                <a:chExt cx="141824" cy="132489"/>
              </a:xfrm>
              <a:grpFill/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EDAB1864-BDEB-42BF-A8EB-713BFA2B73A7}"/>
                    </a:ext>
                  </a:extLst>
                </p:cNvPr>
                <p:cNvSpPr/>
                <p:nvPr/>
              </p:nvSpPr>
              <p:spPr>
                <a:xfrm>
                  <a:off x="2627255" y="2995763"/>
                  <a:ext cx="9525" cy="132489"/>
                </a:xfrm>
                <a:custGeom>
                  <a:avLst/>
                  <a:gdLst>
                    <a:gd name="connsiteX0" fmla="*/ 4763 w 9525"/>
                    <a:gd name="connsiteY0" fmla="*/ 132490 h 132489"/>
                    <a:gd name="connsiteX1" fmla="*/ 0 w 9525"/>
                    <a:gd name="connsiteY1" fmla="*/ 127727 h 132489"/>
                    <a:gd name="connsiteX2" fmla="*/ 0 w 9525"/>
                    <a:gd name="connsiteY2" fmla="*/ 4763 h 132489"/>
                    <a:gd name="connsiteX3" fmla="*/ 4763 w 9525"/>
                    <a:gd name="connsiteY3" fmla="*/ 0 h 132489"/>
                    <a:gd name="connsiteX4" fmla="*/ 9525 w 9525"/>
                    <a:gd name="connsiteY4" fmla="*/ 4763 h 132489"/>
                    <a:gd name="connsiteX5" fmla="*/ 9525 w 9525"/>
                    <a:gd name="connsiteY5" fmla="*/ 127727 h 132489"/>
                    <a:gd name="connsiteX6" fmla="*/ 4763 w 9525"/>
                    <a:gd name="connsiteY6" fmla="*/ 132490 h 132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25" h="132489">
                      <a:moveTo>
                        <a:pt x="4763" y="132490"/>
                      </a:moveTo>
                      <a:cubicBezTo>
                        <a:pt x="2130" y="132490"/>
                        <a:pt x="0" y="130359"/>
                        <a:pt x="0" y="127727"/>
                      </a:cubicBezTo>
                      <a:lnTo>
                        <a:pt x="0" y="4763"/>
                      </a:lnTo>
                      <a:cubicBezTo>
                        <a:pt x="0" y="2130"/>
                        <a:pt x="2130" y="0"/>
                        <a:pt x="4763" y="0"/>
                      </a:cubicBezTo>
                      <a:cubicBezTo>
                        <a:pt x="7395" y="0"/>
                        <a:pt x="9525" y="2130"/>
                        <a:pt x="9525" y="4763"/>
                      </a:cubicBezTo>
                      <a:lnTo>
                        <a:pt x="9525" y="127727"/>
                      </a:lnTo>
                      <a:cubicBezTo>
                        <a:pt x="9525" y="130359"/>
                        <a:pt x="7395" y="132490"/>
                        <a:pt x="4763" y="1324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E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FA91F07C-77C2-41E4-AB41-5F946AFBC371}"/>
                    </a:ext>
                  </a:extLst>
                </p:cNvPr>
                <p:cNvSpPr/>
                <p:nvPr/>
              </p:nvSpPr>
              <p:spPr>
                <a:xfrm>
                  <a:off x="2561157" y="3007669"/>
                  <a:ext cx="9525" cy="120583"/>
                </a:xfrm>
                <a:custGeom>
                  <a:avLst/>
                  <a:gdLst>
                    <a:gd name="connsiteX0" fmla="*/ 4763 w 9525"/>
                    <a:gd name="connsiteY0" fmla="*/ 120584 h 120583"/>
                    <a:gd name="connsiteX1" fmla="*/ 0 w 9525"/>
                    <a:gd name="connsiteY1" fmla="*/ 115821 h 120583"/>
                    <a:gd name="connsiteX2" fmla="*/ 0 w 9525"/>
                    <a:gd name="connsiteY2" fmla="*/ 4763 h 120583"/>
                    <a:gd name="connsiteX3" fmla="*/ 4763 w 9525"/>
                    <a:gd name="connsiteY3" fmla="*/ 0 h 120583"/>
                    <a:gd name="connsiteX4" fmla="*/ 9525 w 9525"/>
                    <a:gd name="connsiteY4" fmla="*/ 4763 h 120583"/>
                    <a:gd name="connsiteX5" fmla="*/ 9525 w 9525"/>
                    <a:gd name="connsiteY5" fmla="*/ 115821 h 120583"/>
                    <a:gd name="connsiteX6" fmla="*/ 4763 w 9525"/>
                    <a:gd name="connsiteY6" fmla="*/ 120584 h 120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25" h="120583">
                      <a:moveTo>
                        <a:pt x="4763" y="120584"/>
                      </a:moveTo>
                      <a:cubicBezTo>
                        <a:pt x="2131" y="120584"/>
                        <a:pt x="0" y="118453"/>
                        <a:pt x="0" y="115821"/>
                      </a:cubicBezTo>
                      <a:lnTo>
                        <a:pt x="0" y="4763"/>
                      </a:lnTo>
                      <a:cubicBezTo>
                        <a:pt x="0" y="2130"/>
                        <a:pt x="2131" y="0"/>
                        <a:pt x="4763" y="0"/>
                      </a:cubicBezTo>
                      <a:cubicBezTo>
                        <a:pt x="7395" y="0"/>
                        <a:pt x="9525" y="2130"/>
                        <a:pt x="9525" y="4763"/>
                      </a:cubicBezTo>
                      <a:lnTo>
                        <a:pt x="9525" y="115821"/>
                      </a:lnTo>
                      <a:cubicBezTo>
                        <a:pt x="9525" y="118453"/>
                        <a:pt x="7395" y="120584"/>
                        <a:pt x="4763" y="12058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E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9805F1B4-DD42-4728-B0CF-D22332671FAC}"/>
                    </a:ext>
                  </a:extLst>
                </p:cNvPr>
                <p:cNvSpPr/>
                <p:nvPr/>
              </p:nvSpPr>
              <p:spPr>
                <a:xfrm>
                  <a:off x="2494956" y="2995763"/>
                  <a:ext cx="9525" cy="132489"/>
                </a:xfrm>
                <a:custGeom>
                  <a:avLst/>
                  <a:gdLst>
                    <a:gd name="connsiteX0" fmla="*/ 4763 w 9525"/>
                    <a:gd name="connsiteY0" fmla="*/ 132490 h 132489"/>
                    <a:gd name="connsiteX1" fmla="*/ 0 w 9525"/>
                    <a:gd name="connsiteY1" fmla="*/ 127727 h 132489"/>
                    <a:gd name="connsiteX2" fmla="*/ 0 w 9525"/>
                    <a:gd name="connsiteY2" fmla="*/ 4763 h 132489"/>
                    <a:gd name="connsiteX3" fmla="*/ 4763 w 9525"/>
                    <a:gd name="connsiteY3" fmla="*/ 0 h 132489"/>
                    <a:gd name="connsiteX4" fmla="*/ 9525 w 9525"/>
                    <a:gd name="connsiteY4" fmla="*/ 4763 h 132489"/>
                    <a:gd name="connsiteX5" fmla="*/ 9525 w 9525"/>
                    <a:gd name="connsiteY5" fmla="*/ 127727 h 132489"/>
                    <a:gd name="connsiteX6" fmla="*/ 4763 w 9525"/>
                    <a:gd name="connsiteY6" fmla="*/ 132490 h 132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25" h="132489">
                      <a:moveTo>
                        <a:pt x="4763" y="132490"/>
                      </a:moveTo>
                      <a:cubicBezTo>
                        <a:pt x="2131" y="132490"/>
                        <a:pt x="0" y="130359"/>
                        <a:pt x="0" y="127727"/>
                      </a:cubicBezTo>
                      <a:lnTo>
                        <a:pt x="0" y="4763"/>
                      </a:lnTo>
                      <a:cubicBezTo>
                        <a:pt x="0" y="2130"/>
                        <a:pt x="2131" y="0"/>
                        <a:pt x="4763" y="0"/>
                      </a:cubicBezTo>
                      <a:cubicBezTo>
                        <a:pt x="7395" y="0"/>
                        <a:pt x="9525" y="2130"/>
                        <a:pt x="9525" y="4763"/>
                      </a:cubicBezTo>
                      <a:lnTo>
                        <a:pt x="9525" y="127727"/>
                      </a:lnTo>
                      <a:cubicBezTo>
                        <a:pt x="9525" y="130359"/>
                        <a:pt x="7395" y="132490"/>
                        <a:pt x="4763" y="1324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E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B39FED0C-F138-4E44-B3E4-DD8BE6B06C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14778" y="1302693"/>
            <a:ext cx="824167" cy="6001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F267B10-A628-4E61-8845-9F762F95BA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8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919B5C3D-D375-35D5-C7BA-4DD8B89D8B46}"/>
              </a:ext>
            </a:extLst>
          </p:cNvPr>
          <p:cNvSpPr/>
          <p:nvPr/>
        </p:nvSpPr>
        <p:spPr>
          <a:xfrm>
            <a:off x="465997" y="4312418"/>
            <a:ext cx="2237991" cy="201146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74E6B-50FA-9437-471B-36B7D0906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105" y="3633307"/>
            <a:ext cx="1826853" cy="993809"/>
          </a:xfrm>
          <a:prstGeom prst="rect">
            <a:avLst/>
          </a:prstGeom>
        </p:spPr>
      </p:pic>
      <p:sp>
        <p:nvSpPr>
          <p:cNvPr id="5" name="AutoShape 4" descr="https://actionforhappiness.org/sites/default/files/May%202022.jpg">
            <a:extLst>
              <a:ext uri="{FF2B5EF4-FFF2-40B4-BE49-F238E27FC236}">
                <a16:creationId xmlns:a16="http://schemas.microsoft.com/office/drawing/2014/main" id="{BB032480-C2CF-5E0A-8EFC-A75CFAFAE3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275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2" descr="C:\Users\Lunnoel\AppData\Local\Microsoft\Windows\Temporary Internet Files\Content.Outlook\JL23OUNT\HumanDrive twitter image (2).jpg">
            <a:extLst>
              <a:ext uri="{FF2B5EF4-FFF2-40B4-BE49-F238E27FC236}">
                <a16:creationId xmlns:a16="http://schemas.microsoft.com/office/drawing/2014/main" id="{EEF6AC3B-0BC6-AD03-B4B2-D5D1759C7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142" y="604421"/>
            <a:ext cx="3315349" cy="249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DFBB5-B854-31DF-F603-3B2EEFF12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607" y="534117"/>
            <a:ext cx="3081054" cy="2333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99908-6765-9A3B-A79A-15B8C5D58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88" y="938742"/>
            <a:ext cx="1017677" cy="874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332C8-4A6A-F26B-BAC7-41D3080DC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4074" y="5425629"/>
            <a:ext cx="2041465" cy="930668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6D4AB534-AD0D-FD83-0E4C-4EBF9EEEA1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1075" y="4130212"/>
            <a:ext cx="5707465" cy="1351926"/>
          </a:xfrm>
          <a:prstGeom prst="rect">
            <a:avLst/>
          </a:prstGeom>
        </p:spPr>
      </p:pic>
      <p:pic>
        <p:nvPicPr>
          <p:cNvPr id="1026" name="Picture 2" descr="Midlands Future Mobility">
            <a:extLst>
              <a:ext uri="{FF2B5EF4-FFF2-40B4-BE49-F238E27FC236}">
                <a16:creationId xmlns:a16="http://schemas.microsoft.com/office/drawing/2014/main" id="{734283AA-57C0-0A5A-FAAE-CD83B62F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42" y="5695233"/>
            <a:ext cx="12382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12DEEE-6D37-A3F5-85CE-89EAB49D9DD6}"/>
              </a:ext>
            </a:extLst>
          </p:cNvPr>
          <p:cNvSpPr txBox="1"/>
          <p:nvPr/>
        </p:nvSpPr>
        <p:spPr>
          <a:xfrm>
            <a:off x="9454593" y="1221703"/>
            <a:ext cx="214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CAVIAR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A0765-0F66-5685-32DE-716FAB2FB7F0}"/>
              </a:ext>
            </a:extLst>
          </p:cNvPr>
          <p:cNvSpPr txBox="1"/>
          <p:nvPr/>
        </p:nvSpPr>
        <p:spPr>
          <a:xfrm>
            <a:off x="838013" y="3239988"/>
            <a:ext cx="165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CEDR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5A2D7-FC46-E9D5-7823-616BC49EEFA5}"/>
              </a:ext>
            </a:extLst>
          </p:cNvPr>
          <p:cNvSpPr txBox="1"/>
          <p:nvPr/>
        </p:nvSpPr>
        <p:spPr>
          <a:xfrm>
            <a:off x="9185097" y="2521058"/>
            <a:ext cx="2876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Data for Road Safety</a:t>
            </a:r>
          </a:p>
        </p:txBody>
      </p:sp>
    </p:spTree>
    <p:extLst>
      <p:ext uri="{BB962C8B-B14F-4D97-AF65-F5344CB8AC3E}">
        <p14:creationId xmlns:p14="http://schemas.microsoft.com/office/powerpoint/2010/main" val="358663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13B7764-EB81-C214-50F8-A44FDF970174}"/>
              </a:ext>
            </a:extLst>
          </p:cNvPr>
          <p:cNvSpPr/>
          <p:nvPr/>
        </p:nvSpPr>
        <p:spPr>
          <a:xfrm>
            <a:off x="1060236" y="2185256"/>
            <a:ext cx="2093930" cy="200989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C16A883-9908-120F-CFF8-28D9CA10E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865394"/>
              </p:ext>
            </p:extLst>
          </p:nvPr>
        </p:nvGraphicFramePr>
        <p:xfrm>
          <a:off x="1060236" y="251232"/>
          <a:ext cx="10071528" cy="2411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6EE9C72-061F-7760-B081-D0595DFF7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9885435"/>
              </p:ext>
            </p:extLst>
          </p:nvPr>
        </p:nvGraphicFramePr>
        <p:xfrm>
          <a:off x="4515491" y="2234946"/>
          <a:ext cx="5174751" cy="4348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7A516FA-2CB7-A88F-3018-4375B77F5F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4656" y="4300457"/>
            <a:ext cx="2059945" cy="2133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A0F5F-2437-E860-FF85-3F1148EB90C8}"/>
              </a:ext>
            </a:extLst>
          </p:cNvPr>
          <p:cNvSpPr txBox="1"/>
          <p:nvPr/>
        </p:nvSpPr>
        <p:spPr>
          <a:xfrm>
            <a:off x="1315092" y="3005536"/>
            <a:ext cx="183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ITSG5 V 5G</a:t>
            </a:r>
          </a:p>
        </p:txBody>
      </p:sp>
    </p:spTree>
    <p:extLst>
      <p:ext uri="{BB962C8B-B14F-4D97-AF65-F5344CB8AC3E}">
        <p14:creationId xmlns:p14="http://schemas.microsoft.com/office/powerpoint/2010/main" val="3438363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9D766-EFBF-8A27-C22F-C03FAFE29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89" y="176545"/>
            <a:ext cx="11523071" cy="2340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AE3DE-EBEA-C3E2-0474-FBC7B0738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935" y="2668851"/>
            <a:ext cx="9618129" cy="34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4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7B9EE-3835-DB51-8BE5-5A9A0C96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5" y="1479478"/>
            <a:ext cx="11826850" cy="34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2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B198D9-71D2-6C4E-58B9-DCE62FA2F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87" y="1253331"/>
            <a:ext cx="10839425" cy="4351338"/>
          </a:xfrm>
        </p:spPr>
        <p:txBody>
          <a:bodyPr/>
          <a:lstStyle/>
          <a:p>
            <a:pPr algn="ctr"/>
            <a:endParaRPr lang="en-GB" sz="4800" dirty="0"/>
          </a:p>
          <a:p>
            <a:pPr algn="ctr"/>
            <a:r>
              <a:rPr lang="en-GB" sz="4800" dirty="0"/>
              <a:t>Thank you</a:t>
            </a:r>
          </a:p>
          <a:p>
            <a:pPr algn="ctr"/>
            <a:endParaRPr lang="en-GB" sz="4800" dirty="0"/>
          </a:p>
          <a:p>
            <a:pPr algn="ctr"/>
            <a:r>
              <a:rPr lang="en-GB" sz="48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686693866"/>
      </p:ext>
    </p:extLst>
  </p:cSld>
  <p:clrMapOvr>
    <a:masterClrMapping/>
  </p:clrMapOvr>
</p:sld>
</file>

<file path=ppt/theme/theme1.xml><?xml version="1.0" encoding="utf-8"?>
<a:theme xmlns:a="http://schemas.openxmlformats.org/drawingml/2006/main" name="Highways Agency Light Blue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ighways Agency Light Grey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12F5451A76F64D8DA5C64BDE87180C" ma:contentTypeVersion="2" ma:contentTypeDescription="Create a new document." ma:contentTypeScope="" ma:versionID="6e5422f9a770c1c126cb45bb2270621e">
  <xsd:schema xmlns:xsd="http://www.w3.org/2001/XMLSchema" xmlns:xs="http://www.w3.org/2001/XMLSchema" xmlns:p="http://schemas.microsoft.com/office/2006/metadata/properties" xmlns:ns2="4ce44ae8-8732-4275-82a0-8cb7b11a942f" targetNamespace="http://schemas.microsoft.com/office/2006/metadata/properties" ma:root="true" ma:fieldsID="e25fcae8893745ad1bb098c1b500227a" ns2:_="">
    <xsd:import namespace="4ce44ae8-8732-4275-82a0-8cb7b11a94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44ae8-8732-4275-82a0-8cb7b11a94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BBAE7C-ED13-47CB-B8BA-97C5A4A173C1}">
  <ds:schemaRefs>
    <ds:schemaRef ds:uri="f84c5bf7-f491-4c42-88a6-681b87e3f8bf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4fea251c-3bdd-4d50-962b-ffa2ae250ba0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5ff3d39-6e7b-4d70-9b7c-8d9fe85d0f2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DAD68F1-0240-4C67-88C2-3849EC8EE0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9ACCA9-E847-43EF-8C96-202AA0D72DF5}"/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128</Words>
  <Application>Microsoft Office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Highways Agency Light Blue</vt:lpstr>
      <vt:lpstr>Highways Agency Light Grey</vt:lpstr>
      <vt:lpstr>The Connected Customer</vt:lpstr>
      <vt:lpstr>Our road network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Bailey</dc:creator>
  <cp:lastModifiedBy>Gary Crockford</cp:lastModifiedBy>
  <cp:revision>25</cp:revision>
  <cp:lastPrinted>2021-02-05T13:51:56Z</cp:lastPrinted>
  <dcterms:created xsi:type="dcterms:W3CDTF">2020-10-13T08:29:46Z</dcterms:created>
  <dcterms:modified xsi:type="dcterms:W3CDTF">2022-07-12T09:49:18Z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0x010100E012F5451A76F64D8DA5C64BDE87180C</vt:lpwstr>
  </property>
  <property fmtid="{D5CDD505-2E9C-101B-9397-08002B2CF9AE}" pid="3" name="CustomTag">
    <vt:lpwstr/>
  </property>
  <property fmtid="{D5CDD505-2E9C-101B-9397-08002B2CF9AE}" pid="4" name="MediaServiceImageTags">
    <vt:lpwstr/>
  </property>
  <property fmtid="{D5CDD505-2E9C-101B-9397-08002B2CF9AE}" pid="5" name="FinancialYear">
    <vt:lpwstr/>
  </property>
</Properties>
</file>