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56" r:id="rId5"/>
    <p:sldId id="430" r:id="rId6"/>
    <p:sldId id="443" r:id="rId7"/>
    <p:sldId id="442" r:id="rId8"/>
    <p:sldId id="437" r:id="rId9"/>
    <p:sldId id="439" r:id="rId10"/>
    <p:sldId id="44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y Wong Le" initials="LWL" lastIdx="3" clrIdx="0">
    <p:extLst>
      <p:ext uri="{19B8F6BF-5375-455C-9EA6-DF929625EA0E}">
        <p15:presenceInfo xmlns:p15="http://schemas.microsoft.com/office/powerpoint/2012/main" userId="S::Lily.WongLe@dft.gov.uk::a8e12b14-5c06-4302-af56-5185d2d46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65B"/>
    <a:srgbClr val="004E6C"/>
    <a:srgbClr val="B3CAD3"/>
    <a:srgbClr val="4D8398"/>
    <a:srgbClr val="6693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A6479-F433-BC1A-4628-A129DB25956B}" v="1" dt="2022-07-14T16:34:19.260"/>
    <p1510:client id="{4D00CBB4-37EF-4DBC-8054-816F2A9EF2BF}" v="45" dt="2022-07-11T13:22:47.662"/>
    <p1510:client id="{4F5CE6C1-1C68-B876-5D5D-A3080F95A104}" v="232" dt="2022-07-14T16:15:14.515"/>
    <p1510:client id="{A282539E-79FF-A397-58F4-3175D0D623AA}" v="89" dt="2022-07-18T11:56:21.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han Alam" userId="S::ishan.alam@dft.gov.uk::03b381b1-3cfc-439e-a265-c16645a9e9d2" providerId="AD" clId="Web-{35CA6479-F433-BC1A-4628-A129DB25956B}"/>
    <pc:docChg chg="modSld">
      <pc:chgData name="Ishan Alam" userId="S::ishan.alam@dft.gov.uk::03b381b1-3cfc-439e-a265-c16645a9e9d2" providerId="AD" clId="Web-{35CA6479-F433-BC1A-4628-A129DB25956B}" dt="2022-07-14T16:34:19.260" v="0" actId="14100"/>
      <pc:docMkLst>
        <pc:docMk/>
      </pc:docMkLst>
      <pc:sldChg chg="modSp">
        <pc:chgData name="Ishan Alam" userId="S::ishan.alam@dft.gov.uk::03b381b1-3cfc-439e-a265-c16645a9e9d2" providerId="AD" clId="Web-{35CA6479-F433-BC1A-4628-A129DB25956B}" dt="2022-07-14T16:34:19.260" v="0" actId="14100"/>
        <pc:sldMkLst>
          <pc:docMk/>
          <pc:sldMk cId="4194780072" sldId="437"/>
        </pc:sldMkLst>
        <pc:spChg chg="mod">
          <ac:chgData name="Ishan Alam" userId="S::ishan.alam@dft.gov.uk::03b381b1-3cfc-439e-a265-c16645a9e9d2" providerId="AD" clId="Web-{35CA6479-F433-BC1A-4628-A129DB25956B}" dt="2022-07-14T16:34:19.260" v="0" actId="14100"/>
          <ac:spMkLst>
            <pc:docMk/>
            <pc:sldMk cId="4194780072" sldId="437"/>
            <ac:spMk id="8" creationId="{E1E9A46A-4627-4D1F-A452-E389CF9EE077}"/>
          </ac:spMkLst>
        </pc:spChg>
      </pc:sldChg>
    </pc:docChg>
  </pc:docChgLst>
  <pc:docChgLst>
    <pc:chgData name="Ishan Alam" userId="03b381b1-3cfc-439e-a265-c16645a9e9d2" providerId="ADAL" clId="{4D00CBB4-37EF-4DBC-8054-816F2A9EF2BF}"/>
    <pc:docChg chg="undo redo custSel addSld delSld modSld">
      <pc:chgData name="Ishan Alam" userId="03b381b1-3cfc-439e-a265-c16645a9e9d2" providerId="ADAL" clId="{4D00CBB4-37EF-4DBC-8054-816F2A9EF2BF}" dt="2022-07-11T13:24:59.613" v="2204" actId="403"/>
      <pc:docMkLst>
        <pc:docMk/>
      </pc:docMkLst>
      <pc:sldChg chg="modSp mod">
        <pc:chgData name="Ishan Alam" userId="03b381b1-3cfc-439e-a265-c16645a9e9d2" providerId="ADAL" clId="{4D00CBB4-37EF-4DBC-8054-816F2A9EF2BF}" dt="2022-07-10T11:30:25.209" v="22" actId="14100"/>
        <pc:sldMkLst>
          <pc:docMk/>
          <pc:sldMk cId="259205118" sldId="256"/>
        </pc:sldMkLst>
        <pc:spChg chg="mod">
          <ac:chgData name="Ishan Alam" userId="03b381b1-3cfc-439e-a265-c16645a9e9d2" providerId="ADAL" clId="{4D00CBB4-37EF-4DBC-8054-816F2A9EF2BF}" dt="2022-07-10T11:30:08.038" v="2" actId="404"/>
          <ac:spMkLst>
            <pc:docMk/>
            <pc:sldMk cId="259205118" sldId="256"/>
            <ac:spMk id="20" creationId="{9EE777AA-B8D3-FB49-99DB-62A2C12C0A95}"/>
          </ac:spMkLst>
        </pc:spChg>
        <pc:spChg chg="mod">
          <ac:chgData name="Ishan Alam" userId="03b381b1-3cfc-439e-a265-c16645a9e9d2" providerId="ADAL" clId="{4D00CBB4-37EF-4DBC-8054-816F2A9EF2BF}" dt="2022-07-10T11:30:25.209" v="22" actId="14100"/>
          <ac:spMkLst>
            <pc:docMk/>
            <pc:sldMk cId="259205118" sldId="256"/>
            <ac:spMk id="21" creationId="{BC551B15-DB40-B347-A3FA-D8765D62E643}"/>
          </ac:spMkLst>
        </pc:spChg>
      </pc:sldChg>
      <pc:sldChg chg="del">
        <pc:chgData name="Ishan Alam" userId="03b381b1-3cfc-439e-a265-c16645a9e9d2" providerId="ADAL" clId="{4D00CBB4-37EF-4DBC-8054-816F2A9EF2BF}" dt="2022-07-11T10:11:03.391" v="713" actId="47"/>
        <pc:sldMkLst>
          <pc:docMk/>
          <pc:sldMk cId="992735096" sldId="261"/>
        </pc:sldMkLst>
      </pc:sldChg>
      <pc:sldChg chg="del">
        <pc:chgData name="Ishan Alam" userId="03b381b1-3cfc-439e-a265-c16645a9e9d2" providerId="ADAL" clId="{4D00CBB4-37EF-4DBC-8054-816F2A9EF2BF}" dt="2022-07-11T10:10:52.948" v="705" actId="47"/>
        <pc:sldMkLst>
          <pc:docMk/>
          <pc:sldMk cId="3627802291" sldId="263"/>
        </pc:sldMkLst>
      </pc:sldChg>
      <pc:sldChg chg="del">
        <pc:chgData name="Ishan Alam" userId="03b381b1-3cfc-439e-a265-c16645a9e9d2" providerId="ADAL" clId="{4D00CBB4-37EF-4DBC-8054-816F2A9EF2BF}" dt="2022-07-11T10:10:51.373" v="702" actId="47"/>
        <pc:sldMkLst>
          <pc:docMk/>
          <pc:sldMk cId="70403711" sldId="265"/>
        </pc:sldMkLst>
      </pc:sldChg>
      <pc:sldChg chg="del">
        <pc:chgData name="Ishan Alam" userId="03b381b1-3cfc-439e-a265-c16645a9e9d2" providerId="ADAL" clId="{4D00CBB4-37EF-4DBC-8054-816F2A9EF2BF}" dt="2022-07-11T10:11:03.787" v="714" actId="47"/>
        <pc:sldMkLst>
          <pc:docMk/>
          <pc:sldMk cId="2994149128" sldId="266"/>
        </pc:sldMkLst>
      </pc:sldChg>
      <pc:sldChg chg="del">
        <pc:chgData name="Ishan Alam" userId="03b381b1-3cfc-439e-a265-c16645a9e9d2" providerId="ADAL" clId="{4D00CBB4-37EF-4DBC-8054-816F2A9EF2BF}" dt="2022-07-11T10:11:01.129" v="708" actId="47"/>
        <pc:sldMkLst>
          <pc:docMk/>
          <pc:sldMk cId="382403933" sldId="422"/>
        </pc:sldMkLst>
      </pc:sldChg>
      <pc:sldChg chg="del">
        <pc:chgData name="Ishan Alam" userId="03b381b1-3cfc-439e-a265-c16645a9e9d2" providerId="ADAL" clId="{4D00CBB4-37EF-4DBC-8054-816F2A9EF2BF}" dt="2022-07-11T10:11:02.370" v="710" actId="47"/>
        <pc:sldMkLst>
          <pc:docMk/>
          <pc:sldMk cId="2330568414" sldId="423"/>
        </pc:sldMkLst>
      </pc:sldChg>
      <pc:sldChg chg="modSp add del mod">
        <pc:chgData name="Ishan Alam" userId="03b381b1-3cfc-439e-a265-c16645a9e9d2" providerId="ADAL" clId="{4D00CBB4-37EF-4DBC-8054-816F2A9EF2BF}" dt="2022-07-11T10:11:21.667" v="729" actId="1076"/>
        <pc:sldMkLst>
          <pc:docMk/>
          <pc:sldMk cId="3246389031" sldId="429"/>
        </pc:sldMkLst>
        <pc:spChg chg="mod">
          <ac:chgData name="Ishan Alam" userId="03b381b1-3cfc-439e-a265-c16645a9e9d2" providerId="ADAL" clId="{4D00CBB4-37EF-4DBC-8054-816F2A9EF2BF}" dt="2022-07-11T10:11:21.667" v="729" actId="1076"/>
          <ac:spMkLst>
            <pc:docMk/>
            <pc:sldMk cId="3246389031" sldId="429"/>
            <ac:spMk id="4" creationId="{466ED7CF-322D-4DEF-B4B7-4EA2D41452B0}"/>
          </ac:spMkLst>
        </pc:spChg>
      </pc:sldChg>
      <pc:sldChg chg="modSp mod">
        <pc:chgData name="Ishan Alam" userId="03b381b1-3cfc-439e-a265-c16645a9e9d2" providerId="ADAL" clId="{4D00CBB4-37EF-4DBC-8054-816F2A9EF2BF}" dt="2022-07-11T13:24:59.613" v="2204" actId="403"/>
        <pc:sldMkLst>
          <pc:docMk/>
          <pc:sldMk cId="3426108189" sldId="430"/>
        </pc:sldMkLst>
        <pc:spChg chg="mod">
          <ac:chgData name="Ishan Alam" userId="03b381b1-3cfc-439e-a265-c16645a9e9d2" providerId="ADAL" clId="{4D00CBB4-37EF-4DBC-8054-816F2A9EF2BF}" dt="2022-07-10T11:36:10.608" v="195" actId="20577"/>
          <ac:spMkLst>
            <pc:docMk/>
            <pc:sldMk cId="3426108189" sldId="430"/>
            <ac:spMk id="3" creationId="{9B41356D-E5DD-4717-86D7-FB80DFCB9E7F}"/>
          </ac:spMkLst>
        </pc:spChg>
        <pc:spChg chg="mod">
          <ac:chgData name="Ishan Alam" userId="03b381b1-3cfc-439e-a265-c16645a9e9d2" providerId="ADAL" clId="{4D00CBB4-37EF-4DBC-8054-816F2A9EF2BF}" dt="2022-07-11T13:24:59.613" v="2204" actId="403"/>
          <ac:spMkLst>
            <pc:docMk/>
            <pc:sldMk cId="3426108189" sldId="430"/>
            <ac:spMk id="6" creationId="{1E3D7F4E-A970-4DA8-B713-F37DE18F739E}"/>
          </ac:spMkLst>
        </pc:spChg>
      </pc:sldChg>
      <pc:sldChg chg="del">
        <pc:chgData name="Ishan Alam" userId="03b381b1-3cfc-439e-a265-c16645a9e9d2" providerId="ADAL" clId="{4D00CBB4-37EF-4DBC-8054-816F2A9EF2BF}" dt="2022-07-11T10:11:02.036" v="709" actId="47"/>
        <pc:sldMkLst>
          <pc:docMk/>
          <pc:sldMk cId="2291623815" sldId="431"/>
        </pc:sldMkLst>
      </pc:sldChg>
      <pc:sldChg chg="del">
        <pc:chgData name="Ishan Alam" userId="03b381b1-3cfc-439e-a265-c16645a9e9d2" providerId="ADAL" clId="{4D00CBB4-37EF-4DBC-8054-816F2A9EF2BF}" dt="2022-07-11T10:11:02.629" v="711" actId="47"/>
        <pc:sldMkLst>
          <pc:docMk/>
          <pc:sldMk cId="1286170749" sldId="432"/>
        </pc:sldMkLst>
      </pc:sldChg>
      <pc:sldChg chg="del">
        <pc:chgData name="Ishan Alam" userId="03b381b1-3cfc-439e-a265-c16645a9e9d2" providerId="ADAL" clId="{4D00CBB4-37EF-4DBC-8054-816F2A9EF2BF}" dt="2022-07-11T10:11:03.045" v="712" actId="47"/>
        <pc:sldMkLst>
          <pc:docMk/>
          <pc:sldMk cId="962649436" sldId="433"/>
        </pc:sldMkLst>
      </pc:sldChg>
      <pc:sldChg chg="del">
        <pc:chgData name="Ishan Alam" userId="03b381b1-3cfc-439e-a265-c16645a9e9d2" providerId="ADAL" clId="{4D00CBB4-37EF-4DBC-8054-816F2A9EF2BF}" dt="2022-07-11T10:10:51.993" v="703" actId="47"/>
        <pc:sldMkLst>
          <pc:docMk/>
          <pc:sldMk cId="3007741487" sldId="434"/>
        </pc:sldMkLst>
      </pc:sldChg>
      <pc:sldChg chg="del">
        <pc:chgData name="Ishan Alam" userId="03b381b1-3cfc-439e-a265-c16645a9e9d2" providerId="ADAL" clId="{4D00CBB4-37EF-4DBC-8054-816F2A9EF2BF}" dt="2022-07-11T10:10:52.428" v="704" actId="47"/>
        <pc:sldMkLst>
          <pc:docMk/>
          <pc:sldMk cId="3445872140" sldId="435"/>
        </pc:sldMkLst>
      </pc:sldChg>
      <pc:sldChg chg="del">
        <pc:chgData name="Ishan Alam" userId="03b381b1-3cfc-439e-a265-c16645a9e9d2" providerId="ADAL" clId="{4D00CBB4-37EF-4DBC-8054-816F2A9EF2BF}" dt="2022-07-11T10:10:49.751" v="701" actId="47"/>
        <pc:sldMkLst>
          <pc:docMk/>
          <pc:sldMk cId="720361621" sldId="436"/>
        </pc:sldMkLst>
      </pc:sldChg>
      <pc:sldChg chg="addSp delSp modSp new mod">
        <pc:chgData name="Ishan Alam" userId="03b381b1-3cfc-439e-a265-c16645a9e9d2" providerId="ADAL" clId="{4D00CBB4-37EF-4DBC-8054-816F2A9EF2BF}" dt="2022-07-11T13:23:54.428" v="2172" actId="20577"/>
        <pc:sldMkLst>
          <pc:docMk/>
          <pc:sldMk cId="4194780072" sldId="437"/>
        </pc:sldMkLst>
        <pc:spChg chg="mod">
          <ac:chgData name="Ishan Alam" userId="03b381b1-3cfc-439e-a265-c16645a9e9d2" providerId="ADAL" clId="{4D00CBB4-37EF-4DBC-8054-816F2A9EF2BF}" dt="2022-07-10T11:36:29.359" v="203"/>
          <ac:spMkLst>
            <pc:docMk/>
            <pc:sldMk cId="4194780072" sldId="437"/>
            <ac:spMk id="2" creationId="{6E5B6F74-6E93-4069-A55E-5E8F7E08F369}"/>
          </ac:spMkLst>
        </pc:spChg>
        <pc:spChg chg="del mod">
          <ac:chgData name="Ishan Alam" userId="03b381b1-3cfc-439e-a265-c16645a9e9d2" providerId="ADAL" clId="{4D00CBB4-37EF-4DBC-8054-816F2A9EF2BF}" dt="2022-07-10T11:39:51.136" v="254" actId="478"/>
          <ac:spMkLst>
            <pc:docMk/>
            <pc:sldMk cId="4194780072" sldId="437"/>
            <ac:spMk id="3" creationId="{D764C333-CF8C-4799-9E94-D12737FABE38}"/>
          </ac:spMkLst>
        </pc:spChg>
        <pc:spChg chg="del">
          <ac:chgData name="Ishan Alam" userId="03b381b1-3cfc-439e-a265-c16645a9e9d2" providerId="ADAL" clId="{4D00CBB4-37EF-4DBC-8054-816F2A9EF2BF}" dt="2022-07-10T11:36:29.359" v="203"/>
          <ac:spMkLst>
            <pc:docMk/>
            <pc:sldMk cId="4194780072" sldId="437"/>
            <ac:spMk id="4" creationId="{45B8F6F5-CF88-4215-B079-5C929C38ADE6}"/>
          </ac:spMkLst>
        </pc:spChg>
        <pc:spChg chg="del">
          <ac:chgData name="Ishan Alam" userId="03b381b1-3cfc-439e-a265-c16645a9e9d2" providerId="ADAL" clId="{4D00CBB4-37EF-4DBC-8054-816F2A9EF2BF}" dt="2022-07-10T11:36:29.359" v="203"/>
          <ac:spMkLst>
            <pc:docMk/>
            <pc:sldMk cId="4194780072" sldId="437"/>
            <ac:spMk id="5" creationId="{E0E833AC-7293-4CC6-875D-F4C6E89247D6}"/>
          </ac:spMkLst>
        </pc:spChg>
        <pc:spChg chg="del">
          <ac:chgData name="Ishan Alam" userId="03b381b1-3cfc-439e-a265-c16645a9e9d2" providerId="ADAL" clId="{4D00CBB4-37EF-4DBC-8054-816F2A9EF2BF}" dt="2022-07-10T11:36:29.359" v="203"/>
          <ac:spMkLst>
            <pc:docMk/>
            <pc:sldMk cId="4194780072" sldId="437"/>
            <ac:spMk id="6" creationId="{A3716367-8D6C-4F72-A5D8-5AE58A83B989}"/>
          </ac:spMkLst>
        </pc:spChg>
        <pc:spChg chg="add mod">
          <ac:chgData name="Ishan Alam" userId="03b381b1-3cfc-439e-a265-c16645a9e9d2" providerId="ADAL" clId="{4D00CBB4-37EF-4DBC-8054-816F2A9EF2BF}" dt="2022-07-11T10:55:03.719" v="1565" actId="20577"/>
          <ac:spMkLst>
            <pc:docMk/>
            <pc:sldMk cId="4194780072" sldId="437"/>
            <ac:spMk id="7" creationId="{519C470F-0D2D-441F-9510-854F15F534AF}"/>
          </ac:spMkLst>
        </pc:spChg>
        <pc:spChg chg="add mod">
          <ac:chgData name="Ishan Alam" userId="03b381b1-3cfc-439e-a265-c16645a9e9d2" providerId="ADAL" clId="{4D00CBB4-37EF-4DBC-8054-816F2A9EF2BF}" dt="2022-07-11T13:23:54.428" v="2172" actId="20577"/>
          <ac:spMkLst>
            <pc:docMk/>
            <pc:sldMk cId="4194780072" sldId="437"/>
            <ac:spMk id="8" creationId="{E1E9A46A-4627-4D1F-A452-E389CF9EE077}"/>
          </ac:spMkLst>
        </pc:spChg>
      </pc:sldChg>
      <pc:sldChg chg="modSp new del mod">
        <pc:chgData name="Ishan Alam" userId="03b381b1-3cfc-439e-a265-c16645a9e9d2" providerId="ADAL" clId="{4D00CBB4-37EF-4DBC-8054-816F2A9EF2BF}" dt="2022-07-11T10:56:08.124" v="1585" actId="47"/>
        <pc:sldMkLst>
          <pc:docMk/>
          <pc:sldMk cId="1037735208" sldId="438"/>
        </pc:sldMkLst>
        <pc:spChg chg="mod">
          <ac:chgData name="Ishan Alam" userId="03b381b1-3cfc-439e-a265-c16645a9e9d2" providerId="ADAL" clId="{4D00CBB4-37EF-4DBC-8054-816F2A9EF2BF}" dt="2022-07-11T10:55:26.993" v="1581" actId="27636"/>
          <ac:spMkLst>
            <pc:docMk/>
            <pc:sldMk cId="1037735208" sldId="438"/>
            <ac:spMk id="3" creationId="{BC104CDB-7A62-4048-B911-13193A326592}"/>
          </ac:spMkLst>
        </pc:spChg>
      </pc:sldChg>
      <pc:sldChg chg="modSp add mod">
        <pc:chgData name="Ishan Alam" userId="03b381b1-3cfc-439e-a265-c16645a9e9d2" providerId="ADAL" clId="{4D00CBB4-37EF-4DBC-8054-816F2A9EF2BF}" dt="2022-07-11T13:23:28.699" v="2168" actId="20577"/>
        <pc:sldMkLst>
          <pc:docMk/>
          <pc:sldMk cId="3313278694" sldId="439"/>
        </pc:sldMkLst>
        <pc:spChg chg="mod">
          <ac:chgData name="Ishan Alam" userId="03b381b1-3cfc-439e-a265-c16645a9e9d2" providerId="ADAL" clId="{4D00CBB4-37EF-4DBC-8054-816F2A9EF2BF}" dt="2022-07-11T10:56:37.100" v="1596" actId="27636"/>
          <ac:spMkLst>
            <pc:docMk/>
            <pc:sldMk cId="3313278694" sldId="439"/>
            <ac:spMk id="7" creationId="{519C470F-0D2D-441F-9510-854F15F534AF}"/>
          </ac:spMkLst>
        </pc:spChg>
        <pc:spChg chg="mod">
          <ac:chgData name="Ishan Alam" userId="03b381b1-3cfc-439e-a265-c16645a9e9d2" providerId="ADAL" clId="{4D00CBB4-37EF-4DBC-8054-816F2A9EF2BF}" dt="2022-07-11T13:23:28.699" v="2168" actId="20577"/>
          <ac:spMkLst>
            <pc:docMk/>
            <pc:sldMk cId="3313278694" sldId="439"/>
            <ac:spMk id="8" creationId="{E1E9A46A-4627-4D1F-A452-E389CF9EE077}"/>
          </ac:spMkLst>
        </pc:spChg>
      </pc:sldChg>
      <pc:sldChg chg="modSp add mod">
        <pc:chgData name="Ishan Alam" userId="03b381b1-3cfc-439e-a265-c16645a9e9d2" providerId="ADAL" clId="{4D00CBB4-37EF-4DBC-8054-816F2A9EF2BF}" dt="2022-07-11T13:24:50.751" v="2203" actId="403"/>
        <pc:sldMkLst>
          <pc:docMk/>
          <pc:sldMk cId="3993733186" sldId="440"/>
        </pc:sldMkLst>
        <pc:spChg chg="mod">
          <ac:chgData name="Ishan Alam" userId="03b381b1-3cfc-439e-a265-c16645a9e9d2" providerId="ADAL" clId="{4D00CBB4-37EF-4DBC-8054-816F2A9EF2BF}" dt="2022-07-11T11:37:42.364" v="1883" actId="5793"/>
          <ac:spMkLst>
            <pc:docMk/>
            <pc:sldMk cId="3993733186" sldId="440"/>
            <ac:spMk id="7" creationId="{519C470F-0D2D-441F-9510-854F15F534AF}"/>
          </ac:spMkLst>
        </pc:spChg>
        <pc:spChg chg="mod">
          <ac:chgData name="Ishan Alam" userId="03b381b1-3cfc-439e-a265-c16645a9e9d2" providerId="ADAL" clId="{4D00CBB4-37EF-4DBC-8054-816F2A9EF2BF}" dt="2022-07-11T13:24:50.751" v="2203" actId="403"/>
          <ac:spMkLst>
            <pc:docMk/>
            <pc:sldMk cId="3993733186" sldId="440"/>
            <ac:spMk id="8" creationId="{E1E9A46A-4627-4D1F-A452-E389CF9EE077}"/>
          </ac:spMkLst>
        </pc:spChg>
      </pc:sldChg>
      <pc:sldChg chg="addSp delSp modSp new mod">
        <pc:chgData name="Ishan Alam" userId="03b381b1-3cfc-439e-a265-c16645a9e9d2" providerId="ADAL" clId="{4D00CBB4-37EF-4DBC-8054-816F2A9EF2BF}" dt="2022-07-11T12:31:39.657" v="2034" actId="1076"/>
        <pc:sldMkLst>
          <pc:docMk/>
          <pc:sldMk cId="335745023" sldId="441"/>
        </pc:sldMkLst>
        <pc:spChg chg="del">
          <ac:chgData name="Ishan Alam" userId="03b381b1-3cfc-439e-a265-c16645a9e9d2" providerId="ADAL" clId="{4D00CBB4-37EF-4DBC-8054-816F2A9EF2BF}" dt="2022-07-11T12:25:58.598" v="1993" actId="478"/>
          <ac:spMkLst>
            <pc:docMk/>
            <pc:sldMk cId="335745023" sldId="441"/>
            <ac:spMk id="2" creationId="{1378A2E3-43C6-406B-A519-CED47BBB75D9}"/>
          </ac:spMkLst>
        </pc:spChg>
        <pc:spChg chg="mod">
          <ac:chgData name="Ishan Alam" userId="03b381b1-3cfc-439e-a265-c16645a9e9d2" providerId="ADAL" clId="{4D00CBB4-37EF-4DBC-8054-816F2A9EF2BF}" dt="2022-07-11T12:28:50.154" v="2029" actId="1076"/>
          <ac:spMkLst>
            <pc:docMk/>
            <pc:sldMk cId="335745023" sldId="441"/>
            <ac:spMk id="3" creationId="{1857895B-6655-4979-80D7-600E7BE740AE}"/>
          </ac:spMkLst>
        </pc:spChg>
        <pc:spChg chg="mod">
          <ac:chgData name="Ishan Alam" userId="03b381b1-3cfc-439e-a265-c16645a9e9d2" providerId="ADAL" clId="{4D00CBB4-37EF-4DBC-8054-816F2A9EF2BF}" dt="2022-07-11T12:26:30.925" v="2003"/>
          <ac:spMkLst>
            <pc:docMk/>
            <pc:sldMk cId="335745023" sldId="441"/>
            <ac:spMk id="4" creationId="{BD0012C8-F442-482F-A08C-A5543C629FB3}"/>
          </ac:spMkLst>
        </pc:spChg>
        <pc:spChg chg="del mod">
          <ac:chgData name="Ishan Alam" userId="03b381b1-3cfc-439e-a265-c16645a9e9d2" providerId="ADAL" clId="{4D00CBB4-37EF-4DBC-8054-816F2A9EF2BF}" dt="2022-07-11T12:26:37.284" v="2006" actId="478"/>
          <ac:spMkLst>
            <pc:docMk/>
            <pc:sldMk cId="335745023" sldId="441"/>
            <ac:spMk id="5" creationId="{D93F16A4-9A3D-458F-962E-C0101CD6902E}"/>
          </ac:spMkLst>
        </pc:spChg>
        <pc:spChg chg="add del mod">
          <ac:chgData name="Ishan Alam" userId="03b381b1-3cfc-439e-a265-c16645a9e9d2" providerId="ADAL" clId="{4D00CBB4-37EF-4DBC-8054-816F2A9EF2BF}" dt="2022-07-11T12:26:32.975" v="2004"/>
          <ac:spMkLst>
            <pc:docMk/>
            <pc:sldMk cId="335745023" sldId="441"/>
            <ac:spMk id="7" creationId="{5D9826F7-B676-4D5C-BFD3-EC9745AF2AC6}"/>
          </ac:spMkLst>
        </pc:spChg>
        <pc:spChg chg="add del mod">
          <ac:chgData name="Ishan Alam" userId="03b381b1-3cfc-439e-a265-c16645a9e9d2" providerId="ADAL" clId="{4D00CBB4-37EF-4DBC-8054-816F2A9EF2BF}" dt="2022-07-11T12:26:32.975" v="2004"/>
          <ac:spMkLst>
            <pc:docMk/>
            <pc:sldMk cId="335745023" sldId="441"/>
            <ac:spMk id="8" creationId="{37DFE17B-971C-465E-A25F-CF9008FE6828}"/>
          </ac:spMkLst>
        </pc:spChg>
        <pc:spChg chg="add del mod">
          <ac:chgData name="Ishan Alam" userId="03b381b1-3cfc-439e-a265-c16645a9e9d2" providerId="ADAL" clId="{4D00CBB4-37EF-4DBC-8054-816F2A9EF2BF}" dt="2022-07-11T12:26:32.975" v="2004"/>
          <ac:spMkLst>
            <pc:docMk/>
            <pc:sldMk cId="335745023" sldId="441"/>
            <ac:spMk id="9" creationId="{1A147517-1FCE-4A92-BB76-F9786507B5CB}"/>
          </ac:spMkLst>
        </pc:spChg>
        <pc:spChg chg="add del mod">
          <ac:chgData name="Ishan Alam" userId="03b381b1-3cfc-439e-a265-c16645a9e9d2" providerId="ADAL" clId="{4D00CBB4-37EF-4DBC-8054-816F2A9EF2BF}" dt="2022-07-11T12:26:32.975" v="2004"/>
          <ac:spMkLst>
            <pc:docMk/>
            <pc:sldMk cId="335745023" sldId="441"/>
            <ac:spMk id="10" creationId="{56BDE0FF-0036-4EE7-8FA6-365738E1AF0D}"/>
          </ac:spMkLst>
        </pc:spChg>
        <pc:spChg chg="add del mod">
          <ac:chgData name="Ishan Alam" userId="03b381b1-3cfc-439e-a265-c16645a9e9d2" providerId="ADAL" clId="{4D00CBB4-37EF-4DBC-8054-816F2A9EF2BF}" dt="2022-07-11T12:26:30.570" v="2002"/>
          <ac:spMkLst>
            <pc:docMk/>
            <pc:sldMk cId="335745023" sldId="441"/>
            <ac:spMk id="11" creationId="{5CE467EA-0D83-408E-9FF8-B7D2EBCCB041}"/>
          </ac:spMkLst>
        </pc:spChg>
        <pc:spChg chg="add del mod">
          <ac:chgData name="Ishan Alam" userId="03b381b1-3cfc-439e-a265-c16645a9e9d2" providerId="ADAL" clId="{4D00CBB4-37EF-4DBC-8054-816F2A9EF2BF}" dt="2022-07-11T12:26:30.570" v="2002"/>
          <ac:spMkLst>
            <pc:docMk/>
            <pc:sldMk cId="335745023" sldId="441"/>
            <ac:spMk id="12" creationId="{723E34A6-495B-47B9-AF84-9D1C704BFF3B}"/>
          </ac:spMkLst>
        </pc:spChg>
        <pc:spChg chg="add del mod">
          <ac:chgData name="Ishan Alam" userId="03b381b1-3cfc-439e-a265-c16645a9e9d2" providerId="ADAL" clId="{4D00CBB4-37EF-4DBC-8054-816F2A9EF2BF}" dt="2022-07-11T12:26:30.570" v="2002"/>
          <ac:spMkLst>
            <pc:docMk/>
            <pc:sldMk cId="335745023" sldId="441"/>
            <ac:spMk id="13" creationId="{1B4B7FA5-A3E8-4778-B23C-8929CD18EFFB}"/>
          </ac:spMkLst>
        </pc:spChg>
        <pc:spChg chg="add del mod">
          <ac:chgData name="Ishan Alam" userId="03b381b1-3cfc-439e-a265-c16645a9e9d2" providerId="ADAL" clId="{4D00CBB4-37EF-4DBC-8054-816F2A9EF2BF}" dt="2022-07-11T12:26:30.570" v="2002"/>
          <ac:spMkLst>
            <pc:docMk/>
            <pc:sldMk cId="335745023" sldId="441"/>
            <ac:spMk id="14" creationId="{B1481B2B-3B79-4ADD-A946-6B84A06C3B25}"/>
          </ac:spMkLst>
        </pc:spChg>
        <pc:spChg chg="add del mod">
          <ac:chgData name="Ishan Alam" userId="03b381b1-3cfc-439e-a265-c16645a9e9d2" providerId="ADAL" clId="{4D00CBB4-37EF-4DBC-8054-816F2A9EF2BF}" dt="2022-07-11T12:26:30.570" v="2002"/>
          <ac:spMkLst>
            <pc:docMk/>
            <pc:sldMk cId="335745023" sldId="441"/>
            <ac:spMk id="15" creationId="{9E7F5356-ED81-4B03-A0D6-0BAE6130A3EC}"/>
          </ac:spMkLst>
        </pc:spChg>
        <pc:spChg chg="add del mod">
          <ac:chgData name="Ishan Alam" userId="03b381b1-3cfc-439e-a265-c16645a9e9d2" providerId="ADAL" clId="{4D00CBB4-37EF-4DBC-8054-816F2A9EF2BF}" dt="2022-07-11T12:26:30.570" v="2002"/>
          <ac:spMkLst>
            <pc:docMk/>
            <pc:sldMk cId="335745023" sldId="441"/>
            <ac:spMk id="16" creationId="{25213E1A-D184-48B7-8378-AC6C06B17B57}"/>
          </ac:spMkLst>
        </pc:spChg>
        <pc:spChg chg="add del mod">
          <ac:chgData name="Ishan Alam" userId="03b381b1-3cfc-439e-a265-c16645a9e9d2" providerId="ADAL" clId="{4D00CBB4-37EF-4DBC-8054-816F2A9EF2BF}" dt="2022-07-11T12:26:30.570" v="2002"/>
          <ac:spMkLst>
            <pc:docMk/>
            <pc:sldMk cId="335745023" sldId="441"/>
            <ac:spMk id="17" creationId="{08C66E79-D54B-400F-8708-D6731052CFD0}"/>
          </ac:spMkLst>
        </pc:spChg>
        <pc:spChg chg="add del mod">
          <ac:chgData name="Ishan Alam" userId="03b381b1-3cfc-439e-a265-c16645a9e9d2" providerId="ADAL" clId="{4D00CBB4-37EF-4DBC-8054-816F2A9EF2BF}" dt="2022-07-11T12:26:30.570" v="2002"/>
          <ac:spMkLst>
            <pc:docMk/>
            <pc:sldMk cId="335745023" sldId="441"/>
            <ac:spMk id="18" creationId="{ED536AD2-523D-4C66-9ABB-3BB94B777CDB}"/>
          </ac:spMkLst>
        </pc:spChg>
        <pc:spChg chg="add mod ord">
          <ac:chgData name="Ishan Alam" userId="03b381b1-3cfc-439e-a265-c16645a9e9d2" providerId="ADAL" clId="{4D00CBB4-37EF-4DBC-8054-816F2A9EF2BF}" dt="2022-07-11T12:28:38.035" v="2028" actId="167"/>
          <ac:spMkLst>
            <pc:docMk/>
            <pc:sldMk cId="335745023" sldId="441"/>
            <ac:spMk id="19" creationId="{10D3F8F9-6F4B-469D-A7BB-C92437F78BAE}"/>
          </ac:spMkLst>
        </pc:spChg>
        <pc:spChg chg="add mod ord">
          <ac:chgData name="Ishan Alam" userId="03b381b1-3cfc-439e-a265-c16645a9e9d2" providerId="ADAL" clId="{4D00CBB4-37EF-4DBC-8054-816F2A9EF2BF}" dt="2022-07-11T12:28:32.934" v="2027" actId="14100"/>
          <ac:spMkLst>
            <pc:docMk/>
            <pc:sldMk cId="335745023" sldId="441"/>
            <ac:spMk id="20" creationId="{209669C6-8EAB-4AB2-B3A6-27D6AE8E4123}"/>
          </ac:spMkLst>
        </pc:spChg>
        <pc:picChg chg="add mod modCrop">
          <ac:chgData name="Ishan Alam" userId="03b381b1-3cfc-439e-a265-c16645a9e9d2" providerId="ADAL" clId="{4D00CBB4-37EF-4DBC-8054-816F2A9EF2BF}" dt="2022-07-11T12:31:39.657" v="2034" actId="1076"/>
          <ac:picMkLst>
            <pc:docMk/>
            <pc:sldMk cId="335745023" sldId="441"/>
            <ac:picMk id="6" creationId="{F84BFBC0-E759-46A9-958B-4EC16647D528}"/>
          </ac:picMkLst>
        </pc:picChg>
      </pc:sldChg>
      <pc:sldChg chg="modSp add mod">
        <pc:chgData name="Ishan Alam" userId="03b381b1-3cfc-439e-a265-c16645a9e9d2" providerId="ADAL" clId="{4D00CBB4-37EF-4DBC-8054-816F2A9EF2BF}" dt="2022-07-11T13:22:55.608" v="2166" actId="20577"/>
        <pc:sldMkLst>
          <pc:docMk/>
          <pc:sldMk cId="2803127940" sldId="442"/>
        </pc:sldMkLst>
        <pc:spChg chg="mod">
          <ac:chgData name="Ishan Alam" userId="03b381b1-3cfc-439e-a265-c16645a9e9d2" providerId="ADAL" clId="{4D00CBB4-37EF-4DBC-8054-816F2A9EF2BF}" dt="2022-07-11T12:32:01.968" v="2056" actId="20577"/>
          <ac:spMkLst>
            <pc:docMk/>
            <pc:sldMk cId="2803127940" sldId="442"/>
            <ac:spMk id="7" creationId="{519C470F-0D2D-441F-9510-854F15F534AF}"/>
          </ac:spMkLst>
        </pc:spChg>
        <pc:spChg chg="mod">
          <ac:chgData name="Ishan Alam" userId="03b381b1-3cfc-439e-a265-c16645a9e9d2" providerId="ADAL" clId="{4D00CBB4-37EF-4DBC-8054-816F2A9EF2BF}" dt="2022-07-11T13:22:55.608" v="2166" actId="20577"/>
          <ac:spMkLst>
            <pc:docMk/>
            <pc:sldMk cId="2803127940" sldId="442"/>
            <ac:spMk id="8" creationId="{E1E9A46A-4627-4D1F-A452-E389CF9EE077}"/>
          </ac:spMkLst>
        </pc:spChg>
      </pc:sldChg>
    </pc:docChg>
  </pc:docChgLst>
  <pc:docChgLst>
    <pc:chgData name="David Webb" userId="S::david.webb@dft.gov.uk::1026320a-af2d-47d9-8fba-76259888b6e2" providerId="AD" clId="Web-{A282539E-79FF-A397-58F4-3175D0D623AA}"/>
    <pc:docChg chg="modSld sldOrd">
      <pc:chgData name="David Webb" userId="S::david.webb@dft.gov.uk::1026320a-af2d-47d9-8fba-76259888b6e2" providerId="AD" clId="Web-{A282539E-79FF-A397-58F4-3175D0D623AA}" dt="2022-07-18T11:56:21.972" v="89"/>
      <pc:docMkLst>
        <pc:docMk/>
      </pc:docMkLst>
      <pc:sldChg chg="modSp">
        <pc:chgData name="David Webb" userId="S::david.webb@dft.gov.uk::1026320a-af2d-47d9-8fba-76259888b6e2" providerId="AD" clId="Web-{A282539E-79FF-A397-58F4-3175D0D623AA}" dt="2022-07-18T11:56:01.441" v="88" actId="20577"/>
        <pc:sldMkLst>
          <pc:docMk/>
          <pc:sldMk cId="3313278694" sldId="439"/>
        </pc:sldMkLst>
        <pc:spChg chg="mod">
          <ac:chgData name="David Webb" userId="S::david.webb@dft.gov.uk::1026320a-af2d-47d9-8fba-76259888b6e2" providerId="AD" clId="Web-{A282539E-79FF-A397-58F4-3175D0D623AA}" dt="2022-07-18T11:55:37.409" v="81" actId="20577"/>
          <ac:spMkLst>
            <pc:docMk/>
            <pc:sldMk cId="3313278694" sldId="439"/>
            <ac:spMk id="7" creationId="{519C470F-0D2D-441F-9510-854F15F534AF}"/>
          </ac:spMkLst>
        </pc:spChg>
        <pc:spChg chg="mod">
          <ac:chgData name="David Webb" userId="S::david.webb@dft.gov.uk::1026320a-af2d-47d9-8fba-76259888b6e2" providerId="AD" clId="Web-{A282539E-79FF-A397-58F4-3175D0D623AA}" dt="2022-07-18T11:56:01.441" v="88" actId="20577"/>
          <ac:spMkLst>
            <pc:docMk/>
            <pc:sldMk cId="3313278694" sldId="439"/>
            <ac:spMk id="8" creationId="{E1E9A46A-4627-4D1F-A452-E389CF9EE077}"/>
          </ac:spMkLst>
        </pc:spChg>
      </pc:sldChg>
      <pc:sldChg chg="modSp">
        <pc:chgData name="David Webb" userId="S::david.webb@dft.gov.uk::1026320a-af2d-47d9-8fba-76259888b6e2" providerId="AD" clId="Web-{A282539E-79FF-A397-58F4-3175D0D623AA}" dt="2022-07-18T11:50:06.559" v="30" actId="20577"/>
        <pc:sldMkLst>
          <pc:docMk/>
          <pc:sldMk cId="3993733186" sldId="440"/>
        </pc:sldMkLst>
        <pc:spChg chg="mod">
          <ac:chgData name="David Webb" userId="S::david.webb@dft.gov.uk::1026320a-af2d-47d9-8fba-76259888b6e2" providerId="AD" clId="Web-{A282539E-79FF-A397-58F4-3175D0D623AA}" dt="2022-07-18T11:50:06.559" v="30" actId="20577"/>
          <ac:spMkLst>
            <pc:docMk/>
            <pc:sldMk cId="3993733186" sldId="440"/>
            <ac:spMk id="8" creationId="{E1E9A46A-4627-4D1F-A452-E389CF9EE077}"/>
          </ac:spMkLst>
        </pc:spChg>
      </pc:sldChg>
      <pc:sldChg chg="ord">
        <pc:chgData name="David Webb" userId="S::david.webb@dft.gov.uk::1026320a-af2d-47d9-8fba-76259888b6e2" providerId="AD" clId="Web-{A282539E-79FF-A397-58F4-3175D0D623AA}" dt="2022-07-18T11:56:21.972" v="89"/>
        <pc:sldMkLst>
          <pc:docMk/>
          <pc:sldMk cId="1114028911" sldId="443"/>
        </pc:sldMkLst>
      </pc:sldChg>
    </pc:docChg>
  </pc:docChgLst>
  <pc:docChgLst>
    <pc:chgData name="Ishan Alam" userId="S::ishan.alam@dft.gov.uk::03b381b1-3cfc-439e-a265-c16645a9e9d2" providerId="AD" clId="Web-{4F5CE6C1-1C68-B876-5D5D-A3080F95A104}"/>
    <pc:docChg chg="addSld delSld modSld sldOrd">
      <pc:chgData name="Ishan Alam" userId="S::ishan.alam@dft.gov.uk::03b381b1-3cfc-439e-a265-c16645a9e9d2" providerId="AD" clId="Web-{4F5CE6C1-1C68-B876-5D5D-A3080F95A104}" dt="2022-07-14T16:15:14.515" v="252" actId="14100"/>
      <pc:docMkLst>
        <pc:docMk/>
      </pc:docMkLst>
      <pc:sldChg chg="modSp del">
        <pc:chgData name="Ishan Alam" userId="S::ishan.alam@dft.gov.uk::03b381b1-3cfc-439e-a265-c16645a9e9d2" providerId="AD" clId="Web-{4F5CE6C1-1C68-B876-5D5D-A3080F95A104}" dt="2022-07-14T16:10:59.036" v="201"/>
        <pc:sldMkLst>
          <pc:docMk/>
          <pc:sldMk cId="3246389031" sldId="429"/>
        </pc:sldMkLst>
        <pc:spChg chg="mod">
          <ac:chgData name="Ishan Alam" userId="S::ishan.alam@dft.gov.uk::03b381b1-3cfc-439e-a265-c16645a9e9d2" providerId="AD" clId="Web-{4F5CE6C1-1C68-B876-5D5D-A3080F95A104}" dt="2022-07-14T15:35:17.717" v="9" actId="20577"/>
          <ac:spMkLst>
            <pc:docMk/>
            <pc:sldMk cId="3246389031" sldId="429"/>
            <ac:spMk id="121" creationId="{EDE5C2ED-241F-4EDE-9486-FAF47DCF3F65}"/>
          </ac:spMkLst>
        </pc:spChg>
      </pc:sldChg>
      <pc:sldChg chg="modSp">
        <pc:chgData name="Ishan Alam" userId="S::ishan.alam@dft.gov.uk::03b381b1-3cfc-439e-a265-c16645a9e9d2" providerId="AD" clId="Web-{4F5CE6C1-1C68-B876-5D5D-A3080F95A104}" dt="2022-07-14T16:13:08.260" v="224" actId="20577"/>
        <pc:sldMkLst>
          <pc:docMk/>
          <pc:sldMk cId="3426108189" sldId="430"/>
        </pc:sldMkLst>
        <pc:spChg chg="mod">
          <ac:chgData name="Ishan Alam" userId="S::ishan.alam@dft.gov.uk::03b381b1-3cfc-439e-a265-c16645a9e9d2" providerId="AD" clId="Web-{4F5CE6C1-1C68-B876-5D5D-A3080F95A104}" dt="2022-07-14T16:13:08.260" v="224" actId="20577"/>
          <ac:spMkLst>
            <pc:docMk/>
            <pc:sldMk cId="3426108189" sldId="430"/>
            <ac:spMk id="6" creationId="{1E3D7F4E-A970-4DA8-B713-F37DE18F739E}"/>
          </ac:spMkLst>
        </pc:spChg>
        <pc:picChg chg="mod modCrop">
          <ac:chgData name="Ishan Alam" userId="S::ishan.alam@dft.gov.uk::03b381b1-3cfc-439e-a265-c16645a9e9d2" providerId="AD" clId="Web-{4F5CE6C1-1C68-B876-5D5D-A3080F95A104}" dt="2022-07-14T15:41:57.352" v="82"/>
          <ac:picMkLst>
            <pc:docMk/>
            <pc:sldMk cId="3426108189" sldId="430"/>
            <ac:picMk id="16" creationId="{65AA8292-3F4A-4745-BCDC-49E6BED2C236}"/>
          </ac:picMkLst>
        </pc:picChg>
      </pc:sldChg>
      <pc:sldChg chg="modSp">
        <pc:chgData name="Ishan Alam" userId="S::ishan.alam@dft.gov.uk::03b381b1-3cfc-439e-a265-c16645a9e9d2" providerId="AD" clId="Web-{4F5CE6C1-1C68-B876-5D5D-A3080F95A104}" dt="2022-07-14T16:15:14.515" v="252" actId="14100"/>
        <pc:sldMkLst>
          <pc:docMk/>
          <pc:sldMk cId="4194780072" sldId="437"/>
        </pc:sldMkLst>
        <pc:spChg chg="mod">
          <ac:chgData name="Ishan Alam" userId="S::ishan.alam@dft.gov.uk::03b381b1-3cfc-439e-a265-c16645a9e9d2" providerId="AD" clId="Web-{4F5CE6C1-1C68-B876-5D5D-A3080F95A104}" dt="2022-07-14T16:15:14.515" v="252" actId="14100"/>
          <ac:spMkLst>
            <pc:docMk/>
            <pc:sldMk cId="4194780072" sldId="437"/>
            <ac:spMk id="8" creationId="{E1E9A46A-4627-4D1F-A452-E389CF9EE077}"/>
          </ac:spMkLst>
        </pc:spChg>
      </pc:sldChg>
      <pc:sldChg chg="del">
        <pc:chgData name="Ishan Alam" userId="S::ishan.alam@dft.gov.uk::03b381b1-3cfc-439e-a265-c16645a9e9d2" providerId="AD" clId="Web-{4F5CE6C1-1C68-B876-5D5D-A3080F95A104}" dt="2022-07-14T16:10:49.348" v="197"/>
        <pc:sldMkLst>
          <pc:docMk/>
          <pc:sldMk cId="335745023" sldId="441"/>
        </pc:sldMkLst>
      </pc:sldChg>
      <pc:sldChg chg="modSp ord modNotes">
        <pc:chgData name="Ishan Alam" userId="S::ishan.alam@dft.gov.uk::03b381b1-3cfc-439e-a265-c16645a9e9d2" providerId="AD" clId="Web-{4F5CE6C1-1C68-B876-5D5D-A3080F95A104}" dt="2022-07-14T16:14:47.310" v="250"/>
        <pc:sldMkLst>
          <pc:docMk/>
          <pc:sldMk cId="2803127940" sldId="442"/>
        </pc:sldMkLst>
        <pc:spChg chg="mod">
          <ac:chgData name="Ishan Alam" userId="S::ishan.alam@dft.gov.uk::03b381b1-3cfc-439e-a265-c16645a9e9d2" providerId="AD" clId="Web-{4F5CE6C1-1C68-B876-5D5D-A3080F95A104}" dt="2022-07-14T16:12:53.400" v="218" actId="20577"/>
          <ac:spMkLst>
            <pc:docMk/>
            <pc:sldMk cId="2803127940" sldId="442"/>
            <ac:spMk id="7" creationId="{519C470F-0D2D-441F-9510-854F15F534AF}"/>
          </ac:spMkLst>
        </pc:spChg>
        <pc:spChg chg="mod">
          <ac:chgData name="Ishan Alam" userId="S::ishan.alam@dft.gov.uk::03b381b1-3cfc-439e-a265-c16645a9e9d2" providerId="AD" clId="Web-{4F5CE6C1-1C68-B876-5D5D-A3080F95A104}" dt="2022-07-14T16:12:48.868" v="217" actId="20577"/>
          <ac:spMkLst>
            <pc:docMk/>
            <pc:sldMk cId="2803127940" sldId="442"/>
            <ac:spMk id="8" creationId="{E1E9A46A-4627-4D1F-A452-E389CF9EE077}"/>
          </ac:spMkLst>
        </pc:spChg>
      </pc:sldChg>
      <pc:sldChg chg="modSp add replId">
        <pc:chgData name="Ishan Alam" userId="S::ishan.alam@dft.gov.uk::03b381b1-3cfc-439e-a265-c16645a9e9d2" providerId="AD" clId="Web-{4F5CE6C1-1C68-B876-5D5D-A3080F95A104}" dt="2022-07-14T15:49:01.034" v="125" actId="20577"/>
        <pc:sldMkLst>
          <pc:docMk/>
          <pc:sldMk cId="1114028911" sldId="443"/>
        </pc:sldMkLst>
        <pc:spChg chg="mod">
          <ac:chgData name="Ishan Alam" userId="S::ishan.alam@dft.gov.uk::03b381b1-3cfc-439e-a265-c16645a9e9d2" providerId="AD" clId="Web-{4F5CE6C1-1C68-B876-5D5D-A3080F95A104}" dt="2022-07-14T15:49:01.034" v="125" actId="20577"/>
          <ac:spMkLst>
            <pc:docMk/>
            <pc:sldMk cId="1114028911" sldId="443"/>
            <ac:spMk id="8" creationId="{E1E9A46A-4627-4D1F-A452-E389CF9EE0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88A66-4B56-43E0-AA6E-C9E098469B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903F60E-5D72-49B2-9FD4-25A6FF252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F24A7-458B-42CD-B876-D9F89CEB5A0C}" type="datetimeFigureOut">
              <a:rPr lang="en-GB" smtClean="0"/>
              <a:t>18/07/2022</a:t>
            </a:fld>
            <a:endParaRPr lang="en-GB"/>
          </a:p>
        </p:txBody>
      </p:sp>
      <p:sp>
        <p:nvSpPr>
          <p:cNvPr id="4" name="Footer Placeholder 3">
            <a:extLst>
              <a:ext uri="{FF2B5EF4-FFF2-40B4-BE49-F238E27FC236}">
                <a16:creationId xmlns:a16="http://schemas.microsoft.com/office/drawing/2014/main" id="{1FE23509-F352-41AB-81F5-99E71F06EF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0AD9E24-ABCC-46DF-9B95-FC6C07077F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117B91-A9BD-495A-AD66-5437FBBD8B98}" type="slidenum">
              <a:rPr lang="en-GB" smtClean="0"/>
              <a:t>‹#›</a:t>
            </a:fld>
            <a:endParaRPr lang="en-GB"/>
          </a:p>
        </p:txBody>
      </p:sp>
    </p:spTree>
    <p:extLst>
      <p:ext uri="{BB962C8B-B14F-4D97-AF65-F5344CB8AC3E}">
        <p14:creationId xmlns:p14="http://schemas.microsoft.com/office/powerpoint/2010/main" val="322396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97F1A-2EBC-4FB0-B78F-D62E9CF34083}" type="datetimeFigureOut">
              <a:rPr lang="en-GB" smtClean="0"/>
              <a:t>18/07/2022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8B071-3C2C-4093-9326-D244EBD6CCEB}" type="slidenum">
              <a:rPr lang="en-GB" smtClean="0"/>
              <a:t>‹#›</a:t>
            </a:fld>
            <a:endParaRPr lang="en-GB"/>
          </a:p>
        </p:txBody>
      </p:sp>
    </p:spTree>
    <p:extLst>
      <p:ext uri="{BB962C8B-B14F-4D97-AF65-F5344CB8AC3E}">
        <p14:creationId xmlns:p14="http://schemas.microsoft.com/office/powerpoint/2010/main" val="111664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Reference</a:t>
            </a:r>
            <a:r>
              <a:rPr lang="en-US">
                <a:cs typeface="Calibri"/>
              </a:rPr>
              <a:t>: </a:t>
            </a:r>
            <a:r>
              <a:rPr lang="en-US"/>
              <a:t>https://assets.publishing.service.gov.uk/government/uploads/system/uploads/attachment_data/file/1080614/role-of-standardisation-in-support-of-emerging-technologies-uk.pdf</a:t>
            </a:r>
            <a:endParaRPr lang="en-US">
              <a:cs typeface="Calibri"/>
            </a:endParaRPr>
          </a:p>
        </p:txBody>
      </p:sp>
      <p:sp>
        <p:nvSpPr>
          <p:cNvPr id="4" name="Slide Number Placeholder 3"/>
          <p:cNvSpPr>
            <a:spLocks noGrp="1"/>
          </p:cNvSpPr>
          <p:nvPr>
            <p:ph type="sldNum" sz="quarter" idx="5"/>
          </p:nvPr>
        </p:nvSpPr>
        <p:spPr/>
        <p:txBody>
          <a:bodyPr/>
          <a:lstStyle/>
          <a:p>
            <a:fld id="{2218B071-3C2C-4093-9326-D244EBD6CCEB}" type="slidenum">
              <a:rPr lang="en-GB" smtClean="0"/>
              <a:t>4</a:t>
            </a:fld>
            <a:endParaRPr lang="en-GB"/>
          </a:p>
        </p:txBody>
      </p:sp>
    </p:spTree>
    <p:extLst>
      <p:ext uri="{BB962C8B-B14F-4D97-AF65-F5344CB8AC3E}">
        <p14:creationId xmlns:p14="http://schemas.microsoft.com/office/powerpoint/2010/main" val="609467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graphic 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078334-C1BF-45CB-833C-7EA489D60CE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Picture Placeholder 19"/>
          <p:cNvSpPr>
            <a:spLocks noGrp="1"/>
          </p:cNvSpPr>
          <p:nvPr>
            <p:ph type="pic" sz="quarter" idx="11"/>
          </p:nvPr>
        </p:nvSpPr>
        <p:spPr>
          <a:xfrm>
            <a:off x="0" y="1774195"/>
            <a:ext cx="12192000" cy="4607953"/>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7" name="Title 6"/>
          <p:cNvSpPr>
            <a:spLocks noGrp="1"/>
          </p:cNvSpPr>
          <p:nvPr>
            <p:ph type="title" hasCustomPrompt="1"/>
          </p:nvPr>
        </p:nvSpPr>
        <p:spPr>
          <a:xfrm>
            <a:off x="2828926" y="454239"/>
            <a:ext cx="8857574" cy="641064"/>
          </a:xfrm>
          <a:prstGeom prst="rect">
            <a:avLst/>
          </a:prstGeom>
        </p:spPr>
        <p:txBody>
          <a:bodyPr bIns="0" anchor="b">
            <a:normAutofit/>
          </a:bodyPr>
          <a:lstStyle>
            <a:lvl1pPr algn="r">
              <a:defRPr sz="4000">
                <a:solidFill>
                  <a:srgbClr val="004E6C"/>
                </a:solidFill>
              </a:defRPr>
            </a:lvl1pPr>
          </a:lstStyle>
          <a:p>
            <a:r>
              <a:rPr lang="en-US"/>
              <a:t>Click to edit title</a:t>
            </a:r>
            <a:endParaRPr lang="en-GB"/>
          </a:p>
        </p:txBody>
      </p:sp>
      <p:sp>
        <p:nvSpPr>
          <p:cNvPr id="16" name="Subtitle 2"/>
          <p:cNvSpPr>
            <a:spLocks noGrp="1"/>
          </p:cNvSpPr>
          <p:nvPr>
            <p:ph type="subTitle" idx="1" hasCustomPrompt="1"/>
          </p:nvPr>
        </p:nvSpPr>
        <p:spPr>
          <a:xfrm>
            <a:off x="2828926" y="1113530"/>
            <a:ext cx="8857574" cy="602826"/>
          </a:xfrm>
          <a:prstGeom prst="rect">
            <a:avLst/>
          </a:prstGeom>
        </p:spPr>
        <p:txBody>
          <a:bodyPr tIns="0" anchor="b">
            <a:normAutofit/>
          </a:bodyPr>
          <a:lstStyle>
            <a:lvl1pPr marL="0" indent="0" algn="r">
              <a:buNone/>
              <a:defRPr sz="3600">
                <a:solidFill>
                  <a:srgbClr val="545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6" name="Text Placeholder 25"/>
          <p:cNvSpPr>
            <a:spLocks noGrp="1"/>
          </p:cNvSpPr>
          <p:nvPr>
            <p:ph type="body" sz="quarter" idx="13" hasCustomPrompt="1"/>
          </p:nvPr>
        </p:nvSpPr>
        <p:spPr>
          <a:xfrm>
            <a:off x="3038475" y="6430095"/>
            <a:ext cx="6115050" cy="365126"/>
          </a:xfrm>
          <a:prstGeom prst="rect">
            <a:avLst/>
          </a:prstGeom>
        </p:spPr>
        <p:txBody>
          <a:bodyPr anchor="ctr">
            <a:noAutofit/>
          </a:bodyPr>
          <a:lstStyle>
            <a:lvl1pPr marL="0" indent="0" algn="ctr">
              <a:buNone/>
              <a:defRPr sz="1100" baseline="0">
                <a:solidFill>
                  <a:schemeClr val="bg1"/>
                </a:solidFill>
              </a:defRPr>
            </a:lvl1pPr>
          </a:lstStyle>
          <a:p>
            <a:pPr lvl="0"/>
            <a:r>
              <a:rPr lang="en-US"/>
              <a:t>INSERT SECURITY CLASSIFICATION / DRAFT STATUS</a:t>
            </a:r>
          </a:p>
        </p:txBody>
      </p:sp>
      <p:sp>
        <p:nvSpPr>
          <p:cNvPr id="14" name="Picture Placeholder 4">
            <a:extLst>
              <a:ext uri="{FF2B5EF4-FFF2-40B4-BE49-F238E27FC236}">
                <a16:creationId xmlns:a16="http://schemas.microsoft.com/office/drawing/2014/main" id="{7FE2093C-35BE-4C45-908F-DE8347A8DBCF}"/>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17" name="Group 16">
            <a:extLst>
              <a:ext uri="{FF2B5EF4-FFF2-40B4-BE49-F238E27FC236}">
                <a16:creationId xmlns:a16="http://schemas.microsoft.com/office/drawing/2014/main" id="{D1F2018C-2659-974A-BC6B-72A5D92A6988}"/>
              </a:ext>
            </a:extLst>
          </p:cNvPr>
          <p:cNvGrpSpPr>
            <a:grpSpLocks noChangeAspect="1"/>
          </p:cNvGrpSpPr>
          <p:nvPr userDrawn="1"/>
        </p:nvGrpSpPr>
        <p:grpSpPr>
          <a:xfrm>
            <a:off x="446534" y="540129"/>
            <a:ext cx="1603446" cy="540000"/>
            <a:chOff x="487374" y="5145293"/>
            <a:chExt cx="3217678" cy="1083636"/>
          </a:xfrm>
        </p:grpSpPr>
        <p:sp>
          <p:nvSpPr>
            <p:cNvPr id="18" name="Freeform 24">
              <a:extLst>
                <a:ext uri="{FF2B5EF4-FFF2-40B4-BE49-F238E27FC236}">
                  <a16:creationId xmlns:a16="http://schemas.microsoft.com/office/drawing/2014/main" id="{42B93B67-5600-7044-BACC-CBE7B01B52E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19" name="Rectangle 309">
              <a:extLst>
                <a:ext uri="{FF2B5EF4-FFF2-40B4-BE49-F238E27FC236}">
                  <a16:creationId xmlns:a16="http://schemas.microsoft.com/office/drawing/2014/main" id="{2C08BF8F-9118-7945-90E7-B17343CD0E06}"/>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1" name="Freeform: Shape 113">
              <a:extLst>
                <a:ext uri="{FF2B5EF4-FFF2-40B4-BE49-F238E27FC236}">
                  <a16:creationId xmlns:a16="http://schemas.microsoft.com/office/drawing/2014/main" id="{037B2279-03A4-3B4A-8964-697610762C3A}"/>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4" name="TextBox 3">
            <a:extLst>
              <a:ext uri="{FF2B5EF4-FFF2-40B4-BE49-F238E27FC236}">
                <a16:creationId xmlns:a16="http://schemas.microsoft.com/office/drawing/2014/main" id="{17B55F43-2FE4-49A1-BEE8-64D3DFA59599}"/>
              </a:ext>
            </a:extLst>
          </p:cNvPr>
          <p:cNvSpPr txBox="1"/>
          <p:nvPr userDrawn="1"/>
        </p:nvSpPr>
        <p:spPr>
          <a:xfrm>
            <a:off x="9153525" y="6430095"/>
            <a:ext cx="2163763" cy="369332"/>
          </a:xfrm>
          <a:prstGeom prst="rect">
            <a:avLst/>
          </a:prstGeom>
          <a:noFill/>
        </p:spPr>
        <p:txBody>
          <a:bodyPr wrap="square" rtlCol="0">
            <a:spAutoFit/>
          </a:bodyPr>
          <a:lstStyle/>
          <a:p>
            <a:pPr algn="r"/>
            <a:fld id="{36D81F8E-DE6F-45BF-9EF6-807A7A9D32CD}" type="datetime6">
              <a:rPr lang="en-GB" smtClean="0">
                <a:solidFill>
                  <a:schemeClr val="bg1"/>
                </a:solidFill>
              </a:rPr>
              <a:t>July 22</a:t>
            </a:fld>
            <a:endParaRPr lang="en-GB">
              <a:solidFill>
                <a:schemeClr val="bg1"/>
              </a:solidFill>
            </a:endParaRPr>
          </a:p>
        </p:txBody>
      </p:sp>
      <p:sp>
        <p:nvSpPr>
          <p:cNvPr id="24" name="Rectangle 23">
            <a:extLst>
              <a:ext uri="{FF2B5EF4-FFF2-40B4-BE49-F238E27FC236}">
                <a16:creationId xmlns:a16="http://schemas.microsoft.com/office/drawing/2014/main" id="{E00E1668-AD0D-429F-BF09-D32F6922E760}"/>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67FBFBAF-4F97-4FB4-AA6B-8BE12FB77E80}"/>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FB64A0C-45CD-4FB4-8F15-71785EF880D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6924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1000"/>
                                        <p:tgtEl>
                                          <p:spTgt spid="16">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6" grpId="0" build="p">
        <p:tmplLst>
          <p:tmpl lvl="1">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CAV 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979" y="2732885"/>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1243346" y="4113231"/>
            <a:ext cx="4650897"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PNCHRP 20-24(128) State of the Art Review of Cooperative Automated Transportation Systems</a:t>
            </a:r>
            <a:endParaRPr lang="en-GB" sz="1200"/>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3" name="Picture Placeholder 2">
            <a:extLst>
              <a:ext uri="{FF2B5EF4-FFF2-40B4-BE49-F238E27FC236}">
                <a16:creationId xmlns:a16="http://schemas.microsoft.com/office/drawing/2014/main" id="{B8A1840F-B561-4733-9875-FDC8985E59B2}"/>
              </a:ext>
            </a:extLst>
          </p:cNvPr>
          <p:cNvSpPr>
            <a:spLocks noGrp="1"/>
          </p:cNvSpPr>
          <p:nvPr>
            <p:ph type="pic" sz="quarter" idx="19"/>
          </p:nvPr>
        </p:nvSpPr>
        <p:spPr>
          <a:xfrm>
            <a:off x="515767" y="4176059"/>
            <a:ext cx="576000" cy="438647"/>
          </a:xfrm>
          <a:prstGeom prst="rect">
            <a:avLst/>
          </a:prstGeom>
        </p:spPr>
        <p:txBody>
          <a:bodyPr/>
          <a:lstStyle>
            <a:lvl1pPr>
              <a:defRPr sz="900"/>
            </a:lvl1pPr>
          </a:lstStyle>
          <a:p>
            <a:endParaRPr lang="en-GB"/>
          </a:p>
        </p:txBody>
      </p:sp>
      <p:sp>
        <p:nvSpPr>
          <p:cNvPr id="23" name="Text Placeholder 2">
            <a:extLst>
              <a:ext uri="{FF2B5EF4-FFF2-40B4-BE49-F238E27FC236}">
                <a16:creationId xmlns:a16="http://schemas.microsoft.com/office/drawing/2014/main" id="{4D3EB1AF-420A-49E8-9A6F-08B0FA509A34}"/>
              </a:ext>
            </a:extLst>
          </p:cNvPr>
          <p:cNvSpPr>
            <a:spLocks noGrp="1"/>
          </p:cNvSpPr>
          <p:nvPr>
            <p:ph type="body" idx="20"/>
          </p:nvPr>
        </p:nvSpPr>
        <p:spPr>
          <a:xfrm>
            <a:off x="1243347" y="47348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7" name="Text Placeholder 2">
            <a:extLst>
              <a:ext uri="{FF2B5EF4-FFF2-40B4-BE49-F238E27FC236}">
                <a16:creationId xmlns:a16="http://schemas.microsoft.com/office/drawing/2014/main" id="{F4B27F59-2252-4522-9542-DAD785DB05A8}"/>
              </a:ext>
            </a:extLst>
          </p:cNvPr>
          <p:cNvSpPr>
            <a:spLocks noGrp="1"/>
          </p:cNvSpPr>
          <p:nvPr>
            <p:ph type="body" idx="22"/>
          </p:nvPr>
        </p:nvSpPr>
        <p:spPr>
          <a:xfrm>
            <a:off x="1243347" y="53547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2" name="Picture Placeholder 2">
            <a:extLst>
              <a:ext uri="{FF2B5EF4-FFF2-40B4-BE49-F238E27FC236}">
                <a16:creationId xmlns:a16="http://schemas.microsoft.com/office/drawing/2014/main" id="{ADEDF160-E082-440B-9485-33F7B9232953}"/>
              </a:ext>
            </a:extLst>
          </p:cNvPr>
          <p:cNvSpPr>
            <a:spLocks noGrp="1"/>
          </p:cNvSpPr>
          <p:nvPr>
            <p:ph type="pic" sz="quarter" idx="24"/>
          </p:nvPr>
        </p:nvSpPr>
        <p:spPr>
          <a:xfrm>
            <a:off x="515767" y="4796305"/>
            <a:ext cx="564756" cy="438647"/>
          </a:xfrm>
          <a:prstGeom prst="rect">
            <a:avLst/>
          </a:prstGeom>
        </p:spPr>
        <p:txBody>
          <a:bodyPr/>
          <a:lstStyle>
            <a:lvl1pPr>
              <a:defRPr sz="900"/>
            </a:lvl1pPr>
          </a:lstStyle>
          <a:p>
            <a:endParaRPr lang="en-GB"/>
          </a:p>
        </p:txBody>
      </p:sp>
      <p:sp>
        <p:nvSpPr>
          <p:cNvPr id="41" name="Picture Placeholder 2">
            <a:extLst>
              <a:ext uri="{FF2B5EF4-FFF2-40B4-BE49-F238E27FC236}">
                <a16:creationId xmlns:a16="http://schemas.microsoft.com/office/drawing/2014/main" id="{46E1FC2C-2AF2-476B-8D3B-4AE523115BB8}"/>
              </a:ext>
            </a:extLst>
          </p:cNvPr>
          <p:cNvSpPr>
            <a:spLocks noGrp="1"/>
          </p:cNvSpPr>
          <p:nvPr>
            <p:ph type="pic" sz="quarter" idx="25"/>
          </p:nvPr>
        </p:nvSpPr>
        <p:spPr>
          <a:xfrm>
            <a:off x="515767" y="5347875"/>
            <a:ext cx="576000" cy="576000"/>
          </a:xfrm>
          <a:prstGeom prst="rect">
            <a:avLst/>
          </a:prstGeom>
        </p:spPr>
        <p:txBody>
          <a:bodyPr/>
          <a:lstStyle>
            <a:lvl1pPr>
              <a:defRPr sz="900"/>
            </a:lvl1pPr>
          </a:lstStyle>
          <a:p>
            <a:endParaRPr lang="en-GB"/>
          </a:p>
        </p:txBody>
      </p:sp>
    </p:spTree>
    <p:extLst>
      <p:ext uri="{BB962C8B-B14F-4D97-AF65-F5344CB8AC3E}">
        <p14:creationId xmlns:p14="http://schemas.microsoft.com/office/powerpoint/2010/main" val="2008410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0DC5A5-59C6-4210-AF7F-DDE314553019}"/>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4529DDD2-2591-4DBF-833B-A86C8791B181}"/>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DA286537-3F69-45E8-82F6-0C4BF34D840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3353057F-758F-4663-8B44-C2F2F950F151}"/>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Slide Number Placeholder 23">
            <a:extLst>
              <a:ext uri="{FF2B5EF4-FFF2-40B4-BE49-F238E27FC236}">
                <a16:creationId xmlns:a16="http://schemas.microsoft.com/office/drawing/2014/main" id="{FDC778A7-7CB3-4540-B393-E4B806E2E1F6}"/>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8" name="Footer Placeholder 4">
            <a:extLst>
              <a:ext uri="{FF2B5EF4-FFF2-40B4-BE49-F238E27FC236}">
                <a16:creationId xmlns:a16="http://schemas.microsoft.com/office/drawing/2014/main" id="{E920DF40-A606-4A48-BE44-6773B1D50FE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PNCHRP 20-24(128) State of the Art Review of Cooperative Automated Transportation Systems</a:t>
            </a:r>
            <a:endParaRPr lang="en-GB" sz="1200"/>
          </a:p>
        </p:txBody>
      </p:sp>
      <p:sp>
        <p:nvSpPr>
          <p:cNvPr id="9" name="Title 1">
            <a:extLst>
              <a:ext uri="{FF2B5EF4-FFF2-40B4-BE49-F238E27FC236}">
                <a16:creationId xmlns:a16="http://schemas.microsoft.com/office/drawing/2014/main" id="{BD69A940-F93D-469E-BBEB-C1ECB7571647}"/>
              </a:ext>
            </a:extLst>
          </p:cNvPr>
          <p:cNvSpPr>
            <a:spLocks noGrp="1"/>
          </p:cNvSpPr>
          <p:nvPr>
            <p:ph type="title" hasCustomPrompt="1"/>
          </p:nvPr>
        </p:nvSpPr>
        <p:spPr>
          <a:xfrm>
            <a:off x="505478" y="975946"/>
            <a:ext cx="5531984" cy="725972"/>
          </a:xfrm>
          <a:prstGeom prst="rect">
            <a:avLst/>
          </a:prstGeom>
        </p:spPr>
        <p:txBody>
          <a:bodyPr anchor="ctr">
            <a:normAutofit/>
          </a:bodyPr>
          <a:lstStyle>
            <a:lvl1pPr>
              <a:defRPr sz="3200">
                <a:solidFill>
                  <a:srgbClr val="004E6C"/>
                </a:solidFill>
              </a:defRPr>
            </a:lvl1pPr>
          </a:lstStyle>
          <a:p>
            <a:r>
              <a:rPr lang="en-US"/>
              <a:t>Contents</a:t>
            </a:r>
            <a:endParaRPr lang="en-GB"/>
          </a:p>
        </p:txBody>
      </p:sp>
      <p:sp>
        <p:nvSpPr>
          <p:cNvPr id="10" name="Picture Placeholder 19">
            <a:extLst>
              <a:ext uri="{FF2B5EF4-FFF2-40B4-BE49-F238E27FC236}">
                <a16:creationId xmlns:a16="http://schemas.microsoft.com/office/drawing/2014/main" id="{BD5CAA38-7726-437D-A6B3-4F3955AD337B}"/>
              </a:ext>
            </a:extLst>
          </p:cNvPr>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12" name="Content Placeholder 2">
            <a:extLst>
              <a:ext uri="{FF2B5EF4-FFF2-40B4-BE49-F238E27FC236}">
                <a16:creationId xmlns:a16="http://schemas.microsoft.com/office/drawing/2014/main" id="{C7212A3C-A5CC-4A76-889D-3166D92B7310}"/>
              </a:ext>
            </a:extLst>
          </p:cNvPr>
          <p:cNvSpPr>
            <a:spLocks noGrp="1"/>
          </p:cNvSpPr>
          <p:nvPr>
            <p:ph idx="19" hasCustomPrompt="1"/>
          </p:nvPr>
        </p:nvSpPr>
        <p:spPr>
          <a:xfrm>
            <a:off x="505500" y="1894126"/>
            <a:ext cx="5531962" cy="407304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8862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5500" y="1441938"/>
            <a:ext cx="11178764" cy="483152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11" name="Slide Number Placeholder 23">
            <a:extLst>
              <a:ext uri="{FF2B5EF4-FFF2-40B4-BE49-F238E27FC236}">
                <a16:creationId xmlns:a16="http://schemas.microsoft.com/office/drawing/2014/main" id="{105AE720-3EA1-4378-83EF-7706BE74A99E}"/>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7" name="Footer Placeholder 4">
            <a:extLst>
              <a:ext uri="{FF2B5EF4-FFF2-40B4-BE49-F238E27FC236}">
                <a16:creationId xmlns:a16="http://schemas.microsoft.com/office/drawing/2014/main" id="{FECB6F97-B59B-4517-A758-E9A84833608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PNCHRP 20-24(128) State of the Art Review of Cooperative Automated Transportation Systems</a:t>
            </a:r>
            <a:endParaRPr lang="en-GB" sz="1200"/>
          </a:p>
        </p:txBody>
      </p:sp>
      <p:cxnSp>
        <p:nvCxnSpPr>
          <p:cNvPr id="18" name="Straight Connector 17">
            <a:extLst>
              <a:ext uri="{FF2B5EF4-FFF2-40B4-BE49-F238E27FC236}">
                <a16:creationId xmlns:a16="http://schemas.microsoft.com/office/drawing/2014/main" id="{D2929FAD-3E10-41A6-B79D-DFDF8D2A3065}"/>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17C8AA-670E-42C2-B85B-2B254A8D05BA}"/>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9E7AC98-5B2E-40D9-80F3-37AD2C8812D9}"/>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925BF6C-DC47-4B90-928A-2F1E4371B1A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5774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12" name="Content Placeholder 2"/>
          <p:cNvSpPr>
            <a:spLocks noGrp="1"/>
          </p:cNvSpPr>
          <p:nvPr>
            <p:ph idx="1"/>
          </p:nvPr>
        </p:nvSpPr>
        <p:spPr>
          <a:xfrm>
            <a:off x="505500" y="1441938"/>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0157204D-A7E2-4481-B522-8C8641E7CAEE}"/>
              </a:ext>
            </a:extLst>
          </p:cNvPr>
          <p:cNvSpPr>
            <a:spLocks noGrp="1"/>
          </p:cNvSpPr>
          <p:nvPr>
            <p:ph idx="14"/>
          </p:nvPr>
        </p:nvSpPr>
        <p:spPr>
          <a:xfrm>
            <a:off x="6284003" y="1441938"/>
            <a:ext cx="5399997"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Slide Number Placeholder 23">
            <a:extLst>
              <a:ext uri="{FF2B5EF4-FFF2-40B4-BE49-F238E27FC236}">
                <a16:creationId xmlns:a16="http://schemas.microsoft.com/office/drawing/2014/main" id="{841511C1-17D8-FC41-9C5C-FD76AD2C9EFA}"/>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36" name="Footer Placeholder 4">
            <a:extLst>
              <a:ext uri="{FF2B5EF4-FFF2-40B4-BE49-F238E27FC236}">
                <a16:creationId xmlns:a16="http://schemas.microsoft.com/office/drawing/2014/main" id="{828B993D-B062-5C42-8E2E-F9A2DD36345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PNCHRP 20-24(128) State of the Art Review of Cooperative Automated Transportation Systems</a:t>
            </a:r>
            <a:endParaRPr lang="en-GB" sz="1200"/>
          </a:p>
        </p:txBody>
      </p:sp>
      <p:cxnSp>
        <p:nvCxnSpPr>
          <p:cNvPr id="37" name="Straight Connector 36">
            <a:extLst>
              <a:ext uri="{FF2B5EF4-FFF2-40B4-BE49-F238E27FC236}">
                <a16:creationId xmlns:a16="http://schemas.microsoft.com/office/drawing/2014/main" id="{A2B0E114-53FF-424C-AE37-A775029860B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A7D60F1-F84C-43B2-8B59-DA98AC163353}"/>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0" name="Rectangle 19">
            <a:extLst>
              <a:ext uri="{FF2B5EF4-FFF2-40B4-BE49-F238E27FC236}">
                <a16:creationId xmlns:a16="http://schemas.microsoft.com/office/drawing/2014/main" id="{2A50A61F-BBBD-452A-954E-ECF6E67FB242}"/>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0AB8A2F-8099-4923-9981-08576CA8F45D}"/>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588C875-61E0-4F05-9E77-6D2D14FDDFDC}"/>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3379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500"/>
                                        <p:tgtEl>
                                          <p:spTgt spid="17">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fade">
                                      <p:cBhvr>
                                        <p:cTn id="35" dur="500"/>
                                        <p:tgtEl>
                                          <p:spTgt spid="17">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xEl>
                                              <p:pRg st="3" end="3"/>
                                            </p:txEl>
                                          </p:spTgt>
                                        </p:tgtEl>
                                        <p:attrNameLst>
                                          <p:attrName>style.visibility</p:attrName>
                                        </p:attrNameLst>
                                      </p:cBhvr>
                                      <p:to>
                                        <p:strVal val="visible"/>
                                      </p:to>
                                    </p:set>
                                    <p:animEffect transition="in" filter="fade">
                                      <p:cBhvr>
                                        <p:cTn id="39" dur="500"/>
                                        <p:tgtEl>
                                          <p:spTgt spid="17">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xEl>
                                              <p:pRg st="4" end="4"/>
                                            </p:txEl>
                                          </p:spTgt>
                                        </p:tgtEl>
                                        <p:attrNameLst>
                                          <p:attrName>style.visibility</p:attrName>
                                        </p:attrNameLst>
                                      </p:cBhvr>
                                      <p:to>
                                        <p:strVal val="visible"/>
                                      </p:to>
                                    </p:set>
                                    <p:animEffect transition="in" filter="fade">
                                      <p:cBhvr>
                                        <p:cTn id="43" dur="500"/>
                                        <p:tgtEl>
                                          <p:spTgt spid="17">
                                            <p:txEl>
                                              <p:pRg st="4" end="4"/>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3 Column">
    <p:spTree>
      <p:nvGrpSpPr>
        <p:cNvPr id="1" name=""/>
        <p:cNvGrpSpPr/>
        <p:nvPr/>
      </p:nvGrpSpPr>
      <p:grpSpPr>
        <a:xfrm>
          <a:off x="0" y="0"/>
          <a:ext cx="0" cy="0"/>
          <a:chOff x="0" y="0"/>
          <a:chExt cx="0" cy="0"/>
        </a:xfrm>
      </p:grpSpPr>
      <p:sp>
        <p:nvSpPr>
          <p:cNvPr id="14" name="Content Placeholder 2"/>
          <p:cNvSpPr>
            <a:spLocks noGrp="1"/>
          </p:cNvSpPr>
          <p:nvPr>
            <p:ph idx="1"/>
          </p:nvPr>
        </p:nvSpPr>
        <p:spPr>
          <a:xfrm>
            <a:off x="505500" y="1441938"/>
            <a:ext cx="3564000" cy="4831527"/>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B8D2BB34-6A56-4BD0-93D7-F90659D32827}"/>
              </a:ext>
            </a:extLst>
          </p:cNvPr>
          <p:cNvSpPr>
            <a:spLocks noGrp="1"/>
          </p:cNvSpPr>
          <p:nvPr>
            <p:ph idx="15"/>
          </p:nvPr>
        </p:nvSpPr>
        <p:spPr>
          <a:xfrm>
            <a:off x="4313988"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4C8F13F-EA4E-4B3F-B95D-FF8EC567B292}"/>
              </a:ext>
            </a:extLst>
          </p:cNvPr>
          <p:cNvSpPr>
            <a:spLocks noGrp="1"/>
          </p:cNvSpPr>
          <p:nvPr>
            <p:ph idx="16"/>
          </p:nvPr>
        </p:nvSpPr>
        <p:spPr>
          <a:xfrm>
            <a:off x="8122476"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Slide Number Placeholder 23">
            <a:extLst>
              <a:ext uri="{FF2B5EF4-FFF2-40B4-BE49-F238E27FC236}">
                <a16:creationId xmlns:a16="http://schemas.microsoft.com/office/drawing/2014/main" id="{B6815A7D-C1BC-46E0-8130-E6E5D5646F4D}"/>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20" name="Footer Placeholder 4">
            <a:extLst>
              <a:ext uri="{FF2B5EF4-FFF2-40B4-BE49-F238E27FC236}">
                <a16:creationId xmlns:a16="http://schemas.microsoft.com/office/drawing/2014/main" id="{B68A0E60-8903-4255-B4D8-F6E99A08FE87}"/>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PNCHRP 20-24(128) State of the Art Review of Cooperative Automated Transportation Systems</a:t>
            </a:r>
            <a:endParaRPr lang="en-GB" sz="1200"/>
          </a:p>
        </p:txBody>
      </p:sp>
      <p:cxnSp>
        <p:nvCxnSpPr>
          <p:cNvPr id="21" name="Straight Connector 20">
            <a:extLst>
              <a:ext uri="{FF2B5EF4-FFF2-40B4-BE49-F238E27FC236}">
                <a16:creationId xmlns:a16="http://schemas.microsoft.com/office/drawing/2014/main" id="{84DE6E83-6569-4A36-BC21-ACF084C51C6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449DAFBA-0F6D-47F5-8419-D8B08328728C}"/>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5" name="Rectangle 24">
            <a:extLst>
              <a:ext uri="{FF2B5EF4-FFF2-40B4-BE49-F238E27FC236}">
                <a16:creationId xmlns:a16="http://schemas.microsoft.com/office/drawing/2014/main" id="{46937C29-1E9F-4E39-A8AA-4769C27AFD8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5C5E8A3-74FE-4422-98AE-D3ED70FE711A}"/>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62DE295-0C8B-4327-B492-49562A567722}"/>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1624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fade">
                                      <p:cBhvr>
                                        <p:cTn id="31" dur="500"/>
                                        <p:tgtEl>
                                          <p:spTgt spid="22">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animEffect transition="in" filter="fade">
                                      <p:cBhvr>
                                        <p:cTn id="35" dur="500"/>
                                        <p:tgtEl>
                                          <p:spTgt spid="22">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xEl>
                                              <p:pRg st="3" end="3"/>
                                            </p:txEl>
                                          </p:spTgt>
                                        </p:tgtEl>
                                        <p:attrNameLst>
                                          <p:attrName>style.visibility</p:attrName>
                                        </p:attrNameLst>
                                      </p:cBhvr>
                                      <p:to>
                                        <p:strVal val="visible"/>
                                      </p:to>
                                    </p:set>
                                    <p:animEffect transition="in" filter="fade">
                                      <p:cBhvr>
                                        <p:cTn id="39" dur="500"/>
                                        <p:tgtEl>
                                          <p:spTgt spid="22">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xEl>
                                              <p:pRg st="4" end="4"/>
                                            </p:txEl>
                                          </p:spTgt>
                                        </p:tgtEl>
                                        <p:attrNameLst>
                                          <p:attrName>style.visibility</p:attrName>
                                        </p:attrNameLst>
                                      </p:cBhvr>
                                      <p:to>
                                        <p:strVal val="visible"/>
                                      </p:to>
                                    </p:set>
                                    <p:animEffect transition="in" filter="fade">
                                      <p:cBhvr>
                                        <p:cTn id="43" dur="500"/>
                                        <p:tgtEl>
                                          <p:spTgt spid="22">
                                            <p:txEl>
                                              <p:pRg st="4" end="4"/>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fade">
                                      <p:cBhvr>
                                        <p:cTn id="51" dur="500"/>
                                        <p:tgtEl>
                                          <p:spTgt spid="23">
                                            <p:txEl>
                                              <p:pRg st="1" end="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xEl>
                                              <p:pRg st="3" end="3"/>
                                            </p:txEl>
                                          </p:spTgt>
                                        </p:tgtEl>
                                        <p:attrNameLst>
                                          <p:attrName>style.visibility</p:attrName>
                                        </p:attrNameLst>
                                      </p:cBhvr>
                                      <p:to>
                                        <p:strVal val="visible"/>
                                      </p:to>
                                    </p:set>
                                    <p:animEffect transition="in" filter="fade">
                                      <p:cBhvr>
                                        <p:cTn id="59" dur="500"/>
                                        <p:tgtEl>
                                          <p:spTgt spid="23">
                                            <p:txEl>
                                              <p:pRg st="3" end="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Effect transition="in" filter="fade">
                                      <p:cBhvr>
                                        <p:cTn id="63" dur="500"/>
                                        <p:tgtEl>
                                          <p:spTgt spid="23">
                                            <p:txEl>
                                              <p:pRg st="4" end="4"/>
                                            </p:txEl>
                                          </p:spTgt>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2" grpId="0" build="allAtOnce">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allAtOnce">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Image Placeholder">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6286499" y="1441937"/>
            <a:ext cx="5400676" cy="4831527"/>
          </a:xfrm>
          <a:prstGeom prst="rect">
            <a:avLst/>
          </a:prstGeom>
        </p:spPr>
        <p:txBody>
          <a:bodyPr>
            <a:normAutofit/>
          </a:bodyPr>
          <a:lstStyle>
            <a:lvl1pPr>
              <a:buClr>
                <a:srgbClr val="004E6C"/>
              </a:buClr>
              <a:defRPr lang="en-GB" sz="1800" baseline="0"/>
            </a:lvl1pPr>
          </a:lstStyle>
          <a:p>
            <a:pPr marL="285750" lvl="0" indent="-285750">
              <a:buClr>
                <a:schemeClr val="accent1"/>
              </a:buClr>
              <a:buSzPct val="100000"/>
              <a:buFont typeface="Webdings" panose="05030102010509060703" pitchFamily="18" charset="2"/>
              <a:buChar char="4"/>
            </a:pPr>
            <a:r>
              <a:rPr lang="en-GB"/>
              <a:t>Click to insert a picture</a:t>
            </a:r>
          </a:p>
        </p:txBody>
      </p:sp>
      <p:sp>
        <p:nvSpPr>
          <p:cNvPr id="12" name="Content Placeholder 2"/>
          <p:cNvSpPr>
            <a:spLocks noGrp="1"/>
          </p:cNvSpPr>
          <p:nvPr>
            <p:ph idx="1"/>
          </p:nvPr>
        </p:nvSpPr>
        <p:spPr>
          <a:xfrm>
            <a:off x="505500" y="1441939"/>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PNCHRP 20-24(128) State of the Art Review of Cooperative Automated Transportation Systems</a:t>
            </a:r>
            <a:endParaRPr lang="en-GB" sz="1200"/>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29D491A-62D9-49AD-94BF-69B7625BE074}"/>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4818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PNCHRP 20-24(128) State of the Art Review of Cooperative Automated Transportation Systems</a:t>
            </a:r>
            <a:endParaRPr lang="en-GB" sz="1200"/>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25810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396575-FA36-4434-B1B8-50222F46641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Slide Number Placeholder 23">
            <a:extLst>
              <a:ext uri="{FF2B5EF4-FFF2-40B4-BE49-F238E27FC236}">
                <a16:creationId xmlns:a16="http://schemas.microsoft.com/office/drawing/2014/main" id="{BB66B3CB-01B4-B94C-B8D9-E984CA25A1CD}"/>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16" name="Footer Placeholder 4">
            <a:extLst>
              <a:ext uri="{FF2B5EF4-FFF2-40B4-BE49-F238E27FC236}">
                <a16:creationId xmlns:a16="http://schemas.microsoft.com/office/drawing/2014/main" id="{87BA0D78-4BD6-E745-ADF9-CC5C8B3DD11D}"/>
              </a:ext>
            </a:extLst>
          </p:cNvPr>
          <p:cNvSpPr>
            <a:spLocks noGrp="1"/>
          </p:cNvSpPr>
          <p:nvPr>
            <p:ph type="ftr" sz="quarter" idx="11"/>
          </p:nvPr>
        </p:nvSpPr>
        <p:spPr>
          <a:xfrm>
            <a:off x="505478" y="6432461"/>
            <a:ext cx="6329892" cy="363548"/>
          </a:xfrm>
          <a:prstGeom prst="rect">
            <a:avLst/>
          </a:prstGeom>
        </p:spPr>
        <p:txBody>
          <a:bodyPr anchor="ctr"/>
          <a:lstStyle>
            <a:lvl1pPr>
              <a:defRPr sz="1600">
                <a:solidFill>
                  <a:schemeClr val="bg1"/>
                </a:solidFill>
              </a:defRPr>
            </a:lvl1pPr>
          </a:lstStyle>
          <a:p>
            <a:r>
              <a:rPr lang="en-GB"/>
              <a:t>PNCHRP 20-24(128) State of the Art Review of Cooperative Automated Transportation Systems</a:t>
            </a:r>
            <a:endParaRPr lang="en-GB" sz="1200"/>
          </a:p>
        </p:txBody>
      </p:sp>
      <p:sp>
        <p:nvSpPr>
          <p:cNvPr id="28" name="Title 1">
            <a:extLst>
              <a:ext uri="{FF2B5EF4-FFF2-40B4-BE49-F238E27FC236}">
                <a16:creationId xmlns:a16="http://schemas.microsoft.com/office/drawing/2014/main" id="{EF6D3DC4-DA98-4A90-B06C-2574788687D3}"/>
              </a:ext>
            </a:extLst>
          </p:cNvPr>
          <p:cNvSpPr>
            <a:spLocks noGrp="1"/>
          </p:cNvSpPr>
          <p:nvPr>
            <p:ph type="title" hasCustomPrompt="1"/>
          </p:nvPr>
        </p:nvSpPr>
        <p:spPr>
          <a:xfrm>
            <a:off x="617203" y="4026552"/>
            <a:ext cx="6363970" cy="1169464"/>
          </a:xfrm>
          <a:prstGeom prst="rect">
            <a:avLst/>
          </a:prstGeom>
        </p:spPr>
        <p:txBody>
          <a:bodyPr anchor="ctr">
            <a:normAutofit/>
          </a:bodyPr>
          <a:lstStyle>
            <a:lvl1pPr>
              <a:defRPr sz="4800">
                <a:solidFill>
                  <a:srgbClr val="004E6C"/>
                </a:solidFill>
              </a:defRPr>
            </a:lvl1pPr>
          </a:lstStyle>
          <a:p>
            <a:r>
              <a:rPr lang="en-US"/>
              <a:t>Section header</a:t>
            </a:r>
            <a:endParaRPr lang="en-GB"/>
          </a:p>
        </p:txBody>
      </p:sp>
      <p:sp>
        <p:nvSpPr>
          <p:cNvPr id="29" name="Text Placeholder 2">
            <a:extLst>
              <a:ext uri="{FF2B5EF4-FFF2-40B4-BE49-F238E27FC236}">
                <a16:creationId xmlns:a16="http://schemas.microsoft.com/office/drawing/2014/main" id="{7A6F066F-F052-4EAB-A1F0-8EF26506E036}"/>
              </a:ext>
            </a:extLst>
          </p:cNvPr>
          <p:cNvSpPr>
            <a:spLocks noGrp="1"/>
          </p:cNvSpPr>
          <p:nvPr>
            <p:ph type="body" idx="1" hasCustomPrompt="1"/>
          </p:nvPr>
        </p:nvSpPr>
        <p:spPr>
          <a:xfrm>
            <a:off x="617203" y="5300577"/>
            <a:ext cx="6363970" cy="722871"/>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2" name="Picture Placeholder 8">
            <a:extLst>
              <a:ext uri="{FF2B5EF4-FFF2-40B4-BE49-F238E27FC236}">
                <a16:creationId xmlns:a16="http://schemas.microsoft.com/office/drawing/2014/main" id="{B7C8439F-8968-4786-8E88-1F7A9F52FE0D}"/>
              </a:ext>
            </a:extLst>
          </p:cNvPr>
          <p:cNvSpPr>
            <a:spLocks noGrp="1"/>
          </p:cNvSpPr>
          <p:nvPr>
            <p:ph type="pic" sz="quarter" idx="13"/>
          </p:nvPr>
        </p:nvSpPr>
        <p:spPr>
          <a:xfrm>
            <a:off x="678987" y="619186"/>
            <a:ext cx="10829006" cy="3169508"/>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0AD4BDE-8DC7-42E2-8BF8-BC5F3599235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C66AAA9-A51F-442F-9B0A-DDCD79BDCD53}"/>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96A2D7-1B25-4905-BF6A-ACA104D824A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1510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102" y="3320192"/>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502102" y="4609111"/>
            <a:ext cx="5391264" cy="1065014"/>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PNCHRP 20-24(128) State of the Art Review of Cooperative Automated Transportation Systems</a:t>
            </a:r>
            <a:endParaRPr lang="en-GB" sz="1200"/>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extLst>
      <p:ext uri="{BB962C8B-B14F-4D97-AF65-F5344CB8AC3E}">
        <p14:creationId xmlns:p14="http://schemas.microsoft.com/office/powerpoint/2010/main" val="3713069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23140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5" r:id="rId3"/>
    <p:sldLayoutId id="2147483667" r:id="rId4"/>
    <p:sldLayoutId id="2147483668" r:id="rId5"/>
    <p:sldLayoutId id="2147483669" r:id="rId6"/>
    <p:sldLayoutId id="2147483675" r:id="rId7"/>
    <p:sldLayoutId id="2147483671" r:id="rId8"/>
    <p:sldLayoutId id="2147483674" r:id="rId9"/>
    <p:sldLayoutId id="2147483676"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41">
            <a:extLst>
              <a:ext uri="{FF2B5EF4-FFF2-40B4-BE49-F238E27FC236}">
                <a16:creationId xmlns:a16="http://schemas.microsoft.com/office/drawing/2014/main" id="{63764C8B-D886-42B9-A516-C1DFDB343FFF}"/>
              </a:ext>
            </a:extLst>
          </p:cNvPr>
          <p:cNvPicPr>
            <a:picLocks noGrp="1" noChangeAspect="1"/>
          </p:cNvPicPr>
          <p:nvPr>
            <p:ph type="pic" sz="quarter" idx="11"/>
          </p:nvPr>
        </p:nvPicPr>
        <p:blipFill>
          <a:blip r:embed="rId2"/>
          <a:srcRect t="22770" b="22770"/>
          <a:stretch>
            <a:fillRect/>
          </a:stretch>
        </p:blipFill>
        <p:spPr/>
      </p:pic>
      <p:sp>
        <p:nvSpPr>
          <p:cNvPr id="20" name="Title 19">
            <a:extLst>
              <a:ext uri="{FF2B5EF4-FFF2-40B4-BE49-F238E27FC236}">
                <a16:creationId xmlns:a16="http://schemas.microsoft.com/office/drawing/2014/main" id="{9EE777AA-B8D3-FB49-99DB-62A2C12C0A95}"/>
              </a:ext>
            </a:extLst>
          </p:cNvPr>
          <p:cNvSpPr>
            <a:spLocks noGrp="1"/>
          </p:cNvSpPr>
          <p:nvPr>
            <p:ph type="title"/>
          </p:nvPr>
        </p:nvSpPr>
        <p:spPr/>
        <p:txBody>
          <a:bodyPr>
            <a:noAutofit/>
          </a:bodyPr>
          <a:lstStyle/>
          <a:p>
            <a:r>
              <a:rPr lang="en-GB" sz="3200"/>
              <a:t>Connected and Automated Mobility standards</a:t>
            </a:r>
            <a:endParaRPr lang="en-US" sz="3200"/>
          </a:p>
        </p:txBody>
      </p:sp>
      <p:sp>
        <p:nvSpPr>
          <p:cNvPr id="21" name="Subtitle 20">
            <a:extLst>
              <a:ext uri="{FF2B5EF4-FFF2-40B4-BE49-F238E27FC236}">
                <a16:creationId xmlns:a16="http://schemas.microsoft.com/office/drawing/2014/main" id="{BC551B15-DB40-B347-A3FA-D8765D62E643}"/>
              </a:ext>
            </a:extLst>
          </p:cNvPr>
          <p:cNvSpPr>
            <a:spLocks noGrp="1"/>
          </p:cNvSpPr>
          <p:nvPr>
            <p:ph type="subTitle" idx="1"/>
          </p:nvPr>
        </p:nvSpPr>
        <p:spPr>
          <a:xfrm>
            <a:off x="2828926" y="1113530"/>
            <a:ext cx="8857574" cy="524077"/>
          </a:xfrm>
        </p:spPr>
        <p:txBody>
          <a:bodyPr>
            <a:normAutofit/>
          </a:bodyPr>
          <a:lstStyle/>
          <a:p>
            <a:r>
              <a:rPr lang="en-US" sz="2800"/>
              <a:t>David Webb</a:t>
            </a:r>
          </a:p>
        </p:txBody>
      </p:sp>
      <p:sp>
        <p:nvSpPr>
          <p:cNvPr id="8" name="Text Placeholder 7">
            <a:extLst>
              <a:ext uri="{FF2B5EF4-FFF2-40B4-BE49-F238E27FC236}">
                <a16:creationId xmlns:a16="http://schemas.microsoft.com/office/drawing/2014/main" id="{D0BF08E2-BAFF-4C6D-9623-EA8FD6813F96}"/>
              </a:ext>
            </a:extLst>
          </p:cNvPr>
          <p:cNvSpPr>
            <a:spLocks noGrp="1"/>
          </p:cNvSpPr>
          <p:nvPr>
            <p:ph type="body" sz="quarter" idx="13"/>
          </p:nvPr>
        </p:nvSpPr>
        <p:spPr/>
        <p:txBody>
          <a:bodyPr/>
          <a:lstStyle/>
          <a:p>
            <a:r>
              <a:rPr lang="en-GB"/>
              <a:t>Draft</a:t>
            </a:r>
          </a:p>
        </p:txBody>
      </p:sp>
    </p:spTree>
    <p:extLst>
      <p:ext uri="{BB962C8B-B14F-4D97-AF65-F5344CB8AC3E}">
        <p14:creationId xmlns:p14="http://schemas.microsoft.com/office/powerpoint/2010/main" val="2592051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39D49E-18F8-4E26-9B2A-B03C1238D4DF}"/>
              </a:ext>
            </a:extLst>
          </p:cNvPr>
          <p:cNvSpPr>
            <a:spLocks noGrp="1"/>
          </p:cNvSpPr>
          <p:nvPr>
            <p:ph type="sldNum" sz="quarter" idx="12"/>
          </p:nvPr>
        </p:nvSpPr>
        <p:spPr/>
        <p:txBody>
          <a:bodyPr/>
          <a:lstStyle/>
          <a:p>
            <a:fld id="{1F530423-F2DA-4A11-9E75-1EB6423D69A6}" type="slidenum">
              <a:rPr lang="en-GB" smtClean="0"/>
              <a:pPr/>
              <a:t>2</a:t>
            </a:fld>
            <a:endParaRPr lang="en-GB"/>
          </a:p>
        </p:txBody>
      </p:sp>
      <p:sp>
        <p:nvSpPr>
          <p:cNvPr id="3" name="Footer Placeholder 2">
            <a:extLst>
              <a:ext uri="{FF2B5EF4-FFF2-40B4-BE49-F238E27FC236}">
                <a16:creationId xmlns:a16="http://schemas.microsoft.com/office/drawing/2014/main" id="{9B41356D-E5DD-4717-86D7-FB80DFCB9E7F}"/>
              </a:ext>
            </a:extLst>
          </p:cNvPr>
          <p:cNvSpPr>
            <a:spLocks noGrp="1"/>
          </p:cNvSpPr>
          <p:nvPr>
            <p:ph type="ftr" sz="quarter" idx="18"/>
          </p:nvPr>
        </p:nvSpPr>
        <p:spPr/>
        <p:txBody>
          <a:bodyPr/>
          <a:lstStyle/>
          <a:p>
            <a:endParaRPr lang="en-GB" sz="1200"/>
          </a:p>
        </p:txBody>
      </p:sp>
      <p:sp>
        <p:nvSpPr>
          <p:cNvPr id="4" name="Title 3">
            <a:extLst>
              <a:ext uri="{FF2B5EF4-FFF2-40B4-BE49-F238E27FC236}">
                <a16:creationId xmlns:a16="http://schemas.microsoft.com/office/drawing/2014/main" id="{39CA365A-F1A0-4C8F-A61B-08F4B488FA9C}"/>
              </a:ext>
            </a:extLst>
          </p:cNvPr>
          <p:cNvSpPr>
            <a:spLocks noGrp="1"/>
          </p:cNvSpPr>
          <p:nvPr>
            <p:ph type="title"/>
          </p:nvPr>
        </p:nvSpPr>
        <p:spPr/>
        <p:txBody>
          <a:bodyPr>
            <a:normAutofit/>
          </a:bodyPr>
          <a:lstStyle/>
          <a:p>
            <a:r>
              <a:rPr lang="en-GB" sz="4000"/>
              <a:t>Contents</a:t>
            </a:r>
          </a:p>
        </p:txBody>
      </p:sp>
      <p:sp>
        <p:nvSpPr>
          <p:cNvPr id="6" name="Text Placeholder 5">
            <a:extLst>
              <a:ext uri="{FF2B5EF4-FFF2-40B4-BE49-F238E27FC236}">
                <a16:creationId xmlns:a16="http://schemas.microsoft.com/office/drawing/2014/main" id="{1E3D7F4E-A970-4DA8-B713-F37DE18F739E}"/>
              </a:ext>
            </a:extLst>
          </p:cNvPr>
          <p:cNvSpPr>
            <a:spLocks noGrp="1"/>
          </p:cNvSpPr>
          <p:nvPr>
            <p:ph type="body" idx="4294967295"/>
          </p:nvPr>
        </p:nvSpPr>
        <p:spPr>
          <a:xfrm>
            <a:off x="505478" y="1894126"/>
            <a:ext cx="6438501" cy="4092755"/>
          </a:xfrm>
          <a:prstGeom prst="rect">
            <a:avLst/>
          </a:prstGeom>
        </p:spPr>
        <p:txBody>
          <a:bodyPr lIns="91440" tIns="45720" rIns="91440" bIns="45720" anchor="t"/>
          <a:lstStyle/>
          <a:p>
            <a:pPr marL="514350" indent="-514350">
              <a:buFont typeface="+mj-lt"/>
              <a:buAutoNum type="arabicPeriod"/>
            </a:pPr>
            <a:r>
              <a:rPr lang="en-GB" sz="2400">
                <a:cs typeface="Arial"/>
              </a:rPr>
              <a:t>The benefits of standardisation</a:t>
            </a:r>
          </a:p>
          <a:p>
            <a:pPr marL="514350" indent="-514350">
              <a:buAutoNum type="arabicPeriod"/>
            </a:pPr>
            <a:r>
              <a:rPr lang="en-GB" sz="2400"/>
              <a:t>The CAV Standards programme so far</a:t>
            </a:r>
            <a:endParaRPr lang="en-GB"/>
          </a:p>
          <a:p>
            <a:pPr marL="514350" indent="-514350">
              <a:buFont typeface="+mj-lt"/>
              <a:buAutoNum type="arabicPeriod"/>
            </a:pPr>
            <a:r>
              <a:rPr lang="en-GB" sz="2400"/>
              <a:t>Publicly Available Specifications (PASs)</a:t>
            </a:r>
          </a:p>
          <a:p>
            <a:pPr marL="514350" indent="-514350">
              <a:buAutoNum type="arabicPeriod"/>
            </a:pPr>
            <a:r>
              <a:rPr lang="en-GB" sz="2400">
                <a:ea typeface="+mn-lt"/>
                <a:cs typeface="+mn-lt"/>
              </a:rPr>
              <a:t>The Role of Standards</a:t>
            </a:r>
          </a:p>
          <a:p>
            <a:pPr marL="514350" indent="-514350">
              <a:buAutoNum type="arabicPeriod"/>
            </a:pPr>
            <a:r>
              <a:rPr lang="en-GB" sz="2400"/>
              <a:t>Current catalogue</a:t>
            </a:r>
            <a:endParaRPr lang="en-GB"/>
          </a:p>
          <a:p>
            <a:pPr marL="514350" indent="-514350">
              <a:buFont typeface="Arial" panose="020B0604020202020204"/>
              <a:buAutoNum type="arabicPeriod"/>
            </a:pPr>
            <a:endParaRPr lang="en-GB" sz="2400">
              <a:cs typeface="Arial" panose="020B0604020202020204"/>
            </a:endParaRPr>
          </a:p>
          <a:p>
            <a:pPr marL="0" indent="0">
              <a:buNone/>
            </a:pPr>
            <a:endParaRPr lang="en-GB" sz="2000">
              <a:cs typeface="Arial" panose="020B0604020202020204"/>
            </a:endParaRPr>
          </a:p>
          <a:p>
            <a:pPr marL="0" indent="0">
              <a:buNone/>
            </a:pPr>
            <a:endParaRPr lang="en-GB" sz="1600">
              <a:cs typeface="Arial" panose="020B0604020202020204"/>
            </a:endParaRPr>
          </a:p>
        </p:txBody>
      </p:sp>
      <p:pic>
        <p:nvPicPr>
          <p:cNvPr id="16" name="Picture Placeholder 15">
            <a:extLst>
              <a:ext uri="{FF2B5EF4-FFF2-40B4-BE49-F238E27FC236}">
                <a16:creationId xmlns:a16="http://schemas.microsoft.com/office/drawing/2014/main" id="{65AA8292-3F4A-4745-BCDC-49E6BED2C23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956" r="26522" b="126"/>
          <a:stretch/>
        </p:blipFill>
        <p:spPr>
          <a:xfrm flipH="1">
            <a:off x="7074195" y="791968"/>
            <a:ext cx="4611589" cy="5201807"/>
          </a:xfrm>
        </p:spPr>
      </p:pic>
    </p:spTree>
    <p:extLst>
      <p:ext uri="{BB962C8B-B14F-4D97-AF65-F5344CB8AC3E}">
        <p14:creationId xmlns:p14="http://schemas.microsoft.com/office/powerpoint/2010/main" val="3426108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1E9A46A-4627-4D1F-A452-E389CF9EE077}"/>
              </a:ext>
            </a:extLst>
          </p:cNvPr>
          <p:cNvSpPr>
            <a:spLocks noGrp="1"/>
          </p:cNvSpPr>
          <p:nvPr>
            <p:ph idx="1"/>
          </p:nvPr>
        </p:nvSpPr>
        <p:spPr/>
        <p:txBody>
          <a:bodyPr lIns="91440" tIns="45720" rIns="91440" bIns="45720" anchor="t">
            <a:normAutofit/>
          </a:bodyPr>
          <a:lstStyle/>
          <a:p>
            <a:pPr marL="0" indent="0">
              <a:buNone/>
            </a:pPr>
            <a:r>
              <a:rPr lang="en-GB" b="1"/>
              <a:t>The Role of Standardisation in Support of Emerging Technologies in the UK</a:t>
            </a:r>
            <a:r>
              <a:rPr lang="en-GB"/>
              <a:t>, BEIS Research Paper Number 2022/004</a:t>
            </a:r>
          </a:p>
          <a:p>
            <a:pPr marL="0" indent="0">
              <a:buNone/>
            </a:pPr>
            <a:r>
              <a:rPr lang="en-GB"/>
              <a:t>Key recommendations:</a:t>
            </a:r>
          </a:p>
          <a:p>
            <a:pPr marL="342900" indent="-342900">
              <a:buFont typeface="+mj-lt"/>
              <a:buAutoNum type="arabicPeriod"/>
            </a:pPr>
            <a:r>
              <a:rPr lang="en-GB"/>
              <a:t>Deepening and enhancing coordination across the UK’s National Quality Infrastructure (which includes BSI) and with Innovate UK (and Government more generally).</a:t>
            </a:r>
            <a:endParaRPr lang="en-GB">
              <a:cs typeface="Arial"/>
            </a:endParaRPr>
          </a:p>
          <a:p>
            <a:pPr marL="342900" indent="-342900">
              <a:buFont typeface="+mj-lt"/>
              <a:buAutoNum type="arabicPeriod"/>
            </a:pPr>
            <a:r>
              <a:rPr lang="en-GB"/>
              <a:t>Building standardisation into the design process of public innovation programmes </a:t>
            </a:r>
          </a:p>
          <a:p>
            <a:pPr marL="342900" indent="-342900">
              <a:buFont typeface="+mj-lt"/>
              <a:buAutoNum type="arabicPeriod"/>
            </a:pPr>
            <a:r>
              <a:rPr lang="en-GB"/>
              <a:t>Leveraging existing structures to promote and raise awareness of standards </a:t>
            </a:r>
          </a:p>
          <a:p>
            <a:pPr marL="342900" indent="-342900">
              <a:buFont typeface="+mj-lt"/>
              <a:buAutoNum type="arabicPeriod"/>
            </a:pPr>
            <a:r>
              <a:rPr lang="en-GB"/>
              <a:t>Ensuring relevant processes are in place to identify standardisation needs </a:t>
            </a:r>
          </a:p>
          <a:p>
            <a:pPr marL="342900" indent="-342900">
              <a:buFont typeface="+mj-lt"/>
              <a:buAutoNum type="arabicPeriod"/>
            </a:pPr>
            <a:r>
              <a:rPr lang="en-GB"/>
              <a:t>Ensuring relevant processes are in place to develop standards in innovative areas</a:t>
            </a:r>
            <a:endParaRPr lang="en-GB">
              <a:cs typeface="Arial"/>
            </a:endParaRPr>
          </a:p>
          <a:p>
            <a:pPr marL="342900" indent="-342900">
              <a:buFont typeface="+mj-lt"/>
              <a:buAutoNum type="arabicPeriod"/>
            </a:pPr>
            <a:r>
              <a:rPr lang="en-GB"/>
              <a:t>Increasing the dedicated resources available for standardisation activities</a:t>
            </a:r>
          </a:p>
          <a:p>
            <a:pPr marL="0" indent="0">
              <a:buNone/>
            </a:pPr>
            <a:endParaRPr lang="en-GB"/>
          </a:p>
        </p:txBody>
      </p:sp>
      <p:sp>
        <p:nvSpPr>
          <p:cNvPr id="7" name="Title 6">
            <a:extLst>
              <a:ext uri="{FF2B5EF4-FFF2-40B4-BE49-F238E27FC236}">
                <a16:creationId xmlns:a16="http://schemas.microsoft.com/office/drawing/2014/main" id="{519C470F-0D2D-441F-9510-854F15F534AF}"/>
              </a:ext>
            </a:extLst>
          </p:cNvPr>
          <p:cNvSpPr>
            <a:spLocks noGrp="1"/>
          </p:cNvSpPr>
          <p:nvPr>
            <p:ph type="title"/>
          </p:nvPr>
        </p:nvSpPr>
        <p:spPr/>
        <p:txBody>
          <a:bodyPr>
            <a:normAutofit/>
          </a:bodyPr>
          <a:lstStyle/>
          <a:p>
            <a:r>
              <a:rPr lang="en-GB"/>
              <a:t>The Role of Standards</a:t>
            </a:r>
          </a:p>
        </p:txBody>
      </p:sp>
      <p:sp>
        <p:nvSpPr>
          <p:cNvPr id="2" name="Slide Number Placeholder 1">
            <a:extLst>
              <a:ext uri="{FF2B5EF4-FFF2-40B4-BE49-F238E27FC236}">
                <a16:creationId xmlns:a16="http://schemas.microsoft.com/office/drawing/2014/main" id="{6E5B6F74-6E93-4069-A55E-5E8F7E08F369}"/>
              </a:ext>
            </a:extLst>
          </p:cNvPr>
          <p:cNvSpPr>
            <a:spLocks noGrp="1"/>
          </p:cNvSpPr>
          <p:nvPr>
            <p:ph type="sldNum" sz="quarter" idx="12"/>
          </p:nvPr>
        </p:nvSpPr>
        <p:spPr/>
        <p:txBody>
          <a:bodyPr/>
          <a:lstStyle/>
          <a:p>
            <a:fld id="{1F530423-F2DA-4A11-9E75-1EB6423D69A6}" type="slidenum">
              <a:rPr lang="en-GB" smtClean="0"/>
              <a:pPr/>
              <a:t>3</a:t>
            </a:fld>
            <a:endParaRPr lang="en-GB"/>
          </a:p>
        </p:txBody>
      </p:sp>
    </p:spTree>
    <p:extLst>
      <p:ext uri="{BB962C8B-B14F-4D97-AF65-F5344CB8AC3E}">
        <p14:creationId xmlns:p14="http://schemas.microsoft.com/office/powerpoint/2010/main" val="1114028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1E9A46A-4627-4D1F-A452-E389CF9EE077}"/>
              </a:ext>
            </a:extLst>
          </p:cNvPr>
          <p:cNvSpPr>
            <a:spLocks noGrp="1"/>
          </p:cNvSpPr>
          <p:nvPr>
            <p:ph idx="1"/>
          </p:nvPr>
        </p:nvSpPr>
        <p:spPr/>
        <p:txBody>
          <a:bodyPr lIns="91440" tIns="45720" rIns="91440" bIns="45720" anchor="t">
            <a:normAutofit/>
          </a:bodyPr>
          <a:lstStyle/>
          <a:p>
            <a:pPr marL="0" indent="0">
              <a:buNone/>
            </a:pPr>
            <a:r>
              <a:rPr lang="en-GB">
                <a:ea typeface="+mn-lt"/>
                <a:cs typeface="+mn-lt"/>
              </a:rPr>
              <a:t>The beneficial impacts that standardisation has on innovation in emerging technologies:</a:t>
            </a:r>
            <a:endParaRPr lang="en-US"/>
          </a:p>
          <a:p>
            <a:pPr>
              <a:buFont typeface="Webdings" panose="020B0604020202020204"/>
              <a:buChar char="4"/>
            </a:pPr>
            <a:r>
              <a:rPr lang="en-GB" b="1">
                <a:ea typeface="+mn-lt"/>
                <a:cs typeface="+mn-lt"/>
              </a:rPr>
              <a:t>Codifying knowledge</a:t>
            </a:r>
            <a:r>
              <a:rPr lang="en-GB">
                <a:ea typeface="+mn-lt"/>
                <a:cs typeface="+mn-lt"/>
              </a:rPr>
              <a:t> – where the information set out in standards can serve as an input for further innovation and also help to coordinate innovation activities both within and between organisations, and where standards can help to communicate information about product characteristics to potential users and consumers that then helps to foster sales</a:t>
            </a:r>
            <a:endParaRPr lang="en-GB"/>
          </a:p>
          <a:p>
            <a:pPr>
              <a:buFont typeface="Webdings" panose="020B0604020202020204"/>
              <a:buChar char="4"/>
            </a:pPr>
            <a:r>
              <a:rPr lang="en-GB" b="1">
                <a:ea typeface="+mn-lt"/>
                <a:cs typeface="+mn-lt"/>
              </a:rPr>
              <a:t>Reducing the variety of options</a:t>
            </a:r>
            <a:r>
              <a:rPr lang="en-GB">
                <a:ea typeface="+mn-lt"/>
                <a:cs typeface="+mn-lt"/>
              </a:rPr>
              <a:t> – which in emerging areas can enable economies of scale and critical mass, as well as cohesion in a sector as the basis for market growth, while also incentivising incremental innovation and investment in complementary infrastructure</a:t>
            </a:r>
            <a:endParaRPr lang="en-GB"/>
          </a:p>
          <a:p>
            <a:pPr>
              <a:buFont typeface="Webdings" panose="020B0604020202020204"/>
              <a:buChar char="4"/>
            </a:pPr>
            <a:r>
              <a:rPr lang="en-GB" b="1">
                <a:ea typeface="+mn-lt"/>
                <a:cs typeface="+mn-lt"/>
              </a:rPr>
              <a:t>Defining minimum levels of quality</a:t>
            </a:r>
            <a:r>
              <a:rPr lang="en-GB">
                <a:ea typeface="+mn-lt"/>
                <a:cs typeface="+mn-lt"/>
              </a:rPr>
              <a:t> – including the intention to protect safety. Minimum levels of quality can help to create trust among early adopters of emerging technologies and avoid incidents that undermine trust in new products, as well as avoid Gresham’s Law (where low-quality products can drive out high quality goods in markets where there are high levels of information asymmetry)</a:t>
            </a:r>
            <a:endParaRPr lang="en-GB"/>
          </a:p>
          <a:p>
            <a:pPr>
              <a:buFont typeface="Webdings" panose="020B0604020202020204"/>
              <a:buChar char="4"/>
            </a:pPr>
            <a:r>
              <a:rPr lang="en-GB" b="1">
                <a:ea typeface="+mn-lt"/>
                <a:cs typeface="+mn-lt"/>
              </a:rPr>
              <a:t>Supporting interoperability</a:t>
            </a:r>
            <a:r>
              <a:rPr lang="en-GB">
                <a:ea typeface="+mn-lt"/>
                <a:cs typeface="+mn-lt"/>
              </a:rPr>
              <a:t> – with positive network externalities incentivising innovation. The definition and implementation of relevant standards ensures compatibility and interoperability of components by different suppliers.</a:t>
            </a:r>
          </a:p>
        </p:txBody>
      </p:sp>
      <p:sp>
        <p:nvSpPr>
          <p:cNvPr id="7" name="Title 6">
            <a:extLst>
              <a:ext uri="{FF2B5EF4-FFF2-40B4-BE49-F238E27FC236}">
                <a16:creationId xmlns:a16="http://schemas.microsoft.com/office/drawing/2014/main" id="{519C470F-0D2D-441F-9510-854F15F534AF}"/>
              </a:ext>
            </a:extLst>
          </p:cNvPr>
          <p:cNvSpPr>
            <a:spLocks noGrp="1"/>
          </p:cNvSpPr>
          <p:nvPr>
            <p:ph type="title"/>
          </p:nvPr>
        </p:nvSpPr>
        <p:spPr/>
        <p:txBody>
          <a:bodyPr lIns="90000" tIns="45720" rIns="90000" bIns="45720" anchor="b">
            <a:normAutofit/>
          </a:bodyPr>
          <a:lstStyle/>
          <a:p>
            <a:r>
              <a:rPr lang="en-GB"/>
              <a:t>The benefits of standardisation</a:t>
            </a:r>
          </a:p>
        </p:txBody>
      </p:sp>
      <p:sp>
        <p:nvSpPr>
          <p:cNvPr id="2" name="Slide Number Placeholder 1">
            <a:extLst>
              <a:ext uri="{FF2B5EF4-FFF2-40B4-BE49-F238E27FC236}">
                <a16:creationId xmlns:a16="http://schemas.microsoft.com/office/drawing/2014/main" id="{6E5B6F74-6E93-4069-A55E-5E8F7E08F369}"/>
              </a:ext>
            </a:extLst>
          </p:cNvPr>
          <p:cNvSpPr>
            <a:spLocks noGrp="1"/>
          </p:cNvSpPr>
          <p:nvPr>
            <p:ph type="sldNum" sz="quarter" idx="12"/>
          </p:nvPr>
        </p:nvSpPr>
        <p:spPr/>
        <p:txBody>
          <a:bodyPr/>
          <a:lstStyle/>
          <a:p>
            <a:fld id="{1F530423-F2DA-4A11-9E75-1EB6423D69A6}" type="slidenum">
              <a:rPr lang="en-GB" smtClean="0"/>
              <a:pPr/>
              <a:t>4</a:t>
            </a:fld>
            <a:endParaRPr lang="en-GB"/>
          </a:p>
        </p:txBody>
      </p:sp>
    </p:spTree>
    <p:extLst>
      <p:ext uri="{BB962C8B-B14F-4D97-AF65-F5344CB8AC3E}">
        <p14:creationId xmlns:p14="http://schemas.microsoft.com/office/powerpoint/2010/main" val="2803127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1E9A46A-4627-4D1F-A452-E389CF9EE077}"/>
              </a:ext>
            </a:extLst>
          </p:cNvPr>
          <p:cNvSpPr>
            <a:spLocks noGrp="1"/>
          </p:cNvSpPr>
          <p:nvPr>
            <p:ph idx="1"/>
          </p:nvPr>
        </p:nvSpPr>
        <p:spPr>
          <a:xfrm>
            <a:off x="505500" y="1441938"/>
            <a:ext cx="11178764" cy="4956339"/>
          </a:xfrm>
        </p:spPr>
        <p:txBody>
          <a:bodyPr>
            <a:normAutofit fontScale="85000" lnSpcReduction="20000"/>
          </a:bodyPr>
          <a:lstStyle/>
          <a:p>
            <a:pPr>
              <a:spcAft>
                <a:spcPts val="600"/>
              </a:spcAft>
            </a:pPr>
            <a:r>
              <a:rPr lang="en-GB" sz="2400"/>
              <a:t>The CAV Standards Programme enables UK industry to push forward the area of safety and security assurance, building on the experience of organisations and the desire from Government to ensure that CAM development, testing, trialling and deployment in the UK is </a:t>
            </a:r>
            <a:r>
              <a:rPr lang="en-GB" sz="2400" b="1"/>
              <a:t>as safe as reasonably practicable</a:t>
            </a:r>
            <a:r>
              <a:rPr lang="en-GB" sz="2400"/>
              <a:t>. </a:t>
            </a:r>
          </a:p>
          <a:p>
            <a:pPr>
              <a:spcAft>
                <a:spcPts val="600"/>
              </a:spcAft>
            </a:pPr>
            <a:r>
              <a:rPr lang="en-GB" sz="2400"/>
              <a:t>2019 – 2021</a:t>
            </a:r>
          </a:p>
          <a:p>
            <a:pPr lvl="1">
              <a:spcAft>
                <a:spcPts val="600"/>
              </a:spcAft>
            </a:pPr>
            <a:r>
              <a:rPr lang="en-GB" sz="2400"/>
              <a:t>The initial focus was to develop standards that would </a:t>
            </a:r>
            <a:r>
              <a:rPr lang="en-GB" sz="2400" b="1"/>
              <a:t>support the safety of AV development and trials</a:t>
            </a:r>
          </a:p>
          <a:p>
            <a:pPr lvl="1">
              <a:spcAft>
                <a:spcPts val="600"/>
              </a:spcAft>
            </a:pPr>
            <a:r>
              <a:rPr lang="en-GB" sz="2400"/>
              <a:t>This was built upon through further standards to support positioning the UK as a leader in </a:t>
            </a:r>
            <a:r>
              <a:rPr lang="en-GB" sz="2400" b="1"/>
              <a:t>assessing the safety of trials</a:t>
            </a:r>
          </a:p>
          <a:p>
            <a:pPr lvl="1">
              <a:spcAft>
                <a:spcPts val="600"/>
              </a:spcAft>
            </a:pPr>
            <a:r>
              <a:rPr lang="en-GB" sz="2400"/>
              <a:t>Then an iterative standard (a Flex) which brings together a coherent </a:t>
            </a:r>
            <a:r>
              <a:rPr lang="en-GB" sz="2400" b="1"/>
              <a:t>taxonomy of the language </a:t>
            </a:r>
            <a:r>
              <a:rPr lang="en-GB" sz="2400"/>
              <a:t>used in the CAM domain</a:t>
            </a:r>
          </a:p>
          <a:p>
            <a:pPr>
              <a:spcAft>
                <a:spcPts val="600"/>
              </a:spcAft>
            </a:pPr>
            <a:r>
              <a:rPr lang="en-GB" sz="2400"/>
              <a:t>2021 - 2022</a:t>
            </a:r>
          </a:p>
          <a:p>
            <a:pPr lvl="1">
              <a:spcAft>
                <a:spcPts val="600"/>
              </a:spcAft>
            </a:pPr>
            <a:r>
              <a:rPr lang="en-GB" sz="2400"/>
              <a:t>Additional guidelines on safety operators in automated vehicle testing and trialling</a:t>
            </a:r>
          </a:p>
          <a:p>
            <a:pPr lvl="1">
              <a:spcAft>
                <a:spcPts val="600"/>
              </a:spcAft>
            </a:pPr>
            <a:r>
              <a:rPr lang="en-GB" sz="2400"/>
              <a:t>Revisions of existing series.</a:t>
            </a:r>
          </a:p>
        </p:txBody>
      </p:sp>
      <p:sp>
        <p:nvSpPr>
          <p:cNvPr id="7" name="Title 6">
            <a:extLst>
              <a:ext uri="{FF2B5EF4-FFF2-40B4-BE49-F238E27FC236}">
                <a16:creationId xmlns:a16="http://schemas.microsoft.com/office/drawing/2014/main" id="{519C470F-0D2D-441F-9510-854F15F534AF}"/>
              </a:ext>
            </a:extLst>
          </p:cNvPr>
          <p:cNvSpPr>
            <a:spLocks noGrp="1"/>
          </p:cNvSpPr>
          <p:nvPr>
            <p:ph type="title"/>
          </p:nvPr>
        </p:nvSpPr>
        <p:spPr/>
        <p:txBody>
          <a:bodyPr/>
          <a:lstStyle/>
          <a:p>
            <a:r>
              <a:rPr lang="en-GB"/>
              <a:t>The CAV Standards programme so far</a:t>
            </a:r>
          </a:p>
        </p:txBody>
      </p:sp>
      <p:sp>
        <p:nvSpPr>
          <p:cNvPr id="2" name="Slide Number Placeholder 1">
            <a:extLst>
              <a:ext uri="{FF2B5EF4-FFF2-40B4-BE49-F238E27FC236}">
                <a16:creationId xmlns:a16="http://schemas.microsoft.com/office/drawing/2014/main" id="{6E5B6F74-6E93-4069-A55E-5E8F7E08F369}"/>
              </a:ext>
            </a:extLst>
          </p:cNvPr>
          <p:cNvSpPr>
            <a:spLocks noGrp="1"/>
          </p:cNvSpPr>
          <p:nvPr>
            <p:ph type="sldNum" sz="quarter" idx="12"/>
          </p:nvPr>
        </p:nvSpPr>
        <p:spPr/>
        <p:txBody>
          <a:bodyPr/>
          <a:lstStyle/>
          <a:p>
            <a:fld id="{1F530423-F2DA-4A11-9E75-1EB6423D69A6}" type="slidenum">
              <a:rPr lang="en-GB" smtClean="0"/>
              <a:pPr/>
              <a:t>5</a:t>
            </a:fld>
            <a:endParaRPr lang="en-GB"/>
          </a:p>
        </p:txBody>
      </p:sp>
    </p:spTree>
    <p:extLst>
      <p:ext uri="{BB962C8B-B14F-4D97-AF65-F5344CB8AC3E}">
        <p14:creationId xmlns:p14="http://schemas.microsoft.com/office/powerpoint/2010/main" val="4194780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1E9A46A-4627-4D1F-A452-E389CF9EE077}"/>
              </a:ext>
            </a:extLst>
          </p:cNvPr>
          <p:cNvSpPr>
            <a:spLocks noGrp="1"/>
          </p:cNvSpPr>
          <p:nvPr>
            <p:ph idx="1"/>
          </p:nvPr>
        </p:nvSpPr>
        <p:spPr/>
        <p:txBody>
          <a:bodyPr lIns="91440" tIns="45720" rIns="91440" bIns="45720" anchor="t">
            <a:normAutofit lnSpcReduction="10000"/>
          </a:bodyPr>
          <a:lstStyle/>
          <a:p>
            <a:pPr>
              <a:spcAft>
                <a:spcPts val="600"/>
              </a:spcAft>
            </a:pPr>
            <a:r>
              <a:rPr lang="en-GB" sz="2400"/>
              <a:t>A </a:t>
            </a:r>
            <a:r>
              <a:rPr lang="en-GB" sz="2400" b="1"/>
              <a:t>PAS</a:t>
            </a:r>
            <a:r>
              <a:rPr lang="en-GB" sz="2400"/>
              <a:t> is a fast-track standardization document</a:t>
            </a:r>
          </a:p>
          <a:p>
            <a:pPr lvl="1">
              <a:spcAft>
                <a:spcPts val="600"/>
              </a:spcAft>
            </a:pPr>
            <a:r>
              <a:rPr lang="en-GB" sz="2400"/>
              <a:t>Government must balance the limits of being able to introduce new legislation quickly with the pace of industry and CAM development.</a:t>
            </a:r>
          </a:p>
          <a:p>
            <a:pPr lvl="1">
              <a:spcAft>
                <a:spcPts val="600"/>
              </a:spcAft>
            </a:pPr>
            <a:r>
              <a:rPr lang="en-GB" sz="2400" b="1"/>
              <a:t>Fast-track standardisation allows the UK to stay agile to CAM technology development whilst ensuring CAM safety and security are prioritised throughout, with right-size oversight from government</a:t>
            </a:r>
            <a:r>
              <a:rPr lang="en-GB" sz="2400"/>
              <a:t>. </a:t>
            </a:r>
            <a:endParaRPr lang="en-GB" sz="2400">
              <a:cs typeface="Arial"/>
            </a:endParaRPr>
          </a:p>
          <a:p>
            <a:pPr lvl="1">
              <a:spcAft>
                <a:spcPts val="600"/>
              </a:spcAft>
            </a:pPr>
            <a:r>
              <a:rPr lang="en-GB" sz="2400">
                <a:cs typeface="Arial"/>
              </a:rPr>
              <a:t>Typically 12 months, instead of years for International Standards</a:t>
            </a:r>
          </a:p>
          <a:p>
            <a:pPr>
              <a:spcAft>
                <a:spcPts val="600"/>
              </a:spcAft>
            </a:pPr>
            <a:r>
              <a:rPr lang="en-GB" sz="2400" b="1"/>
              <a:t>Flex</a:t>
            </a:r>
          </a:p>
          <a:p>
            <a:pPr lvl="1">
              <a:spcAft>
                <a:spcPts val="600"/>
              </a:spcAft>
            </a:pPr>
            <a:r>
              <a:rPr lang="en-GB" sz="2400"/>
              <a:t>Flexible way to develop consensus-based good practice with agility.</a:t>
            </a:r>
          </a:p>
          <a:p>
            <a:pPr lvl="1">
              <a:spcAft>
                <a:spcPts val="600"/>
              </a:spcAft>
            </a:pPr>
            <a:r>
              <a:rPr lang="en-GB" sz="2400" b="1"/>
              <a:t>Flex’s can be iterated rapidly</a:t>
            </a:r>
            <a:r>
              <a:rPr lang="en-GB" sz="2400"/>
              <a:t>.</a:t>
            </a:r>
          </a:p>
          <a:p>
            <a:pPr lvl="1">
              <a:spcAft>
                <a:spcPts val="600"/>
              </a:spcAft>
            </a:pPr>
            <a:r>
              <a:rPr lang="en-GB" sz="2400"/>
              <a:t>New versions can be created in just a few weeks to months</a:t>
            </a:r>
            <a:endParaRPr lang="en-GB" sz="2400">
              <a:cs typeface="Arial"/>
            </a:endParaRPr>
          </a:p>
        </p:txBody>
      </p:sp>
      <p:sp>
        <p:nvSpPr>
          <p:cNvPr id="7" name="Title 6">
            <a:extLst>
              <a:ext uri="{FF2B5EF4-FFF2-40B4-BE49-F238E27FC236}">
                <a16:creationId xmlns:a16="http://schemas.microsoft.com/office/drawing/2014/main" id="{519C470F-0D2D-441F-9510-854F15F534AF}"/>
              </a:ext>
            </a:extLst>
          </p:cNvPr>
          <p:cNvSpPr>
            <a:spLocks noGrp="1"/>
          </p:cNvSpPr>
          <p:nvPr>
            <p:ph type="title"/>
          </p:nvPr>
        </p:nvSpPr>
        <p:spPr/>
        <p:txBody>
          <a:bodyPr lIns="90000" tIns="45720" rIns="90000" bIns="45720" anchor="b">
            <a:normAutofit/>
          </a:bodyPr>
          <a:lstStyle/>
          <a:p>
            <a:r>
              <a:rPr lang="en-GB"/>
              <a:t>Publicly Available Specification (PAS)</a:t>
            </a:r>
          </a:p>
        </p:txBody>
      </p:sp>
      <p:sp>
        <p:nvSpPr>
          <p:cNvPr id="2" name="Slide Number Placeholder 1">
            <a:extLst>
              <a:ext uri="{FF2B5EF4-FFF2-40B4-BE49-F238E27FC236}">
                <a16:creationId xmlns:a16="http://schemas.microsoft.com/office/drawing/2014/main" id="{6E5B6F74-6E93-4069-A55E-5E8F7E08F369}"/>
              </a:ext>
            </a:extLst>
          </p:cNvPr>
          <p:cNvSpPr>
            <a:spLocks noGrp="1"/>
          </p:cNvSpPr>
          <p:nvPr>
            <p:ph type="sldNum" sz="quarter" idx="12"/>
          </p:nvPr>
        </p:nvSpPr>
        <p:spPr/>
        <p:txBody>
          <a:bodyPr/>
          <a:lstStyle/>
          <a:p>
            <a:fld id="{1F530423-F2DA-4A11-9E75-1EB6423D69A6}" type="slidenum">
              <a:rPr lang="en-GB" smtClean="0"/>
              <a:pPr/>
              <a:t>6</a:t>
            </a:fld>
            <a:endParaRPr lang="en-GB"/>
          </a:p>
        </p:txBody>
      </p:sp>
    </p:spTree>
    <p:extLst>
      <p:ext uri="{BB962C8B-B14F-4D97-AF65-F5344CB8AC3E}">
        <p14:creationId xmlns:p14="http://schemas.microsoft.com/office/powerpoint/2010/main" val="3313278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1E9A46A-4627-4D1F-A452-E389CF9EE077}"/>
              </a:ext>
            </a:extLst>
          </p:cNvPr>
          <p:cNvSpPr>
            <a:spLocks noGrp="1"/>
          </p:cNvSpPr>
          <p:nvPr>
            <p:ph idx="1"/>
          </p:nvPr>
        </p:nvSpPr>
        <p:spPr/>
        <p:txBody>
          <a:bodyPr lIns="91440" tIns="45720" rIns="91440" bIns="45720" anchor="t">
            <a:normAutofit fontScale="92500" lnSpcReduction="10000"/>
          </a:bodyPr>
          <a:lstStyle/>
          <a:p>
            <a:r>
              <a:rPr lang="en-GB" sz="2400"/>
              <a:t>PAS 1880 - Developing and Assessing Control Systems for Automated Vehicles</a:t>
            </a:r>
          </a:p>
          <a:p>
            <a:r>
              <a:rPr lang="en-GB" sz="2400"/>
              <a:t>PAS 1881 - Assuring the operational safety of automated vehicles</a:t>
            </a:r>
          </a:p>
          <a:p>
            <a:r>
              <a:rPr lang="en-GB" sz="2400"/>
              <a:t>PAS 1882 - Data collection and management for automated vehicle trials for the purpose of incident investigation</a:t>
            </a:r>
          </a:p>
          <a:p>
            <a:r>
              <a:rPr lang="en-GB" sz="2400"/>
              <a:t>PAS 1883 - Operational Design Domain taxonomy for an automated driving system</a:t>
            </a:r>
          </a:p>
          <a:p>
            <a:r>
              <a:rPr lang="en-GB" sz="2400"/>
              <a:t>PAS 1884 - Safety operators in automated vehicle testing and trialling</a:t>
            </a:r>
          </a:p>
          <a:p>
            <a:r>
              <a:rPr lang="en-GB" sz="2400"/>
              <a:t>PAS 1885 - The fundamental principles of automotive cyber security.</a:t>
            </a:r>
          </a:p>
          <a:p>
            <a:pPr marL="0" indent="0">
              <a:buNone/>
            </a:pPr>
            <a:endParaRPr lang="en-GB" sz="2400"/>
          </a:p>
          <a:p>
            <a:r>
              <a:rPr lang="pt-BR" sz="2400"/>
              <a:t>Flex 1890 - CAV Vocabulary</a:t>
            </a:r>
            <a:endParaRPr lang="en-GB" sz="2400"/>
          </a:p>
          <a:p>
            <a:r>
              <a:rPr lang="pt-BR" sz="2400">
                <a:cs typeface="Arial"/>
              </a:rPr>
              <a:t>Flex 1889 – Natural </a:t>
            </a:r>
            <a:r>
              <a:rPr lang="pt-BR" sz="2400" err="1">
                <a:cs typeface="Arial"/>
              </a:rPr>
              <a:t>Language</a:t>
            </a:r>
            <a:r>
              <a:rPr lang="pt-BR" sz="2400">
                <a:cs typeface="Arial"/>
              </a:rPr>
              <a:t> </a:t>
            </a:r>
            <a:r>
              <a:rPr lang="en-GB" sz="2400">
                <a:cs typeface="Arial"/>
              </a:rPr>
              <a:t>description</a:t>
            </a:r>
            <a:r>
              <a:rPr lang="pt-BR" sz="2400">
                <a:cs typeface="Arial"/>
              </a:rPr>
              <a:t> for Abstract </a:t>
            </a:r>
            <a:r>
              <a:rPr lang="pt-BR" sz="2400" err="1">
                <a:cs typeface="Arial"/>
              </a:rPr>
              <a:t>Scenarios</a:t>
            </a:r>
            <a:r>
              <a:rPr lang="pt-BR" sz="2400">
                <a:cs typeface="Arial"/>
              </a:rPr>
              <a:t> for ADS</a:t>
            </a:r>
            <a:endParaRPr lang="pt-BR" sz="2400"/>
          </a:p>
          <a:p>
            <a:r>
              <a:rPr lang="en-GB" sz="2400"/>
              <a:t>CAV Standards Roadmap and exploratory tools</a:t>
            </a:r>
            <a:endParaRPr lang="pt-BR" sz="2400"/>
          </a:p>
        </p:txBody>
      </p:sp>
      <p:sp>
        <p:nvSpPr>
          <p:cNvPr id="7" name="Title 6">
            <a:extLst>
              <a:ext uri="{FF2B5EF4-FFF2-40B4-BE49-F238E27FC236}">
                <a16:creationId xmlns:a16="http://schemas.microsoft.com/office/drawing/2014/main" id="{519C470F-0D2D-441F-9510-854F15F534AF}"/>
              </a:ext>
            </a:extLst>
          </p:cNvPr>
          <p:cNvSpPr>
            <a:spLocks noGrp="1"/>
          </p:cNvSpPr>
          <p:nvPr>
            <p:ph type="title"/>
          </p:nvPr>
        </p:nvSpPr>
        <p:spPr/>
        <p:txBody>
          <a:bodyPr>
            <a:normAutofit/>
          </a:bodyPr>
          <a:lstStyle/>
          <a:p>
            <a:r>
              <a:rPr lang="en-GB"/>
              <a:t>Current catalogue</a:t>
            </a:r>
          </a:p>
        </p:txBody>
      </p:sp>
      <p:sp>
        <p:nvSpPr>
          <p:cNvPr id="2" name="Slide Number Placeholder 1">
            <a:extLst>
              <a:ext uri="{FF2B5EF4-FFF2-40B4-BE49-F238E27FC236}">
                <a16:creationId xmlns:a16="http://schemas.microsoft.com/office/drawing/2014/main" id="{6E5B6F74-6E93-4069-A55E-5E8F7E08F369}"/>
              </a:ext>
            </a:extLst>
          </p:cNvPr>
          <p:cNvSpPr>
            <a:spLocks noGrp="1"/>
          </p:cNvSpPr>
          <p:nvPr>
            <p:ph type="sldNum" sz="quarter" idx="12"/>
          </p:nvPr>
        </p:nvSpPr>
        <p:spPr/>
        <p:txBody>
          <a:bodyPr/>
          <a:lstStyle/>
          <a:p>
            <a:fld id="{1F530423-F2DA-4A11-9E75-1EB6423D69A6}" type="slidenum">
              <a:rPr lang="en-GB" smtClean="0"/>
              <a:pPr/>
              <a:t>7</a:t>
            </a:fld>
            <a:endParaRPr lang="en-GB"/>
          </a:p>
        </p:txBody>
      </p:sp>
    </p:spTree>
    <p:extLst>
      <p:ext uri="{BB962C8B-B14F-4D97-AF65-F5344CB8AC3E}">
        <p14:creationId xmlns:p14="http://schemas.microsoft.com/office/powerpoint/2010/main" val="3993733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fT Onscreen Master (Widescreen)">
  <a:themeElements>
    <a:clrScheme name="CCAV">
      <a:dk1>
        <a:srgbClr val="323437"/>
      </a:dk1>
      <a:lt1>
        <a:sysClr val="window" lastClr="FFFFFF"/>
      </a:lt1>
      <a:dk2>
        <a:srgbClr val="004E6C"/>
      </a:dk2>
      <a:lt2>
        <a:srgbClr val="4D8398"/>
      </a:lt2>
      <a:accent1>
        <a:srgbClr val="004E6C"/>
      </a:accent1>
      <a:accent2>
        <a:srgbClr val="4D8398"/>
      </a:accent2>
      <a:accent3>
        <a:srgbClr val="B3CAD3"/>
      </a:accent3>
      <a:accent4>
        <a:srgbClr val="54565B"/>
      </a:accent4>
      <a:accent5>
        <a:srgbClr val="9BA0A5"/>
      </a:accent5>
      <a:accent6>
        <a:srgbClr val="CCE1DD"/>
      </a:accent6>
      <a:hlink>
        <a:srgbClr val="B3CAD3"/>
      </a:hlink>
      <a:folHlink>
        <a:srgbClr val="B3C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E6C"/>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505 US State DOT Leaders Visit 2022-mt  -  Read-Only" id="{9414161D-75C5-42F5-8B43-BF45803FBE61}" vid="{36DDFAB8-3737-4E30-921D-F6E5B83B3D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12F5451A76F64D8DA5C64BDE87180C" ma:contentTypeVersion="2" ma:contentTypeDescription="Create a new document." ma:contentTypeScope="" ma:versionID="6e5422f9a770c1c126cb45bb2270621e">
  <xsd:schema xmlns:xsd="http://www.w3.org/2001/XMLSchema" xmlns:xs="http://www.w3.org/2001/XMLSchema" xmlns:p="http://schemas.microsoft.com/office/2006/metadata/properties" xmlns:ns2="4ce44ae8-8732-4275-82a0-8cb7b11a942f" targetNamespace="http://schemas.microsoft.com/office/2006/metadata/properties" ma:root="true" ma:fieldsID="e25fcae8893745ad1bb098c1b500227a" ns2:_="">
    <xsd:import namespace="4ce44ae8-8732-4275-82a0-8cb7b11a942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44ae8-8732-4275-82a0-8cb7b11a9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E76530-25AA-47FA-A2CC-C8ED6BB108AC}"/>
</file>

<file path=customXml/itemProps2.xml><?xml version="1.0" encoding="utf-8"?>
<ds:datastoreItem xmlns:ds="http://schemas.openxmlformats.org/officeDocument/2006/customXml" ds:itemID="{958727F9-6B80-442F-832A-160E7D2CAF6D}">
  <ds:schemaRefs>
    <ds:schemaRef ds:uri="http://schemas.microsoft.com/sharepoint/v3/contenttype/forms"/>
  </ds:schemaRefs>
</ds:datastoreItem>
</file>

<file path=customXml/itemProps3.xml><?xml version="1.0" encoding="utf-8"?>
<ds:datastoreItem xmlns:ds="http://schemas.openxmlformats.org/officeDocument/2006/customXml" ds:itemID="{8B9172E1-5488-43C6-B7CA-F12D1A9B1DAB}">
  <ds:schemaRefs>
    <ds:schemaRef ds:uri="15ff3d39-6e7b-4d70-9b7c-8d9fe85d0f29"/>
    <ds:schemaRef ds:uri="4fea251c-3bdd-4d50-962b-ffa2ae250ba0"/>
    <ds:schemaRef ds:uri="f84c5bf7-f491-4c42-88a6-681b87e3f8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DfT Onscreen Master (Widescreen)</vt:lpstr>
      <vt:lpstr>Connected and Automated Mobility standards</vt:lpstr>
      <vt:lpstr>Contents</vt:lpstr>
      <vt:lpstr>The Role of Standards</vt:lpstr>
      <vt:lpstr>The benefits of standardisation</vt:lpstr>
      <vt:lpstr>The CAV Standards programme so far</vt:lpstr>
      <vt:lpstr>Publicly Available Specification (PAS)</vt:lpstr>
      <vt:lpstr>Current catalogue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Kimmae Payn</dc:creator>
  <cp:revision>1</cp:revision>
  <dcterms:created xsi:type="dcterms:W3CDTF">2018-12-11T11:17:42Z</dcterms:created>
  <dcterms:modified xsi:type="dcterms:W3CDTF">2022-07-18T11:59:16Z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0x010100E012F5451A76F64D8DA5C64BDE87180C</vt:lpwstr>
  </property>
  <property fmtid="{D5CDD505-2E9C-101B-9397-08002B2CF9AE}" pid="3" name="MSIP_Label_ba62f585-b40f-4ab9-bafe-39150f03d124_Enabled">
    <vt:lpwstr>true</vt:lpwstr>
  </property>
  <property fmtid="{D5CDD505-2E9C-101B-9397-08002B2CF9AE}" pid="4" name="MSIP_Label_ba62f585-b40f-4ab9-bafe-39150f03d124_SetDate">
    <vt:lpwstr>2020-03-03T11:33:24Z</vt:lpwstr>
  </property>
  <property fmtid="{D5CDD505-2E9C-101B-9397-08002B2CF9AE}" pid="5" name="MSIP_Label_ba62f585-b40f-4ab9-bafe-39150f03d124_Method">
    <vt:lpwstr>Standard</vt:lpwstr>
  </property>
  <property fmtid="{D5CDD505-2E9C-101B-9397-08002B2CF9AE}" pid="6" name="MSIP_Label_ba62f585-b40f-4ab9-bafe-39150f03d124_Name">
    <vt:lpwstr>OFFICIAL</vt:lpwstr>
  </property>
  <property fmtid="{D5CDD505-2E9C-101B-9397-08002B2CF9AE}" pid="7" name="MSIP_Label_ba62f585-b40f-4ab9-bafe-39150f03d124_SiteId">
    <vt:lpwstr>cbac7005-02c1-43eb-b497-e6492d1b2dd8</vt:lpwstr>
  </property>
  <property fmtid="{D5CDD505-2E9C-101B-9397-08002B2CF9AE}" pid="8" name="MSIP_Label_ba62f585-b40f-4ab9-bafe-39150f03d124_ActionId">
    <vt:lpwstr>eddf06e6-9bd6-43cc-9e88-0000a955327e</vt:lpwstr>
  </property>
  <property fmtid="{D5CDD505-2E9C-101B-9397-08002B2CF9AE}" pid="9" name="MSIP_Label_ba62f585-b40f-4ab9-bafe-39150f03d124_ContentBits">
    <vt:lpwstr>0</vt:lpwstr>
  </property>
  <property fmtid="{D5CDD505-2E9C-101B-9397-08002B2CF9AE}" pid="10" name="TaxKeyword">
    <vt:lpwstr/>
  </property>
  <property fmtid="{D5CDD505-2E9C-101B-9397-08002B2CF9AE}" pid="11" name="CustomTag">
    <vt:lpwstr/>
  </property>
  <property fmtid="{D5CDD505-2E9C-101B-9397-08002B2CF9AE}" pid="12" name="FinancialYear">
    <vt:lpwstr/>
  </property>
  <property fmtid="{D5CDD505-2E9C-101B-9397-08002B2CF9AE}" pid="13" name="MediaServiceImageTags">
    <vt:lpwstr/>
  </property>
</Properties>
</file>