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3" r:id="rId5"/>
    <p:sldMasterId id="2147483691" r:id="rId6"/>
  </p:sldMasterIdLst>
  <p:notesMasterIdLst>
    <p:notesMasterId r:id="rId21"/>
  </p:notesMasterIdLst>
  <p:handoutMasterIdLst>
    <p:handoutMasterId r:id="rId22"/>
  </p:handoutMasterIdLst>
  <p:sldIdLst>
    <p:sldId id="368" r:id="rId7"/>
    <p:sldId id="400" r:id="rId8"/>
    <p:sldId id="401" r:id="rId9"/>
    <p:sldId id="403" r:id="rId10"/>
    <p:sldId id="1550" r:id="rId11"/>
    <p:sldId id="296" r:id="rId12"/>
    <p:sldId id="295" r:id="rId13"/>
    <p:sldId id="1548" r:id="rId14"/>
    <p:sldId id="293" r:id="rId15"/>
    <p:sldId id="292" r:id="rId16"/>
    <p:sldId id="291" r:id="rId17"/>
    <p:sldId id="1611" r:id="rId18"/>
    <p:sldId id="1560" r:id="rId19"/>
    <p:sldId id="4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 de Looy-Hyde" initials="JL" lastIdx="1" clrIdx="6">
    <p:extLst>
      <p:ext uri="{19B8F6BF-5375-455C-9EA6-DF929625EA0E}">
        <p15:presenceInfo xmlns:p15="http://schemas.microsoft.com/office/powerpoint/2012/main" userId="S::jess.delooy-hyde@dft.gov.uk::13ea05af-6f3f-4bfb-9c13-d0e1b9f319bb" providerId="AD"/>
      </p:ext>
    </p:extLst>
  </p:cmAuthor>
  <p:cmAuthor id="1" name="Isabel Pether" initials="IP" lastIdx="7" clrIdx="0">
    <p:extLst>
      <p:ext uri="{19B8F6BF-5375-455C-9EA6-DF929625EA0E}">
        <p15:presenceInfo xmlns:p15="http://schemas.microsoft.com/office/powerpoint/2012/main" userId="S::isabel.pether@dft.gov.uk::29e7a843-5dc9-4652-a23e-3094adaf9457" providerId="AD"/>
      </p:ext>
    </p:extLst>
  </p:cmAuthor>
  <p:cmAuthor id="8" name="Isobel Pastor" initials="IP" lastIdx="1" clrIdx="7">
    <p:extLst>
      <p:ext uri="{19B8F6BF-5375-455C-9EA6-DF929625EA0E}">
        <p15:presenceInfo xmlns:p15="http://schemas.microsoft.com/office/powerpoint/2012/main" userId="S::isobel.pastor@dft.gov.uk::3a468f07-20f6-4547-990b-e67d89d2b46d" providerId="AD"/>
      </p:ext>
    </p:extLst>
  </p:cmAuthor>
  <p:cmAuthor id="2" name="Jess de Looy-Hyde" initials="JdL" lastIdx="3" clrIdx="1">
    <p:extLst>
      <p:ext uri="{19B8F6BF-5375-455C-9EA6-DF929625EA0E}">
        <p15:presenceInfo xmlns:p15="http://schemas.microsoft.com/office/powerpoint/2012/main" userId="Jess de Looy-Hyde" providerId="None"/>
      </p:ext>
    </p:extLst>
  </p:cmAuthor>
  <p:cmAuthor id="3" name="Isabel Pether" initials="IP [2]" lastIdx="1" clrIdx="2">
    <p:extLst>
      <p:ext uri="{19B8F6BF-5375-455C-9EA6-DF929625EA0E}">
        <p15:presenceInfo xmlns:p15="http://schemas.microsoft.com/office/powerpoint/2012/main" userId="S-1-5-21-1250619057-357794088-2486035735-144189" providerId="AD"/>
      </p:ext>
    </p:extLst>
  </p:cmAuthor>
  <p:cmAuthor id="4" name="Catherine Lovell" initials="CL" lastIdx="1" clrIdx="3">
    <p:extLst>
      <p:ext uri="{19B8F6BF-5375-455C-9EA6-DF929625EA0E}">
        <p15:presenceInfo xmlns:p15="http://schemas.microsoft.com/office/powerpoint/2012/main" userId="S::catherine.lovell@dft.gov.uk::3d7607c3-f7cb-4dce-842e-1356899198bd" providerId="AD"/>
      </p:ext>
    </p:extLst>
  </p:cmAuthor>
  <p:cmAuthor id="5" name="Naomi" initials="N" lastIdx="5" clrIdx="4">
    <p:extLst>
      <p:ext uri="{19B8F6BF-5375-455C-9EA6-DF929625EA0E}">
        <p15:presenceInfo xmlns:p15="http://schemas.microsoft.com/office/powerpoint/2012/main" userId="Naomi" providerId="None"/>
      </p:ext>
    </p:extLst>
  </p:cmAuthor>
  <p:cmAuthor id="6" name="Michael Dunkley" initials="MD" lastIdx="3" clrIdx="5">
    <p:extLst>
      <p:ext uri="{19B8F6BF-5375-455C-9EA6-DF929625EA0E}">
        <p15:presenceInfo xmlns:p15="http://schemas.microsoft.com/office/powerpoint/2012/main" userId="S-1-5-21-1250619057-357794088-2486035735-1443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AD3"/>
    <a:srgbClr val="00B050"/>
    <a:srgbClr val="FFC000"/>
    <a:srgbClr val="FFDA65"/>
    <a:srgbClr val="54565B"/>
    <a:srgbClr val="004E6C"/>
    <a:srgbClr val="4D8398"/>
    <a:srgbClr val="6693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099ED-2ED2-422C-99D5-52A5B9671D5A}" v="2" dt="2022-07-18T10:48:18.731"/>
    <p1510:client id="{1F7DB02F-7F8F-800D-34CB-DF747295BF43}" v="1" dt="2022-08-11T18:25:14.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4868" autoAdjust="0"/>
  </p:normalViewPr>
  <p:slideViewPr>
    <p:cSldViewPr snapToGrid="0">
      <p:cViewPr varScale="1">
        <p:scale>
          <a:sx n="43" d="100"/>
          <a:sy n="43" d="100"/>
        </p:scale>
        <p:origin x="1332" y="19"/>
      </p:cViewPr>
      <p:guideLst/>
    </p:cSldViewPr>
  </p:slideViewPr>
  <p:notesTextViewPr>
    <p:cViewPr>
      <p:scale>
        <a:sx n="1" d="1"/>
        <a:sy n="1" d="1"/>
      </p:scale>
      <p:origin x="0" y="0"/>
    </p:cViewPr>
  </p:notesTextViewPr>
  <p:notesViewPr>
    <p:cSldViewPr snapToGrid="0">
      <p:cViewPr>
        <p:scale>
          <a:sx n="1" d="2"/>
          <a:sy n="1" d="2"/>
        </p:scale>
        <p:origin x="2708" y="2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Thurbin" userId="4c734b26-c60b-470f-9b7b-df0443cab989" providerId="ADAL" clId="{089099ED-2ED2-422C-99D5-52A5B9671D5A}"/>
    <pc:docChg chg="undo custSel modSld">
      <pc:chgData name="Lawrence Thurbin" userId="4c734b26-c60b-470f-9b7b-df0443cab989" providerId="ADAL" clId="{089099ED-2ED2-422C-99D5-52A5B9671D5A}" dt="2022-07-18T11:29:02.778" v="3875" actId="20577"/>
      <pc:docMkLst>
        <pc:docMk/>
      </pc:docMkLst>
      <pc:sldChg chg="modNotesTx">
        <pc:chgData name="Lawrence Thurbin" userId="4c734b26-c60b-470f-9b7b-df0443cab989" providerId="ADAL" clId="{089099ED-2ED2-422C-99D5-52A5B9671D5A}" dt="2022-07-18T11:03:41.215" v="2163" actId="20577"/>
        <pc:sldMkLst>
          <pc:docMk/>
          <pc:sldMk cId="262328987" sldId="400"/>
        </pc:sldMkLst>
      </pc:sldChg>
      <pc:sldChg chg="modNotesTx">
        <pc:chgData name="Lawrence Thurbin" userId="4c734b26-c60b-470f-9b7b-df0443cab989" providerId="ADAL" clId="{089099ED-2ED2-422C-99D5-52A5B9671D5A}" dt="2022-07-18T11:06:01.168" v="2468" actId="313"/>
        <pc:sldMkLst>
          <pc:docMk/>
          <pc:sldMk cId="2042576609" sldId="401"/>
        </pc:sldMkLst>
      </pc:sldChg>
      <pc:sldChg chg="modNotesTx">
        <pc:chgData name="Lawrence Thurbin" userId="4c734b26-c60b-470f-9b7b-df0443cab989" providerId="ADAL" clId="{089099ED-2ED2-422C-99D5-52A5B9671D5A}" dt="2022-07-18T11:29:02.778" v="3875" actId="20577"/>
        <pc:sldMkLst>
          <pc:docMk/>
          <pc:sldMk cId="3546637833" sldId="1560"/>
        </pc:sldMkLst>
      </pc:sldChg>
      <pc:sldChg chg="modNotesTx">
        <pc:chgData name="Lawrence Thurbin" userId="4c734b26-c60b-470f-9b7b-df0443cab989" providerId="ADAL" clId="{089099ED-2ED2-422C-99D5-52A5B9671D5A}" dt="2022-07-18T11:00:41.898" v="1825" actId="20577"/>
        <pc:sldMkLst>
          <pc:docMk/>
          <pc:sldMk cId="1068431600" sldId="1611"/>
        </pc:sldMkLst>
      </pc:sldChg>
    </pc:docChg>
  </pc:docChgLst>
  <pc:docChgLst>
    <pc:chgData name="Lily Wong Le" userId="S::lily.wongle@dft.gov.uk::a8e12b14-5c06-4302-af56-5185d2d46804" providerId="AD" clId="Web-{1F7DB02F-7F8F-800D-34CB-DF747295BF43}"/>
    <pc:docChg chg="delSld">
      <pc:chgData name="Lily Wong Le" userId="S::lily.wongle@dft.gov.uk::a8e12b14-5c06-4302-af56-5185d2d46804" providerId="AD" clId="Web-{1F7DB02F-7F8F-800D-34CB-DF747295BF43}" dt="2022-08-11T18:25:14.881" v="0"/>
      <pc:docMkLst>
        <pc:docMk/>
      </pc:docMkLst>
      <pc:sldChg chg="del">
        <pc:chgData name="Lily Wong Le" userId="S::lily.wongle@dft.gov.uk::a8e12b14-5c06-4302-af56-5185d2d46804" providerId="AD" clId="Web-{1F7DB02F-7F8F-800D-34CB-DF747295BF43}" dt="2022-08-11T18:25:14.881" v="0"/>
        <pc:sldMkLst>
          <pc:docMk/>
          <pc:sldMk cId="2976186128" sldId="4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77AEE-5795-4D01-8EB6-6ADA833D5B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330F81B-F1C4-4726-A089-2264BD6A780E}">
      <dgm:prSet phldrT="[Text]"/>
      <dgm:spPr/>
      <dgm:t>
        <a:bodyPr/>
        <a:lstStyle/>
        <a:p>
          <a:r>
            <a:rPr lang="en-US"/>
            <a:t>In scope</a:t>
          </a:r>
        </a:p>
      </dgm:t>
    </dgm:pt>
    <dgm:pt modelId="{A2A3B978-0372-4EBC-816B-C2CCCAE7277F}" type="parTrans" cxnId="{D24367D7-13FD-4ACC-ADCB-F31581BF1081}">
      <dgm:prSet/>
      <dgm:spPr/>
      <dgm:t>
        <a:bodyPr/>
        <a:lstStyle/>
        <a:p>
          <a:endParaRPr lang="en-US"/>
        </a:p>
      </dgm:t>
    </dgm:pt>
    <dgm:pt modelId="{2003D647-C595-4BA7-9838-2194E289EEA7}" type="sibTrans" cxnId="{D24367D7-13FD-4ACC-ADCB-F31581BF1081}">
      <dgm:prSet/>
      <dgm:spPr/>
      <dgm:t>
        <a:bodyPr/>
        <a:lstStyle/>
        <a:p>
          <a:endParaRPr lang="en-US"/>
        </a:p>
      </dgm:t>
    </dgm:pt>
    <dgm:pt modelId="{3EAD9873-E3D6-4711-949F-C461A9DFC401}">
      <dgm:prSet phldrT="[Text]"/>
      <dgm:spPr/>
      <dgm:t>
        <a:bodyPr/>
        <a:lstStyle/>
        <a:p>
          <a:r>
            <a:rPr lang="en-US"/>
            <a:t>Connected and automated vehicles</a:t>
          </a:r>
        </a:p>
      </dgm:t>
    </dgm:pt>
    <dgm:pt modelId="{571803F6-BF8B-428D-A8E5-3EEB616564E2}" type="parTrans" cxnId="{E481BD11-0B79-4941-8C03-3143347129AB}">
      <dgm:prSet/>
      <dgm:spPr/>
      <dgm:t>
        <a:bodyPr/>
        <a:lstStyle/>
        <a:p>
          <a:endParaRPr lang="en-US"/>
        </a:p>
      </dgm:t>
    </dgm:pt>
    <dgm:pt modelId="{8352D90D-887D-46FC-A287-F8F361B7827B}" type="sibTrans" cxnId="{E481BD11-0B79-4941-8C03-3143347129AB}">
      <dgm:prSet/>
      <dgm:spPr/>
      <dgm:t>
        <a:bodyPr/>
        <a:lstStyle/>
        <a:p>
          <a:endParaRPr lang="en-US"/>
        </a:p>
      </dgm:t>
    </dgm:pt>
    <dgm:pt modelId="{32A826DC-F248-4110-80EE-8AAEF1E09161}">
      <dgm:prSet phldrT="[Text]"/>
      <dgm:spPr/>
      <dgm:t>
        <a:bodyPr/>
        <a:lstStyle/>
        <a:p>
          <a:r>
            <a:rPr lang="en-US"/>
            <a:t>Standards, approvals, in-service testing, monitoring</a:t>
          </a:r>
        </a:p>
      </dgm:t>
    </dgm:pt>
    <dgm:pt modelId="{F391BE28-13B1-4F4A-97A0-E4CD9CA3B106}" type="parTrans" cxnId="{76F6FE1E-5CE7-419C-8571-C074AB18F3E2}">
      <dgm:prSet/>
      <dgm:spPr/>
      <dgm:t>
        <a:bodyPr/>
        <a:lstStyle/>
        <a:p>
          <a:endParaRPr lang="en-US"/>
        </a:p>
      </dgm:t>
    </dgm:pt>
    <dgm:pt modelId="{1D8CF2A0-06D2-473C-8275-BE83CA2DBBB1}" type="sibTrans" cxnId="{76F6FE1E-5CE7-419C-8571-C074AB18F3E2}">
      <dgm:prSet/>
      <dgm:spPr/>
      <dgm:t>
        <a:bodyPr/>
        <a:lstStyle/>
        <a:p>
          <a:endParaRPr lang="en-US"/>
        </a:p>
      </dgm:t>
    </dgm:pt>
    <dgm:pt modelId="{3F1647D6-0FF7-486B-9FF2-8EF8FD158DD8}">
      <dgm:prSet phldrT="[Text]"/>
      <dgm:spPr/>
      <dgm:t>
        <a:bodyPr/>
        <a:lstStyle/>
        <a:p>
          <a:r>
            <a:rPr lang="en-US"/>
            <a:t>Out of scope</a:t>
          </a:r>
        </a:p>
      </dgm:t>
    </dgm:pt>
    <dgm:pt modelId="{06CBA369-F31C-49A7-8B54-5DAF40F47DA2}" type="parTrans" cxnId="{24F1F6AB-54CC-4825-BE3A-6A1D2A8A2FFC}">
      <dgm:prSet/>
      <dgm:spPr/>
      <dgm:t>
        <a:bodyPr/>
        <a:lstStyle/>
        <a:p>
          <a:endParaRPr lang="en-US"/>
        </a:p>
      </dgm:t>
    </dgm:pt>
    <dgm:pt modelId="{7089BA51-4E3E-4A81-A41C-35ED7EFDABA3}" type="sibTrans" cxnId="{24F1F6AB-54CC-4825-BE3A-6A1D2A8A2FFC}">
      <dgm:prSet/>
      <dgm:spPr/>
      <dgm:t>
        <a:bodyPr/>
        <a:lstStyle/>
        <a:p>
          <a:endParaRPr lang="en-US"/>
        </a:p>
      </dgm:t>
    </dgm:pt>
    <dgm:pt modelId="{6C4B527B-3560-4E30-BCBD-0A878A8D1C26}">
      <dgm:prSet phldrT="[Text]"/>
      <dgm:spPr/>
      <dgm:t>
        <a:bodyPr/>
        <a:lstStyle/>
        <a:p>
          <a:r>
            <a:rPr lang="en-US"/>
            <a:t>Advanced Driver Assistance Systems (ADAS)</a:t>
          </a:r>
        </a:p>
      </dgm:t>
    </dgm:pt>
    <dgm:pt modelId="{64D47E5F-AA78-475F-B375-B7744389020D}" type="parTrans" cxnId="{D1627EFB-00A1-4B43-8F02-68F3F01F30F1}">
      <dgm:prSet/>
      <dgm:spPr/>
      <dgm:t>
        <a:bodyPr/>
        <a:lstStyle/>
        <a:p>
          <a:endParaRPr lang="en-US"/>
        </a:p>
      </dgm:t>
    </dgm:pt>
    <dgm:pt modelId="{922FF7C1-5FB4-4E96-94A6-988D7BB64296}" type="sibTrans" cxnId="{D1627EFB-00A1-4B43-8F02-68F3F01F30F1}">
      <dgm:prSet/>
      <dgm:spPr/>
      <dgm:t>
        <a:bodyPr/>
        <a:lstStyle/>
        <a:p>
          <a:endParaRPr lang="en-US"/>
        </a:p>
      </dgm:t>
    </dgm:pt>
    <dgm:pt modelId="{8BF40095-57E7-4E2D-8AEC-E75ECDAE6B6D}">
      <dgm:prSet phldrT="[Text]"/>
      <dgm:spPr/>
      <dgm:t>
        <a:bodyPr/>
        <a:lstStyle/>
        <a:p>
          <a:r>
            <a:rPr lang="en-US" dirty="0"/>
            <a:t>Industry testing and approvals infrastructure</a:t>
          </a:r>
        </a:p>
      </dgm:t>
    </dgm:pt>
    <dgm:pt modelId="{F6C02C43-136D-4257-9F01-F6CBE8EC567F}" type="parTrans" cxnId="{61D79426-9478-4395-A612-369E866C12E4}">
      <dgm:prSet/>
      <dgm:spPr/>
      <dgm:t>
        <a:bodyPr/>
        <a:lstStyle/>
        <a:p>
          <a:endParaRPr lang="en-US"/>
        </a:p>
      </dgm:t>
    </dgm:pt>
    <dgm:pt modelId="{BE1C3DCC-85B9-4148-BB22-37037A448BA1}" type="sibTrans" cxnId="{61D79426-9478-4395-A612-369E866C12E4}">
      <dgm:prSet/>
      <dgm:spPr/>
      <dgm:t>
        <a:bodyPr/>
        <a:lstStyle/>
        <a:p>
          <a:endParaRPr lang="en-US"/>
        </a:p>
      </dgm:t>
    </dgm:pt>
    <dgm:pt modelId="{35B14C11-B7CD-41A2-B7D9-93F90A775650}">
      <dgm:prSet phldrT="[Text]"/>
      <dgm:spPr/>
      <dgm:t>
        <a:bodyPr/>
        <a:lstStyle/>
        <a:p>
          <a:r>
            <a:rPr lang="en-US"/>
            <a:t>Government skills development</a:t>
          </a:r>
        </a:p>
      </dgm:t>
    </dgm:pt>
    <dgm:pt modelId="{6BF71A7A-7384-4391-A38B-D74D1ECFA366}" type="parTrans" cxnId="{7D0949BE-B8D4-4662-93F8-16E07224D16C}">
      <dgm:prSet/>
      <dgm:spPr/>
      <dgm:t>
        <a:bodyPr/>
        <a:lstStyle/>
        <a:p>
          <a:endParaRPr lang="en-US"/>
        </a:p>
      </dgm:t>
    </dgm:pt>
    <dgm:pt modelId="{ABA09929-4296-4ED7-8B57-A8464C327E73}" type="sibTrans" cxnId="{7D0949BE-B8D4-4662-93F8-16E07224D16C}">
      <dgm:prSet/>
      <dgm:spPr/>
      <dgm:t>
        <a:bodyPr/>
        <a:lstStyle/>
        <a:p>
          <a:endParaRPr lang="en-US"/>
        </a:p>
      </dgm:t>
    </dgm:pt>
    <dgm:pt modelId="{0FD16EA3-ABC2-4666-B8CF-ED815592C030}">
      <dgm:prSet phldrT="[Text]"/>
      <dgm:spPr/>
      <dgm:t>
        <a:bodyPr/>
        <a:lstStyle/>
        <a:p>
          <a:r>
            <a:rPr lang="en-US"/>
            <a:t>Ensuring access to testing and approvals infrastructure</a:t>
          </a:r>
        </a:p>
      </dgm:t>
    </dgm:pt>
    <dgm:pt modelId="{BE137257-AB3C-46A0-A8B0-7F2E4240B284}" type="parTrans" cxnId="{25C703DD-E60F-46A6-8046-FEB3676DF559}">
      <dgm:prSet/>
      <dgm:spPr/>
      <dgm:t>
        <a:bodyPr/>
        <a:lstStyle/>
        <a:p>
          <a:endParaRPr lang="en-US"/>
        </a:p>
      </dgm:t>
    </dgm:pt>
    <dgm:pt modelId="{DBAACE13-C170-4FC9-99AA-D636D2C13703}" type="sibTrans" cxnId="{25C703DD-E60F-46A6-8046-FEB3676DF559}">
      <dgm:prSet/>
      <dgm:spPr/>
      <dgm:t>
        <a:bodyPr/>
        <a:lstStyle/>
        <a:p>
          <a:endParaRPr lang="en-US"/>
        </a:p>
      </dgm:t>
    </dgm:pt>
    <dgm:pt modelId="{D9A50286-D685-4BD6-B3C5-0B489C9DE661}">
      <dgm:prSet phldrT="[Text]"/>
      <dgm:spPr/>
      <dgm:t>
        <a:bodyPr/>
        <a:lstStyle/>
        <a:p>
          <a:r>
            <a:rPr lang="en-US"/>
            <a:t>Whole vehicle life: development, manufacture, use, and potentially end of life / disposal</a:t>
          </a:r>
        </a:p>
      </dgm:t>
    </dgm:pt>
    <dgm:pt modelId="{DC6487C0-E988-455A-8BFA-7ACE67C523D0}" type="parTrans" cxnId="{F855A22D-5CC9-477F-8346-557CE7AE7180}">
      <dgm:prSet/>
      <dgm:spPr/>
      <dgm:t>
        <a:bodyPr/>
        <a:lstStyle/>
        <a:p>
          <a:endParaRPr lang="en-US"/>
        </a:p>
      </dgm:t>
    </dgm:pt>
    <dgm:pt modelId="{7A88CDFB-E11E-4823-8627-F4DDD58B8BB6}" type="sibTrans" cxnId="{F855A22D-5CC9-477F-8346-557CE7AE7180}">
      <dgm:prSet/>
      <dgm:spPr/>
      <dgm:t>
        <a:bodyPr/>
        <a:lstStyle/>
        <a:p>
          <a:endParaRPr lang="en-US"/>
        </a:p>
      </dgm:t>
    </dgm:pt>
    <dgm:pt modelId="{C5F75430-A450-47A6-997B-7B48B6820C89}">
      <dgm:prSet phldrT="[Text]"/>
      <dgm:spPr/>
      <dgm:t>
        <a:bodyPr/>
        <a:lstStyle/>
        <a:p>
          <a:r>
            <a:rPr lang="en-US"/>
            <a:t>Identifying regulatory barriers</a:t>
          </a:r>
        </a:p>
      </dgm:t>
    </dgm:pt>
    <dgm:pt modelId="{65BA5ADB-3CBE-4EB0-AFDA-C188196C92A3}" type="parTrans" cxnId="{11D21501-14A1-41AF-8166-75848CAD0887}">
      <dgm:prSet/>
      <dgm:spPr/>
      <dgm:t>
        <a:bodyPr/>
        <a:lstStyle/>
        <a:p>
          <a:endParaRPr lang="en-US"/>
        </a:p>
      </dgm:t>
    </dgm:pt>
    <dgm:pt modelId="{C5CB5A89-6E2B-4CCF-8285-83F4C2DFE33D}" type="sibTrans" cxnId="{11D21501-14A1-41AF-8166-75848CAD0887}">
      <dgm:prSet/>
      <dgm:spPr/>
      <dgm:t>
        <a:bodyPr/>
        <a:lstStyle/>
        <a:p>
          <a:endParaRPr lang="en-US"/>
        </a:p>
      </dgm:t>
    </dgm:pt>
    <dgm:pt modelId="{CF7733EC-D560-4D87-A1CF-DFC53FB4891D}">
      <dgm:prSet phldrT="[Text]"/>
      <dgm:spPr/>
      <dgm:t>
        <a:bodyPr/>
        <a:lstStyle/>
        <a:p>
          <a:endParaRPr lang="en-US"/>
        </a:p>
      </dgm:t>
    </dgm:pt>
    <dgm:pt modelId="{DB079907-FBE9-455B-BF19-3BF9ED161D95}" type="parTrans" cxnId="{D5C8337D-11FD-4E44-8BB4-2ACDF973771B}">
      <dgm:prSet/>
      <dgm:spPr/>
      <dgm:t>
        <a:bodyPr/>
        <a:lstStyle/>
        <a:p>
          <a:endParaRPr lang="en-US"/>
        </a:p>
      </dgm:t>
    </dgm:pt>
    <dgm:pt modelId="{B747C88C-3EC7-4142-A3ED-1DDB5A7F4FF1}" type="sibTrans" cxnId="{D5C8337D-11FD-4E44-8BB4-2ACDF973771B}">
      <dgm:prSet/>
      <dgm:spPr/>
      <dgm:t>
        <a:bodyPr/>
        <a:lstStyle/>
        <a:p>
          <a:endParaRPr lang="en-US"/>
        </a:p>
      </dgm:t>
    </dgm:pt>
    <dgm:pt modelId="{729F2DB1-02E3-415A-8470-D77AD265A076}">
      <dgm:prSet phldrT="[Text]"/>
      <dgm:spPr/>
      <dgm:t>
        <a:bodyPr/>
        <a:lstStyle/>
        <a:p>
          <a:r>
            <a:rPr lang="en-US"/>
            <a:t>Informing regulatory change</a:t>
          </a:r>
        </a:p>
      </dgm:t>
    </dgm:pt>
    <dgm:pt modelId="{CACE5FBE-264B-498F-A8E2-DF777E415537}" type="parTrans" cxnId="{1F374906-8705-4ABC-9707-5578DE917FB5}">
      <dgm:prSet/>
      <dgm:spPr/>
      <dgm:t>
        <a:bodyPr/>
        <a:lstStyle/>
        <a:p>
          <a:endParaRPr lang="en-US"/>
        </a:p>
      </dgm:t>
    </dgm:pt>
    <dgm:pt modelId="{164C6958-BE2C-44C4-ACCF-56CB1E668ADE}" type="sibTrans" cxnId="{1F374906-8705-4ABC-9707-5578DE917FB5}">
      <dgm:prSet/>
      <dgm:spPr/>
      <dgm:t>
        <a:bodyPr/>
        <a:lstStyle/>
        <a:p>
          <a:endParaRPr lang="en-US"/>
        </a:p>
      </dgm:t>
    </dgm:pt>
    <dgm:pt modelId="{BBFD36D7-9F36-4B16-A7E4-098407149C1A}">
      <dgm:prSet phldrT="[Text]"/>
      <dgm:spPr/>
      <dgm:t>
        <a:bodyPr/>
        <a:lstStyle/>
        <a:p>
          <a:r>
            <a:rPr lang="en-US"/>
            <a:t>All road vehicle types</a:t>
          </a:r>
        </a:p>
      </dgm:t>
    </dgm:pt>
    <dgm:pt modelId="{DAAC23A2-9F0B-4543-83A3-03D8B583AA3F}" type="parTrans" cxnId="{16F2B549-2FB5-4230-917A-2ECD19535AF9}">
      <dgm:prSet/>
      <dgm:spPr/>
      <dgm:t>
        <a:bodyPr/>
        <a:lstStyle/>
        <a:p>
          <a:endParaRPr lang="en-US"/>
        </a:p>
      </dgm:t>
    </dgm:pt>
    <dgm:pt modelId="{F8F65CBB-A4E8-4B76-82B6-6BFFA4726ABE}" type="sibTrans" cxnId="{16F2B549-2FB5-4230-917A-2ECD19535AF9}">
      <dgm:prSet/>
      <dgm:spPr/>
      <dgm:t>
        <a:bodyPr/>
        <a:lstStyle/>
        <a:p>
          <a:endParaRPr lang="en-US"/>
        </a:p>
      </dgm:t>
    </dgm:pt>
    <dgm:pt modelId="{9351581F-0B45-4841-A9A2-FF61FF647C50}">
      <dgm:prSet phldrT="[Text]"/>
      <dgm:spPr/>
      <dgm:t>
        <a:bodyPr/>
        <a:lstStyle/>
        <a:p>
          <a:r>
            <a:rPr lang="en-US"/>
            <a:t>Regulatory change (being taken forward elsewhere in CCAV)</a:t>
          </a:r>
        </a:p>
      </dgm:t>
    </dgm:pt>
    <dgm:pt modelId="{2DC0E289-6E1A-433C-87FE-8E2287594F6C}" type="parTrans" cxnId="{C569122C-8AF5-4DCC-B409-AF7DA1448CF5}">
      <dgm:prSet/>
      <dgm:spPr/>
      <dgm:t>
        <a:bodyPr/>
        <a:lstStyle/>
        <a:p>
          <a:endParaRPr lang="en-US"/>
        </a:p>
      </dgm:t>
    </dgm:pt>
    <dgm:pt modelId="{B1C31F87-B1F6-4156-9DFA-EE0BF8A9F441}" type="sibTrans" cxnId="{C569122C-8AF5-4DCC-B409-AF7DA1448CF5}">
      <dgm:prSet/>
      <dgm:spPr/>
      <dgm:t>
        <a:bodyPr/>
        <a:lstStyle/>
        <a:p>
          <a:endParaRPr lang="en-US"/>
        </a:p>
      </dgm:t>
    </dgm:pt>
    <dgm:pt modelId="{0D086E16-0DBF-4851-8965-71C0570522A1}">
      <dgm:prSet phldrT="[Text]"/>
      <dgm:spPr/>
      <dgm:t>
        <a:bodyPr/>
        <a:lstStyle/>
        <a:p>
          <a:r>
            <a:rPr lang="en-US"/>
            <a:t>Non-road vehicles</a:t>
          </a:r>
        </a:p>
      </dgm:t>
    </dgm:pt>
    <dgm:pt modelId="{06C20E8A-63C3-45F3-BA40-B9163E66B460}" type="parTrans" cxnId="{72DECEF1-A421-49AA-B963-C1B364FFC52F}">
      <dgm:prSet/>
      <dgm:spPr/>
      <dgm:t>
        <a:bodyPr/>
        <a:lstStyle/>
        <a:p>
          <a:endParaRPr lang="en-US"/>
        </a:p>
      </dgm:t>
    </dgm:pt>
    <dgm:pt modelId="{FD35D266-30A2-4752-982E-FF93216879AB}" type="sibTrans" cxnId="{72DECEF1-A421-49AA-B963-C1B364FFC52F}">
      <dgm:prSet/>
      <dgm:spPr/>
      <dgm:t>
        <a:bodyPr/>
        <a:lstStyle/>
        <a:p>
          <a:endParaRPr lang="en-US"/>
        </a:p>
      </dgm:t>
    </dgm:pt>
    <dgm:pt modelId="{4A4B14F3-ACA0-457C-977A-F00E9B3FB8CA}">
      <dgm:prSet phldrT="[Text]"/>
      <dgm:spPr/>
      <dgm:t>
        <a:bodyPr/>
        <a:lstStyle/>
        <a:p>
          <a:r>
            <a:rPr lang="en-US"/>
            <a:t>Industry skills development</a:t>
          </a:r>
        </a:p>
      </dgm:t>
    </dgm:pt>
    <dgm:pt modelId="{96C9305A-A7CF-443D-AB27-3A5F2A671FF1}" type="parTrans" cxnId="{A2DA2047-E043-4956-A57D-C2337C290866}">
      <dgm:prSet/>
      <dgm:spPr/>
      <dgm:t>
        <a:bodyPr/>
        <a:lstStyle/>
        <a:p>
          <a:endParaRPr lang="en-US"/>
        </a:p>
      </dgm:t>
    </dgm:pt>
    <dgm:pt modelId="{DB95FA91-DA1D-4C79-8811-9DD5783C938C}" type="sibTrans" cxnId="{A2DA2047-E043-4956-A57D-C2337C290866}">
      <dgm:prSet/>
      <dgm:spPr/>
      <dgm:t>
        <a:bodyPr/>
        <a:lstStyle/>
        <a:p>
          <a:endParaRPr lang="en-US"/>
        </a:p>
      </dgm:t>
    </dgm:pt>
    <dgm:pt modelId="{BC38587C-5434-48BC-99BF-22DE42B6AC82}">
      <dgm:prSet phldrT="[Text]"/>
      <dgm:spPr/>
      <dgm:t>
        <a:bodyPr/>
        <a:lstStyle/>
        <a:p>
          <a:r>
            <a:rPr lang="en-US" dirty="0"/>
            <a:t>Delivery of business as usual, approvals and testing</a:t>
          </a:r>
        </a:p>
      </dgm:t>
    </dgm:pt>
    <dgm:pt modelId="{61CF0458-5051-463A-A8DE-DEAD8678C98F}" type="parTrans" cxnId="{E8DA7768-98BA-4A35-8137-6B0408D6F84E}">
      <dgm:prSet/>
      <dgm:spPr/>
      <dgm:t>
        <a:bodyPr/>
        <a:lstStyle/>
        <a:p>
          <a:endParaRPr lang="en-US"/>
        </a:p>
      </dgm:t>
    </dgm:pt>
    <dgm:pt modelId="{4BC21E60-A32B-4F91-BBC5-12D51B2DCFF3}" type="sibTrans" cxnId="{E8DA7768-98BA-4A35-8137-6B0408D6F84E}">
      <dgm:prSet/>
      <dgm:spPr/>
      <dgm:t>
        <a:bodyPr/>
        <a:lstStyle/>
        <a:p>
          <a:endParaRPr lang="en-US"/>
        </a:p>
      </dgm:t>
    </dgm:pt>
    <dgm:pt modelId="{42A35C78-52E9-41A7-B56B-CD3D349B4B3D}">
      <dgm:prSet phldrT="[Text]"/>
      <dgm:spPr/>
      <dgm:t>
        <a:bodyPr/>
        <a:lstStyle/>
        <a:p>
          <a:r>
            <a:rPr lang="en-US"/>
            <a:t>Advanced trials &amp; commercial deployment</a:t>
          </a:r>
        </a:p>
      </dgm:t>
    </dgm:pt>
    <dgm:pt modelId="{C0D54987-FD49-46F5-AC0F-65287D6559A2}" type="parTrans" cxnId="{FA099598-BE6A-475F-8553-2016B167DE32}">
      <dgm:prSet/>
      <dgm:spPr/>
      <dgm:t>
        <a:bodyPr/>
        <a:lstStyle/>
        <a:p>
          <a:endParaRPr lang="en-US"/>
        </a:p>
      </dgm:t>
    </dgm:pt>
    <dgm:pt modelId="{C7D49F07-6B28-480B-B89E-CBB92D536710}" type="sibTrans" cxnId="{FA099598-BE6A-475F-8553-2016B167DE32}">
      <dgm:prSet/>
      <dgm:spPr/>
      <dgm:t>
        <a:bodyPr/>
        <a:lstStyle/>
        <a:p>
          <a:endParaRPr lang="en-US"/>
        </a:p>
      </dgm:t>
    </dgm:pt>
    <dgm:pt modelId="{43316F52-2742-4712-BD65-46EDD4FD704A}" type="pres">
      <dgm:prSet presAssocID="{F0977AEE-5795-4D01-8EB6-6ADA833D5B87}" presName="Name0" presStyleCnt="0">
        <dgm:presLayoutVars>
          <dgm:dir/>
          <dgm:animLvl val="lvl"/>
          <dgm:resizeHandles val="exact"/>
        </dgm:presLayoutVars>
      </dgm:prSet>
      <dgm:spPr/>
    </dgm:pt>
    <dgm:pt modelId="{08B6F274-9FA9-4812-9481-7ABE8CEDBD8F}" type="pres">
      <dgm:prSet presAssocID="{3330F81B-F1C4-4726-A089-2264BD6A780E}" presName="composite" presStyleCnt="0"/>
      <dgm:spPr/>
    </dgm:pt>
    <dgm:pt modelId="{F0E029BB-4958-49D1-BB5B-4B032E7AF0C8}" type="pres">
      <dgm:prSet presAssocID="{3330F81B-F1C4-4726-A089-2264BD6A780E}" presName="parTx" presStyleLbl="alignNode1" presStyleIdx="0" presStyleCnt="2">
        <dgm:presLayoutVars>
          <dgm:chMax val="0"/>
          <dgm:chPref val="0"/>
          <dgm:bulletEnabled val="1"/>
        </dgm:presLayoutVars>
      </dgm:prSet>
      <dgm:spPr/>
    </dgm:pt>
    <dgm:pt modelId="{BF17CC67-56D0-405A-87B4-C3465CAB918F}" type="pres">
      <dgm:prSet presAssocID="{3330F81B-F1C4-4726-A089-2264BD6A780E}" presName="desTx" presStyleLbl="alignAccFollowNode1" presStyleIdx="0" presStyleCnt="2">
        <dgm:presLayoutVars>
          <dgm:bulletEnabled val="1"/>
        </dgm:presLayoutVars>
      </dgm:prSet>
      <dgm:spPr/>
    </dgm:pt>
    <dgm:pt modelId="{99A4A3B2-588C-4A65-BF71-11F392D7981F}" type="pres">
      <dgm:prSet presAssocID="{2003D647-C595-4BA7-9838-2194E289EEA7}" presName="space" presStyleCnt="0"/>
      <dgm:spPr/>
    </dgm:pt>
    <dgm:pt modelId="{222D1241-22C0-4780-B1CC-EDAD0CF83BF9}" type="pres">
      <dgm:prSet presAssocID="{3F1647D6-0FF7-486B-9FF2-8EF8FD158DD8}" presName="composite" presStyleCnt="0"/>
      <dgm:spPr/>
    </dgm:pt>
    <dgm:pt modelId="{CE089B2D-1379-4E09-964C-3FF1A47268FE}" type="pres">
      <dgm:prSet presAssocID="{3F1647D6-0FF7-486B-9FF2-8EF8FD158DD8}" presName="parTx" presStyleLbl="alignNode1" presStyleIdx="1" presStyleCnt="2">
        <dgm:presLayoutVars>
          <dgm:chMax val="0"/>
          <dgm:chPref val="0"/>
          <dgm:bulletEnabled val="1"/>
        </dgm:presLayoutVars>
      </dgm:prSet>
      <dgm:spPr/>
    </dgm:pt>
    <dgm:pt modelId="{1DD4A263-BF5D-4A58-B981-879363DD0C84}" type="pres">
      <dgm:prSet presAssocID="{3F1647D6-0FF7-486B-9FF2-8EF8FD158DD8}" presName="desTx" presStyleLbl="alignAccFollowNode1" presStyleIdx="1" presStyleCnt="2">
        <dgm:presLayoutVars>
          <dgm:bulletEnabled val="1"/>
        </dgm:presLayoutVars>
      </dgm:prSet>
      <dgm:spPr/>
    </dgm:pt>
  </dgm:ptLst>
  <dgm:cxnLst>
    <dgm:cxn modelId="{11D21501-14A1-41AF-8166-75848CAD0887}" srcId="{3330F81B-F1C4-4726-A089-2264BD6A780E}" destId="{C5F75430-A450-47A6-997B-7B48B6820C89}" srcOrd="7" destOrd="0" parTransId="{65BA5ADB-3CBE-4EB0-AFDA-C188196C92A3}" sibTransId="{C5CB5A89-6E2B-4CCF-8285-83F4C2DFE33D}"/>
    <dgm:cxn modelId="{1F374906-8705-4ABC-9707-5578DE917FB5}" srcId="{3330F81B-F1C4-4726-A089-2264BD6A780E}" destId="{729F2DB1-02E3-415A-8470-D77AD265A076}" srcOrd="8" destOrd="0" parTransId="{CACE5FBE-264B-498F-A8E2-DF777E415537}" sibTransId="{164C6958-BE2C-44C4-ACCF-56CB1E668ADE}"/>
    <dgm:cxn modelId="{ABDDCA08-EB26-469C-A068-8E8EF482238F}" type="presOf" srcId="{42A35C78-52E9-41A7-B56B-CD3D349B4B3D}" destId="{BF17CC67-56D0-405A-87B4-C3465CAB918F}" srcOrd="0" destOrd="1" presId="urn:microsoft.com/office/officeart/2005/8/layout/hList1"/>
    <dgm:cxn modelId="{E481BD11-0B79-4941-8C03-3143347129AB}" srcId="{3330F81B-F1C4-4726-A089-2264BD6A780E}" destId="{3EAD9873-E3D6-4711-949F-C461A9DFC401}" srcOrd="0" destOrd="0" parTransId="{571803F6-BF8B-428D-A8E5-3EEB616564E2}" sibTransId="{8352D90D-887D-46FC-A287-F8F361B7827B}"/>
    <dgm:cxn modelId="{76F6FE1E-5CE7-419C-8571-C074AB18F3E2}" srcId="{3330F81B-F1C4-4726-A089-2264BD6A780E}" destId="{32A826DC-F248-4110-80EE-8AAEF1E09161}" srcOrd="4" destOrd="0" parTransId="{F391BE28-13B1-4F4A-97A0-E4CD9CA3B106}" sibTransId="{1D8CF2A0-06D2-473C-8275-BE83CA2DBBB1}"/>
    <dgm:cxn modelId="{61D79426-9478-4395-A612-369E866C12E4}" srcId="{3F1647D6-0FF7-486B-9FF2-8EF8FD158DD8}" destId="{8BF40095-57E7-4E2D-8AEC-E75ECDAE6B6D}" srcOrd="3" destOrd="0" parTransId="{F6C02C43-136D-4257-9F01-F6CBE8EC567F}" sibTransId="{BE1C3DCC-85B9-4148-BB22-37037A448BA1}"/>
    <dgm:cxn modelId="{FF0ADB27-CDA5-45E5-8A9D-4E96D10FFDF9}" type="presOf" srcId="{F0977AEE-5795-4D01-8EB6-6ADA833D5B87}" destId="{43316F52-2742-4712-BD65-46EDD4FD704A}" srcOrd="0" destOrd="0" presId="urn:microsoft.com/office/officeart/2005/8/layout/hList1"/>
    <dgm:cxn modelId="{C569122C-8AF5-4DCC-B409-AF7DA1448CF5}" srcId="{3F1647D6-0FF7-486B-9FF2-8EF8FD158DD8}" destId="{9351581F-0B45-4841-A9A2-FF61FF647C50}" srcOrd="4" destOrd="0" parTransId="{2DC0E289-6E1A-433C-87FE-8E2287594F6C}" sibTransId="{B1C31F87-B1F6-4156-9DFA-EE0BF8A9F441}"/>
    <dgm:cxn modelId="{F855A22D-5CC9-477F-8346-557CE7AE7180}" srcId="{3330F81B-F1C4-4726-A089-2264BD6A780E}" destId="{D9A50286-D685-4BD6-B3C5-0B489C9DE661}" srcOrd="3" destOrd="0" parTransId="{DC6487C0-E988-455A-8BFA-7ACE67C523D0}" sibTransId="{7A88CDFB-E11E-4823-8627-F4DDD58B8BB6}"/>
    <dgm:cxn modelId="{7114592F-9B61-44CF-906A-E7EDAAD4BAC7}" type="presOf" srcId="{BBFD36D7-9F36-4B16-A7E4-098407149C1A}" destId="{BF17CC67-56D0-405A-87B4-C3465CAB918F}" srcOrd="0" destOrd="2" presId="urn:microsoft.com/office/officeart/2005/8/layout/hList1"/>
    <dgm:cxn modelId="{7AE94338-BFD4-4F9C-85D7-FD811F125CD9}" type="presOf" srcId="{35B14C11-B7CD-41A2-B7D9-93F90A775650}" destId="{BF17CC67-56D0-405A-87B4-C3465CAB918F}" srcOrd="0" destOrd="5" presId="urn:microsoft.com/office/officeart/2005/8/layout/hList1"/>
    <dgm:cxn modelId="{D5EBBF40-859A-4ACB-B810-EE09F2DD432B}" type="presOf" srcId="{9351581F-0B45-4841-A9A2-FF61FF647C50}" destId="{1DD4A263-BF5D-4A58-B981-879363DD0C84}" srcOrd="0" destOrd="4" presId="urn:microsoft.com/office/officeart/2005/8/layout/hList1"/>
    <dgm:cxn modelId="{21FBE65B-6E91-46C9-93D9-2F68827002DB}" type="presOf" srcId="{4A4B14F3-ACA0-457C-977A-F00E9B3FB8CA}" destId="{1DD4A263-BF5D-4A58-B981-879363DD0C84}" srcOrd="0" destOrd="2" presId="urn:microsoft.com/office/officeart/2005/8/layout/hList1"/>
    <dgm:cxn modelId="{A2DA2047-E043-4956-A57D-C2337C290866}" srcId="{3F1647D6-0FF7-486B-9FF2-8EF8FD158DD8}" destId="{4A4B14F3-ACA0-457C-977A-F00E9B3FB8CA}" srcOrd="2" destOrd="0" parTransId="{96C9305A-A7CF-443D-AB27-3A5F2A671FF1}" sibTransId="{DB95FA91-DA1D-4C79-8811-9DD5783C938C}"/>
    <dgm:cxn modelId="{E8DA7768-98BA-4A35-8137-6B0408D6F84E}" srcId="{3F1647D6-0FF7-486B-9FF2-8EF8FD158DD8}" destId="{BC38587C-5434-48BC-99BF-22DE42B6AC82}" srcOrd="5" destOrd="0" parTransId="{61CF0458-5051-463A-A8DE-DEAD8678C98F}" sibTransId="{4BC21E60-A32B-4F91-BBC5-12D51B2DCFF3}"/>
    <dgm:cxn modelId="{16F2B549-2FB5-4230-917A-2ECD19535AF9}" srcId="{3330F81B-F1C4-4726-A089-2264BD6A780E}" destId="{BBFD36D7-9F36-4B16-A7E4-098407149C1A}" srcOrd="2" destOrd="0" parTransId="{DAAC23A2-9F0B-4543-83A3-03D8B583AA3F}" sibTransId="{F8F65CBB-A4E8-4B76-82B6-6BFFA4726ABE}"/>
    <dgm:cxn modelId="{4FEF676B-662B-476B-9000-9ADBD929DE6B}" type="presOf" srcId="{32A826DC-F248-4110-80EE-8AAEF1E09161}" destId="{BF17CC67-56D0-405A-87B4-C3465CAB918F}" srcOrd="0" destOrd="4" presId="urn:microsoft.com/office/officeart/2005/8/layout/hList1"/>
    <dgm:cxn modelId="{590A794C-E661-4C1E-BEE3-7F79D4D779BE}" type="presOf" srcId="{8BF40095-57E7-4E2D-8AEC-E75ECDAE6B6D}" destId="{1DD4A263-BF5D-4A58-B981-879363DD0C84}" srcOrd="0" destOrd="3" presId="urn:microsoft.com/office/officeart/2005/8/layout/hList1"/>
    <dgm:cxn modelId="{23C7CF6C-C39E-44C3-826D-935A272CD391}" type="presOf" srcId="{C5F75430-A450-47A6-997B-7B48B6820C89}" destId="{BF17CC67-56D0-405A-87B4-C3465CAB918F}" srcOrd="0" destOrd="7" presId="urn:microsoft.com/office/officeart/2005/8/layout/hList1"/>
    <dgm:cxn modelId="{FAB4B750-3A95-41F7-B461-5E77AE969B68}" type="presOf" srcId="{0FD16EA3-ABC2-4666-B8CF-ED815592C030}" destId="{BF17CC67-56D0-405A-87B4-C3465CAB918F}" srcOrd="0" destOrd="6" presId="urn:microsoft.com/office/officeart/2005/8/layout/hList1"/>
    <dgm:cxn modelId="{B9A5E250-6646-4228-B63D-E4F8205E4952}" type="presOf" srcId="{729F2DB1-02E3-415A-8470-D77AD265A076}" destId="{BF17CC67-56D0-405A-87B4-C3465CAB918F}" srcOrd="0" destOrd="8" presId="urn:microsoft.com/office/officeart/2005/8/layout/hList1"/>
    <dgm:cxn modelId="{76190774-5671-4503-9BE8-0BF287F7591F}" type="presOf" srcId="{3F1647D6-0FF7-486B-9FF2-8EF8FD158DD8}" destId="{CE089B2D-1379-4E09-964C-3FF1A47268FE}" srcOrd="0" destOrd="0" presId="urn:microsoft.com/office/officeart/2005/8/layout/hList1"/>
    <dgm:cxn modelId="{D5C8337D-11FD-4E44-8BB4-2ACDF973771B}" srcId="{3F1647D6-0FF7-486B-9FF2-8EF8FD158DD8}" destId="{CF7733EC-D560-4D87-A1CF-DFC53FB4891D}" srcOrd="6" destOrd="0" parTransId="{DB079907-FBE9-455B-BF19-3BF9ED161D95}" sibTransId="{B747C88C-3EC7-4142-A3ED-1DDB5A7F4FF1}"/>
    <dgm:cxn modelId="{03AB658A-02B8-4238-89CE-CB5270E40C01}" type="presOf" srcId="{BC38587C-5434-48BC-99BF-22DE42B6AC82}" destId="{1DD4A263-BF5D-4A58-B981-879363DD0C84}" srcOrd="0" destOrd="5" presId="urn:microsoft.com/office/officeart/2005/8/layout/hList1"/>
    <dgm:cxn modelId="{FA099598-BE6A-475F-8553-2016B167DE32}" srcId="{3330F81B-F1C4-4726-A089-2264BD6A780E}" destId="{42A35C78-52E9-41A7-B56B-CD3D349B4B3D}" srcOrd="1" destOrd="0" parTransId="{C0D54987-FD49-46F5-AC0F-65287D6559A2}" sibTransId="{C7D49F07-6B28-480B-B89E-CBB92D536710}"/>
    <dgm:cxn modelId="{24F1F6AB-54CC-4825-BE3A-6A1D2A8A2FFC}" srcId="{F0977AEE-5795-4D01-8EB6-6ADA833D5B87}" destId="{3F1647D6-0FF7-486B-9FF2-8EF8FD158DD8}" srcOrd="1" destOrd="0" parTransId="{06CBA369-F31C-49A7-8B54-5DAF40F47DA2}" sibTransId="{7089BA51-4E3E-4A81-A41C-35ED7EFDABA3}"/>
    <dgm:cxn modelId="{296A4CB3-EB4C-4AE1-88BB-161D2073E979}" type="presOf" srcId="{3330F81B-F1C4-4726-A089-2264BD6A780E}" destId="{F0E029BB-4958-49D1-BB5B-4B032E7AF0C8}" srcOrd="0" destOrd="0" presId="urn:microsoft.com/office/officeart/2005/8/layout/hList1"/>
    <dgm:cxn modelId="{A90B34BA-36F0-40E9-AD9D-E1F8663EC256}" type="presOf" srcId="{6C4B527B-3560-4E30-BCBD-0A878A8D1C26}" destId="{1DD4A263-BF5D-4A58-B981-879363DD0C84}" srcOrd="0" destOrd="0" presId="urn:microsoft.com/office/officeart/2005/8/layout/hList1"/>
    <dgm:cxn modelId="{7D0949BE-B8D4-4662-93F8-16E07224D16C}" srcId="{3330F81B-F1C4-4726-A089-2264BD6A780E}" destId="{35B14C11-B7CD-41A2-B7D9-93F90A775650}" srcOrd="5" destOrd="0" parTransId="{6BF71A7A-7384-4391-A38B-D74D1ECFA366}" sibTransId="{ABA09929-4296-4ED7-8B57-A8464C327E73}"/>
    <dgm:cxn modelId="{062010C7-2931-406A-A3E4-81AE44A6CF82}" type="presOf" srcId="{CF7733EC-D560-4D87-A1CF-DFC53FB4891D}" destId="{1DD4A263-BF5D-4A58-B981-879363DD0C84}" srcOrd="0" destOrd="6" presId="urn:microsoft.com/office/officeart/2005/8/layout/hList1"/>
    <dgm:cxn modelId="{0F35DFD1-58DE-4833-9AD0-9903B780DAAF}" type="presOf" srcId="{D9A50286-D685-4BD6-B3C5-0B489C9DE661}" destId="{BF17CC67-56D0-405A-87B4-C3465CAB918F}" srcOrd="0" destOrd="3" presId="urn:microsoft.com/office/officeart/2005/8/layout/hList1"/>
    <dgm:cxn modelId="{D24367D7-13FD-4ACC-ADCB-F31581BF1081}" srcId="{F0977AEE-5795-4D01-8EB6-6ADA833D5B87}" destId="{3330F81B-F1C4-4726-A089-2264BD6A780E}" srcOrd="0" destOrd="0" parTransId="{A2A3B978-0372-4EBC-816B-C2CCCAE7277F}" sibTransId="{2003D647-C595-4BA7-9838-2194E289EEA7}"/>
    <dgm:cxn modelId="{25C703DD-E60F-46A6-8046-FEB3676DF559}" srcId="{3330F81B-F1C4-4726-A089-2264BD6A780E}" destId="{0FD16EA3-ABC2-4666-B8CF-ED815592C030}" srcOrd="6" destOrd="0" parTransId="{BE137257-AB3C-46A0-A8B0-7F2E4240B284}" sibTransId="{DBAACE13-C170-4FC9-99AA-D636D2C13703}"/>
    <dgm:cxn modelId="{CCFABCE1-746F-4AB9-A5B7-E5BDF2F31D09}" type="presOf" srcId="{3EAD9873-E3D6-4711-949F-C461A9DFC401}" destId="{BF17CC67-56D0-405A-87B4-C3465CAB918F}" srcOrd="0" destOrd="0" presId="urn:microsoft.com/office/officeart/2005/8/layout/hList1"/>
    <dgm:cxn modelId="{72DECEF1-A421-49AA-B963-C1B364FFC52F}" srcId="{3F1647D6-0FF7-486B-9FF2-8EF8FD158DD8}" destId="{0D086E16-0DBF-4851-8965-71C0570522A1}" srcOrd="1" destOrd="0" parTransId="{06C20E8A-63C3-45F3-BA40-B9163E66B460}" sibTransId="{FD35D266-30A2-4752-982E-FF93216879AB}"/>
    <dgm:cxn modelId="{FF7366FA-3A13-491A-88B5-F2F404A0782E}" type="presOf" srcId="{0D086E16-0DBF-4851-8965-71C0570522A1}" destId="{1DD4A263-BF5D-4A58-B981-879363DD0C84}" srcOrd="0" destOrd="1" presId="urn:microsoft.com/office/officeart/2005/8/layout/hList1"/>
    <dgm:cxn modelId="{D1627EFB-00A1-4B43-8F02-68F3F01F30F1}" srcId="{3F1647D6-0FF7-486B-9FF2-8EF8FD158DD8}" destId="{6C4B527B-3560-4E30-BCBD-0A878A8D1C26}" srcOrd="0" destOrd="0" parTransId="{64D47E5F-AA78-475F-B375-B7744389020D}" sibTransId="{922FF7C1-5FB4-4E96-94A6-988D7BB64296}"/>
    <dgm:cxn modelId="{C159F9FB-FD15-4412-98BD-C50760D9E13D}" type="presParOf" srcId="{43316F52-2742-4712-BD65-46EDD4FD704A}" destId="{08B6F274-9FA9-4812-9481-7ABE8CEDBD8F}" srcOrd="0" destOrd="0" presId="urn:microsoft.com/office/officeart/2005/8/layout/hList1"/>
    <dgm:cxn modelId="{2AF7DEBA-0788-43AB-A596-193A66C65D72}" type="presParOf" srcId="{08B6F274-9FA9-4812-9481-7ABE8CEDBD8F}" destId="{F0E029BB-4958-49D1-BB5B-4B032E7AF0C8}" srcOrd="0" destOrd="0" presId="urn:microsoft.com/office/officeart/2005/8/layout/hList1"/>
    <dgm:cxn modelId="{185D09D2-5444-4628-AD6B-0F9985267D2E}" type="presParOf" srcId="{08B6F274-9FA9-4812-9481-7ABE8CEDBD8F}" destId="{BF17CC67-56D0-405A-87B4-C3465CAB918F}" srcOrd="1" destOrd="0" presId="urn:microsoft.com/office/officeart/2005/8/layout/hList1"/>
    <dgm:cxn modelId="{F051B4E5-452C-496B-BECB-3592B777541B}" type="presParOf" srcId="{43316F52-2742-4712-BD65-46EDD4FD704A}" destId="{99A4A3B2-588C-4A65-BF71-11F392D7981F}" srcOrd="1" destOrd="0" presId="urn:microsoft.com/office/officeart/2005/8/layout/hList1"/>
    <dgm:cxn modelId="{BFBB229A-BE92-41B0-B881-73F6AA25B056}" type="presParOf" srcId="{43316F52-2742-4712-BD65-46EDD4FD704A}" destId="{222D1241-22C0-4780-B1CC-EDAD0CF83BF9}" srcOrd="2" destOrd="0" presId="urn:microsoft.com/office/officeart/2005/8/layout/hList1"/>
    <dgm:cxn modelId="{A076EF47-9EC3-41B5-B285-3BB1DBE355E2}" type="presParOf" srcId="{222D1241-22C0-4780-B1CC-EDAD0CF83BF9}" destId="{CE089B2D-1379-4E09-964C-3FF1A47268FE}" srcOrd="0" destOrd="0" presId="urn:microsoft.com/office/officeart/2005/8/layout/hList1"/>
    <dgm:cxn modelId="{B3115D34-5B19-4E15-890E-6D8797BA773F}" type="presParOf" srcId="{222D1241-22C0-4780-B1CC-EDAD0CF83BF9}" destId="{1DD4A263-BF5D-4A58-B981-879363DD0C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6DD39C-6878-49D5-A9DB-A05A41DF1D35}"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D25BA477-390E-49D7-888C-815CB6AB4A61}">
      <dgm:prSet phldrT="[Text]"/>
      <dgm:spPr/>
      <dgm:t>
        <a:bodyPr/>
        <a:lstStyle/>
        <a:p>
          <a:r>
            <a:rPr lang="en-US"/>
            <a:t>CAVPASS virtual team</a:t>
          </a:r>
        </a:p>
      </dgm:t>
    </dgm:pt>
    <dgm:pt modelId="{07F66F72-C95F-473F-8F8F-4DCCA987E803}" type="parTrans" cxnId="{3BA095B4-E0A7-4B72-B46F-65F63E8E4B93}">
      <dgm:prSet/>
      <dgm:spPr/>
      <dgm:t>
        <a:bodyPr/>
        <a:lstStyle/>
        <a:p>
          <a:endParaRPr lang="en-US"/>
        </a:p>
      </dgm:t>
    </dgm:pt>
    <dgm:pt modelId="{865AD7BE-0F88-439D-83ED-AA0D540135B4}" type="sibTrans" cxnId="{3BA095B4-E0A7-4B72-B46F-65F63E8E4B93}">
      <dgm:prSet/>
      <dgm:spPr/>
      <dgm:t>
        <a:bodyPr/>
        <a:lstStyle/>
        <a:p>
          <a:endParaRPr lang="en-US"/>
        </a:p>
      </dgm:t>
    </dgm:pt>
    <dgm:pt modelId="{AF85F4F6-9058-4A11-9E40-6C21B66ADD37}">
      <dgm:prSet phldrT="[Text]"/>
      <dgm:spPr/>
      <dgm:t>
        <a:bodyPr/>
        <a:lstStyle/>
        <a:p>
          <a:r>
            <a:rPr lang="en-US" dirty="0"/>
            <a:t>RSD</a:t>
          </a:r>
        </a:p>
      </dgm:t>
    </dgm:pt>
    <dgm:pt modelId="{FBF01487-0608-47F7-8613-9AECD5AD6982}" type="parTrans" cxnId="{55A4BCDA-4B6A-4231-82CD-A53A825F78C0}">
      <dgm:prSet/>
      <dgm:spPr/>
      <dgm:t>
        <a:bodyPr/>
        <a:lstStyle/>
        <a:p>
          <a:endParaRPr lang="en-US"/>
        </a:p>
      </dgm:t>
    </dgm:pt>
    <dgm:pt modelId="{35C3AAB8-0589-484B-8D63-DB9EB14D75D9}" type="sibTrans" cxnId="{55A4BCDA-4B6A-4231-82CD-A53A825F78C0}">
      <dgm:prSet/>
      <dgm:spPr/>
      <dgm:t>
        <a:bodyPr/>
        <a:lstStyle/>
        <a:p>
          <a:endParaRPr lang="en-US"/>
        </a:p>
      </dgm:t>
    </dgm:pt>
    <dgm:pt modelId="{62FB54F8-559F-478E-A7C4-62AAD5332951}">
      <dgm:prSet phldrT="[Text]"/>
      <dgm:spPr/>
      <dgm:t>
        <a:bodyPr/>
        <a:lstStyle/>
        <a:p>
          <a:r>
            <a:rPr lang="en-US"/>
            <a:t>IVS</a:t>
          </a:r>
        </a:p>
      </dgm:t>
    </dgm:pt>
    <dgm:pt modelId="{09993F8A-1213-4F13-81CB-7AAC492AD123}" type="parTrans" cxnId="{4EA78D81-51D6-4A4D-8B94-EA2DBCAB837E}">
      <dgm:prSet/>
      <dgm:spPr/>
      <dgm:t>
        <a:bodyPr/>
        <a:lstStyle/>
        <a:p>
          <a:endParaRPr lang="en-US"/>
        </a:p>
      </dgm:t>
    </dgm:pt>
    <dgm:pt modelId="{C4C26B4E-48E2-41C0-83CE-94AFD8727940}" type="sibTrans" cxnId="{4EA78D81-51D6-4A4D-8B94-EA2DBCAB837E}">
      <dgm:prSet/>
      <dgm:spPr/>
      <dgm:t>
        <a:bodyPr/>
        <a:lstStyle/>
        <a:p>
          <a:endParaRPr lang="en-US"/>
        </a:p>
      </dgm:t>
    </dgm:pt>
    <dgm:pt modelId="{5595BFFD-B89B-461E-B00F-1FE2CEF7BDD8}">
      <dgm:prSet phldrT="[Text]"/>
      <dgm:spPr/>
      <dgm:t>
        <a:bodyPr/>
        <a:lstStyle/>
        <a:p>
          <a:r>
            <a:rPr lang="en-US"/>
            <a:t>VCA</a:t>
          </a:r>
        </a:p>
      </dgm:t>
    </dgm:pt>
    <dgm:pt modelId="{D0B9F273-90A5-4DCC-B86F-B4DBBA9651A1}" type="parTrans" cxnId="{591DDEFB-655B-4C7B-898B-0DE8FDDED544}">
      <dgm:prSet/>
      <dgm:spPr/>
      <dgm:t>
        <a:bodyPr/>
        <a:lstStyle/>
        <a:p>
          <a:endParaRPr lang="en-US"/>
        </a:p>
      </dgm:t>
    </dgm:pt>
    <dgm:pt modelId="{CD49FF8B-8713-4861-B09C-57E37990CECB}" type="sibTrans" cxnId="{591DDEFB-655B-4C7B-898B-0DE8FDDED544}">
      <dgm:prSet/>
      <dgm:spPr/>
      <dgm:t>
        <a:bodyPr/>
        <a:lstStyle/>
        <a:p>
          <a:endParaRPr lang="en-US"/>
        </a:p>
      </dgm:t>
    </dgm:pt>
    <dgm:pt modelId="{AB3E4EE6-107B-4E9A-81A5-D6E9BC0B9A2B}">
      <dgm:prSet phldrT="[Text]"/>
      <dgm:spPr/>
      <dgm:t>
        <a:bodyPr/>
        <a:lstStyle/>
        <a:p>
          <a:r>
            <a:rPr lang="en-US"/>
            <a:t>CCAV</a:t>
          </a:r>
        </a:p>
      </dgm:t>
    </dgm:pt>
    <dgm:pt modelId="{437AA5CF-360F-4BFF-B457-36CBC25BBAD8}" type="parTrans" cxnId="{0549E245-4FDF-4E15-91B8-DA81269CAC47}">
      <dgm:prSet/>
      <dgm:spPr/>
      <dgm:t>
        <a:bodyPr/>
        <a:lstStyle/>
        <a:p>
          <a:endParaRPr lang="en-US"/>
        </a:p>
      </dgm:t>
    </dgm:pt>
    <dgm:pt modelId="{82197EBA-0D57-43BE-838B-987AB382E99A}" type="sibTrans" cxnId="{0549E245-4FDF-4E15-91B8-DA81269CAC47}">
      <dgm:prSet/>
      <dgm:spPr/>
      <dgm:t>
        <a:bodyPr/>
        <a:lstStyle/>
        <a:p>
          <a:endParaRPr lang="en-US"/>
        </a:p>
      </dgm:t>
    </dgm:pt>
    <dgm:pt modelId="{C7155335-9F8B-4536-9B5F-A0595A682821}">
      <dgm:prSet phldrT="[Text]"/>
      <dgm:spPr/>
      <dgm:t>
        <a:bodyPr/>
        <a:lstStyle/>
        <a:p>
          <a:r>
            <a:rPr lang="en-US"/>
            <a:t>DVSA</a:t>
          </a:r>
        </a:p>
      </dgm:t>
    </dgm:pt>
    <dgm:pt modelId="{522D1A5B-C9A9-4E97-BF1D-EA5032512EDA}" type="parTrans" cxnId="{C5A0408D-D5F9-4EF1-AE98-1F392B49B65F}">
      <dgm:prSet/>
      <dgm:spPr/>
      <dgm:t>
        <a:bodyPr/>
        <a:lstStyle/>
        <a:p>
          <a:endParaRPr lang="en-US"/>
        </a:p>
      </dgm:t>
    </dgm:pt>
    <dgm:pt modelId="{2BC9455C-AB99-4394-8DDE-A5857633033B}" type="sibTrans" cxnId="{C5A0408D-D5F9-4EF1-AE98-1F392B49B65F}">
      <dgm:prSet/>
      <dgm:spPr/>
      <dgm:t>
        <a:bodyPr/>
        <a:lstStyle/>
        <a:p>
          <a:endParaRPr lang="en-US"/>
        </a:p>
      </dgm:t>
    </dgm:pt>
    <dgm:pt modelId="{5DE09523-FC6C-4906-8D14-4142D2E7A0EC}">
      <dgm:prSet phldrT="[Text]"/>
      <dgm:spPr/>
      <dgm:t>
        <a:bodyPr/>
        <a:lstStyle/>
        <a:p>
          <a:r>
            <a:rPr lang="en-US"/>
            <a:t>DVLA</a:t>
          </a:r>
        </a:p>
      </dgm:t>
    </dgm:pt>
    <dgm:pt modelId="{5D425094-8C66-4EA4-881B-BBD6132D119D}" type="parTrans" cxnId="{84E1AADF-0E0D-4DDC-9187-EA17FF12C75B}">
      <dgm:prSet/>
      <dgm:spPr/>
      <dgm:t>
        <a:bodyPr/>
        <a:lstStyle/>
        <a:p>
          <a:endParaRPr lang="en-US"/>
        </a:p>
      </dgm:t>
    </dgm:pt>
    <dgm:pt modelId="{DBE11EC6-F275-4312-B351-676367EC0537}" type="sibTrans" cxnId="{84E1AADF-0E0D-4DDC-9187-EA17FF12C75B}">
      <dgm:prSet/>
      <dgm:spPr/>
      <dgm:t>
        <a:bodyPr/>
        <a:lstStyle/>
        <a:p>
          <a:endParaRPr lang="en-US"/>
        </a:p>
      </dgm:t>
    </dgm:pt>
    <dgm:pt modelId="{915D7DFA-408C-43EA-AD4A-70EA7129D76D}">
      <dgm:prSet phldrT="[Text]"/>
      <dgm:spPr/>
      <dgm:t>
        <a:bodyPr/>
        <a:lstStyle/>
        <a:p>
          <a:r>
            <a:rPr lang="en-US"/>
            <a:t>FOLR</a:t>
          </a:r>
        </a:p>
      </dgm:t>
    </dgm:pt>
    <dgm:pt modelId="{56E52ADA-42F1-4CF8-B537-862F951C0C6E}" type="parTrans" cxnId="{90C2136E-5568-4CD7-9CBA-AF26A7F779C0}">
      <dgm:prSet/>
      <dgm:spPr/>
      <dgm:t>
        <a:bodyPr/>
        <a:lstStyle/>
        <a:p>
          <a:endParaRPr lang="en-US"/>
        </a:p>
      </dgm:t>
    </dgm:pt>
    <dgm:pt modelId="{20AF5BB1-E791-42A6-B5AD-5FB5072A0AD3}" type="sibTrans" cxnId="{90C2136E-5568-4CD7-9CBA-AF26A7F779C0}">
      <dgm:prSet/>
      <dgm:spPr/>
      <dgm:t>
        <a:bodyPr/>
        <a:lstStyle/>
        <a:p>
          <a:endParaRPr lang="en-US"/>
        </a:p>
      </dgm:t>
    </dgm:pt>
    <dgm:pt modelId="{EA917E62-DCCC-4680-B282-E30B2A5E479C}">
      <dgm:prSet phldrT="[Text]"/>
      <dgm:spPr/>
      <dgm:t>
        <a:bodyPr/>
        <a:lstStyle/>
        <a:p>
          <a:r>
            <a:rPr lang="en-US"/>
            <a:t>T&amp;T</a:t>
          </a:r>
        </a:p>
      </dgm:t>
    </dgm:pt>
    <dgm:pt modelId="{58F3609D-4FC6-4EBE-A119-1B212B6B4577}" type="parTrans" cxnId="{4E0C45C1-BFFB-48C2-B7E7-FB8CC69298B2}">
      <dgm:prSet/>
      <dgm:spPr/>
      <dgm:t>
        <a:bodyPr/>
        <a:lstStyle/>
        <a:p>
          <a:endParaRPr lang="en-US"/>
        </a:p>
      </dgm:t>
    </dgm:pt>
    <dgm:pt modelId="{2A99C169-CB4F-4F5A-B7DE-ACC8D6961332}" type="sibTrans" cxnId="{4E0C45C1-BFFB-48C2-B7E7-FB8CC69298B2}">
      <dgm:prSet/>
      <dgm:spPr/>
      <dgm:t>
        <a:bodyPr/>
        <a:lstStyle/>
        <a:p>
          <a:endParaRPr lang="en-US"/>
        </a:p>
      </dgm:t>
    </dgm:pt>
    <dgm:pt modelId="{A815FE74-CB9F-4678-9293-17B1CD7AF4CB}">
      <dgm:prSet phldrT="[Text]"/>
      <dgm:spPr/>
      <dgm:t>
        <a:bodyPr/>
        <a:lstStyle/>
        <a:p>
          <a:r>
            <a:rPr lang="en-US"/>
            <a:t>NCSC</a:t>
          </a:r>
        </a:p>
      </dgm:t>
    </dgm:pt>
    <dgm:pt modelId="{2441EBA6-2D50-4AD9-A8FE-24654D533C66}" type="parTrans" cxnId="{F27AA471-0DBF-4912-933C-99E5F9AD6FEF}">
      <dgm:prSet/>
      <dgm:spPr/>
      <dgm:t>
        <a:bodyPr/>
        <a:lstStyle/>
        <a:p>
          <a:endParaRPr lang="en-US"/>
        </a:p>
      </dgm:t>
    </dgm:pt>
    <dgm:pt modelId="{E1506B9C-ECD2-4ED4-A829-476D1BF49119}" type="sibTrans" cxnId="{F27AA471-0DBF-4912-933C-99E5F9AD6FEF}">
      <dgm:prSet/>
      <dgm:spPr/>
      <dgm:t>
        <a:bodyPr/>
        <a:lstStyle/>
        <a:p>
          <a:endParaRPr lang="en-US"/>
        </a:p>
      </dgm:t>
    </dgm:pt>
    <dgm:pt modelId="{499A4379-88E7-4B59-BB87-A1C2EF52EFA1}">
      <dgm:prSet phldrT="[Text]"/>
      <dgm:spPr/>
      <dgm:t>
        <a:bodyPr/>
        <a:lstStyle/>
        <a:p>
          <a:r>
            <a:rPr lang="en-US"/>
            <a:t>TSRR</a:t>
          </a:r>
        </a:p>
      </dgm:t>
    </dgm:pt>
    <dgm:pt modelId="{A117A29A-0981-4910-B4DC-2149DC9E497E}" type="parTrans" cxnId="{42CC62A2-9CF2-4EF4-8D11-E97AF9161A92}">
      <dgm:prSet/>
      <dgm:spPr/>
      <dgm:t>
        <a:bodyPr/>
        <a:lstStyle/>
        <a:p>
          <a:endParaRPr lang="en-US"/>
        </a:p>
      </dgm:t>
    </dgm:pt>
    <dgm:pt modelId="{EE3310CC-1822-4447-92EE-387F612E4F55}" type="sibTrans" cxnId="{42CC62A2-9CF2-4EF4-8D11-E97AF9161A92}">
      <dgm:prSet/>
      <dgm:spPr/>
      <dgm:t>
        <a:bodyPr/>
        <a:lstStyle/>
        <a:p>
          <a:endParaRPr lang="en-US"/>
        </a:p>
      </dgm:t>
    </dgm:pt>
    <dgm:pt modelId="{5A9F63F4-9214-4393-B2AF-2E19462BEC86}" type="pres">
      <dgm:prSet presAssocID="{566DD39C-6878-49D5-A9DB-A05A41DF1D35}" presName="cycle" presStyleCnt="0">
        <dgm:presLayoutVars>
          <dgm:chMax val="1"/>
          <dgm:dir/>
          <dgm:animLvl val="ctr"/>
          <dgm:resizeHandles val="exact"/>
        </dgm:presLayoutVars>
      </dgm:prSet>
      <dgm:spPr/>
    </dgm:pt>
    <dgm:pt modelId="{85E10190-BF34-45B2-9599-26D04E392793}" type="pres">
      <dgm:prSet presAssocID="{D25BA477-390E-49D7-888C-815CB6AB4A61}" presName="centerShape" presStyleLbl="node0" presStyleIdx="0" presStyleCnt="1" custScaleX="147126" custScaleY="142701" custLinFactNeighborX="263"/>
      <dgm:spPr/>
    </dgm:pt>
    <dgm:pt modelId="{4E2D9DC2-3496-4594-ACAF-CF43DB0AAFB0}" type="pres">
      <dgm:prSet presAssocID="{FBF01487-0608-47F7-8613-9AECD5AD6982}" presName="Name9" presStyleLbl="parChTrans1D2" presStyleIdx="0" presStyleCnt="10"/>
      <dgm:spPr/>
    </dgm:pt>
    <dgm:pt modelId="{EBBE9994-D359-4FD7-AB95-F1D094FA8AE7}" type="pres">
      <dgm:prSet presAssocID="{FBF01487-0608-47F7-8613-9AECD5AD6982}" presName="connTx" presStyleLbl="parChTrans1D2" presStyleIdx="0" presStyleCnt="10"/>
      <dgm:spPr/>
    </dgm:pt>
    <dgm:pt modelId="{C28D58DA-3683-413D-BBD4-28523B591B22}" type="pres">
      <dgm:prSet presAssocID="{AF85F4F6-9058-4A11-9E40-6C21B66ADD37}" presName="node" presStyleLbl="node1" presStyleIdx="0" presStyleCnt="10">
        <dgm:presLayoutVars>
          <dgm:bulletEnabled val="1"/>
        </dgm:presLayoutVars>
      </dgm:prSet>
      <dgm:spPr/>
    </dgm:pt>
    <dgm:pt modelId="{58306ABB-E8E7-45C8-B3DF-F7E407A6D06B}" type="pres">
      <dgm:prSet presAssocID="{09993F8A-1213-4F13-81CB-7AAC492AD123}" presName="Name9" presStyleLbl="parChTrans1D2" presStyleIdx="1" presStyleCnt="10"/>
      <dgm:spPr/>
    </dgm:pt>
    <dgm:pt modelId="{F1D41130-2ABC-45BE-A714-E79CEB2B6D19}" type="pres">
      <dgm:prSet presAssocID="{09993F8A-1213-4F13-81CB-7AAC492AD123}" presName="connTx" presStyleLbl="parChTrans1D2" presStyleIdx="1" presStyleCnt="10"/>
      <dgm:spPr/>
    </dgm:pt>
    <dgm:pt modelId="{3FBDBC0B-A12F-4700-892C-D9372A531CB0}" type="pres">
      <dgm:prSet presAssocID="{62FB54F8-559F-478E-A7C4-62AAD5332951}" presName="node" presStyleLbl="node1" presStyleIdx="1" presStyleCnt="10">
        <dgm:presLayoutVars>
          <dgm:bulletEnabled val="1"/>
        </dgm:presLayoutVars>
      </dgm:prSet>
      <dgm:spPr/>
    </dgm:pt>
    <dgm:pt modelId="{B55809E8-FCED-4B56-8D5E-92582F2D4CDC}" type="pres">
      <dgm:prSet presAssocID="{D0B9F273-90A5-4DCC-B86F-B4DBBA9651A1}" presName="Name9" presStyleLbl="parChTrans1D2" presStyleIdx="2" presStyleCnt="10"/>
      <dgm:spPr/>
    </dgm:pt>
    <dgm:pt modelId="{BCD524C9-729C-416B-9985-2BD8105B4426}" type="pres">
      <dgm:prSet presAssocID="{D0B9F273-90A5-4DCC-B86F-B4DBBA9651A1}" presName="connTx" presStyleLbl="parChTrans1D2" presStyleIdx="2" presStyleCnt="10"/>
      <dgm:spPr/>
    </dgm:pt>
    <dgm:pt modelId="{6A0C9562-F8C6-4A72-96FC-1E300DD29315}" type="pres">
      <dgm:prSet presAssocID="{5595BFFD-B89B-461E-B00F-1FE2CEF7BDD8}" presName="node" presStyleLbl="node1" presStyleIdx="2" presStyleCnt="10">
        <dgm:presLayoutVars>
          <dgm:bulletEnabled val="1"/>
        </dgm:presLayoutVars>
      </dgm:prSet>
      <dgm:spPr/>
    </dgm:pt>
    <dgm:pt modelId="{6B43F9B8-F02E-4832-9E33-000C0287D9E2}" type="pres">
      <dgm:prSet presAssocID="{437AA5CF-360F-4BFF-B457-36CBC25BBAD8}" presName="Name9" presStyleLbl="parChTrans1D2" presStyleIdx="3" presStyleCnt="10"/>
      <dgm:spPr/>
    </dgm:pt>
    <dgm:pt modelId="{1F81429F-AB0C-40F7-8D31-369135626DB6}" type="pres">
      <dgm:prSet presAssocID="{437AA5CF-360F-4BFF-B457-36CBC25BBAD8}" presName="connTx" presStyleLbl="parChTrans1D2" presStyleIdx="3" presStyleCnt="10"/>
      <dgm:spPr/>
    </dgm:pt>
    <dgm:pt modelId="{643D3097-5A02-47BA-AE39-F7924D389304}" type="pres">
      <dgm:prSet presAssocID="{AB3E4EE6-107B-4E9A-81A5-D6E9BC0B9A2B}" presName="node" presStyleLbl="node1" presStyleIdx="3" presStyleCnt="10">
        <dgm:presLayoutVars>
          <dgm:bulletEnabled val="1"/>
        </dgm:presLayoutVars>
      </dgm:prSet>
      <dgm:spPr/>
    </dgm:pt>
    <dgm:pt modelId="{4B05427F-F896-47D9-A1EB-96551118765F}" type="pres">
      <dgm:prSet presAssocID="{522D1A5B-C9A9-4E97-BF1D-EA5032512EDA}" presName="Name9" presStyleLbl="parChTrans1D2" presStyleIdx="4" presStyleCnt="10"/>
      <dgm:spPr/>
    </dgm:pt>
    <dgm:pt modelId="{19F1DD9E-C288-4C97-844F-D2044B60BD44}" type="pres">
      <dgm:prSet presAssocID="{522D1A5B-C9A9-4E97-BF1D-EA5032512EDA}" presName="connTx" presStyleLbl="parChTrans1D2" presStyleIdx="4" presStyleCnt="10"/>
      <dgm:spPr/>
    </dgm:pt>
    <dgm:pt modelId="{5A940400-2439-4144-9C90-0B64CDCD809C}" type="pres">
      <dgm:prSet presAssocID="{C7155335-9F8B-4536-9B5F-A0595A682821}" presName="node" presStyleLbl="node1" presStyleIdx="4" presStyleCnt="10">
        <dgm:presLayoutVars>
          <dgm:bulletEnabled val="1"/>
        </dgm:presLayoutVars>
      </dgm:prSet>
      <dgm:spPr/>
    </dgm:pt>
    <dgm:pt modelId="{EC98D098-C0E9-42EE-80B3-0FAFB4CEBBFC}" type="pres">
      <dgm:prSet presAssocID="{5D425094-8C66-4EA4-881B-BBD6132D119D}" presName="Name9" presStyleLbl="parChTrans1D2" presStyleIdx="5" presStyleCnt="10"/>
      <dgm:spPr/>
    </dgm:pt>
    <dgm:pt modelId="{E6E9CDC8-5749-4546-99B9-149A7CD89AD7}" type="pres">
      <dgm:prSet presAssocID="{5D425094-8C66-4EA4-881B-BBD6132D119D}" presName="connTx" presStyleLbl="parChTrans1D2" presStyleIdx="5" presStyleCnt="10"/>
      <dgm:spPr/>
    </dgm:pt>
    <dgm:pt modelId="{BA5E6421-3324-4C79-AA49-CCEE9A5EDF2B}" type="pres">
      <dgm:prSet presAssocID="{5DE09523-FC6C-4906-8D14-4142D2E7A0EC}" presName="node" presStyleLbl="node1" presStyleIdx="5" presStyleCnt="10">
        <dgm:presLayoutVars>
          <dgm:bulletEnabled val="1"/>
        </dgm:presLayoutVars>
      </dgm:prSet>
      <dgm:spPr/>
    </dgm:pt>
    <dgm:pt modelId="{92312441-819E-40C1-B0B0-794E44623556}" type="pres">
      <dgm:prSet presAssocID="{56E52ADA-42F1-4CF8-B537-862F951C0C6E}" presName="Name9" presStyleLbl="parChTrans1D2" presStyleIdx="6" presStyleCnt="10"/>
      <dgm:spPr/>
    </dgm:pt>
    <dgm:pt modelId="{632EB9D4-F6BA-4768-9428-6279F42A8FB4}" type="pres">
      <dgm:prSet presAssocID="{56E52ADA-42F1-4CF8-B537-862F951C0C6E}" presName="connTx" presStyleLbl="parChTrans1D2" presStyleIdx="6" presStyleCnt="10"/>
      <dgm:spPr/>
    </dgm:pt>
    <dgm:pt modelId="{DC976668-745A-4FFB-9D45-544941FCF9EC}" type="pres">
      <dgm:prSet presAssocID="{915D7DFA-408C-43EA-AD4A-70EA7129D76D}" presName="node" presStyleLbl="node1" presStyleIdx="6" presStyleCnt="10">
        <dgm:presLayoutVars>
          <dgm:bulletEnabled val="1"/>
        </dgm:presLayoutVars>
      </dgm:prSet>
      <dgm:spPr/>
    </dgm:pt>
    <dgm:pt modelId="{95F3F20B-8FC1-449B-9368-602AA66CF4AF}" type="pres">
      <dgm:prSet presAssocID="{58F3609D-4FC6-4EBE-A119-1B212B6B4577}" presName="Name9" presStyleLbl="parChTrans1D2" presStyleIdx="7" presStyleCnt="10"/>
      <dgm:spPr/>
    </dgm:pt>
    <dgm:pt modelId="{D4E92507-B5D5-4043-AEDB-25BAA56D17FD}" type="pres">
      <dgm:prSet presAssocID="{58F3609D-4FC6-4EBE-A119-1B212B6B4577}" presName="connTx" presStyleLbl="parChTrans1D2" presStyleIdx="7" presStyleCnt="10"/>
      <dgm:spPr/>
    </dgm:pt>
    <dgm:pt modelId="{F2A350CA-F690-403E-87AD-1D1E8B0AA0D0}" type="pres">
      <dgm:prSet presAssocID="{EA917E62-DCCC-4680-B282-E30B2A5E479C}" presName="node" presStyleLbl="node1" presStyleIdx="7" presStyleCnt="10">
        <dgm:presLayoutVars>
          <dgm:bulletEnabled val="1"/>
        </dgm:presLayoutVars>
      </dgm:prSet>
      <dgm:spPr/>
    </dgm:pt>
    <dgm:pt modelId="{304A641C-C218-4C6C-82AE-3C38CD8AA5C5}" type="pres">
      <dgm:prSet presAssocID="{2441EBA6-2D50-4AD9-A8FE-24654D533C66}" presName="Name9" presStyleLbl="parChTrans1D2" presStyleIdx="8" presStyleCnt="10"/>
      <dgm:spPr/>
    </dgm:pt>
    <dgm:pt modelId="{C725BBAF-F1BF-4AF0-8F25-98AC63BAA8C5}" type="pres">
      <dgm:prSet presAssocID="{2441EBA6-2D50-4AD9-A8FE-24654D533C66}" presName="connTx" presStyleLbl="parChTrans1D2" presStyleIdx="8" presStyleCnt="10"/>
      <dgm:spPr/>
    </dgm:pt>
    <dgm:pt modelId="{4ED0BE82-4BD1-451C-89B4-B2D81FEC85E0}" type="pres">
      <dgm:prSet presAssocID="{A815FE74-CB9F-4678-9293-17B1CD7AF4CB}" presName="node" presStyleLbl="node1" presStyleIdx="8" presStyleCnt="10">
        <dgm:presLayoutVars>
          <dgm:bulletEnabled val="1"/>
        </dgm:presLayoutVars>
      </dgm:prSet>
      <dgm:spPr/>
    </dgm:pt>
    <dgm:pt modelId="{4DECC422-0967-4C89-A582-E392BDC390EE}" type="pres">
      <dgm:prSet presAssocID="{A117A29A-0981-4910-B4DC-2149DC9E497E}" presName="Name9" presStyleLbl="parChTrans1D2" presStyleIdx="9" presStyleCnt="10"/>
      <dgm:spPr/>
    </dgm:pt>
    <dgm:pt modelId="{FACFF94B-CC6B-4122-91C9-BE623B481C10}" type="pres">
      <dgm:prSet presAssocID="{A117A29A-0981-4910-B4DC-2149DC9E497E}" presName="connTx" presStyleLbl="parChTrans1D2" presStyleIdx="9" presStyleCnt="10"/>
      <dgm:spPr/>
    </dgm:pt>
    <dgm:pt modelId="{C6422E99-2C10-48B5-B769-9F8A44E698EE}" type="pres">
      <dgm:prSet presAssocID="{499A4379-88E7-4B59-BB87-A1C2EF52EFA1}" presName="node" presStyleLbl="node1" presStyleIdx="9" presStyleCnt="10">
        <dgm:presLayoutVars>
          <dgm:bulletEnabled val="1"/>
        </dgm:presLayoutVars>
      </dgm:prSet>
      <dgm:spPr/>
    </dgm:pt>
  </dgm:ptLst>
  <dgm:cxnLst>
    <dgm:cxn modelId="{52C4E201-4882-471D-A3FA-13251BA18AF7}" type="presOf" srcId="{D25BA477-390E-49D7-888C-815CB6AB4A61}" destId="{85E10190-BF34-45B2-9599-26D04E392793}" srcOrd="0" destOrd="0" presId="urn:microsoft.com/office/officeart/2005/8/layout/radial1"/>
    <dgm:cxn modelId="{BEA8AF08-4D14-4CE2-9F42-4E467EAECBCE}" type="presOf" srcId="{437AA5CF-360F-4BFF-B457-36CBC25BBAD8}" destId="{1F81429F-AB0C-40F7-8D31-369135626DB6}" srcOrd="1" destOrd="0" presId="urn:microsoft.com/office/officeart/2005/8/layout/radial1"/>
    <dgm:cxn modelId="{B3262222-4FAF-4795-9D5E-20909B85267E}" type="presOf" srcId="{AB3E4EE6-107B-4E9A-81A5-D6E9BC0B9A2B}" destId="{643D3097-5A02-47BA-AE39-F7924D389304}" srcOrd="0" destOrd="0" presId="urn:microsoft.com/office/officeart/2005/8/layout/radial1"/>
    <dgm:cxn modelId="{A2FE3425-AE03-467E-A6BC-F27BF648D43C}" type="presOf" srcId="{56E52ADA-42F1-4CF8-B537-862F951C0C6E}" destId="{632EB9D4-F6BA-4768-9428-6279F42A8FB4}" srcOrd="1" destOrd="0" presId="urn:microsoft.com/office/officeart/2005/8/layout/radial1"/>
    <dgm:cxn modelId="{C2214725-8010-4909-A96C-0AC83BCD30F3}" type="presOf" srcId="{09993F8A-1213-4F13-81CB-7AAC492AD123}" destId="{58306ABB-E8E7-45C8-B3DF-F7E407A6D06B}" srcOrd="0" destOrd="0" presId="urn:microsoft.com/office/officeart/2005/8/layout/radial1"/>
    <dgm:cxn modelId="{72A92842-81F2-4B4C-904E-E7CB80FD7F2D}" type="presOf" srcId="{5DE09523-FC6C-4906-8D14-4142D2E7A0EC}" destId="{BA5E6421-3324-4C79-AA49-CCEE9A5EDF2B}" srcOrd="0" destOrd="0" presId="urn:microsoft.com/office/officeart/2005/8/layout/radial1"/>
    <dgm:cxn modelId="{B4978F43-72E4-4092-A542-965F5FDF9127}" type="presOf" srcId="{A117A29A-0981-4910-B4DC-2149DC9E497E}" destId="{4DECC422-0967-4C89-A582-E392BDC390EE}" srcOrd="0" destOrd="0" presId="urn:microsoft.com/office/officeart/2005/8/layout/radial1"/>
    <dgm:cxn modelId="{61A1D445-8184-4072-BAA2-A34EAC522FF2}" type="presOf" srcId="{2441EBA6-2D50-4AD9-A8FE-24654D533C66}" destId="{304A641C-C218-4C6C-82AE-3C38CD8AA5C5}" srcOrd="0" destOrd="0" presId="urn:microsoft.com/office/officeart/2005/8/layout/radial1"/>
    <dgm:cxn modelId="{0549E245-4FDF-4E15-91B8-DA81269CAC47}" srcId="{D25BA477-390E-49D7-888C-815CB6AB4A61}" destId="{AB3E4EE6-107B-4E9A-81A5-D6E9BC0B9A2B}" srcOrd="3" destOrd="0" parTransId="{437AA5CF-360F-4BFF-B457-36CBC25BBAD8}" sibTransId="{82197EBA-0D57-43BE-838B-987AB382E99A}"/>
    <dgm:cxn modelId="{31F07D4A-2936-4339-A500-E62024E966AA}" type="presOf" srcId="{566DD39C-6878-49D5-A9DB-A05A41DF1D35}" destId="{5A9F63F4-9214-4393-B2AF-2E19462BEC86}" srcOrd="0" destOrd="0" presId="urn:microsoft.com/office/officeart/2005/8/layout/radial1"/>
    <dgm:cxn modelId="{90C2136E-5568-4CD7-9CBA-AF26A7F779C0}" srcId="{D25BA477-390E-49D7-888C-815CB6AB4A61}" destId="{915D7DFA-408C-43EA-AD4A-70EA7129D76D}" srcOrd="6" destOrd="0" parTransId="{56E52ADA-42F1-4CF8-B537-862F951C0C6E}" sibTransId="{20AF5BB1-E791-42A6-B5AD-5FB5072A0AD3}"/>
    <dgm:cxn modelId="{53474D6F-174B-4C74-9A7D-D16448F52A44}" type="presOf" srcId="{C7155335-9F8B-4536-9B5F-A0595A682821}" destId="{5A940400-2439-4144-9C90-0B64CDCD809C}" srcOrd="0" destOrd="0" presId="urn:microsoft.com/office/officeart/2005/8/layout/radial1"/>
    <dgm:cxn modelId="{F27AA471-0DBF-4912-933C-99E5F9AD6FEF}" srcId="{D25BA477-390E-49D7-888C-815CB6AB4A61}" destId="{A815FE74-CB9F-4678-9293-17B1CD7AF4CB}" srcOrd="8" destOrd="0" parTransId="{2441EBA6-2D50-4AD9-A8FE-24654D533C66}" sibTransId="{E1506B9C-ECD2-4ED4-A829-476D1BF49119}"/>
    <dgm:cxn modelId="{D4F2BA75-6DF5-4D11-8281-A2E87F56BC79}" type="presOf" srcId="{A815FE74-CB9F-4678-9293-17B1CD7AF4CB}" destId="{4ED0BE82-4BD1-451C-89B4-B2D81FEC85E0}" srcOrd="0" destOrd="0" presId="urn:microsoft.com/office/officeart/2005/8/layout/radial1"/>
    <dgm:cxn modelId="{D8FECD57-BD11-4446-8A76-F39927A000ED}" type="presOf" srcId="{522D1A5B-C9A9-4E97-BF1D-EA5032512EDA}" destId="{19F1DD9E-C288-4C97-844F-D2044B60BD44}" srcOrd="1" destOrd="0" presId="urn:microsoft.com/office/officeart/2005/8/layout/radial1"/>
    <dgm:cxn modelId="{16A60A7B-68FF-40A8-ABA5-A7FE59F294FA}" type="presOf" srcId="{AF85F4F6-9058-4A11-9E40-6C21B66ADD37}" destId="{C28D58DA-3683-413D-BBD4-28523B591B22}" srcOrd="0" destOrd="0" presId="urn:microsoft.com/office/officeart/2005/8/layout/radial1"/>
    <dgm:cxn modelId="{4EA78D81-51D6-4A4D-8B94-EA2DBCAB837E}" srcId="{D25BA477-390E-49D7-888C-815CB6AB4A61}" destId="{62FB54F8-559F-478E-A7C4-62AAD5332951}" srcOrd="1" destOrd="0" parTransId="{09993F8A-1213-4F13-81CB-7AAC492AD123}" sibTransId="{C4C26B4E-48E2-41C0-83CE-94AFD8727940}"/>
    <dgm:cxn modelId="{1FCECE86-5345-4823-BF87-E00F7A52B30E}" type="presOf" srcId="{2441EBA6-2D50-4AD9-A8FE-24654D533C66}" destId="{C725BBAF-F1BF-4AF0-8F25-98AC63BAA8C5}" srcOrd="1" destOrd="0" presId="urn:microsoft.com/office/officeart/2005/8/layout/radial1"/>
    <dgm:cxn modelId="{C5A0408D-D5F9-4EF1-AE98-1F392B49B65F}" srcId="{D25BA477-390E-49D7-888C-815CB6AB4A61}" destId="{C7155335-9F8B-4536-9B5F-A0595A682821}" srcOrd="4" destOrd="0" parTransId="{522D1A5B-C9A9-4E97-BF1D-EA5032512EDA}" sibTransId="{2BC9455C-AB99-4394-8DDE-A5857633033B}"/>
    <dgm:cxn modelId="{B44F768E-A08E-46CF-B21D-0D3086FBF4BA}" type="presOf" srcId="{5D425094-8C66-4EA4-881B-BBD6132D119D}" destId="{EC98D098-C0E9-42EE-80B3-0FAFB4CEBBFC}" srcOrd="0" destOrd="0" presId="urn:microsoft.com/office/officeart/2005/8/layout/radial1"/>
    <dgm:cxn modelId="{96F51D9B-9149-400D-A81A-789CB3AD92D3}" type="presOf" srcId="{5595BFFD-B89B-461E-B00F-1FE2CEF7BDD8}" destId="{6A0C9562-F8C6-4A72-96FC-1E300DD29315}" srcOrd="0" destOrd="0" presId="urn:microsoft.com/office/officeart/2005/8/layout/radial1"/>
    <dgm:cxn modelId="{42CC62A2-9CF2-4EF4-8D11-E97AF9161A92}" srcId="{D25BA477-390E-49D7-888C-815CB6AB4A61}" destId="{499A4379-88E7-4B59-BB87-A1C2EF52EFA1}" srcOrd="9" destOrd="0" parTransId="{A117A29A-0981-4910-B4DC-2149DC9E497E}" sibTransId="{EE3310CC-1822-4447-92EE-387F612E4F55}"/>
    <dgm:cxn modelId="{CA5BEFA2-E2BD-4E1C-8A64-54A3D3010072}" type="presOf" srcId="{D0B9F273-90A5-4DCC-B86F-B4DBBA9651A1}" destId="{B55809E8-FCED-4B56-8D5E-92582F2D4CDC}" srcOrd="0" destOrd="0" presId="urn:microsoft.com/office/officeart/2005/8/layout/radial1"/>
    <dgm:cxn modelId="{2585BBA9-E46A-44A1-AA89-A4695DDF062D}" type="presOf" srcId="{58F3609D-4FC6-4EBE-A119-1B212B6B4577}" destId="{D4E92507-B5D5-4043-AEDB-25BAA56D17FD}" srcOrd="1" destOrd="0" presId="urn:microsoft.com/office/officeart/2005/8/layout/radial1"/>
    <dgm:cxn modelId="{EF1172AB-E2D1-473B-8493-7F4A3353A534}" type="presOf" srcId="{58F3609D-4FC6-4EBE-A119-1B212B6B4577}" destId="{95F3F20B-8FC1-449B-9368-602AA66CF4AF}" srcOrd="0" destOrd="0" presId="urn:microsoft.com/office/officeart/2005/8/layout/radial1"/>
    <dgm:cxn modelId="{3BA095B4-E0A7-4B72-B46F-65F63E8E4B93}" srcId="{566DD39C-6878-49D5-A9DB-A05A41DF1D35}" destId="{D25BA477-390E-49D7-888C-815CB6AB4A61}" srcOrd="0" destOrd="0" parTransId="{07F66F72-C95F-473F-8F8F-4DCCA987E803}" sibTransId="{865AD7BE-0F88-439D-83ED-AA0D540135B4}"/>
    <dgm:cxn modelId="{F036DFB6-64F6-4986-8DD0-7DBBB0630422}" type="presOf" srcId="{FBF01487-0608-47F7-8613-9AECD5AD6982}" destId="{EBBE9994-D359-4FD7-AB95-F1D094FA8AE7}" srcOrd="1" destOrd="0" presId="urn:microsoft.com/office/officeart/2005/8/layout/radial1"/>
    <dgm:cxn modelId="{4F0D9ABD-11FA-48BC-B4E8-C2BB959FB8F9}" type="presOf" srcId="{FBF01487-0608-47F7-8613-9AECD5AD6982}" destId="{4E2D9DC2-3496-4594-ACAF-CF43DB0AAFB0}" srcOrd="0" destOrd="0" presId="urn:microsoft.com/office/officeart/2005/8/layout/radial1"/>
    <dgm:cxn modelId="{79A347BE-AD59-4062-AB17-5331AC038E21}" type="presOf" srcId="{EA917E62-DCCC-4680-B282-E30B2A5E479C}" destId="{F2A350CA-F690-403E-87AD-1D1E8B0AA0D0}" srcOrd="0" destOrd="0" presId="urn:microsoft.com/office/officeart/2005/8/layout/radial1"/>
    <dgm:cxn modelId="{1D1BF1BE-DC89-4CCC-AB71-9B0A1A3B4860}" type="presOf" srcId="{62FB54F8-559F-478E-A7C4-62AAD5332951}" destId="{3FBDBC0B-A12F-4700-892C-D9372A531CB0}" srcOrd="0" destOrd="0" presId="urn:microsoft.com/office/officeart/2005/8/layout/radial1"/>
    <dgm:cxn modelId="{4E0C45C1-BFFB-48C2-B7E7-FB8CC69298B2}" srcId="{D25BA477-390E-49D7-888C-815CB6AB4A61}" destId="{EA917E62-DCCC-4680-B282-E30B2A5E479C}" srcOrd="7" destOrd="0" parTransId="{58F3609D-4FC6-4EBE-A119-1B212B6B4577}" sibTransId="{2A99C169-CB4F-4F5A-B7DE-ACC8D6961332}"/>
    <dgm:cxn modelId="{309120CA-E3CB-4CA5-8E34-C067AD3EBA61}" type="presOf" srcId="{56E52ADA-42F1-4CF8-B537-862F951C0C6E}" destId="{92312441-819E-40C1-B0B0-794E44623556}" srcOrd="0" destOrd="0" presId="urn:microsoft.com/office/officeart/2005/8/layout/radial1"/>
    <dgm:cxn modelId="{EF3279D0-8EC4-4017-A2F2-10C48EE4205A}" type="presOf" srcId="{499A4379-88E7-4B59-BB87-A1C2EF52EFA1}" destId="{C6422E99-2C10-48B5-B769-9F8A44E698EE}" srcOrd="0" destOrd="0" presId="urn:microsoft.com/office/officeart/2005/8/layout/radial1"/>
    <dgm:cxn modelId="{55A4BCDA-4B6A-4231-82CD-A53A825F78C0}" srcId="{D25BA477-390E-49D7-888C-815CB6AB4A61}" destId="{AF85F4F6-9058-4A11-9E40-6C21B66ADD37}" srcOrd="0" destOrd="0" parTransId="{FBF01487-0608-47F7-8613-9AECD5AD6982}" sibTransId="{35C3AAB8-0589-484B-8D63-DB9EB14D75D9}"/>
    <dgm:cxn modelId="{DB25C3DC-52EB-4526-A532-B8F93309C63C}" type="presOf" srcId="{09993F8A-1213-4F13-81CB-7AAC492AD123}" destId="{F1D41130-2ABC-45BE-A714-E79CEB2B6D19}" srcOrd="1" destOrd="0" presId="urn:microsoft.com/office/officeart/2005/8/layout/radial1"/>
    <dgm:cxn modelId="{84E1AADF-0E0D-4DDC-9187-EA17FF12C75B}" srcId="{D25BA477-390E-49D7-888C-815CB6AB4A61}" destId="{5DE09523-FC6C-4906-8D14-4142D2E7A0EC}" srcOrd="5" destOrd="0" parTransId="{5D425094-8C66-4EA4-881B-BBD6132D119D}" sibTransId="{DBE11EC6-F275-4312-B351-676367EC0537}"/>
    <dgm:cxn modelId="{A22173E0-F884-4FCF-B84B-B6B277C372B0}" type="presOf" srcId="{A117A29A-0981-4910-B4DC-2149DC9E497E}" destId="{FACFF94B-CC6B-4122-91C9-BE623B481C10}" srcOrd="1" destOrd="0" presId="urn:microsoft.com/office/officeart/2005/8/layout/radial1"/>
    <dgm:cxn modelId="{760963E4-23BC-4739-B6A8-13C8B4D9A4A3}" type="presOf" srcId="{915D7DFA-408C-43EA-AD4A-70EA7129D76D}" destId="{DC976668-745A-4FFB-9D45-544941FCF9EC}" srcOrd="0" destOrd="0" presId="urn:microsoft.com/office/officeart/2005/8/layout/radial1"/>
    <dgm:cxn modelId="{FBDB96EA-5D31-4138-AF26-C70BB1CDB55E}" type="presOf" srcId="{D0B9F273-90A5-4DCC-B86F-B4DBBA9651A1}" destId="{BCD524C9-729C-416B-9985-2BD8105B4426}" srcOrd="1" destOrd="0" presId="urn:microsoft.com/office/officeart/2005/8/layout/radial1"/>
    <dgm:cxn modelId="{3ABF6FF4-4C91-4EC8-9B3D-480FCEF90D09}" type="presOf" srcId="{522D1A5B-C9A9-4E97-BF1D-EA5032512EDA}" destId="{4B05427F-F896-47D9-A1EB-96551118765F}" srcOrd="0" destOrd="0" presId="urn:microsoft.com/office/officeart/2005/8/layout/radial1"/>
    <dgm:cxn modelId="{0B2851FA-B8F3-4808-B2DC-74907F004EF1}" type="presOf" srcId="{437AA5CF-360F-4BFF-B457-36CBC25BBAD8}" destId="{6B43F9B8-F02E-4832-9E33-000C0287D9E2}" srcOrd="0" destOrd="0" presId="urn:microsoft.com/office/officeart/2005/8/layout/radial1"/>
    <dgm:cxn modelId="{591DDEFB-655B-4C7B-898B-0DE8FDDED544}" srcId="{D25BA477-390E-49D7-888C-815CB6AB4A61}" destId="{5595BFFD-B89B-461E-B00F-1FE2CEF7BDD8}" srcOrd="2" destOrd="0" parTransId="{D0B9F273-90A5-4DCC-B86F-B4DBBA9651A1}" sibTransId="{CD49FF8B-8713-4861-B09C-57E37990CECB}"/>
    <dgm:cxn modelId="{917122FD-8694-4C74-B14F-5EE371CAADA4}" type="presOf" srcId="{5D425094-8C66-4EA4-881B-BBD6132D119D}" destId="{E6E9CDC8-5749-4546-99B9-149A7CD89AD7}" srcOrd="1" destOrd="0" presId="urn:microsoft.com/office/officeart/2005/8/layout/radial1"/>
    <dgm:cxn modelId="{46FA42D3-B307-48D1-A26C-695063E366DA}" type="presParOf" srcId="{5A9F63F4-9214-4393-B2AF-2E19462BEC86}" destId="{85E10190-BF34-45B2-9599-26D04E392793}" srcOrd="0" destOrd="0" presId="urn:microsoft.com/office/officeart/2005/8/layout/radial1"/>
    <dgm:cxn modelId="{DC1588E1-9590-4D41-A752-2F7DDE53387C}" type="presParOf" srcId="{5A9F63F4-9214-4393-B2AF-2E19462BEC86}" destId="{4E2D9DC2-3496-4594-ACAF-CF43DB0AAFB0}" srcOrd="1" destOrd="0" presId="urn:microsoft.com/office/officeart/2005/8/layout/radial1"/>
    <dgm:cxn modelId="{16BD5459-2E27-400D-A19D-142DA4B5D9FC}" type="presParOf" srcId="{4E2D9DC2-3496-4594-ACAF-CF43DB0AAFB0}" destId="{EBBE9994-D359-4FD7-AB95-F1D094FA8AE7}" srcOrd="0" destOrd="0" presId="urn:microsoft.com/office/officeart/2005/8/layout/radial1"/>
    <dgm:cxn modelId="{43B52A7D-9F84-4FE9-B6DC-3EAB5541FF4C}" type="presParOf" srcId="{5A9F63F4-9214-4393-B2AF-2E19462BEC86}" destId="{C28D58DA-3683-413D-BBD4-28523B591B22}" srcOrd="2" destOrd="0" presId="urn:microsoft.com/office/officeart/2005/8/layout/radial1"/>
    <dgm:cxn modelId="{79C8BFC1-E203-4706-B439-2A2029CD3D02}" type="presParOf" srcId="{5A9F63F4-9214-4393-B2AF-2E19462BEC86}" destId="{58306ABB-E8E7-45C8-B3DF-F7E407A6D06B}" srcOrd="3" destOrd="0" presId="urn:microsoft.com/office/officeart/2005/8/layout/radial1"/>
    <dgm:cxn modelId="{8EA3B9D5-4CCF-4175-8D4F-015D1361FB6D}" type="presParOf" srcId="{58306ABB-E8E7-45C8-B3DF-F7E407A6D06B}" destId="{F1D41130-2ABC-45BE-A714-E79CEB2B6D19}" srcOrd="0" destOrd="0" presId="urn:microsoft.com/office/officeart/2005/8/layout/radial1"/>
    <dgm:cxn modelId="{8B5B33BF-7EF1-4964-9AF1-29FFED124D65}" type="presParOf" srcId="{5A9F63F4-9214-4393-B2AF-2E19462BEC86}" destId="{3FBDBC0B-A12F-4700-892C-D9372A531CB0}" srcOrd="4" destOrd="0" presId="urn:microsoft.com/office/officeart/2005/8/layout/radial1"/>
    <dgm:cxn modelId="{B773EE6C-7E02-47B9-B0A2-586EB90EC4D3}" type="presParOf" srcId="{5A9F63F4-9214-4393-B2AF-2E19462BEC86}" destId="{B55809E8-FCED-4B56-8D5E-92582F2D4CDC}" srcOrd="5" destOrd="0" presId="urn:microsoft.com/office/officeart/2005/8/layout/radial1"/>
    <dgm:cxn modelId="{2896149A-AF8A-496F-B44D-9DB90A92FFB4}" type="presParOf" srcId="{B55809E8-FCED-4B56-8D5E-92582F2D4CDC}" destId="{BCD524C9-729C-416B-9985-2BD8105B4426}" srcOrd="0" destOrd="0" presId="urn:microsoft.com/office/officeart/2005/8/layout/radial1"/>
    <dgm:cxn modelId="{5DBD0E4A-F70D-40A3-AFD3-94D17F7F8F23}" type="presParOf" srcId="{5A9F63F4-9214-4393-B2AF-2E19462BEC86}" destId="{6A0C9562-F8C6-4A72-96FC-1E300DD29315}" srcOrd="6" destOrd="0" presId="urn:microsoft.com/office/officeart/2005/8/layout/radial1"/>
    <dgm:cxn modelId="{864B8E19-8F86-495A-88CD-250BBF6D0D6E}" type="presParOf" srcId="{5A9F63F4-9214-4393-B2AF-2E19462BEC86}" destId="{6B43F9B8-F02E-4832-9E33-000C0287D9E2}" srcOrd="7" destOrd="0" presId="urn:microsoft.com/office/officeart/2005/8/layout/radial1"/>
    <dgm:cxn modelId="{6C4D4D5C-354D-4473-9188-EA0820640B63}" type="presParOf" srcId="{6B43F9B8-F02E-4832-9E33-000C0287D9E2}" destId="{1F81429F-AB0C-40F7-8D31-369135626DB6}" srcOrd="0" destOrd="0" presId="urn:microsoft.com/office/officeart/2005/8/layout/radial1"/>
    <dgm:cxn modelId="{6C84EE08-D118-4AA7-853D-A38478A2D862}" type="presParOf" srcId="{5A9F63F4-9214-4393-B2AF-2E19462BEC86}" destId="{643D3097-5A02-47BA-AE39-F7924D389304}" srcOrd="8" destOrd="0" presId="urn:microsoft.com/office/officeart/2005/8/layout/radial1"/>
    <dgm:cxn modelId="{6D9D2417-E910-4F29-997C-A91ED898C813}" type="presParOf" srcId="{5A9F63F4-9214-4393-B2AF-2E19462BEC86}" destId="{4B05427F-F896-47D9-A1EB-96551118765F}" srcOrd="9" destOrd="0" presId="urn:microsoft.com/office/officeart/2005/8/layout/radial1"/>
    <dgm:cxn modelId="{B240B9E1-A8FC-4796-9A01-67FD14A50707}" type="presParOf" srcId="{4B05427F-F896-47D9-A1EB-96551118765F}" destId="{19F1DD9E-C288-4C97-844F-D2044B60BD44}" srcOrd="0" destOrd="0" presId="urn:microsoft.com/office/officeart/2005/8/layout/radial1"/>
    <dgm:cxn modelId="{92BD1B50-9E98-4E74-9515-8C6EAB04FB64}" type="presParOf" srcId="{5A9F63F4-9214-4393-B2AF-2E19462BEC86}" destId="{5A940400-2439-4144-9C90-0B64CDCD809C}" srcOrd="10" destOrd="0" presId="urn:microsoft.com/office/officeart/2005/8/layout/radial1"/>
    <dgm:cxn modelId="{D0EC49F1-B60F-4762-A2FD-E9C6FD56402E}" type="presParOf" srcId="{5A9F63F4-9214-4393-B2AF-2E19462BEC86}" destId="{EC98D098-C0E9-42EE-80B3-0FAFB4CEBBFC}" srcOrd="11" destOrd="0" presId="urn:microsoft.com/office/officeart/2005/8/layout/radial1"/>
    <dgm:cxn modelId="{BF93DE1F-135E-4017-A45B-7F4276826D80}" type="presParOf" srcId="{EC98D098-C0E9-42EE-80B3-0FAFB4CEBBFC}" destId="{E6E9CDC8-5749-4546-99B9-149A7CD89AD7}" srcOrd="0" destOrd="0" presId="urn:microsoft.com/office/officeart/2005/8/layout/radial1"/>
    <dgm:cxn modelId="{A3E3A62D-AD92-48A9-A639-5EA97E106852}" type="presParOf" srcId="{5A9F63F4-9214-4393-B2AF-2E19462BEC86}" destId="{BA5E6421-3324-4C79-AA49-CCEE9A5EDF2B}" srcOrd="12" destOrd="0" presId="urn:microsoft.com/office/officeart/2005/8/layout/radial1"/>
    <dgm:cxn modelId="{9C6A7908-5DD1-42D7-BC70-AF21CFBA7789}" type="presParOf" srcId="{5A9F63F4-9214-4393-B2AF-2E19462BEC86}" destId="{92312441-819E-40C1-B0B0-794E44623556}" srcOrd="13" destOrd="0" presId="urn:microsoft.com/office/officeart/2005/8/layout/radial1"/>
    <dgm:cxn modelId="{1C3233EE-94C2-4CB9-B937-E2AFD7CBE5D7}" type="presParOf" srcId="{92312441-819E-40C1-B0B0-794E44623556}" destId="{632EB9D4-F6BA-4768-9428-6279F42A8FB4}" srcOrd="0" destOrd="0" presId="urn:microsoft.com/office/officeart/2005/8/layout/radial1"/>
    <dgm:cxn modelId="{81F86325-F0A4-4BE5-80F8-187A8F808505}" type="presParOf" srcId="{5A9F63F4-9214-4393-B2AF-2E19462BEC86}" destId="{DC976668-745A-4FFB-9D45-544941FCF9EC}" srcOrd="14" destOrd="0" presId="urn:microsoft.com/office/officeart/2005/8/layout/radial1"/>
    <dgm:cxn modelId="{CA0B118C-20B0-41B1-A93E-CA5F0A1AB063}" type="presParOf" srcId="{5A9F63F4-9214-4393-B2AF-2E19462BEC86}" destId="{95F3F20B-8FC1-449B-9368-602AA66CF4AF}" srcOrd="15" destOrd="0" presId="urn:microsoft.com/office/officeart/2005/8/layout/radial1"/>
    <dgm:cxn modelId="{6F0C3F30-BBE0-421F-A02D-DB89A63F9D3D}" type="presParOf" srcId="{95F3F20B-8FC1-449B-9368-602AA66CF4AF}" destId="{D4E92507-B5D5-4043-AEDB-25BAA56D17FD}" srcOrd="0" destOrd="0" presId="urn:microsoft.com/office/officeart/2005/8/layout/radial1"/>
    <dgm:cxn modelId="{24BA1E1A-A217-48A7-93FF-F7E60ED2B5DA}" type="presParOf" srcId="{5A9F63F4-9214-4393-B2AF-2E19462BEC86}" destId="{F2A350CA-F690-403E-87AD-1D1E8B0AA0D0}" srcOrd="16" destOrd="0" presId="urn:microsoft.com/office/officeart/2005/8/layout/radial1"/>
    <dgm:cxn modelId="{1AC43F34-16AD-4A23-9A55-F56C3CD5C6EA}" type="presParOf" srcId="{5A9F63F4-9214-4393-B2AF-2E19462BEC86}" destId="{304A641C-C218-4C6C-82AE-3C38CD8AA5C5}" srcOrd="17" destOrd="0" presId="urn:microsoft.com/office/officeart/2005/8/layout/radial1"/>
    <dgm:cxn modelId="{B9240360-0CBA-4404-BA28-462501436694}" type="presParOf" srcId="{304A641C-C218-4C6C-82AE-3C38CD8AA5C5}" destId="{C725BBAF-F1BF-4AF0-8F25-98AC63BAA8C5}" srcOrd="0" destOrd="0" presId="urn:microsoft.com/office/officeart/2005/8/layout/radial1"/>
    <dgm:cxn modelId="{E0A4BE8F-1971-4892-8391-E7BF7DB0D923}" type="presParOf" srcId="{5A9F63F4-9214-4393-B2AF-2E19462BEC86}" destId="{4ED0BE82-4BD1-451C-89B4-B2D81FEC85E0}" srcOrd="18" destOrd="0" presId="urn:microsoft.com/office/officeart/2005/8/layout/radial1"/>
    <dgm:cxn modelId="{CACD221A-DFB5-4F3B-81A4-69F931F427F7}" type="presParOf" srcId="{5A9F63F4-9214-4393-B2AF-2E19462BEC86}" destId="{4DECC422-0967-4C89-A582-E392BDC390EE}" srcOrd="19" destOrd="0" presId="urn:microsoft.com/office/officeart/2005/8/layout/radial1"/>
    <dgm:cxn modelId="{ED8F61E7-1B7F-471C-A4BC-455C9DB0BBA3}" type="presParOf" srcId="{4DECC422-0967-4C89-A582-E392BDC390EE}" destId="{FACFF94B-CC6B-4122-91C9-BE623B481C10}" srcOrd="0" destOrd="0" presId="urn:microsoft.com/office/officeart/2005/8/layout/radial1"/>
    <dgm:cxn modelId="{43B8C957-C034-4DB9-9653-8CDF44617497}" type="presParOf" srcId="{5A9F63F4-9214-4393-B2AF-2E19462BEC86}" destId="{C6422E99-2C10-48B5-B769-9F8A44E698EE}"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029BB-4958-49D1-BB5B-4B032E7AF0C8}">
      <dsp:nvSpPr>
        <dsp:cNvPr id="0" name=""/>
        <dsp:cNvSpPr/>
      </dsp:nvSpPr>
      <dsp:spPr>
        <a:xfrm>
          <a:off x="52" y="102118"/>
          <a:ext cx="5065073"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In scope</a:t>
          </a:r>
        </a:p>
      </dsp:txBody>
      <dsp:txXfrm>
        <a:off x="52" y="102118"/>
        <a:ext cx="5065073" cy="432000"/>
      </dsp:txXfrm>
    </dsp:sp>
    <dsp:sp modelId="{BF17CC67-56D0-405A-87B4-C3465CAB918F}">
      <dsp:nvSpPr>
        <dsp:cNvPr id="0" name=""/>
        <dsp:cNvSpPr/>
      </dsp:nvSpPr>
      <dsp:spPr>
        <a:xfrm>
          <a:off x="52" y="534118"/>
          <a:ext cx="5065073" cy="2470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Connected and automated vehicles</a:t>
          </a:r>
        </a:p>
        <a:p>
          <a:pPr marL="114300" lvl="1" indent="-114300" algn="l" defTabSz="666750">
            <a:lnSpc>
              <a:spcPct val="90000"/>
            </a:lnSpc>
            <a:spcBef>
              <a:spcPct val="0"/>
            </a:spcBef>
            <a:spcAft>
              <a:spcPct val="15000"/>
            </a:spcAft>
            <a:buChar char="•"/>
          </a:pPr>
          <a:r>
            <a:rPr lang="en-US" sz="1500" kern="1200"/>
            <a:t>Advanced trials &amp; commercial deployment</a:t>
          </a:r>
        </a:p>
        <a:p>
          <a:pPr marL="114300" lvl="1" indent="-114300" algn="l" defTabSz="666750">
            <a:lnSpc>
              <a:spcPct val="90000"/>
            </a:lnSpc>
            <a:spcBef>
              <a:spcPct val="0"/>
            </a:spcBef>
            <a:spcAft>
              <a:spcPct val="15000"/>
            </a:spcAft>
            <a:buChar char="•"/>
          </a:pPr>
          <a:r>
            <a:rPr lang="en-US" sz="1500" kern="1200"/>
            <a:t>All road vehicle types</a:t>
          </a:r>
        </a:p>
        <a:p>
          <a:pPr marL="114300" lvl="1" indent="-114300" algn="l" defTabSz="666750">
            <a:lnSpc>
              <a:spcPct val="90000"/>
            </a:lnSpc>
            <a:spcBef>
              <a:spcPct val="0"/>
            </a:spcBef>
            <a:spcAft>
              <a:spcPct val="15000"/>
            </a:spcAft>
            <a:buChar char="•"/>
          </a:pPr>
          <a:r>
            <a:rPr lang="en-US" sz="1500" kern="1200"/>
            <a:t>Whole vehicle life: development, manufacture, use, and potentially end of life / disposal</a:t>
          </a:r>
        </a:p>
        <a:p>
          <a:pPr marL="114300" lvl="1" indent="-114300" algn="l" defTabSz="666750">
            <a:lnSpc>
              <a:spcPct val="90000"/>
            </a:lnSpc>
            <a:spcBef>
              <a:spcPct val="0"/>
            </a:spcBef>
            <a:spcAft>
              <a:spcPct val="15000"/>
            </a:spcAft>
            <a:buChar char="•"/>
          </a:pPr>
          <a:r>
            <a:rPr lang="en-US" sz="1500" kern="1200"/>
            <a:t>Standards, approvals, in-service testing, monitoring</a:t>
          </a:r>
        </a:p>
        <a:p>
          <a:pPr marL="114300" lvl="1" indent="-114300" algn="l" defTabSz="666750">
            <a:lnSpc>
              <a:spcPct val="90000"/>
            </a:lnSpc>
            <a:spcBef>
              <a:spcPct val="0"/>
            </a:spcBef>
            <a:spcAft>
              <a:spcPct val="15000"/>
            </a:spcAft>
            <a:buChar char="•"/>
          </a:pPr>
          <a:r>
            <a:rPr lang="en-US" sz="1500" kern="1200"/>
            <a:t>Government skills development</a:t>
          </a:r>
        </a:p>
        <a:p>
          <a:pPr marL="114300" lvl="1" indent="-114300" algn="l" defTabSz="666750">
            <a:lnSpc>
              <a:spcPct val="90000"/>
            </a:lnSpc>
            <a:spcBef>
              <a:spcPct val="0"/>
            </a:spcBef>
            <a:spcAft>
              <a:spcPct val="15000"/>
            </a:spcAft>
            <a:buChar char="•"/>
          </a:pPr>
          <a:r>
            <a:rPr lang="en-US" sz="1500" kern="1200"/>
            <a:t>Ensuring access to testing and approvals infrastructure</a:t>
          </a:r>
        </a:p>
        <a:p>
          <a:pPr marL="114300" lvl="1" indent="-114300" algn="l" defTabSz="666750">
            <a:lnSpc>
              <a:spcPct val="90000"/>
            </a:lnSpc>
            <a:spcBef>
              <a:spcPct val="0"/>
            </a:spcBef>
            <a:spcAft>
              <a:spcPct val="15000"/>
            </a:spcAft>
            <a:buChar char="•"/>
          </a:pPr>
          <a:r>
            <a:rPr lang="en-US" sz="1500" kern="1200"/>
            <a:t>Identifying regulatory barriers</a:t>
          </a:r>
        </a:p>
        <a:p>
          <a:pPr marL="114300" lvl="1" indent="-114300" algn="l" defTabSz="666750">
            <a:lnSpc>
              <a:spcPct val="90000"/>
            </a:lnSpc>
            <a:spcBef>
              <a:spcPct val="0"/>
            </a:spcBef>
            <a:spcAft>
              <a:spcPct val="15000"/>
            </a:spcAft>
            <a:buChar char="•"/>
          </a:pPr>
          <a:r>
            <a:rPr lang="en-US" sz="1500" kern="1200"/>
            <a:t>Informing regulatory change</a:t>
          </a:r>
        </a:p>
      </dsp:txBody>
      <dsp:txXfrm>
        <a:off x="52" y="534118"/>
        <a:ext cx="5065073" cy="2470500"/>
      </dsp:txXfrm>
    </dsp:sp>
    <dsp:sp modelId="{CE089B2D-1379-4E09-964C-3FF1A47268FE}">
      <dsp:nvSpPr>
        <dsp:cNvPr id="0" name=""/>
        <dsp:cNvSpPr/>
      </dsp:nvSpPr>
      <dsp:spPr>
        <a:xfrm>
          <a:off x="5774236" y="102118"/>
          <a:ext cx="5065073"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Out of scope</a:t>
          </a:r>
        </a:p>
      </dsp:txBody>
      <dsp:txXfrm>
        <a:off x="5774236" y="102118"/>
        <a:ext cx="5065073" cy="432000"/>
      </dsp:txXfrm>
    </dsp:sp>
    <dsp:sp modelId="{1DD4A263-BF5D-4A58-B981-879363DD0C84}">
      <dsp:nvSpPr>
        <dsp:cNvPr id="0" name=""/>
        <dsp:cNvSpPr/>
      </dsp:nvSpPr>
      <dsp:spPr>
        <a:xfrm>
          <a:off x="5774236" y="534118"/>
          <a:ext cx="5065073" cy="24705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Advanced Driver Assistance Systems (ADAS)</a:t>
          </a:r>
        </a:p>
        <a:p>
          <a:pPr marL="114300" lvl="1" indent="-114300" algn="l" defTabSz="666750">
            <a:lnSpc>
              <a:spcPct val="90000"/>
            </a:lnSpc>
            <a:spcBef>
              <a:spcPct val="0"/>
            </a:spcBef>
            <a:spcAft>
              <a:spcPct val="15000"/>
            </a:spcAft>
            <a:buChar char="•"/>
          </a:pPr>
          <a:r>
            <a:rPr lang="en-US" sz="1500" kern="1200"/>
            <a:t>Non-road vehicles</a:t>
          </a:r>
        </a:p>
        <a:p>
          <a:pPr marL="114300" lvl="1" indent="-114300" algn="l" defTabSz="666750">
            <a:lnSpc>
              <a:spcPct val="90000"/>
            </a:lnSpc>
            <a:spcBef>
              <a:spcPct val="0"/>
            </a:spcBef>
            <a:spcAft>
              <a:spcPct val="15000"/>
            </a:spcAft>
            <a:buChar char="•"/>
          </a:pPr>
          <a:r>
            <a:rPr lang="en-US" sz="1500" kern="1200"/>
            <a:t>Industry skills development</a:t>
          </a:r>
        </a:p>
        <a:p>
          <a:pPr marL="114300" lvl="1" indent="-114300" algn="l" defTabSz="666750">
            <a:lnSpc>
              <a:spcPct val="90000"/>
            </a:lnSpc>
            <a:spcBef>
              <a:spcPct val="0"/>
            </a:spcBef>
            <a:spcAft>
              <a:spcPct val="15000"/>
            </a:spcAft>
            <a:buChar char="•"/>
          </a:pPr>
          <a:r>
            <a:rPr lang="en-US" sz="1500" kern="1200" dirty="0"/>
            <a:t>Industry testing and approvals infrastructure</a:t>
          </a:r>
        </a:p>
        <a:p>
          <a:pPr marL="114300" lvl="1" indent="-114300" algn="l" defTabSz="666750">
            <a:lnSpc>
              <a:spcPct val="90000"/>
            </a:lnSpc>
            <a:spcBef>
              <a:spcPct val="0"/>
            </a:spcBef>
            <a:spcAft>
              <a:spcPct val="15000"/>
            </a:spcAft>
            <a:buChar char="•"/>
          </a:pPr>
          <a:r>
            <a:rPr lang="en-US" sz="1500" kern="1200"/>
            <a:t>Regulatory change (being taken forward elsewhere in CCAV)</a:t>
          </a:r>
        </a:p>
        <a:p>
          <a:pPr marL="114300" lvl="1" indent="-114300" algn="l" defTabSz="666750">
            <a:lnSpc>
              <a:spcPct val="90000"/>
            </a:lnSpc>
            <a:spcBef>
              <a:spcPct val="0"/>
            </a:spcBef>
            <a:spcAft>
              <a:spcPct val="15000"/>
            </a:spcAft>
            <a:buChar char="•"/>
          </a:pPr>
          <a:r>
            <a:rPr lang="en-US" sz="1500" kern="1200" dirty="0"/>
            <a:t>Delivery of business as usual, approvals and testing</a:t>
          </a:r>
        </a:p>
        <a:p>
          <a:pPr marL="114300" lvl="1" indent="-114300" algn="l" defTabSz="666750">
            <a:lnSpc>
              <a:spcPct val="90000"/>
            </a:lnSpc>
            <a:spcBef>
              <a:spcPct val="0"/>
            </a:spcBef>
            <a:spcAft>
              <a:spcPct val="15000"/>
            </a:spcAft>
            <a:buChar char="•"/>
          </a:pPr>
          <a:endParaRPr lang="en-US" sz="1500" kern="1200"/>
        </a:p>
      </dsp:txBody>
      <dsp:txXfrm>
        <a:off x="5774236" y="534118"/>
        <a:ext cx="5065073" cy="2470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10190-BF34-45B2-9599-26D04E392793}">
      <dsp:nvSpPr>
        <dsp:cNvPr id="0" name=""/>
        <dsp:cNvSpPr/>
      </dsp:nvSpPr>
      <dsp:spPr>
        <a:xfrm>
          <a:off x="2239078" y="1809227"/>
          <a:ext cx="1392654" cy="13507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CAVPASS virtual team</a:t>
          </a:r>
        </a:p>
      </dsp:txBody>
      <dsp:txXfrm>
        <a:off x="2443027" y="2007042"/>
        <a:ext cx="984756" cy="955138"/>
      </dsp:txXfrm>
    </dsp:sp>
    <dsp:sp modelId="{4E2D9DC2-3496-4594-ACAF-CF43DB0AAFB0}">
      <dsp:nvSpPr>
        <dsp:cNvPr id="0" name=""/>
        <dsp:cNvSpPr/>
      </dsp:nvSpPr>
      <dsp:spPr>
        <a:xfrm rot="16181918">
          <a:off x="2507060" y="1372109"/>
          <a:ext cx="845139" cy="29126"/>
        </a:xfrm>
        <a:custGeom>
          <a:avLst/>
          <a:gdLst/>
          <a:ahLst/>
          <a:cxnLst/>
          <a:rect l="0" t="0" r="0" b="0"/>
          <a:pathLst>
            <a:path>
              <a:moveTo>
                <a:pt x="0" y="14563"/>
              </a:moveTo>
              <a:lnTo>
                <a:pt x="845139" y="14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08502" y="1365543"/>
        <a:ext cx="42256" cy="42256"/>
      </dsp:txXfrm>
    </dsp:sp>
    <dsp:sp modelId="{C28D58DA-3683-413D-BBD4-28523B591B22}">
      <dsp:nvSpPr>
        <dsp:cNvPr id="0" name=""/>
        <dsp:cNvSpPr/>
      </dsp:nvSpPr>
      <dsp:spPr>
        <a:xfrm>
          <a:off x="2451632" y="17542"/>
          <a:ext cx="946572" cy="9465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RSD</a:t>
          </a:r>
        </a:p>
      </dsp:txBody>
      <dsp:txXfrm>
        <a:off x="2590254" y="156164"/>
        <a:ext cx="669328" cy="669328"/>
      </dsp:txXfrm>
    </dsp:sp>
    <dsp:sp modelId="{58306ABB-E8E7-45C8-B3DF-F7E407A6D06B}">
      <dsp:nvSpPr>
        <dsp:cNvPr id="0" name=""/>
        <dsp:cNvSpPr/>
      </dsp:nvSpPr>
      <dsp:spPr>
        <a:xfrm rot="18345326">
          <a:off x="3161177" y="1578728"/>
          <a:ext cx="832029" cy="29126"/>
        </a:xfrm>
        <a:custGeom>
          <a:avLst/>
          <a:gdLst/>
          <a:ahLst/>
          <a:cxnLst/>
          <a:rect l="0" t="0" r="0" b="0"/>
          <a:pathLst>
            <a:path>
              <a:moveTo>
                <a:pt x="0" y="14563"/>
              </a:moveTo>
              <a:lnTo>
                <a:pt x="832029" y="14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6391" y="1572491"/>
        <a:ext cx="41601" cy="41601"/>
      </dsp:txXfrm>
    </dsp:sp>
    <dsp:sp modelId="{3FBDBC0B-A12F-4700-892C-D9372A531CB0}">
      <dsp:nvSpPr>
        <dsp:cNvPr id="0" name=""/>
        <dsp:cNvSpPr/>
      </dsp:nvSpPr>
      <dsp:spPr>
        <a:xfrm>
          <a:off x="3623548" y="398320"/>
          <a:ext cx="946572" cy="94657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IVS</a:t>
          </a:r>
        </a:p>
      </dsp:txBody>
      <dsp:txXfrm>
        <a:off x="3762170" y="536942"/>
        <a:ext cx="669328" cy="669328"/>
      </dsp:txXfrm>
    </dsp:sp>
    <dsp:sp modelId="{B55809E8-FCED-4B56-8D5E-92582F2D4CDC}">
      <dsp:nvSpPr>
        <dsp:cNvPr id="0" name=""/>
        <dsp:cNvSpPr/>
      </dsp:nvSpPr>
      <dsp:spPr>
        <a:xfrm rot="20514384">
          <a:off x="3575115" y="2127684"/>
          <a:ext cx="816303" cy="29126"/>
        </a:xfrm>
        <a:custGeom>
          <a:avLst/>
          <a:gdLst/>
          <a:ahLst/>
          <a:cxnLst/>
          <a:rect l="0" t="0" r="0" b="0"/>
          <a:pathLst>
            <a:path>
              <a:moveTo>
                <a:pt x="0" y="14563"/>
              </a:moveTo>
              <a:lnTo>
                <a:pt x="816303" y="14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2860" y="2121839"/>
        <a:ext cx="40815" cy="40815"/>
      </dsp:txXfrm>
    </dsp:sp>
    <dsp:sp modelId="{6A0C9562-F8C6-4A72-96FC-1E300DD29315}">
      <dsp:nvSpPr>
        <dsp:cNvPr id="0" name=""/>
        <dsp:cNvSpPr/>
      </dsp:nvSpPr>
      <dsp:spPr>
        <a:xfrm>
          <a:off x="4347832" y="1395212"/>
          <a:ext cx="946572" cy="94657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VCA</a:t>
          </a:r>
        </a:p>
      </dsp:txBody>
      <dsp:txXfrm>
        <a:off x="4486454" y="1533834"/>
        <a:ext cx="669328" cy="669328"/>
      </dsp:txXfrm>
    </dsp:sp>
    <dsp:sp modelId="{6B43F9B8-F02E-4832-9E33-000C0287D9E2}">
      <dsp:nvSpPr>
        <dsp:cNvPr id="0" name=""/>
        <dsp:cNvSpPr/>
      </dsp:nvSpPr>
      <dsp:spPr>
        <a:xfrm rot="1085616">
          <a:off x="3575115" y="2812413"/>
          <a:ext cx="816303" cy="29126"/>
        </a:xfrm>
        <a:custGeom>
          <a:avLst/>
          <a:gdLst/>
          <a:ahLst/>
          <a:cxnLst/>
          <a:rect l="0" t="0" r="0" b="0"/>
          <a:pathLst>
            <a:path>
              <a:moveTo>
                <a:pt x="0" y="14563"/>
              </a:moveTo>
              <a:lnTo>
                <a:pt x="816303" y="14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2860" y="2806568"/>
        <a:ext cx="40815" cy="40815"/>
      </dsp:txXfrm>
    </dsp:sp>
    <dsp:sp modelId="{643D3097-5A02-47BA-AE39-F7924D389304}">
      <dsp:nvSpPr>
        <dsp:cNvPr id="0" name=""/>
        <dsp:cNvSpPr/>
      </dsp:nvSpPr>
      <dsp:spPr>
        <a:xfrm>
          <a:off x="4347832" y="2627438"/>
          <a:ext cx="946572" cy="94657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CCAV</a:t>
          </a:r>
        </a:p>
      </dsp:txBody>
      <dsp:txXfrm>
        <a:off x="4486454" y="2766060"/>
        <a:ext cx="669328" cy="669328"/>
      </dsp:txXfrm>
    </dsp:sp>
    <dsp:sp modelId="{4B05427F-F896-47D9-A1EB-96551118765F}">
      <dsp:nvSpPr>
        <dsp:cNvPr id="0" name=""/>
        <dsp:cNvSpPr/>
      </dsp:nvSpPr>
      <dsp:spPr>
        <a:xfrm rot="3254674">
          <a:off x="3161177" y="3361369"/>
          <a:ext cx="832029" cy="29126"/>
        </a:xfrm>
        <a:custGeom>
          <a:avLst/>
          <a:gdLst/>
          <a:ahLst/>
          <a:cxnLst/>
          <a:rect l="0" t="0" r="0" b="0"/>
          <a:pathLst>
            <a:path>
              <a:moveTo>
                <a:pt x="0" y="14563"/>
              </a:moveTo>
              <a:lnTo>
                <a:pt x="832029" y="14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6391" y="3355131"/>
        <a:ext cx="41601" cy="41601"/>
      </dsp:txXfrm>
    </dsp:sp>
    <dsp:sp modelId="{5A940400-2439-4144-9C90-0B64CDCD809C}">
      <dsp:nvSpPr>
        <dsp:cNvPr id="0" name=""/>
        <dsp:cNvSpPr/>
      </dsp:nvSpPr>
      <dsp:spPr>
        <a:xfrm>
          <a:off x="3623548" y="3624330"/>
          <a:ext cx="946572" cy="94657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DVSA</a:t>
          </a:r>
        </a:p>
      </dsp:txBody>
      <dsp:txXfrm>
        <a:off x="3762170" y="3762952"/>
        <a:ext cx="669328" cy="669328"/>
      </dsp:txXfrm>
    </dsp:sp>
    <dsp:sp modelId="{EC98D098-C0E9-42EE-80B3-0FAFB4CEBBFC}">
      <dsp:nvSpPr>
        <dsp:cNvPr id="0" name=""/>
        <dsp:cNvSpPr/>
      </dsp:nvSpPr>
      <dsp:spPr>
        <a:xfrm rot="5418082">
          <a:off x="2507060" y="3567988"/>
          <a:ext cx="845139" cy="29126"/>
        </a:xfrm>
        <a:custGeom>
          <a:avLst/>
          <a:gdLst/>
          <a:ahLst/>
          <a:cxnLst/>
          <a:rect l="0" t="0" r="0" b="0"/>
          <a:pathLst>
            <a:path>
              <a:moveTo>
                <a:pt x="0" y="14563"/>
              </a:moveTo>
              <a:lnTo>
                <a:pt x="845139" y="14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08502" y="3561423"/>
        <a:ext cx="42256" cy="42256"/>
      </dsp:txXfrm>
    </dsp:sp>
    <dsp:sp modelId="{BA5E6421-3324-4C79-AA49-CCEE9A5EDF2B}">
      <dsp:nvSpPr>
        <dsp:cNvPr id="0" name=""/>
        <dsp:cNvSpPr/>
      </dsp:nvSpPr>
      <dsp:spPr>
        <a:xfrm>
          <a:off x="2451632" y="4005109"/>
          <a:ext cx="946572" cy="9465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DVLA</a:t>
          </a:r>
        </a:p>
      </dsp:txBody>
      <dsp:txXfrm>
        <a:off x="2590254" y="4143731"/>
        <a:ext cx="669328" cy="669328"/>
      </dsp:txXfrm>
    </dsp:sp>
    <dsp:sp modelId="{92312441-819E-40C1-B0B0-794E44623556}">
      <dsp:nvSpPr>
        <dsp:cNvPr id="0" name=""/>
        <dsp:cNvSpPr/>
      </dsp:nvSpPr>
      <dsp:spPr>
        <a:xfrm rot="7574584">
          <a:off x="1860266" y="3360913"/>
          <a:ext cx="844191" cy="29126"/>
        </a:xfrm>
        <a:custGeom>
          <a:avLst/>
          <a:gdLst/>
          <a:ahLst/>
          <a:cxnLst/>
          <a:rect l="0" t="0" r="0" b="0"/>
          <a:pathLst>
            <a:path>
              <a:moveTo>
                <a:pt x="0" y="14563"/>
              </a:moveTo>
              <a:lnTo>
                <a:pt x="844191" y="14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61257" y="3354371"/>
        <a:ext cx="42209" cy="42209"/>
      </dsp:txXfrm>
    </dsp:sp>
    <dsp:sp modelId="{DC976668-745A-4FFB-9D45-544941FCF9EC}">
      <dsp:nvSpPr>
        <dsp:cNvPr id="0" name=""/>
        <dsp:cNvSpPr/>
      </dsp:nvSpPr>
      <dsp:spPr>
        <a:xfrm>
          <a:off x="1279715" y="3624330"/>
          <a:ext cx="946572" cy="94657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FOLR</a:t>
          </a:r>
        </a:p>
      </dsp:txBody>
      <dsp:txXfrm>
        <a:off x="1418337" y="3762952"/>
        <a:ext cx="669328" cy="669328"/>
      </dsp:txXfrm>
    </dsp:sp>
    <dsp:sp modelId="{95F3F20B-8FC1-449B-9368-602AA66CF4AF}">
      <dsp:nvSpPr>
        <dsp:cNvPr id="0" name=""/>
        <dsp:cNvSpPr/>
      </dsp:nvSpPr>
      <dsp:spPr>
        <a:xfrm rot="9725560">
          <a:off x="1458820" y="2812078"/>
          <a:ext cx="836210" cy="29126"/>
        </a:xfrm>
        <a:custGeom>
          <a:avLst/>
          <a:gdLst/>
          <a:ahLst/>
          <a:cxnLst/>
          <a:rect l="0" t="0" r="0" b="0"/>
          <a:pathLst>
            <a:path>
              <a:moveTo>
                <a:pt x="0" y="14563"/>
              </a:moveTo>
              <a:lnTo>
                <a:pt x="836210" y="14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56020" y="2805736"/>
        <a:ext cx="41810" cy="41810"/>
      </dsp:txXfrm>
    </dsp:sp>
    <dsp:sp modelId="{F2A350CA-F690-403E-87AD-1D1E8B0AA0D0}">
      <dsp:nvSpPr>
        <dsp:cNvPr id="0" name=""/>
        <dsp:cNvSpPr/>
      </dsp:nvSpPr>
      <dsp:spPr>
        <a:xfrm>
          <a:off x="555431" y="2627438"/>
          <a:ext cx="946572" cy="94657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T&amp;T</a:t>
          </a:r>
        </a:p>
      </dsp:txBody>
      <dsp:txXfrm>
        <a:off x="694053" y="2766060"/>
        <a:ext cx="669328" cy="669328"/>
      </dsp:txXfrm>
    </dsp:sp>
    <dsp:sp modelId="{304A641C-C218-4C6C-82AE-3C38CD8AA5C5}">
      <dsp:nvSpPr>
        <dsp:cNvPr id="0" name=""/>
        <dsp:cNvSpPr/>
      </dsp:nvSpPr>
      <dsp:spPr>
        <a:xfrm rot="11874440">
          <a:off x="1458820" y="2128019"/>
          <a:ext cx="836210" cy="29126"/>
        </a:xfrm>
        <a:custGeom>
          <a:avLst/>
          <a:gdLst/>
          <a:ahLst/>
          <a:cxnLst/>
          <a:rect l="0" t="0" r="0" b="0"/>
          <a:pathLst>
            <a:path>
              <a:moveTo>
                <a:pt x="0" y="14563"/>
              </a:moveTo>
              <a:lnTo>
                <a:pt x="836210" y="14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56020" y="2121677"/>
        <a:ext cx="41810" cy="41810"/>
      </dsp:txXfrm>
    </dsp:sp>
    <dsp:sp modelId="{4ED0BE82-4BD1-451C-89B4-B2D81FEC85E0}">
      <dsp:nvSpPr>
        <dsp:cNvPr id="0" name=""/>
        <dsp:cNvSpPr/>
      </dsp:nvSpPr>
      <dsp:spPr>
        <a:xfrm>
          <a:off x="555431" y="1395212"/>
          <a:ext cx="946572" cy="94657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NCSC</a:t>
          </a:r>
        </a:p>
      </dsp:txBody>
      <dsp:txXfrm>
        <a:off x="694053" y="1533834"/>
        <a:ext cx="669328" cy="669328"/>
      </dsp:txXfrm>
    </dsp:sp>
    <dsp:sp modelId="{4DECC422-0967-4C89-A582-E392BDC390EE}">
      <dsp:nvSpPr>
        <dsp:cNvPr id="0" name=""/>
        <dsp:cNvSpPr/>
      </dsp:nvSpPr>
      <dsp:spPr>
        <a:xfrm rot="14025416">
          <a:off x="1860266" y="1579184"/>
          <a:ext cx="844191" cy="29126"/>
        </a:xfrm>
        <a:custGeom>
          <a:avLst/>
          <a:gdLst/>
          <a:ahLst/>
          <a:cxnLst/>
          <a:rect l="0" t="0" r="0" b="0"/>
          <a:pathLst>
            <a:path>
              <a:moveTo>
                <a:pt x="0" y="14563"/>
              </a:moveTo>
              <a:lnTo>
                <a:pt x="844191" y="145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61257" y="1572642"/>
        <a:ext cx="42209" cy="42209"/>
      </dsp:txXfrm>
    </dsp:sp>
    <dsp:sp modelId="{C6422E99-2C10-48B5-B769-9F8A44E698EE}">
      <dsp:nvSpPr>
        <dsp:cNvPr id="0" name=""/>
        <dsp:cNvSpPr/>
      </dsp:nvSpPr>
      <dsp:spPr>
        <a:xfrm>
          <a:off x="1279715" y="398320"/>
          <a:ext cx="946572" cy="94657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TSRR</a:t>
          </a:r>
        </a:p>
      </dsp:txBody>
      <dsp:txXfrm>
        <a:off x="1418337" y="536942"/>
        <a:ext cx="669328" cy="66932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88A66-4B56-43E0-AA6E-C9E098469B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903F60E-5D72-49B2-9FD4-25A6FF252A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F24A7-458B-42CD-B876-D9F89CEB5A0C}" type="datetimeFigureOut">
              <a:rPr lang="en-GB" smtClean="0"/>
              <a:t>11/08/2022</a:t>
            </a:fld>
            <a:endParaRPr lang="en-GB"/>
          </a:p>
        </p:txBody>
      </p:sp>
      <p:sp>
        <p:nvSpPr>
          <p:cNvPr id="4" name="Footer Placeholder 3">
            <a:extLst>
              <a:ext uri="{FF2B5EF4-FFF2-40B4-BE49-F238E27FC236}">
                <a16:creationId xmlns:a16="http://schemas.microsoft.com/office/drawing/2014/main" id="{1FE23509-F352-41AB-81F5-99E71F06EF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0AD9E24-ABCC-46DF-9B95-FC6C07077F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117B91-A9BD-495A-AD66-5437FBBD8B98}" type="slidenum">
              <a:rPr lang="en-GB" smtClean="0"/>
              <a:t>‹#›</a:t>
            </a:fld>
            <a:endParaRPr lang="en-GB"/>
          </a:p>
        </p:txBody>
      </p:sp>
    </p:spTree>
    <p:extLst>
      <p:ext uri="{BB962C8B-B14F-4D97-AF65-F5344CB8AC3E}">
        <p14:creationId xmlns:p14="http://schemas.microsoft.com/office/powerpoint/2010/main" val="322396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97F1A-2EBC-4FB0-B78F-D62E9CF34083}" type="datetimeFigureOut">
              <a:rPr lang="en-GB" smtClean="0"/>
              <a:t>11/08/2022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8B071-3C2C-4093-9326-D244EBD6CCEB}" type="slidenum">
              <a:rPr lang="en-GB" smtClean="0"/>
              <a:t>‹#›</a:t>
            </a:fld>
            <a:endParaRPr lang="en-GB"/>
          </a:p>
        </p:txBody>
      </p:sp>
    </p:spTree>
    <p:extLst>
      <p:ext uri="{BB962C8B-B14F-4D97-AF65-F5344CB8AC3E}">
        <p14:creationId xmlns:p14="http://schemas.microsoft.com/office/powerpoint/2010/main" val="111664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zenzic.io/roadma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uk.sharpcloud.com/html/#/story/7bbbf0a9-ec52-4515-8540-4841e5acb7e4/view/81637fc5-0cc1-44af-b064-07ca0cfc4cc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18B071-3C2C-4093-9326-D244EBD6CCEB}" type="slidenum">
              <a:rPr lang="en-GB" smtClean="0"/>
              <a:t>1</a:t>
            </a:fld>
            <a:endParaRPr lang="en-GB"/>
          </a:p>
        </p:txBody>
      </p:sp>
    </p:spTree>
    <p:extLst>
      <p:ext uri="{BB962C8B-B14F-4D97-AF65-F5344CB8AC3E}">
        <p14:creationId xmlns:p14="http://schemas.microsoft.com/office/powerpoint/2010/main" val="190250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a typeface="+mn-lt"/>
                <a:cs typeface="+mn-lt"/>
              </a:rPr>
              <a:t>Support safe trialling of on GB roads and ensure the UK is industry’s trialling destination of choice, building on the Code of Practice: automated vehicle trialling.</a:t>
            </a:r>
            <a:endParaRPr lang="en-GB" sz="1200" b="1" i="1" dirty="0">
              <a:cs typeface="Arial"/>
            </a:endParaRPr>
          </a:p>
          <a:p>
            <a:endParaRPr lang="en-GB" dirty="0"/>
          </a:p>
        </p:txBody>
      </p:sp>
      <p:sp>
        <p:nvSpPr>
          <p:cNvPr id="4" name="Slide Number Placeholder 3"/>
          <p:cNvSpPr>
            <a:spLocks noGrp="1"/>
          </p:cNvSpPr>
          <p:nvPr>
            <p:ph type="sldNum" sz="quarter" idx="5"/>
          </p:nvPr>
        </p:nvSpPr>
        <p:spPr/>
        <p:txBody>
          <a:bodyPr/>
          <a:lstStyle/>
          <a:p>
            <a:fld id="{2218B071-3C2C-4093-9326-D244EBD6CCEB}" type="slidenum">
              <a:rPr lang="en-GB" smtClean="0"/>
              <a:t>11</a:t>
            </a:fld>
            <a:endParaRPr lang="en-GB"/>
          </a:p>
        </p:txBody>
      </p:sp>
    </p:spTree>
    <p:extLst>
      <p:ext uri="{BB962C8B-B14F-4D97-AF65-F5344CB8AC3E}">
        <p14:creationId xmlns:p14="http://schemas.microsoft.com/office/powerpoint/2010/main" val="327042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Colleagues leading from OZEV as has expertise in cyber security, but broadly lead through his involvement more widely with CCAV</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dirty="0">
                <a:ea typeface="+mn-lt"/>
                <a:cs typeface="+mn-lt"/>
              </a:rPr>
              <a:t>Ensure appropriate consideration of cyber security by developers and operators of self-driving vehicles, ensuring an appropriate level of cyber resilience.</a:t>
            </a:r>
            <a:endParaRPr lang="en-US" sz="1200" dirty="0"/>
          </a:p>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2218B071-3C2C-4093-9326-D244EBD6CCEB}" type="slidenum">
              <a:rPr lang="en-GB" smtClean="0"/>
              <a:t>12</a:t>
            </a:fld>
            <a:endParaRPr lang="en-GB"/>
          </a:p>
        </p:txBody>
      </p:sp>
    </p:spTree>
    <p:extLst>
      <p:ext uri="{BB962C8B-B14F-4D97-AF65-F5344CB8AC3E}">
        <p14:creationId xmlns:p14="http://schemas.microsoft.com/office/powerpoint/2010/main" val="252192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1" dirty="0"/>
              <a:t>Zenzic</a:t>
            </a:r>
            <a:r>
              <a:rPr lang="en-GB" dirty="0"/>
              <a:t> – developed ‘UK’s connected and autonomous mobility roadmap to 2030 in 2019 - </a:t>
            </a:r>
            <a:r>
              <a:rPr lang="en-GB" dirty="0">
                <a:hlinkClick r:id="rId3"/>
              </a:rPr>
              <a:t>Roadmap – Zenzic</a:t>
            </a:r>
            <a:r>
              <a:rPr lang="en-GB" dirty="0"/>
              <a:t> – also a tool alongside it that outlines who is working on what how parts of the roadmap fit together - </a:t>
            </a:r>
            <a:r>
              <a:rPr lang="en-GB" dirty="0">
                <a:hlinkClick r:id="rId4"/>
              </a:rPr>
              <a:t>UK Connected and Automated Mobility Roadmap to 2030: CAM Creators Update – </a:t>
            </a:r>
            <a:r>
              <a:rPr lang="en-GB" dirty="0" err="1">
                <a:hlinkClick r:id="rId4"/>
              </a:rPr>
              <a:t>SharpCloud</a:t>
            </a:r>
            <a:endParaRPr lang="en-GB" dirty="0"/>
          </a:p>
          <a:p>
            <a:pPr marL="171450" indent="-171450">
              <a:buFontTx/>
              <a:buChar char="-"/>
            </a:pPr>
            <a:r>
              <a:rPr lang="en-GB" b="1" dirty="0"/>
              <a:t>Cyber resilience</a:t>
            </a:r>
            <a:r>
              <a:rPr lang="en-GB" dirty="0"/>
              <a:t> – set-out to develop proof-of-concept  on how connected and self-driving vehciles will detect, understand and report emergent cyber threats in real time; developed </a:t>
            </a:r>
            <a:r>
              <a:rPr lang="en-GB" dirty="0" err="1"/>
              <a:t>developed</a:t>
            </a:r>
            <a:r>
              <a:rPr lang="en-GB" dirty="0"/>
              <a:t> tools with the potential to provide cyber-attack resilience when </a:t>
            </a:r>
            <a:r>
              <a:rPr lang="en-GB" dirty="0" err="1"/>
              <a:t>applid</a:t>
            </a:r>
            <a:r>
              <a:rPr lang="en-GB" dirty="0"/>
              <a:t> to real world driving having establish a proven methodology, with ‘blockchain’ technology being one of the methods suitable to provide the necessary cyber resilience</a:t>
            </a:r>
          </a:p>
          <a:p>
            <a:pPr marL="171450" indent="-171450">
              <a:buFontTx/>
              <a:buChar char="-"/>
            </a:pPr>
            <a:r>
              <a:rPr lang="en-GB" b="1" dirty="0"/>
              <a:t>Inter operable simulation</a:t>
            </a:r>
            <a:r>
              <a:rPr lang="en-GB" dirty="0"/>
              <a:t> – aimed to create a seamless experience for simulation testing by testbeds to maximise their collective capability. The resulting pipeline employed a scenario-based approach, support verifying both the self-driving system and simulation toolset, and aligns with international standards</a:t>
            </a:r>
          </a:p>
          <a:p>
            <a:r>
              <a:rPr lang="en-GB" dirty="0"/>
              <a:t>- </a:t>
            </a:r>
            <a:r>
              <a:rPr lang="en-GB" b="1" dirty="0"/>
              <a:t>V2X – vehcile to everything</a:t>
            </a:r>
            <a:r>
              <a:rPr lang="en-GB" dirty="0"/>
              <a:t> – aimed to develop a scalable architecture for V2X, which would allow data exchange between vehciles, VRUs and infra. It reported on exisiting capabilities in the UK and initiatives before developing the architecture required to enable widespread support. The architecture was implemented into the infra at both MIRA and Millbrook </a:t>
            </a:r>
            <a:r>
              <a:rPr lang="en-GB" dirty="0" err="1"/>
              <a:t>testsites</a:t>
            </a:r>
            <a:r>
              <a:rPr lang="en-GB" dirty="0"/>
              <a:t>, allowing testing to develop intelligent transport systems </a:t>
            </a:r>
            <a:r>
              <a:rPr lang="en-GB" dirty="0" err="1"/>
              <a:t>systems</a:t>
            </a:r>
            <a:r>
              <a:rPr lang="en-GB" dirty="0"/>
              <a:t> at these sites</a:t>
            </a:r>
          </a:p>
        </p:txBody>
      </p:sp>
      <p:sp>
        <p:nvSpPr>
          <p:cNvPr id="4" name="Slide Number Placeholder 3"/>
          <p:cNvSpPr>
            <a:spLocks noGrp="1"/>
          </p:cNvSpPr>
          <p:nvPr>
            <p:ph type="sldNum" sz="quarter" idx="5"/>
          </p:nvPr>
        </p:nvSpPr>
        <p:spPr/>
        <p:txBody>
          <a:bodyPr/>
          <a:lstStyle/>
          <a:p>
            <a:fld id="{2218B071-3C2C-4093-9326-D244EBD6CCEB}" type="slidenum">
              <a:rPr lang="en-GB" smtClean="0"/>
              <a:t>13</a:t>
            </a:fld>
            <a:endParaRPr lang="en-GB"/>
          </a:p>
        </p:txBody>
      </p:sp>
    </p:spTree>
    <p:extLst>
      <p:ext uri="{BB962C8B-B14F-4D97-AF65-F5344CB8AC3E}">
        <p14:creationId xmlns:p14="http://schemas.microsoft.com/office/powerpoint/2010/main" val="6316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From funding awarded at the end of 2021, these organisations are working to demonstrate routes to safe fully automated vehciles</a:t>
            </a:r>
          </a:p>
          <a:p>
            <a:pPr marL="171450" indent="-171450">
              <a:buFontTx/>
              <a:buChar char="-"/>
            </a:pPr>
            <a:endParaRPr lang="en-GB" dirty="0"/>
          </a:p>
          <a:p>
            <a:pPr marL="171450" indent="-171450">
              <a:buFontTx/>
              <a:buChar char="-"/>
            </a:pPr>
            <a:r>
              <a:rPr lang="en-GB" dirty="0" err="1"/>
              <a:t>Oxbotica</a:t>
            </a:r>
            <a:r>
              <a:rPr lang="en-GB" dirty="0"/>
              <a:t> – demonstrate how autonomous goods delivery can be done safely with driverless autonomy, working alongside Ocado</a:t>
            </a:r>
          </a:p>
          <a:p>
            <a:pPr marL="171450" indent="-171450">
              <a:buFontTx/>
              <a:buChar char="-"/>
            </a:pPr>
            <a:r>
              <a:rPr lang="en-GB" dirty="0" err="1"/>
              <a:t>Aurrigo</a:t>
            </a:r>
            <a:r>
              <a:rPr lang="en-GB" dirty="0"/>
              <a:t> – Using a </a:t>
            </a:r>
            <a:r>
              <a:rPr lang="en-GB" dirty="0" err="1"/>
              <a:t>tesbed</a:t>
            </a:r>
            <a:r>
              <a:rPr lang="en-GB" dirty="0"/>
              <a:t> in Birmingham to develop, verify and validate CAV technology and cyber security requirements and strengthen the safety case for CAVs and increased understanding on their infra needs</a:t>
            </a:r>
          </a:p>
          <a:p>
            <a:pPr marL="171450" indent="-171450">
              <a:buFontTx/>
              <a:buChar char="-"/>
            </a:pPr>
            <a:r>
              <a:rPr lang="en-GB" dirty="0" err="1"/>
              <a:t>Streetdrone</a:t>
            </a:r>
            <a:r>
              <a:rPr lang="en-GB" dirty="0"/>
              <a:t> – </a:t>
            </a:r>
            <a:r>
              <a:rPr lang="en-GB" dirty="0" err="1"/>
              <a:t>Aimes</a:t>
            </a:r>
            <a:r>
              <a:rPr lang="en-GB" dirty="0"/>
              <a:t> to reduce time to market for CAM in the movement of goods, </a:t>
            </a:r>
            <a:r>
              <a:rPr lang="en-GB" dirty="0" err="1"/>
              <a:t>centering</a:t>
            </a:r>
            <a:r>
              <a:rPr lang="en-GB" dirty="0"/>
              <a:t> around multi-</a:t>
            </a:r>
            <a:r>
              <a:rPr lang="en-GB" dirty="0" err="1"/>
              <a:t>drivre</a:t>
            </a:r>
            <a:r>
              <a:rPr lang="en-GB" dirty="0"/>
              <a:t> vehciles that can be </a:t>
            </a:r>
            <a:r>
              <a:rPr lang="en-GB" dirty="0" err="1"/>
              <a:t>dirven</a:t>
            </a:r>
            <a:r>
              <a:rPr lang="en-GB" dirty="0"/>
              <a:t> by in-vehcile, remote, and autonomous</a:t>
            </a:r>
          </a:p>
          <a:p>
            <a:pPr marL="171450" indent="-171450">
              <a:buFontTx/>
              <a:buChar char="-"/>
            </a:pPr>
            <a:r>
              <a:rPr lang="en-GB" dirty="0" err="1"/>
              <a:t>Conigital</a:t>
            </a:r>
            <a:r>
              <a:rPr lang="en-GB" dirty="0"/>
              <a:t> – to explore the key requirements to apply remote monitoring and teleoperation to automated vehicles as an essential </a:t>
            </a:r>
            <a:r>
              <a:rPr lang="en-GB"/>
              <a:t>safety measure</a:t>
            </a: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218B071-3C2C-4093-9326-D244EBD6CCEB}" type="slidenum">
              <a:rPr lang="en-GB" smtClean="0"/>
              <a:t>14</a:t>
            </a:fld>
            <a:endParaRPr lang="en-GB"/>
          </a:p>
        </p:txBody>
      </p:sp>
    </p:spTree>
    <p:extLst>
      <p:ext uri="{BB962C8B-B14F-4D97-AF65-F5344CB8AC3E}">
        <p14:creationId xmlns:p14="http://schemas.microsoft.com/office/powerpoint/2010/main" val="43968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18B071-3C2C-4093-9326-D244EBD6CCEB}" type="slidenum">
              <a:rPr lang="en-GB" smtClean="0"/>
              <a:t>15</a:t>
            </a:fld>
            <a:endParaRPr lang="en-GB"/>
          </a:p>
        </p:txBody>
      </p:sp>
    </p:spTree>
    <p:extLst>
      <p:ext uri="{BB962C8B-B14F-4D97-AF65-F5344CB8AC3E}">
        <p14:creationId xmlns:p14="http://schemas.microsoft.com/office/powerpoint/2010/main" val="128544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CAVPASS and why now</a:t>
            </a:r>
          </a:p>
          <a:p>
            <a:endParaRPr lang="en-GB" dirty="0"/>
          </a:p>
          <a:p>
            <a:pPr marL="171450" indent="-171450">
              <a:buFontTx/>
              <a:buChar char="-"/>
            </a:pPr>
            <a:r>
              <a:rPr lang="en-GB" dirty="0"/>
              <a:t>CAVs will come forward whether we take action or not, but by taking action it will work to ensue that we make the most of the opportunities available to harness the benefits, but also address some of the risks and challenges presented</a:t>
            </a:r>
          </a:p>
          <a:p>
            <a:pPr marL="171450" indent="-171450">
              <a:buFontTx/>
              <a:buChar char="-"/>
            </a:pPr>
            <a:r>
              <a:rPr lang="en-GB" dirty="0"/>
              <a:t>Third bullet – legislative framework provides opportunity for vehciles to be used on roads, subject to some standard safety and security reassurance for initial piloting phase with a safety driver in the vehicle – important to build on this to make sure that it was appropriate for now and going forward as based on older work</a:t>
            </a:r>
          </a:p>
          <a:p>
            <a:pPr marL="628650" lvl="1" indent="-171450">
              <a:buFontTx/>
              <a:buChar char="-"/>
            </a:pPr>
            <a:r>
              <a:rPr lang="en-GB" dirty="0"/>
              <a:t>While policy and regulations are being developed elsewhere, we’re in a position to make the most of the being independent from the European Union to provide a framework that is right for the UK</a:t>
            </a:r>
          </a:p>
          <a:p>
            <a:pPr marL="628650" lvl="1" indent="-171450">
              <a:buFontTx/>
              <a:buChar char="-"/>
            </a:pPr>
            <a:r>
              <a:rPr lang="en-GB" dirty="0"/>
              <a:t>This approach also provides opportunities for the UK CAV industry to develop, with the opportunity to engage with the sector to inform policy and regulation development to make sure the final outcome in 2025 is the right one</a:t>
            </a:r>
          </a:p>
          <a:p>
            <a:pPr marL="628650" lvl="1" indent="-171450">
              <a:buFontTx/>
              <a:buChar char="-"/>
            </a:pPr>
            <a:r>
              <a:rPr lang="en-GB" dirty="0"/>
              <a:t>Links to next stage in working with </a:t>
            </a:r>
            <a:r>
              <a:rPr lang="en-GB" dirty="0" err="1"/>
              <a:t>organsiations</a:t>
            </a:r>
            <a:r>
              <a:rPr lang="en-GB" dirty="0"/>
              <a:t> in terms of what’s needed for them to operate trails and understand when may be needed for future regulation</a:t>
            </a:r>
          </a:p>
          <a:p>
            <a:pPr marL="171450" lvl="0" indent="-171450">
              <a:buFontTx/>
              <a:buChar char="-"/>
            </a:pPr>
            <a:endParaRPr lang="en-GB" dirty="0"/>
          </a:p>
        </p:txBody>
      </p:sp>
      <p:sp>
        <p:nvSpPr>
          <p:cNvPr id="4" name="Slide Number Placeholder 3"/>
          <p:cNvSpPr>
            <a:spLocks noGrp="1"/>
          </p:cNvSpPr>
          <p:nvPr>
            <p:ph type="sldNum" sz="quarter" idx="10"/>
          </p:nvPr>
        </p:nvSpPr>
        <p:spPr/>
        <p:txBody>
          <a:bodyPr/>
          <a:lstStyle/>
          <a:p>
            <a:fld id="{2218B071-3C2C-4093-9326-D244EBD6CCEB}" type="slidenum">
              <a:rPr lang="en-GB" smtClean="0"/>
              <a:t>2</a:t>
            </a:fld>
            <a:endParaRPr lang="en-GB"/>
          </a:p>
        </p:txBody>
      </p:sp>
    </p:spTree>
    <p:extLst>
      <p:ext uri="{BB962C8B-B14F-4D97-AF65-F5344CB8AC3E}">
        <p14:creationId xmlns:p14="http://schemas.microsoft.com/office/powerpoint/2010/main" val="243265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dirty="0"/>
              <a:t>- The CAVPASS programme itself came forward in 2019 in response to the Law Commissions first consultation paper on safety. This outlined a </a:t>
            </a:r>
            <a:r>
              <a:rPr lang="en-GB" dirty="0" err="1"/>
              <a:t>a</a:t>
            </a:r>
            <a:r>
              <a:rPr lang="en-GB" dirty="0"/>
              <a:t> breadth of issues, which the CAVPASS programme has been developed to consider and then put in place the processes, systems and capabilities needed for government assurance of the safety an resilience of connected and self-driving vehciles</a:t>
            </a:r>
          </a:p>
          <a:p>
            <a:pPr>
              <a:spcBef>
                <a:spcPts val="1000"/>
              </a:spcBef>
            </a:pPr>
            <a:endParaRPr lang="en-GB" dirty="0"/>
          </a:p>
          <a:p>
            <a:pPr>
              <a:spcBef>
                <a:spcPts val="1000"/>
              </a:spcBef>
            </a:pPr>
            <a:r>
              <a:rPr lang="en-GB" dirty="0"/>
              <a:t>- While regulatory change being taken forward outside the scope of the programme, there is a direct interface between them where work and lessons from CAVPASS will be able to be fed in</a:t>
            </a:r>
          </a:p>
        </p:txBody>
      </p:sp>
      <p:sp>
        <p:nvSpPr>
          <p:cNvPr id="4" name="Slide Number Placeholder 3"/>
          <p:cNvSpPr>
            <a:spLocks noGrp="1"/>
          </p:cNvSpPr>
          <p:nvPr>
            <p:ph type="sldNum" sz="quarter" idx="10"/>
          </p:nvPr>
        </p:nvSpPr>
        <p:spPr/>
        <p:txBody>
          <a:bodyPr/>
          <a:lstStyle/>
          <a:p>
            <a:fld id="{2218B071-3C2C-4093-9326-D244EBD6CCEB}" type="slidenum">
              <a:rPr lang="en-GB" smtClean="0"/>
              <a:t>3</a:t>
            </a:fld>
            <a:endParaRPr lang="en-GB"/>
          </a:p>
        </p:txBody>
      </p:sp>
    </p:spTree>
    <p:extLst>
      <p:ext uri="{BB962C8B-B14F-4D97-AF65-F5344CB8AC3E}">
        <p14:creationId xmlns:p14="http://schemas.microsoft.com/office/powerpoint/2010/main" val="39821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18B071-3C2C-4093-9326-D244EBD6CCEB}" type="slidenum">
              <a:rPr lang="en-GB" smtClean="0"/>
              <a:t>5</a:t>
            </a:fld>
            <a:endParaRPr lang="en-GB"/>
          </a:p>
        </p:txBody>
      </p:sp>
    </p:spTree>
    <p:extLst>
      <p:ext uri="{BB962C8B-B14F-4D97-AF65-F5344CB8AC3E}">
        <p14:creationId xmlns:p14="http://schemas.microsoft.com/office/powerpoint/2010/main" val="404018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overarching CAVPASS workstreams, each covering both safety and cyber security elements.  These are led by IVS, RSD, VCA and CCAV.</a:t>
            </a:r>
            <a:endParaRPr lang="en-GB" dirty="0">
              <a:cs typeface="Arial"/>
            </a:endParaRPr>
          </a:p>
          <a:p>
            <a:endParaRPr lang="en-GB" b="1" dirty="0"/>
          </a:p>
          <a:p>
            <a:r>
              <a:rPr lang="en-GB" b="1" dirty="0"/>
              <a:t>Each workstream consists of multiple projects</a:t>
            </a:r>
            <a:r>
              <a:rPr lang="en-GB" dirty="0"/>
              <a:t>, which may be led by a team other than the overarching workstream lead.  Traffic &amp; Technology, VCA, DVSA, for example, are all leading on projects.</a:t>
            </a:r>
            <a:endParaRPr lang="en-GB" dirty="0">
              <a:cs typeface="Arial"/>
            </a:endParaRPr>
          </a:p>
        </p:txBody>
      </p:sp>
      <p:sp>
        <p:nvSpPr>
          <p:cNvPr id="4" name="Slide Number Placeholder 3"/>
          <p:cNvSpPr>
            <a:spLocks noGrp="1"/>
          </p:cNvSpPr>
          <p:nvPr>
            <p:ph type="sldNum" sz="quarter" idx="5"/>
          </p:nvPr>
        </p:nvSpPr>
        <p:spPr/>
        <p:txBody>
          <a:bodyPr/>
          <a:lstStyle/>
          <a:p>
            <a:fld id="{2218B071-3C2C-4093-9326-D244EBD6CCEB}" type="slidenum">
              <a:rPr lang="en-GB" smtClean="0"/>
              <a:t>6</a:t>
            </a:fld>
            <a:endParaRPr lang="en-GB"/>
          </a:p>
        </p:txBody>
      </p:sp>
    </p:spTree>
    <p:extLst>
      <p:ext uri="{BB962C8B-B14F-4D97-AF65-F5344CB8AC3E}">
        <p14:creationId xmlns:p14="http://schemas.microsoft.com/office/powerpoint/2010/main" val="235390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Focus around the vehicle and technical safety standards and looking at how new elements that will now be seen on the car, so moving away from how vehcile approval has always worked up to now, with the addition of elements such as ADS – while all workstreams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ea typeface="+mn-lt"/>
                <a:cs typeface="+mn-lt"/>
              </a:rPr>
              <a:t>Develop technical requirements, assessment methods and processes needed to support safe trialling and provide pathways to authorisation and safe use. </a:t>
            </a:r>
            <a:endParaRPr lang="en-US" sz="1200" dirty="0">
              <a:cs typeface="Arial" panose="020B0604020202020204"/>
            </a:endParaRP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218B071-3C2C-4093-9326-D244EBD6CCEB}" type="slidenum">
              <a:rPr lang="en-GB" smtClean="0"/>
              <a:t>7</a:t>
            </a:fld>
            <a:endParaRPr lang="en-GB"/>
          </a:p>
        </p:txBody>
      </p:sp>
    </p:spTree>
    <p:extLst>
      <p:ext uri="{BB962C8B-B14F-4D97-AF65-F5344CB8AC3E}">
        <p14:creationId xmlns:p14="http://schemas.microsoft.com/office/powerpoint/2010/main" val="297791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Segoe UI"/>
              </a:rPr>
              <a:t>Exploring the concept of authorisation as self-driving, as per the Law Commissions’ proposals</a:t>
            </a:r>
          </a:p>
          <a:p>
            <a:endParaRPr lang="en-GB" dirty="0"/>
          </a:p>
        </p:txBody>
      </p:sp>
      <p:sp>
        <p:nvSpPr>
          <p:cNvPr id="4" name="Slide Number Placeholder 3"/>
          <p:cNvSpPr>
            <a:spLocks noGrp="1"/>
          </p:cNvSpPr>
          <p:nvPr>
            <p:ph type="sldNum" sz="quarter" idx="5"/>
          </p:nvPr>
        </p:nvSpPr>
        <p:spPr/>
        <p:txBody>
          <a:bodyPr/>
          <a:lstStyle/>
          <a:p>
            <a:fld id="{2218B071-3C2C-4093-9326-D244EBD6CCEB}" type="slidenum">
              <a:rPr lang="en-GB" smtClean="0"/>
              <a:t>8</a:t>
            </a:fld>
            <a:endParaRPr lang="en-GB"/>
          </a:p>
        </p:txBody>
      </p:sp>
    </p:spTree>
    <p:extLst>
      <p:ext uri="{BB962C8B-B14F-4D97-AF65-F5344CB8AC3E}">
        <p14:creationId xmlns:p14="http://schemas.microsoft.com/office/powerpoint/2010/main" val="100398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23437"/>
                </a:solidFill>
                <a:latin typeface="Arial" panose="020B0604020202020204"/>
                <a:cs typeface="Segoe UI"/>
              </a:rPr>
              <a:t>D</a:t>
            </a:r>
            <a:r>
              <a:rPr kumimoji="0" lang="en-GB" sz="1200" b="0" i="0" u="none" strike="noStrike" kern="1200" cap="none" spc="0" normalizeH="0" baseline="0" noProof="0" dirty="0" err="1">
                <a:ln>
                  <a:noFill/>
                </a:ln>
                <a:solidFill>
                  <a:srgbClr val="323437"/>
                </a:solidFill>
                <a:effectLst/>
                <a:uLnTx/>
                <a:uFillTx/>
                <a:latin typeface="Arial" panose="020B0604020202020204"/>
                <a:ea typeface="+mn-ea"/>
                <a:cs typeface="Segoe UI"/>
              </a:rPr>
              <a:t>evelop</a:t>
            </a:r>
            <a:r>
              <a:rPr kumimoji="0" lang="en-GB" sz="1200" b="0" i="0" u="none" strike="noStrike" kern="1200" cap="none" spc="0" normalizeH="0" baseline="0" noProof="0" dirty="0">
                <a:ln>
                  <a:noFill/>
                </a:ln>
                <a:solidFill>
                  <a:srgbClr val="323437"/>
                </a:solidFill>
                <a:effectLst/>
                <a:uLnTx/>
                <a:uFillTx/>
                <a:latin typeface="Arial" panose="020B0604020202020204"/>
                <a:ea typeface="+mn-ea"/>
                <a:cs typeface="Segoe UI"/>
              </a:rPr>
              <a:t> / adapt rules on safe use (e.g. Highway Code), driver, vehicle and service licensing, and insurance to ensure the safe use of CAVs on roads.</a:t>
            </a:r>
          </a:p>
          <a:p>
            <a:endParaRPr lang="en-GB" dirty="0"/>
          </a:p>
        </p:txBody>
      </p:sp>
      <p:sp>
        <p:nvSpPr>
          <p:cNvPr id="4" name="Slide Number Placeholder 3"/>
          <p:cNvSpPr>
            <a:spLocks noGrp="1"/>
          </p:cNvSpPr>
          <p:nvPr>
            <p:ph type="sldNum" sz="quarter" idx="5"/>
          </p:nvPr>
        </p:nvSpPr>
        <p:spPr/>
        <p:txBody>
          <a:bodyPr/>
          <a:lstStyle/>
          <a:p>
            <a:fld id="{00937429-E33F-4025-8FF3-4E506CC8C574}" type="slidenum">
              <a:rPr lang="en-GB" smtClean="0"/>
              <a:t>9</a:t>
            </a:fld>
            <a:endParaRPr lang="en-GB"/>
          </a:p>
        </p:txBody>
      </p:sp>
    </p:spTree>
    <p:extLst>
      <p:ext uri="{BB962C8B-B14F-4D97-AF65-F5344CB8AC3E}">
        <p14:creationId xmlns:p14="http://schemas.microsoft.com/office/powerpoint/2010/main" val="296379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Trialling the previous 3 and looking to build on outputs from work and then how steps can be implemented to develop what’s needed, with focus around the areas initially highlighted</a:t>
            </a:r>
          </a:p>
          <a:p>
            <a:pPr marL="628650" lvl="1" indent="-171450">
              <a:buFontTx/>
              <a:buChar char="-"/>
            </a:pPr>
            <a:r>
              <a:rPr lang="en-GB" dirty="0"/>
              <a:t>These will continue to be identified, scoped and refined as other workstreams progress</a:t>
            </a:r>
          </a:p>
        </p:txBody>
      </p:sp>
      <p:sp>
        <p:nvSpPr>
          <p:cNvPr id="4" name="Slide Number Placeholder 3"/>
          <p:cNvSpPr>
            <a:spLocks noGrp="1"/>
          </p:cNvSpPr>
          <p:nvPr>
            <p:ph type="sldNum" sz="quarter" idx="5"/>
          </p:nvPr>
        </p:nvSpPr>
        <p:spPr/>
        <p:txBody>
          <a:bodyPr/>
          <a:lstStyle/>
          <a:p>
            <a:fld id="{2218B071-3C2C-4093-9326-D244EBD6CCEB}" type="slidenum">
              <a:rPr lang="en-GB" smtClean="0"/>
              <a:t>10</a:t>
            </a:fld>
            <a:endParaRPr lang="en-GB"/>
          </a:p>
        </p:txBody>
      </p:sp>
    </p:spTree>
    <p:extLst>
      <p:ext uri="{BB962C8B-B14F-4D97-AF65-F5344CB8AC3E}">
        <p14:creationId xmlns:p14="http://schemas.microsoft.com/office/powerpoint/2010/main" val="3422282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graphic 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D078334-C1BF-45CB-833C-7EA489D60CE4}"/>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Picture Placeholder 19"/>
          <p:cNvSpPr>
            <a:spLocks noGrp="1"/>
          </p:cNvSpPr>
          <p:nvPr>
            <p:ph type="pic" sz="quarter" idx="11"/>
          </p:nvPr>
        </p:nvSpPr>
        <p:spPr>
          <a:xfrm>
            <a:off x="0" y="1774195"/>
            <a:ext cx="12192000" cy="4607953"/>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7" name="Title 6"/>
          <p:cNvSpPr>
            <a:spLocks noGrp="1"/>
          </p:cNvSpPr>
          <p:nvPr>
            <p:ph type="title" hasCustomPrompt="1"/>
          </p:nvPr>
        </p:nvSpPr>
        <p:spPr>
          <a:xfrm>
            <a:off x="2828926" y="454239"/>
            <a:ext cx="8857574" cy="641064"/>
          </a:xfrm>
          <a:prstGeom prst="rect">
            <a:avLst/>
          </a:prstGeom>
        </p:spPr>
        <p:txBody>
          <a:bodyPr bIns="0" anchor="b">
            <a:normAutofit/>
          </a:bodyPr>
          <a:lstStyle>
            <a:lvl1pPr algn="r">
              <a:defRPr sz="4000">
                <a:solidFill>
                  <a:srgbClr val="004E6C"/>
                </a:solidFill>
              </a:defRPr>
            </a:lvl1pPr>
          </a:lstStyle>
          <a:p>
            <a:r>
              <a:rPr lang="en-US"/>
              <a:t>Click to edit title</a:t>
            </a:r>
            <a:endParaRPr lang="en-GB"/>
          </a:p>
        </p:txBody>
      </p:sp>
      <p:sp>
        <p:nvSpPr>
          <p:cNvPr id="16" name="Subtitle 2"/>
          <p:cNvSpPr>
            <a:spLocks noGrp="1"/>
          </p:cNvSpPr>
          <p:nvPr>
            <p:ph type="subTitle" idx="1" hasCustomPrompt="1"/>
          </p:nvPr>
        </p:nvSpPr>
        <p:spPr>
          <a:xfrm>
            <a:off x="2828926" y="1113530"/>
            <a:ext cx="8857574" cy="602826"/>
          </a:xfrm>
          <a:prstGeom prst="rect">
            <a:avLst/>
          </a:prstGeom>
        </p:spPr>
        <p:txBody>
          <a:bodyPr tIns="0" anchor="b">
            <a:normAutofit/>
          </a:bodyPr>
          <a:lstStyle>
            <a:lvl1pPr marL="0" indent="0" algn="r">
              <a:buNone/>
              <a:defRPr sz="3600">
                <a:solidFill>
                  <a:srgbClr val="5456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6" name="Text Placeholder 25"/>
          <p:cNvSpPr>
            <a:spLocks noGrp="1"/>
          </p:cNvSpPr>
          <p:nvPr>
            <p:ph type="body" sz="quarter" idx="13" hasCustomPrompt="1"/>
          </p:nvPr>
        </p:nvSpPr>
        <p:spPr>
          <a:xfrm>
            <a:off x="3038475" y="6430095"/>
            <a:ext cx="6115050" cy="365126"/>
          </a:xfrm>
          <a:prstGeom prst="rect">
            <a:avLst/>
          </a:prstGeom>
        </p:spPr>
        <p:txBody>
          <a:bodyPr anchor="ctr">
            <a:noAutofit/>
          </a:bodyPr>
          <a:lstStyle>
            <a:lvl1pPr marL="0" indent="0" algn="ctr">
              <a:buNone/>
              <a:defRPr sz="1100" baseline="0">
                <a:solidFill>
                  <a:schemeClr val="bg1"/>
                </a:solidFill>
              </a:defRPr>
            </a:lvl1pPr>
          </a:lstStyle>
          <a:p>
            <a:pPr lvl="0"/>
            <a:r>
              <a:rPr lang="en-US"/>
              <a:t>INSERT SECURITY CLASSIFICATION / DRAFT STATUS</a:t>
            </a:r>
          </a:p>
        </p:txBody>
      </p:sp>
      <p:sp>
        <p:nvSpPr>
          <p:cNvPr id="14" name="Picture Placeholder 4">
            <a:extLst>
              <a:ext uri="{FF2B5EF4-FFF2-40B4-BE49-F238E27FC236}">
                <a16:creationId xmlns:a16="http://schemas.microsoft.com/office/drawing/2014/main" id="{7FE2093C-35BE-4C45-908F-DE8347A8DBCF}"/>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17" name="Group 16">
            <a:extLst>
              <a:ext uri="{FF2B5EF4-FFF2-40B4-BE49-F238E27FC236}">
                <a16:creationId xmlns:a16="http://schemas.microsoft.com/office/drawing/2014/main" id="{D1F2018C-2659-974A-BC6B-72A5D92A6988}"/>
              </a:ext>
            </a:extLst>
          </p:cNvPr>
          <p:cNvGrpSpPr>
            <a:grpSpLocks noChangeAspect="1"/>
          </p:cNvGrpSpPr>
          <p:nvPr userDrawn="1"/>
        </p:nvGrpSpPr>
        <p:grpSpPr>
          <a:xfrm>
            <a:off x="446534" y="540129"/>
            <a:ext cx="1603446" cy="540000"/>
            <a:chOff x="487374" y="5145293"/>
            <a:chExt cx="3217678" cy="1083636"/>
          </a:xfrm>
        </p:grpSpPr>
        <p:sp>
          <p:nvSpPr>
            <p:cNvPr id="18" name="Freeform 24">
              <a:extLst>
                <a:ext uri="{FF2B5EF4-FFF2-40B4-BE49-F238E27FC236}">
                  <a16:creationId xmlns:a16="http://schemas.microsoft.com/office/drawing/2014/main" id="{42B93B67-5600-7044-BACC-CBE7B01B52E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19" name="Rectangle 309">
              <a:extLst>
                <a:ext uri="{FF2B5EF4-FFF2-40B4-BE49-F238E27FC236}">
                  <a16:creationId xmlns:a16="http://schemas.microsoft.com/office/drawing/2014/main" id="{2C08BF8F-9118-7945-90E7-B17343CD0E06}"/>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1" name="Freeform: Shape 113">
              <a:extLst>
                <a:ext uri="{FF2B5EF4-FFF2-40B4-BE49-F238E27FC236}">
                  <a16:creationId xmlns:a16="http://schemas.microsoft.com/office/drawing/2014/main" id="{037B2279-03A4-3B4A-8964-697610762C3A}"/>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4" name="TextBox 3">
            <a:extLst>
              <a:ext uri="{FF2B5EF4-FFF2-40B4-BE49-F238E27FC236}">
                <a16:creationId xmlns:a16="http://schemas.microsoft.com/office/drawing/2014/main" id="{17B55F43-2FE4-49A1-BEE8-64D3DFA59599}"/>
              </a:ext>
            </a:extLst>
          </p:cNvPr>
          <p:cNvSpPr txBox="1"/>
          <p:nvPr userDrawn="1"/>
        </p:nvSpPr>
        <p:spPr>
          <a:xfrm>
            <a:off x="9153525" y="6430095"/>
            <a:ext cx="2163763" cy="369332"/>
          </a:xfrm>
          <a:prstGeom prst="rect">
            <a:avLst/>
          </a:prstGeom>
          <a:noFill/>
        </p:spPr>
        <p:txBody>
          <a:bodyPr wrap="square" rtlCol="0">
            <a:spAutoFit/>
          </a:bodyPr>
          <a:lstStyle/>
          <a:p>
            <a:pPr algn="r"/>
            <a:fld id="{36D81F8E-DE6F-45BF-9EF6-807A7A9D32CD}" type="datetime6">
              <a:rPr lang="en-GB" smtClean="0">
                <a:solidFill>
                  <a:schemeClr val="bg1"/>
                </a:solidFill>
              </a:rPr>
              <a:t>August 22</a:t>
            </a:fld>
            <a:endParaRPr lang="en-GB">
              <a:solidFill>
                <a:schemeClr val="bg1"/>
              </a:solidFill>
            </a:endParaRPr>
          </a:p>
        </p:txBody>
      </p:sp>
      <p:sp>
        <p:nvSpPr>
          <p:cNvPr id="24" name="Rectangle 23">
            <a:extLst>
              <a:ext uri="{FF2B5EF4-FFF2-40B4-BE49-F238E27FC236}">
                <a16:creationId xmlns:a16="http://schemas.microsoft.com/office/drawing/2014/main" id="{E00E1668-AD0D-429F-BF09-D32F6922E760}"/>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67FBFBAF-4F97-4FB4-AA6B-8BE12FB77E80}"/>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FFB64A0C-45CD-4FB4-8F15-71785EF880DF}"/>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692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1000"/>
                                        <p:tgtEl>
                                          <p:spTgt spid="16">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16" grpId="0" build="p">
        <p:tmplLst>
          <p:tmpl lvl="1">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CAV Clos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24" name="Title 1">
            <a:extLst>
              <a:ext uri="{FF2B5EF4-FFF2-40B4-BE49-F238E27FC236}">
                <a16:creationId xmlns:a16="http://schemas.microsoft.com/office/drawing/2014/main" id="{CFE100DE-06B9-406E-8199-1ADC7EAB2B2A}"/>
              </a:ext>
            </a:extLst>
          </p:cNvPr>
          <p:cNvSpPr>
            <a:spLocks noGrp="1"/>
          </p:cNvSpPr>
          <p:nvPr>
            <p:ph type="title" hasCustomPrompt="1"/>
          </p:nvPr>
        </p:nvSpPr>
        <p:spPr>
          <a:xfrm>
            <a:off x="502979" y="2732885"/>
            <a:ext cx="5391264" cy="1169464"/>
          </a:xfrm>
          <a:prstGeom prst="rect">
            <a:avLst/>
          </a:prstGeom>
        </p:spPr>
        <p:txBody>
          <a:bodyPr anchor="ctr">
            <a:normAutofit/>
          </a:bodyPr>
          <a:lstStyle>
            <a:lvl1pPr>
              <a:defRPr sz="4800">
                <a:solidFill>
                  <a:srgbClr val="004E6C"/>
                </a:solidFill>
              </a:defRPr>
            </a:lvl1pPr>
          </a:lstStyle>
          <a:p>
            <a:r>
              <a:rPr lang="en-US"/>
              <a:t>Close</a:t>
            </a:r>
            <a:endParaRPr lang="en-GB"/>
          </a:p>
        </p:txBody>
      </p:sp>
      <p:sp>
        <p:nvSpPr>
          <p:cNvPr id="25" name="Text Placeholder 2">
            <a:extLst>
              <a:ext uri="{FF2B5EF4-FFF2-40B4-BE49-F238E27FC236}">
                <a16:creationId xmlns:a16="http://schemas.microsoft.com/office/drawing/2014/main" id="{E9F7F722-6881-4157-833C-AC399CEC166B}"/>
              </a:ext>
            </a:extLst>
          </p:cNvPr>
          <p:cNvSpPr>
            <a:spLocks noGrp="1"/>
          </p:cNvSpPr>
          <p:nvPr>
            <p:ph type="body" idx="1"/>
          </p:nvPr>
        </p:nvSpPr>
        <p:spPr>
          <a:xfrm>
            <a:off x="1243346" y="4113231"/>
            <a:ext cx="4650897"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8" name="Rectangle 27">
            <a:extLst>
              <a:ext uri="{FF2B5EF4-FFF2-40B4-BE49-F238E27FC236}">
                <a16:creationId xmlns:a16="http://schemas.microsoft.com/office/drawing/2014/main" id="{3EFAD265-0F17-45D4-AE6D-726A5D95179A}"/>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Slide Number Placeholder 23">
            <a:extLst>
              <a:ext uri="{FF2B5EF4-FFF2-40B4-BE49-F238E27FC236}">
                <a16:creationId xmlns:a16="http://schemas.microsoft.com/office/drawing/2014/main" id="{1F76A082-ED8B-4265-8F37-BE4AA40922AA}"/>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30" name="Footer Placeholder 4">
            <a:extLst>
              <a:ext uri="{FF2B5EF4-FFF2-40B4-BE49-F238E27FC236}">
                <a16:creationId xmlns:a16="http://schemas.microsoft.com/office/drawing/2014/main" id="{F137AEDA-C104-4317-9352-0219505DD6D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33" name="Rectangle 32">
            <a:extLst>
              <a:ext uri="{FF2B5EF4-FFF2-40B4-BE49-F238E27FC236}">
                <a16:creationId xmlns:a16="http://schemas.microsoft.com/office/drawing/2014/main" id="{C1786AF4-56D8-4507-9784-9616ED59B4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DC25EA8-5D74-43CE-A5A3-CBA6981D0C3B}"/>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1313CB9-27A6-4BEE-8A4D-185FCE9142F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36" name="Picture Placeholder 4">
            <a:extLst>
              <a:ext uri="{FF2B5EF4-FFF2-40B4-BE49-F238E27FC236}">
                <a16:creationId xmlns:a16="http://schemas.microsoft.com/office/drawing/2014/main" id="{ADE986C3-5A45-4D0C-A737-EAC28B890120}"/>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37" name="Group 36">
            <a:extLst>
              <a:ext uri="{FF2B5EF4-FFF2-40B4-BE49-F238E27FC236}">
                <a16:creationId xmlns:a16="http://schemas.microsoft.com/office/drawing/2014/main" id="{E0FF3B25-37E1-477D-8BD9-9BA7CE0409DC}"/>
              </a:ext>
            </a:extLst>
          </p:cNvPr>
          <p:cNvGrpSpPr>
            <a:grpSpLocks noChangeAspect="1"/>
          </p:cNvGrpSpPr>
          <p:nvPr userDrawn="1"/>
        </p:nvGrpSpPr>
        <p:grpSpPr>
          <a:xfrm>
            <a:off x="446534" y="540129"/>
            <a:ext cx="1603446" cy="540000"/>
            <a:chOff x="487374" y="5145293"/>
            <a:chExt cx="3217678" cy="1083636"/>
          </a:xfrm>
        </p:grpSpPr>
        <p:sp>
          <p:nvSpPr>
            <p:cNvPr id="38" name="Freeform 24">
              <a:extLst>
                <a:ext uri="{FF2B5EF4-FFF2-40B4-BE49-F238E27FC236}">
                  <a16:creationId xmlns:a16="http://schemas.microsoft.com/office/drawing/2014/main" id="{2595CBB7-1B70-49FD-8810-B77E3200FF8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39" name="Rectangle 309">
              <a:extLst>
                <a:ext uri="{FF2B5EF4-FFF2-40B4-BE49-F238E27FC236}">
                  <a16:creationId xmlns:a16="http://schemas.microsoft.com/office/drawing/2014/main" id="{F4C2C0B7-EA1E-46F7-8192-A8BE327F8278}"/>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0" name="Freeform: Shape 113">
              <a:extLst>
                <a:ext uri="{FF2B5EF4-FFF2-40B4-BE49-F238E27FC236}">
                  <a16:creationId xmlns:a16="http://schemas.microsoft.com/office/drawing/2014/main" id="{DC719696-6D8B-4FDE-ABAE-DA32CA8E9C53}"/>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3" name="Picture Placeholder 2">
            <a:extLst>
              <a:ext uri="{FF2B5EF4-FFF2-40B4-BE49-F238E27FC236}">
                <a16:creationId xmlns:a16="http://schemas.microsoft.com/office/drawing/2014/main" id="{B8A1840F-B561-4733-9875-FDC8985E59B2}"/>
              </a:ext>
            </a:extLst>
          </p:cNvPr>
          <p:cNvSpPr>
            <a:spLocks noGrp="1"/>
          </p:cNvSpPr>
          <p:nvPr>
            <p:ph type="pic" sz="quarter" idx="19"/>
          </p:nvPr>
        </p:nvSpPr>
        <p:spPr>
          <a:xfrm>
            <a:off x="515767" y="4176059"/>
            <a:ext cx="576000" cy="438647"/>
          </a:xfrm>
          <a:prstGeom prst="rect">
            <a:avLst/>
          </a:prstGeom>
        </p:spPr>
        <p:txBody>
          <a:bodyPr/>
          <a:lstStyle>
            <a:lvl1pPr>
              <a:defRPr sz="900"/>
            </a:lvl1pPr>
          </a:lstStyle>
          <a:p>
            <a:endParaRPr lang="en-GB"/>
          </a:p>
        </p:txBody>
      </p:sp>
      <p:sp>
        <p:nvSpPr>
          <p:cNvPr id="23" name="Text Placeholder 2">
            <a:extLst>
              <a:ext uri="{FF2B5EF4-FFF2-40B4-BE49-F238E27FC236}">
                <a16:creationId xmlns:a16="http://schemas.microsoft.com/office/drawing/2014/main" id="{4D3EB1AF-420A-49E8-9A6F-08B0FA509A34}"/>
              </a:ext>
            </a:extLst>
          </p:cNvPr>
          <p:cNvSpPr>
            <a:spLocks noGrp="1"/>
          </p:cNvSpPr>
          <p:nvPr>
            <p:ph type="body" idx="20"/>
          </p:nvPr>
        </p:nvSpPr>
        <p:spPr>
          <a:xfrm>
            <a:off x="1243347" y="4734871"/>
            <a:ext cx="4650896"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7" name="Text Placeholder 2">
            <a:extLst>
              <a:ext uri="{FF2B5EF4-FFF2-40B4-BE49-F238E27FC236}">
                <a16:creationId xmlns:a16="http://schemas.microsoft.com/office/drawing/2014/main" id="{F4B27F59-2252-4522-9542-DAD785DB05A8}"/>
              </a:ext>
            </a:extLst>
          </p:cNvPr>
          <p:cNvSpPr>
            <a:spLocks noGrp="1"/>
          </p:cNvSpPr>
          <p:nvPr>
            <p:ph type="body" idx="22"/>
          </p:nvPr>
        </p:nvSpPr>
        <p:spPr>
          <a:xfrm>
            <a:off x="1243347" y="5354771"/>
            <a:ext cx="4650896"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32" name="Picture Placeholder 2">
            <a:extLst>
              <a:ext uri="{FF2B5EF4-FFF2-40B4-BE49-F238E27FC236}">
                <a16:creationId xmlns:a16="http://schemas.microsoft.com/office/drawing/2014/main" id="{ADEDF160-E082-440B-9485-33F7B9232953}"/>
              </a:ext>
            </a:extLst>
          </p:cNvPr>
          <p:cNvSpPr>
            <a:spLocks noGrp="1"/>
          </p:cNvSpPr>
          <p:nvPr>
            <p:ph type="pic" sz="quarter" idx="24"/>
          </p:nvPr>
        </p:nvSpPr>
        <p:spPr>
          <a:xfrm>
            <a:off x="515767" y="4796305"/>
            <a:ext cx="564756" cy="438647"/>
          </a:xfrm>
          <a:prstGeom prst="rect">
            <a:avLst/>
          </a:prstGeom>
        </p:spPr>
        <p:txBody>
          <a:bodyPr/>
          <a:lstStyle>
            <a:lvl1pPr>
              <a:defRPr sz="900"/>
            </a:lvl1pPr>
          </a:lstStyle>
          <a:p>
            <a:endParaRPr lang="en-GB"/>
          </a:p>
        </p:txBody>
      </p:sp>
      <p:sp>
        <p:nvSpPr>
          <p:cNvPr id="41" name="Picture Placeholder 2">
            <a:extLst>
              <a:ext uri="{FF2B5EF4-FFF2-40B4-BE49-F238E27FC236}">
                <a16:creationId xmlns:a16="http://schemas.microsoft.com/office/drawing/2014/main" id="{46E1FC2C-2AF2-476B-8D3B-4AE523115BB8}"/>
              </a:ext>
            </a:extLst>
          </p:cNvPr>
          <p:cNvSpPr>
            <a:spLocks noGrp="1"/>
          </p:cNvSpPr>
          <p:nvPr>
            <p:ph type="pic" sz="quarter" idx="25"/>
          </p:nvPr>
        </p:nvSpPr>
        <p:spPr>
          <a:xfrm>
            <a:off x="515767" y="5347875"/>
            <a:ext cx="576000" cy="576000"/>
          </a:xfrm>
          <a:prstGeom prst="rect">
            <a:avLst/>
          </a:prstGeom>
        </p:spPr>
        <p:txBody>
          <a:bodyPr/>
          <a:lstStyle>
            <a:lvl1pPr>
              <a:defRPr sz="900"/>
            </a:lvl1pPr>
          </a:lstStyle>
          <a:p>
            <a:endParaRPr lang="en-GB"/>
          </a:p>
        </p:txBody>
      </p:sp>
    </p:spTree>
    <p:extLst>
      <p:ext uri="{BB962C8B-B14F-4D97-AF65-F5344CB8AC3E}">
        <p14:creationId xmlns:p14="http://schemas.microsoft.com/office/powerpoint/2010/main" val="200841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graphic 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D078334-C1BF-45CB-833C-7EA489D60CE4}"/>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Picture Placeholder 19"/>
          <p:cNvSpPr>
            <a:spLocks noGrp="1"/>
          </p:cNvSpPr>
          <p:nvPr>
            <p:ph type="pic" sz="quarter" idx="11"/>
          </p:nvPr>
        </p:nvSpPr>
        <p:spPr>
          <a:xfrm>
            <a:off x="0" y="1774195"/>
            <a:ext cx="12192000" cy="4607953"/>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7" name="Title 6"/>
          <p:cNvSpPr>
            <a:spLocks noGrp="1"/>
          </p:cNvSpPr>
          <p:nvPr>
            <p:ph type="title" hasCustomPrompt="1"/>
          </p:nvPr>
        </p:nvSpPr>
        <p:spPr>
          <a:xfrm>
            <a:off x="2828926" y="454239"/>
            <a:ext cx="8857574" cy="641064"/>
          </a:xfrm>
          <a:prstGeom prst="rect">
            <a:avLst/>
          </a:prstGeom>
        </p:spPr>
        <p:txBody>
          <a:bodyPr bIns="0" anchor="b">
            <a:normAutofit/>
          </a:bodyPr>
          <a:lstStyle>
            <a:lvl1pPr algn="r">
              <a:defRPr sz="4000">
                <a:solidFill>
                  <a:srgbClr val="004E6C"/>
                </a:solidFill>
              </a:defRPr>
            </a:lvl1pPr>
          </a:lstStyle>
          <a:p>
            <a:r>
              <a:rPr lang="en-US"/>
              <a:t>Click to edit title</a:t>
            </a:r>
            <a:endParaRPr lang="en-GB"/>
          </a:p>
        </p:txBody>
      </p:sp>
      <p:sp>
        <p:nvSpPr>
          <p:cNvPr id="16" name="Subtitle 2"/>
          <p:cNvSpPr>
            <a:spLocks noGrp="1"/>
          </p:cNvSpPr>
          <p:nvPr>
            <p:ph type="subTitle" idx="1" hasCustomPrompt="1"/>
          </p:nvPr>
        </p:nvSpPr>
        <p:spPr>
          <a:xfrm>
            <a:off x="2828926" y="1113530"/>
            <a:ext cx="8857574" cy="602826"/>
          </a:xfrm>
          <a:prstGeom prst="rect">
            <a:avLst/>
          </a:prstGeom>
        </p:spPr>
        <p:txBody>
          <a:bodyPr tIns="0" anchor="b">
            <a:normAutofit/>
          </a:bodyPr>
          <a:lstStyle>
            <a:lvl1pPr marL="0" indent="0" algn="r">
              <a:buNone/>
              <a:defRPr sz="3600">
                <a:solidFill>
                  <a:srgbClr val="5456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6" name="Text Placeholder 25"/>
          <p:cNvSpPr>
            <a:spLocks noGrp="1"/>
          </p:cNvSpPr>
          <p:nvPr>
            <p:ph type="body" sz="quarter" idx="13" hasCustomPrompt="1"/>
          </p:nvPr>
        </p:nvSpPr>
        <p:spPr>
          <a:xfrm>
            <a:off x="3038475" y="6430095"/>
            <a:ext cx="6115050" cy="365126"/>
          </a:xfrm>
          <a:prstGeom prst="rect">
            <a:avLst/>
          </a:prstGeom>
        </p:spPr>
        <p:txBody>
          <a:bodyPr anchor="ctr">
            <a:noAutofit/>
          </a:bodyPr>
          <a:lstStyle>
            <a:lvl1pPr marL="0" indent="0" algn="ctr">
              <a:buNone/>
              <a:defRPr sz="1100" baseline="0">
                <a:solidFill>
                  <a:schemeClr val="bg1"/>
                </a:solidFill>
              </a:defRPr>
            </a:lvl1pPr>
          </a:lstStyle>
          <a:p>
            <a:pPr lvl="0"/>
            <a:r>
              <a:rPr lang="en-US"/>
              <a:t>INSERT SECURITY CLASSIFICATION / DRAFT STATUS</a:t>
            </a:r>
          </a:p>
        </p:txBody>
      </p:sp>
      <p:sp>
        <p:nvSpPr>
          <p:cNvPr id="14" name="Picture Placeholder 4">
            <a:extLst>
              <a:ext uri="{FF2B5EF4-FFF2-40B4-BE49-F238E27FC236}">
                <a16:creationId xmlns:a16="http://schemas.microsoft.com/office/drawing/2014/main" id="{7FE2093C-35BE-4C45-908F-DE8347A8DBCF}"/>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17" name="Group 16">
            <a:extLst>
              <a:ext uri="{FF2B5EF4-FFF2-40B4-BE49-F238E27FC236}">
                <a16:creationId xmlns:a16="http://schemas.microsoft.com/office/drawing/2014/main" id="{D1F2018C-2659-974A-BC6B-72A5D92A6988}"/>
              </a:ext>
            </a:extLst>
          </p:cNvPr>
          <p:cNvGrpSpPr>
            <a:grpSpLocks noChangeAspect="1"/>
          </p:cNvGrpSpPr>
          <p:nvPr userDrawn="1"/>
        </p:nvGrpSpPr>
        <p:grpSpPr>
          <a:xfrm>
            <a:off x="446534" y="540129"/>
            <a:ext cx="1603446" cy="540000"/>
            <a:chOff x="487374" y="5145293"/>
            <a:chExt cx="3217678" cy="1083636"/>
          </a:xfrm>
        </p:grpSpPr>
        <p:sp>
          <p:nvSpPr>
            <p:cNvPr id="18" name="Freeform 24">
              <a:extLst>
                <a:ext uri="{FF2B5EF4-FFF2-40B4-BE49-F238E27FC236}">
                  <a16:creationId xmlns:a16="http://schemas.microsoft.com/office/drawing/2014/main" id="{42B93B67-5600-7044-BACC-CBE7B01B52E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19" name="Rectangle 309">
              <a:extLst>
                <a:ext uri="{FF2B5EF4-FFF2-40B4-BE49-F238E27FC236}">
                  <a16:creationId xmlns:a16="http://schemas.microsoft.com/office/drawing/2014/main" id="{2C08BF8F-9118-7945-90E7-B17343CD0E06}"/>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1" name="Freeform: Shape 113">
              <a:extLst>
                <a:ext uri="{FF2B5EF4-FFF2-40B4-BE49-F238E27FC236}">
                  <a16:creationId xmlns:a16="http://schemas.microsoft.com/office/drawing/2014/main" id="{037B2279-03A4-3B4A-8964-697610762C3A}"/>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4" name="TextBox 3">
            <a:extLst>
              <a:ext uri="{FF2B5EF4-FFF2-40B4-BE49-F238E27FC236}">
                <a16:creationId xmlns:a16="http://schemas.microsoft.com/office/drawing/2014/main" id="{17B55F43-2FE4-49A1-BEE8-64D3DFA59599}"/>
              </a:ext>
            </a:extLst>
          </p:cNvPr>
          <p:cNvSpPr txBox="1"/>
          <p:nvPr userDrawn="1"/>
        </p:nvSpPr>
        <p:spPr>
          <a:xfrm>
            <a:off x="9153525" y="6430095"/>
            <a:ext cx="2163763" cy="369332"/>
          </a:xfrm>
          <a:prstGeom prst="rect">
            <a:avLst/>
          </a:prstGeom>
          <a:noFill/>
        </p:spPr>
        <p:txBody>
          <a:bodyPr wrap="square" rtlCol="0">
            <a:spAutoFit/>
          </a:bodyPr>
          <a:lstStyle/>
          <a:p>
            <a:pPr algn="r"/>
            <a:fld id="{36D81F8E-DE6F-45BF-9EF6-807A7A9D32CD}" type="datetime6">
              <a:rPr lang="en-GB" smtClean="0">
                <a:solidFill>
                  <a:schemeClr val="bg1"/>
                </a:solidFill>
              </a:rPr>
              <a:t>August 22</a:t>
            </a:fld>
            <a:endParaRPr lang="en-GB">
              <a:solidFill>
                <a:schemeClr val="bg1"/>
              </a:solidFill>
            </a:endParaRPr>
          </a:p>
        </p:txBody>
      </p:sp>
      <p:sp>
        <p:nvSpPr>
          <p:cNvPr id="24" name="Rectangle 23">
            <a:extLst>
              <a:ext uri="{FF2B5EF4-FFF2-40B4-BE49-F238E27FC236}">
                <a16:creationId xmlns:a16="http://schemas.microsoft.com/office/drawing/2014/main" id="{E00E1668-AD0D-429F-BF09-D32F6922E760}"/>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67FBFBAF-4F97-4FB4-AA6B-8BE12FB77E80}"/>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FFB64A0C-45CD-4FB4-8F15-71785EF880DF}"/>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692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1000"/>
                                        <p:tgtEl>
                                          <p:spTgt spid="16">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16" grpId="0" build="p">
        <p:tmplLst>
          <p:tmpl lvl="1">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0DC5A5-59C6-4210-AF7F-DDE314553019}"/>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4529DDD2-2591-4DBF-833B-A86C8791B181}"/>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DA286537-3F69-45E8-82F6-0C4BF34D840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3353057F-758F-4663-8B44-C2F2F950F151}"/>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Slide Number Placeholder 23">
            <a:extLst>
              <a:ext uri="{FF2B5EF4-FFF2-40B4-BE49-F238E27FC236}">
                <a16:creationId xmlns:a16="http://schemas.microsoft.com/office/drawing/2014/main" id="{FDC778A7-7CB3-4540-B393-E4B806E2E1F6}"/>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8" name="Footer Placeholder 4">
            <a:extLst>
              <a:ext uri="{FF2B5EF4-FFF2-40B4-BE49-F238E27FC236}">
                <a16:creationId xmlns:a16="http://schemas.microsoft.com/office/drawing/2014/main" id="{E920DF40-A606-4A48-BE44-6773B1D50FE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9" name="Title 1">
            <a:extLst>
              <a:ext uri="{FF2B5EF4-FFF2-40B4-BE49-F238E27FC236}">
                <a16:creationId xmlns:a16="http://schemas.microsoft.com/office/drawing/2014/main" id="{BD69A940-F93D-469E-BBEB-C1ECB7571647}"/>
              </a:ext>
            </a:extLst>
          </p:cNvPr>
          <p:cNvSpPr>
            <a:spLocks noGrp="1"/>
          </p:cNvSpPr>
          <p:nvPr>
            <p:ph type="title" hasCustomPrompt="1"/>
          </p:nvPr>
        </p:nvSpPr>
        <p:spPr>
          <a:xfrm>
            <a:off x="505478" y="975946"/>
            <a:ext cx="5531984" cy="725972"/>
          </a:xfrm>
          <a:prstGeom prst="rect">
            <a:avLst/>
          </a:prstGeom>
        </p:spPr>
        <p:txBody>
          <a:bodyPr anchor="ctr">
            <a:normAutofit/>
          </a:bodyPr>
          <a:lstStyle>
            <a:lvl1pPr>
              <a:defRPr sz="3200">
                <a:solidFill>
                  <a:srgbClr val="004E6C"/>
                </a:solidFill>
              </a:defRPr>
            </a:lvl1pPr>
          </a:lstStyle>
          <a:p>
            <a:r>
              <a:rPr lang="en-US"/>
              <a:t>Contents</a:t>
            </a:r>
            <a:endParaRPr lang="en-GB"/>
          </a:p>
        </p:txBody>
      </p:sp>
      <p:sp>
        <p:nvSpPr>
          <p:cNvPr id="10" name="Picture Placeholder 19">
            <a:extLst>
              <a:ext uri="{FF2B5EF4-FFF2-40B4-BE49-F238E27FC236}">
                <a16:creationId xmlns:a16="http://schemas.microsoft.com/office/drawing/2014/main" id="{BD5CAA38-7726-437D-A6B3-4F3955AD337B}"/>
              </a:ext>
            </a:extLst>
          </p:cNvPr>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12" name="Content Placeholder 2">
            <a:extLst>
              <a:ext uri="{FF2B5EF4-FFF2-40B4-BE49-F238E27FC236}">
                <a16:creationId xmlns:a16="http://schemas.microsoft.com/office/drawing/2014/main" id="{C7212A3C-A5CC-4A76-889D-3166D92B7310}"/>
              </a:ext>
            </a:extLst>
          </p:cNvPr>
          <p:cNvSpPr>
            <a:spLocks noGrp="1"/>
          </p:cNvSpPr>
          <p:nvPr>
            <p:ph idx="19" hasCustomPrompt="1"/>
          </p:nvPr>
        </p:nvSpPr>
        <p:spPr>
          <a:xfrm>
            <a:off x="505500" y="1894126"/>
            <a:ext cx="5531962" cy="4073049"/>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88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5500" y="1441938"/>
            <a:ext cx="11178764" cy="4831529"/>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11" name="Slide Number Placeholder 23">
            <a:extLst>
              <a:ext uri="{FF2B5EF4-FFF2-40B4-BE49-F238E27FC236}">
                <a16:creationId xmlns:a16="http://schemas.microsoft.com/office/drawing/2014/main" id="{105AE720-3EA1-4378-83EF-7706BE74A99E}"/>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7" name="Footer Placeholder 4">
            <a:extLst>
              <a:ext uri="{FF2B5EF4-FFF2-40B4-BE49-F238E27FC236}">
                <a16:creationId xmlns:a16="http://schemas.microsoft.com/office/drawing/2014/main" id="{FECB6F97-B59B-4517-A758-E9A848336084}"/>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18" name="Straight Connector 17">
            <a:extLst>
              <a:ext uri="{FF2B5EF4-FFF2-40B4-BE49-F238E27FC236}">
                <a16:creationId xmlns:a16="http://schemas.microsoft.com/office/drawing/2014/main" id="{D2929FAD-3E10-41A6-B79D-DFDF8D2A3065}"/>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17C8AA-670E-42C2-B85B-2B254A8D05BA}"/>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9E7AC98-5B2E-40D9-80F3-37AD2C8812D9}"/>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925BF6C-DC47-4B90-928A-2F1E4371B1AF}"/>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5774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12" name="Content Placeholder 2"/>
          <p:cNvSpPr>
            <a:spLocks noGrp="1"/>
          </p:cNvSpPr>
          <p:nvPr>
            <p:ph idx="1"/>
          </p:nvPr>
        </p:nvSpPr>
        <p:spPr>
          <a:xfrm>
            <a:off x="505500" y="1441938"/>
            <a:ext cx="5400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0157204D-A7E2-4481-B522-8C8641E7CAEE}"/>
              </a:ext>
            </a:extLst>
          </p:cNvPr>
          <p:cNvSpPr>
            <a:spLocks noGrp="1"/>
          </p:cNvSpPr>
          <p:nvPr>
            <p:ph idx="14"/>
          </p:nvPr>
        </p:nvSpPr>
        <p:spPr>
          <a:xfrm>
            <a:off x="6284003" y="1441938"/>
            <a:ext cx="5399997"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Slide Number Placeholder 23">
            <a:extLst>
              <a:ext uri="{FF2B5EF4-FFF2-40B4-BE49-F238E27FC236}">
                <a16:creationId xmlns:a16="http://schemas.microsoft.com/office/drawing/2014/main" id="{841511C1-17D8-FC41-9C5C-FD76AD2C9EFA}"/>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36" name="Footer Placeholder 4">
            <a:extLst>
              <a:ext uri="{FF2B5EF4-FFF2-40B4-BE49-F238E27FC236}">
                <a16:creationId xmlns:a16="http://schemas.microsoft.com/office/drawing/2014/main" id="{828B993D-B062-5C42-8E2E-F9A2DD363454}"/>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37" name="Straight Connector 36">
            <a:extLst>
              <a:ext uri="{FF2B5EF4-FFF2-40B4-BE49-F238E27FC236}">
                <a16:creationId xmlns:a16="http://schemas.microsoft.com/office/drawing/2014/main" id="{A2B0E114-53FF-424C-AE37-A775029860BB}"/>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A7D60F1-F84C-43B2-8B59-DA98AC163353}"/>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0" name="Rectangle 19">
            <a:extLst>
              <a:ext uri="{FF2B5EF4-FFF2-40B4-BE49-F238E27FC236}">
                <a16:creationId xmlns:a16="http://schemas.microsoft.com/office/drawing/2014/main" id="{2A50A61F-BBBD-452A-954E-ECF6E67FB242}"/>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0AB8A2F-8099-4923-9981-08576CA8F45D}"/>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588C875-61E0-4F05-9E77-6D2D14FDDFDC}"/>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337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fade">
                                      <p:cBhvr>
                                        <p:cTn id="31" dur="500"/>
                                        <p:tgtEl>
                                          <p:spTgt spid="17">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fade">
                                      <p:cBhvr>
                                        <p:cTn id="35" dur="500"/>
                                        <p:tgtEl>
                                          <p:spTgt spid="17">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xEl>
                                              <p:pRg st="3" end="3"/>
                                            </p:txEl>
                                          </p:spTgt>
                                        </p:tgtEl>
                                        <p:attrNameLst>
                                          <p:attrName>style.visibility</p:attrName>
                                        </p:attrNameLst>
                                      </p:cBhvr>
                                      <p:to>
                                        <p:strVal val="visible"/>
                                      </p:to>
                                    </p:set>
                                    <p:animEffect transition="in" filter="fade">
                                      <p:cBhvr>
                                        <p:cTn id="39" dur="500"/>
                                        <p:tgtEl>
                                          <p:spTgt spid="17">
                                            <p:txEl>
                                              <p:pRg st="3" end="3"/>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xEl>
                                              <p:pRg st="4" end="4"/>
                                            </p:txEl>
                                          </p:spTgt>
                                        </p:tgtEl>
                                        <p:attrNameLst>
                                          <p:attrName>style.visibility</p:attrName>
                                        </p:attrNameLst>
                                      </p:cBhvr>
                                      <p:to>
                                        <p:strVal val="visible"/>
                                      </p:to>
                                    </p:set>
                                    <p:animEffect transition="in" filter="fade">
                                      <p:cBhvr>
                                        <p:cTn id="43" dur="500"/>
                                        <p:tgtEl>
                                          <p:spTgt spid="17">
                                            <p:txEl>
                                              <p:pRg st="4" end="4"/>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3 Column">
    <p:spTree>
      <p:nvGrpSpPr>
        <p:cNvPr id="1" name=""/>
        <p:cNvGrpSpPr/>
        <p:nvPr/>
      </p:nvGrpSpPr>
      <p:grpSpPr>
        <a:xfrm>
          <a:off x="0" y="0"/>
          <a:ext cx="0" cy="0"/>
          <a:chOff x="0" y="0"/>
          <a:chExt cx="0" cy="0"/>
        </a:xfrm>
      </p:grpSpPr>
      <p:sp>
        <p:nvSpPr>
          <p:cNvPr id="14" name="Content Placeholder 2"/>
          <p:cNvSpPr>
            <a:spLocks noGrp="1"/>
          </p:cNvSpPr>
          <p:nvPr>
            <p:ph idx="1"/>
          </p:nvPr>
        </p:nvSpPr>
        <p:spPr>
          <a:xfrm>
            <a:off x="505500" y="1441938"/>
            <a:ext cx="3564000" cy="4831527"/>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B8D2BB34-6A56-4BD0-93D7-F90659D32827}"/>
              </a:ext>
            </a:extLst>
          </p:cNvPr>
          <p:cNvSpPr>
            <a:spLocks noGrp="1"/>
          </p:cNvSpPr>
          <p:nvPr>
            <p:ph idx="15"/>
          </p:nvPr>
        </p:nvSpPr>
        <p:spPr>
          <a:xfrm>
            <a:off x="4313988" y="1441938"/>
            <a:ext cx="3564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4C8F13F-EA4E-4B3F-B95D-FF8EC567B292}"/>
              </a:ext>
            </a:extLst>
          </p:cNvPr>
          <p:cNvSpPr>
            <a:spLocks noGrp="1"/>
          </p:cNvSpPr>
          <p:nvPr>
            <p:ph idx="16"/>
          </p:nvPr>
        </p:nvSpPr>
        <p:spPr>
          <a:xfrm>
            <a:off x="8122476" y="1441938"/>
            <a:ext cx="3564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Slide Number Placeholder 23">
            <a:extLst>
              <a:ext uri="{FF2B5EF4-FFF2-40B4-BE49-F238E27FC236}">
                <a16:creationId xmlns:a16="http://schemas.microsoft.com/office/drawing/2014/main" id="{B6815A7D-C1BC-46E0-8130-E6E5D5646F4D}"/>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20" name="Footer Placeholder 4">
            <a:extLst>
              <a:ext uri="{FF2B5EF4-FFF2-40B4-BE49-F238E27FC236}">
                <a16:creationId xmlns:a16="http://schemas.microsoft.com/office/drawing/2014/main" id="{B68A0E60-8903-4255-B4D8-F6E99A08FE87}"/>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21" name="Straight Connector 20">
            <a:extLst>
              <a:ext uri="{FF2B5EF4-FFF2-40B4-BE49-F238E27FC236}">
                <a16:creationId xmlns:a16="http://schemas.microsoft.com/office/drawing/2014/main" id="{84DE6E83-6569-4A36-BC21-ACF084C51C6B}"/>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449DAFBA-0F6D-47F5-8419-D8B08328728C}"/>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5" name="Rectangle 24">
            <a:extLst>
              <a:ext uri="{FF2B5EF4-FFF2-40B4-BE49-F238E27FC236}">
                <a16:creationId xmlns:a16="http://schemas.microsoft.com/office/drawing/2014/main" id="{46937C29-1E9F-4E39-A8AA-4769C27AFD8D}"/>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5C5E8A3-74FE-4422-98AE-D3ED70FE711A}"/>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62DE295-0C8B-4327-B492-49562A567722}"/>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4162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500"/>
                                        <p:tgtEl>
                                          <p:spTgt spid="1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fade">
                                      <p:cBhvr>
                                        <p:cTn id="31" dur="500"/>
                                        <p:tgtEl>
                                          <p:spTgt spid="22">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xEl>
                                              <p:pRg st="2" end="2"/>
                                            </p:txEl>
                                          </p:spTgt>
                                        </p:tgtEl>
                                        <p:attrNameLst>
                                          <p:attrName>style.visibility</p:attrName>
                                        </p:attrNameLst>
                                      </p:cBhvr>
                                      <p:to>
                                        <p:strVal val="visible"/>
                                      </p:to>
                                    </p:set>
                                    <p:animEffect transition="in" filter="fade">
                                      <p:cBhvr>
                                        <p:cTn id="35" dur="500"/>
                                        <p:tgtEl>
                                          <p:spTgt spid="22">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xEl>
                                              <p:pRg st="3" end="3"/>
                                            </p:txEl>
                                          </p:spTgt>
                                        </p:tgtEl>
                                        <p:attrNameLst>
                                          <p:attrName>style.visibility</p:attrName>
                                        </p:attrNameLst>
                                      </p:cBhvr>
                                      <p:to>
                                        <p:strVal val="visible"/>
                                      </p:to>
                                    </p:set>
                                    <p:animEffect transition="in" filter="fade">
                                      <p:cBhvr>
                                        <p:cTn id="39" dur="500"/>
                                        <p:tgtEl>
                                          <p:spTgt spid="22">
                                            <p:txEl>
                                              <p:pRg st="3" end="3"/>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
                                            <p:txEl>
                                              <p:pRg st="4" end="4"/>
                                            </p:txEl>
                                          </p:spTgt>
                                        </p:tgtEl>
                                        <p:attrNameLst>
                                          <p:attrName>style.visibility</p:attrName>
                                        </p:attrNameLst>
                                      </p:cBhvr>
                                      <p:to>
                                        <p:strVal val="visible"/>
                                      </p:to>
                                    </p:set>
                                    <p:animEffect transition="in" filter="fade">
                                      <p:cBhvr>
                                        <p:cTn id="43" dur="500"/>
                                        <p:tgtEl>
                                          <p:spTgt spid="22">
                                            <p:txEl>
                                              <p:pRg st="4" end="4"/>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500"/>
                                        <p:tgtEl>
                                          <p:spTgt spid="23">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fade">
                                      <p:cBhvr>
                                        <p:cTn id="51" dur="500"/>
                                        <p:tgtEl>
                                          <p:spTgt spid="23">
                                            <p:txEl>
                                              <p:pRg st="1" end="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3">
                                            <p:txEl>
                                              <p:pRg st="2" end="2"/>
                                            </p:txEl>
                                          </p:spTgt>
                                        </p:tgtEl>
                                        <p:attrNameLst>
                                          <p:attrName>style.visibility</p:attrName>
                                        </p:attrNameLst>
                                      </p:cBhvr>
                                      <p:to>
                                        <p:strVal val="visible"/>
                                      </p:to>
                                    </p:set>
                                    <p:animEffect transition="in" filter="fade">
                                      <p:cBhvr>
                                        <p:cTn id="55" dur="500"/>
                                        <p:tgtEl>
                                          <p:spTgt spid="23">
                                            <p:txEl>
                                              <p:pRg st="2" end="2"/>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xEl>
                                              <p:pRg st="3" end="3"/>
                                            </p:txEl>
                                          </p:spTgt>
                                        </p:tgtEl>
                                        <p:attrNameLst>
                                          <p:attrName>style.visibility</p:attrName>
                                        </p:attrNameLst>
                                      </p:cBhvr>
                                      <p:to>
                                        <p:strVal val="visible"/>
                                      </p:to>
                                    </p:set>
                                    <p:animEffect transition="in" filter="fade">
                                      <p:cBhvr>
                                        <p:cTn id="59" dur="500"/>
                                        <p:tgtEl>
                                          <p:spTgt spid="23">
                                            <p:txEl>
                                              <p:pRg st="3" end="3"/>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xEl>
                                              <p:pRg st="4" end="4"/>
                                            </p:txEl>
                                          </p:spTgt>
                                        </p:tgtEl>
                                        <p:attrNameLst>
                                          <p:attrName>style.visibility</p:attrName>
                                        </p:attrNameLst>
                                      </p:cBhvr>
                                      <p:to>
                                        <p:strVal val="visible"/>
                                      </p:to>
                                    </p:set>
                                    <p:animEffect transition="in" filter="fade">
                                      <p:cBhvr>
                                        <p:cTn id="63" dur="500"/>
                                        <p:tgtEl>
                                          <p:spTgt spid="23">
                                            <p:txEl>
                                              <p:pRg st="4" end="4"/>
                                            </p:txEl>
                                          </p:spTgt>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2" grpId="0" build="allAtOnce">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allAtOnce">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Image Placeholder">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6286499" y="1441937"/>
            <a:ext cx="5400676" cy="4831527"/>
          </a:xfrm>
          <a:prstGeom prst="rect">
            <a:avLst/>
          </a:prstGeom>
        </p:spPr>
        <p:txBody>
          <a:bodyPr>
            <a:normAutofit/>
          </a:bodyPr>
          <a:lstStyle>
            <a:lvl1pPr>
              <a:buClr>
                <a:srgbClr val="004E6C"/>
              </a:buClr>
              <a:defRPr lang="en-GB" sz="1800" baseline="0"/>
            </a:lvl1pPr>
          </a:lstStyle>
          <a:p>
            <a:pPr marL="285750" lvl="0" indent="-285750">
              <a:buClr>
                <a:schemeClr val="accent1"/>
              </a:buClr>
              <a:buSzPct val="100000"/>
              <a:buFont typeface="Webdings" panose="05030102010509060703" pitchFamily="18" charset="2"/>
              <a:buChar char="4"/>
            </a:pPr>
            <a:r>
              <a:rPr lang="en-GB"/>
              <a:t>Click to insert a picture</a:t>
            </a:r>
          </a:p>
        </p:txBody>
      </p:sp>
      <p:sp>
        <p:nvSpPr>
          <p:cNvPr id="12" name="Content Placeholder 2"/>
          <p:cNvSpPr>
            <a:spLocks noGrp="1"/>
          </p:cNvSpPr>
          <p:nvPr>
            <p:ph idx="1"/>
          </p:nvPr>
        </p:nvSpPr>
        <p:spPr>
          <a:xfrm>
            <a:off x="505500" y="1441939"/>
            <a:ext cx="5400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Slide Number Placeholder 23">
            <a:extLst>
              <a:ext uri="{FF2B5EF4-FFF2-40B4-BE49-F238E27FC236}">
                <a16:creationId xmlns:a16="http://schemas.microsoft.com/office/drawing/2014/main" id="{B403574D-3510-4889-A081-E20D7FBC0154}"/>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9" name="Footer Placeholder 4">
            <a:extLst>
              <a:ext uri="{FF2B5EF4-FFF2-40B4-BE49-F238E27FC236}">
                <a16:creationId xmlns:a16="http://schemas.microsoft.com/office/drawing/2014/main" id="{0E572455-B750-4471-9DA1-B8506C0BCC5B}"/>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20" name="Straight Connector 19">
            <a:extLst>
              <a:ext uri="{FF2B5EF4-FFF2-40B4-BE49-F238E27FC236}">
                <a16:creationId xmlns:a16="http://schemas.microsoft.com/office/drawing/2014/main" id="{B1164606-6969-4624-97C1-E52F63FC2289}"/>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29D491A-62D9-49AD-94BF-69B7625BE074}"/>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2" name="Rectangle 21">
            <a:extLst>
              <a:ext uri="{FF2B5EF4-FFF2-40B4-BE49-F238E27FC236}">
                <a16:creationId xmlns:a16="http://schemas.microsoft.com/office/drawing/2014/main" id="{E284C477-E10A-4886-9C44-540FE3C33C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1DC107-2A6C-4C0A-B387-451ADFCFD5B5}"/>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5990405-6496-4A6D-9061-B118E8124F1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48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1"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Slide Number Placeholder 23">
            <a:extLst>
              <a:ext uri="{FF2B5EF4-FFF2-40B4-BE49-F238E27FC236}">
                <a16:creationId xmlns:a16="http://schemas.microsoft.com/office/drawing/2014/main" id="{B403574D-3510-4889-A081-E20D7FBC0154}"/>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9" name="Footer Placeholder 4">
            <a:extLst>
              <a:ext uri="{FF2B5EF4-FFF2-40B4-BE49-F238E27FC236}">
                <a16:creationId xmlns:a16="http://schemas.microsoft.com/office/drawing/2014/main" id="{0E572455-B750-4471-9DA1-B8506C0BCC5B}"/>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20" name="Straight Connector 19">
            <a:extLst>
              <a:ext uri="{FF2B5EF4-FFF2-40B4-BE49-F238E27FC236}">
                <a16:creationId xmlns:a16="http://schemas.microsoft.com/office/drawing/2014/main" id="{B1164606-6969-4624-97C1-E52F63FC2289}"/>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284C477-E10A-4886-9C44-540FE3C33C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1DC107-2A6C-4C0A-B387-451ADFCFD5B5}"/>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5990405-6496-4A6D-9061-B118E8124F1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2581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396575-FA36-4434-B1B8-50222F466414}"/>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Slide Number Placeholder 23">
            <a:extLst>
              <a:ext uri="{FF2B5EF4-FFF2-40B4-BE49-F238E27FC236}">
                <a16:creationId xmlns:a16="http://schemas.microsoft.com/office/drawing/2014/main" id="{BB66B3CB-01B4-B94C-B8D9-E984CA25A1CD}"/>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16" name="Footer Placeholder 4">
            <a:extLst>
              <a:ext uri="{FF2B5EF4-FFF2-40B4-BE49-F238E27FC236}">
                <a16:creationId xmlns:a16="http://schemas.microsoft.com/office/drawing/2014/main" id="{87BA0D78-4BD6-E745-ADF9-CC5C8B3DD11D}"/>
              </a:ext>
            </a:extLst>
          </p:cNvPr>
          <p:cNvSpPr>
            <a:spLocks noGrp="1"/>
          </p:cNvSpPr>
          <p:nvPr>
            <p:ph type="ftr" sz="quarter" idx="11"/>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28" name="Title 1">
            <a:extLst>
              <a:ext uri="{FF2B5EF4-FFF2-40B4-BE49-F238E27FC236}">
                <a16:creationId xmlns:a16="http://schemas.microsoft.com/office/drawing/2014/main" id="{EF6D3DC4-DA98-4A90-B06C-2574788687D3}"/>
              </a:ext>
            </a:extLst>
          </p:cNvPr>
          <p:cNvSpPr>
            <a:spLocks noGrp="1"/>
          </p:cNvSpPr>
          <p:nvPr>
            <p:ph type="title" hasCustomPrompt="1"/>
          </p:nvPr>
        </p:nvSpPr>
        <p:spPr>
          <a:xfrm>
            <a:off x="617203" y="4026552"/>
            <a:ext cx="6363970" cy="1169464"/>
          </a:xfrm>
          <a:prstGeom prst="rect">
            <a:avLst/>
          </a:prstGeom>
        </p:spPr>
        <p:txBody>
          <a:bodyPr anchor="ctr">
            <a:normAutofit/>
          </a:bodyPr>
          <a:lstStyle>
            <a:lvl1pPr>
              <a:defRPr sz="4800">
                <a:solidFill>
                  <a:srgbClr val="004E6C"/>
                </a:solidFill>
              </a:defRPr>
            </a:lvl1pPr>
          </a:lstStyle>
          <a:p>
            <a:r>
              <a:rPr lang="en-US"/>
              <a:t>Section header</a:t>
            </a:r>
            <a:endParaRPr lang="en-GB"/>
          </a:p>
        </p:txBody>
      </p:sp>
      <p:sp>
        <p:nvSpPr>
          <p:cNvPr id="29" name="Text Placeholder 2">
            <a:extLst>
              <a:ext uri="{FF2B5EF4-FFF2-40B4-BE49-F238E27FC236}">
                <a16:creationId xmlns:a16="http://schemas.microsoft.com/office/drawing/2014/main" id="{7A6F066F-F052-4EAB-A1F0-8EF26506E036}"/>
              </a:ext>
            </a:extLst>
          </p:cNvPr>
          <p:cNvSpPr>
            <a:spLocks noGrp="1"/>
          </p:cNvSpPr>
          <p:nvPr>
            <p:ph type="body" idx="1" hasCustomPrompt="1"/>
          </p:nvPr>
        </p:nvSpPr>
        <p:spPr>
          <a:xfrm>
            <a:off x="617203" y="5300577"/>
            <a:ext cx="6363970" cy="722871"/>
          </a:xfrm>
          <a:prstGeom prst="rect">
            <a:avLst/>
          </a:prstGeom>
        </p:spPr>
        <p:txBody>
          <a:bodyPr>
            <a:normAutofit/>
          </a:bodyPr>
          <a:lstStyle>
            <a:lvl1pPr marL="0" indent="0">
              <a:buNone/>
              <a:defRPr lang="en-US" sz="36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2" name="Picture Placeholder 8">
            <a:extLst>
              <a:ext uri="{FF2B5EF4-FFF2-40B4-BE49-F238E27FC236}">
                <a16:creationId xmlns:a16="http://schemas.microsoft.com/office/drawing/2014/main" id="{B7C8439F-8968-4786-8E88-1F7A9F52FE0D}"/>
              </a:ext>
            </a:extLst>
          </p:cNvPr>
          <p:cNvSpPr>
            <a:spLocks noGrp="1"/>
          </p:cNvSpPr>
          <p:nvPr>
            <p:ph type="pic" sz="quarter" idx="13"/>
          </p:nvPr>
        </p:nvSpPr>
        <p:spPr>
          <a:xfrm>
            <a:off x="678987" y="619186"/>
            <a:ext cx="10829006" cy="3169508"/>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0AD4BDE-8DC7-42E2-8BF8-BC5F3599235D}"/>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C66AAA9-A51F-442F-9B0A-DDCD79BDCD53}"/>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96A2D7-1B25-4905-BF6A-ACA104D824A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151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24" name="Title 1">
            <a:extLst>
              <a:ext uri="{FF2B5EF4-FFF2-40B4-BE49-F238E27FC236}">
                <a16:creationId xmlns:a16="http://schemas.microsoft.com/office/drawing/2014/main" id="{CFE100DE-06B9-406E-8199-1ADC7EAB2B2A}"/>
              </a:ext>
            </a:extLst>
          </p:cNvPr>
          <p:cNvSpPr>
            <a:spLocks noGrp="1"/>
          </p:cNvSpPr>
          <p:nvPr>
            <p:ph type="title" hasCustomPrompt="1"/>
          </p:nvPr>
        </p:nvSpPr>
        <p:spPr>
          <a:xfrm>
            <a:off x="502102" y="3320192"/>
            <a:ext cx="5391264" cy="1169464"/>
          </a:xfrm>
          <a:prstGeom prst="rect">
            <a:avLst/>
          </a:prstGeom>
        </p:spPr>
        <p:txBody>
          <a:bodyPr anchor="ctr">
            <a:normAutofit/>
          </a:bodyPr>
          <a:lstStyle>
            <a:lvl1pPr>
              <a:defRPr sz="4800">
                <a:solidFill>
                  <a:srgbClr val="004E6C"/>
                </a:solidFill>
              </a:defRPr>
            </a:lvl1pPr>
          </a:lstStyle>
          <a:p>
            <a:r>
              <a:rPr lang="en-US"/>
              <a:t>Close</a:t>
            </a:r>
            <a:endParaRPr lang="en-GB"/>
          </a:p>
        </p:txBody>
      </p:sp>
      <p:sp>
        <p:nvSpPr>
          <p:cNvPr id="25" name="Text Placeholder 2">
            <a:extLst>
              <a:ext uri="{FF2B5EF4-FFF2-40B4-BE49-F238E27FC236}">
                <a16:creationId xmlns:a16="http://schemas.microsoft.com/office/drawing/2014/main" id="{E9F7F722-6881-4157-833C-AC399CEC166B}"/>
              </a:ext>
            </a:extLst>
          </p:cNvPr>
          <p:cNvSpPr>
            <a:spLocks noGrp="1"/>
          </p:cNvSpPr>
          <p:nvPr>
            <p:ph type="body" idx="1"/>
          </p:nvPr>
        </p:nvSpPr>
        <p:spPr>
          <a:xfrm>
            <a:off x="502102" y="4609111"/>
            <a:ext cx="5391264" cy="1065014"/>
          </a:xfrm>
          <a:prstGeom prst="rect">
            <a:avLst/>
          </a:prstGeom>
        </p:spPr>
        <p:txBody>
          <a:bodyPr>
            <a:normAutofit/>
          </a:bodyPr>
          <a:lstStyle>
            <a:lvl1pPr marL="0" indent="0">
              <a:buNone/>
              <a:defRPr lang="en-US" sz="36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8" name="Rectangle 27">
            <a:extLst>
              <a:ext uri="{FF2B5EF4-FFF2-40B4-BE49-F238E27FC236}">
                <a16:creationId xmlns:a16="http://schemas.microsoft.com/office/drawing/2014/main" id="{3EFAD265-0F17-45D4-AE6D-726A5D95179A}"/>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Slide Number Placeholder 23">
            <a:extLst>
              <a:ext uri="{FF2B5EF4-FFF2-40B4-BE49-F238E27FC236}">
                <a16:creationId xmlns:a16="http://schemas.microsoft.com/office/drawing/2014/main" id="{1F76A082-ED8B-4265-8F37-BE4AA40922AA}"/>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30" name="Footer Placeholder 4">
            <a:extLst>
              <a:ext uri="{FF2B5EF4-FFF2-40B4-BE49-F238E27FC236}">
                <a16:creationId xmlns:a16="http://schemas.microsoft.com/office/drawing/2014/main" id="{F137AEDA-C104-4317-9352-0219505DD6D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33" name="Rectangle 32">
            <a:extLst>
              <a:ext uri="{FF2B5EF4-FFF2-40B4-BE49-F238E27FC236}">
                <a16:creationId xmlns:a16="http://schemas.microsoft.com/office/drawing/2014/main" id="{C1786AF4-56D8-4507-9784-9616ED59B4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DC25EA8-5D74-43CE-A5A3-CBA6981D0C3B}"/>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1313CB9-27A6-4BEE-8A4D-185FCE9142F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36" name="Picture Placeholder 4">
            <a:extLst>
              <a:ext uri="{FF2B5EF4-FFF2-40B4-BE49-F238E27FC236}">
                <a16:creationId xmlns:a16="http://schemas.microsoft.com/office/drawing/2014/main" id="{ADE986C3-5A45-4D0C-A737-EAC28B890120}"/>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37" name="Group 36">
            <a:extLst>
              <a:ext uri="{FF2B5EF4-FFF2-40B4-BE49-F238E27FC236}">
                <a16:creationId xmlns:a16="http://schemas.microsoft.com/office/drawing/2014/main" id="{E0FF3B25-37E1-477D-8BD9-9BA7CE0409DC}"/>
              </a:ext>
            </a:extLst>
          </p:cNvPr>
          <p:cNvGrpSpPr>
            <a:grpSpLocks noChangeAspect="1"/>
          </p:cNvGrpSpPr>
          <p:nvPr userDrawn="1"/>
        </p:nvGrpSpPr>
        <p:grpSpPr>
          <a:xfrm>
            <a:off x="446534" y="540129"/>
            <a:ext cx="1603446" cy="540000"/>
            <a:chOff x="487374" y="5145293"/>
            <a:chExt cx="3217678" cy="1083636"/>
          </a:xfrm>
        </p:grpSpPr>
        <p:sp>
          <p:nvSpPr>
            <p:cNvPr id="38" name="Freeform 24">
              <a:extLst>
                <a:ext uri="{FF2B5EF4-FFF2-40B4-BE49-F238E27FC236}">
                  <a16:creationId xmlns:a16="http://schemas.microsoft.com/office/drawing/2014/main" id="{2595CBB7-1B70-49FD-8810-B77E3200FF8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39" name="Rectangle 309">
              <a:extLst>
                <a:ext uri="{FF2B5EF4-FFF2-40B4-BE49-F238E27FC236}">
                  <a16:creationId xmlns:a16="http://schemas.microsoft.com/office/drawing/2014/main" id="{F4C2C0B7-EA1E-46F7-8192-A8BE327F8278}"/>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0" name="Freeform: Shape 113">
              <a:extLst>
                <a:ext uri="{FF2B5EF4-FFF2-40B4-BE49-F238E27FC236}">
                  <a16:creationId xmlns:a16="http://schemas.microsoft.com/office/drawing/2014/main" id="{DC719696-6D8B-4FDE-ABAE-DA32CA8E9C53}"/>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extLst>
      <p:ext uri="{BB962C8B-B14F-4D97-AF65-F5344CB8AC3E}">
        <p14:creationId xmlns:p14="http://schemas.microsoft.com/office/powerpoint/2010/main" val="371306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0DC5A5-59C6-4210-AF7F-DDE314553019}"/>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4529DDD2-2591-4DBF-833B-A86C8791B181}"/>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DA286537-3F69-45E8-82F6-0C4BF34D840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3353057F-758F-4663-8B44-C2F2F950F151}"/>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Slide Number Placeholder 23">
            <a:extLst>
              <a:ext uri="{FF2B5EF4-FFF2-40B4-BE49-F238E27FC236}">
                <a16:creationId xmlns:a16="http://schemas.microsoft.com/office/drawing/2014/main" id="{FDC778A7-7CB3-4540-B393-E4B806E2E1F6}"/>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8" name="Footer Placeholder 4">
            <a:extLst>
              <a:ext uri="{FF2B5EF4-FFF2-40B4-BE49-F238E27FC236}">
                <a16:creationId xmlns:a16="http://schemas.microsoft.com/office/drawing/2014/main" id="{E920DF40-A606-4A48-BE44-6773B1D50FE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9" name="Title 1">
            <a:extLst>
              <a:ext uri="{FF2B5EF4-FFF2-40B4-BE49-F238E27FC236}">
                <a16:creationId xmlns:a16="http://schemas.microsoft.com/office/drawing/2014/main" id="{BD69A940-F93D-469E-BBEB-C1ECB7571647}"/>
              </a:ext>
            </a:extLst>
          </p:cNvPr>
          <p:cNvSpPr>
            <a:spLocks noGrp="1"/>
          </p:cNvSpPr>
          <p:nvPr>
            <p:ph type="title" hasCustomPrompt="1"/>
          </p:nvPr>
        </p:nvSpPr>
        <p:spPr>
          <a:xfrm>
            <a:off x="505478" y="975946"/>
            <a:ext cx="5531984" cy="725972"/>
          </a:xfrm>
          <a:prstGeom prst="rect">
            <a:avLst/>
          </a:prstGeom>
        </p:spPr>
        <p:txBody>
          <a:bodyPr anchor="ctr">
            <a:normAutofit/>
          </a:bodyPr>
          <a:lstStyle>
            <a:lvl1pPr>
              <a:defRPr sz="3200">
                <a:solidFill>
                  <a:srgbClr val="004E6C"/>
                </a:solidFill>
              </a:defRPr>
            </a:lvl1pPr>
          </a:lstStyle>
          <a:p>
            <a:r>
              <a:rPr lang="en-US"/>
              <a:t>Contents</a:t>
            </a:r>
            <a:endParaRPr lang="en-GB"/>
          </a:p>
        </p:txBody>
      </p:sp>
      <p:sp>
        <p:nvSpPr>
          <p:cNvPr id="10" name="Picture Placeholder 19">
            <a:extLst>
              <a:ext uri="{FF2B5EF4-FFF2-40B4-BE49-F238E27FC236}">
                <a16:creationId xmlns:a16="http://schemas.microsoft.com/office/drawing/2014/main" id="{BD5CAA38-7726-437D-A6B3-4F3955AD337B}"/>
              </a:ext>
            </a:extLst>
          </p:cNvPr>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12" name="Content Placeholder 2">
            <a:extLst>
              <a:ext uri="{FF2B5EF4-FFF2-40B4-BE49-F238E27FC236}">
                <a16:creationId xmlns:a16="http://schemas.microsoft.com/office/drawing/2014/main" id="{C7212A3C-A5CC-4A76-889D-3166D92B7310}"/>
              </a:ext>
            </a:extLst>
          </p:cNvPr>
          <p:cNvSpPr>
            <a:spLocks noGrp="1"/>
          </p:cNvSpPr>
          <p:nvPr>
            <p:ph idx="19" hasCustomPrompt="1"/>
          </p:nvPr>
        </p:nvSpPr>
        <p:spPr>
          <a:xfrm>
            <a:off x="505500" y="1894126"/>
            <a:ext cx="5531962" cy="4073049"/>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88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CAV Clos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24" name="Title 1">
            <a:extLst>
              <a:ext uri="{FF2B5EF4-FFF2-40B4-BE49-F238E27FC236}">
                <a16:creationId xmlns:a16="http://schemas.microsoft.com/office/drawing/2014/main" id="{CFE100DE-06B9-406E-8199-1ADC7EAB2B2A}"/>
              </a:ext>
            </a:extLst>
          </p:cNvPr>
          <p:cNvSpPr>
            <a:spLocks noGrp="1"/>
          </p:cNvSpPr>
          <p:nvPr>
            <p:ph type="title" hasCustomPrompt="1"/>
          </p:nvPr>
        </p:nvSpPr>
        <p:spPr>
          <a:xfrm>
            <a:off x="502979" y="2732885"/>
            <a:ext cx="5391264" cy="1169464"/>
          </a:xfrm>
          <a:prstGeom prst="rect">
            <a:avLst/>
          </a:prstGeom>
        </p:spPr>
        <p:txBody>
          <a:bodyPr anchor="ctr">
            <a:normAutofit/>
          </a:bodyPr>
          <a:lstStyle>
            <a:lvl1pPr>
              <a:defRPr sz="4800">
                <a:solidFill>
                  <a:srgbClr val="004E6C"/>
                </a:solidFill>
              </a:defRPr>
            </a:lvl1pPr>
          </a:lstStyle>
          <a:p>
            <a:r>
              <a:rPr lang="en-US"/>
              <a:t>Close</a:t>
            </a:r>
            <a:endParaRPr lang="en-GB"/>
          </a:p>
        </p:txBody>
      </p:sp>
      <p:sp>
        <p:nvSpPr>
          <p:cNvPr id="25" name="Text Placeholder 2">
            <a:extLst>
              <a:ext uri="{FF2B5EF4-FFF2-40B4-BE49-F238E27FC236}">
                <a16:creationId xmlns:a16="http://schemas.microsoft.com/office/drawing/2014/main" id="{E9F7F722-6881-4157-833C-AC399CEC166B}"/>
              </a:ext>
            </a:extLst>
          </p:cNvPr>
          <p:cNvSpPr>
            <a:spLocks noGrp="1"/>
          </p:cNvSpPr>
          <p:nvPr>
            <p:ph type="body" idx="1"/>
          </p:nvPr>
        </p:nvSpPr>
        <p:spPr>
          <a:xfrm>
            <a:off x="1243346" y="4113231"/>
            <a:ext cx="4650897"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8" name="Rectangle 27">
            <a:extLst>
              <a:ext uri="{FF2B5EF4-FFF2-40B4-BE49-F238E27FC236}">
                <a16:creationId xmlns:a16="http://schemas.microsoft.com/office/drawing/2014/main" id="{3EFAD265-0F17-45D4-AE6D-726A5D95179A}"/>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Slide Number Placeholder 23">
            <a:extLst>
              <a:ext uri="{FF2B5EF4-FFF2-40B4-BE49-F238E27FC236}">
                <a16:creationId xmlns:a16="http://schemas.microsoft.com/office/drawing/2014/main" id="{1F76A082-ED8B-4265-8F37-BE4AA40922AA}"/>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30" name="Footer Placeholder 4">
            <a:extLst>
              <a:ext uri="{FF2B5EF4-FFF2-40B4-BE49-F238E27FC236}">
                <a16:creationId xmlns:a16="http://schemas.microsoft.com/office/drawing/2014/main" id="{F137AEDA-C104-4317-9352-0219505DD6D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33" name="Rectangle 32">
            <a:extLst>
              <a:ext uri="{FF2B5EF4-FFF2-40B4-BE49-F238E27FC236}">
                <a16:creationId xmlns:a16="http://schemas.microsoft.com/office/drawing/2014/main" id="{C1786AF4-56D8-4507-9784-9616ED59B4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DC25EA8-5D74-43CE-A5A3-CBA6981D0C3B}"/>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1313CB9-27A6-4BEE-8A4D-185FCE9142F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36" name="Picture Placeholder 4">
            <a:extLst>
              <a:ext uri="{FF2B5EF4-FFF2-40B4-BE49-F238E27FC236}">
                <a16:creationId xmlns:a16="http://schemas.microsoft.com/office/drawing/2014/main" id="{ADE986C3-5A45-4D0C-A737-EAC28B890120}"/>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37" name="Group 36">
            <a:extLst>
              <a:ext uri="{FF2B5EF4-FFF2-40B4-BE49-F238E27FC236}">
                <a16:creationId xmlns:a16="http://schemas.microsoft.com/office/drawing/2014/main" id="{E0FF3B25-37E1-477D-8BD9-9BA7CE0409DC}"/>
              </a:ext>
            </a:extLst>
          </p:cNvPr>
          <p:cNvGrpSpPr>
            <a:grpSpLocks noChangeAspect="1"/>
          </p:cNvGrpSpPr>
          <p:nvPr userDrawn="1"/>
        </p:nvGrpSpPr>
        <p:grpSpPr>
          <a:xfrm>
            <a:off x="446534" y="540129"/>
            <a:ext cx="1603446" cy="540000"/>
            <a:chOff x="487374" y="5145293"/>
            <a:chExt cx="3217678" cy="1083636"/>
          </a:xfrm>
        </p:grpSpPr>
        <p:sp>
          <p:nvSpPr>
            <p:cNvPr id="38" name="Freeform 24">
              <a:extLst>
                <a:ext uri="{FF2B5EF4-FFF2-40B4-BE49-F238E27FC236}">
                  <a16:creationId xmlns:a16="http://schemas.microsoft.com/office/drawing/2014/main" id="{2595CBB7-1B70-49FD-8810-B77E3200FF8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39" name="Rectangle 309">
              <a:extLst>
                <a:ext uri="{FF2B5EF4-FFF2-40B4-BE49-F238E27FC236}">
                  <a16:creationId xmlns:a16="http://schemas.microsoft.com/office/drawing/2014/main" id="{F4C2C0B7-EA1E-46F7-8192-A8BE327F8278}"/>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0" name="Freeform: Shape 113">
              <a:extLst>
                <a:ext uri="{FF2B5EF4-FFF2-40B4-BE49-F238E27FC236}">
                  <a16:creationId xmlns:a16="http://schemas.microsoft.com/office/drawing/2014/main" id="{DC719696-6D8B-4FDE-ABAE-DA32CA8E9C53}"/>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3" name="Picture Placeholder 2">
            <a:extLst>
              <a:ext uri="{FF2B5EF4-FFF2-40B4-BE49-F238E27FC236}">
                <a16:creationId xmlns:a16="http://schemas.microsoft.com/office/drawing/2014/main" id="{B8A1840F-B561-4733-9875-FDC8985E59B2}"/>
              </a:ext>
            </a:extLst>
          </p:cNvPr>
          <p:cNvSpPr>
            <a:spLocks noGrp="1"/>
          </p:cNvSpPr>
          <p:nvPr>
            <p:ph type="pic" sz="quarter" idx="19"/>
          </p:nvPr>
        </p:nvSpPr>
        <p:spPr>
          <a:xfrm>
            <a:off x="515767" y="4176059"/>
            <a:ext cx="576000" cy="438647"/>
          </a:xfrm>
          <a:prstGeom prst="rect">
            <a:avLst/>
          </a:prstGeom>
        </p:spPr>
        <p:txBody>
          <a:bodyPr/>
          <a:lstStyle>
            <a:lvl1pPr>
              <a:defRPr sz="900"/>
            </a:lvl1pPr>
          </a:lstStyle>
          <a:p>
            <a:endParaRPr lang="en-GB"/>
          </a:p>
        </p:txBody>
      </p:sp>
      <p:sp>
        <p:nvSpPr>
          <p:cNvPr id="23" name="Text Placeholder 2">
            <a:extLst>
              <a:ext uri="{FF2B5EF4-FFF2-40B4-BE49-F238E27FC236}">
                <a16:creationId xmlns:a16="http://schemas.microsoft.com/office/drawing/2014/main" id="{4D3EB1AF-420A-49E8-9A6F-08B0FA509A34}"/>
              </a:ext>
            </a:extLst>
          </p:cNvPr>
          <p:cNvSpPr>
            <a:spLocks noGrp="1"/>
          </p:cNvSpPr>
          <p:nvPr>
            <p:ph type="body" idx="20"/>
          </p:nvPr>
        </p:nvSpPr>
        <p:spPr>
          <a:xfrm>
            <a:off x="1243347" y="4734871"/>
            <a:ext cx="4650896"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7" name="Text Placeholder 2">
            <a:extLst>
              <a:ext uri="{FF2B5EF4-FFF2-40B4-BE49-F238E27FC236}">
                <a16:creationId xmlns:a16="http://schemas.microsoft.com/office/drawing/2014/main" id="{F4B27F59-2252-4522-9542-DAD785DB05A8}"/>
              </a:ext>
            </a:extLst>
          </p:cNvPr>
          <p:cNvSpPr>
            <a:spLocks noGrp="1"/>
          </p:cNvSpPr>
          <p:nvPr>
            <p:ph type="body" idx="22"/>
          </p:nvPr>
        </p:nvSpPr>
        <p:spPr>
          <a:xfrm>
            <a:off x="1243347" y="5354771"/>
            <a:ext cx="4650896"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32" name="Picture Placeholder 2">
            <a:extLst>
              <a:ext uri="{FF2B5EF4-FFF2-40B4-BE49-F238E27FC236}">
                <a16:creationId xmlns:a16="http://schemas.microsoft.com/office/drawing/2014/main" id="{ADEDF160-E082-440B-9485-33F7B9232953}"/>
              </a:ext>
            </a:extLst>
          </p:cNvPr>
          <p:cNvSpPr>
            <a:spLocks noGrp="1"/>
          </p:cNvSpPr>
          <p:nvPr>
            <p:ph type="pic" sz="quarter" idx="24"/>
          </p:nvPr>
        </p:nvSpPr>
        <p:spPr>
          <a:xfrm>
            <a:off x="515767" y="4796305"/>
            <a:ext cx="564756" cy="438647"/>
          </a:xfrm>
          <a:prstGeom prst="rect">
            <a:avLst/>
          </a:prstGeom>
        </p:spPr>
        <p:txBody>
          <a:bodyPr/>
          <a:lstStyle>
            <a:lvl1pPr>
              <a:defRPr sz="900"/>
            </a:lvl1pPr>
          </a:lstStyle>
          <a:p>
            <a:endParaRPr lang="en-GB"/>
          </a:p>
        </p:txBody>
      </p:sp>
      <p:sp>
        <p:nvSpPr>
          <p:cNvPr id="41" name="Picture Placeholder 2">
            <a:extLst>
              <a:ext uri="{FF2B5EF4-FFF2-40B4-BE49-F238E27FC236}">
                <a16:creationId xmlns:a16="http://schemas.microsoft.com/office/drawing/2014/main" id="{46E1FC2C-2AF2-476B-8D3B-4AE523115BB8}"/>
              </a:ext>
            </a:extLst>
          </p:cNvPr>
          <p:cNvSpPr>
            <a:spLocks noGrp="1"/>
          </p:cNvSpPr>
          <p:nvPr>
            <p:ph type="pic" sz="quarter" idx="25"/>
          </p:nvPr>
        </p:nvSpPr>
        <p:spPr>
          <a:xfrm>
            <a:off x="515767" y="5347875"/>
            <a:ext cx="576000" cy="576000"/>
          </a:xfrm>
          <a:prstGeom prst="rect">
            <a:avLst/>
          </a:prstGeom>
        </p:spPr>
        <p:txBody>
          <a:bodyPr/>
          <a:lstStyle>
            <a:lvl1pPr>
              <a:defRPr sz="900"/>
            </a:lvl1pPr>
          </a:lstStyle>
          <a:p>
            <a:endParaRPr lang="en-GB"/>
          </a:p>
        </p:txBody>
      </p:sp>
    </p:spTree>
    <p:extLst>
      <p:ext uri="{BB962C8B-B14F-4D97-AF65-F5344CB8AC3E}">
        <p14:creationId xmlns:p14="http://schemas.microsoft.com/office/powerpoint/2010/main" val="200841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fT Title and Content">
    <p:spTree>
      <p:nvGrpSpPr>
        <p:cNvPr id="1" name=""/>
        <p:cNvGrpSpPr/>
        <p:nvPr/>
      </p:nvGrpSpPr>
      <p:grpSpPr>
        <a:xfrm>
          <a:off x="0" y="0"/>
          <a:ext cx="0" cy="0"/>
          <a:chOff x="0" y="0"/>
          <a:chExt cx="0" cy="0"/>
        </a:xfrm>
      </p:grpSpPr>
      <p:sp>
        <p:nvSpPr>
          <p:cNvPr id="7" name="Rectangle 6"/>
          <p:cNvSpPr/>
          <p:nvPr userDrawn="1"/>
        </p:nvSpPr>
        <p:spPr>
          <a:xfrm>
            <a:off x="0" y="6311900"/>
            <a:ext cx="12192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Freeform 7"/>
          <p:cNvSpPr>
            <a:spLocks noChangeAspect="1"/>
          </p:cNvSpPr>
          <p:nvPr userDrawn="1"/>
        </p:nvSpPr>
        <p:spPr>
          <a:xfrm>
            <a:off x="7653870" y="6310800"/>
            <a:ext cx="1751933"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a:p>
        </p:txBody>
      </p:sp>
      <p:sp>
        <p:nvSpPr>
          <p:cNvPr id="9" name="Title 1"/>
          <p:cNvSpPr>
            <a:spLocks noGrp="1"/>
          </p:cNvSpPr>
          <p:nvPr>
            <p:ph type="title"/>
          </p:nvPr>
        </p:nvSpPr>
        <p:spPr>
          <a:xfrm>
            <a:off x="3702901" y="455809"/>
            <a:ext cx="8222400" cy="704348"/>
          </a:xfrm>
          <a:prstGeom prst="rect">
            <a:avLst/>
          </a:prstGeom>
        </p:spPr>
        <p:txBody>
          <a:bodyPr lIns="90000" rIns="90000" anchor="b" anchorCtr="0">
            <a:normAutofit/>
          </a:bodyPr>
          <a:lstStyle>
            <a:lvl1pPr algn="r">
              <a:defRPr sz="2800">
                <a:solidFill>
                  <a:schemeClr val="accent1"/>
                </a:solidFill>
              </a:defRPr>
            </a:lvl1pPr>
          </a:lstStyle>
          <a:p>
            <a:r>
              <a:rPr lang="en-US"/>
              <a:t>Click to edit Master title style</a:t>
            </a:r>
            <a:endParaRPr lang="en-GB"/>
          </a:p>
        </p:txBody>
      </p:sp>
      <p:sp>
        <p:nvSpPr>
          <p:cNvPr id="11" name="Slide Number Placeholder 23"/>
          <p:cNvSpPr>
            <a:spLocks noGrp="1"/>
          </p:cNvSpPr>
          <p:nvPr>
            <p:ph type="sldNum" sz="quarter" idx="12"/>
          </p:nvPr>
        </p:nvSpPr>
        <p:spPr>
          <a:xfrm>
            <a:off x="399406" y="6402388"/>
            <a:ext cx="684900"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a:p>
        </p:txBody>
      </p:sp>
      <p:sp>
        <p:nvSpPr>
          <p:cNvPr id="12" name="Rectangle 11"/>
          <p:cNvSpPr/>
          <p:nvPr userDrawn="1"/>
        </p:nvSpPr>
        <p:spPr>
          <a:xfrm flipV="1">
            <a:off x="0" y="6310799"/>
            <a:ext cx="12192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Content Placeholder 2"/>
          <p:cNvSpPr>
            <a:spLocks noGrp="1"/>
          </p:cNvSpPr>
          <p:nvPr>
            <p:ph idx="1"/>
          </p:nvPr>
        </p:nvSpPr>
        <p:spPr>
          <a:xfrm>
            <a:off x="399405" y="1333998"/>
            <a:ext cx="11525896" cy="4886313"/>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0"/>
          </p:nvPr>
        </p:nvSpPr>
        <p:spPr>
          <a:xfrm>
            <a:off x="9482003" y="6767512"/>
            <a:ext cx="2443299" cy="90488"/>
          </a:xfrm>
          <a:prstGeom prst="rect">
            <a:avLst/>
          </a:prstGeom>
        </p:spPr>
        <p:txBody>
          <a:bodyPr lIns="0" tIns="0" rIns="90000" bIns="0" anchor="b"/>
          <a:lstStyle>
            <a:lvl1pPr algn="r">
              <a:defRPr sz="500">
                <a:solidFill>
                  <a:schemeClr val="accent1"/>
                </a:solidFill>
              </a:defRPr>
            </a:lvl1pPr>
          </a:lstStyle>
          <a:p>
            <a:endParaRPr lang="en-GB"/>
          </a:p>
        </p:txBody>
      </p:sp>
      <p:sp>
        <p:nvSpPr>
          <p:cNvPr id="16" name="Footer Placeholder 4"/>
          <p:cNvSpPr>
            <a:spLocks noGrp="1"/>
          </p:cNvSpPr>
          <p:nvPr>
            <p:ph type="ftr" sz="quarter" idx="11"/>
          </p:nvPr>
        </p:nvSpPr>
        <p:spPr>
          <a:xfrm>
            <a:off x="1084306" y="6403965"/>
            <a:ext cx="6493364" cy="363548"/>
          </a:xfrm>
          <a:prstGeom prst="rect">
            <a:avLst/>
          </a:prstGeom>
        </p:spPr>
        <p:txBody>
          <a:bodyPr anchor="ctr"/>
          <a:lstStyle>
            <a:lvl1pPr>
              <a:defRPr sz="1400">
                <a:solidFill>
                  <a:schemeClr val="bg1"/>
                </a:solidFill>
              </a:defRPr>
            </a:lvl1pPr>
          </a:lstStyle>
          <a:p>
            <a:r>
              <a:rPr lang="en-GB"/>
              <a:t>CAM Testbed UK Projects 29 Nov 2021</a:t>
            </a:r>
            <a:endParaRPr lang="en-GB" sz="900"/>
          </a:p>
        </p:txBody>
      </p:sp>
    </p:spTree>
    <p:extLst>
      <p:ext uri="{BB962C8B-B14F-4D97-AF65-F5344CB8AC3E}">
        <p14:creationId xmlns:p14="http://schemas.microsoft.com/office/powerpoint/2010/main" val="252022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graphic 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D078334-C1BF-45CB-833C-7EA489D60CE4}"/>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Picture Placeholder 19"/>
          <p:cNvSpPr>
            <a:spLocks noGrp="1"/>
          </p:cNvSpPr>
          <p:nvPr>
            <p:ph type="pic" sz="quarter" idx="11"/>
          </p:nvPr>
        </p:nvSpPr>
        <p:spPr>
          <a:xfrm>
            <a:off x="0" y="1774195"/>
            <a:ext cx="12192000" cy="4607953"/>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7" name="Title 6"/>
          <p:cNvSpPr>
            <a:spLocks noGrp="1"/>
          </p:cNvSpPr>
          <p:nvPr>
            <p:ph type="title" hasCustomPrompt="1"/>
          </p:nvPr>
        </p:nvSpPr>
        <p:spPr>
          <a:xfrm>
            <a:off x="2828926" y="454239"/>
            <a:ext cx="8857574" cy="641064"/>
          </a:xfrm>
          <a:prstGeom prst="rect">
            <a:avLst/>
          </a:prstGeom>
        </p:spPr>
        <p:txBody>
          <a:bodyPr bIns="0" anchor="b">
            <a:normAutofit/>
          </a:bodyPr>
          <a:lstStyle>
            <a:lvl1pPr algn="r">
              <a:defRPr sz="4000">
                <a:solidFill>
                  <a:srgbClr val="004E6C"/>
                </a:solidFill>
              </a:defRPr>
            </a:lvl1pPr>
          </a:lstStyle>
          <a:p>
            <a:r>
              <a:rPr lang="en-US"/>
              <a:t>Click to edit title</a:t>
            </a:r>
            <a:endParaRPr lang="en-GB"/>
          </a:p>
        </p:txBody>
      </p:sp>
      <p:sp>
        <p:nvSpPr>
          <p:cNvPr id="16" name="Subtitle 2"/>
          <p:cNvSpPr>
            <a:spLocks noGrp="1"/>
          </p:cNvSpPr>
          <p:nvPr>
            <p:ph type="subTitle" idx="1" hasCustomPrompt="1"/>
          </p:nvPr>
        </p:nvSpPr>
        <p:spPr>
          <a:xfrm>
            <a:off x="2828926" y="1113530"/>
            <a:ext cx="8857574" cy="602826"/>
          </a:xfrm>
          <a:prstGeom prst="rect">
            <a:avLst/>
          </a:prstGeom>
        </p:spPr>
        <p:txBody>
          <a:bodyPr tIns="0" anchor="b">
            <a:normAutofit/>
          </a:bodyPr>
          <a:lstStyle>
            <a:lvl1pPr marL="0" indent="0" algn="r">
              <a:buNone/>
              <a:defRPr sz="3600">
                <a:solidFill>
                  <a:srgbClr val="5456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6" name="Text Placeholder 25"/>
          <p:cNvSpPr>
            <a:spLocks noGrp="1"/>
          </p:cNvSpPr>
          <p:nvPr>
            <p:ph type="body" sz="quarter" idx="13" hasCustomPrompt="1"/>
          </p:nvPr>
        </p:nvSpPr>
        <p:spPr>
          <a:xfrm>
            <a:off x="3038475" y="6430095"/>
            <a:ext cx="6115050" cy="365126"/>
          </a:xfrm>
          <a:prstGeom prst="rect">
            <a:avLst/>
          </a:prstGeom>
        </p:spPr>
        <p:txBody>
          <a:bodyPr anchor="ctr">
            <a:noAutofit/>
          </a:bodyPr>
          <a:lstStyle>
            <a:lvl1pPr marL="0" indent="0" algn="ctr">
              <a:buNone/>
              <a:defRPr sz="1100" baseline="0">
                <a:solidFill>
                  <a:schemeClr val="bg1"/>
                </a:solidFill>
              </a:defRPr>
            </a:lvl1pPr>
          </a:lstStyle>
          <a:p>
            <a:pPr lvl="0"/>
            <a:r>
              <a:rPr lang="en-US"/>
              <a:t>INSERT SECURITY CLASSIFICATION / DRAFT STATUS</a:t>
            </a:r>
          </a:p>
        </p:txBody>
      </p:sp>
      <p:sp>
        <p:nvSpPr>
          <p:cNvPr id="14" name="Picture Placeholder 4">
            <a:extLst>
              <a:ext uri="{FF2B5EF4-FFF2-40B4-BE49-F238E27FC236}">
                <a16:creationId xmlns:a16="http://schemas.microsoft.com/office/drawing/2014/main" id="{7FE2093C-35BE-4C45-908F-DE8347A8DBCF}"/>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17" name="Group 16">
            <a:extLst>
              <a:ext uri="{FF2B5EF4-FFF2-40B4-BE49-F238E27FC236}">
                <a16:creationId xmlns:a16="http://schemas.microsoft.com/office/drawing/2014/main" id="{D1F2018C-2659-974A-BC6B-72A5D92A6988}"/>
              </a:ext>
            </a:extLst>
          </p:cNvPr>
          <p:cNvGrpSpPr>
            <a:grpSpLocks noChangeAspect="1"/>
          </p:cNvGrpSpPr>
          <p:nvPr userDrawn="1"/>
        </p:nvGrpSpPr>
        <p:grpSpPr>
          <a:xfrm>
            <a:off x="446534" y="540129"/>
            <a:ext cx="1603446" cy="540000"/>
            <a:chOff x="487374" y="5145293"/>
            <a:chExt cx="3217678" cy="1083636"/>
          </a:xfrm>
        </p:grpSpPr>
        <p:sp>
          <p:nvSpPr>
            <p:cNvPr id="18" name="Freeform 24">
              <a:extLst>
                <a:ext uri="{FF2B5EF4-FFF2-40B4-BE49-F238E27FC236}">
                  <a16:creationId xmlns:a16="http://schemas.microsoft.com/office/drawing/2014/main" id="{42B93B67-5600-7044-BACC-CBE7B01B52E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19" name="Rectangle 309">
              <a:extLst>
                <a:ext uri="{FF2B5EF4-FFF2-40B4-BE49-F238E27FC236}">
                  <a16:creationId xmlns:a16="http://schemas.microsoft.com/office/drawing/2014/main" id="{2C08BF8F-9118-7945-90E7-B17343CD0E06}"/>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1" name="Freeform: Shape 113">
              <a:extLst>
                <a:ext uri="{FF2B5EF4-FFF2-40B4-BE49-F238E27FC236}">
                  <a16:creationId xmlns:a16="http://schemas.microsoft.com/office/drawing/2014/main" id="{037B2279-03A4-3B4A-8964-697610762C3A}"/>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4" name="TextBox 3">
            <a:extLst>
              <a:ext uri="{FF2B5EF4-FFF2-40B4-BE49-F238E27FC236}">
                <a16:creationId xmlns:a16="http://schemas.microsoft.com/office/drawing/2014/main" id="{17B55F43-2FE4-49A1-BEE8-64D3DFA59599}"/>
              </a:ext>
            </a:extLst>
          </p:cNvPr>
          <p:cNvSpPr txBox="1"/>
          <p:nvPr userDrawn="1"/>
        </p:nvSpPr>
        <p:spPr>
          <a:xfrm>
            <a:off x="9153525" y="6430095"/>
            <a:ext cx="2163763" cy="369332"/>
          </a:xfrm>
          <a:prstGeom prst="rect">
            <a:avLst/>
          </a:prstGeom>
          <a:noFill/>
        </p:spPr>
        <p:txBody>
          <a:bodyPr wrap="square" rtlCol="0">
            <a:spAutoFit/>
          </a:bodyPr>
          <a:lstStyle/>
          <a:p>
            <a:pPr algn="r"/>
            <a:fld id="{36D81F8E-DE6F-45BF-9EF6-807A7A9D32CD}" type="datetime6">
              <a:rPr lang="en-GB" smtClean="0">
                <a:solidFill>
                  <a:schemeClr val="bg1"/>
                </a:solidFill>
              </a:rPr>
              <a:t>August 22</a:t>
            </a:fld>
            <a:endParaRPr lang="en-GB">
              <a:solidFill>
                <a:schemeClr val="bg1"/>
              </a:solidFill>
            </a:endParaRPr>
          </a:p>
        </p:txBody>
      </p:sp>
      <p:sp>
        <p:nvSpPr>
          <p:cNvPr id="24" name="Rectangle 23">
            <a:extLst>
              <a:ext uri="{FF2B5EF4-FFF2-40B4-BE49-F238E27FC236}">
                <a16:creationId xmlns:a16="http://schemas.microsoft.com/office/drawing/2014/main" id="{E00E1668-AD0D-429F-BF09-D32F6922E760}"/>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67FBFBAF-4F97-4FB4-AA6B-8BE12FB77E80}"/>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FFB64A0C-45CD-4FB4-8F15-71785EF880DF}"/>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692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1000"/>
                                        <p:tgtEl>
                                          <p:spTgt spid="16">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16" grpId="0" build="p">
        <p:tmplLst>
          <p:tmpl lvl="1">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0DC5A5-59C6-4210-AF7F-DDE314553019}"/>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4529DDD2-2591-4DBF-833B-A86C8791B181}"/>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DA286537-3F69-45E8-82F6-0C4BF34D840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3353057F-758F-4663-8B44-C2F2F950F151}"/>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Slide Number Placeholder 23">
            <a:extLst>
              <a:ext uri="{FF2B5EF4-FFF2-40B4-BE49-F238E27FC236}">
                <a16:creationId xmlns:a16="http://schemas.microsoft.com/office/drawing/2014/main" id="{FDC778A7-7CB3-4540-B393-E4B806E2E1F6}"/>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8" name="Footer Placeholder 4">
            <a:extLst>
              <a:ext uri="{FF2B5EF4-FFF2-40B4-BE49-F238E27FC236}">
                <a16:creationId xmlns:a16="http://schemas.microsoft.com/office/drawing/2014/main" id="{E920DF40-A606-4A48-BE44-6773B1D50FE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9" name="Title 1">
            <a:extLst>
              <a:ext uri="{FF2B5EF4-FFF2-40B4-BE49-F238E27FC236}">
                <a16:creationId xmlns:a16="http://schemas.microsoft.com/office/drawing/2014/main" id="{BD69A940-F93D-469E-BBEB-C1ECB7571647}"/>
              </a:ext>
            </a:extLst>
          </p:cNvPr>
          <p:cNvSpPr>
            <a:spLocks noGrp="1"/>
          </p:cNvSpPr>
          <p:nvPr>
            <p:ph type="title" hasCustomPrompt="1"/>
          </p:nvPr>
        </p:nvSpPr>
        <p:spPr>
          <a:xfrm>
            <a:off x="505478" y="975946"/>
            <a:ext cx="5531984" cy="725972"/>
          </a:xfrm>
          <a:prstGeom prst="rect">
            <a:avLst/>
          </a:prstGeom>
        </p:spPr>
        <p:txBody>
          <a:bodyPr anchor="ctr">
            <a:normAutofit/>
          </a:bodyPr>
          <a:lstStyle>
            <a:lvl1pPr>
              <a:defRPr sz="3200">
                <a:solidFill>
                  <a:srgbClr val="004E6C"/>
                </a:solidFill>
              </a:defRPr>
            </a:lvl1pPr>
          </a:lstStyle>
          <a:p>
            <a:r>
              <a:rPr lang="en-US"/>
              <a:t>Contents</a:t>
            </a:r>
            <a:endParaRPr lang="en-GB"/>
          </a:p>
        </p:txBody>
      </p:sp>
      <p:sp>
        <p:nvSpPr>
          <p:cNvPr id="10" name="Picture Placeholder 19">
            <a:extLst>
              <a:ext uri="{FF2B5EF4-FFF2-40B4-BE49-F238E27FC236}">
                <a16:creationId xmlns:a16="http://schemas.microsoft.com/office/drawing/2014/main" id="{BD5CAA38-7726-437D-A6B3-4F3955AD337B}"/>
              </a:ext>
            </a:extLst>
          </p:cNvPr>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12" name="Content Placeholder 2">
            <a:extLst>
              <a:ext uri="{FF2B5EF4-FFF2-40B4-BE49-F238E27FC236}">
                <a16:creationId xmlns:a16="http://schemas.microsoft.com/office/drawing/2014/main" id="{C7212A3C-A5CC-4A76-889D-3166D92B7310}"/>
              </a:ext>
            </a:extLst>
          </p:cNvPr>
          <p:cNvSpPr>
            <a:spLocks noGrp="1"/>
          </p:cNvSpPr>
          <p:nvPr>
            <p:ph idx="19" hasCustomPrompt="1"/>
          </p:nvPr>
        </p:nvSpPr>
        <p:spPr>
          <a:xfrm>
            <a:off x="505500" y="1894126"/>
            <a:ext cx="5531962" cy="4073049"/>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88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5500" y="1441938"/>
            <a:ext cx="11178764" cy="4831529"/>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11" name="Slide Number Placeholder 23">
            <a:extLst>
              <a:ext uri="{FF2B5EF4-FFF2-40B4-BE49-F238E27FC236}">
                <a16:creationId xmlns:a16="http://schemas.microsoft.com/office/drawing/2014/main" id="{105AE720-3EA1-4378-83EF-7706BE74A99E}"/>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7" name="Footer Placeholder 4">
            <a:extLst>
              <a:ext uri="{FF2B5EF4-FFF2-40B4-BE49-F238E27FC236}">
                <a16:creationId xmlns:a16="http://schemas.microsoft.com/office/drawing/2014/main" id="{FECB6F97-B59B-4517-A758-E9A848336084}"/>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18" name="Straight Connector 17">
            <a:extLst>
              <a:ext uri="{FF2B5EF4-FFF2-40B4-BE49-F238E27FC236}">
                <a16:creationId xmlns:a16="http://schemas.microsoft.com/office/drawing/2014/main" id="{D2929FAD-3E10-41A6-B79D-DFDF8D2A3065}"/>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17C8AA-670E-42C2-B85B-2B254A8D05BA}"/>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9E7AC98-5B2E-40D9-80F3-37AD2C8812D9}"/>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925BF6C-DC47-4B90-928A-2F1E4371B1AF}"/>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5774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12" name="Content Placeholder 2"/>
          <p:cNvSpPr>
            <a:spLocks noGrp="1"/>
          </p:cNvSpPr>
          <p:nvPr>
            <p:ph idx="1"/>
          </p:nvPr>
        </p:nvSpPr>
        <p:spPr>
          <a:xfrm>
            <a:off x="505500" y="1441938"/>
            <a:ext cx="5400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0157204D-A7E2-4481-B522-8C8641E7CAEE}"/>
              </a:ext>
            </a:extLst>
          </p:cNvPr>
          <p:cNvSpPr>
            <a:spLocks noGrp="1"/>
          </p:cNvSpPr>
          <p:nvPr>
            <p:ph idx="14"/>
          </p:nvPr>
        </p:nvSpPr>
        <p:spPr>
          <a:xfrm>
            <a:off x="6284003" y="1441938"/>
            <a:ext cx="5399997"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Slide Number Placeholder 23">
            <a:extLst>
              <a:ext uri="{FF2B5EF4-FFF2-40B4-BE49-F238E27FC236}">
                <a16:creationId xmlns:a16="http://schemas.microsoft.com/office/drawing/2014/main" id="{841511C1-17D8-FC41-9C5C-FD76AD2C9EFA}"/>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36" name="Footer Placeholder 4">
            <a:extLst>
              <a:ext uri="{FF2B5EF4-FFF2-40B4-BE49-F238E27FC236}">
                <a16:creationId xmlns:a16="http://schemas.microsoft.com/office/drawing/2014/main" id="{828B993D-B062-5C42-8E2E-F9A2DD363454}"/>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37" name="Straight Connector 36">
            <a:extLst>
              <a:ext uri="{FF2B5EF4-FFF2-40B4-BE49-F238E27FC236}">
                <a16:creationId xmlns:a16="http://schemas.microsoft.com/office/drawing/2014/main" id="{A2B0E114-53FF-424C-AE37-A775029860BB}"/>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A7D60F1-F84C-43B2-8B59-DA98AC163353}"/>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0" name="Rectangle 19">
            <a:extLst>
              <a:ext uri="{FF2B5EF4-FFF2-40B4-BE49-F238E27FC236}">
                <a16:creationId xmlns:a16="http://schemas.microsoft.com/office/drawing/2014/main" id="{2A50A61F-BBBD-452A-954E-ECF6E67FB242}"/>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0AB8A2F-8099-4923-9981-08576CA8F45D}"/>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588C875-61E0-4F05-9E77-6D2D14FDDFDC}"/>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337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fade">
                                      <p:cBhvr>
                                        <p:cTn id="31" dur="500"/>
                                        <p:tgtEl>
                                          <p:spTgt spid="17">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fade">
                                      <p:cBhvr>
                                        <p:cTn id="35" dur="500"/>
                                        <p:tgtEl>
                                          <p:spTgt spid="17">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xEl>
                                              <p:pRg st="3" end="3"/>
                                            </p:txEl>
                                          </p:spTgt>
                                        </p:tgtEl>
                                        <p:attrNameLst>
                                          <p:attrName>style.visibility</p:attrName>
                                        </p:attrNameLst>
                                      </p:cBhvr>
                                      <p:to>
                                        <p:strVal val="visible"/>
                                      </p:to>
                                    </p:set>
                                    <p:animEffect transition="in" filter="fade">
                                      <p:cBhvr>
                                        <p:cTn id="39" dur="500"/>
                                        <p:tgtEl>
                                          <p:spTgt spid="17">
                                            <p:txEl>
                                              <p:pRg st="3" end="3"/>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xEl>
                                              <p:pRg st="4" end="4"/>
                                            </p:txEl>
                                          </p:spTgt>
                                        </p:tgtEl>
                                        <p:attrNameLst>
                                          <p:attrName>style.visibility</p:attrName>
                                        </p:attrNameLst>
                                      </p:cBhvr>
                                      <p:to>
                                        <p:strVal val="visible"/>
                                      </p:to>
                                    </p:set>
                                    <p:animEffect transition="in" filter="fade">
                                      <p:cBhvr>
                                        <p:cTn id="43" dur="500"/>
                                        <p:tgtEl>
                                          <p:spTgt spid="17">
                                            <p:txEl>
                                              <p:pRg st="4" end="4"/>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3 Column">
    <p:spTree>
      <p:nvGrpSpPr>
        <p:cNvPr id="1" name=""/>
        <p:cNvGrpSpPr/>
        <p:nvPr/>
      </p:nvGrpSpPr>
      <p:grpSpPr>
        <a:xfrm>
          <a:off x="0" y="0"/>
          <a:ext cx="0" cy="0"/>
          <a:chOff x="0" y="0"/>
          <a:chExt cx="0" cy="0"/>
        </a:xfrm>
      </p:grpSpPr>
      <p:sp>
        <p:nvSpPr>
          <p:cNvPr id="14" name="Content Placeholder 2"/>
          <p:cNvSpPr>
            <a:spLocks noGrp="1"/>
          </p:cNvSpPr>
          <p:nvPr>
            <p:ph idx="1"/>
          </p:nvPr>
        </p:nvSpPr>
        <p:spPr>
          <a:xfrm>
            <a:off x="505500" y="1441938"/>
            <a:ext cx="3564000" cy="4831527"/>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B8D2BB34-6A56-4BD0-93D7-F90659D32827}"/>
              </a:ext>
            </a:extLst>
          </p:cNvPr>
          <p:cNvSpPr>
            <a:spLocks noGrp="1"/>
          </p:cNvSpPr>
          <p:nvPr>
            <p:ph idx="15"/>
          </p:nvPr>
        </p:nvSpPr>
        <p:spPr>
          <a:xfrm>
            <a:off x="4313988" y="1441938"/>
            <a:ext cx="3564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4C8F13F-EA4E-4B3F-B95D-FF8EC567B292}"/>
              </a:ext>
            </a:extLst>
          </p:cNvPr>
          <p:cNvSpPr>
            <a:spLocks noGrp="1"/>
          </p:cNvSpPr>
          <p:nvPr>
            <p:ph idx="16"/>
          </p:nvPr>
        </p:nvSpPr>
        <p:spPr>
          <a:xfrm>
            <a:off x="8122476" y="1441938"/>
            <a:ext cx="3564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Slide Number Placeholder 23">
            <a:extLst>
              <a:ext uri="{FF2B5EF4-FFF2-40B4-BE49-F238E27FC236}">
                <a16:creationId xmlns:a16="http://schemas.microsoft.com/office/drawing/2014/main" id="{B6815A7D-C1BC-46E0-8130-E6E5D5646F4D}"/>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20" name="Footer Placeholder 4">
            <a:extLst>
              <a:ext uri="{FF2B5EF4-FFF2-40B4-BE49-F238E27FC236}">
                <a16:creationId xmlns:a16="http://schemas.microsoft.com/office/drawing/2014/main" id="{B68A0E60-8903-4255-B4D8-F6E99A08FE87}"/>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21" name="Straight Connector 20">
            <a:extLst>
              <a:ext uri="{FF2B5EF4-FFF2-40B4-BE49-F238E27FC236}">
                <a16:creationId xmlns:a16="http://schemas.microsoft.com/office/drawing/2014/main" id="{84DE6E83-6569-4A36-BC21-ACF084C51C6B}"/>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449DAFBA-0F6D-47F5-8419-D8B08328728C}"/>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5" name="Rectangle 24">
            <a:extLst>
              <a:ext uri="{FF2B5EF4-FFF2-40B4-BE49-F238E27FC236}">
                <a16:creationId xmlns:a16="http://schemas.microsoft.com/office/drawing/2014/main" id="{46937C29-1E9F-4E39-A8AA-4769C27AFD8D}"/>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5C5E8A3-74FE-4422-98AE-D3ED70FE711A}"/>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62DE295-0C8B-4327-B492-49562A567722}"/>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4162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500"/>
                                        <p:tgtEl>
                                          <p:spTgt spid="1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fade">
                                      <p:cBhvr>
                                        <p:cTn id="31" dur="500"/>
                                        <p:tgtEl>
                                          <p:spTgt spid="22">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xEl>
                                              <p:pRg st="2" end="2"/>
                                            </p:txEl>
                                          </p:spTgt>
                                        </p:tgtEl>
                                        <p:attrNameLst>
                                          <p:attrName>style.visibility</p:attrName>
                                        </p:attrNameLst>
                                      </p:cBhvr>
                                      <p:to>
                                        <p:strVal val="visible"/>
                                      </p:to>
                                    </p:set>
                                    <p:animEffect transition="in" filter="fade">
                                      <p:cBhvr>
                                        <p:cTn id="35" dur="500"/>
                                        <p:tgtEl>
                                          <p:spTgt spid="22">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xEl>
                                              <p:pRg st="3" end="3"/>
                                            </p:txEl>
                                          </p:spTgt>
                                        </p:tgtEl>
                                        <p:attrNameLst>
                                          <p:attrName>style.visibility</p:attrName>
                                        </p:attrNameLst>
                                      </p:cBhvr>
                                      <p:to>
                                        <p:strVal val="visible"/>
                                      </p:to>
                                    </p:set>
                                    <p:animEffect transition="in" filter="fade">
                                      <p:cBhvr>
                                        <p:cTn id="39" dur="500"/>
                                        <p:tgtEl>
                                          <p:spTgt spid="22">
                                            <p:txEl>
                                              <p:pRg st="3" end="3"/>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
                                            <p:txEl>
                                              <p:pRg st="4" end="4"/>
                                            </p:txEl>
                                          </p:spTgt>
                                        </p:tgtEl>
                                        <p:attrNameLst>
                                          <p:attrName>style.visibility</p:attrName>
                                        </p:attrNameLst>
                                      </p:cBhvr>
                                      <p:to>
                                        <p:strVal val="visible"/>
                                      </p:to>
                                    </p:set>
                                    <p:animEffect transition="in" filter="fade">
                                      <p:cBhvr>
                                        <p:cTn id="43" dur="500"/>
                                        <p:tgtEl>
                                          <p:spTgt spid="22">
                                            <p:txEl>
                                              <p:pRg st="4" end="4"/>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500"/>
                                        <p:tgtEl>
                                          <p:spTgt spid="23">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fade">
                                      <p:cBhvr>
                                        <p:cTn id="51" dur="500"/>
                                        <p:tgtEl>
                                          <p:spTgt spid="23">
                                            <p:txEl>
                                              <p:pRg st="1" end="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3">
                                            <p:txEl>
                                              <p:pRg st="2" end="2"/>
                                            </p:txEl>
                                          </p:spTgt>
                                        </p:tgtEl>
                                        <p:attrNameLst>
                                          <p:attrName>style.visibility</p:attrName>
                                        </p:attrNameLst>
                                      </p:cBhvr>
                                      <p:to>
                                        <p:strVal val="visible"/>
                                      </p:to>
                                    </p:set>
                                    <p:animEffect transition="in" filter="fade">
                                      <p:cBhvr>
                                        <p:cTn id="55" dur="500"/>
                                        <p:tgtEl>
                                          <p:spTgt spid="23">
                                            <p:txEl>
                                              <p:pRg st="2" end="2"/>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xEl>
                                              <p:pRg st="3" end="3"/>
                                            </p:txEl>
                                          </p:spTgt>
                                        </p:tgtEl>
                                        <p:attrNameLst>
                                          <p:attrName>style.visibility</p:attrName>
                                        </p:attrNameLst>
                                      </p:cBhvr>
                                      <p:to>
                                        <p:strVal val="visible"/>
                                      </p:to>
                                    </p:set>
                                    <p:animEffect transition="in" filter="fade">
                                      <p:cBhvr>
                                        <p:cTn id="59" dur="500"/>
                                        <p:tgtEl>
                                          <p:spTgt spid="23">
                                            <p:txEl>
                                              <p:pRg st="3" end="3"/>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xEl>
                                              <p:pRg st="4" end="4"/>
                                            </p:txEl>
                                          </p:spTgt>
                                        </p:tgtEl>
                                        <p:attrNameLst>
                                          <p:attrName>style.visibility</p:attrName>
                                        </p:attrNameLst>
                                      </p:cBhvr>
                                      <p:to>
                                        <p:strVal val="visible"/>
                                      </p:to>
                                    </p:set>
                                    <p:animEffect transition="in" filter="fade">
                                      <p:cBhvr>
                                        <p:cTn id="63" dur="500"/>
                                        <p:tgtEl>
                                          <p:spTgt spid="23">
                                            <p:txEl>
                                              <p:pRg st="4" end="4"/>
                                            </p:txEl>
                                          </p:spTgt>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2" grpId="0" build="allAtOnce">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allAtOnce">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Image Placeholder">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6286499" y="1441937"/>
            <a:ext cx="5400676" cy="4831527"/>
          </a:xfrm>
          <a:prstGeom prst="rect">
            <a:avLst/>
          </a:prstGeom>
        </p:spPr>
        <p:txBody>
          <a:bodyPr>
            <a:normAutofit/>
          </a:bodyPr>
          <a:lstStyle>
            <a:lvl1pPr>
              <a:buClr>
                <a:srgbClr val="004E6C"/>
              </a:buClr>
              <a:defRPr lang="en-GB" sz="1800" baseline="0"/>
            </a:lvl1pPr>
          </a:lstStyle>
          <a:p>
            <a:pPr marL="285750" lvl="0" indent="-285750">
              <a:buClr>
                <a:schemeClr val="accent1"/>
              </a:buClr>
              <a:buSzPct val="100000"/>
              <a:buFont typeface="Webdings" panose="05030102010509060703" pitchFamily="18" charset="2"/>
              <a:buChar char="4"/>
            </a:pPr>
            <a:r>
              <a:rPr lang="en-GB"/>
              <a:t>Click to insert a picture</a:t>
            </a:r>
          </a:p>
        </p:txBody>
      </p:sp>
      <p:sp>
        <p:nvSpPr>
          <p:cNvPr id="12" name="Content Placeholder 2"/>
          <p:cNvSpPr>
            <a:spLocks noGrp="1"/>
          </p:cNvSpPr>
          <p:nvPr>
            <p:ph idx="1"/>
          </p:nvPr>
        </p:nvSpPr>
        <p:spPr>
          <a:xfrm>
            <a:off x="505500" y="1441939"/>
            <a:ext cx="5400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Slide Number Placeholder 23">
            <a:extLst>
              <a:ext uri="{FF2B5EF4-FFF2-40B4-BE49-F238E27FC236}">
                <a16:creationId xmlns:a16="http://schemas.microsoft.com/office/drawing/2014/main" id="{B403574D-3510-4889-A081-E20D7FBC0154}"/>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9" name="Footer Placeholder 4">
            <a:extLst>
              <a:ext uri="{FF2B5EF4-FFF2-40B4-BE49-F238E27FC236}">
                <a16:creationId xmlns:a16="http://schemas.microsoft.com/office/drawing/2014/main" id="{0E572455-B750-4471-9DA1-B8506C0BCC5B}"/>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20" name="Straight Connector 19">
            <a:extLst>
              <a:ext uri="{FF2B5EF4-FFF2-40B4-BE49-F238E27FC236}">
                <a16:creationId xmlns:a16="http://schemas.microsoft.com/office/drawing/2014/main" id="{B1164606-6969-4624-97C1-E52F63FC2289}"/>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29D491A-62D9-49AD-94BF-69B7625BE074}"/>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2" name="Rectangle 21">
            <a:extLst>
              <a:ext uri="{FF2B5EF4-FFF2-40B4-BE49-F238E27FC236}">
                <a16:creationId xmlns:a16="http://schemas.microsoft.com/office/drawing/2014/main" id="{E284C477-E10A-4886-9C44-540FE3C33C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1DC107-2A6C-4C0A-B387-451ADFCFD5B5}"/>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5990405-6496-4A6D-9061-B118E8124F1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48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1"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Slide Number Placeholder 23">
            <a:extLst>
              <a:ext uri="{FF2B5EF4-FFF2-40B4-BE49-F238E27FC236}">
                <a16:creationId xmlns:a16="http://schemas.microsoft.com/office/drawing/2014/main" id="{B403574D-3510-4889-A081-E20D7FBC0154}"/>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9" name="Footer Placeholder 4">
            <a:extLst>
              <a:ext uri="{FF2B5EF4-FFF2-40B4-BE49-F238E27FC236}">
                <a16:creationId xmlns:a16="http://schemas.microsoft.com/office/drawing/2014/main" id="{0E572455-B750-4471-9DA1-B8506C0BCC5B}"/>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20" name="Straight Connector 19">
            <a:extLst>
              <a:ext uri="{FF2B5EF4-FFF2-40B4-BE49-F238E27FC236}">
                <a16:creationId xmlns:a16="http://schemas.microsoft.com/office/drawing/2014/main" id="{B1164606-6969-4624-97C1-E52F63FC2289}"/>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284C477-E10A-4886-9C44-540FE3C33C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1DC107-2A6C-4C0A-B387-451ADFCFD5B5}"/>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5990405-6496-4A6D-9061-B118E8124F1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2581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396575-FA36-4434-B1B8-50222F466414}"/>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Slide Number Placeholder 23">
            <a:extLst>
              <a:ext uri="{FF2B5EF4-FFF2-40B4-BE49-F238E27FC236}">
                <a16:creationId xmlns:a16="http://schemas.microsoft.com/office/drawing/2014/main" id="{BB66B3CB-01B4-B94C-B8D9-E984CA25A1CD}"/>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16" name="Footer Placeholder 4">
            <a:extLst>
              <a:ext uri="{FF2B5EF4-FFF2-40B4-BE49-F238E27FC236}">
                <a16:creationId xmlns:a16="http://schemas.microsoft.com/office/drawing/2014/main" id="{87BA0D78-4BD6-E745-ADF9-CC5C8B3DD11D}"/>
              </a:ext>
            </a:extLst>
          </p:cNvPr>
          <p:cNvSpPr>
            <a:spLocks noGrp="1"/>
          </p:cNvSpPr>
          <p:nvPr>
            <p:ph type="ftr" sz="quarter" idx="11"/>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28" name="Title 1">
            <a:extLst>
              <a:ext uri="{FF2B5EF4-FFF2-40B4-BE49-F238E27FC236}">
                <a16:creationId xmlns:a16="http://schemas.microsoft.com/office/drawing/2014/main" id="{EF6D3DC4-DA98-4A90-B06C-2574788687D3}"/>
              </a:ext>
            </a:extLst>
          </p:cNvPr>
          <p:cNvSpPr>
            <a:spLocks noGrp="1"/>
          </p:cNvSpPr>
          <p:nvPr>
            <p:ph type="title" hasCustomPrompt="1"/>
          </p:nvPr>
        </p:nvSpPr>
        <p:spPr>
          <a:xfrm>
            <a:off x="617203" y="4026552"/>
            <a:ext cx="6363970" cy="1169464"/>
          </a:xfrm>
          <a:prstGeom prst="rect">
            <a:avLst/>
          </a:prstGeom>
        </p:spPr>
        <p:txBody>
          <a:bodyPr anchor="ctr">
            <a:normAutofit/>
          </a:bodyPr>
          <a:lstStyle>
            <a:lvl1pPr>
              <a:defRPr sz="4800">
                <a:solidFill>
                  <a:srgbClr val="004E6C"/>
                </a:solidFill>
              </a:defRPr>
            </a:lvl1pPr>
          </a:lstStyle>
          <a:p>
            <a:r>
              <a:rPr lang="en-US"/>
              <a:t>Section header</a:t>
            </a:r>
            <a:endParaRPr lang="en-GB"/>
          </a:p>
        </p:txBody>
      </p:sp>
      <p:sp>
        <p:nvSpPr>
          <p:cNvPr id="29" name="Text Placeholder 2">
            <a:extLst>
              <a:ext uri="{FF2B5EF4-FFF2-40B4-BE49-F238E27FC236}">
                <a16:creationId xmlns:a16="http://schemas.microsoft.com/office/drawing/2014/main" id="{7A6F066F-F052-4EAB-A1F0-8EF26506E036}"/>
              </a:ext>
            </a:extLst>
          </p:cNvPr>
          <p:cNvSpPr>
            <a:spLocks noGrp="1"/>
          </p:cNvSpPr>
          <p:nvPr>
            <p:ph type="body" idx="1" hasCustomPrompt="1"/>
          </p:nvPr>
        </p:nvSpPr>
        <p:spPr>
          <a:xfrm>
            <a:off x="617203" y="5300577"/>
            <a:ext cx="6363970" cy="722871"/>
          </a:xfrm>
          <a:prstGeom prst="rect">
            <a:avLst/>
          </a:prstGeom>
        </p:spPr>
        <p:txBody>
          <a:bodyPr>
            <a:normAutofit/>
          </a:bodyPr>
          <a:lstStyle>
            <a:lvl1pPr marL="0" indent="0">
              <a:buNone/>
              <a:defRPr lang="en-US" sz="36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2" name="Picture Placeholder 8">
            <a:extLst>
              <a:ext uri="{FF2B5EF4-FFF2-40B4-BE49-F238E27FC236}">
                <a16:creationId xmlns:a16="http://schemas.microsoft.com/office/drawing/2014/main" id="{B7C8439F-8968-4786-8E88-1F7A9F52FE0D}"/>
              </a:ext>
            </a:extLst>
          </p:cNvPr>
          <p:cNvSpPr>
            <a:spLocks noGrp="1"/>
          </p:cNvSpPr>
          <p:nvPr>
            <p:ph type="pic" sz="quarter" idx="13"/>
          </p:nvPr>
        </p:nvSpPr>
        <p:spPr>
          <a:xfrm>
            <a:off x="678987" y="619186"/>
            <a:ext cx="10829006" cy="3169508"/>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0AD4BDE-8DC7-42E2-8BF8-BC5F3599235D}"/>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C66AAA9-A51F-442F-9B0A-DDCD79BDCD53}"/>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96A2D7-1B25-4905-BF6A-ACA104D824A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151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5500" y="1441938"/>
            <a:ext cx="11178764" cy="4831529"/>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11" name="Slide Number Placeholder 23">
            <a:extLst>
              <a:ext uri="{FF2B5EF4-FFF2-40B4-BE49-F238E27FC236}">
                <a16:creationId xmlns:a16="http://schemas.microsoft.com/office/drawing/2014/main" id="{105AE720-3EA1-4378-83EF-7706BE74A99E}"/>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7" name="Footer Placeholder 4">
            <a:extLst>
              <a:ext uri="{FF2B5EF4-FFF2-40B4-BE49-F238E27FC236}">
                <a16:creationId xmlns:a16="http://schemas.microsoft.com/office/drawing/2014/main" id="{FECB6F97-B59B-4517-A758-E9A848336084}"/>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18" name="Straight Connector 17">
            <a:extLst>
              <a:ext uri="{FF2B5EF4-FFF2-40B4-BE49-F238E27FC236}">
                <a16:creationId xmlns:a16="http://schemas.microsoft.com/office/drawing/2014/main" id="{D2929FAD-3E10-41A6-B79D-DFDF8D2A3065}"/>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17C8AA-670E-42C2-B85B-2B254A8D05BA}"/>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9E7AC98-5B2E-40D9-80F3-37AD2C8812D9}"/>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925BF6C-DC47-4B90-928A-2F1E4371B1AF}"/>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5774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24" name="Title 1">
            <a:extLst>
              <a:ext uri="{FF2B5EF4-FFF2-40B4-BE49-F238E27FC236}">
                <a16:creationId xmlns:a16="http://schemas.microsoft.com/office/drawing/2014/main" id="{CFE100DE-06B9-406E-8199-1ADC7EAB2B2A}"/>
              </a:ext>
            </a:extLst>
          </p:cNvPr>
          <p:cNvSpPr>
            <a:spLocks noGrp="1"/>
          </p:cNvSpPr>
          <p:nvPr>
            <p:ph type="title" hasCustomPrompt="1"/>
          </p:nvPr>
        </p:nvSpPr>
        <p:spPr>
          <a:xfrm>
            <a:off x="502102" y="3320192"/>
            <a:ext cx="5391264" cy="1169464"/>
          </a:xfrm>
          <a:prstGeom prst="rect">
            <a:avLst/>
          </a:prstGeom>
        </p:spPr>
        <p:txBody>
          <a:bodyPr anchor="ctr">
            <a:normAutofit/>
          </a:bodyPr>
          <a:lstStyle>
            <a:lvl1pPr>
              <a:defRPr sz="4800">
                <a:solidFill>
                  <a:srgbClr val="004E6C"/>
                </a:solidFill>
              </a:defRPr>
            </a:lvl1pPr>
          </a:lstStyle>
          <a:p>
            <a:r>
              <a:rPr lang="en-US"/>
              <a:t>Close</a:t>
            </a:r>
            <a:endParaRPr lang="en-GB"/>
          </a:p>
        </p:txBody>
      </p:sp>
      <p:sp>
        <p:nvSpPr>
          <p:cNvPr id="25" name="Text Placeholder 2">
            <a:extLst>
              <a:ext uri="{FF2B5EF4-FFF2-40B4-BE49-F238E27FC236}">
                <a16:creationId xmlns:a16="http://schemas.microsoft.com/office/drawing/2014/main" id="{E9F7F722-6881-4157-833C-AC399CEC166B}"/>
              </a:ext>
            </a:extLst>
          </p:cNvPr>
          <p:cNvSpPr>
            <a:spLocks noGrp="1"/>
          </p:cNvSpPr>
          <p:nvPr>
            <p:ph type="body" idx="1"/>
          </p:nvPr>
        </p:nvSpPr>
        <p:spPr>
          <a:xfrm>
            <a:off x="502102" y="4609111"/>
            <a:ext cx="5391264" cy="1065014"/>
          </a:xfrm>
          <a:prstGeom prst="rect">
            <a:avLst/>
          </a:prstGeom>
        </p:spPr>
        <p:txBody>
          <a:bodyPr>
            <a:normAutofit/>
          </a:bodyPr>
          <a:lstStyle>
            <a:lvl1pPr marL="0" indent="0">
              <a:buNone/>
              <a:defRPr lang="en-US" sz="36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8" name="Rectangle 27">
            <a:extLst>
              <a:ext uri="{FF2B5EF4-FFF2-40B4-BE49-F238E27FC236}">
                <a16:creationId xmlns:a16="http://schemas.microsoft.com/office/drawing/2014/main" id="{3EFAD265-0F17-45D4-AE6D-726A5D95179A}"/>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Slide Number Placeholder 23">
            <a:extLst>
              <a:ext uri="{FF2B5EF4-FFF2-40B4-BE49-F238E27FC236}">
                <a16:creationId xmlns:a16="http://schemas.microsoft.com/office/drawing/2014/main" id="{1F76A082-ED8B-4265-8F37-BE4AA40922AA}"/>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30" name="Footer Placeholder 4">
            <a:extLst>
              <a:ext uri="{FF2B5EF4-FFF2-40B4-BE49-F238E27FC236}">
                <a16:creationId xmlns:a16="http://schemas.microsoft.com/office/drawing/2014/main" id="{F137AEDA-C104-4317-9352-0219505DD6D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33" name="Rectangle 32">
            <a:extLst>
              <a:ext uri="{FF2B5EF4-FFF2-40B4-BE49-F238E27FC236}">
                <a16:creationId xmlns:a16="http://schemas.microsoft.com/office/drawing/2014/main" id="{C1786AF4-56D8-4507-9784-9616ED59B4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DC25EA8-5D74-43CE-A5A3-CBA6981D0C3B}"/>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1313CB9-27A6-4BEE-8A4D-185FCE9142F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36" name="Picture Placeholder 4">
            <a:extLst>
              <a:ext uri="{FF2B5EF4-FFF2-40B4-BE49-F238E27FC236}">
                <a16:creationId xmlns:a16="http://schemas.microsoft.com/office/drawing/2014/main" id="{ADE986C3-5A45-4D0C-A737-EAC28B890120}"/>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37" name="Group 36">
            <a:extLst>
              <a:ext uri="{FF2B5EF4-FFF2-40B4-BE49-F238E27FC236}">
                <a16:creationId xmlns:a16="http://schemas.microsoft.com/office/drawing/2014/main" id="{E0FF3B25-37E1-477D-8BD9-9BA7CE0409DC}"/>
              </a:ext>
            </a:extLst>
          </p:cNvPr>
          <p:cNvGrpSpPr>
            <a:grpSpLocks noChangeAspect="1"/>
          </p:cNvGrpSpPr>
          <p:nvPr userDrawn="1"/>
        </p:nvGrpSpPr>
        <p:grpSpPr>
          <a:xfrm>
            <a:off x="446534" y="540129"/>
            <a:ext cx="1603446" cy="540000"/>
            <a:chOff x="487374" y="5145293"/>
            <a:chExt cx="3217678" cy="1083636"/>
          </a:xfrm>
        </p:grpSpPr>
        <p:sp>
          <p:nvSpPr>
            <p:cNvPr id="38" name="Freeform 24">
              <a:extLst>
                <a:ext uri="{FF2B5EF4-FFF2-40B4-BE49-F238E27FC236}">
                  <a16:creationId xmlns:a16="http://schemas.microsoft.com/office/drawing/2014/main" id="{2595CBB7-1B70-49FD-8810-B77E3200FF8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39" name="Rectangle 309">
              <a:extLst>
                <a:ext uri="{FF2B5EF4-FFF2-40B4-BE49-F238E27FC236}">
                  <a16:creationId xmlns:a16="http://schemas.microsoft.com/office/drawing/2014/main" id="{F4C2C0B7-EA1E-46F7-8192-A8BE327F8278}"/>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0" name="Freeform: Shape 113">
              <a:extLst>
                <a:ext uri="{FF2B5EF4-FFF2-40B4-BE49-F238E27FC236}">
                  <a16:creationId xmlns:a16="http://schemas.microsoft.com/office/drawing/2014/main" id="{DC719696-6D8B-4FDE-ABAE-DA32CA8E9C53}"/>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extLst>
      <p:ext uri="{BB962C8B-B14F-4D97-AF65-F5344CB8AC3E}">
        <p14:creationId xmlns:p14="http://schemas.microsoft.com/office/powerpoint/2010/main" val="371306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CAV Clos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24" name="Title 1">
            <a:extLst>
              <a:ext uri="{FF2B5EF4-FFF2-40B4-BE49-F238E27FC236}">
                <a16:creationId xmlns:a16="http://schemas.microsoft.com/office/drawing/2014/main" id="{CFE100DE-06B9-406E-8199-1ADC7EAB2B2A}"/>
              </a:ext>
            </a:extLst>
          </p:cNvPr>
          <p:cNvSpPr>
            <a:spLocks noGrp="1"/>
          </p:cNvSpPr>
          <p:nvPr>
            <p:ph type="title" hasCustomPrompt="1"/>
          </p:nvPr>
        </p:nvSpPr>
        <p:spPr>
          <a:xfrm>
            <a:off x="502979" y="2732885"/>
            <a:ext cx="5391264" cy="1169464"/>
          </a:xfrm>
          <a:prstGeom prst="rect">
            <a:avLst/>
          </a:prstGeom>
        </p:spPr>
        <p:txBody>
          <a:bodyPr anchor="ctr">
            <a:normAutofit/>
          </a:bodyPr>
          <a:lstStyle>
            <a:lvl1pPr>
              <a:defRPr sz="4800">
                <a:solidFill>
                  <a:srgbClr val="004E6C"/>
                </a:solidFill>
              </a:defRPr>
            </a:lvl1pPr>
          </a:lstStyle>
          <a:p>
            <a:r>
              <a:rPr lang="en-US"/>
              <a:t>Close</a:t>
            </a:r>
            <a:endParaRPr lang="en-GB"/>
          </a:p>
        </p:txBody>
      </p:sp>
      <p:sp>
        <p:nvSpPr>
          <p:cNvPr id="25" name="Text Placeholder 2">
            <a:extLst>
              <a:ext uri="{FF2B5EF4-FFF2-40B4-BE49-F238E27FC236}">
                <a16:creationId xmlns:a16="http://schemas.microsoft.com/office/drawing/2014/main" id="{E9F7F722-6881-4157-833C-AC399CEC166B}"/>
              </a:ext>
            </a:extLst>
          </p:cNvPr>
          <p:cNvSpPr>
            <a:spLocks noGrp="1"/>
          </p:cNvSpPr>
          <p:nvPr>
            <p:ph type="body" idx="1"/>
          </p:nvPr>
        </p:nvSpPr>
        <p:spPr>
          <a:xfrm>
            <a:off x="1243346" y="4113231"/>
            <a:ext cx="4650897"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8" name="Rectangle 27">
            <a:extLst>
              <a:ext uri="{FF2B5EF4-FFF2-40B4-BE49-F238E27FC236}">
                <a16:creationId xmlns:a16="http://schemas.microsoft.com/office/drawing/2014/main" id="{3EFAD265-0F17-45D4-AE6D-726A5D95179A}"/>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Slide Number Placeholder 23">
            <a:extLst>
              <a:ext uri="{FF2B5EF4-FFF2-40B4-BE49-F238E27FC236}">
                <a16:creationId xmlns:a16="http://schemas.microsoft.com/office/drawing/2014/main" id="{1F76A082-ED8B-4265-8F37-BE4AA40922AA}"/>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30" name="Footer Placeholder 4">
            <a:extLst>
              <a:ext uri="{FF2B5EF4-FFF2-40B4-BE49-F238E27FC236}">
                <a16:creationId xmlns:a16="http://schemas.microsoft.com/office/drawing/2014/main" id="{F137AEDA-C104-4317-9352-0219505DD6D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33" name="Rectangle 32">
            <a:extLst>
              <a:ext uri="{FF2B5EF4-FFF2-40B4-BE49-F238E27FC236}">
                <a16:creationId xmlns:a16="http://schemas.microsoft.com/office/drawing/2014/main" id="{C1786AF4-56D8-4507-9784-9616ED59B4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DC25EA8-5D74-43CE-A5A3-CBA6981D0C3B}"/>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1313CB9-27A6-4BEE-8A4D-185FCE9142F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36" name="Picture Placeholder 4">
            <a:extLst>
              <a:ext uri="{FF2B5EF4-FFF2-40B4-BE49-F238E27FC236}">
                <a16:creationId xmlns:a16="http://schemas.microsoft.com/office/drawing/2014/main" id="{ADE986C3-5A45-4D0C-A737-EAC28B890120}"/>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37" name="Group 36">
            <a:extLst>
              <a:ext uri="{FF2B5EF4-FFF2-40B4-BE49-F238E27FC236}">
                <a16:creationId xmlns:a16="http://schemas.microsoft.com/office/drawing/2014/main" id="{E0FF3B25-37E1-477D-8BD9-9BA7CE0409DC}"/>
              </a:ext>
            </a:extLst>
          </p:cNvPr>
          <p:cNvGrpSpPr>
            <a:grpSpLocks noChangeAspect="1"/>
          </p:cNvGrpSpPr>
          <p:nvPr userDrawn="1"/>
        </p:nvGrpSpPr>
        <p:grpSpPr>
          <a:xfrm>
            <a:off x="446534" y="540129"/>
            <a:ext cx="1603446" cy="540000"/>
            <a:chOff x="487374" y="5145293"/>
            <a:chExt cx="3217678" cy="1083636"/>
          </a:xfrm>
        </p:grpSpPr>
        <p:sp>
          <p:nvSpPr>
            <p:cNvPr id="38" name="Freeform 24">
              <a:extLst>
                <a:ext uri="{FF2B5EF4-FFF2-40B4-BE49-F238E27FC236}">
                  <a16:creationId xmlns:a16="http://schemas.microsoft.com/office/drawing/2014/main" id="{2595CBB7-1B70-49FD-8810-B77E3200FF8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39" name="Rectangle 309">
              <a:extLst>
                <a:ext uri="{FF2B5EF4-FFF2-40B4-BE49-F238E27FC236}">
                  <a16:creationId xmlns:a16="http://schemas.microsoft.com/office/drawing/2014/main" id="{F4C2C0B7-EA1E-46F7-8192-A8BE327F8278}"/>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0" name="Freeform: Shape 113">
              <a:extLst>
                <a:ext uri="{FF2B5EF4-FFF2-40B4-BE49-F238E27FC236}">
                  <a16:creationId xmlns:a16="http://schemas.microsoft.com/office/drawing/2014/main" id="{DC719696-6D8B-4FDE-ABAE-DA32CA8E9C53}"/>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3" name="Picture Placeholder 2">
            <a:extLst>
              <a:ext uri="{FF2B5EF4-FFF2-40B4-BE49-F238E27FC236}">
                <a16:creationId xmlns:a16="http://schemas.microsoft.com/office/drawing/2014/main" id="{B8A1840F-B561-4733-9875-FDC8985E59B2}"/>
              </a:ext>
            </a:extLst>
          </p:cNvPr>
          <p:cNvSpPr>
            <a:spLocks noGrp="1"/>
          </p:cNvSpPr>
          <p:nvPr>
            <p:ph type="pic" sz="quarter" idx="19"/>
          </p:nvPr>
        </p:nvSpPr>
        <p:spPr>
          <a:xfrm>
            <a:off x="515767" y="4176059"/>
            <a:ext cx="576000" cy="438647"/>
          </a:xfrm>
          <a:prstGeom prst="rect">
            <a:avLst/>
          </a:prstGeom>
        </p:spPr>
        <p:txBody>
          <a:bodyPr/>
          <a:lstStyle>
            <a:lvl1pPr>
              <a:defRPr sz="900"/>
            </a:lvl1pPr>
          </a:lstStyle>
          <a:p>
            <a:endParaRPr lang="en-GB"/>
          </a:p>
        </p:txBody>
      </p:sp>
      <p:sp>
        <p:nvSpPr>
          <p:cNvPr id="23" name="Text Placeholder 2">
            <a:extLst>
              <a:ext uri="{FF2B5EF4-FFF2-40B4-BE49-F238E27FC236}">
                <a16:creationId xmlns:a16="http://schemas.microsoft.com/office/drawing/2014/main" id="{4D3EB1AF-420A-49E8-9A6F-08B0FA509A34}"/>
              </a:ext>
            </a:extLst>
          </p:cNvPr>
          <p:cNvSpPr>
            <a:spLocks noGrp="1"/>
          </p:cNvSpPr>
          <p:nvPr>
            <p:ph type="body" idx="20"/>
          </p:nvPr>
        </p:nvSpPr>
        <p:spPr>
          <a:xfrm>
            <a:off x="1243347" y="4734871"/>
            <a:ext cx="4650896"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7" name="Text Placeholder 2">
            <a:extLst>
              <a:ext uri="{FF2B5EF4-FFF2-40B4-BE49-F238E27FC236}">
                <a16:creationId xmlns:a16="http://schemas.microsoft.com/office/drawing/2014/main" id="{F4B27F59-2252-4522-9542-DAD785DB05A8}"/>
              </a:ext>
            </a:extLst>
          </p:cNvPr>
          <p:cNvSpPr>
            <a:spLocks noGrp="1"/>
          </p:cNvSpPr>
          <p:nvPr>
            <p:ph type="body" idx="22"/>
          </p:nvPr>
        </p:nvSpPr>
        <p:spPr>
          <a:xfrm>
            <a:off x="1243347" y="5354771"/>
            <a:ext cx="4650896"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32" name="Picture Placeholder 2">
            <a:extLst>
              <a:ext uri="{FF2B5EF4-FFF2-40B4-BE49-F238E27FC236}">
                <a16:creationId xmlns:a16="http://schemas.microsoft.com/office/drawing/2014/main" id="{ADEDF160-E082-440B-9485-33F7B9232953}"/>
              </a:ext>
            </a:extLst>
          </p:cNvPr>
          <p:cNvSpPr>
            <a:spLocks noGrp="1"/>
          </p:cNvSpPr>
          <p:nvPr>
            <p:ph type="pic" sz="quarter" idx="24"/>
          </p:nvPr>
        </p:nvSpPr>
        <p:spPr>
          <a:xfrm>
            <a:off x="515767" y="4796305"/>
            <a:ext cx="564756" cy="438647"/>
          </a:xfrm>
          <a:prstGeom prst="rect">
            <a:avLst/>
          </a:prstGeom>
        </p:spPr>
        <p:txBody>
          <a:bodyPr/>
          <a:lstStyle>
            <a:lvl1pPr>
              <a:defRPr sz="900"/>
            </a:lvl1pPr>
          </a:lstStyle>
          <a:p>
            <a:endParaRPr lang="en-GB"/>
          </a:p>
        </p:txBody>
      </p:sp>
      <p:sp>
        <p:nvSpPr>
          <p:cNvPr id="41" name="Picture Placeholder 2">
            <a:extLst>
              <a:ext uri="{FF2B5EF4-FFF2-40B4-BE49-F238E27FC236}">
                <a16:creationId xmlns:a16="http://schemas.microsoft.com/office/drawing/2014/main" id="{46E1FC2C-2AF2-476B-8D3B-4AE523115BB8}"/>
              </a:ext>
            </a:extLst>
          </p:cNvPr>
          <p:cNvSpPr>
            <a:spLocks noGrp="1"/>
          </p:cNvSpPr>
          <p:nvPr>
            <p:ph type="pic" sz="quarter" idx="25"/>
          </p:nvPr>
        </p:nvSpPr>
        <p:spPr>
          <a:xfrm>
            <a:off x="515767" y="5347875"/>
            <a:ext cx="576000" cy="576000"/>
          </a:xfrm>
          <a:prstGeom prst="rect">
            <a:avLst/>
          </a:prstGeom>
        </p:spPr>
        <p:txBody>
          <a:bodyPr/>
          <a:lstStyle>
            <a:lvl1pPr>
              <a:defRPr sz="900"/>
            </a:lvl1pPr>
          </a:lstStyle>
          <a:p>
            <a:endParaRPr lang="en-GB"/>
          </a:p>
        </p:txBody>
      </p:sp>
    </p:spTree>
    <p:extLst>
      <p:ext uri="{BB962C8B-B14F-4D97-AF65-F5344CB8AC3E}">
        <p14:creationId xmlns:p14="http://schemas.microsoft.com/office/powerpoint/2010/main" val="200841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mp; Full Text">
  <p:cSld name="Title &amp; Full Text">
    <p:spTree>
      <p:nvGrpSpPr>
        <p:cNvPr id="1" name="Shape 12"/>
        <p:cNvGrpSpPr/>
        <p:nvPr/>
      </p:nvGrpSpPr>
      <p:grpSpPr>
        <a:xfrm>
          <a:off x="0" y="0"/>
          <a:ext cx="0" cy="0"/>
          <a:chOff x="0" y="0"/>
          <a:chExt cx="0" cy="0"/>
        </a:xfrm>
      </p:grpSpPr>
      <p:sp>
        <p:nvSpPr>
          <p:cNvPr id="13" name="Google Shape;13;p3"/>
          <p:cNvSpPr txBox="1"/>
          <p:nvPr/>
        </p:nvSpPr>
        <p:spPr>
          <a:xfrm>
            <a:off x="10980781" y="6235700"/>
            <a:ext cx="401072"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chemeClr val="dk2"/>
                </a:solidFill>
                <a:latin typeface="Arial"/>
                <a:ea typeface="Arial"/>
                <a:cs typeface="Arial"/>
                <a:sym typeface="Arial"/>
              </a:rPr>
              <a:t>‹#›</a:t>
            </a:fld>
            <a:endParaRPr sz="1800" b="0" i="0" u="none" strike="noStrike" cap="none">
              <a:solidFill>
                <a:schemeClr val="dk2"/>
              </a:solidFill>
              <a:latin typeface="Arial"/>
              <a:ea typeface="Arial"/>
              <a:cs typeface="Arial"/>
              <a:sym typeface="Arial"/>
            </a:endParaRPr>
          </a:p>
        </p:txBody>
      </p:sp>
      <p:sp>
        <p:nvSpPr>
          <p:cNvPr id="14" name="Google Shape;14;p3"/>
          <p:cNvSpPr txBox="1">
            <a:spLocks noGrp="1"/>
          </p:cNvSpPr>
          <p:nvPr>
            <p:ph type="title"/>
          </p:nvPr>
        </p:nvSpPr>
        <p:spPr>
          <a:xfrm>
            <a:off x="1332761" y="777262"/>
            <a:ext cx="9944700" cy="2046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2"/>
              </a:buClr>
              <a:buSzPts val="2800"/>
              <a:buFont typeface="Arial"/>
              <a:buNone/>
              <a:defRPr sz="28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 name="Google Shape;15;p3"/>
          <p:cNvSpPr/>
          <p:nvPr/>
        </p:nvSpPr>
        <p:spPr>
          <a:xfrm>
            <a:off x="11018064" y="6187851"/>
            <a:ext cx="335736" cy="335736"/>
          </a:xfrm>
          <a:prstGeom prst="rect">
            <a:avLst/>
          </a:prstGeom>
          <a:noFill/>
          <a:ln w="222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3"/>
          <p:cNvSpPr txBox="1"/>
          <p:nvPr/>
        </p:nvSpPr>
        <p:spPr>
          <a:xfrm>
            <a:off x="1408961" y="1062077"/>
            <a:ext cx="9944839" cy="31185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2"/>
              </a:buClr>
              <a:buSzPts val="1700"/>
              <a:buFont typeface="Arial"/>
              <a:buNone/>
            </a:pPr>
            <a:endParaRPr sz="1700" b="0" i="0" u="none" strike="noStrike" cap="none">
              <a:solidFill>
                <a:schemeClr val="accent6"/>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8560338" y="501651"/>
            <a:ext cx="2793322" cy="450748"/>
          </a:xfrm>
          <a:prstGeom prst="rect">
            <a:avLst/>
          </a:prstGeom>
          <a:noFill/>
          <a:ln>
            <a:noFill/>
          </a:ln>
        </p:spPr>
      </p:pic>
      <p:sp>
        <p:nvSpPr>
          <p:cNvPr id="18" name="Google Shape;18;p3"/>
          <p:cNvSpPr txBox="1">
            <a:spLocks noGrp="1"/>
          </p:cNvSpPr>
          <p:nvPr>
            <p:ph type="body" idx="1"/>
          </p:nvPr>
        </p:nvSpPr>
        <p:spPr>
          <a:xfrm>
            <a:off x="1393185" y="1712193"/>
            <a:ext cx="9472500" cy="4356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000000"/>
              </a:buClr>
              <a:buSzPts val="2400"/>
              <a:buNone/>
              <a:defRPr sz="2400">
                <a:solidFill>
                  <a:srgbClr val="000000"/>
                </a:solidFill>
                <a:latin typeface="Arial"/>
                <a:ea typeface="Arial"/>
                <a:cs typeface="Arial"/>
                <a:sym typeface="Arial"/>
              </a:defRPr>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9" name="Google Shape;19;p3"/>
          <p:cNvPicPr preferRelativeResize="0"/>
          <p:nvPr/>
        </p:nvPicPr>
        <p:blipFill>
          <a:blip r:embed="rId3">
            <a:alphaModFix/>
          </a:blip>
          <a:stretch>
            <a:fillRect/>
          </a:stretch>
        </p:blipFill>
        <p:spPr>
          <a:xfrm>
            <a:off x="490675" y="384118"/>
            <a:ext cx="590550" cy="685800"/>
          </a:xfrm>
          <a:prstGeom prst="rect">
            <a:avLst/>
          </a:prstGeom>
          <a:noFill/>
          <a:ln>
            <a:noFill/>
          </a:ln>
        </p:spPr>
      </p:pic>
      <p:sp>
        <p:nvSpPr>
          <p:cNvPr id="20" name="Google Shape;20;p3"/>
          <p:cNvSpPr txBox="1">
            <a:spLocks noGrp="1"/>
          </p:cNvSpPr>
          <p:nvPr>
            <p:ph type="title" idx="2"/>
          </p:nvPr>
        </p:nvSpPr>
        <p:spPr>
          <a:xfrm>
            <a:off x="1371686" y="1314687"/>
            <a:ext cx="9944700" cy="2046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accent6"/>
              </a:buClr>
              <a:buSzPts val="2200"/>
              <a:buFont typeface="Arial"/>
              <a:buNone/>
              <a:defRPr sz="2200">
                <a:solidFill>
                  <a:schemeClr val="accent6"/>
                </a:solidFill>
                <a:latin typeface="Arial"/>
                <a:ea typeface="Arial"/>
                <a:cs typeface="Arial"/>
                <a:sym typeface="Arial"/>
              </a:defRPr>
            </a:lvl1pPr>
            <a:lvl2pPr lvl="1" rtl="0">
              <a:spcBef>
                <a:spcPts val="0"/>
              </a:spcBef>
              <a:spcAft>
                <a:spcPts val="0"/>
              </a:spcAft>
              <a:buClr>
                <a:schemeClr val="accent6"/>
              </a:buClr>
              <a:buSzPts val="2200"/>
              <a:buNone/>
              <a:defRPr sz="2200">
                <a:solidFill>
                  <a:schemeClr val="accent6"/>
                </a:solidFill>
              </a:defRPr>
            </a:lvl2pPr>
            <a:lvl3pPr lvl="2" rtl="0">
              <a:spcBef>
                <a:spcPts val="0"/>
              </a:spcBef>
              <a:spcAft>
                <a:spcPts val="0"/>
              </a:spcAft>
              <a:buClr>
                <a:schemeClr val="accent6"/>
              </a:buClr>
              <a:buSzPts val="2200"/>
              <a:buNone/>
              <a:defRPr sz="2200">
                <a:solidFill>
                  <a:schemeClr val="accent6"/>
                </a:solidFill>
              </a:defRPr>
            </a:lvl3pPr>
            <a:lvl4pPr lvl="3" rtl="0">
              <a:spcBef>
                <a:spcPts val="0"/>
              </a:spcBef>
              <a:spcAft>
                <a:spcPts val="0"/>
              </a:spcAft>
              <a:buClr>
                <a:schemeClr val="accent6"/>
              </a:buClr>
              <a:buSzPts val="2200"/>
              <a:buNone/>
              <a:defRPr sz="2200">
                <a:solidFill>
                  <a:schemeClr val="accent6"/>
                </a:solidFill>
              </a:defRPr>
            </a:lvl4pPr>
            <a:lvl5pPr lvl="4" rtl="0">
              <a:spcBef>
                <a:spcPts val="0"/>
              </a:spcBef>
              <a:spcAft>
                <a:spcPts val="0"/>
              </a:spcAft>
              <a:buClr>
                <a:schemeClr val="accent6"/>
              </a:buClr>
              <a:buSzPts val="2200"/>
              <a:buNone/>
              <a:defRPr sz="2200">
                <a:solidFill>
                  <a:schemeClr val="accent6"/>
                </a:solidFill>
              </a:defRPr>
            </a:lvl5pPr>
            <a:lvl6pPr lvl="5" rtl="0">
              <a:spcBef>
                <a:spcPts val="0"/>
              </a:spcBef>
              <a:spcAft>
                <a:spcPts val="0"/>
              </a:spcAft>
              <a:buClr>
                <a:schemeClr val="accent6"/>
              </a:buClr>
              <a:buSzPts val="2200"/>
              <a:buNone/>
              <a:defRPr sz="2200">
                <a:solidFill>
                  <a:schemeClr val="accent6"/>
                </a:solidFill>
              </a:defRPr>
            </a:lvl6pPr>
            <a:lvl7pPr lvl="6" rtl="0">
              <a:spcBef>
                <a:spcPts val="0"/>
              </a:spcBef>
              <a:spcAft>
                <a:spcPts val="0"/>
              </a:spcAft>
              <a:buClr>
                <a:schemeClr val="accent6"/>
              </a:buClr>
              <a:buSzPts val="2200"/>
              <a:buNone/>
              <a:defRPr sz="2200">
                <a:solidFill>
                  <a:schemeClr val="accent6"/>
                </a:solidFill>
              </a:defRPr>
            </a:lvl7pPr>
            <a:lvl8pPr lvl="7" rtl="0">
              <a:spcBef>
                <a:spcPts val="0"/>
              </a:spcBef>
              <a:spcAft>
                <a:spcPts val="0"/>
              </a:spcAft>
              <a:buClr>
                <a:schemeClr val="accent6"/>
              </a:buClr>
              <a:buSzPts val="2200"/>
              <a:buNone/>
              <a:defRPr sz="2200">
                <a:solidFill>
                  <a:schemeClr val="accent6"/>
                </a:solidFill>
              </a:defRPr>
            </a:lvl8pPr>
            <a:lvl9pPr lvl="8" rtl="0">
              <a:spcBef>
                <a:spcPts val="0"/>
              </a:spcBef>
              <a:spcAft>
                <a:spcPts val="0"/>
              </a:spcAft>
              <a:buClr>
                <a:schemeClr val="accent6"/>
              </a:buClr>
              <a:buSzPts val="2200"/>
              <a:buNone/>
              <a:defRPr sz="2200">
                <a:solidFill>
                  <a:schemeClr val="accent6"/>
                </a:solidFill>
              </a:defRPr>
            </a:lvl9pPr>
          </a:lstStyle>
          <a:p>
            <a:r>
              <a:rPr lang="en-US"/>
              <a:t>Click to edit Master title style</a:t>
            </a:r>
            <a:endParaRPr/>
          </a:p>
        </p:txBody>
      </p:sp>
    </p:spTree>
    <p:extLst>
      <p:ext uri="{BB962C8B-B14F-4D97-AF65-F5344CB8AC3E}">
        <p14:creationId xmlns:p14="http://schemas.microsoft.com/office/powerpoint/2010/main" val="3019869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3"/>
        <p:cNvGrpSpPr/>
        <p:nvPr/>
      </p:nvGrpSpPr>
      <p:grpSpPr>
        <a:xfrm>
          <a:off x="0" y="0"/>
          <a:ext cx="0" cy="0"/>
          <a:chOff x="0" y="0"/>
          <a:chExt cx="0" cy="0"/>
        </a:xfrm>
      </p:grpSpPr>
      <p:sp>
        <p:nvSpPr>
          <p:cNvPr id="4" name="Shape 14">
            <a:extLst>
              <a:ext uri="{FF2B5EF4-FFF2-40B4-BE49-F238E27FC236}">
                <a16:creationId xmlns:a16="http://schemas.microsoft.com/office/drawing/2014/main" id="{DA240A8F-DCB8-F042-ABCD-11CA7B02103B}"/>
              </a:ext>
            </a:extLst>
          </p:cNvPr>
          <p:cNvSpPr>
            <a:spLocks noChangeArrowheads="1"/>
          </p:cNvSpPr>
          <p:nvPr/>
        </p:nvSpPr>
        <p:spPr bwMode="auto">
          <a:xfrm>
            <a:off x="0" y="0"/>
            <a:ext cx="12192000" cy="68580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900">
              <a:solidFill>
                <a:srgbClr val="FFFFFF"/>
              </a:solidFill>
            </a:endParaRPr>
          </a:p>
        </p:txBody>
      </p:sp>
      <p:pic>
        <p:nvPicPr>
          <p:cNvPr id="5" name="Shape 15">
            <a:extLst>
              <a:ext uri="{FF2B5EF4-FFF2-40B4-BE49-F238E27FC236}">
                <a16:creationId xmlns:a16="http://schemas.microsoft.com/office/drawing/2014/main" id="{193B89A8-5E59-CA48-B73C-6AE76374E20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6950" y="4562475"/>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17">
            <a:extLst>
              <a:ext uri="{FF2B5EF4-FFF2-40B4-BE49-F238E27FC236}">
                <a16:creationId xmlns:a16="http://schemas.microsoft.com/office/drawing/2014/main" id="{D8CF8BFC-D187-D74B-82C1-37EA9888B13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hape 18">
            <a:extLst>
              <a:ext uri="{FF2B5EF4-FFF2-40B4-BE49-F238E27FC236}">
                <a16:creationId xmlns:a16="http://schemas.microsoft.com/office/drawing/2014/main" id="{980D2D4C-8B82-044B-BA21-A873B83C1CB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363" y="720725"/>
            <a:ext cx="105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hape 19"/>
          <p:cNvSpPr txBox="1">
            <a:spLocks noGrp="1"/>
          </p:cNvSpPr>
          <p:nvPr>
            <p:ph type="title"/>
          </p:nvPr>
        </p:nvSpPr>
        <p:spPr>
          <a:xfrm>
            <a:off x="2496000" y="1935750"/>
            <a:ext cx="7200000" cy="2160000"/>
          </a:xfrm>
          <a:prstGeom prst="rect">
            <a:avLst/>
          </a:prstGeom>
          <a:noFill/>
          <a:ln>
            <a:noFill/>
          </a:ln>
        </p:spPr>
        <p:txBody>
          <a:bodyPr spcFirstLastPara="1" anchor="b"/>
          <a:lstStyle>
            <a:lvl1pPr marR="0" lvl="0" algn="ctr" rtl="0">
              <a:lnSpc>
                <a:spcPct val="90000"/>
              </a:lnSpc>
              <a:spcBef>
                <a:spcPts val="0"/>
              </a:spcBef>
              <a:spcAft>
                <a:spcPts val="0"/>
              </a:spcAft>
              <a:buClr>
                <a:schemeClr val="dk1"/>
              </a:buClr>
              <a:buSzPts val="5300"/>
              <a:buFont typeface="Work Sans"/>
              <a:buNone/>
              <a:defRPr sz="5300" i="0" u="none" strike="noStrike" cap="none">
                <a:solidFill>
                  <a:schemeClr val="dk1"/>
                </a:solidFill>
                <a:latin typeface="Work Sans"/>
                <a:ea typeface="Work Sans"/>
                <a:cs typeface="Work Sans"/>
                <a:sym typeface="Work Sans"/>
              </a:defRPr>
            </a:lvl1pPr>
            <a:lvl2pPr lvl="1">
              <a:spcBef>
                <a:spcPts val="0"/>
              </a:spcBef>
              <a:spcAft>
                <a:spcPts val="0"/>
              </a:spcAft>
              <a:buSzPts val="5300"/>
              <a:buFont typeface="Work Sans"/>
              <a:buNone/>
              <a:defRPr sz="5300">
                <a:latin typeface="Work Sans"/>
                <a:ea typeface="Work Sans"/>
                <a:cs typeface="Work Sans"/>
                <a:sym typeface="Work Sans"/>
              </a:defRPr>
            </a:lvl2pPr>
            <a:lvl3pPr lvl="2">
              <a:spcBef>
                <a:spcPts val="0"/>
              </a:spcBef>
              <a:spcAft>
                <a:spcPts val="0"/>
              </a:spcAft>
              <a:buSzPts val="5300"/>
              <a:buFont typeface="Work Sans"/>
              <a:buNone/>
              <a:defRPr sz="5300">
                <a:latin typeface="Work Sans"/>
                <a:ea typeface="Work Sans"/>
                <a:cs typeface="Work Sans"/>
                <a:sym typeface="Work Sans"/>
              </a:defRPr>
            </a:lvl3pPr>
            <a:lvl4pPr lvl="3">
              <a:spcBef>
                <a:spcPts val="0"/>
              </a:spcBef>
              <a:spcAft>
                <a:spcPts val="0"/>
              </a:spcAft>
              <a:buSzPts val="5300"/>
              <a:buFont typeface="Work Sans"/>
              <a:buNone/>
              <a:defRPr sz="5300">
                <a:latin typeface="Work Sans"/>
                <a:ea typeface="Work Sans"/>
                <a:cs typeface="Work Sans"/>
                <a:sym typeface="Work Sans"/>
              </a:defRPr>
            </a:lvl4pPr>
            <a:lvl5pPr lvl="4">
              <a:spcBef>
                <a:spcPts val="0"/>
              </a:spcBef>
              <a:spcAft>
                <a:spcPts val="0"/>
              </a:spcAft>
              <a:buSzPts val="5300"/>
              <a:buFont typeface="Work Sans"/>
              <a:buNone/>
              <a:defRPr sz="5300">
                <a:latin typeface="Work Sans"/>
                <a:ea typeface="Work Sans"/>
                <a:cs typeface="Work Sans"/>
                <a:sym typeface="Work Sans"/>
              </a:defRPr>
            </a:lvl5pPr>
            <a:lvl6pPr lvl="5">
              <a:spcBef>
                <a:spcPts val="0"/>
              </a:spcBef>
              <a:spcAft>
                <a:spcPts val="0"/>
              </a:spcAft>
              <a:buSzPts val="5300"/>
              <a:buFont typeface="Work Sans"/>
              <a:buNone/>
              <a:defRPr sz="5300">
                <a:latin typeface="Work Sans"/>
                <a:ea typeface="Work Sans"/>
                <a:cs typeface="Work Sans"/>
                <a:sym typeface="Work Sans"/>
              </a:defRPr>
            </a:lvl6pPr>
            <a:lvl7pPr lvl="6">
              <a:spcBef>
                <a:spcPts val="0"/>
              </a:spcBef>
              <a:spcAft>
                <a:spcPts val="0"/>
              </a:spcAft>
              <a:buSzPts val="5300"/>
              <a:buFont typeface="Work Sans"/>
              <a:buNone/>
              <a:defRPr sz="5300">
                <a:latin typeface="Work Sans"/>
                <a:ea typeface="Work Sans"/>
                <a:cs typeface="Work Sans"/>
                <a:sym typeface="Work Sans"/>
              </a:defRPr>
            </a:lvl7pPr>
            <a:lvl8pPr lvl="7">
              <a:spcBef>
                <a:spcPts val="0"/>
              </a:spcBef>
              <a:spcAft>
                <a:spcPts val="0"/>
              </a:spcAft>
              <a:buSzPts val="5300"/>
              <a:buFont typeface="Work Sans"/>
              <a:buNone/>
              <a:defRPr sz="5300">
                <a:latin typeface="Work Sans"/>
                <a:ea typeface="Work Sans"/>
                <a:cs typeface="Work Sans"/>
                <a:sym typeface="Work Sans"/>
              </a:defRPr>
            </a:lvl8pPr>
            <a:lvl9pPr lvl="8">
              <a:spcBef>
                <a:spcPts val="0"/>
              </a:spcBef>
              <a:spcAft>
                <a:spcPts val="0"/>
              </a:spcAft>
              <a:buSzPts val="5300"/>
              <a:buFont typeface="Work Sans"/>
              <a:buNone/>
              <a:defRPr sz="5300">
                <a:latin typeface="Work Sans"/>
                <a:ea typeface="Work Sans"/>
                <a:cs typeface="Work Sans"/>
                <a:sym typeface="Work Sans"/>
              </a:defRPr>
            </a:lvl9pPr>
          </a:lstStyle>
          <a:p>
            <a:endParaRPr/>
          </a:p>
        </p:txBody>
      </p:sp>
      <p:sp>
        <p:nvSpPr>
          <p:cNvPr id="20" name="Shape 20"/>
          <p:cNvSpPr txBox="1">
            <a:spLocks noGrp="1"/>
          </p:cNvSpPr>
          <p:nvPr>
            <p:ph type="subTitle" idx="1"/>
          </p:nvPr>
        </p:nvSpPr>
        <p:spPr>
          <a:xfrm>
            <a:off x="2496000" y="4562467"/>
            <a:ext cx="7202100" cy="1084800"/>
          </a:xfrm>
          <a:prstGeom prst="rect">
            <a:avLst/>
          </a:prstGeom>
        </p:spPr>
        <p:txBody>
          <a:bodyPr spcFirstLastPara="1"/>
          <a:lstStyle>
            <a:lvl1pPr lvl="0" algn="ctr">
              <a:spcBef>
                <a:spcPts val="1100"/>
              </a:spcBef>
              <a:spcAft>
                <a:spcPts val="0"/>
              </a:spcAft>
              <a:buNone/>
              <a:defRPr/>
            </a:lvl1pPr>
            <a:lvl2pPr lvl="1" algn="ctr">
              <a:spcBef>
                <a:spcPts val="1100"/>
              </a:spcBef>
              <a:spcAft>
                <a:spcPts val="0"/>
              </a:spcAft>
              <a:buNone/>
              <a:defRPr/>
            </a:lvl2pPr>
            <a:lvl3pPr lvl="2" algn="ctr">
              <a:spcBef>
                <a:spcPts val="1100"/>
              </a:spcBef>
              <a:spcAft>
                <a:spcPts val="0"/>
              </a:spcAft>
              <a:buNone/>
              <a:defRPr/>
            </a:lvl3pPr>
            <a:lvl4pPr lvl="3" algn="ctr">
              <a:spcBef>
                <a:spcPts val="1100"/>
              </a:spcBef>
              <a:spcAft>
                <a:spcPts val="0"/>
              </a:spcAft>
              <a:buNone/>
              <a:defRPr/>
            </a:lvl4pPr>
            <a:lvl5pPr lvl="4" algn="ctr">
              <a:spcBef>
                <a:spcPts val="1100"/>
              </a:spcBef>
              <a:spcAft>
                <a:spcPts val="0"/>
              </a:spcAft>
              <a:buNone/>
              <a:defRPr/>
            </a:lvl5pPr>
            <a:lvl6pPr lvl="5" algn="ctr">
              <a:spcBef>
                <a:spcPts val="1100"/>
              </a:spcBef>
              <a:spcAft>
                <a:spcPts val="0"/>
              </a:spcAft>
              <a:buNone/>
              <a:defRPr/>
            </a:lvl6pPr>
            <a:lvl7pPr lvl="6" algn="ctr">
              <a:spcBef>
                <a:spcPts val="1100"/>
              </a:spcBef>
              <a:spcAft>
                <a:spcPts val="0"/>
              </a:spcAft>
              <a:buNone/>
              <a:defRPr/>
            </a:lvl7pPr>
            <a:lvl8pPr lvl="7" algn="ctr">
              <a:spcBef>
                <a:spcPts val="1100"/>
              </a:spcBef>
              <a:spcAft>
                <a:spcPts val="0"/>
              </a:spcAft>
              <a:buNone/>
              <a:defRPr/>
            </a:lvl8pPr>
            <a:lvl9pPr lvl="8" algn="ctr">
              <a:spcBef>
                <a:spcPts val="1100"/>
              </a:spcBef>
              <a:spcAft>
                <a:spcPts val="0"/>
              </a:spcAft>
              <a:buNone/>
              <a:defRPr/>
            </a:lvl9pPr>
          </a:lstStyle>
          <a:p>
            <a:endParaRPr/>
          </a:p>
        </p:txBody>
      </p:sp>
      <p:sp>
        <p:nvSpPr>
          <p:cNvPr id="8" name="Shape 16">
            <a:extLst>
              <a:ext uri="{FF2B5EF4-FFF2-40B4-BE49-F238E27FC236}">
                <a16:creationId xmlns:a16="http://schemas.microsoft.com/office/drawing/2014/main" id="{125C94FC-AFD8-814C-92E5-A631CD80B792}"/>
              </a:ext>
            </a:extLst>
          </p:cNvPr>
          <p:cNvSpPr txBox="1">
            <a:spLocks noGrp="1" noChangeArrowheads="1"/>
          </p:cNvSpPr>
          <p:nvPr>
            <p:ph type="sldNum" idx="10"/>
          </p:nvPr>
        </p:nvSpPr>
        <p:spPr/>
        <p:txBody>
          <a:bodyPr/>
          <a:lstStyle>
            <a:lvl1pPr>
              <a:defRPr/>
            </a:lvl1pPr>
          </a:lstStyle>
          <a:p>
            <a:fld id="{380B2776-2159-494E-857B-B0AA48CFD8DC}" type="slidenum">
              <a:rPr lang="en-US" altLang="en-US"/>
              <a:pPr/>
              <a:t>‹#›</a:t>
            </a:fld>
            <a:endParaRPr lang="en-US" altLang="en-US"/>
          </a:p>
        </p:txBody>
      </p:sp>
    </p:spTree>
    <p:extLst>
      <p:ext uri="{BB962C8B-B14F-4D97-AF65-F5344CB8AC3E}">
        <p14:creationId xmlns:p14="http://schemas.microsoft.com/office/powerpoint/2010/main" val="402504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F77F-2C81-B14A-9846-28F70C5C57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3C6DB0-CA40-7742-83FE-6AC87923B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10957A-BA3A-3C44-ADFF-FDA4C0CCBC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51F017-00C1-094A-8B68-4C6CD9D56B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4A2D7A6-C85A-614B-9978-A02DF3C63123}"/>
              </a:ext>
            </a:extLst>
          </p:cNvPr>
          <p:cNvSpPr>
            <a:spLocks noGrp="1"/>
          </p:cNvSpPr>
          <p:nvPr>
            <p:ph type="ftr" sz="quarter" idx="11"/>
          </p:nvPr>
        </p:nvSpPr>
        <p:spPr/>
        <p:txBody>
          <a:bodyPr/>
          <a:lstStyle/>
          <a:p>
            <a:r>
              <a:rPr lang="en-GB"/>
              <a:t>CAM Testbed UK Projects 29 Nov 2021</a:t>
            </a:r>
          </a:p>
        </p:txBody>
      </p:sp>
      <p:sp>
        <p:nvSpPr>
          <p:cNvPr id="7" name="Slide Number Placeholder 6">
            <a:extLst>
              <a:ext uri="{FF2B5EF4-FFF2-40B4-BE49-F238E27FC236}">
                <a16:creationId xmlns:a16="http://schemas.microsoft.com/office/drawing/2014/main" id="{6F904183-4A5C-2345-B938-4C52202C627C}"/>
              </a:ext>
            </a:extLst>
          </p:cNvPr>
          <p:cNvSpPr>
            <a:spLocks noGrp="1"/>
          </p:cNvSpPr>
          <p:nvPr>
            <p:ph type="sldNum" sz="quarter" idx="12"/>
          </p:nvPr>
        </p:nvSpPr>
        <p:spPr/>
        <p:txBody>
          <a:bodyPr/>
          <a:lstStyle/>
          <a:p>
            <a:fld id="{3E994B0B-726D-6D44-9E35-451579696966}" type="slidenum">
              <a:rPr lang="en-GB" smtClean="0"/>
              <a:t>‹#›</a:t>
            </a:fld>
            <a:endParaRPr lang="en-GB"/>
          </a:p>
        </p:txBody>
      </p:sp>
    </p:spTree>
    <p:extLst>
      <p:ext uri="{BB962C8B-B14F-4D97-AF65-F5344CB8AC3E}">
        <p14:creationId xmlns:p14="http://schemas.microsoft.com/office/powerpoint/2010/main" val="420110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12" name="Content Placeholder 2"/>
          <p:cNvSpPr>
            <a:spLocks noGrp="1"/>
          </p:cNvSpPr>
          <p:nvPr>
            <p:ph idx="1"/>
          </p:nvPr>
        </p:nvSpPr>
        <p:spPr>
          <a:xfrm>
            <a:off x="505500" y="1441938"/>
            <a:ext cx="5400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0157204D-A7E2-4481-B522-8C8641E7CAEE}"/>
              </a:ext>
            </a:extLst>
          </p:cNvPr>
          <p:cNvSpPr>
            <a:spLocks noGrp="1"/>
          </p:cNvSpPr>
          <p:nvPr>
            <p:ph idx="14"/>
          </p:nvPr>
        </p:nvSpPr>
        <p:spPr>
          <a:xfrm>
            <a:off x="6284003" y="1441938"/>
            <a:ext cx="5399997"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Slide Number Placeholder 23">
            <a:extLst>
              <a:ext uri="{FF2B5EF4-FFF2-40B4-BE49-F238E27FC236}">
                <a16:creationId xmlns:a16="http://schemas.microsoft.com/office/drawing/2014/main" id="{841511C1-17D8-FC41-9C5C-FD76AD2C9EFA}"/>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36" name="Footer Placeholder 4">
            <a:extLst>
              <a:ext uri="{FF2B5EF4-FFF2-40B4-BE49-F238E27FC236}">
                <a16:creationId xmlns:a16="http://schemas.microsoft.com/office/drawing/2014/main" id="{828B993D-B062-5C42-8E2E-F9A2DD363454}"/>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37" name="Straight Connector 36">
            <a:extLst>
              <a:ext uri="{FF2B5EF4-FFF2-40B4-BE49-F238E27FC236}">
                <a16:creationId xmlns:a16="http://schemas.microsoft.com/office/drawing/2014/main" id="{A2B0E114-53FF-424C-AE37-A775029860BB}"/>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A7D60F1-F84C-43B2-8B59-DA98AC163353}"/>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0" name="Rectangle 19">
            <a:extLst>
              <a:ext uri="{FF2B5EF4-FFF2-40B4-BE49-F238E27FC236}">
                <a16:creationId xmlns:a16="http://schemas.microsoft.com/office/drawing/2014/main" id="{2A50A61F-BBBD-452A-954E-ECF6E67FB242}"/>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0AB8A2F-8099-4923-9981-08576CA8F45D}"/>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588C875-61E0-4F05-9E77-6D2D14FDDFDC}"/>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337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fade">
                                      <p:cBhvr>
                                        <p:cTn id="31" dur="500"/>
                                        <p:tgtEl>
                                          <p:spTgt spid="17">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fade">
                                      <p:cBhvr>
                                        <p:cTn id="35" dur="500"/>
                                        <p:tgtEl>
                                          <p:spTgt spid="17">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xEl>
                                              <p:pRg st="3" end="3"/>
                                            </p:txEl>
                                          </p:spTgt>
                                        </p:tgtEl>
                                        <p:attrNameLst>
                                          <p:attrName>style.visibility</p:attrName>
                                        </p:attrNameLst>
                                      </p:cBhvr>
                                      <p:to>
                                        <p:strVal val="visible"/>
                                      </p:to>
                                    </p:set>
                                    <p:animEffect transition="in" filter="fade">
                                      <p:cBhvr>
                                        <p:cTn id="39" dur="500"/>
                                        <p:tgtEl>
                                          <p:spTgt spid="17">
                                            <p:txEl>
                                              <p:pRg st="3" end="3"/>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xEl>
                                              <p:pRg st="4" end="4"/>
                                            </p:txEl>
                                          </p:spTgt>
                                        </p:tgtEl>
                                        <p:attrNameLst>
                                          <p:attrName>style.visibility</p:attrName>
                                        </p:attrNameLst>
                                      </p:cBhvr>
                                      <p:to>
                                        <p:strVal val="visible"/>
                                      </p:to>
                                    </p:set>
                                    <p:animEffect transition="in" filter="fade">
                                      <p:cBhvr>
                                        <p:cTn id="43" dur="500"/>
                                        <p:tgtEl>
                                          <p:spTgt spid="17">
                                            <p:txEl>
                                              <p:pRg st="4" end="4"/>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3 Column">
    <p:spTree>
      <p:nvGrpSpPr>
        <p:cNvPr id="1" name=""/>
        <p:cNvGrpSpPr/>
        <p:nvPr/>
      </p:nvGrpSpPr>
      <p:grpSpPr>
        <a:xfrm>
          <a:off x="0" y="0"/>
          <a:ext cx="0" cy="0"/>
          <a:chOff x="0" y="0"/>
          <a:chExt cx="0" cy="0"/>
        </a:xfrm>
      </p:grpSpPr>
      <p:sp>
        <p:nvSpPr>
          <p:cNvPr id="14" name="Content Placeholder 2"/>
          <p:cNvSpPr>
            <a:spLocks noGrp="1"/>
          </p:cNvSpPr>
          <p:nvPr>
            <p:ph idx="1"/>
          </p:nvPr>
        </p:nvSpPr>
        <p:spPr>
          <a:xfrm>
            <a:off x="505500" y="1441938"/>
            <a:ext cx="3564000" cy="4831527"/>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B8D2BB34-6A56-4BD0-93D7-F90659D32827}"/>
              </a:ext>
            </a:extLst>
          </p:cNvPr>
          <p:cNvSpPr>
            <a:spLocks noGrp="1"/>
          </p:cNvSpPr>
          <p:nvPr>
            <p:ph idx="15"/>
          </p:nvPr>
        </p:nvSpPr>
        <p:spPr>
          <a:xfrm>
            <a:off x="4313988" y="1441938"/>
            <a:ext cx="3564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4C8F13F-EA4E-4B3F-B95D-FF8EC567B292}"/>
              </a:ext>
            </a:extLst>
          </p:cNvPr>
          <p:cNvSpPr>
            <a:spLocks noGrp="1"/>
          </p:cNvSpPr>
          <p:nvPr>
            <p:ph idx="16"/>
          </p:nvPr>
        </p:nvSpPr>
        <p:spPr>
          <a:xfrm>
            <a:off x="8122476" y="1441938"/>
            <a:ext cx="3564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Slide Number Placeholder 23">
            <a:extLst>
              <a:ext uri="{FF2B5EF4-FFF2-40B4-BE49-F238E27FC236}">
                <a16:creationId xmlns:a16="http://schemas.microsoft.com/office/drawing/2014/main" id="{B6815A7D-C1BC-46E0-8130-E6E5D5646F4D}"/>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20" name="Footer Placeholder 4">
            <a:extLst>
              <a:ext uri="{FF2B5EF4-FFF2-40B4-BE49-F238E27FC236}">
                <a16:creationId xmlns:a16="http://schemas.microsoft.com/office/drawing/2014/main" id="{B68A0E60-8903-4255-B4D8-F6E99A08FE87}"/>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21" name="Straight Connector 20">
            <a:extLst>
              <a:ext uri="{FF2B5EF4-FFF2-40B4-BE49-F238E27FC236}">
                <a16:creationId xmlns:a16="http://schemas.microsoft.com/office/drawing/2014/main" id="{84DE6E83-6569-4A36-BC21-ACF084C51C6B}"/>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449DAFBA-0F6D-47F5-8419-D8B08328728C}"/>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5" name="Rectangle 24">
            <a:extLst>
              <a:ext uri="{FF2B5EF4-FFF2-40B4-BE49-F238E27FC236}">
                <a16:creationId xmlns:a16="http://schemas.microsoft.com/office/drawing/2014/main" id="{46937C29-1E9F-4E39-A8AA-4769C27AFD8D}"/>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5C5E8A3-74FE-4422-98AE-D3ED70FE711A}"/>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62DE295-0C8B-4327-B492-49562A567722}"/>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4162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500"/>
                                        <p:tgtEl>
                                          <p:spTgt spid="1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fade">
                                      <p:cBhvr>
                                        <p:cTn id="31" dur="500"/>
                                        <p:tgtEl>
                                          <p:spTgt spid="22">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xEl>
                                              <p:pRg st="2" end="2"/>
                                            </p:txEl>
                                          </p:spTgt>
                                        </p:tgtEl>
                                        <p:attrNameLst>
                                          <p:attrName>style.visibility</p:attrName>
                                        </p:attrNameLst>
                                      </p:cBhvr>
                                      <p:to>
                                        <p:strVal val="visible"/>
                                      </p:to>
                                    </p:set>
                                    <p:animEffect transition="in" filter="fade">
                                      <p:cBhvr>
                                        <p:cTn id="35" dur="500"/>
                                        <p:tgtEl>
                                          <p:spTgt spid="22">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xEl>
                                              <p:pRg st="3" end="3"/>
                                            </p:txEl>
                                          </p:spTgt>
                                        </p:tgtEl>
                                        <p:attrNameLst>
                                          <p:attrName>style.visibility</p:attrName>
                                        </p:attrNameLst>
                                      </p:cBhvr>
                                      <p:to>
                                        <p:strVal val="visible"/>
                                      </p:to>
                                    </p:set>
                                    <p:animEffect transition="in" filter="fade">
                                      <p:cBhvr>
                                        <p:cTn id="39" dur="500"/>
                                        <p:tgtEl>
                                          <p:spTgt spid="22">
                                            <p:txEl>
                                              <p:pRg st="3" end="3"/>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
                                            <p:txEl>
                                              <p:pRg st="4" end="4"/>
                                            </p:txEl>
                                          </p:spTgt>
                                        </p:tgtEl>
                                        <p:attrNameLst>
                                          <p:attrName>style.visibility</p:attrName>
                                        </p:attrNameLst>
                                      </p:cBhvr>
                                      <p:to>
                                        <p:strVal val="visible"/>
                                      </p:to>
                                    </p:set>
                                    <p:animEffect transition="in" filter="fade">
                                      <p:cBhvr>
                                        <p:cTn id="43" dur="500"/>
                                        <p:tgtEl>
                                          <p:spTgt spid="22">
                                            <p:txEl>
                                              <p:pRg st="4" end="4"/>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500"/>
                                        <p:tgtEl>
                                          <p:spTgt spid="23">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fade">
                                      <p:cBhvr>
                                        <p:cTn id="51" dur="500"/>
                                        <p:tgtEl>
                                          <p:spTgt spid="23">
                                            <p:txEl>
                                              <p:pRg st="1" end="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3">
                                            <p:txEl>
                                              <p:pRg st="2" end="2"/>
                                            </p:txEl>
                                          </p:spTgt>
                                        </p:tgtEl>
                                        <p:attrNameLst>
                                          <p:attrName>style.visibility</p:attrName>
                                        </p:attrNameLst>
                                      </p:cBhvr>
                                      <p:to>
                                        <p:strVal val="visible"/>
                                      </p:to>
                                    </p:set>
                                    <p:animEffect transition="in" filter="fade">
                                      <p:cBhvr>
                                        <p:cTn id="55" dur="500"/>
                                        <p:tgtEl>
                                          <p:spTgt spid="23">
                                            <p:txEl>
                                              <p:pRg st="2" end="2"/>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xEl>
                                              <p:pRg st="3" end="3"/>
                                            </p:txEl>
                                          </p:spTgt>
                                        </p:tgtEl>
                                        <p:attrNameLst>
                                          <p:attrName>style.visibility</p:attrName>
                                        </p:attrNameLst>
                                      </p:cBhvr>
                                      <p:to>
                                        <p:strVal val="visible"/>
                                      </p:to>
                                    </p:set>
                                    <p:animEffect transition="in" filter="fade">
                                      <p:cBhvr>
                                        <p:cTn id="59" dur="500"/>
                                        <p:tgtEl>
                                          <p:spTgt spid="23">
                                            <p:txEl>
                                              <p:pRg st="3" end="3"/>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xEl>
                                              <p:pRg st="4" end="4"/>
                                            </p:txEl>
                                          </p:spTgt>
                                        </p:tgtEl>
                                        <p:attrNameLst>
                                          <p:attrName>style.visibility</p:attrName>
                                        </p:attrNameLst>
                                      </p:cBhvr>
                                      <p:to>
                                        <p:strVal val="visible"/>
                                      </p:to>
                                    </p:set>
                                    <p:animEffect transition="in" filter="fade">
                                      <p:cBhvr>
                                        <p:cTn id="63" dur="500"/>
                                        <p:tgtEl>
                                          <p:spTgt spid="23">
                                            <p:txEl>
                                              <p:pRg st="4" end="4"/>
                                            </p:txEl>
                                          </p:spTgt>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2" grpId="0" build="allAtOnce">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allAtOnce">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Image Placeholder">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6286499" y="1441937"/>
            <a:ext cx="5400676" cy="4831527"/>
          </a:xfrm>
          <a:prstGeom prst="rect">
            <a:avLst/>
          </a:prstGeom>
        </p:spPr>
        <p:txBody>
          <a:bodyPr>
            <a:normAutofit/>
          </a:bodyPr>
          <a:lstStyle>
            <a:lvl1pPr>
              <a:buClr>
                <a:srgbClr val="004E6C"/>
              </a:buClr>
              <a:defRPr lang="en-GB" sz="1800" baseline="0"/>
            </a:lvl1pPr>
          </a:lstStyle>
          <a:p>
            <a:pPr marL="285750" lvl="0" indent="-285750">
              <a:buClr>
                <a:schemeClr val="accent1"/>
              </a:buClr>
              <a:buSzPct val="100000"/>
              <a:buFont typeface="Webdings" panose="05030102010509060703" pitchFamily="18" charset="2"/>
              <a:buChar char="4"/>
            </a:pPr>
            <a:r>
              <a:rPr lang="en-GB"/>
              <a:t>Click to insert a picture</a:t>
            </a:r>
          </a:p>
        </p:txBody>
      </p:sp>
      <p:sp>
        <p:nvSpPr>
          <p:cNvPr id="12" name="Content Placeholder 2"/>
          <p:cNvSpPr>
            <a:spLocks noGrp="1"/>
          </p:cNvSpPr>
          <p:nvPr>
            <p:ph idx="1"/>
          </p:nvPr>
        </p:nvSpPr>
        <p:spPr>
          <a:xfrm>
            <a:off x="505500" y="1441939"/>
            <a:ext cx="5400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Slide Number Placeholder 23">
            <a:extLst>
              <a:ext uri="{FF2B5EF4-FFF2-40B4-BE49-F238E27FC236}">
                <a16:creationId xmlns:a16="http://schemas.microsoft.com/office/drawing/2014/main" id="{B403574D-3510-4889-A081-E20D7FBC0154}"/>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9" name="Footer Placeholder 4">
            <a:extLst>
              <a:ext uri="{FF2B5EF4-FFF2-40B4-BE49-F238E27FC236}">
                <a16:creationId xmlns:a16="http://schemas.microsoft.com/office/drawing/2014/main" id="{0E572455-B750-4471-9DA1-B8506C0BCC5B}"/>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CAM Testbed UK Projects 29 Nov 2021</a:t>
            </a:r>
            <a:endParaRPr lang="en-GB" sz="1200"/>
          </a:p>
        </p:txBody>
      </p:sp>
      <p:cxnSp>
        <p:nvCxnSpPr>
          <p:cNvPr id="20" name="Straight Connector 19">
            <a:extLst>
              <a:ext uri="{FF2B5EF4-FFF2-40B4-BE49-F238E27FC236}">
                <a16:creationId xmlns:a16="http://schemas.microsoft.com/office/drawing/2014/main" id="{B1164606-6969-4624-97C1-E52F63FC2289}"/>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29D491A-62D9-49AD-94BF-69B7625BE074}"/>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2" name="Rectangle 21">
            <a:extLst>
              <a:ext uri="{FF2B5EF4-FFF2-40B4-BE49-F238E27FC236}">
                <a16:creationId xmlns:a16="http://schemas.microsoft.com/office/drawing/2014/main" id="{E284C477-E10A-4886-9C44-540FE3C33C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1DC107-2A6C-4C0A-B387-451ADFCFD5B5}"/>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5990405-6496-4A6D-9061-B118E8124F1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48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Slide Number Placeholder 23">
            <a:extLst>
              <a:ext uri="{FF2B5EF4-FFF2-40B4-BE49-F238E27FC236}">
                <a16:creationId xmlns:a16="http://schemas.microsoft.com/office/drawing/2014/main" id="{B403574D-3510-4889-A081-E20D7FBC0154}"/>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9" name="Footer Placeholder 4">
            <a:extLst>
              <a:ext uri="{FF2B5EF4-FFF2-40B4-BE49-F238E27FC236}">
                <a16:creationId xmlns:a16="http://schemas.microsoft.com/office/drawing/2014/main" id="{0E572455-B750-4471-9DA1-B8506C0BCC5B}"/>
              </a:ext>
            </a:extLst>
          </p:cNvPr>
          <p:cNvSpPr>
            <a:spLocks noGrp="1"/>
          </p:cNvSpPr>
          <p:nvPr>
            <p:ph type="ftr" sz="quarter" idx="11"/>
          </p:nvPr>
        </p:nvSpPr>
        <p:spPr>
          <a:xfrm>
            <a:off x="446534" y="6494452"/>
            <a:ext cx="6329892" cy="363548"/>
          </a:xfrm>
          <a:prstGeom prst="rect">
            <a:avLst/>
          </a:prstGeom>
        </p:spPr>
        <p:txBody>
          <a:bodyPr anchor="ctr"/>
          <a:lstStyle>
            <a:lvl1pPr>
              <a:defRPr sz="1600">
                <a:solidFill>
                  <a:srgbClr val="004E6C"/>
                </a:solidFill>
              </a:defRPr>
            </a:lvl1pPr>
          </a:lstStyle>
          <a:p>
            <a:r>
              <a:rPr lang="en-GB"/>
              <a:t>CAM Testbed UK Projects 29 Nov 2021</a:t>
            </a:r>
          </a:p>
        </p:txBody>
      </p:sp>
      <p:cxnSp>
        <p:nvCxnSpPr>
          <p:cNvPr id="20" name="Straight Connector 19">
            <a:extLst>
              <a:ext uri="{FF2B5EF4-FFF2-40B4-BE49-F238E27FC236}">
                <a16:creationId xmlns:a16="http://schemas.microsoft.com/office/drawing/2014/main" id="{B1164606-6969-4624-97C1-E52F63FC2289}"/>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284C477-E10A-4886-9C44-540FE3C33C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1DC107-2A6C-4C0A-B387-451ADFCFD5B5}"/>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5990405-6496-4A6D-9061-B118E8124F1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2581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396575-FA36-4434-B1B8-50222F466414}"/>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Slide Number Placeholder 23">
            <a:extLst>
              <a:ext uri="{FF2B5EF4-FFF2-40B4-BE49-F238E27FC236}">
                <a16:creationId xmlns:a16="http://schemas.microsoft.com/office/drawing/2014/main" id="{BB66B3CB-01B4-B94C-B8D9-E984CA25A1CD}"/>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16" name="Footer Placeholder 4">
            <a:extLst>
              <a:ext uri="{FF2B5EF4-FFF2-40B4-BE49-F238E27FC236}">
                <a16:creationId xmlns:a16="http://schemas.microsoft.com/office/drawing/2014/main" id="{87BA0D78-4BD6-E745-ADF9-CC5C8B3DD11D}"/>
              </a:ext>
            </a:extLst>
          </p:cNvPr>
          <p:cNvSpPr>
            <a:spLocks noGrp="1"/>
          </p:cNvSpPr>
          <p:nvPr>
            <p:ph type="ftr" sz="quarter" idx="11"/>
          </p:nvPr>
        </p:nvSpPr>
        <p:spPr>
          <a:xfrm>
            <a:off x="446534" y="6494452"/>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28" name="Title 1">
            <a:extLst>
              <a:ext uri="{FF2B5EF4-FFF2-40B4-BE49-F238E27FC236}">
                <a16:creationId xmlns:a16="http://schemas.microsoft.com/office/drawing/2014/main" id="{EF6D3DC4-DA98-4A90-B06C-2574788687D3}"/>
              </a:ext>
            </a:extLst>
          </p:cNvPr>
          <p:cNvSpPr>
            <a:spLocks noGrp="1"/>
          </p:cNvSpPr>
          <p:nvPr>
            <p:ph type="title" hasCustomPrompt="1"/>
          </p:nvPr>
        </p:nvSpPr>
        <p:spPr>
          <a:xfrm>
            <a:off x="617203" y="4026552"/>
            <a:ext cx="6363970" cy="1169464"/>
          </a:xfrm>
          <a:prstGeom prst="rect">
            <a:avLst/>
          </a:prstGeom>
        </p:spPr>
        <p:txBody>
          <a:bodyPr anchor="ctr">
            <a:normAutofit/>
          </a:bodyPr>
          <a:lstStyle>
            <a:lvl1pPr>
              <a:defRPr sz="4800">
                <a:solidFill>
                  <a:srgbClr val="004E6C"/>
                </a:solidFill>
              </a:defRPr>
            </a:lvl1pPr>
          </a:lstStyle>
          <a:p>
            <a:r>
              <a:rPr lang="en-US"/>
              <a:t>Section header</a:t>
            </a:r>
            <a:endParaRPr lang="en-GB"/>
          </a:p>
        </p:txBody>
      </p:sp>
      <p:sp>
        <p:nvSpPr>
          <p:cNvPr id="29" name="Text Placeholder 2">
            <a:extLst>
              <a:ext uri="{FF2B5EF4-FFF2-40B4-BE49-F238E27FC236}">
                <a16:creationId xmlns:a16="http://schemas.microsoft.com/office/drawing/2014/main" id="{7A6F066F-F052-4EAB-A1F0-8EF26506E036}"/>
              </a:ext>
            </a:extLst>
          </p:cNvPr>
          <p:cNvSpPr>
            <a:spLocks noGrp="1"/>
          </p:cNvSpPr>
          <p:nvPr>
            <p:ph type="body" idx="1" hasCustomPrompt="1"/>
          </p:nvPr>
        </p:nvSpPr>
        <p:spPr>
          <a:xfrm>
            <a:off x="617203" y="5300577"/>
            <a:ext cx="6363970" cy="722871"/>
          </a:xfrm>
          <a:prstGeom prst="rect">
            <a:avLst/>
          </a:prstGeom>
        </p:spPr>
        <p:txBody>
          <a:bodyPr>
            <a:normAutofit/>
          </a:bodyPr>
          <a:lstStyle>
            <a:lvl1pPr marL="0" indent="0">
              <a:buNone/>
              <a:defRPr lang="en-US" sz="36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2" name="Picture Placeholder 8">
            <a:extLst>
              <a:ext uri="{FF2B5EF4-FFF2-40B4-BE49-F238E27FC236}">
                <a16:creationId xmlns:a16="http://schemas.microsoft.com/office/drawing/2014/main" id="{B7C8439F-8968-4786-8E88-1F7A9F52FE0D}"/>
              </a:ext>
            </a:extLst>
          </p:cNvPr>
          <p:cNvSpPr>
            <a:spLocks noGrp="1"/>
          </p:cNvSpPr>
          <p:nvPr>
            <p:ph type="pic" sz="quarter" idx="13"/>
          </p:nvPr>
        </p:nvSpPr>
        <p:spPr>
          <a:xfrm>
            <a:off x="678987" y="619186"/>
            <a:ext cx="10829006" cy="3169508"/>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0AD4BDE-8DC7-42E2-8BF8-BC5F3599235D}"/>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C66AAA9-A51F-442F-9B0A-DDCD79BDCD53}"/>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96A2D7-1B25-4905-BF6A-ACA104D824A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151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24" name="Title 1">
            <a:extLst>
              <a:ext uri="{FF2B5EF4-FFF2-40B4-BE49-F238E27FC236}">
                <a16:creationId xmlns:a16="http://schemas.microsoft.com/office/drawing/2014/main" id="{CFE100DE-06B9-406E-8199-1ADC7EAB2B2A}"/>
              </a:ext>
            </a:extLst>
          </p:cNvPr>
          <p:cNvSpPr>
            <a:spLocks noGrp="1"/>
          </p:cNvSpPr>
          <p:nvPr>
            <p:ph type="title" hasCustomPrompt="1"/>
          </p:nvPr>
        </p:nvSpPr>
        <p:spPr>
          <a:xfrm>
            <a:off x="502102" y="3320192"/>
            <a:ext cx="5391264" cy="1169464"/>
          </a:xfrm>
          <a:prstGeom prst="rect">
            <a:avLst/>
          </a:prstGeom>
        </p:spPr>
        <p:txBody>
          <a:bodyPr anchor="ctr">
            <a:normAutofit/>
          </a:bodyPr>
          <a:lstStyle>
            <a:lvl1pPr>
              <a:defRPr sz="4800">
                <a:solidFill>
                  <a:srgbClr val="004E6C"/>
                </a:solidFill>
              </a:defRPr>
            </a:lvl1pPr>
          </a:lstStyle>
          <a:p>
            <a:r>
              <a:rPr lang="en-US"/>
              <a:t>Close</a:t>
            </a:r>
            <a:endParaRPr lang="en-GB"/>
          </a:p>
        </p:txBody>
      </p:sp>
      <p:sp>
        <p:nvSpPr>
          <p:cNvPr id="25" name="Text Placeholder 2">
            <a:extLst>
              <a:ext uri="{FF2B5EF4-FFF2-40B4-BE49-F238E27FC236}">
                <a16:creationId xmlns:a16="http://schemas.microsoft.com/office/drawing/2014/main" id="{E9F7F722-6881-4157-833C-AC399CEC166B}"/>
              </a:ext>
            </a:extLst>
          </p:cNvPr>
          <p:cNvSpPr>
            <a:spLocks noGrp="1"/>
          </p:cNvSpPr>
          <p:nvPr>
            <p:ph type="body" idx="1"/>
          </p:nvPr>
        </p:nvSpPr>
        <p:spPr>
          <a:xfrm>
            <a:off x="502102" y="4609111"/>
            <a:ext cx="5391264" cy="1065014"/>
          </a:xfrm>
          <a:prstGeom prst="rect">
            <a:avLst/>
          </a:prstGeom>
        </p:spPr>
        <p:txBody>
          <a:bodyPr>
            <a:normAutofit/>
          </a:bodyPr>
          <a:lstStyle>
            <a:lvl1pPr marL="0" indent="0">
              <a:buNone/>
              <a:defRPr lang="en-US" sz="36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8" name="Rectangle 27">
            <a:extLst>
              <a:ext uri="{FF2B5EF4-FFF2-40B4-BE49-F238E27FC236}">
                <a16:creationId xmlns:a16="http://schemas.microsoft.com/office/drawing/2014/main" id="{3EFAD265-0F17-45D4-AE6D-726A5D95179A}"/>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Slide Number Placeholder 23">
            <a:extLst>
              <a:ext uri="{FF2B5EF4-FFF2-40B4-BE49-F238E27FC236}">
                <a16:creationId xmlns:a16="http://schemas.microsoft.com/office/drawing/2014/main" id="{1F76A082-ED8B-4265-8F37-BE4AA40922AA}"/>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30" name="Footer Placeholder 4">
            <a:extLst>
              <a:ext uri="{FF2B5EF4-FFF2-40B4-BE49-F238E27FC236}">
                <a16:creationId xmlns:a16="http://schemas.microsoft.com/office/drawing/2014/main" id="{F137AEDA-C104-4317-9352-0219505DD6D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CAM Testbed UK Projects 29 Nov 2021</a:t>
            </a:r>
            <a:endParaRPr lang="en-GB" sz="1200"/>
          </a:p>
        </p:txBody>
      </p:sp>
      <p:sp>
        <p:nvSpPr>
          <p:cNvPr id="33" name="Rectangle 32">
            <a:extLst>
              <a:ext uri="{FF2B5EF4-FFF2-40B4-BE49-F238E27FC236}">
                <a16:creationId xmlns:a16="http://schemas.microsoft.com/office/drawing/2014/main" id="{C1786AF4-56D8-4507-9784-9616ED59B4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DC25EA8-5D74-43CE-A5A3-CBA6981D0C3B}"/>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1313CB9-27A6-4BEE-8A4D-185FCE9142F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36" name="Picture Placeholder 4">
            <a:extLst>
              <a:ext uri="{FF2B5EF4-FFF2-40B4-BE49-F238E27FC236}">
                <a16:creationId xmlns:a16="http://schemas.microsoft.com/office/drawing/2014/main" id="{ADE986C3-5A45-4D0C-A737-EAC28B890120}"/>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37" name="Group 36">
            <a:extLst>
              <a:ext uri="{FF2B5EF4-FFF2-40B4-BE49-F238E27FC236}">
                <a16:creationId xmlns:a16="http://schemas.microsoft.com/office/drawing/2014/main" id="{E0FF3B25-37E1-477D-8BD9-9BA7CE0409DC}"/>
              </a:ext>
            </a:extLst>
          </p:cNvPr>
          <p:cNvGrpSpPr>
            <a:grpSpLocks noChangeAspect="1"/>
          </p:cNvGrpSpPr>
          <p:nvPr userDrawn="1"/>
        </p:nvGrpSpPr>
        <p:grpSpPr>
          <a:xfrm>
            <a:off x="446534" y="540129"/>
            <a:ext cx="1603446" cy="540000"/>
            <a:chOff x="487374" y="5145293"/>
            <a:chExt cx="3217678" cy="1083636"/>
          </a:xfrm>
        </p:grpSpPr>
        <p:sp>
          <p:nvSpPr>
            <p:cNvPr id="38" name="Freeform 24">
              <a:extLst>
                <a:ext uri="{FF2B5EF4-FFF2-40B4-BE49-F238E27FC236}">
                  <a16:creationId xmlns:a16="http://schemas.microsoft.com/office/drawing/2014/main" id="{2595CBB7-1B70-49FD-8810-B77E3200FF8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39" name="Rectangle 309">
              <a:extLst>
                <a:ext uri="{FF2B5EF4-FFF2-40B4-BE49-F238E27FC236}">
                  <a16:creationId xmlns:a16="http://schemas.microsoft.com/office/drawing/2014/main" id="{F4C2C0B7-EA1E-46F7-8192-A8BE327F8278}"/>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0" name="Freeform: Shape 113">
              <a:extLst>
                <a:ext uri="{FF2B5EF4-FFF2-40B4-BE49-F238E27FC236}">
                  <a16:creationId xmlns:a16="http://schemas.microsoft.com/office/drawing/2014/main" id="{DC719696-6D8B-4FDE-ABAE-DA32CA8E9C53}"/>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extLst>
      <p:ext uri="{BB962C8B-B14F-4D97-AF65-F5344CB8AC3E}">
        <p14:creationId xmlns:p14="http://schemas.microsoft.com/office/powerpoint/2010/main" val="371306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23140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5" r:id="rId3"/>
    <p:sldLayoutId id="2147483667" r:id="rId4"/>
    <p:sldLayoutId id="2147483668" r:id="rId5"/>
    <p:sldLayoutId id="2147483669" r:id="rId6"/>
    <p:sldLayoutId id="2147483675" r:id="rId7"/>
    <p:sldLayoutId id="2147483671" r:id="rId8"/>
    <p:sldLayoutId id="2147483674" r:id="rId9"/>
    <p:sldLayoutId id="214748367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231408"/>
      </p:ext>
    </p:extLst>
  </p:cSld>
  <p:clrMap bg1="lt1" tx1="dk1" bg2="lt2" tx2="dk2" accent1="accent1" accent2="accent2" accent3="accent3" accent4="accent4" accent5="accent5" accent6="accent6" hlink="hlink" folHlink="folHlink"/>
  <p:sldLayoutIdLst>
    <p:sldLayoutId id="2147483704"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70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2314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678" r:id="rId11"/>
    <p:sldLayoutId id="2147483679" r:id="rId12"/>
    <p:sldLayoutId id="214748368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814423-FCC8-4F21-B3A1-4E603E9FA2AC}"/>
              </a:ext>
            </a:extLst>
          </p:cNvPr>
          <p:cNvSpPr>
            <a:spLocks noGrp="1"/>
          </p:cNvSpPr>
          <p:nvPr>
            <p:ph type="sldNum" sz="quarter" idx="12"/>
          </p:nvPr>
        </p:nvSpPr>
        <p:spPr/>
        <p:txBody>
          <a:bodyPr/>
          <a:lstStyle/>
          <a:p>
            <a:fld id="{1F530423-F2DA-4A11-9E75-1EB6423D69A6}" type="slidenum">
              <a:rPr lang="en-GB" smtClean="0"/>
              <a:pPr/>
              <a:t>1</a:t>
            </a:fld>
            <a:endParaRPr lang="en-GB"/>
          </a:p>
        </p:txBody>
      </p:sp>
      <p:sp>
        <p:nvSpPr>
          <p:cNvPr id="3" name="Footer Placeholder 2">
            <a:extLst>
              <a:ext uri="{FF2B5EF4-FFF2-40B4-BE49-F238E27FC236}">
                <a16:creationId xmlns:a16="http://schemas.microsoft.com/office/drawing/2014/main" id="{7011B8B9-80E4-4FDF-A92D-403EEA9BAE90}"/>
              </a:ext>
            </a:extLst>
          </p:cNvPr>
          <p:cNvSpPr>
            <a:spLocks noGrp="1"/>
          </p:cNvSpPr>
          <p:nvPr>
            <p:ph type="ftr" sz="quarter" idx="11"/>
          </p:nvPr>
        </p:nvSpPr>
        <p:spPr>
          <a:xfrm>
            <a:off x="446534" y="6451920"/>
            <a:ext cx="6329892" cy="363548"/>
          </a:xfrm>
        </p:spPr>
        <p:txBody>
          <a:bodyPr lIns="91440" tIns="45720" rIns="91440" bIns="45720" anchor="ctr"/>
          <a:lstStyle/>
          <a:p>
            <a:r>
              <a:rPr lang="en-GB" sz="1800" dirty="0"/>
              <a:t>CAVPASS Overview 18 July 2022</a:t>
            </a:r>
          </a:p>
        </p:txBody>
      </p:sp>
      <p:sp>
        <p:nvSpPr>
          <p:cNvPr id="11" name="Title 10">
            <a:extLst>
              <a:ext uri="{FF2B5EF4-FFF2-40B4-BE49-F238E27FC236}">
                <a16:creationId xmlns:a16="http://schemas.microsoft.com/office/drawing/2014/main" id="{761C5C3E-54FD-48F5-BB20-35CE26E2A5BC}"/>
              </a:ext>
            </a:extLst>
          </p:cNvPr>
          <p:cNvSpPr>
            <a:spLocks noGrp="1"/>
          </p:cNvSpPr>
          <p:nvPr>
            <p:ph type="title"/>
          </p:nvPr>
        </p:nvSpPr>
        <p:spPr>
          <a:xfrm>
            <a:off x="617203" y="4026552"/>
            <a:ext cx="10890790" cy="1169464"/>
          </a:xfrm>
        </p:spPr>
        <p:txBody>
          <a:bodyPr lIns="91440" tIns="45720" rIns="91440" bIns="45720" anchor="ctr">
            <a:normAutofit fontScale="90000"/>
          </a:bodyPr>
          <a:lstStyle/>
          <a:p>
            <a:r>
              <a:rPr lang="en-GB" dirty="0"/>
              <a:t>CAVPASS – </a:t>
            </a:r>
            <a:r>
              <a:rPr lang="en-GB" sz="3100" dirty="0"/>
              <a:t>Connected and Automated Vehicles: Process</a:t>
            </a:r>
            <a:br>
              <a:rPr lang="en-GB" sz="3100" dirty="0"/>
            </a:br>
            <a:r>
              <a:rPr lang="en-GB" sz="3100" dirty="0"/>
              <a:t>                                for Assuring Safety and Security</a:t>
            </a:r>
          </a:p>
        </p:txBody>
      </p:sp>
      <p:pic>
        <p:nvPicPr>
          <p:cNvPr id="16" name="Picture Placeholder 15">
            <a:extLst>
              <a:ext uri="{FF2B5EF4-FFF2-40B4-BE49-F238E27FC236}">
                <a16:creationId xmlns:a16="http://schemas.microsoft.com/office/drawing/2014/main" id="{C4D5CC7C-58BA-4908-9957-F036006C7D7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042" b="28042"/>
          <a:stretch>
            <a:fillRect/>
          </a:stretch>
        </p:blipFill>
        <p:spPr/>
      </p:pic>
    </p:spTree>
    <p:extLst>
      <p:ext uri="{BB962C8B-B14F-4D97-AF65-F5344CB8AC3E}">
        <p14:creationId xmlns:p14="http://schemas.microsoft.com/office/powerpoint/2010/main" val="35663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EE2B380-E994-446D-ABD2-9FD80D3159AD}"/>
              </a:ext>
            </a:extLst>
          </p:cNvPr>
          <p:cNvGraphicFramePr>
            <a:graphicFrameLocks noGrp="1"/>
          </p:cNvGraphicFramePr>
          <p:nvPr>
            <p:ph idx="1"/>
            <p:extLst>
              <p:ext uri="{D42A27DB-BD31-4B8C-83A1-F6EECF244321}">
                <p14:modId xmlns:p14="http://schemas.microsoft.com/office/powerpoint/2010/main" val="3667779406"/>
              </p:ext>
            </p:extLst>
          </p:nvPr>
        </p:nvGraphicFramePr>
        <p:xfrm>
          <a:off x="504825" y="1314450"/>
          <a:ext cx="11306979" cy="2621341"/>
        </p:xfrm>
        <a:graphic>
          <a:graphicData uri="http://schemas.openxmlformats.org/drawingml/2006/table">
            <a:tbl>
              <a:tblPr firstCol="1">
                <a:tableStyleId>{5C22544A-7EE6-4342-B048-85BDC9FD1C3A}</a:tableStyleId>
              </a:tblPr>
              <a:tblGrid>
                <a:gridCol w="3169660">
                  <a:extLst>
                    <a:ext uri="{9D8B030D-6E8A-4147-A177-3AD203B41FA5}">
                      <a16:colId xmlns:a16="http://schemas.microsoft.com/office/drawing/2014/main" val="1985129226"/>
                    </a:ext>
                  </a:extLst>
                </a:gridCol>
                <a:gridCol w="8137319">
                  <a:extLst>
                    <a:ext uri="{9D8B030D-6E8A-4147-A177-3AD203B41FA5}">
                      <a16:colId xmlns:a16="http://schemas.microsoft.com/office/drawing/2014/main" val="3980185480"/>
                    </a:ext>
                  </a:extLst>
                </a:gridCol>
              </a:tblGrid>
              <a:tr h="410765">
                <a:tc rowSpan="6">
                  <a:txBody>
                    <a:bodyPr/>
                    <a:lstStyle/>
                    <a:p>
                      <a:r>
                        <a:rPr lang="en-GB" sz="2000" dirty="0"/>
                        <a:t>Core topics:</a:t>
                      </a:r>
                    </a:p>
                  </a:txBody>
                  <a:tcPr marL="122497" marR="122497" marT="61248" marB="61248"/>
                </a:tc>
                <a:tc>
                  <a:txBody>
                    <a:bodyPr/>
                    <a:lstStyle/>
                    <a:p>
                      <a:r>
                        <a:rPr lang="en-GB" sz="2000" dirty="0">
                          <a:solidFill>
                            <a:schemeClr val="tx1"/>
                          </a:solidFill>
                        </a:rPr>
                        <a:t>Vehicle Technical Support for Trials</a:t>
                      </a:r>
                    </a:p>
                  </a:txBody>
                  <a:tcPr marL="122497" marR="122497" marT="61248" marB="61248"/>
                </a:tc>
                <a:extLst>
                  <a:ext uri="{0D108BD9-81ED-4DB2-BD59-A6C34878D82A}">
                    <a16:rowId xmlns:a16="http://schemas.microsoft.com/office/drawing/2014/main" val="315961328"/>
                  </a:ext>
                </a:extLst>
              </a:tr>
              <a:tr h="410764">
                <a:tc vMerge="1">
                  <a:txBody>
                    <a:bodyPr/>
                    <a:lstStyle/>
                    <a:p>
                      <a:endParaRPr lang="en-US"/>
                    </a:p>
                  </a:txBody>
                  <a:tcPr marL="122496" marR="122496" marT="61248" marB="61248"/>
                </a:tc>
                <a:tc>
                  <a:txBody>
                    <a:bodyPr/>
                    <a:lstStyle/>
                    <a:p>
                      <a:pPr lvl="0">
                        <a:buNone/>
                      </a:pPr>
                      <a:r>
                        <a:rPr lang="en-GB" sz="2000" b="0" i="0" u="none" strike="noStrike" noProof="0" dirty="0">
                          <a:solidFill>
                            <a:schemeClr val="tx1"/>
                          </a:solidFill>
                          <a:latin typeface="Arial"/>
                        </a:rPr>
                        <a:t>Independent Safety Case Audits</a:t>
                      </a:r>
                    </a:p>
                  </a:txBody>
                  <a:tcPr marL="122496" marR="122496" marT="61248" marB="61248"/>
                </a:tc>
                <a:extLst>
                  <a:ext uri="{0D108BD9-81ED-4DB2-BD59-A6C34878D82A}">
                    <a16:rowId xmlns:a16="http://schemas.microsoft.com/office/drawing/2014/main" val="2013632834"/>
                  </a:ext>
                </a:extLst>
              </a:tr>
              <a:tr h="410765">
                <a:tc vMerge="1">
                  <a:txBody>
                    <a:bodyPr/>
                    <a:lstStyle/>
                    <a:p>
                      <a:endParaRPr lang="en-US"/>
                    </a:p>
                  </a:txBody>
                  <a:tcPr marL="122497" marR="122497" marT="61248" marB="61248"/>
                </a:tc>
                <a:tc>
                  <a:txBody>
                    <a:bodyPr/>
                    <a:lstStyle/>
                    <a:p>
                      <a:pPr lvl="0">
                        <a:buNone/>
                      </a:pPr>
                      <a:r>
                        <a:rPr lang="en-GB" sz="2000" b="0" i="0" u="none" strike="noStrike" noProof="0" dirty="0">
                          <a:solidFill>
                            <a:schemeClr val="tx1"/>
                          </a:solidFill>
                          <a:latin typeface="Arial"/>
                        </a:rPr>
                        <a:t>Remote Driving</a:t>
                      </a:r>
                    </a:p>
                  </a:txBody>
                  <a:tcPr marL="122497" marR="122497" marT="61248" marB="61248"/>
                </a:tc>
                <a:extLst>
                  <a:ext uri="{0D108BD9-81ED-4DB2-BD59-A6C34878D82A}">
                    <a16:rowId xmlns:a16="http://schemas.microsoft.com/office/drawing/2014/main" val="4103060138"/>
                  </a:ext>
                </a:extLst>
              </a:tr>
              <a:tr h="428625">
                <a:tc vMerge="1">
                  <a:txBody>
                    <a:bodyPr/>
                    <a:lstStyle/>
                    <a:p>
                      <a:endParaRPr lang="en-US"/>
                    </a:p>
                  </a:txBody>
                  <a:tcPr marL="122497" marR="122497" marT="61248" marB="61248"/>
                </a:tc>
                <a:tc>
                  <a:txBody>
                    <a:bodyPr/>
                    <a:lstStyle/>
                    <a:p>
                      <a:pPr lvl="0">
                        <a:buNone/>
                      </a:pPr>
                      <a:r>
                        <a:rPr lang="en-GB" sz="2000" dirty="0"/>
                        <a:t>Driver liability</a:t>
                      </a:r>
                    </a:p>
                  </a:txBody>
                  <a:tcPr marL="122497" marR="122497" marT="61248" marB="61248"/>
                </a:tc>
                <a:extLst>
                  <a:ext uri="{0D108BD9-81ED-4DB2-BD59-A6C34878D82A}">
                    <a16:rowId xmlns:a16="http://schemas.microsoft.com/office/drawing/2014/main" val="87122585"/>
                  </a:ext>
                </a:extLst>
              </a:tr>
              <a:tr h="428625">
                <a:tc vMerge="1">
                  <a:txBody>
                    <a:bodyPr/>
                    <a:lstStyle/>
                    <a:p>
                      <a:endParaRPr lang="en-US"/>
                    </a:p>
                  </a:txBody>
                  <a:tcPr marL="122496" marR="122496" marT="61248" marB="61248"/>
                </a:tc>
                <a:tc>
                  <a:txBody>
                    <a:bodyPr/>
                    <a:lstStyle/>
                    <a:p>
                      <a:pPr lvl="0">
                        <a:buNone/>
                      </a:pPr>
                      <a:r>
                        <a:rPr lang="en-GB" sz="2000" b="0" i="0" u="none" strike="noStrike" noProof="0" dirty="0">
                          <a:latin typeface="Arial"/>
                        </a:rPr>
                        <a:t>Operator Licensing</a:t>
                      </a:r>
                    </a:p>
                  </a:txBody>
                  <a:tcPr marL="122496" marR="122496" marT="61248" marB="61248"/>
                </a:tc>
                <a:extLst>
                  <a:ext uri="{0D108BD9-81ED-4DB2-BD59-A6C34878D82A}">
                    <a16:rowId xmlns:a16="http://schemas.microsoft.com/office/drawing/2014/main" val="550682504"/>
                  </a:ext>
                </a:extLst>
              </a:tr>
              <a:tr h="482203">
                <a:tc vMerge="1">
                  <a:txBody>
                    <a:bodyPr/>
                    <a:lstStyle/>
                    <a:p>
                      <a:endParaRPr lang="en-US"/>
                    </a:p>
                  </a:txBody>
                  <a:tcPr marL="122496" marR="122496" marT="61248" marB="61248"/>
                </a:tc>
                <a:tc>
                  <a:txBody>
                    <a:bodyPr/>
                    <a:lstStyle/>
                    <a:p>
                      <a:pPr lvl="0">
                        <a:buNone/>
                      </a:pPr>
                      <a:r>
                        <a:rPr lang="en-GB" sz="2000" dirty="0"/>
                        <a:t>Guidance Publication</a:t>
                      </a:r>
                    </a:p>
                  </a:txBody>
                  <a:tcPr marL="122496" marR="122496" marT="61248" marB="61248"/>
                </a:tc>
                <a:extLst>
                  <a:ext uri="{0D108BD9-81ED-4DB2-BD59-A6C34878D82A}">
                    <a16:rowId xmlns:a16="http://schemas.microsoft.com/office/drawing/2014/main" val="2822077322"/>
                  </a:ext>
                </a:extLst>
              </a:tr>
            </a:tbl>
          </a:graphicData>
        </a:graphic>
      </p:graphicFrame>
      <p:sp>
        <p:nvSpPr>
          <p:cNvPr id="3" name="Title 2">
            <a:extLst>
              <a:ext uri="{FF2B5EF4-FFF2-40B4-BE49-F238E27FC236}">
                <a16:creationId xmlns:a16="http://schemas.microsoft.com/office/drawing/2014/main" id="{9AADE7E0-D805-4178-B0FD-5B1A916E8E6F}"/>
              </a:ext>
            </a:extLst>
          </p:cNvPr>
          <p:cNvSpPr>
            <a:spLocks noGrp="1"/>
          </p:cNvSpPr>
          <p:nvPr>
            <p:ph type="title"/>
          </p:nvPr>
        </p:nvSpPr>
        <p:spPr>
          <a:xfrm>
            <a:off x="502979" y="455955"/>
            <a:ext cx="11181021" cy="704348"/>
          </a:xfrm>
        </p:spPr>
        <p:txBody>
          <a:bodyPr lIns="90000" tIns="45720" rIns="90000" bIns="45720" anchor="b">
            <a:normAutofit/>
          </a:bodyPr>
          <a:lstStyle/>
          <a:p>
            <a:r>
              <a:rPr lang="en-GB"/>
              <a:t>Workstream 5: Trials</a:t>
            </a:r>
            <a:endParaRPr lang="en-GB" err="1">
              <a:solidFill>
                <a:srgbClr val="FFC000"/>
              </a:solidFill>
              <a:cs typeface="Arial"/>
            </a:endParaRPr>
          </a:p>
        </p:txBody>
      </p:sp>
      <p:sp>
        <p:nvSpPr>
          <p:cNvPr id="4" name="Slide Number Placeholder 3">
            <a:extLst>
              <a:ext uri="{FF2B5EF4-FFF2-40B4-BE49-F238E27FC236}">
                <a16:creationId xmlns:a16="http://schemas.microsoft.com/office/drawing/2014/main" id="{D77A4BE1-4A02-44FB-A27C-2D5F41C4B415}"/>
              </a:ext>
            </a:extLst>
          </p:cNvPr>
          <p:cNvSpPr>
            <a:spLocks noGrp="1"/>
          </p:cNvSpPr>
          <p:nvPr>
            <p:ph type="sldNum" sz="quarter" idx="12"/>
          </p:nvPr>
        </p:nvSpPr>
        <p:spPr>
          <a:xfrm>
            <a:off x="11170589" y="6434245"/>
            <a:ext cx="513675"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F530423-F2DA-4A11-9E75-1EB6423D69A6}" type="slidenum">
              <a:rPr kumimoji="0" lang="en-GB" sz="1600" b="0" i="0" u="none" strike="noStrike" kern="1200" cap="none" spc="0" normalizeH="0" baseline="0" noProof="0" smtClean="0">
                <a:ln>
                  <a:noFill/>
                </a:ln>
                <a:solidFill>
                  <a:srgbClr val="004E6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10</a:t>
            </a:fld>
            <a:endParaRPr kumimoji="0" lang="en-GB" sz="1600" b="0" i="0" u="none" strike="noStrike" kern="1200" cap="none" spc="0" normalizeH="0" baseline="0" noProof="0">
              <a:ln>
                <a:noFill/>
              </a:ln>
              <a:solidFill>
                <a:srgbClr val="004E6C"/>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6AE103FC-C253-4BCA-8DCA-B590CD280151}"/>
              </a:ext>
            </a:extLst>
          </p:cNvPr>
          <p:cNvSpPr txBox="1"/>
          <p:nvPr/>
        </p:nvSpPr>
        <p:spPr>
          <a:xfrm>
            <a:off x="9074150" y="32215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437"/>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107FD744-34BB-4D75-924A-EA44CCDAA754}"/>
              </a:ext>
            </a:extLst>
          </p:cNvPr>
          <p:cNvSpPr txBox="1"/>
          <p:nvPr/>
        </p:nvSpPr>
        <p:spPr>
          <a:xfrm>
            <a:off x="7126817" y="3422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437"/>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A0801FD9-A9E3-40CA-902B-0239264D8386}"/>
              </a:ext>
            </a:extLst>
          </p:cNvPr>
          <p:cNvSpPr txBox="1"/>
          <p:nvPr/>
        </p:nvSpPr>
        <p:spPr>
          <a:xfrm>
            <a:off x="8956221" y="279218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4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888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EE2B380-E994-446D-ABD2-9FD80D3159AD}"/>
              </a:ext>
            </a:extLst>
          </p:cNvPr>
          <p:cNvGraphicFramePr>
            <a:graphicFrameLocks noGrp="1"/>
          </p:cNvGraphicFramePr>
          <p:nvPr>
            <p:ph idx="1"/>
            <p:extLst>
              <p:ext uri="{D42A27DB-BD31-4B8C-83A1-F6EECF244321}">
                <p14:modId xmlns:p14="http://schemas.microsoft.com/office/powerpoint/2010/main" val="1028695493"/>
              </p:ext>
            </p:extLst>
          </p:nvPr>
        </p:nvGraphicFramePr>
        <p:xfrm>
          <a:off x="504825" y="1369001"/>
          <a:ext cx="11306979" cy="2621341"/>
        </p:xfrm>
        <a:graphic>
          <a:graphicData uri="http://schemas.openxmlformats.org/drawingml/2006/table">
            <a:tbl>
              <a:tblPr firstCol="1">
                <a:tableStyleId>{5C22544A-7EE6-4342-B048-85BDC9FD1C3A}</a:tableStyleId>
              </a:tblPr>
              <a:tblGrid>
                <a:gridCol w="3169660">
                  <a:extLst>
                    <a:ext uri="{9D8B030D-6E8A-4147-A177-3AD203B41FA5}">
                      <a16:colId xmlns:a16="http://schemas.microsoft.com/office/drawing/2014/main" val="1985129226"/>
                    </a:ext>
                  </a:extLst>
                </a:gridCol>
                <a:gridCol w="8137319">
                  <a:extLst>
                    <a:ext uri="{9D8B030D-6E8A-4147-A177-3AD203B41FA5}">
                      <a16:colId xmlns:a16="http://schemas.microsoft.com/office/drawing/2014/main" val="3980185480"/>
                    </a:ext>
                  </a:extLst>
                </a:gridCol>
              </a:tblGrid>
              <a:tr h="410765">
                <a:tc rowSpan="6">
                  <a:txBody>
                    <a:bodyPr/>
                    <a:lstStyle/>
                    <a:p>
                      <a:r>
                        <a:rPr lang="en-GB" sz="2000"/>
                        <a:t>Core topics:</a:t>
                      </a:r>
                    </a:p>
                  </a:txBody>
                  <a:tcPr marL="122497" marR="122497" marT="61248" marB="61248"/>
                </a:tc>
                <a:tc>
                  <a:txBody>
                    <a:bodyPr/>
                    <a:lstStyle/>
                    <a:p>
                      <a:r>
                        <a:rPr lang="en-GB" sz="2000" dirty="0">
                          <a:solidFill>
                            <a:schemeClr val="tx1"/>
                          </a:solidFill>
                        </a:rPr>
                        <a:t>Examine legal issues for testing</a:t>
                      </a:r>
                    </a:p>
                  </a:txBody>
                  <a:tcPr marL="122497" marR="122497" marT="61248" marB="61248"/>
                </a:tc>
                <a:extLst>
                  <a:ext uri="{0D108BD9-81ED-4DB2-BD59-A6C34878D82A}">
                    <a16:rowId xmlns:a16="http://schemas.microsoft.com/office/drawing/2014/main" val="315961328"/>
                  </a:ext>
                </a:extLst>
              </a:tr>
              <a:tr h="410764">
                <a:tc vMerge="1">
                  <a:txBody>
                    <a:bodyPr/>
                    <a:lstStyle/>
                    <a:p>
                      <a:endParaRPr lang="en-US"/>
                    </a:p>
                  </a:txBody>
                  <a:tcPr marL="122496" marR="122496" marT="61248" marB="61248"/>
                </a:tc>
                <a:tc>
                  <a:txBody>
                    <a:bodyPr/>
                    <a:lstStyle/>
                    <a:p>
                      <a:pPr lvl="0">
                        <a:buNone/>
                      </a:pPr>
                      <a:r>
                        <a:rPr lang="en-GB" sz="2000" b="0" i="0" u="none" strike="noStrike" noProof="0">
                          <a:solidFill>
                            <a:schemeClr val="tx1"/>
                          </a:solidFill>
                          <a:latin typeface="Arial"/>
                        </a:rPr>
                        <a:t>Identify additional cyber requirements</a:t>
                      </a:r>
                    </a:p>
                  </a:txBody>
                  <a:tcPr marL="122496" marR="122496" marT="61248" marB="61248"/>
                </a:tc>
                <a:extLst>
                  <a:ext uri="{0D108BD9-81ED-4DB2-BD59-A6C34878D82A}">
                    <a16:rowId xmlns:a16="http://schemas.microsoft.com/office/drawing/2014/main" val="2013632834"/>
                  </a:ext>
                </a:extLst>
              </a:tr>
              <a:tr h="410765">
                <a:tc vMerge="1">
                  <a:txBody>
                    <a:bodyPr/>
                    <a:lstStyle/>
                    <a:p>
                      <a:endParaRPr lang="en-US"/>
                    </a:p>
                  </a:txBody>
                  <a:tcPr marL="122497" marR="122497" marT="61248" marB="61248"/>
                </a:tc>
                <a:tc>
                  <a:txBody>
                    <a:bodyPr/>
                    <a:lstStyle/>
                    <a:p>
                      <a:pPr lvl="0">
                        <a:buNone/>
                      </a:pPr>
                      <a:r>
                        <a:rPr lang="en-GB" sz="2000" b="0" i="0" u="none" strike="noStrike" noProof="0">
                          <a:solidFill>
                            <a:schemeClr val="tx1"/>
                          </a:solidFill>
                          <a:latin typeface="Arial"/>
                        </a:rPr>
                        <a:t>Cyber forensics</a:t>
                      </a:r>
                    </a:p>
                  </a:txBody>
                  <a:tcPr marL="122497" marR="122497" marT="61248" marB="61248"/>
                </a:tc>
                <a:extLst>
                  <a:ext uri="{0D108BD9-81ED-4DB2-BD59-A6C34878D82A}">
                    <a16:rowId xmlns:a16="http://schemas.microsoft.com/office/drawing/2014/main" val="4103060138"/>
                  </a:ext>
                </a:extLst>
              </a:tr>
              <a:tr h="428625">
                <a:tc vMerge="1">
                  <a:txBody>
                    <a:bodyPr/>
                    <a:lstStyle/>
                    <a:p>
                      <a:endParaRPr lang="en-US"/>
                    </a:p>
                  </a:txBody>
                  <a:tcPr marL="122497" marR="122497" marT="61248" marB="61248"/>
                </a:tc>
                <a:tc>
                  <a:txBody>
                    <a:bodyPr/>
                    <a:lstStyle/>
                    <a:p>
                      <a:pPr lvl="0">
                        <a:buNone/>
                      </a:pPr>
                      <a:r>
                        <a:rPr lang="en-GB" sz="2000"/>
                        <a:t>Market failures</a:t>
                      </a:r>
                    </a:p>
                  </a:txBody>
                  <a:tcPr marL="122497" marR="122497" marT="61248" marB="61248"/>
                </a:tc>
                <a:extLst>
                  <a:ext uri="{0D108BD9-81ED-4DB2-BD59-A6C34878D82A}">
                    <a16:rowId xmlns:a16="http://schemas.microsoft.com/office/drawing/2014/main" val="87122585"/>
                  </a:ext>
                </a:extLst>
              </a:tr>
              <a:tr h="428625">
                <a:tc vMerge="1">
                  <a:txBody>
                    <a:bodyPr/>
                    <a:lstStyle/>
                    <a:p>
                      <a:endParaRPr lang="en-US"/>
                    </a:p>
                  </a:txBody>
                  <a:tcPr marL="122496" marR="122496" marT="61248" marB="61248"/>
                </a:tc>
                <a:tc>
                  <a:txBody>
                    <a:bodyPr/>
                    <a:lstStyle/>
                    <a:p>
                      <a:pPr lvl="0">
                        <a:buNone/>
                      </a:pPr>
                      <a:r>
                        <a:rPr lang="en-GB" sz="2000" b="0" i="0" u="none" strike="noStrike" noProof="0">
                          <a:latin typeface="Arial"/>
                        </a:rPr>
                        <a:t>Cyber Code of Practice</a:t>
                      </a:r>
                    </a:p>
                  </a:txBody>
                  <a:tcPr marL="122496" marR="122496" marT="61248" marB="61248"/>
                </a:tc>
                <a:extLst>
                  <a:ext uri="{0D108BD9-81ED-4DB2-BD59-A6C34878D82A}">
                    <a16:rowId xmlns:a16="http://schemas.microsoft.com/office/drawing/2014/main" val="550682504"/>
                  </a:ext>
                </a:extLst>
              </a:tr>
              <a:tr h="482203">
                <a:tc vMerge="1">
                  <a:txBody>
                    <a:bodyPr/>
                    <a:lstStyle/>
                    <a:p>
                      <a:endParaRPr lang="en-US"/>
                    </a:p>
                  </a:txBody>
                  <a:tcPr marL="122496" marR="122496" marT="61248" marB="61248"/>
                </a:tc>
                <a:tc>
                  <a:txBody>
                    <a:bodyPr/>
                    <a:lstStyle/>
                    <a:p>
                      <a:pPr lvl="0">
                        <a:buNone/>
                      </a:pPr>
                      <a:r>
                        <a:rPr lang="en-GB" sz="2000" dirty="0"/>
                        <a:t>Data Code of Practice</a:t>
                      </a:r>
                    </a:p>
                  </a:txBody>
                  <a:tcPr marL="122496" marR="122496" marT="61248" marB="61248"/>
                </a:tc>
                <a:extLst>
                  <a:ext uri="{0D108BD9-81ED-4DB2-BD59-A6C34878D82A}">
                    <a16:rowId xmlns:a16="http://schemas.microsoft.com/office/drawing/2014/main" val="2822077322"/>
                  </a:ext>
                </a:extLst>
              </a:tr>
            </a:tbl>
          </a:graphicData>
        </a:graphic>
      </p:graphicFrame>
      <p:sp>
        <p:nvSpPr>
          <p:cNvPr id="3" name="Title 2">
            <a:extLst>
              <a:ext uri="{FF2B5EF4-FFF2-40B4-BE49-F238E27FC236}">
                <a16:creationId xmlns:a16="http://schemas.microsoft.com/office/drawing/2014/main" id="{9AADE7E0-D805-4178-B0FD-5B1A916E8E6F}"/>
              </a:ext>
            </a:extLst>
          </p:cNvPr>
          <p:cNvSpPr>
            <a:spLocks noGrp="1"/>
          </p:cNvSpPr>
          <p:nvPr>
            <p:ph type="title"/>
          </p:nvPr>
        </p:nvSpPr>
        <p:spPr>
          <a:xfrm>
            <a:off x="502979" y="455955"/>
            <a:ext cx="11181021" cy="704348"/>
          </a:xfrm>
        </p:spPr>
        <p:txBody>
          <a:bodyPr lIns="90000" tIns="45720" rIns="90000" bIns="45720" anchor="b">
            <a:normAutofit/>
          </a:bodyPr>
          <a:lstStyle/>
          <a:p>
            <a:r>
              <a:rPr lang="en-GB" dirty="0"/>
              <a:t>Workstream 6: Cyber security and data</a:t>
            </a:r>
            <a:endParaRPr lang="en-GB" dirty="0">
              <a:solidFill>
                <a:srgbClr val="FFC000"/>
              </a:solidFill>
              <a:cs typeface="Arial"/>
            </a:endParaRPr>
          </a:p>
        </p:txBody>
      </p:sp>
      <p:sp>
        <p:nvSpPr>
          <p:cNvPr id="4" name="Slide Number Placeholder 3">
            <a:extLst>
              <a:ext uri="{FF2B5EF4-FFF2-40B4-BE49-F238E27FC236}">
                <a16:creationId xmlns:a16="http://schemas.microsoft.com/office/drawing/2014/main" id="{D77A4BE1-4A02-44FB-A27C-2D5F41C4B415}"/>
              </a:ext>
            </a:extLst>
          </p:cNvPr>
          <p:cNvSpPr>
            <a:spLocks noGrp="1"/>
          </p:cNvSpPr>
          <p:nvPr>
            <p:ph type="sldNum" sz="quarter" idx="12"/>
          </p:nvPr>
        </p:nvSpPr>
        <p:spPr>
          <a:xfrm>
            <a:off x="11170589" y="6434245"/>
            <a:ext cx="513675"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F530423-F2DA-4A11-9E75-1EB6423D69A6}" type="slidenum">
              <a:rPr kumimoji="0" lang="en-GB" sz="1600" b="0" i="0" u="none" strike="noStrike" kern="1200" cap="none" spc="0" normalizeH="0" baseline="0" noProof="0" smtClean="0">
                <a:ln>
                  <a:noFill/>
                </a:ln>
                <a:solidFill>
                  <a:srgbClr val="004E6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a:t>
            </a:fld>
            <a:endParaRPr kumimoji="0" lang="en-GB" sz="1600" b="0" i="0" u="none" strike="noStrike" kern="1200" cap="none" spc="0" normalizeH="0" baseline="0" noProof="0">
              <a:ln>
                <a:noFill/>
              </a:ln>
              <a:solidFill>
                <a:srgbClr val="004E6C"/>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6AE103FC-C253-4BCA-8DCA-B590CD280151}"/>
              </a:ext>
            </a:extLst>
          </p:cNvPr>
          <p:cNvSpPr txBox="1"/>
          <p:nvPr/>
        </p:nvSpPr>
        <p:spPr>
          <a:xfrm>
            <a:off x="9074150" y="32215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437"/>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107FD744-34BB-4D75-924A-EA44CCDAA754}"/>
              </a:ext>
            </a:extLst>
          </p:cNvPr>
          <p:cNvSpPr txBox="1"/>
          <p:nvPr/>
        </p:nvSpPr>
        <p:spPr>
          <a:xfrm>
            <a:off x="7126817" y="3422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437"/>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A0801FD9-A9E3-40CA-902B-0239264D8386}"/>
              </a:ext>
            </a:extLst>
          </p:cNvPr>
          <p:cNvSpPr txBox="1"/>
          <p:nvPr/>
        </p:nvSpPr>
        <p:spPr>
          <a:xfrm>
            <a:off x="8956221" y="279218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437"/>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14819793-0094-41F3-A635-A8F63446D3AB}"/>
              </a:ext>
            </a:extLst>
          </p:cNvPr>
          <p:cNvSpPr txBox="1"/>
          <p:nvPr/>
        </p:nvSpPr>
        <p:spPr>
          <a:xfrm>
            <a:off x="9337221" y="238397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4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33809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252D1B-DFED-08B2-5ED3-38B2308AE88F}"/>
              </a:ext>
            </a:extLst>
          </p:cNvPr>
          <p:cNvSpPr>
            <a:spLocks noGrp="1"/>
          </p:cNvSpPr>
          <p:nvPr>
            <p:ph idx="1"/>
          </p:nvPr>
        </p:nvSpPr>
        <p:spPr/>
        <p:txBody>
          <a:bodyPr lIns="91440" tIns="45720" rIns="91440" bIns="45720" anchor="t">
            <a:normAutofit/>
          </a:bodyPr>
          <a:lstStyle/>
          <a:p>
            <a:endParaRPr lang="en-GB">
              <a:ea typeface="+mn-lt"/>
              <a:cs typeface="+mn-lt"/>
            </a:endParaRPr>
          </a:p>
          <a:p>
            <a:endParaRPr lang="en-GB">
              <a:ea typeface="+mn-lt"/>
              <a:cs typeface="+mn-lt"/>
            </a:endParaRPr>
          </a:p>
          <a:p>
            <a:endParaRPr lang="en-GB">
              <a:ea typeface="+mn-lt"/>
              <a:cs typeface="+mn-lt"/>
            </a:endParaRPr>
          </a:p>
          <a:p>
            <a:r>
              <a:rPr lang="en-GB" sz="2800" b="1">
                <a:ea typeface="+mn-lt"/>
                <a:cs typeface="+mn-lt"/>
              </a:rPr>
              <a:t>Cyber resilience</a:t>
            </a:r>
            <a:endParaRPr lang="en-US" sz="2800" b="1">
              <a:ea typeface="+mn-lt"/>
              <a:cs typeface="+mn-lt"/>
            </a:endParaRPr>
          </a:p>
          <a:p>
            <a:r>
              <a:rPr lang="en-GB" sz="2800" b="1">
                <a:ea typeface="+mn-lt"/>
                <a:cs typeface="+mn-lt"/>
              </a:rPr>
              <a:t>Interoperable simulation</a:t>
            </a:r>
            <a:endParaRPr lang="en-US" sz="2800" b="1">
              <a:ea typeface="+mn-lt"/>
              <a:cs typeface="+mn-lt"/>
            </a:endParaRPr>
          </a:p>
          <a:p>
            <a:r>
              <a:rPr lang="en-GB" sz="2800" b="1">
                <a:ea typeface="+mn-lt"/>
                <a:cs typeface="+mn-lt"/>
              </a:rPr>
              <a:t>V2X services</a:t>
            </a:r>
            <a:endParaRPr lang="en-US" sz="2800" b="1">
              <a:ea typeface="+mn-lt"/>
              <a:cs typeface="+mn-lt"/>
            </a:endParaRPr>
          </a:p>
          <a:p>
            <a:r>
              <a:rPr lang="en-GB" sz="2800" b="1">
                <a:ea typeface="+mn-lt"/>
                <a:cs typeface="+mn-lt"/>
              </a:rPr>
              <a:t>Consumer rating scheme</a:t>
            </a:r>
          </a:p>
        </p:txBody>
      </p:sp>
      <p:sp>
        <p:nvSpPr>
          <p:cNvPr id="3" name="Content Placeholder 2">
            <a:extLst>
              <a:ext uri="{FF2B5EF4-FFF2-40B4-BE49-F238E27FC236}">
                <a16:creationId xmlns:a16="http://schemas.microsoft.com/office/drawing/2014/main" id="{5CCDE3E5-8636-9FBC-E3B8-1B9017306D22}"/>
              </a:ext>
            </a:extLst>
          </p:cNvPr>
          <p:cNvSpPr>
            <a:spLocks noGrp="1"/>
          </p:cNvSpPr>
          <p:nvPr>
            <p:ph idx="14"/>
          </p:nvPr>
        </p:nvSpPr>
        <p:spPr/>
        <p:txBody>
          <a:bodyPr lIns="91440" tIns="45720" rIns="91440" bIns="45720" anchor="t">
            <a:noAutofit/>
          </a:bodyPr>
          <a:lstStyle/>
          <a:p>
            <a:endParaRPr lang="en-GB">
              <a:cs typeface="Arial"/>
            </a:endParaRPr>
          </a:p>
          <a:p>
            <a:r>
              <a:rPr lang="en-GB" sz="2800" b="1">
                <a:cs typeface="Arial"/>
              </a:rPr>
              <a:t>Safety Pool</a:t>
            </a:r>
          </a:p>
          <a:p>
            <a:endParaRPr lang="en-GB" sz="2800" b="1">
              <a:cs typeface="Arial"/>
            </a:endParaRPr>
          </a:p>
          <a:p>
            <a:r>
              <a:rPr lang="en-GB" sz="2800" b="1">
                <a:cs typeface="Arial"/>
              </a:rPr>
              <a:t>Safe MRX</a:t>
            </a:r>
          </a:p>
          <a:p>
            <a:endParaRPr lang="en-GB" sz="2800" b="1">
              <a:cs typeface="Arial"/>
            </a:endParaRPr>
          </a:p>
          <a:p>
            <a:r>
              <a:rPr lang="en-GB" sz="2800" b="1">
                <a:cs typeface="Arial"/>
              </a:rPr>
              <a:t>Sensor assurance</a:t>
            </a:r>
          </a:p>
        </p:txBody>
      </p:sp>
      <p:sp>
        <p:nvSpPr>
          <p:cNvPr id="4" name="Slide Number Placeholder 3">
            <a:extLst>
              <a:ext uri="{FF2B5EF4-FFF2-40B4-BE49-F238E27FC236}">
                <a16:creationId xmlns:a16="http://schemas.microsoft.com/office/drawing/2014/main" id="{24B7F3DC-1BB7-4A02-13E8-0154D4A257F1}"/>
              </a:ext>
            </a:extLst>
          </p:cNvPr>
          <p:cNvSpPr>
            <a:spLocks noGrp="1"/>
          </p:cNvSpPr>
          <p:nvPr>
            <p:ph type="sldNum" sz="quarter" idx="12"/>
          </p:nvPr>
        </p:nvSpPr>
        <p:spPr/>
        <p:txBody>
          <a:bodyPr/>
          <a:lstStyle/>
          <a:p>
            <a:fld id="{1F530423-F2DA-4A11-9E75-1EB6423D69A6}" type="slidenum">
              <a:rPr lang="en-GB" smtClean="0"/>
              <a:pPr/>
              <a:t>12</a:t>
            </a:fld>
            <a:endParaRPr lang="en-GB"/>
          </a:p>
        </p:txBody>
      </p:sp>
      <p:sp>
        <p:nvSpPr>
          <p:cNvPr id="5" name="Footer Placeholder 4">
            <a:extLst>
              <a:ext uri="{FF2B5EF4-FFF2-40B4-BE49-F238E27FC236}">
                <a16:creationId xmlns:a16="http://schemas.microsoft.com/office/drawing/2014/main" id="{4ABDFD81-32FA-604B-E38F-5D4120B03B07}"/>
              </a:ext>
            </a:extLst>
          </p:cNvPr>
          <p:cNvSpPr>
            <a:spLocks noGrp="1"/>
          </p:cNvSpPr>
          <p:nvPr>
            <p:ph type="ftr" sz="quarter" idx="11"/>
          </p:nvPr>
        </p:nvSpPr>
        <p:spPr/>
        <p:txBody>
          <a:bodyPr/>
          <a:lstStyle/>
          <a:p>
            <a:r>
              <a:rPr lang="en-GB"/>
              <a:t>CAV safety and security assurance</a:t>
            </a:r>
            <a:endParaRPr lang="en-GB" sz="1200"/>
          </a:p>
        </p:txBody>
      </p:sp>
      <p:sp>
        <p:nvSpPr>
          <p:cNvPr id="6" name="Title 5">
            <a:extLst>
              <a:ext uri="{FF2B5EF4-FFF2-40B4-BE49-F238E27FC236}">
                <a16:creationId xmlns:a16="http://schemas.microsoft.com/office/drawing/2014/main" id="{F23C28BF-8224-4DA4-8841-CABC78969CB4}"/>
              </a:ext>
            </a:extLst>
          </p:cNvPr>
          <p:cNvSpPr>
            <a:spLocks noGrp="1"/>
          </p:cNvSpPr>
          <p:nvPr>
            <p:ph type="title"/>
          </p:nvPr>
        </p:nvSpPr>
        <p:spPr/>
        <p:txBody>
          <a:bodyPr lIns="90000" tIns="45720" rIns="90000" bIns="45720" anchor="b">
            <a:normAutofit/>
          </a:bodyPr>
          <a:lstStyle/>
          <a:p>
            <a:r>
              <a:rPr lang="en-GB">
                <a:cs typeface="Arial"/>
              </a:rPr>
              <a:t>Government-funded research projects</a:t>
            </a:r>
            <a:endParaRPr lang="en-GB"/>
          </a:p>
        </p:txBody>
      </p:sp>
      <p:pic>
        <p:nvPicPr>
          <p:cNvPr id="8" name="Picture 8" descr="Logo&#10;&#10;Description automatically generated">
            <a:extLst>
              <a:ext uri="{FF2B5EF4-FFF2-40B4-BE49-F238E27FC236}">
                <a16:creationId xmlns:a16="http://schemas.microsoft.com/office/drawing/2014/main" id="{EB3520F4-08E2-B0C7-B703-635599E3DF7D}"/>
              </a:ext>
            </a:extLst>
          </p:cNvPr>
          <p:cNvPicPr>
            <a:picLocks noChangeAspect="1"/>
          </p:cNvPicPr>
          <p:nvPr/>
        </p:nvPicPr>
        <p:blipFill>
          <a:blip r:embed="rId3"/>
          <a:stretch>
            <a:fillRect/>
          </a:stretch>
        </p:blipFill>
        <p:spPr>
          <a:xfrm>
            <a:off x="8873069" y="1720059"/>
            <a:ext cx="2743196" cy="693427"/>
          </a:xfrm>
          <a:prstGeom prst="rect">
            <a:avLst/>
          </a:prstGeom>
        </p:spPr>
      </p:pic>
      <p:pic>
        <p:nvPicPr>
          <p:cNvPr id="10" name="Picture 10" descr="A picture containing text, clipart&#10;&#10;Description automatically generated">
            <a:extLst>
              <a:ext uri="{FF2B5EF4-FFF2-40B4-BE49-F238E27FC236}">
                <a16:creationId xmlns:a16="http://schemas.microsoft.com/office/drawing/2014/main" id="{6E996FEC-4CC3-5C2E-9576-221B14586D82}"/>
              </a:ext>
            </a:extLst>
          </p:cNvPr>
          <p:cNvPicPr>
            <a:picLocks noChangeAspect="1"/>
          </p:cNvPicPr>
          <p:nvPr/>
        </p:nvPicPr>
        <p:blipFill>
          <a:blip r:embed="rId4"/>
          <a:stretch>
            <a:fillRect/>
          </a:stretch>
        </p:blipFill>
        <p:spPr>
          <a:xfrm>
            <a:off x="8986611" y="2842759"/>
            <a:ext cx="2419350" cy="809625"/>
          </a:xfrm>
          <a:prstGeom prst="rect">
            <a:avLst/>
          </a:prstGeom>
        </p:spPr>
      </p:pic>
      <p:pic>
        <p:nvPicPr>
          <p:cNvPr id="11" name="Picture 11" descr="A picture containing text, clipart&#10;&#10;Description automatically generated">
            <a:extLst>
              <a:ext uri="{FF2B5EF4-FFF2-40B4-BE49-F238E27FC236}">
                <a16:creationId xmlns:a16="http://schemas.microsoft.com/office/drawing/2014/main" id="{E45F801D-363A-C48E-65E2-CDF8245E018E}"/>
              </a:ext>
            </a:extLst>
          </p:cNvPr>
          <p:cNvPicPr>
            <a:picLocks noChangeAspect="1"/>
          </p:cNvPicPr>
          <p:nvPr/>
        </p:nvPicPr>
        <p:blipFill>
          <a:blip r:embed="rId5"/>
          <a:stretch>
            <a:fillRect/>
          </a:stretch>
        </p:blipFill>
        <p:spPr>
          <a:xfrm>
            <a:off x="9448121" y="4785406"/>
            <a:ext cx="1133475" cy="1133475"/>
          </a:xfrm>
          <a:prstGeom prst="rect">
            <a:avLst/>
          </a:prstGeom>
        </p:spPr>
      </p:pic>
      <p:pic>
        <p:nvPicPr>
          <p:cNvPr id="12" name="Picture 12" descr="Logo, company name&#10;&#10;Description automatically generated">
            <a:extLst>
              <a:ext uri="{FF2B5EF4-FFF2-40B4-BE49-F238E27FC236}">
                <a16:creationId xmlns:a16="http://schemas.microsoft.com/office/drawing/2014/main" id="{B8F5ED8C-B6C2-789D-3EF3-4C856BD0F0E8}"/>
              </a:ext>
            </a:extLst>
          </p:cNvPr>
          <p:cNvPicPr>
            <a:picLocks noChangeAspect="1"/>
          </p:cNvPicPr>
          <p:nvPr/>
        </p:nvPicPr>
        <p:blipFill>
          <a:blip r:embed="rId6"/>
          <a:stretch>
            <a:fillRect/>
          </a:stretch>
        </p:blipFill>
        <p:spPr>
          <a:xfrm>
            <a:off x="6683827" y="4682701"/>
            <a:ext cx="2380343" cy="1314693"/>
          </a:xfrm>
          <a:prstGeom prst="rect">
            <a:avLst/>
          </a:prstGeom>
        </p:spPr>
      </p:pic>
      <p:pic>
        <p:nvPicPr>
          <p:cNvPr id="13" name="Picture 13" descr="Text, logo&#10;&#10;Description automatically generated">
            <a:extLst>
              <a:ext uri="{FF2B5EF4-FFF2-40B4-BE49-F238E27FC236}">
                <a16:creationId xmlns:a16="http://schemas.microsoft.com/office/drawing/2014/main" id="{3BFBFDBC-C821-C584-C752-D64D66F0EC29}"/>
              </a:ext>
            </a:extLst>
          </p:cNvPr>
          <p:cNvPicPr>
            <a:picLocks noChangeAspect="1"/>
          </p:cNvPicPr>
          <p:nvPr/>
        </p:nvPicPr>
        <p:blipFill>
          <a:blip r:embed="rId7"/>
          <a:stretch>
            <a:fillRect/>
          </a:stretch>
        </p:blipFill>
        <p:spPr>
          <a:xfrm>
            <a:off x="575734" y="1326973"/>
            <a:ext cx="2743200" cy="1131865"/>
          </a:xfrm>
          <a:prstGeom prst="rect">
            <a:avLst/>
          </a:prstGeom>
        </p:spPr>
      </p:pic>
    </p:spTree>
    <p:extLst>
      <p:ext uri="{BB962C8B-B14F-4D97-AF65-F5344CB8AC3E}">
        <p14:creationId xmlns:p14="http://schemas.microsoft.com/office/powerpoint/2010/main" val="10684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CC2D6061-37A3-47B4-AD62-766E3541F3F4}"/>
              </a:ext>
            </a:extLst>
          </p:cNvPr>
          <p:cNvPicPr>
            <a:picLocks noChangeAspect="1"/>
          </p:cNvPicPr>
          <p:nvPr/>
        </p:nvPicPr>
        <p:blipFill>
          <a:blip r:embed="rId3"/>
          <a:stretch>
            <a:fillRect/>
          </a:stretch>
        </p:blipFill>
        <p:spPr>
          <a:xfrm>
            <a:off x="2063603" y="5173184"/>
            <a:ext cx="2600325" cy="1000125"/>
          </a:xfrm>
          <a:prstGeom prst="rect">
            <a:avLst/>
          </a:prstGeom>
        </p:spPr>
      </p:pic>
      <p:sp>
        <p:nvSpPr>
          <p:cNvPr id="13" name="Content Placeholder 2">
            <a:extLst>
              <a:ext uri="{FF2B5EF4-FFF2-40B4-BE49-F238E27FC236}">
                <a16:creationId xmlns:a16="http://schemas.microsoft.com/office/drawing/2014/main" id="{50FE5694-2B25-4893-B89C-49943A60FD9C}"/>
              </a:ext>
            </a:extLst>
          </p:cNvPr>
          <p:cNvSpPr>
            <a:spLocks noGrp="1"/>
          </p:cNvSpPr>
          <p:nvPr>
            <p:ph idx="1"/>
          </p:nvPr>
        </p:nvSpPr>
        <p:spPr>
          <a:xfrm>
            <a:off x="346277" y="1544298"/>
            <a:ext cx="6025522" cy="4626811"/>
          </a:xfrm>
        </p:spPr>
        <p:txBody>
          <a:bodyPr lIns="91440" tIns="45720" rIns="91440" bIns="45720" anchor="t">
            <a:normAutofit/>
          </a:bodyPr>
          <a:lstStyle/>
          <a:p>
            <a:r>
              <a:rPr lang="en-GB" sz="2400">
                <a:ea typeface="+mn-lt"/>
                <a:cs typeface="+mn-lt"/>
              </a:rPr>
              <a:t>CCAV-funded collaborate research and development competition – run by Innovate UK</a:t>
            </a:r>
          </a:p>
          <a:p>
            <a:r>
              <a:rPr lang="en-GB" sz="2400">
                <a:ea typeface="+mn-lt"/>
                <a:cs typeface="+mn-lt"/>
              </a:rPr>
              <a:t>Aiming to support the development of technologies to enable safe use of fully automated vehicles on UK roads.</a:t>
            </a:r>
          </a:p>
          <a:p>
            <a:r>
              <a:rPr lang="en-GB" sz="2400">
                <a:cs typeface="Arial"/>
              </a:rPr>
              <a:t>Direct feedback to safety and security assurance process development</a:t>
            </a:r>
            <a:endParaRPr lang="en-US"/>
          </a:p>
          <a:p>
            <a:r>
              <a:rPr lang="en-GB" sz="2400">
                <a:ea typeface="+mn-lt"/>
                <a:cs typeface="+mn-lt"/>
              </a:rPr>
              <a:t>Successful projects totalling £3.2million.</a:t>
            </a:r>
            <a:endParaRPr lang="en-GB" sz="2400">
              <a:cs typeface="Arial"/>
            </a:endParaRPr>
          </a:p>
          <a:p>
            <a:pPr marL="0" indent="0">
              <a:buNone/>
            </a:pPr>
            <a:endParaRPr lang="en-US" sz="2400">
              <a:cs typeface="Arial"/>
            </a:endParaRPr>
          </a:p>
        </p:txBody>
      </p:sp>
      <p:sp>
        <p:nvSpPr>
          <p:cNvPr id="2" name="Slide Number Placeholder 1">
            <a:extLst>
              <a:ext uri="{FF2B5EF4-FFF2-40B4-BE49-F238E27FC236}">
                <a16:creationId xmlns:a16="http://schemas.microsoft.com/office/drawing/2014/main" id="{7CC1B283-6A67-48FA-9DA7-54A26C678C27}"/>
              </a:ext>
            </a:extLst>
          </p:cNvPr>
          <p:cNvSpPr>
            <a:spLocks noGrp="1"/>
          </p:cNvSpPr>
          <p:nvPr>
            <p:ph type="sldNum" sz="quarter" idx="12"/>
          </p:nvPr>
        </p:nvSpPr>
        <p:spPr/>
        <p:txBody>
          <a:bodyPr anchor="ctr">
            <a:normAutofit/>
          </a:bodyPr>
          <a:lstStyle/>
          <a:p>
            <a:pPr>
              <a:spcAft>
                <a:spcPts val="600"/>
              </a:spcAft>
            </a:pPr>
            <a:fld id="{1F530423-F2DA-4A11-9E75-1EB6423D69A6}" type="slidenum">
              <a:rPr lang="en-GB" smtClean="0"/>
              <a:pPr>
                <a:spcAft>
                  <a:spcPts val="600"/>
                </a:spcAft>
              </a:pPr>
              <a:t>13</a:t>
            </a:fld>
            <a:endParaRPr lang="en-GB"/>
          </a:p>
        </p:txBody>
      </p:sp>
      <p:sp>
        <p:nvSpPr>
          <p:cNvPr id="4" name="Title 3">
            <a:extLst>
              <a:ext uri="{FF2B5EF4-FFF2-40B4-BE49-F238E27FC236}">
                <a16:creationId xmlns:a16="http://schemas.microsoft.com/office/drawing/2014/main" id="{55FA14E1-45F4-4958-8C7C-9D18EF7BDF19}"/>
              </a:ext>
            </a:extLst>
          </p:cNvPr>
          <p:cNvSpPr>
            <a:spLocks noGrp="1"/>
          </p:cNvSpPr>
          <p:nvPr>
            <p:ph type="title"/>
          </p:nvPr>
        </p:nvSpPr>
        <p:spPr/>
        <p:txBody>
          <a:bodyPr lIns="91440" tIns="45720" rIns="91440" bIns="45720" anchor="b">
            <a:noAutofit/>
          </a:bodyPr>
          <a:lstStyle/>
          <a:p>
            <a:r>
              <a:rPr lang="en-GB" sz="3400">
                <a:ea typeface="+mj-lt"/>
                <a:cs typeface="+mj-lt"/>
              </a:rPr>
              <a:t>"Advancing safely to full vehicle automation"</a:t>
            </a:r>
            <a:r>
              <a:rPr lang="en-GB" sz="3400" b="1">
                <a:ea typeface="+mj-lt"/>
                <a:cs typeface="+mj-lt"/>
              </a:rPr>
              <a:t> </a:t>
            </a:r>
            <a:r>
              <a:rPr lang="en-GB" sz="3400">
                <a:ea typeface="+mj-lt"/>
                <a:cs typeface="+mj-lt"/>
              </a:rPr>
              <a:t>competition</a:t>
            </a:r>
            <a:endParaRPr lang="en-GB" sz="3400">
              <a:cs typeface="Arial"/>
            </a:endParaRPr>
          </a:p>
        </p:txBody>
      </p:sp>
      <p:grpSp>
        <p:nvGrpSpPr>
          <p:cNvPr id="11" name="Group 10">
            <a:extLst>
              <a:ext uri="{FF2B5EF4-FFF2-40B4-BE49-F238E27FC236}">
                <a16:creationId xmlns:a16="http://schemas.microsoft.com/office/drawing/2014/main" id="{E399B799-50A1-479B-ADBF-D2E42D43918E}"/>
              </a:ext>
            </a:extLst>
          </p:cNvPr>
          <p:cNvGrpSpPr/>
          <p:nvPr/>
        </p:nvGrpSpPr>
        <p:grpSpPr>
          <a:xfrm>
            <a:off x="7487260" y="1547844"/>
            <a:ext cx="4439558" cy="4270276"/>
            <a:chOff x="7282543" y="1900411"/>
            <a:chExt cx="4439558" cy="4270276"/>
          </a:xfrm>
        </p:grpSpPr>
        <p:pic>
          <p:nvPicPr>
            <p:cNvPr id="7" name="Picture 8" descr="A picture containing text, clipart&#10;&#10;Description automatically generated">
              <a:extLst>
                <a:ext uri="{FF2B5EF4-FFF2-40B4-BE49-F238E27FC236}">
                  <a16:creationId xmlns:a16="http://schemas.microsoft.com/office/drawing/2014/main" id="{71AD7C78-A0C7-4432-B88B-776620057D82}"/>
                </a:ext>
              </a:extLst>
            </p:cNvPr>
            <p:cNvPicPr>
              <a:picLocks noChangeAspect="1"/>
            </p:cNvPicPr>
            <p:nvPr/>
          </p:nvPicPr>
          <p:blipFill>
            <a:blip r:embed="rId4"/>
            <a:stretch>
              <a:fillRect/>
            </a:stretch>
          </p:blipFill>
          <p:spPr>
            <a:xfrm>
              <a:off x="7890329" y="1900411"/>
              <a:ext cx="2743200" cy="680463"/>
            </a:xfrm>
            <a:prstGeom prst="rect">
              <a:avLst/>
            </a:prstGeom>
          </p:spPr>
        </p:pic>
        <p:pic>
          <p:nvPicPr>
            <p:cNvPr id="6" name="Picture 7" descr="Text, logo&#10;&#10;Description automatically generated">
              <a:extLst>
                <a:ext uri="{FF2B5EF4-FFF2-40B4-BE49-F238E27FC236}">
                  <a16:creationId xmlns:a16="http://schemas.microsoft.com/office/drawing/2014/main" id="{8A38BC6F-70D5-4C0A-9B03-22007EA8CD13}"/>
                </a:ext>
              </a:extLst>
            </p:cNvPr>
            <p:cNvPicPr>
              <a:picLocks noChangeAspect="1"/>
            </p:cNvPicPr>
            <p:nvPr/>
          </p:nvPicPr>
          <p:blipFill>
            <a:blip r:embed="rId5"/>
            <a:stretch>
              <a:fillRect/>
            </a:stretch>
          </p:blipFill>
          <p:spPr>
            <a:xfrm>
              <a:off x="8298544" y="4254360"/>
              <a:ext cx="3423557" cy="635279"/>
            </a:xfrm>
            <a:prstGeom prst="rect">
              <a:avLst/>
            </a:prstGeom>
          </p:spPr>
        </p:pic>
        <p:pic>
          <p:nvPicPr>
            <p:cNvPr id="8" name="Picture 8" descr="Logo&#10;&#10;Description automatically generated">
              <a:extLst>
                <a:ext uri="{FF2B5EF4-FFF2-40B4-BE49-F238E27FC236}">
                  <a16:creationId xmlns:a16="http://schemas.microsoft.com/office/drawing/2014/main" id="{D0D76F1A-BAC3-4713-9305-51FD800FEC8F}"/>
                </a:ext>
              </a:extLst>
            </p:cNvPr>
            <p:cNvPicPr>
              <a:picLocks noChangeAspect="1"/>
            </p:cNvPicPr>
            <p:nvPr/>
          </p:nvPicPr>
          <p:blipFill>
            <a:blip r:embed="rId6"/>
            <a:stretch>
              <a:fillRect/>
            </a:stretch>
          </p:blipFill>
          <p:spPr>
            <a:xfrm>
              <a:off x="7282543" y="4932742"/>
              <a:ext cx="3106057" cy="1237945"/>
            </a:xfrm>
            <a:prstGeom prst="rect">
              <a:avLst/>
            </a:prstGeom>
          </p:spPr>
        </p:pic>
        <p:pic>
          <p:nvPicPr>
            <p:cNvPr id="9" name="Picture 9" descr="A picture containing text, sign&#10;&#10;Description automatically generated">
              <a:extLst>
                <a:ext uri="{FF2B5EF4-FFF2-40B4-BE49-F238E27FC236}">
                  <a16:creationId xmlns:a16="http://schemas.microsoft.com/office/drawing/2014/main" id="{19AB264F-9C95-4994-983E-1E48951801B1}"/>
                </a:ext>
              </a:extLst>
            </p:cNvPr>
            <p:cNvPicPr>
              <a:picLocks noChangeAspect="1"/>
            </p:cNvPicPr>
            <p:nvPr/>
          </p:nvPicPr>
          <p:blipFill>
            <a:blip r:embed="rId7"/>
            <a:stretch>
              <a:fillRect/>
            </a:stretch>
          </p:blipFill>
          <p:spPr>
            <a:xfrm>
              <a:off x="7382329" y="2802784"/>
              <a:ext cx="2743200" cy="1252432"/>
            </a:xfrm>
            <a:prstGeom prst="rect">
              <a:avLst/>
            </a:prstGeom>
          </p:spPr>
        </p:pic>
      </p:grpSp>
    </p:spTree>
    <p:extLst>
      <p:ext uri="{BB962C8B-B14F-4D97-AF65-F5344CB8AC3E}">
        <p14:creationId xmlns:p14="http://schemas.microsoft.com/office/powerpoint/2010/main" val="354663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AD62DD-4E40-4921-AC25-19A5525577B9}"/>
              </a:ext>
            </a:extLst>
          </p:cNvPr>
          <p:cNvSpPr>
            <a:spLocks noGrp="1"/>
          </p:cNvSpPr>
          <p:nvPr>
            <p:ph type="title"/>
          </p:nvPr>
        </p:nvSpPr>
        <p:spPr>
          <a:xfrm>
            <a:off x="446535" y="496023"/>
            <a:ext cx="11471386" cy="901182"/>
          </a:xfrm>
        </p:spPr>
        <p:txBody>
          <a:bodyPr>
            <a:normAutofit fontScale="90000"/>
          </a:bodyPr>
          <a:lstStyle/>
          <a:p>
            <a:r>
              <a:rPr lang="en-GB" dirty="0"/>
              <a:t>Oversight of CAVPASS is managed through variety of mechanisms</a:t>
            </a:r>
          </a:p>
        </p:txBody>
      </p:sp>
      <p:sp>
        <p:nvSpPr>
          <p:cNvPr id="4" name="Slide Number Placeholder 3">
            <a:extLst>
              <a:ext uri="{FF2B5EF4-FFF2-40B4-BE49-F238E27FC236}">
                <a16:creationId xmlns:a16="http://schemas.microsoft.com/office/drawing/2014/main" id="{42D71CFF-8563-4DFE-9DA5-C0C506C2331C}"/>
              </a:ext>
            </a:extLst>
          </p:cNvPr>
          <p:cNvSpPr>
            <a:spLocks noGrp="1"/>
          </p:cNvSpPr>
          <p:nvPr>
            <p:ph type="sldNum" sz="quarter" idx="12"/>
          </p:nvPr>
        </p:nvSpPr>
        <p:spPr/>
        <p:txBody>
          <a:bodyPr/>
          <a:lstStyle/>
          <a:p>
            <a:fld id="{1F530423-F2DA-4A11-9E75-1EB6423D69A6}" type="slidenum">
              <a:rPr lang="en-GB" smtClean="0"/>
              <a:pPr/>
              <a:t>14</a:t>
            </a:fld>
            <a:endParaRPr lang="en-GB"/>
          </a:p>
        </p:txBody>
      </p:sp>
      <p:sp>
        <p:nvSpPr>
          <p:cNvPr id="9" name="Footer Placeholder 2">
            <a:extLst>
              <a:ext uri="{FF2B5EF4-FFF2-40B4-BE49-F238E27FC236}">
                <a16:creationId xmlns:a16="http://schemas.microsoft.com/office/drawing/2014/main" id="{F7C859CE-D9D8-457E-A9A9-A49BCB12881E}"/>
              </a:ext>
            </a:extLst>
          </p:cNvPr>
          <p:cNvSpPr>
            <a:spLocks noGrp="1"/>
          </p:cNvSpPr>
          <p:nvPr>
            <p:ph type="ftr" sz="quarter" idx="11"/>
          </p:nvPr>
        </p:nvSpPr>
        <p:spPr>
          <a:xfrm>
            <a:off x="446534" y="6451920"/>
            <a:ext cx="6329892" cy="363548"/>
          </a:xfrm>
        </p:spPr>
        <p:txBody>
          <a:bodyPr lIns="91440" tIns="45720" rIns="91440" bIns="45720" anchor="ctr"/>
          <a:lstStyle/>
          <a:p>
            <a:r>
              <a:rPr lang="en-GB" sz="1800" dirty="0"/>
              <a:t>CAVPASS Overview Presentation June 2022</a:t>
            </a:r>
          </a:p>
        </p:txBody>
      </p:sp>
      <p:sp>
        <p:nvSpPr>
          <p:cNvPr id="8" name="Content Placeholder 7">
            <a:extLst>
              <a:ext uri="{FF2B5EF4-FFF2-40B4-BE49-F238E27FC236}">
                <a16:creationId xmlns:a16="http://schemas.microsoft.com/office/drawing/2014/main" id="{928CF4D9-D474-4F42-AEB6-8B092125D34F}"/>
              </a:ext>
            </a:extLst>
          </p:cNvPr>
          <p:cNvSpPr>
            <a:spLocks noGrp="1"/>
          </p:cNvSpPr>
          <p:nvPr>
            <p:ph idx="1"/>
          </p:nvPr>
        </p:nvSpPr>
        <p:spPr>
          <a:xfrm>
            <a:off x="507736" y="1555307"/>
            <a:ext cx="11534100" cy="4831529"/>
          </a:xfrm>
        </p:spPr>
        <p:txBody>
          <a:bodyPr lIns="91440" tIns="45720" rIns="91440" bIns="45720" anchor="t">
            <a:normAutofit/>
          </a:bodyPr>
          <a:lstStyle/>
          <a:p>
            <a:r>
              <a:rPr lang="en-GB" dirty="0">
                <a:latin typeface="Arial" panose="020B0604020202020204" pitchFamily="34" charset="0"/>
                <a:cs typeface="Arial" panose="020B0604020202020204" pitchFamily="34" charset="0"/>
              </a:rPr>
              <a:t>Governance of programme delivery is managed at variety of levels to reflect scope of delivery</a:t>
            </a:r>
          </a:p>
          <a:p>
            <a:r>
              <a:rPr lang="en-GB" dirty="0">
                <a:latin typeface="Arial" panose="020B0604020202020204" pitchFamily="34" charset="0"/>
                <a:cs typeface="Arial" panose="020B0604020202020204" pitchFamily="34" charset="0"/>
              </a:rPr>
              <a:t>External advice and oversight from Expert Advisory Panel</a:t>
            </a:r>
          </a:p>
          <a:p>
            <a:pPr lvl="1"/>
            <a:r>
              <a:rPr lang="en-GB" dirty="0"/>
              <a:t>EAP is comprised of highly experienced experts from a variety of sectors, including:</a:t>
            </a:r>
          </a:p>
          <a:p>
            <a:pPr lvl="2"/>
            <a:r>
              <a:rPr lang="en-GB" dirty="0"/>
              <a:t>National highway management and development</a:t>
            </a:r>
          </a:p>
          <a:p>
            <a:pPr lvl="2"/>
            <a:r>
              <a:rPr lang="en-GB" dirty="0"/>
              <a:t>Academia and research</a:t>
            </a:r>
          </a:p>
          <a:p>
            <a:pPr lvl="2"/>
            <a:r>
              <a:rPr lang="en-GB" dirty="0"/>
              <a:t>AI industry</a:t>
            </a:r>
          </a:p>
          <a:p>
            <a:pPr lvl="2"/>
            <a:r>
              <a:rPr lang="en-GB" dirty="0"/>
              <a:t>Transportation foundation</a:t>
            </a:r>
          </a:p>
        </p:txBody>
      </p:sp>
    </p:spTree>
    <p:extLst>
      <p:ext uri="{BB962C8B-B14F-4D97-AF65-F5344CB8AC3E}">
        <p14:creationId xmlns:p14="http://schemas.microsoft.com/office/powerpoint/2010/main" val="427503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420634F-205F-486B-98FD-505361E4EC27}"/>
              </a:ext>
            </a:extLst>
          </p:cNvPr>
          <p:cNvSpPr>
            <a:spLocks noGrp="1"/>
          </p:cNvSpPr>
          <p:nvPr>
            <p:ph idx="1"/>
          </p:nvPr>
        </p:nvSpPr>
        <p:spPr>
          <a:xfrm>
            <a:off x="505500" y="1597944"/>
            <a:ext cx="11534100" cy="4831529"/>
          </a:xfrm>
        </p:spPr>
        <p:txBody>
          <a:bodyPr lIns="91440" tIns="45720" rIns="91440" bIns="45720" anchor="t">
            <a:normAutofit/>
          </a:bodyPr>
          <a:lstStyle/>
          <a:p>
            <a:r>
              <a:rPr lang="en-GB" dirty="0">
                <a:latin typeface="Arial" panose="020B0604020202020204" pitchFamily="34" charset="0"/>
                <a:cs typeface="Arial" panose="020B0604020202020204" pitchFamily="34" charset="0"/>
              </a:rPr>
              <a:t>Connected and automated technology </a:t>
            </a:r>
            <a:r>
              <a:rPr lang="en-GB" b="1" dirty="0">
                <a:latin typeface="Arial" panose="020B0604020202020204" pitchFamily="34" charset="0"/>
                <a:cs typeface="Arial" panose="020B0604020202020204" pitchFamily="34" charset="0"/>
              </a:rPr>
              <a:t>will be implemented into commercially available vehicles</a:t>
            </a:r>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Potential benefits </a:t>
            </a:r>
            <a:r>
              <a:rPr lang="en-GB" dirty="0">
                <a:latin typeface="Arial" panose="020B0604020202020204" pitchFamily="34" charset="0"/>
                <a:cs typeface="Arial" panose="020B0604020202020204" pitchFamily="34" charset="0"/>
              </a:rPr>
              <a:t>for safety, productivity and access to transport. However they </a:t>
            </a:r>
            <a:r>
              <a:rPr lang="en-GB" b="1" dirty="0">
                <a:latin typeface="Arial" panose="020B0604020202020204" pitchFamily="34" charset="0"/>
                <a:cs typeface="Arial" panose="020B0604020202020204" pitchFamily="34" charset="0"/>
              </a:rPr>
              <a:t>also bring new risks</a:t>
            </a:r>
            <a:r>
              <a:rPr lang="en-GB" dirty="0">
                <a:latin typeface="Arial" panose="020B0604020202020204" pitchFamily="34" charset="0"/>
                <a:cs typeface="Arial" panose="020B0604020202020204" pitchFamily="34" charset="0"/>
              </a:rPr>
              <a:t>.</a:t>
            </a:r>
          </a:p>
          <a:p>
            <a:pPr fontAlgn="base"/>
            <a:r>
              <a:rPr lang="en-GB" dirty="0">
                <a:latin typeface="Arial" panose="020B0604020202020204" pitchFamily="34" charset="0"/>
                <a:cs typeface="Arial" panose="020B0604020202020204" pitchFamily="34" charset="0"/>
              </a:rPr>
              <a:t>The UK is working to develop policy and regulation for automated vehicles to be at the forefront of the sector.</a:t>
            </a:r>
          </a:p>
          <a:p>
            <a:pPr fontAlgn="base"/>
            <a:r>
              <a:rPr lang="en-GB" dirty="0">
                <a:latin typeface="Arial" panose="020B0604020202020204" pitchFamily="34" charset="0"/>
                <a:cs typeface="Arial" panose="020B0604020202020204" pitchFamily="34" charset="0"/>
              </a:rPr>
              <a:t>Opportunities to </a:t>
            </a:r>
            <a:r>
              <a:rPr lang="en-GB" b="1" dirty="0">
                <a:latin typeface="Arial" panose="020B0604020202020204" pitchFamily="34" charset="0"/>
                <a:cs typeface="Arial" panose="020B0604020202020204" pitchFamily="34" charset="0"/>
              </a:rPr>
              <a:t>take advantage of new, independent status outside the EU</a:t>
            </a:r>
            <a:r>
              <a:rPr lang="en-GB" dirty="0">
                <a:latin typeface="Arial" panose="020B0604020202020204" pitchFamily="34" charset="0"/>
                <a:cs typeface="Arial" panose="020B0604020202020204" pitchFamily="34" charset="0"/>
              </a:rPr>
              <a:t>, providing greater regulatory flexibility and developing standards for automated vehicles. </a:t>
            </a:r>
          </a:p>
          <a:p>
            <a:r>
              <a:rPr lang="en-GB" b="1" dirty="0">
                <a:latin typeface="Arial" panose="020B0604020202020204" pitchFamily="34" charset="0"/>
                <a:cs typeface="Arial" panose="020B0604020202020204" pitchFamily="34" charset="0"/>
              </a:rPr>
              <a:t>Supports innovation in the UK CAV industry, </a:t>
            </a:r>
            <a:r>
              <a:rPr lang="en-GB" dirty="0">
                <a:latin typeface="Arial" panose="020B0604020202020204" pitchFamily="34" charset="0"/>
                <a:cs typeface="Arial" panose="020B0604020202020204" pitchFamily="34" charset="0"/>
              </a:rPr>
              <a:t>bringing new technology developments and earlier UK deployment. </a:t>
            </a:r>
          </a:p>
          <a:p>
            <a:r>
              <a:rPr lang="en-GB" dirty="0">
                <a:latin typeface="Arial" panose="020B0604020202020204" pitchFamily="34" charset="0"/>
                <a:cs typeface="Arial" panose="020B0604020202020204" pitchFamily="34" charset="0"/>
              </a:rPr>
              <a:t>To progress to the next stage, </a:t>
            </a:r>
            <a:r>
              <a:rPr lang="en-GB" b="1" dirty="0">
                <a:latin typeface="Arial" panose="020B0604020202020204" pitchFamily="34" charset="0"/>
                <a:cs typeface="Arial" panose="020B0604020202020204" pitchFamily="34" charset="0"/>
              </a:rPr>
              <a:t>organisations may need exemptions </a:t>
            </a:r>
            <a:r>
              <a:rPr lang="en-GB" dirty="0">
                <a:latin typeface="Arial" panose="020B0604020202020204" pitchFamily="34" charset="0"/>
                <a:cs typeface="Arial" panose="020B0604020202020204" pitchFamily="34" charset="0"/>
              </a:rPr>
              <a:t>from current technical or use regulations and</a:t>
            </a:r>
            <a:r>
              <a:rPr lang="en-GB" b="1" dirty="0">
                <a:latin typeface="Arial" panose="020B0604020202020204" pitchFamily="34" charset="0"/>
                <a:cs typeface="Arial" panose="020B0604020202020204" pitchFamily="34" charset="0"/>
              </a:rPr>
              <a:t>, in the longer term, changes to those regulations</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In due course</a:t>
            </a:r>
            <a:r>
              <a:rPr lang="en-GB" b="1" dirty="0">
                <a:latin typeface="Arial" panose="020B0604020202020204" pitchFamily="34" charset="0"/>
                <a:cs typeface="Arial" panose="020B0604020202020204" pitchFamily="34" charset="0"/>
              </a:rPr>
              <a:t>, longer term safety considerations</a:t>
            </a:r>
            <a:r>
              <a:rPr lang="en-GB" dirty="0">
                <a:latin typeface="Arial" panose="020B0604020202020204" pitchFamily="34" charset="0"/>
                <a:cs typeface="Arial" panose="020B0604020202020204" pitchFamily="34" charset="0"/>
              </a:rPr>
              <a:t> such as how to ensure roadworthiness of CAVs, or how to ensure drivers use and interact with them safely, must also be addressed.</a:t>
            </a:r>
          </a:p>
          <a:p>
            <a:endParaRPr lang="en-GB" dirty="0"/>
          </a:p>
        </p:txBody>
      </p:sp>
      <p:sp>
        <p:nvSpPr>
          <p:cNvPr id="7" name="Title 6">
            <a:extLst>
              <a:ext uri="{FF2B5EF4-FFF2-40B4-BE49-F238E27FC236}">
                <a16:creationId xmlns:a16="http://schemas.microsoft.com/office/drawing/2014/main" id="{173FA656-BFD2-464C-B877-811B17EF78C4}"/>
              </a:ext>
            </a:extLst>
          </p:cNvPr>
          <p:cNvSpPr>
            <a:spLocks noGrp="1"/>
          </p:cNvSpPr>
          <p:nvPr>
            <p:ph type="title"/>
          </p:nvPr>
        </p:nvSpPr>
        <p:spPr>
          <a:xfrm>
            <a:off x="502979" y="650694"/>
            <a:ext cx="11181021" cy="704348"/>
          </a:xfrm>
        </p:spPr>
        <p:txBody>
          <a:bodyPr lIns="91440" tIns="45720" rIns="91440" bIns="45720" anchor="ctr">
            <a:normAutofit fontScale="90000"/>
          </a:bodyPr>
          <a:lstStyle/>
          <a:p>
            <a:r>
              <a:rPr lang="en-GB" dirty="0"/>
              <a:t>New CAV safety and security assurance processes by 2025 to enable CAVs and improve our strong road safety record.</a:t>
            </a:r>
          </a:p>
        </p:txBody>
      </p:sp>
      <p:sp>
        <p:nvSpPr>
          <p:cNvPr id="2" name="Slide Number Placeholder 1">
            <a:extLst>
              <a:ext uri="{FF2B5EF4-FFF2-40B4-BE49-F238E27FC236}">
                <a16:creationId xmlns:a16="http://schemas.microsoft.com/office/drawing/2014/main" id="{B1B46C2E-A2BD-4C75-87BB-03895D9B127B}"/>
              </a:ext>
            </a:extLst>
          </p:cNvPr>
          <p:cNvSpPr>
            <a:spLocks noGrp="1"/>
          </p:cNvSpPr>
          <p:nvPr>
            <p:ph type="sldNum" sz="quarter" idx="12"/>
          </p:nvPr>
        </p:nvSpPr>
        <p:spPr/>
        <p:txBody>
          <a:bodyPr/>
          <a:lstStyle/>
          <a:p>
            <a:fld id="{1F530423-F2DA-4A11-9E75-1EB6423D69A6}" type="slidenum">
              <a:rPr lang="en-GB" smtClean="0"/>
              <a:pPr/>
              <a:t>2</a:t>
            </a:fld>
            <a:endParaRPr lang="en-GB"/>
          </a:p>
        </p:txBody>
      </p:sp>
    </p:spTree>
    <p:extLst>
      <p:ext uri="{BB962C8B-B14F-4D97-AF65-F5344CB8AC3E}">
        <p14:creationId xmlns:p14="http://schemas.microsoft.com/office/powerpoint/2010/main" val="2623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637A002-666C-4106-A9FB-8C6D316DE1DA}"/>
              </a:ext>
            </a:extLst>
          </p:cNvPr>
          <p:cNvSpPr>
            <a:spLocks noGrp="1"/>
          </p:cNvSpPr>
          <p:nvPr>
            <p:ph idx="1"/>
          </p:nvPr>
        </p:nvSpPr>
        <p:spPr>
          <a:xfrm>
            <a:off x="505500" y="1154392"/>
            <a:ext cx="11178764" cy="5129452"/>
          </a:xfrm>
        </p:spPr>
        <p:txBody>
          <a:bodyPr lIns="91440" tIns="45720" rIns="91440" bIns="45720" anchor="t">
            <a:normAutofit/>
          </a:bodyPr>
          <a:lstStyle/>
          <a:p>
            <a:r>
              <a:rPr lang="en-GB" b="1" dirty="0">
                <a:cs typeface="Arial"/>
              </a:rPr>
              <a:t>Vision: </a:t>
            </a:r>
            <a:r>
              <a:rPr lang="en-GB" dirty="0">
                <a:cs typeface="Arial" panose="020B0604020202020204"/>
              </a:rPr>
              <a:t>Government is confident that CAVs on UK roads are safe and cyber resilient.</a:t>
            </a:r>
          </a:p>
          <a:p>
            <a:r>
              <a:rPr lang="en-GB" b="1" dirty="0"/>
              <a:t>Aim</a:t>
            </a:r>
            <a:r>
              <a:rPr lang="en-GB" dirty="0"/>
              <a:t>: To assure the safety and cyber security of CAVs in the UK, and through-out their life-cycle, by </a:t>
            </a:r>
            <a:r>
              <a:rPr lang="en-GB" b="1" dirty="0"/>
              <a:t>2025</a:t>
            </a:r>
            <a:r>
              <a:rPr lang="en-GB" dirty="0"/>
              <a:t>. </a:t>
            </a:r>
            <a:endParaRPr lang="en-GB" dirty="0">
              <a:cs typeface="Arial"/>
            </a:endParaRPr>
          </a:p>
          <a:p>
            <a:r>
              <a:rPr lang="en-GB" b="1" dirty="0"/>
              <a:t>Objective:</a:t>
            </a:r>
            <a:r>
              <a:rPr lang="en-GB" dirty="0"/>
              <a:t> To identify those elements of CAV design, deployment and use that are critical to road safety and cyber security and which require Government assessment, audit, approval and/or monitoring, and to design and implement new processes to achieve the required aim.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b="1" dirty="0"/>
          </a:p>
        </p:txBody>
      </p:sp>
      <p:sp>
        <p:nvSpPr>
          <p:cNvPr id="6" name="Title 5">
            <a:extLst>
              <a:ext uri="{FF2B5EF4-FFF2-40B4-BE49-F238E27FC236}">
                <a16:creationId xmlns:a16="http://schemas.microsoft.com/office/drawing/2014/main" id="{7C5574FE-83F3-4F35-A9DF-C1FC4C24AA8A}"/>
              </a:ext>
            </a:extLst>
          </p:cNvPr>
          <p:cNvSpPr>
            <a:spLocks noGrp="1"/>
          </p:cNvSpPr>
          <p:nvPr>
            <p:ph type="title"/>
          </p:nvPr>
        </p:nvSpPr>
        <p:spPr>
          <a:xfrm>
            <a:off x="502979" y="340936"/>
            <a:ext cx="11181021" cy="704348"/>
          </a:xfrm>
        </p:spPr>
        <p:txBody>
          <a:bodyPr>
            <a:normAutofit fontScale="90000"/>
          </a:bodyPr>
          <a:lstStyle/>
          <a:p>
            <a:r>
              <a:rPr lang="en-GB" dirty="0"/>
              <a:t>The CAVPASS programme aims to develop these processes</a:t>
            </a:r>
          </a:p>
        </p:txBody>
      </p:sp>
      <p:sp>
        <p:nvSpPr>
          <p:cNvPr id="4" name="Slide Number Placeholder 3">
            <a:extLst>
              <a:ext uri="{FF2B5EF4-FFF2-40B4-BE49-F238E27FC236}">
                <a16:creationId xmlns:a16="http://schemas.microsoft.com/office/drawing/2014/main" id="{86DD5452-829F-114F-8C1E-AAAAB6667A72}"/>
              </a:ext>
            </a:extLst>
          </p:cNvPr>
          <p:cNvSpPr>
            <a:spLocks noGrp="1"/>
          </p:cNvSpPr>
          <p:nvPr>
            <p:ph type="sldNum" sz="quarter" idx="12"/>
          </p:nvPr>
        </p:nvSpPr>
        <p:spPr>
          <a:prstGeom prst="rect">
            <a:avLst/>
          </a:prstGeom>
        </p:spPr>
        <p:txBody>
          <a:bodyPr/>
          <a:lstStyle/>
          <a:p>
            <a:fld id="{1F530423-F2DA-4A11-9E75-1EB6423D69A6}" type="slidenum">
              <a:rPr lang="en-GB" smtClean="0"/>
              <a:pPr/>
              <a:t>3</a:t>
            </a:fld>
            <a:endParaRPr lang="en-GB"/>
          </a:p>
        </p:txBody>
      </p:sp>
      <p:graphicFrame>
        <p:nvGraphicFramePr>
          <p:cNvPr id="2" name="Diagram 1">
            <a:extLst>
              <a:ext uri="{FF2B5EF4-FFF2-40B4-BE49-F238E27FC236}">
                <a16:creationId xmlns:a16="http://schemas.microsoft.com/office/drawing/2014/main" id="{86F70389-8788-4E42-9CBD-1B01DBAF5AFC}"/>
              </a:ext>
            </a:extLst>
          </p:cNvPr>
          <p:cNvGraphicFramePr/>
          <p:nvPr>
            <p:extLst>
              <p:ext uri="{D42A27DB-BD31-4B8C-83A1-F6EECF244321}">
                <p14:modId xmlns:p14="http://schemas.microsoft.com/office/powerpoint/2010/main" val="1887678363"/>
              </p:ext>
            </p:extLst>
          </p:nvPr>
        </p:nvGraphicFramePr>
        <p:xfrm>
          <a:off x="709683" y="3057098"/>
          <a:ext cx="10839363" cy="3106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57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BE331C-F46A-47AB-95F4-47C0B48B0D68}"/>
              </a:ext>
            </a:extLst>
          </p:cNvPr>
          <p:cNvSpPr>
            <a:spLocks noGrp="1"/>
          </p:cNvSpPr>
          <p:nvPr>
            <p:ph type="title"/>
          </p:nvPr>
        </p:nvSpPr>
        <p:spPr>
          <a:xfrm>
            <a:off x="392358" y="364872"/>
            <a:ext cx="11854149" cy="719131"/>
          </a:xfrm>
        </p:spPr>
        <p:txBody>
          <a:bodyPr>
            <a:noAutofit/>
          </a:bodyPr>
          <a:lstStyle/>
          <a:p>
            <a:r>
              <a:rPr lang="en-GB" sz="3200" dirty="0"/>
              <a:t>CAVPASS is delivered across transport sector</a:t>
            </a:r>
          </a:p>
        </p:txBody>
      </p:sp>
      <p:sp>
        <p:nvSpPr>
          <p:cNvPr id="4" name="Slide Number Placeholder 3">
            <a:extLst>
              <a:ext uri="{FF2B5EF4-FFF2-40B4-BE49-F238E27FC236}">
                <a16:creationId xmlns:a16="http://schemas.microsoft.com/office/drawing/2014/main" id="{CFAE6C65-5D2D-4D52-80BE-515C0A2368D0}"/>
              </a:ext>
            </a:extLst>
          </p:cNvPr>
          <p:cNvSpPr>
            <a:spLocks noGrp="1"/>
          </p:cNvSpPr>
          <p:nvPr>
            <p:ph type="sldNum" sz="quarter" idx="12"/>
          </p:nvPr>
        </p:nvSpPr>
        <p:spPr/>
        <p:txBody>
          <a:bodyPr/>
          <a:lstStyle/>
          <a:p>
            <a:fld id="{1F530423-F2DA-4A11-9E75-1EB6423D69A6}" type="slidenum">
              <a:rPr lang="en-GB" smtClean="0"/>
              <a:pPr/>
              <a:t>4</a:t>
            </a:fld>
            <a:endParaRPr lang="en-GB"/>
          </a:p>
        </p:txBody>
      </p:sp>
      <p:graphicFrame>
        <p:nvGraphicFramePr>
          <p:cNvPr id="6" name="Diagram 5">
            <a:extLst>
              <a:ext uri="{FF2B5EF4-FFF2-40B4-BE49-F238E27FC236}">
                <a16:creationId xmlns:a16="http://schemas.microsoft.com/office/drawing/2014/main" id="{F739444E-F8CB-44C0-A187-0B6C33DA35D3}"/>
              </a:ext>
            </a:extLst>
          </p:cNvPr>
          <p:cNvGraphicFramePr/>
          <p:nvPr>
            <p:extLst>
              <p:ext uri="{D42A27DB-BD31-4B8C-83A1-F6EECF244321}">
                <p14:modId xmlns:p14="http://schemas.microsoft.com/office/powerpoint/2010/main" val="4088535692"/>
              </p:ext>
            </p:extLst>
          </p:nvPr>
        </p:nvGraphicFramePr>
        <p:xfrm>
          <a:off x="972197" y="1249487"/>
          <a:ext cx="5849837" cy="496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ED6CAD1-BFF8-4DDE-A382-D5F24C9C6177}"/>
              </a:ext>
            </a:extLst>
          </p:cNvPr>
          <p:cNvSpPr txBox="1"/>
          <p:nvPr/>
        </p:nvSpPr>
        <p:spPr>
          <a:xfrm>
            <a:off x="6608017" y="1465243"/>
            <a:ext cx="5134629" cy="3970318"/>
          </a:xfrm>
          <a:prstGeom prst="rect">
            <a:avLst/>
          </a:prstGeom>
          <a:noFill/>
        </p:spPr>
        <p:txBody>
          <a:bodyPr wrap="square" rtlCol="0">
            <a:spAutoFit/>
          </a:bodyPr>
          <a:lstStyle/>
          <a:p>
            <a:r>
              <a:rPr lang="en-GB" dirty="0"/>
              <a:t>CCAV – Centre for Connected and Autonomous Vehicles</a:t>
            </a:r>
          </a:p>
          <a:p>
            <a:r>
              <a:rPr lang="en-GB" b="1" dirty="0"/>
              <a:t>RSD - Road Safety Division</a:t>
            </a:r>
          </a:p>
          <a:p>
            <a:r>
              <a:rPr lang="en-GB" b="1" dirty="0"/>
              <a:t>IVS – International Vehicle Standards</a:t>
            </a:r>
          </a:p>
          <a:p>
            <a:r>
              <a:rPr lang="en-GB" b="1" dirty="0"/>
              <a:t>VCA – Vehicle Certification Agency</a:t>
            </a:r>
          </a:p>
          <a:p>
            <a:r>
              <a:rPr lang="en-GB" b="1" dirty="0"/>
              <a:t>DVSA – Driver and Vehicle Standards Agency</a:t>
            </a:r>
          </a:p>
          <a:p>
            <a:r>
              <a:rPr lang="en-GB" b="1" dirty="0"/>
              <a:t>DVLA – Driver and Vehicle Licensing Agency</a:t>
            </a:r>
          </a:p>
          <a:p>
            <a:r>
              <a:rPr lang="en-GB" dirty="0"/>
              <a:t>FOLR - Freight, Operator Licensing and Roadworthiness (</a:t>
            </a:r>
            <a:r>
              <a:rPr lang="en-GB" dirty="0" err="1"/>
              <a:t>MoT</a:t>
            </a:r>
            <a:r>
              <a:rPr lang="en-GB" dirty="0"/>
              <a:t> Policy)</a:t>
            </a:r>
          </a:p>
          <a:p>
            <a:r>
              <a:rPr lang="en-GB" dirty="0"/>
              <a:t>T &amp; T – Traffic and Technology (infrastructure and connectedness)</a:t>
            </a:r>
          </a:p>
          <a:p>
            <a:r>
              <a:rPr lang="en-GB" dirty="0"/>
              <a:t>NCSC – National Centre for Cyber Security</a:t>
            </a:r>
          </a:p>
          <a:p>
            <a:r>
              <a:rPr lang="en-GB" dirty="0"/>
              <a:t>TSRR - Transport Security, Resilience and Response</a:t>
            </a:r>
          </a:p>
        </p:txBody>
      </p:sp>
    </p:spTree>
    <p:extLst>
      <p:ext uri="{BB962C8B-B14F-4D97-AF65-F5344CB8AC3E}">
        <p14:creationId xmlns:p14="http://schemas.microsoft.com/office/powerpoint/2010/main" val="138960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DE7E0-D805-4178-B0FD-5B1A916E8E6F}"/>
              </a:ext>
            </a:extLst>
          </p:cNvPr>
          <p:cNvSpPr>
            <a:spLocks noGrp="1"/>
          </p:cNvSpPr>
          <p:nvPr>
            <p:ph type="title"/>
          </p:nvPr>
        </p:nvSpPr>
        <p:spPr>
          <a:xfrm>
            <a:off x="502979" y="455955"/>
            <a:ext cx="11181021" cy="704348"/>
          </a:xfrm>
        </p:spPr>
        <p:txBody>
          <a:bodyPr lIns="90000" tIns="45720" rIns="90000" bIns="45720" anchor="b">
            <a:normAutofit/>
          </a:bodyPr>
          <a:lstStyle/>
          <a:p>
            <a:r>
              <a:rPr lang="en-GB" dirty="0"/>
              <a:t>CAVPASS workstreams</a:t>
            </a:r>
            <a:endParaRPr lang="en-GB" dirty="0">
              <a:solidFill>
                <a:srgbClr val="FFC000"/>
              </a:solidFill>
            </a:endParaRPr>
          </a:p>
        </p:txBody>
      </p:sp>
      <p:sp>
        <p:nvSpPr>
          <p:cNvPr id="4" name="Slide Number Placeholder 3">
            <a:extLst>
              <a:ext uri="{FF2B5EF4-FFF2-40B4-BE49-F238E27FC236}">
                <a16:creationId xmlns:a16="http://schemas.microsoft.com/office/drawing/2014/main" id="{D77A4BE1-4A02-44FB-A27C-2D5F41C4B415}"/>
              </a:ext>
            </a:extLst>
          </p:cNvPr>
          <p:cNvSpPr>
            <a:spLocks noGrp="1"/>
          </p:cNvSpPr>
          <p:nvPr>
            <p:ph type="sldNum" sz="quarter" idx="12"/>
          </p:nvPr>
        </p:nvSpPr>
        <p:spPr>
          <a:xfrm>
            <a:off x="11170589" y="6434245"/>
            <a:ext cx="513675"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F530423-F2DA-4A11-9E75-1EB6423D69A6}" type="slidenum">
              <a:rPr kumimoji="0" lang="en-GB" sz="1600" b="0" i="0" u="none" strike="noStrike" kern="1200" cap="none" spc="0" normalizeH="0" baseline="0" noProof="0" smtClean="0">
                <a:ln>
                  <a:noFill/>
                </a:ln>
                <a:solidFill>
                  <a:srgbClr val="004E6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a:t>
            </a:fld>
            <a:endParaRPr kumimoji="0" lang="en-GB" sz="1600" b="0" i="0" u="none" strike="noStrike" kern="1200" cap="none" spc="0" normalizeH="0" baseline="0" noProof="0">
              <a:ln>
                <a:noFill/>
              </a:ln>
              <a:solidFill>
                <a:srgbClr val="004E6C"/>
              </a:solidFill>
              <a:effectLst/>
              <a:uLnTx/>
              <a:uFillTx/>
              <a:latin typeface="Arial" panose="020B0604020202020204"/>
              <a:ea typeface="+mn-ea"/>
              <a:cs typeface="+mn-cs"/>
            </a:endParaRPr>
          </a:p>
        </p:txBody>
      </p:sp>
      <p:graphicFrame>
        <p:nvGraphicFramePr>
          <p:cNvPr id="9" name="Table 6">
            <a:extLst>
              <a:ext uri="{FF2B5EF4-FFF2-40B4-BE49-F238E27FC236}">
                <a16:creationId xmlns:a16="http://schemas.microsoft.com/office/drawing/2014/main" id="{3DE27A47-A265-401B-A2F9-81E971DF1492}"/>
              </a:ext>
            </a:extLst>
          </p:cNvPr>
          <p:cNvGraphicFramePr>
            <a:graphicFrameLocks/>
          </p:cNvGraphicFramePr>
          <p:nvPr>
            <p:extLst>
              <p:ext uri="{D42A27DB-BD31-4B8C-83A1-F6EECF244321}">
                <p14:modId xmlns:p14="http://schemas.microsoft.com/office/powerpoint/2010/main" val="2043034298"/>
              </p:ext>
            </p:extLst>
          </p:nvPr>
        </p:nvGraphicFramePr>
        <p:xfrm>
          <a:off x="3271786" y="1522699"/>
          <a:ext cx="5904297" cy="3317059"/>
        </p:xfrm>
        <a:graphic>
          <a:graphicData uri="http://schemas.openxmlformats.org/drawingml/2006/table">
            <a:tbl>
              <a:tblPr firstRow="1">
                <a:tableStyleId>{5C22544A-7EE6-4342-B048-85BDC9FD1C3A}</a:tableStyleId>
              </a:tblPr>
              <a:tblGrid>
                <a:gridCol w="851301">
                  <a:extLst>
                    <a:ext uri="{9D8B030D-6E8A-4147-A177-3AD203B41FA5}">
                      <a16:colId xmlns:a16="http://schemas.microsoft.com/office/drawing/2014/main" val="3067651809"/>
                    </a:ext>
                  </a:extLst>
                </a:gridCol>
                <a:gridCol w="5052996">
                  <a:extLst>
                    <a:ext uri="{9D8B030D-6E8A-4147-A177-3AD203B41FA5}">
                      <a16:colId xmlns:a16="http://schemas.microsoft.com/office/drawing/2014/main" val="1985129226"/>
                    </a:ext>
                  </a:extLst>
                </a:gridCol>
              </a:tblGrid>
              <a:tr h="577591">
                <a:tc>
                  <a:txBody>
                    <a:bodyPr/>
                    <a:lstStyle/>
                    <a:p>
                      <a:pPr lvl="0">
                        <a:buNone/>
                      </a:pPr>
                      <a:endParaRPr lang="en-GB" sz="2000" b="1"/>
                    </a:p>
                  </a:txBody>
                  <a:tcPr marL="122496" marR="122496" marT="61248" marB="61248"/>
                </a:tc>
                <a:tc>
                  <a:txBody>
                    <a:bodyPr/>
                    <a:lstStyle/>
                    <a:p>
                      <a:r>
                        <a:rPr lang="en-GB" sz="2000" dirty="0"/>
                        <a:t>Workstream</a:t>
                      </a:r>
                    </a:p>
                  </a:txBody>
                  <a:tcPr marL="122497" marR="122497" marT="61248" marB="61248"/>
                </a:tc>
                <a:extLst>
                  <a:ext uri="{0D108BD9-81ED-4DB2-BD59-A6C34878D82A}">
                    <a16:rowId xmlns:a16="http://schemas.microsoft.com/office/drawing/2014/main" val="3686880768"/>
                  </a:ext>
                </a:extLst>
              </a:tr>
              <a:tr h="450405">
                <a:tc>
                  <a:txBody>
                    <a:bodyPr/>
                    <a:lstStyle/>
                    <a:p>
                      <a:pPr lvl="0">
                        <a:buNone/>
                      </a:pPr>
                      <a:r>
                        <a:rPr lang="en-GB" sz="2000" b="1" dirty="0"/>
                        <a:t>1</a:t>
                      </a:r>
                    </a:p>
                  </a:txBody>
                  <a:tcPr marL="122496" marR="122496" marT="61248" marB="61248"/>
                </a:tc>
                <a:tc>
                  <a:txBody>
                    <a:bodyPr/>
                    <a:lstStyle/>
                    <a:p>
                      <a:r>
                        <a:rPr lang="en-GB" sz="2000" dirty="0"/>
                        <a:t>Vehicle approval &amp; in-service compliance</a:t>
                      </a:r>
                    </a:p>
                  </a:txBody>
                  <a:tcPr marL="122497" marR="122497" marT="61248" marB="61248"/>
                </a:tc>
                <a:extLst>
                  <a:ext uri="{0D108BD9-81ED-4DB2-BD59-A6C34878D82A}">
                    <a16:rowId xmlns:a16="http://schemas.microsoft.com/office/drawing/2014/main" val="1570823153"/>
                  </a:ext>
                </a:extLst>
              </a:tr>
              <a:tr h="513347">
                <a:tc>
                  <a:txBody>
                    <a:bodyPr/>
                    <a:lstStyle/>
                    <a:p>
                      <a:pPr lvl="0">
                        <a:buNone/>
                      </a:pPr>
                      <a:r>
                        <a:rPr lang="en-GB" sz="2000" b="1" dirty="0"/>
                        <a:t>2</a:t>
                      </a:r>
                    </a:p>
                  </a:txBody>
                  <a:tcPr marL="122496" marR="122496" marT="61248" marB="61248"/>
                </a:tc>
                <a:tc>
                  <a:txBody>
                    <a:bodyPr/>
                    <a:lstStyle/>
                    <a:p>
                      <a:r>
                        <a:rPr lang="en-GB" sz="2000" dirty="0">
                          <a:solidFill>
                            <a:schemeClr val="tx1"/>
                          </a:solidFill>
                        </a:rPr>
                        <a:t>Authorisation</a:t>
                      </a:r>
                    </a:p>
                  </a:txBody>
                  <a:tcPr marL="122497" marR="122497" marT="61248" marB="61248"/>
                </a:tc>
                <a:extLst>
                  <a:ext uri="{0D108BD9-81ED-4DB2-BD59-A6C34878D82A}">
                    <a16:rowId xmlns:a16="http://schemas.microsoft.com/office/drawing/2014/main" val="315961328"/>
                  </a:ext>
                </a:extLst>
              </a:tr>
              <a:tr h="463924">
                <a:tc>
                  <a:txBody>
                    <a:bodyPr/>
                    <a:lstStyle/>
                    <a:p>
                      <a:pPr lvl="0">
                        <a:buNone/>
                      </a:pPr>
                      <a:r>
                        <a:rPr lang="en-GB" sz="2000" b="1" dirty="0"/>
                        <a:t>3</a:t>
                      </a:r>
                    </a:p>
                  </a:txBody>
                  <a:tcPr marL="122496" marR="122496" marT="61248" marB="61248"/>
                </a:tc>
                <a:tc>
                  <a:txBody>
                    <a:bodyPr/>
                    <a:lstStyle/>
                    <a:p>
                      <a:r>
                        <a:rPr lang="en-GB" sz="2000" dirty="0"/>
                        <a:t>Safe use</a:t>
                      </a:r>
                    </a:p>
                  </a:txBody>
                  <a:tcPr marL="122497" marR="122497" marT="61248" marB="61248"/>
                </a:tc>
                <a:extLst>
                  <a:ext uri="{0D108BD9-81ED-4DB2-BD59-A6C34878D82A}">
                    <a16:rowId xmlns:a16="http://schemas.microsoft.com/office/drawing/2014/main" val="4103060138"/>
                  </a:ext>
                </a:extLst>
              </a:tr>
              <a:tr h="389965">
                <a:tc>
                  <a:txBody>
                    <a:bodyPr/>
                    <a:lstStyle/>
                    <a:p>
                      <a:pPr lvl="0">
                        <a:buNone/>
                      </a:pPr>
                      <a:r>
                        <a:rPr lang="en-GB" sz="2000" b="1"/>
                        <a:t>4</a:t>
                      </a:r>
                    </a:p>
                  </a:txBody>
                  <a:tcPr marL="122496" marR="122496" marT="61248" marB="61248"/>
                </a:tc>
                <a:tc>
                  <a:txBody>
                    <a:bodyPr/>
                    <a:lstStyle/>
                    <a:p>
                      <a:r>
                        <a:rPr lang="en-GB" sz="2000" dirty="0">
                          <a:solidFill>
                            <a:schemeClr val="tx1"/>
                          </a:solidFill>
                        </a:rPr>
                        <a:t>Enablers and Implementation</a:t>
                      </a:r>
                    </a:p>
                  </a:txBody>
                  <a:tcPr marL="122497" marR="122497" marT="61248" marB="61248"/>
                </a:tc>
                <a:extLst>
                  <a:ext uri="{0D108BD9-81ED-4DB2-BD59-A6C34878D82A}">
                    <a16:rowId xmlns:a16="http://schemas.microsoft.com/office/drawing/2014/main" val="3470993394"/>
                  </a:ext>
                </a:extLst>
              </a:tr>
              <a:tr h="424215">
                <a:tc>
                  <a:txBody>
                    <a:bodyPr/>
                    <a:lstStyle/>
                    <a:p>
                      <a:pPr lvl="0">
                        <a:buNone/>
                      </a:pPr>
                      <a:r>
                        <a:rPr lang="en-GB" sz="2000" b="1"/>
                        <a:t>5</a:t>
                      </a:r>
                    </a:p>
                  </a:txBody>
                  <a:tcPr marL="122496" marR="122496" marT="61248" marB="61248"/>
                </a:tc>
                <a:tc>
                  <a:txBody>
                    <a:bodyPr/>
                    <a:lstStyle/>
                    <a:p>
                      <a:pPr lvl="0">
                        <a:buNone/>
                      </a:pPr>
                      <a:r>
                        <a:rPr lang="en-GB" sz="2000" dirty="0">
                          <a:solidFill>
                            <a:schemeClr val="tx1"/>
                          </a:solidFill>
                        </a:rPr>
                        <a:t>Trials</a:t>
                      </a:r>
                    </a:p>
                  </a:txBody>
                  <a:tcPr marL="122497" marR="122497" marT="61248" marB="61248"/>
                </a:tc>
                <a:extLst>
                  <a:ext uri="{0D108BD9-81ED-4DB2-BD59-A6C34878D82A}">
                    <a16:rowId xmlns:a16="http://schemas.microsoft.com/office/drawing/2014/main" val="87122585"/>
                  </a:ext>
                </a:extLst>
              </a:tr>
              <a:tr h="457200">
                <a:tc>
                  <a:txBody>
                    <a:bodyPr/>
                    <a:lstStyle/>
                    <a:p>
                      <a:pPr lvl="0">
                        <a:buNone/>
                      </a:pPr>
                      <a:r>
                        <a:rPr lang="en-GB" sz="2000" b="1"/>
                        <a:t>6</a:t>
                      </a:r>
                    </a:p>
                  </a:txBody>
                  <a:tcPr marL="122496" marR="122496" marT="61248" marB="61248"/>
                </a:tc>
                <a:tc>
                  <a:txBody>
                    <a:bodyPr/>
                    <a:lstStyle/>
                    <a:p>
                      <a:r>
                        <a:rPr lang="en-GB" sz="2000" dirty="0"/>
                        <a:t>Cyber </a:t>
                      </a:r>
                      <a:r>
                        <a:rPr lang="en-GB" sz="2000" dirty="0">
                          <a:solidFill>
                            <a:schemeClr val="tx1"/>
                          </a:solidFill>
                        </a:rPr>
                        <a:t>security &amp; data</a:t>
                      </a:r>
                    </a:p>
                  </a:txBody>
                  <a:tcPr marL="122497" marR="122497" marT="61248" marB="61248"/>
                </a:tc>
                <a:extLst>
                  <a:ext uri="{0D108BD9-81ED-4DB2-BD59-A6C34878D82A}">
                    <a16:rowId xmlns:a16="http://schemas.microsoft.com/office/drawing/2014/main" val="736875801"/>
                  </a:ext>
                </a:extLst>
              </a:tr>
            </a:tbl>
          </a:graphicData>
        </a:graphic>
      </p:graphicFrame>
    </p:spTree>
    <p:extLst>
      <p:ext uri="{BB962C8B-B14F-4D97-AF65-F5344CB8AC3E}">
        <p14:creationId xmlns:p14="http://schemas.microsoft.com/office/powerpoint/2010/main" val="3915082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EE2B380-E994-446D-ABD2-9FD80D3159AD}"/>
              </a:ext>
            </a:extLst>
          </p:cNvPr>
          <p:cNvGraphicFramePr>
            <a:graphicFrameLocks noGrp="1"/>
          </p:cNvGraphicFramePr>
          <p:nvPr>
            <p:ph idx="1"/>
            <p:extLst>
              <p:ext uri="{D42A27DB-BD31-4B8C-83A1-F6EECF244321}">
                <p14:modId xmlns:p14="http://schemas.microsoft.com/office/powerpoint/2010/main" val="1461315796"/>
              </p:ext>
            </p:extLst>
          </p:nvPr>
        </p:nvGraphicFramePr>
        <p:xfrm>
          <a:off x="504825" y="1441450"/>
          <a:ext cx="11306979" cy="3204041"/>
        </p:xfrm>
        <a:graphic>
          <a:graphicData uri="http://schemas.openxmlformats.org/drawingml/2006/table">
            <a:tbl>
              <a:tblPr firstRow="1" firstCol="1">
                <a:tableStyleId>{5C22544A-7EE6-4342-B048-85BDC9FD1C3A}</a:tableStyleId>
              </a:tblPr>
              <a:tblGrid>
                <a:gridCol w="3169660">
                  <a:extLst>
                    <a:ext uri="{9D8B030D-6E8A-4147-A177-3AD203B41FA5}">
                      <a16:colId xmlns:a16="http://schemas.microsoft.com/office/drawing/2014/main" val="1985129226"/>
                    </a:ext>
                  </a:extLst>
                </a:gridCol>
                <a:gridCol w="8137319">
                  <a:extLst>
                    <a:ext uri="{9D8B030D-6E8A-4147-A177-3AD203B41FA5}">
                      <a16:colId xmlns:a16="http://schemas.microsoft.com/office/drawing/2014/main" val="3980185480"/>
                    </a:ext>
                  </a:extLst>
                </a:gridCol>
              </a:tblGrid>
              <a:tr h="508605">
                <a:tc rowSpan="7">
                  <a:txBody>
                    <a:bodyPr/>
                    <a:lstStyle/>
                    <a:p>
                      <a:r>
                        <a:rPr lang="en-GB" sz="2000" dirty="0"/>
                        <a:t>Core topics:</a:t>
                      </a:r>
                    </a:p>
                  </a:txBody>
                  <a:tcPr marL="122497" marR="122497" marT="61248" marB="61248"/>
                </a:tc>
                <a:tc>
                  <a:txBody>
                    <a:bodyPr/>
                    <a:lstStyle/>
                    <a:p>
                      <a:r>
                        <a:rPr lang="en-GB" sz="2000" b="0" dirty="0">
                          <a:solidFill>
                            <a:schemeClr val="tx1"/>
                          </a:solidFill>
                        </a:rPr>
                        <a:t>ADS approval (incl. Verification &amp;Validation)</a:t>
                      </a:r>
                    </a:p>
                  </a:txBody>
                  <a:tcPr marL="122497" marR="122497" marT="61248" marB="61248">
                    <a:solidFill>
                      <a:schemeClr val="accent5">
                        <a:lumMod val="20000"/>
                        <a:lumOff val="80000"/>
                      </a:schemeClr>
                    </a:solidFill>
                  </a:tcPr>
                </a:tc>
                <a:extLst>
                  <a:ext uri="{0D108BD9-81ED-4DB2-BD59-A6C34878D82A}">
                    <a16:rowId xmlns:a16="http://schemas.microsoft.com/office/drawing/2014/main" val="315961328"/>
                  </a:ext>
                </a:extLst>
              </a:tr>
              <a:tr h="410765">
                <a:tc vMerge="1">
                  <a:txBody>
                    <a:bodyPr/>
                    <a:lstStyle/>
                    <a:p>
                      <a:endParaRPr lang="en-US"/>
                    </a:p>
                  </a:txBody>
                  <a:tcPr marL="122497" marR="122497" marT="61248" marB="61248"/>
                </a:tc>
                <a:tc>
                  <a:txBody>
                    <a:bodyPr/>
                    <a:lstStyle/>
                    <a:p>
                      <a:r>
                        <a:rPr lang="en-GB" sz="2000" dirty="0">
                          <a:solidFill>
                            <a:schemeClr val="tx1"/>
                          </a:solidFill>
                        </a:rPr>
                        <a:t>Codified behavioural ruleset (</a:t>
                      </a:r>
                      <a:r>
                        <a:rPr lang="en-GB" sz="2000" dirty="0" err="1">
                          <a:solidFill>
                            <a:schemeClr val="tx1"/>
                          </a:solidFill>
                        </a:rPr>
                        <a:t>ie</a:t>
                      </a:r>
                      <a:r>
                        <a:rPr lang="en-GB" sz="2000" dirty="0">
                          <a:solidFill>
                            <a:schemeClr val="tx1"/>
                          </a:solidFill>
                        </a:rPr>
                        <a:t> digital highway code)</a:t>
                      </a:r>
                    </a:p>
                  </a:txBody>
                  <a:tcPr marL="122497" marR="122497" marT="61248" marB="61248"/>
                </a:tc>
                <a:extLst>
                  <a:ext uri="{0D108BD9-81ED-4DB2-BD59-A6C34878D82A}">
                    <a16:rowId xmlns:a16="http://schemas.microsoft.com/office/drawing/2014/main" val="4103060138"/>
                  </a:ext>
                </a:extLst>
              </a:tr>
              <a:tr h="446484">
                <a:tc vMerge="1">
                  <a:txBody>
                    <a:bodyPr/>
                    <a:lstStyle/>
                    <a:p>
                      <a:endParaRPr lang="en-US"/>
                    </a:p>
                  </a:txBody>
                  <a:tcPr marL="122497" marR="122497" marT="61248" marB="61248"/>
                </a:tc>
                <a:tc>
                  <a:txBody>
                    <a:bodyPr/>
                    <a:lstStyle/>
                    <a:p>
                      <a:r>
                        <a:rPr lang="en-GB" sz="2000" dirty="0">
                          <a:solidFill>
                            <a:schemeClr val="tx1"/>
                          </a:solidFill>
                        </a:rPr>
                        <a:t>Scenario generation, selection and coverage (incl. Safety Pool)</a:t>
                      </a:r>
                    </a:p>
                  </a:txBody>
                  <a:tcPr marL="122497" marR="122497" marT="61248" marB="61248"/>
                </a:tc>
                <a:extLst>
                  <a:ext uri="{0D108BD9-81ED-4DB2-BD59-A6C34878D82A}">
                    <a16:rowId xmlns:a16="http://schemas.microsoft.com/office/drawing/2014/main" val="3470993394"/>
                  </a:ext>
                </a:extLst>
              </a:tr>
              <a:tr h="428625">
                <a:tc vMerge="1">
                  <a:txBody>
                    <a:bodyPr/>
                    <a:lstStyle/>
                    <a:p>
                      <a:endParaRPr lang="en-US"/>
                    </a:p>
                  </a:txBody>
                  <a:tcPr marL="122497" marR="122497" marT="61248" marB="61248"/>
                </a:tc>
                <a:tc>
                  <a:txBody>
                    <a:bodyPr/>
                    <a:lstStyle/>
                    <a:p>
                      <a:pPr lvl="0">
                        <a:buNone/>
                      </a:pPr>
                      <a:r>
                        <a:rPr lang="en-GB" sz="2000" dirty="0">
                          <a:solidFill>
                            <a:schemeClr val="tx1"/>
                          </a:solidFill>
                        </a:rPr>
                        <a:t>Non-ADS (</a:t>
                      </a:r>
                      <a:r>
                        <a:rPr lang="en-GB" sz="2000" dirty="0" err="1">
                          <a:solidFill>
                            <a:schemeClr val="tx1"/>
                          </a:solidFill>
                        </a:rPr>
                        <a:t>ie</a:t>
                      </a:r>
                      <a:r>
                        <a:rPr lang="en-GB" sz="2000" dirty="0">
                          <a:solidFill>
                            <a:schemeClr val="tx1"/>
                          </a:solidFill>
                        </a:rPr>
                        <a:t> physical) vehicle requirements</a:t>
                      </a:r>
                    </a:p>
                  </a:txBody>
                  <a:tcPr marL="122497" marR="122497" marT="61248" marB="61248"/>
                </a:tc>
                <a:extLst>
                  <a:ext uri="{0D108BD9-81ED-4DB2-BD59-A6C34878D82A}">
                    <a16:rowId xmlns:a16="http://schemas.microsoft.com/office/drawing/2014/main" val="87122585"/>
                  </a:ext>
                </a:extLst>
              </a:tr>
              <a:tr h="428625">
                <a:tc vMerge="1">
                  <a:txBody>
                    <a:bodyPr/>
                    <a:lstStyle/>
                    <a:p>
                      <a:endParaRPr lang="en-US"/>
                    </a:p>
                  </a:txBody>
                  <a:tcPr marL="122496" marR="122496" marT="61248" marB="61248"/>
                </a:tc>
                <a:tc>
                  <a:txBody>
                    <a:bodyPr/>
                    <a:lstStyle/>
                    <a:p>
                      <a:pPr lvl="0">
                        <a:buNone/>
                      </a:pPr>
                      <a:r>
                        <a:rPr lang="en-GB" sz="2000" b="0" i="0" u="none" strike="noStrike" noProof="0" dirty="0">
                          <a:solidFill>
                            <a:schemeClr val="tx1"/>
                          </a:solidFill>
                          <a:latin typeface="Arial"/>
                        </a:rPr>
                        <a:t>In-use safety monitoring of ADS</a:t>
                      </a:r>
                      <a:endParaRPr lang="en-US" dirty="0">
                        <a:solidFill>
                          <a:schemeClr val="tx1"/>
                        </a:solidFill>
                      </a:endParaRPr>
                    </a:p>
                  </a:txBody>
                  <a:tcPr marL="122496" marR="122496" marT="61248" marB="61248"/>
                </a:tc>
                <a:extLst>
                  <a:ext uri="{0D108BD9-81ED-4DB2-BD59-A6C34878D82A}">
                    <a16:rowId xmlns:a16="http://schemas.microsoft.com/office/drawing/2014/main" val="550682504"/>
                  </a:ext>
                </a:extLst>
              </a:tr>
              <a:tr h="482203">
                <a:tc vMerge="1">
                  <a:txBody>
                    <a:bodyPr/>
                    <a:lstStyle/>
                    <a:p>
                      <a:endParaRPr lang="en-US"/>
                    </a:p>
                  </a:txBody>
                  <a:tcPr marL="122496" marR="122496" marT="61248" marB="61248"/>
                </a:tc>
                <a:tc>
                  <a:txBody>
                    <a:bodyPr/>
                    <a:lstStyle/>
                    <a:p>
                      <a:pPr lvl="0">
                        <a:buNone/>
                      </a:pPr>
                      <a:r>
                        <a:rPr lang="en-GB" sz="2000">
                          <a:solidFill>
                            <a:schemeClr val="tx1"/>
                          </a:solidFill>
                        </a:rPr>
                        <a:t>Transition Demands (technical aspects)</a:t>
                      </a:r>
                    </a:p>
                  </a:txBody>
                  <a:tcPr marL="122496" marR="122496" marT="61248" marB="61248"/>
                </a:tc>
                <a:extLst>
                  <a:ext uri="{0D108BD9-81ED-4DB2-BD59-A6C34878D82A}">
                    <a16:rowId xmlns:a16="http://schemas.microsoft.com/office/drawing/2014/main" val="2822077322"/>
                  </a:ext>
                </a:extLst>
              </a:tr>
              <a:tr h="482203">
                <a:tc vMerge="1">
                  <a:txBody>
                    <a:bodyPr/>
                    <a:lstStyle/>
                    <a:p>
                      <a:endParaRPr lang="en-US"/>
                    </a:p>
                  </a:txBody>
                  <a:tcPr marL="122497" marR="122497" marT="61248" marB="61248"/>
                </a:tc>
                <a:tc>
                  <a:txBody>
                    <a:bodyPr/>
                    <a:lstStyle/>
                    <a:p>
                      <a:r>
                        <a:rPr lang="en-GB" sz="2000" dirty="0">
                          <a:solidFill>
                            <a:schemeClr val="accent6">
                              <a:lumMod val="10000"/>
                            </a:schemeClr>
                          </a:solidFill>
                        </a:rPr>
                        <a:t>Minimal Risk Manoeuvres and Minimal Risk Conditions</a:t>
                      </a:r>
                    </a:p>
                  </a:txBody>
                  <a:tcPr marL="122497" marR="122497" marT="61248" marB="61248"/>
                </a:tc>
                <a:extLst>
                  <a:ext uri="{0D108BD9-81ED-4DB2-BD59-A6C34878D82A}">
                    <a16:rowId xmlns:a16="http://schemas.microsoft.com/office/drawing/2014/main" val="736875801"/>
                  </a:ext>
                </a:extLst>
              </a:tr>
            </a:tbl>
          </a:graphicData>
        </a:graphic>
      </p:graphicFrame>
      <p:sp>
        <p:nvSpPr>
          <p:cNvPr id="3" name="Title 2">
            <a:extLst>
              <a:ext uri="{FF2B5EF4-FFF2-40B4-BE49-F238E27FC236}">
                <a16:creationId xmlns:a16="http://schemas.microsoft.com/office/drawing/2014/main" id="{9AADE7E0-D805-4178-B0FD-5B1A916E8E6F}"/>
              </a:ext>
            </a:extLst>
          </p:cNvPr>
          <p:cNvSpPr>
            <a:spLocks noGrp="1"/>
          </p:cNvSpPr>
          <p:nvPr>
            <p:ph type="title"/>
          </p:nvPr>
        </p:nvSpPr>
        <p:spPr>
          <a:xfrm>
            <a:off x="502979" y="455955"/>
            <a:ext cx="11181021" cy="704348"/>
          </a:xfrm>
        </p:spPr>
        <p:txBody>
          <a:bodyPr lIns="90000" tIns="45720" rIns="90000" bIns="45720" anchor="b">
            <a:normAutofit fontScale="90000"/>
          </a:bodyPr>
          <a:lstStyle/>
          <a:p>
            <a:r>
              <a:rPr lang="en-GB"/>
              <a:t>Workstream 1: Vehicle approval &amp; in-service compliance</a:t>
            </a:r>
            <a:endParaRPr lang="en-GB" err="1">
              <a:solidFill>
                <a:srgbClr val="FFC000"/>
              </a:solidFill>
              <a:cs typeface="Arial"/>
            </a:endParaRPr>
          </a:p>
        </p:txBody>
      </p:sp>
      <p:sp>
        <p:nvSpPr>
          <p:cNvPr id="4" name="Slide Number Placeholder 3">
            <a:extLst>
              <a:ext uri="{FF2B5EF4-FFF2-40B4-BE49-F238E27FC236}">
                <a16:creationId xmlns:a16="http://schemas.microsoft.com/office/drawing/2014/main" id="{D77A4BE1-4A02-44FB-A27C-2D5F41C4B415}"/>
              </a:ext>
            </a:extLst>
          </p:cNvPr>
          <p:cNvSpPr>
            <a:spLocks noGrp="1"/>
          </p:cNvSpPr>
          <p:nvPr>
            <p:ph type="sldNum" sz="quarter" idx="12"/>
          </p:nvPr>
        </p:nvSpPr>
        <p:spPr>
          <a:xfrm>
            <a:off x="11170589" y="6434245"/>
            <a:ext cx="513675"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F530423-F2DA-4A11-9E75-1EB6423D69A6}" type="slidenum">
              <a:rPr kumimoji="0" lang="en-GB" sz="1600" b="0" i="0" u="none" strike="noStrike" kern="1200" cap="none" spc="0" normalizeH="0" baseline="0" noProof="0" smtClean="0">
                <a:ln>
                  <a:noFill/>
                </a:ln>
                <a:solidFill>
                  <a:srgbClr val="004E6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a:t>
            </a:fld>
            <a:endParaRPr kumimoji="0" lang="en-GB" sz="1600" b="0" i="0" u="none" strike="noStrike" kern="1200" cap="none" spc="0" normalizeH="0" baseline="0" noProof="0">
              <a:ln>
                <a:noFill/>
              </a:ln>
              <a:solidFill>
                <a:srgbClr val="004E6C"/>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4203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EE2B380-E994-446D-ABD2-9FD80D3159AD}"/>
              </a:ext>
            </a:extLst>
          </p:cNvPr>
          <p:cNvGraphicFramePr>
            <a:graphicFrameLocks noGrp="1"/>
          </p:cNvGraphicFramePr>
          <p:nvPr>
            <p:ph idx="1"/>
            <p:extLst>
              <p:ext uri="{D42A27DB-BD31-4B8C-83A1-F6EECF244321}">
                <p14:modId xmlns:p14="http://schemas.microsoft.com/office/powerpoint/2010/main" val="909477086"/>
              </p:ext>
            </p:extLst>
          </p:nvPr>
        </p:nvGraphicFramePr>
        <p:xfrm>
          <a:off x="504825" y="1441450"/>
          <a:ext cx="11306979" cy="3604935"/>
        </p:xfrm>
        <a:graphic>
          <a:graphicData uri="http://schemas.openxmlformats.org/drawingml/2006/table">
            <a:tbl>
              <a:tblPr firstCol="1">
                <a:tableStyleId>{5C22544A-7EE6-4342-B048-85BDC9FD1C3A}</a:tableStyleId>
              </a:tblPr>
              <a:tblGrid>
                <a:gridCol w="3169660">
                  <a:extLst>
                    <a:ext uri="{9D8B030D-6E8A-4147-A177-3AD203B41FA5}">
                      <a16:colId xmlns:a16="http://schemas.microsoft.com/office/drawing/2014/main" val="1985129226"/>
                    </a:ext>
                  </a:extLst>
                </a:gridCol>
                <a:gridCol w="8137319">
                  <a:extLst>
                    <a:ext uri="{9D8B030D-6E8A-4147-A177-3AD203B41FA5}">
                      <a16:colId xmlns:a16="http://schemas.microsoft.com/office/drawing/2014/main" val="3980185480"/>
                    </a:ext>
                  </a:extLst>
                </a:gridCol>
              </a:tblGrid>
              <a:tr h="410765">
                <a:tc rowSpan="8">
                  <a:txBody>
                    <a:bodyPr/>
                    <a:lstStyle/>
                    <a:p>
                      <a:r>
                        <a:rPr lang="en-GB" sz="2000" dirty="0"/>
                        <a:t>Core topics:</a:t>
                      </a:r>
                    </a:p>
                  </a:txBody>
                  <a:tcPr marL="122497" marR="122497" marT="61248" marB="61248"/>
                </a:tc>
                <a:tc>
                  <a:txBody>
                    <a:bodyPr/>
                    <a:lstStyle/>
                    <a:p>
                      <a:pPr lvl="0">
                        <a:buNone/>
                      </a:pPr>
                      <a:r>
                        <a:rPr lang="en-GB" sz="2000" dirty="0"/>
                        <a:t>Authorised Self-Driving Entity (ASDE) registration</a:t>
                      </a:r>
                      <a:endParaRPr lang="en-US" dirty="0"/>
                    </a:p>
                  </a:txBody>
                  <a:tcPr marL="122497" marR="122497" marT="61248" marB="61248"/>
                </a:tc>
                <a:extLst>
                  <a:ext uri="{0D108BD9-81ED-4DB2-BD59-A6C34878D82A}">
                    <a16:rowId xmlns:a16="http://schemas.microsoft.com/office/drawing/2014/main" val="315961328"/>
                  </a:ext>
                </a:extLst>
              </a:tr>
              <a:tr h="410765">
                <a:tc vMerge="1">
                  <a:txBody>
                    <a:bodyPr/>
                    <a:lstStyle/>
                    <a:p>
                      <a:endParaRPr lang="en-US"/>
                    </a:p>
                  </a:txBody>
                  <a:tcPr marL="122497" marR="122497" marT="61248" marB="61248"/>
                </a:tc>
                <a:tc>
                  <a:txBody>
                    <a:bodyPr/>
                    <a:lstStyle/>
                    <a:p>
                      <a:pPr lvl="0">
                        <a:buNone/>
                      </a:pPr>
                      <a:r>
                        <a:rPr lang="en-GB" sz="2000" dirty="0"/>
                        <a:t>Deployment conditions</a:t>
                      </a:r>
                      <a:endParaRPr lang="en-US" dirty="0"/>
                    </a:p>
                  </a:txBody>
                  <a:tcPr marL="122497" marR="122497" marT="61248" marB="61248"/>
                </a:tc>
                <a:extLst>
                  <a:ext uri="{0D108BD9-81ED-4DB2-BD59-A6C34878D82A}">
                    <a16:rowId xmlns:a16="http://schemas.microsoft.com/office/drawing/2014/main" val="4103060138"/>
                  </a:ext>
                </a:extLst>
              </a:tr>
              <a:tr h="446484">
                <a:tc vMerge="1">
                  <a:txBody>
                    <a:bodyPr/>
                    <a:lstStyle/>
                    <a:p>
                      <a:endParaRPr lang="en-US"/>
                    </a:p>
                  </a:txBody>
                  <a:tcPr marL="122497" marR="122497" marT="61248" marB="61248"/>
                </a:tc>
                <a:tc>
                  <a:txBody>
                    <a:bodyPr/>
                    <a:lstStyle/>
                    <a:p>
                      <a:pPr lvl="0">
                        <a:buNone/>
                      </a:pPr>
                      <a:r>
                        <a:rPr lang="en-GB" sz="2000" dirty="0"/>
                        <a:t>Transition demands – driver aspects</a:t>
                      </a:r>
                      <a:endParaRPr lang="en-US" dirty="0"/>
                    </a:p>
                  </a:txBody>
                  <a:tcPr marL="122497" marR="122497" marT="61248" marB="61248"/>
                </a:tc>
                <a:extLst>
                  <a:ext uri="{0D108BD9-81ED-4DB2-BD59-A6C34878D82A}">
                    <a16:rowId xmlns:a16="http://schemas.microsoft.com/office/drawing/2014/main" val="3470993394"/>
                  </a:ext>
                </a:extLst>
              </a:tr>
              <a:tr h="428625">
                <a:tc vMerge="1">
                  <a:txBody>
                    <a:bodyPr/>
                    <a:lstStyle/>
                    <a:p>
                      <a:endParaRPr lang="en-US"/>
                    </a:p>
                  </a:txBody>
                  <a:tcPr marL="122497" marR="122497" marT="61248" marB="61248"/>
                </a:tc>
                <a:tc>
                  <a:txBody>
                    <a:bodyPr/>
                    <a:lstStyle/>
                    <a:p>
                      <a:pPr lvl="0">
                        <a:buNone/>
                      </a:pPr>
                      <a:r>
                        <a:rPr lang="en-GB" sz="2000" dirty="0"/>
                        <a:t>Monitoring test</a:t>
                      </a:r>
                      <a:endParaRPr lang="en-US" dirty="0"/>
                    </a:p>
                  </a:txBody>
                  <a:tcPr marL="122497" marR="122497" marT="61248" marB="61248"/>
                </a:tc>
                <a:extLst>
                  <a:ext uri="{0D108BD9-81ED-4DB2-BD59-A6C34878D82A}">
                    <a16:rowId xmlns:a16="http://schemas.microsoft.com/office/drawing/2014/main" val="87122585"/>
                  </a:ext>
                </a:extLst>
              </a:tr>
              <a:tr h="428625">
                <a:tc vMerge="1">
                  <a:txBody>
                    <a:bodyPr/>
                    <a:lstStyle/>
                    <a:p>
                      <a:endParaRPr lang="en-US"/>
                    </a:p>
                  </a:txBody>
                  <a:tcPr marL="122496" marR="122496" marT="61248" marB="61248"/>
                </a:tc>
                <a:tc>
                  <a:txBody>
                    <a:bodyPr/>
                    <a:lstStyle/>
                    <a:p>
                      <a:pPr lvl="0">
                        <a:buNone/>
                      </a:pPr>
                      <a:r>
                        <a:rPr lang="en-GB" sz="2000" b="0" i="0" u="none" strike="noStrike" noProof="0" dirty="0">
                          <a:latin typeface="Arial"/>
                        </a:rPr>
                        <a:t>Evidence for in-use regulation</a:t>
                      </a:r>
                      <a:endParaRPr lang="en-US" dirty="0"/>
                    </a:p>
                  </a:txBody>
                  <a:tcPr marL="122496" marR="122496" marT="61248" marB="61248"/>
                </a:tc>
                <a:extLst>
                  <a:ext uri="{0D108BD9-81ED-4DB2-BD59-A6C34878D82A}">
                    <a16:rowId xmlns:a16="http://schemas.microsoft.com/office/drawing/2014/main" val="550682504"/>
                  </a:ext>
                </a:extLst>
              </a:tr>
              <a:tr h="482203">
                <a:tc vMerge="1">
                  <a:txBody>
                    <a:bodyPr/>
                    <a:lstStyle/>
                    <a:p>
                      <a:endParaRPr lang="en-US"/>
                    </a:p>
                  </a:txBody>
                  <a:tcPr marL="122496" marR="122496" marT="61248" marB="61248"/>
                </a:tc>
                <a:tc>
                  <a:txBody>
                    <a:bodyPr/>
                    <a:lstStyle/>
                    <a:p>
                      <a:pPr lvl="0" algn="l">
                        <a:lnSpc>
                          <a:spcPct val="100000"/>
                        </a:lnSpc>
                        <a:spcBef>
                          <a:spcPts val="0"/>
                        </a:spcBef>
                        <a:spcAft>
                          <a:spcPts val="0"/>
                        </a:spcAft>
                        <a:buNone/>
                      </a:pPr>
                      <a:r>
                        <a:rPr lang="en-GB" sz="2000" b="0" i="0" u="none" strike="noStrike" noProof="0" dirty="0">
                          <a:latin typeface="Arial"/>
                        </a:rPr>
                        <a:t>Safety documentation &amp; Equality Impact Assessment</a:t>
                      </a:r>
                      <a:endParaRPr lang="en-US" dirty="0"/>
                    </a:p>
                  </a:txBody>
                  <a:tcPr marL="122496" marR="122496" marT="61248" marB="61248"/>
                </a:tc>
                <a:extLst>
                  <a:ext uri="{0D108BD9-81ED-4DB2-BD59-A6C34878D82A}">
                    <a16:rowId xmlns:a16="http://schemas.microsoft.com/office/drawing/2014/main" val="2822077322"/>
                  </a:ext>
                </a:extLst>
              </a:tr>
              <a:tr h="482203">
                <a:tc vMerge="1">
                  <a:txBody>
                    <a:bodyPr/>
                    <a:lstStyle/>
                    <a:p>
                      <a:endParaRPr lang="en-US"/>
                    </a:p>
                  </a:txBody>
                  <a:tcPr marL="122497" marR="122497" marT="61248" marB="61248"/>
                </a:tc>
                <a:tc>
                  <a:txBody>
                    <a:bodyPr/>
                    <a:lstStyle/>
                    <a:p>
                      <a:pPr lvl="0">
                        <a:buNone/>
                      </a:pPr>
                      <a:r>
                        <a:rPr lang="en-GB" sz="2000" dirty="0"/>
                        <a:t>Fees &amp; admin process</a:t>
                      </a:r>
                      <a:endParaRPr lang="en-US" dirty="0"/>
                    </a:p>
                  </a:txBody>
                  <a:tcPr marL="122497" marR="122497" marT="61248" marB="61248"/>
                </a:tc>
                <a:extLst>
                  <a:ext uri="{0D108BD9-81ED-4DB2-BD59-A6C34878D82A}">
                    <a16:rowId xmlns:a16="http://schemas.microsoft.com/office/drawing/2014/main" val="736875801"/>
                  </a:ext>
                </a:extLst>
              </a:tr>
              <a:tr h="482203">
                <a:tc vMerge="1">
                  <a:txBody>
                    <a:bodyPr/>
                    <a:lstStyle/>
                    <a:p>
                      <a:endParaRPr lang="en-US"/>
                    </a:p>
                  </a:txBody>
                  <a:tcPr marL="122496" marR="122496" marT="61248" marB="61248"/>
                </a:tc>
                <a:tc>
                  <a:txBody>
                    <a:bodyPr/>
                    <a:lstStyle/>
                    <a:p>
                      <a:pPr lvl="0">
                        <a:buNone/>
                      </a:pPr>
                      <a:r>
                        <a:rPr lang="en-GB" sz="2000" dirty="0"/>
                        <a:t>Appeals process</a:t>
                      </a:r>
                      <a:endParaRPr lang="en-US" dirty="0"/>
                    </a:p>
                  </a:txBody>
                  <a:tcPr marL="122496" marR="122496" marT="61248" marB="61248"/>
                </a:tc>
                <a:extLst>
                  <a:ext uri="{0D108BD9-81ED-4DB2-BD59-A6C34878D82A}">
                    <a16:rowId xmlns:a16="http://schemas.microsoft.com/office/drawing/2014/main" val="484455670"/>
                  </a:ext>
                </a:extLst>
              </a:tr>
            </a:tbl>
          </a:graphicData>
        </a:graphic>
      </p:graphicFrame>
      <p:sp>
        <p:nvSpPr>
          <p:cNvPr id="3" name="Title 2">
            <a:extLst>
              <a:ext uri="{FF2B5EF4-FFF2-40B4-BE49-F238E27FC236}">
                <a16:creationId xmlns:a16="http://schemas.microsoft.com/office/drawing/2014/main" id="{9AADE7E0-D805-4178-B0FD-5B1A916E8E6F}"/>
              </a:ext>
            </a:extLst>
          </p:cNvPr>
          <p:cNvSpPr>
            <a:spLocks noGrp="1"/>
          </p:cNvSpPr>
          <p:nvPr>
            <p:ph type="title"/>
          </p:nvPr>
        </p:nvSpPr>
        <p:spPr>
          <a:xfrm>
            <a:off x="502979" y="455955"/>
            <a:ext cx="11181021" cy="704348"/>
          </a:xfrm>
        </p:spPr>
        <p:txBody>
          <a:bodyPr lIns="90000" tIns="45720" rIns="90000" bIns="45720" anchor="b">
            <a:normAutofit/>
          </a:bodyPr>
          <a:lstStyle/>
          <a:p>
            <a:r>
              <a:rPr lang="en-GB"/>
              <a:t>Workstream 2: Authorisation</a:t>
            </a:r>
            <a:endParaRPr lang="en-GB" err="1">
              <a:solidFill>
                <a:srgbClr val="FFC000"/>
              </a:solidFill>
              <a:cs typeface="Arial"/>
            </a:endParaRPr>
          </a:p>
        </p:txBody>
      </p:sp>
      <p:sp>
        <p:nvSpPr>
          <p:cNvPr id="4" name="Slide Number Placeholder 3">
            <a:extLst>
              <a:ext uri="{FF2B5EF4-FFF2-40B4-BE49-F238E27FC236}">
                <a16:creationId xmlns:a16="http://schemas.microsoft.com/office/drawing/2014/main" id="{D77A4BE1-4A02-44FB-A27C-2D5F41C4B415}"/>
              </a:ext>
            </a:extLst>
          </p:cNvPr>
          <p:cNvSpPr>
            <a:spLocks noGrp="1"/>
          </p:cNvSpPr>
          <p:nvPr>
            <p:ph type="sldNum" sz="quarter" idx="12"/>
          </p:nvPr>
        </p:nvSpPr>
        <p:spPr>
          <a:xfrm>
            <a:off x="11170589" y="6434245"/>
            <a:ext cx="513675"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F530423-F2DA-4A11-9E75-1EB6423D69A6}" type="slidenum">
              <a:rPr kumimoji="0" lang="en-GB" sz="1600" b="0" i="0" u="none" strike="noStrike" kern="1200" cap="none" spc="0" normalizeH="0" baseline="0" noProof="0" smtClean="0">
                <a:ln>
                  <a:noFill/>
                </a:ln>
                <a:solidFill>
                  <a:srgbClr val="004E6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GB" sz="1600" b="0" i="0" u="none" strike="noStrike" kern="1200" cap="none" spc="0" normalizeH="0" baseline="0" noProof="0">
              <a:ln>
                <a:noFill/>
              </a:ln>
              <a:solidFill>
                <a:srgbClr val="004E6C"/>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7896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EE2B380-E994-446D-ABD2-9FD80D3159AD}"/>
              </a:ext>
            </a:extLst>
          </p:cNvPr>
          <p:cNvGraphicFramePr>
            <a:graphicFrameLocks noGrp="1"/>
          </p:cNvGraphicFramePr>
          <p:nvPr>
            <p:ph idx="1"/>
            <p:extLst>
              <p:ext uri="{D42A27DB-BD31-4B8C-83A1-F6EECF244321}">
                <p14:modId xmlns:p14="http://schemas.microsoft.com/office/powerpoint/2010/main" val="1422186226"/>
              </p:ext>
            </p:extLst>
          </p:nvPr>
        </p:nvGraphicFramePr>
        <p:xfrm>
          <a:off x="440263" y="1201140"/>
          <a:ext cx="11306979" cy="3847859"/>
        </p:xfrm>
        <a:graphic>
          <a:graphicData uri="http://schemas.openxmlformats.org/drawingml/2006/table">
            <a:tbl>
              <a:tblPr firstCol="1">
                <a:tableStyleId>{5C22544A-7EE6-4342-B048-85BDC9FD1C3A}</a:tableStyleId>
              </a:tblPr>
              <a:tblGrid>
                <a:gridCol w="3169660">
                  <a:extLst>
                    <a:ext uri="{9D8B030D-6E8A-4147-A177-3AD203B41FA5}">
                      <a16:colId xmlns:a16="http://schemas.microsoft.com/office/drawing/2014/main" val="1985129226"/>
                    </a:ext>
                  </a:extLst>
                </a:gridCol>
                <a:gridCol w="8137319">
                  <a:extLst>
                    <a:ext uri="{9D8B030D-6E8A-4147-A177-3AD203B41FA5}">
                      <a16:colId xmlns:a16="http://schemas.microsoft.com/office/drawing/2014/main" val="3980185480"/>
                    </a:ext>
                  </a:extLst>
                </a:gridCol>
              </a:tblGrid>
              <a:tr h="322644">
                <a:tc>
                  <a:txBody>
                    <a:bodyPr/>
                    <a:lstStyle/>
                    <a:p>
                      <a:r>
                        <a:rPr lang="en-GB" sz="1800" dirty="0"/>
                        <a:t>Core topics:</a:t>
                      </a:r>
                    </a:p>
                  </a:txBody>
                  <a:tcPr marL="122497" marR="122497" marT="61248" marB="612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Passenger education on safety in Non-User-In-Charge vehicles </a:t>
                      </a:r>
                      <a:endParaRPr lang="en-GB" dirty="0"/>
                    </a:p>
                  </a:txBody>
                  <a:tcPr marL="122497" marR="122497" marT="61248" marB="61248"/>
                </a:tc>
                <a:extLst>
                  <a:ext uri="{0D108BD9-81ED-4DB2-BD59-A6C34878D82A}">
                    <a16:rowId xmlns:a16="http://schemas.microsoft.com/office/drawing/2014/main" val="4103060138"/>
                  </a:ext>
                </a:extLst>
              </a:tr>
              <a:tr h="360766">
                <a:tc>
                  <a:txBody>
                    <a:bodyPr/>
                    <a:lstStyle/>
                    <a:p>
                      <a:endParaRPr lang="en-GB" sz="1800"/>
                    </a:p>
                  </a:txBody>
                  <a:tcPr marL="122497" marR="122497" marT="61248" marB="61248"/>
                </a:tc>
                <a:tc>
                  <a:txBody>
                    <a:bodyPr/>
                    <a:lstStyle/>
                    <a:p>
                      <a:pPr lvl="0">
                        <a:buNone/>
                      </a:pPr>
                      <a:r>
                        <a:rPr lang="en-GB" sz="1800" baseline="0" dirty="0">
                          <a:solidFill>
                            <a:schemeClr val="tx1"/>
                          </a:solidFill>
                        </a:rPr>
                        <a:t>Driver &amp; road user education &amp; comms (linking to AV-Drive) </a:t>
                      </a:r>
                    </a:p>
                  </a:txBody>
                  <a:tcPr marL="122497" marR="122497" marT="61248" marB="61248"/>
                </a:tc>
                <a:extLst>
                  <a:ext uri="{0D108BD9-81ED-4DB2-BD59-A6C34878D82A}">
                    <a16:rowId xmlns:a16="http://schemas.microsoft.com/office/drawing/2014/main" val="3470993394"/>
                  </a:ext>
                </a:extLst>
              </a:tr>
              <a:tr h="323429">
                <a:tc>
                  <a:txBody>
                    <a:bodyPr/>
                    <a:lstStyle/>
                    <a:p>
                      <a:pPr lvl="0">
                        <a:buNone/>
                      </a:pPr>
                      <a:endParaRPr lang="en-GB" sz="1800"/>
                    </a:p>
                  </a:txBody>
                  <a:tcPr marL="122497" marR="122497" marT="61248" marB="61248"/>
                </a:tc>
                <a:tc>
                  <a:txBody>
                    <a:bodyPr/>
                    <a:lstStyle/>
                    <a:p>
                      <a:pPr lvl="0">
                        <a:buNone/>
                      </a:pPr>
                      <a:r>
                        <a:rPr lang="en-GB" sz="1800" b="0" i="0" u="none" strike="noStrike" baseline="0" noProof="0" dirty="0">
                          <a:solidFill>
                            <a:schemeClr val="tx1"/>
                          </a:solidFill>
                          <a:latin typeface="Arial"/>
                        </a:rPr>
                        <a:t>Driver training, tests, &amp; licences </a:t>
                      </a:r>
                    </a:p>
                  </a:txBody>
                  <a:tcPr marL="122496" marR="122496" marT="61248" marB="61248"/>
                </a:tc>
                <a:extLst>
                  <a:ext uri="{0D108BD9-81ED-4DB2-BD59-A6C34878D82A}">
                    <a16:rowId xmlns:a16="http://schemas.microsoft.com/office/drawing/2014/main" val="87122585"/>
                  </a:ext>
                </a:extLst>
              </a:tr>
              <a:tr h="379031">
                <a:tc>
                  <a:txBody>
                    <a:bodyPr/>
                    <a:lstStyle/>
                    <a:p>
                      <a:pPr lvl="0">
                        <a:buNone/>
                      </a:pPr>
                      <a:endParaRPr lang="en-GB" sz="1800"/>
                    </a:p>
                  </a:txBody>
                  <a:tcPr marL="122496" marR="122496" marT="61248" marB="61248"/>
                </a:tc>
                <a:tc>
                  <a:txBody>
                    <a:bodyPr/>
                    <a:lstStyle/>
                    <a:p>
                      <a:pPr lvl="0">
                        <a:buNone/>
                      </a:pPr>
                      <a:r>
                        <a:rPr lang="en-GB" sz="1800"/>
                        <a:t>AV incident investigation (as part of Road Collision Investigation Branch) </a:t>
                      </a:r>
                    </a:p>
                  </a:txBody>
                  <a:tcPr marL="122497" marR="122497" marT="61248" marB="61248"/>
                </a:tc>
                <a:extLst>
                  <a:ext uri="{0D108BD9-81ED-4DB2-BD59-A6C34878D82A}">
                    <a16:rowId xmlns:a16="http://schemas.microsoft.com/office/drawing/2014/main" val="550682504"/>
                  </a:ext>
                </a:extLst>
              </a:tr>
              <a:tr h="389539">
                <a:tc>
                  <a:txBody>
                    <a:bodyPr/>
                    <a:lstStyle/>
                    <a:p>
                      <a:pPr lvl="0">
                        <a:buNone/>
                      </a:pPr>
                      <a:endParaRPr lang="en-GB" sz="1800"/>
                    </a:p>
                  </a:txBody>
                  <a:tcPr marL="122496" marR="122496" marT="61248" marB="61248"/>
                </a:tc>
                <a:tc>
                  <a:txBody>
                    <a:bodyPr/>
                    <a:lstStyle/>
                    <a:p>
                      <a:pPr lvl="0">
                        <a:buNone/>
                      </a:pPr>
                      <a:r>
                        <a:rPr lang="en-GB" sz="1800" dirty="0"/>
                        <a:t>Future of the MOT </a:t>
                      </a:r>
                    </a:p>
                  </a:txBody>
                  <a:tcPr marL="122496" marR="122496" marT="61248" marB="61248"/>
                </a:tc>
                <a:extLst>
                  <a:ext uri="{0D108BD9-81ED-4DB2-BD59-A6C34878D82A}">
                    <a16:rowId xmlns:a16="http://schemas.microsoft.com/office/drawing/2014/main" val="2822077322"/>
                  </a:ext>
                </a:extLst>
              </a:tr>
              <a:tr h="316919">
                <a:tc>
                  <a:txBody>
                    <a:bodyPr/>
                    <a:lstStyle/>
                    <a:p>
                      <a:endParaRPr lang="en-GB" sz="1800"/>
                    </a:p>
                  </a:txBody>
                  <a:tcPr marL="122497" marR="122497" marT="61248" marB="61248"/>
                </a:tc>
                <a:tc>
                  <a:txBody>
                    <a:bodyPr/>
                    <a:lstStyle/>
                    <a:p>
                      <a:pPr lvl="0">
                        <a:buNone/>
                      </a:pPr>
                      <a:r>
                        <a:rPr lang="en-GB" sz="1800" dirty="0"/>
                        <a:t>Interaction between Avs and other road users (</a:t>
                      </a:r>
                      <a:r>
                        <a:rPr lang="en-GB" sz="1800" dirty="0" err="1"/>
                        <a:t>esp</a:t>
                      </a:r>
                      <a:r>
                        <a:rPr lang="en-GB" sz="1800" dirty="0"/>
                        <a:t> Vulnerable Road Users)</a:t>
                      </a:r>
                    </a:p>
                  </a:txBody>
                  <a:tcPr marL="122496" marR="122496" marT="61248" marB="61248"/>
                </a:tc>
                <a:extLst>
                  <a:ext uri="{0D108BD9-81ED-4DB2-BD59-A6C34878D82A}">
                    <a16:rowId xmlns:a16="http://schemas.microsoft.com/office/drawing/2014/main" val="736875801"/>
                  </a:ext>
                </a:extLst>
              </a:tr>
              <a:tr h="377303">
                <a:tc>
                  <a:txBody>
                    <a:bodyPr/>
                    <a:lstStyle/>
                    <a:p>
                      <a:pPr lvl="0">
                        <a:buNone/>
                      </a:pPr>
                      <a:endParaRPr lang="en-GB" sz="1800"/>
                    </a:p>
                  </a:txBody>
                  <a:tcPr marL="122496" marR="122496" marT="61248" marB="612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Permitted </a:t>
                      </a:r>
                      <a:r>
                        <a:rPr lang="en-GB" sz="1800" dirty="0" err="1"/>
                        <a:t>UiC</a:t>
                      </a:r>
                      <a:r>
                        <a:rPr lang="en-GB" sz="1800" dirty="0"/>
                        <a:t> (User in Charge) activities </a:t>
                      </a:r>
                    </a:p>
                  </a:txBody>
                  <a:tcPr marL="122496" marR="122496" marT="61248" marB="61248"/>
                </a:tc>
                <a:extLst>
                  <a:ext uri="{0D108BD9-81ED-4DB2-BD59-A6C34878D82A}">
                    <a16:rowId xmlns:a16="http://schemas.microsoft.com/office/drawing/2014/main" val="2000766955"/>
                  </a:ext>
                </a:extLst>
              </a:tr>
              <a:tr h="421062">
                <a:tc>
                  <a:txBody>
                    <a:bodyPr/>
                    <a:lstStyle/>
                    <a:p>
                      <a:pPr lvl="0">
                        <a:buNone/>
                      </a:pPr>
                      <a:endParaRPr lang="en-GB" sz="1800"/>
                    </a:p>
                  </a:txBody>
                  <a:tcPr marL="122496" marR="122496" marT="61248" marB="61248"/>
                </a:tc>
                <a:tc>
                  <a:txBody>
                    <a:bodyPr/>
                    <a:lstStyle/>
                    <a:p>
                      <a:pPr lvl="0">
                        <a:buNone/>
                      </a:pPr>
                      <a:r>
                        <a:rPr lang="en-GB" sz="1800" dirty="0"/>
                        <a:t>Enforcement (and permissions) on the road by police / DVSA enforcement of new AV offences </a:t>
                      </a:r>
                    </a:p>
                  </a:txBody>
                  <a:tcPr marL="122496" marR="122496" marT="61248" marB="61248"/>
                </a:tc>
                <a:extLst>
                  <a:ext uri="{0D108BD9-81ED-4DB2-BD59-A6C34878D82A}">
                    <a16:rowId xmlns:a16="http://schemas.microsoft.com/office/drawing/2014/main" val="2951697865"/>
                  </a:ext>
                </a:extLst>
              </a:tr>
              <a:tr h="399011">
                <a:tc>
                  <a:txBody>
                    <a:bodyPr/>
                    <a:lstStyle/>
                    <a:p>
                      <a:pPr lvl="0">
                        <a:buNone/>
                      </a:pPr>
                      <a:endParaRPr lang="en-GB" sz="1800"/>
                    </a:p>
                  </a:txBody>
                  <a:tcPr marL="122496" marR="122496" marT="61248" marB="61248"/>
                </a:tc>
                <a:tc>
                  <a:txBody>
                    <a:bodyPr/>
                    <a:lstStyle/>
                    <a:p>
                      <a:pPr lvl="0">
                        <a:buNone/>
                      </a:pPr>
                      <a:r>
                        <a:rPr lang="en-GB" sz="1800" dirty="0"/>
                        <a:t>Insurance industry engagement (overview and coordination) </a:t>
                      </a:r>
                    </a:p>
                  </a:txBody>
                  <a:tcPr marL="122496" marR="122496" marT="61248" marB="61248"/>
                </a:tc>
                <a:extLst>
                  <a:ext uri="{0D108BD9-81ED-4DB2-BD59-A6C34878D82A}">
                    <a16:rowId xmlns:a16="http://schemas.microsoft.com/office/drawing/2014/main" val="175444774"/>
                  </a:ext>
                </a:extLst>
              </a:tr>
            </a:tbl>
          </a:graphicData>
        </a:graphic>
      </p:graphicFrame>
      <p:sp>
        <p:nvSpPr>
          <p:cNvPr id="3" name="Title 2">
            <a:extLst>
              <a:ext uri="{FF2B5EF4-FFF2-40B4-BE49-F238E27FC236}">
                <a16:creationId xmlns:a16="http://schemas.microsoft.com/office/drawing/2014/main" id="{9AADE7E0-D805-4178-B0FD-5B1A916E8E6F}"/>
              </a:ext>
            </a:extLst>
          </p:cNvPr>
          <p:cNvSpPr>
            <a:spLocks noGrp="1"/>
          </p:cNvSpPr>
          <p:nvPr>
            <p:ph type="title"/>
          </p:nvPr>
        </p:nvSpPr>
        <p:spPr>
          <a:xfrm>
            <a:off x="566221" y="352720"/>
            <a:ext cx="11181021" cy="704348"/>
          </a:xfrm>
        </p:spPr>
        <p:txBody>
          <a:bodyPr lIns="90000" tIns="45720" rIns="90000" bIns="45720" anchor="b">
            <a:normAutofit/>
          </a:bodyPr>
          <a:lstStyle/>
          <a:p>
            <a:r>
              <a:rPr lang="en-GB"/>
              <a:t>Workstream 3: Safe Use</a:t>
            </a:r>
            <a:endParaRPr lang="en-GB">
              <a:solidFill>
                <a:srgbClr val="FFC000"/>
              </a:solidFill>
              <a:cs typeface="Arial"/>
            </a:endParaRPr>
          </a:p>
        </p:txBody>
      </p:sp>
      <p:sp>
        <p:nvSpPr>
          <p:cNvPr id="4" name="Slide Number Placeholder 3">
            <a:extLst>
              <a:ext uri="{FF2B5EF4-FFF2-40B4-BE49-F238E27FC236}">
                <a16:creationId xmlns:a16="http://schemas.microsoft.com/office/drawing/2014/main" id="{D77A4BE1-4A02-44FB-A27C-2D5F41C4B415}"/>
              </a:ext>
            </a:extLst>
          </p:cNvPr>
          <p:cNvSpPr>
            <a:spLocks noGrp="1"/>
          </p:cNvSpPr>
          <p:nvPr>
            <p:ph type="sldNum" sz="quarter" idx="12"/>
          </p:nvPr>
        </p:nvSpPr>
        <p:spPr>
          <a:xfrm>
            <a:off x="11170589" y="6434245"/>
            <a:ext cx="513675"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F530423-F2DA-4A11-9E75-1EB6423D69A6}" type="slidenum">
              <a:rPr kumimoji="0" lang="en-GB" sz="1600" b="0" i="0" u="none" strike="noStrike" kern="1200" cap="none" spc="0" normalizeH="0" baseline="0" noProof="0" smtClean="0">
                <a:ln>
                  <a:noFill/>
                </a:ln>
                <a:solidFill>
                  <a:srgbClr val="004E6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en-GB" sz="1600" b="0" i="0" u="none" strike="noStrike" kern="1200" cap="none" spc="0" normalizeH="0" baseline="0" noProof="0">
              <a:ln>
                <a:noFill/>
              </a:ln>
              <a:solidFill>
                <a:srgbClr val="004E6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13564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EE2B380-E994-446D-ABD2-9FD80D3159AD}"/>
              </a:ext>
            </a:extLst>
          </p:cNvPr>
          <p:cNvGraphicFramePr>
            <a:graphicFrameLocks noGrp="1"/>
          </p:cNvGraphicFramePr>
          <p:nvPr>
            <p:ph idx="1"/>
            <p:extLst>
              <p:ext uri="{D42A27DB-BD31-4B8C-83A1-F6EECF244321}">
                <p14:modId xmlns:p14="http://schemas.microsoft.com/office/powerpoint/2010/main" val="287939024"/>
              </p:ext>
            </p:extLst>
          </p:nvPr>
        </p:nvGraphicFramePr>
        <p:xfrm>
          <a:off x="504825" y="1314450"/>
          <a:ext cx="11306979" cy="3103544"/>
        </p:xfrm>
        <a:graphic>
          <a:graphicData uri="http://schemas.openxmlformats.org/drawingml/2006/table">
            <a:tbl>
              <a:tblPr firstCol="1">
                <a:tableStyleId>{5C22544A-7EE6-4342-B048-85BDC9FD1C3A}</a:tableStyleId>
              </a:tblPr>
              <a:tblGrid>
                <a:gridCol w="3169660">
                  <a:extLst>
                    <a:ext uri="{9D8B030D-6E8A-4147-A177-3AD203B41FA5}">
                      <a16:colId xmlns:a16="http://schemas.microsoft.com/office/drawing/2014/main" val="1985129226"/>
                    </a:ext>
                  </a:extLst>
                </a:gridCol>
                <a:gridCol w="8137319">
                  <a:extLst>
                    <a:ext uri="{9D8B030D-6E8A-4147-A177-3AD203B41FA5}">
                      <a16:colId xmlns:a16="http://schemas.microsoft.com/office/drawing/2014/main" val="3980185480"/>
                    </a:ext>
                  </a:extLst>
                </a:gridCol>
              </a:tblGrid>
              <a:tr h="410765">
                <a:tc rowSpan="7">
                  <a:txBody>
                    <a:bodyPr/>
                    <a:lstStyle/>
                    <a:p>
                      <a:r>
                        <a:rPr lang="en-GB" sz="2000" dirty="0"/>
                        <a:t>Core topics:</a:t>
                      </a:r>
                    </a:p>
                  </a:txBody>
                  <a:tcPr marL="122497" marR="122497" marT="61248" marB="61248"/>
                </a:tc>
                <a:tc>
                  <a:txBody>
                    <a:bodyPr/>
                    <a:lstStyle/>
                    <a:p>
                      <a:r>
                        <a:rPr lang="en-GB" sz="2000" dirty="0"/>
                        <a:t>In-use regulation</a:t>
                      </a:r>
                    </a:p>
                  </a:txBody>
                  <a:tcPr marL="122497" marR="122497" marT="61248" marB="61248"/>
                </a:tc>
                <a:extLst>
                  <a:ext uri="{0D108BD9-81ED-4DB2-BD59-A6C34878D82A}">
                    <a16:rowId xmlns:a16="http://schemas.microsoft.com/office/drawing/2014/main" val="315961328"/>
                  </a:ext>
                </a:extLst>
              </a:tr>
              <a:tr h="410764">
                <a:tc vMerge="1">
                  <a:txBody>
                    <a:bodyPr/>
                    <a:lstStyle/>
                    <a:p>
                      <a:endParaRPr lang="en-US"/>
                    </a:p>
                  </a:txBody>
                  <a:tcPr marL="122496" marR="122496" marT="61248" marB="61248"/>
                </a:tc>
                <a:tc>
                  <a:txBody>
                    <a:bodyPr/>
                    <a:lstStyle/>
                    <a:p>
                      <a:pPr lvl="0">
                        <a:buNone/>
                      </a:pPr>
                      <a:r>
                        <a:rPr lang="en-GB" sz="2000" b="0" i="0" u="none" strike="noStrike" noProof="0" dirty="0">
                          <a:solidFill>
                            <a:schemeClr val="tx1"/>
                          </a:solidFill>
                          <a:latin typeface="Arial"/>
                        </a:rPr>
                        <a:t>Agency skills (VCA, DVSA, DVLA)</a:t>
                      </a:r>
                    </a:p>
                  </a:txBody>
                  <a:tcPr marL="122496" marR="122496" marT="61248" marB="61248"/>
                </a:tc>
                <a:extLst>
                  <a:ext uri="{0D108BD9-81ED-4DB2-BD59-A6C34878D82A}">
                    <a16:rowId xmlns:a16="http://schemas.microsoft.com/office/drawing/2014/main" val="2013632834"/>
                  </a:ext>
                </a:extLst>
              </a:tr>
              <a:tr h="410765">
                <a:tc vMerge="1">
                  <a:txBody>
                    <a:bodyPr/>
                    <a:lstStyle/>
                    <a:p>
                      <a:endParaRPr lang="en-US"/>
                    </a:p>
                  </a:txBody>
                  <a:tcPr marL="122497" marR="122497" marT="61248" marB="61248"/>
                </a:tc>
                <a:tc>
                  <a:txBody>
                    <a:bodyPr/>
                    <a:lstStyle/>
                    <a:p>
                      <a:pPr lvl="0">
                        <a:buNone/>
                      </a:pPr>
                      <a:r>
                        <a:rPr lang="en-GB" sz="2000" b="0" i="0" u="none" strike="noStrike" noProof="0">
                          <a:solidFill>
                            <a:schemeClr val="tx1"/>
                          </a:solidFill>
                          <a:latin typeface="Arial"/>
                        </a:rPr>
                        <a:t>VCA testing capability</a:t>
                      </a:r>
                    </a:p>
                  </a:txBody>
                  <a:tcPr marL="122497" marR="122497" marT="61248" marB="61248"/>
                </a:tc>
                <a:extLst>
                  <a:ext uri="{0D108BD9-81ED-4DB2-BD59-A6C34878D82A}">
                    <a16:rowId xmlns:a16="http://schemas.microsoft.com/office/drawing/2014/main" val="4103060138"/>
                  </a:ext>
                </a:extLst>
              </a:tr>
              <a:tr h="428625">
                <a:tc vMerge="1">
                  <a:txBody>
                    <a:bodyPr/>
                    <a:lstStyle/>
                    <a:p>
                      <a:endParaRPr lang="en-US"/>
                    </a:p>
                  </a:txBody>
                  <a:tcPr marL="122497" marR="122497" marT="61248" marB="61248"/>
                </a:tc>
                <a:tc>
                  <a:txBody>
                    <a:bodyPr/>
                    <a:lstStyle/>
                    <a:p>
                      <a:pPr lvl="0">
                        <a:buNone/>
                      </a:pPr>
                      <a:r>
                        <a:rPr lang="en-GB" sz="2000">
                          <a:solidFill>
                            <a:schemeClr val="tx1"/>
                          </a:solidFill>
                        </a:rPr>
                        <a:t>DVSA enforcement capability</a:t>
                      </a:r>
                    </a:p>
                  </a:txBody>
                  <a:tcPr marL="122497" marR="122497" marT="61248" marB="61248"/>
                </a:tc>
                <a:extLst>
                  <a:ext uri="{0D108BD9-81ED-4DB2-BD59-A6C34878D82A}">
                    <a16:rowId xmlns:a16="http://schemas.microsoft.com/office/drawing/2014/main" val="87122585"/>
                  </a:ext>
                </a:extLst>
              </a:tr>
              <a:tr h="428625">
                <a:tc vMerge="1">
                  <a:txBody>
                    <a:bodyPr/>
                    <a:lstStyle/>
                    <a:p>
                      <a:endParaRPr lang="en-US"/>
                    </a:p>
                  </a:txBody>
                  <a:tcPr marL="122496" marR="122496" marT="61248" marB="61248"/>
                </a:tc>
                <a:tc>
                  <a:txBody>
                    <a:bodyPr/>
                    <a:lstStyle/>
                    <a:p>
                      <a:pPr lvl="0">
                        <a:buNone/>
                      </a:pPr>
                      <a:r>
                        <a:rPr lang="en-GB" sz="2000" b="0" i="0" u="none" strike="noStrike" noProof="0">
                          <a:solidFill>
                            <a:schemeClr val="tx1"/>
                          </a:solidFill>
                          <a:latin typeface="Arial"/>
                        </a:rPr>
                        <a:t>MOT test facility systems</a:t>
                      </a:r>
                    </a:p>
                  </a:txBody>
                  <a:tcPr marL="122496" marR="122496" marT="61248" marB="61248"/>
                </a:tc>
                <a:extLst>
                  <a:ext uri="{0D108BD9-81ED-4DB2-BD59-A6C34878D82A}">
                    <a16:rowId xmlns:a16="http://schemas.microsoft.com/office/drawing/2014/main" val="550682504"/>
                  </a:ext>
                </a:extLst>
              </a:tr>
              <a:tr h="482203">
                <a:tc vMerge="1">
                  <a:txBody>
                    <a:bodyPr/>
                    <a:lstStyle/>
                    <a:p>
                      <a:endParaRPr lang="en-US"/>
                    </a:p>
                  </a:txBody>
                  <a:tcPr marL="122496" marR="122496" marT="61248" marB="61248"/>
                </a:tc>
                <a:tc>
                  <a:txBody>
                    <a:bodyPr/>
                    <a:lstStyle/>
                    <a:p>
                      <a:pPr lvl="0">
                        <a:buNone/>
                      </a:pPr>
                      <a:r>
                        <a:rPr lang="en-GB" sz="2000">
                          <a:solidFill>
                            <a:schemeClr val="tx1"/>
                          </a:solidFill>
                        </a:rPr>
                        <a:t>DVLA database changes</a:t>
                      </a:r>
                    </a:p>
                  </a:txBody>
                  <a:tcPr marL="122496" marR="122496" marT="61248" marB="61248"/>
                </a:tc>
                <a:extLst>
                  <a:ext uri="{0D108BD9-81ED-4DB2-BD59-A6C34878D82A}">
                    <a16:rowId xmlns:a16="http://schemas.microsoft.com/office/drawing/2014/main" val="2822077322"/>
                  </a:ext>
                </a:extLst>
              </a:tr>
              <a:tr h="482203">
                <a:tc vMerge="1">
                  <a:txBody>
                    <a:bodyPr/>
                    <a:lstStyle/>
                    <a:p>
                      <a:endParaRPr lang="en-US"/>
                    </a:p>
                  </a:txBody>
                  <a:tcPr marL="122497" marR="122497" marT="61248" marB="61248"/>
                </a:tc>
                <a:tc>
                  <a:txBody>
                    <a:bodyPr/>
                    <a:lstStyle/>
                    <a:p>
                      <a:r>
                        <a:rPr lang="en-GB" sz="2000" dirty="0"/>
                        <a:t>Data collection &amp; storage implications</a:t>
                      </a:r>
                    </a:p>
                  </a:txBody>
                  <a:tcPr marL="122497" marR="122497" marT="61248" marB="61248"/>
                </a:tc>
                <a:extLst>
                  <a:ext uri="{0D108BD9-81ED-4DB2-BD59-A6C34878D82A}">
                    <a16:rowId xmlns:a16="http://schemas.microsoft.com/office/drawing/2014/main" val="736875801"/>
                  </a:ext>
                </a:extLst>
              </a:tr>
            </a:tbl>
          </a:graphicData>
        </a:graphic>
      </p:graphicFrame>
      <p:sp>
        <p:nvSpPr>
          <p:cNvPr id="3" name="Title 2">
            <a:extLst>
              <a:ext uri="{FF2B5EF4-FFF2-40B4-BE49-F238E27FC236}">
                <a16:creationId xmlns:a16="http://schemas.microsoft.com/office/drawing/2014/main" id="{9AADE7E0-D805-4178-B0FD-5B1A916E8E6F}"/>
              </a:ext>
            </a:extLst>
          </p:cNvPr>
          <p:cNvSpPr>
            <a:spLocks noGrp="1"/>
          </p:cNvSpPr>
          <p:nvPr>
            <p:ph type="title"/>
          </p:nvPr>
        </p:nvSpPr>
        <p:spPr>
          <a:xfrm>
            <a:off x="502979" y="455955"/>
            <a:ext cx="11181021" cy="704348"/>
          </a:xfrm>
        </p:spPr>
        <p:txBody>
          <a:bodyPr lIns="90000" tIns="45720" rIns="90000" bIns="45720" anchor="b">
            <a:normAutofit/>
          </a:bodyPr>
          <a:lstStyle/>
          <a:p>
            <a:r>
              <a:rPr lang="en-GB"/>
              <a:t>Workstream 4: Enablers &amp; implementation</a:t>
            </a:r>
            <a:endParaRPr lang="en-GB" err="1">
              <a:solidFill>
                <a:srgbClr val="FFC000"/>
              </a:solidFill>
              <a:cs typeface="Arial"/>
            </a:endParaRPr>
          </a:p>
        </p:txBody>
      </p:sp>
      <p:sp>
        <p:nvSpPr>
          <p:cNvPr id="4" name="Slide Number Placeholder 3">
            <a:extLst>
              <a:ext uri="{FF2B5EF4-FFF2-40B4-BE49-F238E27FC236}">
                <a16:creationId xmlns:a16="http://schemas.microsoft.com/office/drawing/2014/main" id="{D77A4BE1-4A02-44FB-A27C-2D5F41C4B415}"/>
              </a:ext>
            </a:extLst>
          </p:cNvPr>
          <p:cNvSpPr>
            <a:spLocks noGrp="1"/>
          </p:cNvSpPr>
          <p:nvPr>
            <p:ph type="sldNum" sz="quarter" idx="12"/>
          </p:nvPr>
        </p:nvSpPr>
        <p:spPr>
          <a:xfrm>
            <a:off x="11170589" y="6434245"/>
            <a:ext cx="513675"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F530423-F2DA-4A11-9E75-1EB6423D69A6}" type="slidenum">
              <a:rPr kumimoji="0" lang="en-GB" sz="1600" b="0" i="0" u="none" strike="noStrike" kern="1200" cap="none" spc="0" normalizeH="0" baseline="0" noProof="0" smtClean="0">
                <a:ln>
                  <a:noFill/>
                </a:ln>
                <a:solidFill>
                  <a:srgbClr val="004E6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9</a:t>
            </a:fld>
            <a:endParaRPr kumimoji="0" lang="en-GB" sz="1600" b="0" i="0" u="none" strike="noStrike" kern="1200" cap="none" spc="0" normalizeH="0" baseline="0" noProof="0">
              <a:ln>
                <a:noFill/>
              </a:ln>
              <a:solidFill>
                <a:srgbClr val="004E6C"/>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6AE103FC-C253-4BCA-8DCA-B590CD280151}"/>
              </a:ext>
            </a:extLst>
          </p:cNvPr>
          <p:cNvSpPr txBox="1"/>
          <p:nvPr/>
        </p:nvSpPr>
        <p:spPr>
          <a:xfrm>
            <a:off x="9074150" y="32215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437"/>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107FD744-34BB-4D75-924A-EA44CCDAA754}"/>
              </a:ext>
            </a:extLst>
          </p:cNvPr>
          <p:cNvSpPr txBox="1"/>
          <p:nvPr/>
        </p:nvSpPr>
        <p:spPr>
          <a:xfrm>
            <a:off x="7126817" y="3422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437"/>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123A268F-1564-4DC6-8627-0627950783E8}"/>
              </a:ext>
            </a:extLst>
          </p:cNvPr>
          <p:cNvSpPr txBox="1"/>
          <p:nvPr/>
        </p:nvSpPr>
        <p:spPr>
          <a:xfrm>
            <a:off x="506942" y="5763834"/>
            <a:ext cx="113051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23437"/>
                </a:solidFill>
                <a:effectLst/>
                <a:uLnTx/>
                <a:uFillTx/>
                <a:latin typeface="Arial" panose="020B0604020202020204"/>
                <a:ea typeface="+mn-ea"/>
                <a:cs typeface="Arial"/>
              </a:rPr>
              <a:t>Requirements will continue to be identified, scoped and refined as other workstreams progress.</a:t>
            </a:r>
          </a:p>
        </p:txBody>
      </p:sp>
    </p:spTree>
    <p:extLst>
      <p:ext uri="{BB962C8B-B14F-4D97-AF65-F5344CB8AC3E}">
        <p14:creationId xmlns:p14="http://schemas.microsoft.com/office/powerpoint/2010/main" val="302691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fT Onscreen Master (Widescreen)">
  <a:themeElements>
    <a:clrScheme name="CCAV">
      <a:dk1>
        <a:srgbClr val="323437"/>
      </a:dk1>
      <a:lt1>
        <a:sysClr val="window" lastClr="FFFFFF"/>
      </a:lt1>
      <a:dk2>
        <a:srgbClr val="004E6C"/>
      </a:dk2>
      <a:lt2>
        <a:srgbClr val="4D8398"/>
      </a:lt2>
      <a:accent1>
        <a:srgbClr val="004E6C"/>
      </a:accent1>
      <a:accent2>
        <a:srgbClr val="4D8398"/>
      </a:accent2>
      <a:accent3>
        <a:srgbClr val="B3CAD3"/>
      </a:accent3>
      <a:accent4>
        <a:srgbClr val="54565B"/>
      </a:accent4>
      <a:accent5>
        <a:srgbClr val="9BA0A5"/>
      </a:accent5>
      <a:accent6>
        <a:srgbClr val="CCE1DD"/>
      </a:accent6>
      <a:hlink>
        <a:srgbClr val="B3CAD3"/>
      </a:hlink>
      <a:folHlink>
        <a:srgbClr val="B3CA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E6C"/>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7" id="{2BBFB6ED-2FF5-4F42-9AE6-840F6BC31963}" vid="{7342E059-0B6F-48FF-8680-E02B66024F93}"/>
    </a:ext>
  </a:extLst>
</a:theme>
</file>

<file path=ppt/theme/theme2.xml><?xml version="1.0" encoding="utf-8"?>
<a:theme xmlns:a="http://schemas.openxmlformats.org/drawingml/2006/main" name="DfT Onscreen Master (Widescreen)">
  <a:themeElements>
    <a:clrScheme name="CCAV">
      <a:dk1>
        <a:srgbClr val="323437"/>
      </a:dk1>
      <a:lt1>
        <a:sysClr val="window" lastClr="FFFFFF"/>
      </a:lt1>
      <a:dk2>
        <a:srgbClr val="004E6C"/>
      </a:dk2>
      <a:lt2>
        <a:srgbClr val="4D8398"/>
      </a:lt2>
      <a:accent1>
        <a:srgbClr val="004E6C"/>
      </a:accent1>
      <a:accent2>
        <a:srgbClr val="4D8398"/>
      </a:accent2>
      <a:accent3>
        <a:srgbClr val="B3CAD3"/>
      </a:accent3>
      <a:accent4>
        <a:srgbClr val="54565B"/>
      </a:accent4>
      <a:accent5>
        <a:srgbClr val="9BA0A5"/>
      </a:accent5>
      <a:accent6>
        <a:srgbClr val="CCE1DD"/>
      </a:accent6>
      <a:hlink>
        <a:srgbClr val="B3CAD3"/>
      </a:hlink>
      <a:folHlink>
        <a:srgbClr val="B3CA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E6C"/>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0719 CAVPASS programme board slides JL" id="{4D5F7FE5-DCB9-420C-B962-6A5C16E1542B}" vid="{EF2F8946-64E8-4B00-B00D-8AED0458B8C6}"/>
    </a:ext>
  </a:extLst>
</a:theme>
</file>

<file path=ppt/theme/theme3.xml><?xml version="1.0" encoding="utf-8"?>
<a:theme xmlns:a="http://schemas.openxmlformats.org/drawingml/2006/main" name="DfT Onscreen Master (Widescreen)">
  <a:themeElements>
    <a:clrScheme name="CCAV">
      <a:dk1>
        <a:srgbClr val="323437"/>
      </a:dk1>
      <a:lt1>
        <a:sysClr val="window" lastClr="FFFFFF"/>
      </a:lt1>
      <a:dk2>
        <a:srgbClr val="004E6C"/>
      </a:dk2>
      <a:lt2>
        <a:srgbClr val="4D8398"/>
      </a:lt2>
      <a:accent1>
        <a:srgbClr val="004E6C"/>
      </a:accent1>
      <a:accent2>
        <a:srgbClr val="4D8398"/>
      </a:accent2>
      <a:accent3>
        <a:srgbClr val="B3CAD3"/>
      </a:accent3>
      <a:accent4>
        <a:srgbClr val="54565B"/>
      </a:accent4>
      <a:accent5>
        <a:srgbClr val="9BA0A5"/>
      </a:accent5>
      <a:accent6>
        <a:srgbClr val="CCE1DD"/>
      </a:accent6>
      <a:hlink>
        <a:srgbClr val="B3CAD3"/>
      </a:hlink>
      <a:folHlink>
        <a:srgbClr val="B3CA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E6C"/>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7" id="{2BBFB6ED-2FF5-4F42-9AE6-840F6BC31963}" vid="{7342E059-0B6F-48FF-8680-E02B66024F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12F5451A76F64D8DA5C64BDE87180C" ma:contentTypeVersion="2" ma:contentTypeDescription="Create a new document." ma:contentTypeScope="" ma:versionID="6e5422f9a770c1c126cb45bb2270621e">
  <xsd:schema xmlns:xsd="http://www.w3.org/2001/XMLSchema" xmlns:xs="http://www.w3.org/2001/XMLSchema" xmlns:p="http://schemas.microsoft.com/office/2006/metadata/properties" xmlns:ns2="4ce44ae8-8732-4275-82a0-8cb7b11a942f" targetNamespace="http://schemas.microsoft.com/office/2006/metadata/properties" ma:root="true" ma:fieldsID="e25fcae8893745ad1bb098c1b500227a" ns2:_="">
    <xsd:import namespace="4ce44ae8-8732-4275-82a0-8cb7b11a942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44ae8-8732-4275-82a0-8cb7b11a94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9172E1-5488-43C6-B7CA-F12D1A9B1DAB}">
  <ds:schemaRefs>
    <ds:schemaRef ds:uri="15ff3d39-6e7b-4d70-9b7c-8d9fe85d0f29"/>
    <ds:schemaRef ds:uri="http://purl.org/dc/dcmitype/"/>
    <ds:schemaRef ds:uri="http://schemas.openxmlformats.org/package/2006/metadata/core-properties"/>
    <ds:schemaRef ds:uri="f84c5bf7-f491-4c42-88a6-681b87e3f8bf"/>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4fea251c-3bdd-4d50-962b-ffa2ae250ba0"/>
    <ds:schemaRef ds:uri="http://www.w3.org/XML/1998/namespace"/>
  </ds:schemaRefs>
</ds:datastoreItem>
</file>

<file path=customXml/itemProps2.xml><?xml version="1.0" encoding="utf-8"?>
<ds:datastoreItem xmlns:ds="http://schemas.openxmlformats.org/officeDocument/2006/customXml" ds:itemID="{958727F9-6B80-442F-832A-160E7D2CAF6D}">
  <ds:schemaRefs>
    <ds:schemaRef ds:uri="http://schemas.microsoft.com/sharepoint/v3/contenttype/forms"/>
  </ds:schemaRefs>
</ds:datastoreItem>
</file>

<file path=customXml/itemProps3.xml><?xml version="1.0" encoding="utf-8"?>
<ds:datastoreItem xmlns:ds="http://schemas.openxmlformats.org/officeDocument/2006/customXml" ds:itemID="{EBE0E417-298A-4DD8-A777-F6EAB0FA90BB}"/>
</file>

<file path=docProps/app.xml><?xml version="1.0" encoding="utf-8"?>
<Properties xmlns="http://schemas.openxmlformats.org/officeDocument/2006/extended-properties" xmlns:vt="http://schemas.openxmlformats.org/officeDocument/2006/docPropsVTypes">
  <TotalTime>1279</TotalTime>
  <Words>2077</Words>
  <Application>Microsoft Office PowerPoint</Application>
  <PresentationFormat>Widescreen</PresentationFormat>
  <Paragraphs>254</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DfT Onscreen Master (Widescreen)</vt:lpstr>
      <vt:lpstr>DfT Onscreen Master (Widescreen)</vt:lpstr>
      <vt:lpstr>DfT Onscreen Master (Widescreen)</vt:lpstr>
      <vt:lpstr>CAVPASS – Connected and Automated Vehicles: Process                                 for Assuring Safety and Security</vt:lpstr>
      <vt:lpstr>New CAV safety and security assurance processes by 2025 to enable CAVs and improve our strong road safety record.</vt:lpstr>
      <vt:lpstr>The CAVPASS programme aims to develop these processes</vt:lpstr>
      <vt:lpstr>CAVPASS is delivered across transport sector</vt:lpstr>
      <vt:lpstr>CAVPASS workstreams</vt:lpstr>
      <vt:lpstr>Workstream 1: Vehicle approval &amp; in-service compliance</vt:lpstr>
      <vt:lpstr>Workstream 2: Authorisation</vt:lpstr>
      <vt:lpstr>Workstream 3: Safe Use</vt:lpstr>
      <vt:lpstr>Workstream 4: Enablers &amp; implementation</vt:lpstr>
      <vt:lpstr>Workstream 5: Trials</vt:lpstr>
      <vt:lpstr>Workstream 6: Cyber security and data</vt:lpstr>
      <vt:lpstr>Government-funded research projects</vt:lpstr>
      <vt:lpstr>"Advancing safely to full vehicle automation" competition</vt:lpstr>
      <vt:lpstr>Oversight of CAVPASS is managed through variety of mechanisms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Kimmae Payn</dc:creator>
  <cp:lastModifiedBy>Lawrence Thurbin</cp:lastModifiedBy>
  <cp:revision>15</cp:revision>
  <dcterms:created xsi:type="dcterms:W3CDTF">2018-12-11T11:17:42Z</dcterms:created>
  <dcterms:modified xsi:type="dcterms:W3CDTF">2022-08-11T18:25:15Z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0x010100E012F5451A76F64D8DA5C64BDE87180C</vt:lpwstr>
  </property>
  <property fmtid="{D5CDD505-2E9C-101B-9397-08002B2CF9AE}" pid="3" name="CustomTag">
    <vt:lpwstr/>
  </property>
  <property fmtid="{D5CDD505-2E9C-101B-9397-08002B2CF9AE}" pid="4" name="FinancialYear">
    <vt:lpwstr/>
  </property>
  <property fmtid="{D5CDD505-2E9C-101B-9397-08002B2CF9AE}" pid="5" name="MSIP_Label_ba62f585-b40f-4ab9-bafe-39150f03d124_Enabled">
    <vt:lpwstr>true</vt:lpwstr>
  </property>
  <property fmtid="{D5CDD505-2E9C-101B-9397-08002B2CF9AE}" pid="6" name="MSIP_Label_ba62f585-b40f-4ab9-bafe-39150f03d124_SetDate">
    <vt:lpwstr>2021-02-22T16:38:39Z</vt:lpwstr>
  </property>
  <property fmtid="{D5CDD505-2E9C-101B-9397-08002B2CF9AE}" pid="7" name="MSIP_Label_ba62f585-b40f-4ab9-bafe-39150f03d124_Method">
    <vt:lpwstr>Standard</vt:lpwstr>
  </property>
  <property fmtid="{D5CDD505-2E9C-101B-9397-08002B2CF9AE}" pid="8" name="MSIP_Label_ba62f585-b40f-4ab9-bafe-39150f03d124_Name">
    <vt:lpwstr>OFFICIAL</vt:lpwstr>
  </property>
  <property fmtid="{D5CDD505-2E9C-101B-9397-08002B2CF9AE}" pid="9" name="MSIP_Label_ba62f585-b40f-4ab9-bafe-39150f03d124_SiteId">
    <vt:lpwstr>cbac7005-02c1-43eb-b497-e6492d1b2dd8</vt:lpwstr>
  </property>
  <property fmtid="{D5CDD505-2E9C-101B-9397-08002B2CF9AE}" pid="10" name="MSIP_Label_ba62f585-b40f-4ab9-bafe-39150f03d124_ActionId">
    <vt:lpwstr>840eb5bc-5272-421e-b61a-a055e3d7c1ca</vt:lpwstr>
  </property>
  <property fmtid="{D5CDD505-2E9C-101B-9397-08002B2CF9AE}" pid="11" name="MSIP_Label_ba62f585-b40f-4ab9-bafe-39150f03d124_ContentBits">
    <vt:lpwstr>0</vt:lpwstr>
  </property>
  <property fmtid="{D5CDD505-2E9C-101B-9397-08002B2CF9AE}" pid="12" name="MediaServiceImageTags">
    <vt:lpwstr/>
  </property>
</Properties>
</file>