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15" r:id="rId5"/>
    <p:sldMasterId id="2147483718" r:id="rId6"/>
    <p:sldMasterId id="2147483722" r:id="rId7"/>
  </p:sldMasterIdLst>
  <p:notesMasterIdLst>
    <p:notesMasterId r:id="rId16"/>
  </p:notesMasterIdLst>
  <p:sldIdLst>
    <p:sldId id="306" r:id="rId8"/>
    <p:sldId id="321" r:id="rId9"/>
    <p:sldId id="333" r:id="rId10"/>
    <p:sldId id="373" r:id="rId11"/>
    <p:sldId id="257" r:id="rId12"/>
    <p:sldId id="290" r:id="rId13"/>
    <p:sldId id="291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4" pos="63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A8"/>
    <a:srgbClr val="0019A3"/>
    <a:srgbClr val="0098D8"/>
    <a:srgbClr val="007D32"/>
    <a:srgbClr val="282827"/>
    <a:srgbClr val="A1A5A7"/>
    <a:srgbClr val="F4A9BE"/>
    <a:srgbClr val="B26300"/>
    <a:srgbClr val="4EA1BE"/>
    <a:srgbClr val="A18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3" autoAdjust="0"/>
    <p:restoredTop sz="7436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200" y="66"/>
      </p:cViewPr>
      <p:guideLst>
        <p:guide orient="horz" pos="1684"/>
        <p:guide orient="horz" pos="346"/>
        <p:guide pos="6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y Wong Le" userId="a8e12b14-5c06-4302-af56-5185d2d46804" providerId="ADAL" clId="{C758DD66-B50A-4A27-8A54-02C395239778}"/>
    <pc:docChg chg="modSld">
      <pc:chgData name="Lily Wong Le" userId="a8e12b14-5c06-4302-af56-5185d2d46804" providerId="ADAL" clId="{C758DD66-B50A-4A27-8A54-02C395239778}" dt="2022-08-11T18:12:09.796" v="2" actId="20577"/>
      <pc:docMkLst>
        <pc:docMk/>
      </pc:docMkLst>
      <pc:sldChg chg="modNotesTx">
        <pc:chgData name="Lily Wong Le" userId="a8e12b14-5c06-4302-af56-5185d2d46804" providerId="ADAL" clId="{C758DD66-B50A-4A27-8A54-02C395239778}" dt="2022-08-11T18:12:09.796" v="2" actId="20577"/>
        <pc:sldMkLst>
          <pc:docMk/>
          <pc:sldMk cId="4216696247" sldId="257"/>
        </pc:sldMkLst>
      </pc:sldChg>
      <pc:sldChg chg="modNotesTx">
        <pc:chgData name="Lily Wong Le" userId="a8e12b14-5c06-4302-af56-5185d2d46804" providerId="ADAL" clId="{C758DD66-B50A-4A27-8A54-02C395239778}" dt="2022-08-11T18:11:59.675" v="0" actId="20577"/>
        <pc:sldMkLst>
          <pc:docMk/>
          <pc:sldMk cId="639365381" sldId="321"/>
        </pc:sldMkLst>
      </pc:sldChg>
      <pc:sldChg chg="modNotesTx">
        <pc:chgData name="Lily Wong Le" userId="a8e12b14-5c06-4302-af56-5185d2d46804" providerId="ADAL" clId="{C758DD66-B50A-4A27-8A54-02C395239778}" dt="2022-08-11T18:12:04.555" v="1" actId="20577"/>
        <pc:sldMkLst>
          <pc:docMk/>
          <pc:sldMk cId="2625907068" sldId="373"/>
        </pc:sldMkLst>
      </pc:sldChg>
    </pc:docChg>
  </pc:docChgLst>
  <pc:docChgLst>
    <pc:chgData name="Duff Adam (ST)" userId="a1b724d9-cc16-4e9a-803f-207939cc8c22" providerId="ADAL" clId="{BDA10C6B-747A-4C96-A258-224672EF80E3}"/>
    <pc:docChg chg="undo custSel delSld modSld">
      <pc:chgData name="Duff Adam (ST)" userId="a1b724d9-cc16-4e9a-803f-207939cc8c22" providerId="ADAL" clId="{BDA10C6B-747A-4C96-A258-224672EF80E3}" dt="2022-07-11T14:53:54.230" v="3166" actId="20577"/>
      <pc:docMkLst>
        <pc:docMk/>
      </pc:docMkLst>
      <pc:sldChg chg="modSp">
        <pc:chgData name="Duff Adam (ST)" userId="a1b724d9-cc16-4e9a-803f-207939cc8c22" providerId="ADAL" clId="{BDA10C6B-747A-4C96-A258-224672EF80E3}" dt="2022-07-11T14:07:58.328" v="2472" actId="1037"/>
        <pc:sldMkLst>
          <pc:docMk/>
          <pc:sldMk cId="4216696247" sldId="257"/>
        </pc:sldMkLst>
        <pc:spChg chg="mod">
          <ac:chgData name="Duff Adam (ST)" userId="a1b724d9-cc16-4e9a-803f-207939cc8c22" providerId="ADAL" clId="{BDA10C6B-747A-4C96-A258-224672EF80E3}" dt="2022-07-11T14:07:58.328" v="2472" actId="1037"/>
          <ac:spMkLst>
            <pc:docMk/>
            <pc:sldMk cId="4216696247" sldId="257"/>
            <ac:spMk id="24" creationId="{B3AD53B4-8124-438F-82C8-33807C47D273}"/>
          </ac:spMkLst>
        </pc:spChg>
        <pc:spChg chg="mod">
          <ac:chgData name="Duff Adam (ST)" userId="a1b724d9-cc16-4e9a-803f-207939cc8c22" providerId="ADAL" clId="{BDA10C6B-747A-4C96-A258-224672EF80E3}" dt="2022-07-11T14:07:58.328" v="2472" actId="1037"/>
          <ac:spMkLst>
            <pc:docMk/>
            <pc:sldMk cId="4216696247" sldId="257"/>
            <ac:spMk id="33" creationId="{C101B80D-BD2C-4F65-836A-ACB0669BCC86}"/>
          </ac:spMkLst>
        </pc:spChg>
        <pc:spChg chg="mod">
          <ac:chgData name="Duff Adam (ST)" userId="a1b724d9-cc16-4e9a-803f-207939cc8c22" providerId="ADAL" clId="{BDA10C6B-747A-4C96-A258-224672EF80E3}" dt="2022-07-11T14:07:58.328" v="2472" actId="1037"/>
          <ac:spMkLst>
            <pc:docMk/>
            <pc:sldMk cId="4216696247" sldId="257"/>
            <ac:spMk id="35" creationId="{4C7B53BC-8E81-4E2A-AB82-09A5C38DCF1F}"/>
          </ac:spMkLst>
        </pc:spChg>
        <pc:spChg chg="mod">
          <ac:chgData name="Duff Adam (ST)" userId="a1b724d9-cc16-4e9a-803f-207939cc8c22" providerId="ADAL" clId="{BDA10C6B-747A-4C96-A258-224672EF80E3}" dt="2022-07-11T14:07:58.328" v="2472" actId="1037"/>
          <ac:spMkLst>
            <pc:docMk/>
            <pc:sldMk cId="4216696247" sldId="257"/>
            <ac:spMk id="37" creationId="{8917F2E4-9C4A-412E-A8F0-26918485389D}"/>
          </ac:spMkLst>
        </pc:spChg>
        <pc:grpChg chg="mod">
          <ac:chgData name="Duff Adam (ST)" userId="a1b724d9-cc16-4e9a-803f-207939cc8c22" providerId="ADAL" clId="{BDA10C6B-747A-4C96-A258-224672EF80E3}" dt="2022-07-11T14:07:58.328" v="2472" actId="1037"/>
          <ac:grpSpMkLst>
            <pc:docMk/>
            <pc:sldMk cId="4216696247" sldId="257"/>
            <ac:grpSpMk id="34" creationId="{49082C2F-22A3-45D6-A721-0522B7080C02}"/>
          </ac:grpSpMkLst>
        </pc:grpChg>
      </pc:sldChg>
      <pc:sldChg chg="addSp delSp modSp mod">
        <pc:chgData name="Duff Adam (ST)" userId="a1b724d9-cc16-4e9a-803f-207939cc8c22" providerId="ADAL" clId="{BDA10C6B-747A-4C96-A258-224672EF80E3}" dt="2022-07-11T14:53:54.230" v="3166" actId="20577"/>
        <pc:sldMkLst>
          <pc:docMk/>
          <pc:sldMk cId="75027849" sldId="290"/>
        </pc:sldMkLst>
        <pc:spChg chg="mod">
          <ac:chgData name="Duff Adam (ST)" userId="a1b724d9-cc16-4e9a-803f-207939cc8c22" providerId="ADAL" clId="{BDA10C6B-747A-4C96-A258-224672EF80E3}" dt="2022-07-11T09:50:21.692" v="187" actId="1076"/>
          <ac:spMkLst>
            <pc:docMk/>
            <pc:sldMk cId="75027849" sldId="290"/>
            <ac:spMk id="5" creationId="{00000000-0000-0000-0000-000000000000}"/>
          </ac:spMkLst>
        </pc:spChg>
        <pc:spChg chg="del">
          <ac:chgData name="Duff Adam (ST)" userId="a1b724d9-cc16-4e9a-803f-207939cc8c22" providerId="ADAL" clId="{BDA10C6B-747A-4C96-A258-224672EF80E3}" dt="2022-07-11T09:50:34.890" v="189" actId="478"/>
          <ac:spMkLst>
            <pc:docMk/>
            <pc:sldMk cId="75027849" sldId="290"/>
            <ac:spMk id="6" creationId="{00000000-0000-0000-0000-000000000000}"/>
          </ac:spMkLst>
        </pc:spChg>
        <pc:spChg chg="del">
          <ac:chgData name="Duff Adam (ST)" userId="a1b724d9-cc16-4e9a-803f-207939cc8c22" providerId="ADAL" clId="{BDA10C6B-747A-4C96-A258-224672EF80E3}" dt="2022-07-11T09:50:33.695" v="188" actId="478"/>
          <ac:spMkLst>
            <pc:docMk/>
            <pc:sldMk cId="75027849" sldId="290"/>
            <ac:spMk id="7" creationId="{00000000-0000-0000-0000-000000000000}"/>
          </ac:spMkLst>
        </pc:spChg>
        <pc:spChg chg="add del mod">
          <ac:chgData name="Duff Adam (ST)" userId="a1b724d9-cc16-4e9a-803f-207939cc8c22" providerId="ADAL" clId="{BDA10C6B-747A-4C96-A258-224672EF80E3}" dt="2022-07-11T14:08:21.896" v="2477"/>
          <ac:spMkLst>
            <pc:docMk/>
            <pc:sldMk cId="75027849" sldId="290"/>
            <ac:spMk id="22" creationId="{35FC4FF3-6693-486A-8070-81C83E758214}"/>
          </ac:spMkLst>
        </pc:spChg>
        <pc:spChg chg="add del mod">
          <ac:chgData name="Duff Adam (ST)" userId="a1b724d9-cc16-4e9a-803f-207939cc8c22" providerId="ADAL" clId="{BDA10C6B-747A-4C96-A258-224672EF80E3}" dt="2022-07-11T14:08:21.896" v="2477"/>
          <ac:spMkLst>
            <pc:docMk/>
            <pc:sldMk cId="75027849" sldId="290"/>
            <ac:spMk id="23" creationId="{CBF19D8B-78BD-4D8C-A282-32DCFC27D6F3}"/>
          </ac:spMkLst>
        </pc:spChg>
        <pc:spChg chg="mod">
          <ac:chgData name="Duff Adam (ST)" userId="a1b724d9-cc16-4e9a-803f-207939cc8c22" providerId="ADAL" clId="{BDA10C6B-747A-4C96-A258-224672EF80E3}" dt="2022-07-11T14:08:12.811" v="2475"/>
          <ac:spMkLst>
            <pc:docMk/>
            <pc:sldMk cId="75027849" sldId="290"/>
            <ac:spMk id="25" creationId="{9EC8896B-056A-44A7-BF38-AEF424CA24A6}"/>
          </ac:spMkLst>
        </pc:spChg>
        <pc:spChg chg="mod">
          <ac:chgData name="Duff Adam (ST)" userId="a1b724d9-cc16-4e9a-803f-207939cc8c22" providerId="ADAL" clId="{BDA10C6B-747A-4C96-A258-224672EF80E3}" dt="2022-07-11T14:08:12.811" v="2475"/>
          <ac:spMkLst>
            <pc:docMk/>
            <pc:sldMk cId="75027849" sldId="290"/>
            <ac:spMk id="26" creationId="{2D4640ED-EF3D-4BF1-A389-A1875015E7A5}"/>
          </ac:spMkLst>
        </pc:spChg>
        <pc:grpChg chg="del">
          <ac:chgData name="Duff Adam (ST)" userId="a1b724d9-cc16-4e9a-803f-207939cc8c22" providerId="ADAL" clId="{BDA10C6B-747A-4C96-A258-224672EF80E3}" dt="2022-07-11T11:12:43.679" v="692" actId="478"/>
          <ac:grpSpMkLst>
            <pc:docMk/>
            <pc:sldMk cId="75027849" sldId="290"/>
            <ac:grpSpMk id="8" creationId="{00000000-0000-0000-0000-000000000000}"/>
          </ac:grpSpMkLst>
        </pc:grpChg>
        <pc:grpChg chg="del">
          <ac:chgData name="Duff Adam (ST)" userId="a1b724d9-cc16-4e9a-803f-207939cc8c22" providerId="ADAL" clId="{BDA10C6B-747A-4C96-A258-224672EF80E3}" dt="2022-07-11T11:12:42.244" v="691" actId="478"/>
          <ac:grpSpMkLst>
            <pc:docMk/>
            <pc:sldMk cId="75027849" sldId="290"/>
            <ac:grpSpMk id="12" creationId="{00000000-0000-0000-0000-000000000000}"/>
          </ac:grpSpMkLst>
        </pc:grpChg>
        <pc:grpChg chg="add del mod">
          <ac:chgData name="Duff Adam (ST)" userId="a1b724d9-cc16-4e9a-803f-207939cc8c22" providerId="ADAL" clId="{BDA10C6B-747A-4C96-A258-224672EF80E3}" dt="2022-07-11T14:08:21.896" v="2477"/>
          <ac:grpSpMkLst>
            <pc:docMk/>
            <pc:sldMk cId="75027849" sldId="290"/>
            <ac:grpSpMk id="24" creationId="{A74C9291-5EEF-4301-B1C9-8A957D8817D5}"/>
          </ac:grpSpMkLst>
        </pc:grpChg>
        <pc:graphicFrameChg chg="add mod modGraphic">
          <ac:chgData name="Duff Adam (ST)" userId="a1b724d9-cc16-4e9a-803f-207939cc8c22" providerId="ADAL" clId="{BDA10C6B-747A-4C96-A258-224672EF80E3}" dt="2022-07-11T14:53:54.230" v="3166" actId="20577"/>
          <ac:graphicFrameMkLst>
            <pc:docMk/>
            <pc:sldMk cId="75027849" sldId="290"/>
            <ac:graphicFrameMk id="16" creationId="{B3FB53DA-AC1A-4478-993C-3094B286CC8F}"/>
          </ac:graphicFrameMkLst>
        </pc:graphicFrameChg>
        <pc:picChg chg="add del mod ord">
          <ac:chgData name="Duff Adam (ST)" userId="a1b724d9-cc16-4e9a-803f-207939cc8c22" providerId="ADAL" clId="{BDA10C6B-747A-4C96-A258-224672EF80E3}" dt="2022-07-11T11:11:15.337" v="636" actId="478"/>
          <ac:picMkLst>
            <pc:docMk/>
            <pc:sldMk cId="75027849" sldId="290"/>
            <ac:picMk id="3" creationId="{30AFB744-0274-4914-80D7-596D798309C0}"/>
          </ac:picMkLst>
        </pc:picChg>
        <pc:picChg chg="add del mod">
          <ac:chgData name="Duff Adam (ST)" userId="a1b724d9-cc16-4e9a-803f-207939cc8c22" providerId="ADAL" clId="{BDA10C6B-747A-4C96-A258-224672EF80E3}" dt="2022-07-11T11:11:15.764" v="637" actId="478"/>
          <ac:picMkLst>
            <pc:docMk/>
            <pc:sldMk cId="75027849" sldId="290"/>
            <ac:picMk id="15" creationId="{29CB4611-E7EA-4DE3-9734-63D3CA0E94BC}"/>
          </ac:picMkLst>
        </pc:picChg>
        <pc:picChg chg="mod">
          <ac:chgData name="Duff Adam (ST)" userId="a1b724d9-cc16-4e9a-803f-207939cc8c22" providerId="ADAL" clId="{BDA10C6B-747A-4C96-A258-224672EF80E3}" dt="2022-07-11T10:56:51.244" v="570" actId="1076"/>
          <ac:picMkLst>
            <pc:docMk/>
            <pc:sldMk cId="75027849" sldId="290"/>
            <ac:picMk id="17" creationId="{00000000-0000-0000-0000-000000000000}"/>
          </ac:picMkLst>
        </pc:picChg>
        <pc:picChg chg="add del mod modCrop">
          <ac:chgData name="Duff Adam (ST)" userId="a1b724d9-cc16-4e9a-803f-207939cc8c22" providerId="ADAL" clId="{BDA10C6B-747A-4C96-A258-224672EF80E3}" dt="2022-07-11T11:30:07.597" v="1172" actId="478"/>
          <ac:picMkLst>
            <pc:docMk/>
            <pc:sldMk cId="75027849" sldId="290"/>
            <ac:picMk id="19" creationId="{6BBCC598-011E-48EE-9D7E-79A705BBFD42}"/>
          </ac:picMkLst>
        </pc:picChg>
        <pc:picChg chg="add del mod">
          <ac:chgData name="Duff Adam (ST)" userId="a1b724d9-cc16-4e9a-803f-207939cc8c22" providerId="ADAL" clId="{BDA10C6B-747A-4C96-A258-224672EF80E3}" dt="2022-07-11T11:30:39.480" v="1174" actId="478"/>
          <ac:picMkLst>
            <pc:docMk/>
            <pc:sldMk cId="75027849" sldId="290"/>
            <ac:picMk id="21" creationId="{2E1BA409-741F-45B9-8643-09FFFF2EEE96}"/>
          </ac:picMkLst>
        </pc:picChg>
      </pc:sldChg>
      <pc:sldChg chg="addSp delSp modSp mod">
        <pc:chgData name="Duff Adam (ST)" userId="a1b724d9-cc16-4e9a-803f-207939cc8c22" providerId="ADAL" clId="{BDA10C6B-747A-4C96-A258-224672EF80E3}" dt="2022-07-11T14:51:14.167" v="3087" actId="20577"/>
        <pc:sldMkLst>
          <pc:docMk/>
          <pc:sldMk cId="2383872450" sldId="291"/>
        </pc:sldMkLst>
        <pc:spChg chg="del">
          <ac:chgData name="Duff Adam (ST)" userId="a1b724d9-cc16-4e9a-803f-207939cc8c22" providerId="ADAL" clId="{BDA10C6B-747A-4C96-A258-224672EF80E3}" dt="2022-07-11T09:51:09.525" v="230" actId="478"/>
          <ac:spMkLst>
            <pc:docMk/>
            <pc:sldMk cId="2383872450" sldId="291"/>
            <ac:spMk id="16" creationId="{00000000-0000-0000-0000-000000000000}"/>
          </ac:spMkLst>
        </pc:spChg>
        <pc:spChg chg="mod">
          <ac:chgData name="Duff Adam (ST)" userId="a1b724d9-cc16-4e9a-803f-207939cc8c22" providerId="ADAL" clId="{BDA10C6B-747A-4C96-A258-224672EF80E3}" dt="2022-07-11T14:50:44.443" v="3069" actId="20577"/>
          <ac:spMkLst>
            <pc:docMk/>
            <pc:sldMk cId="2383872450" sldId="291"/>
            <ac:spMk id="17" creationId="{00000000-0000-0000-0000-000000000000}"/>
          </ac:spMkLst>
        </pc:spChg>
        <pc:spChg chg="add mod">
          <ac:chgData name="Duff Adam (ST)" userId="a1b724d9-cc16-4e9a-803f-207939cc8c22" providerId="ADAL" clId="{BDA10C6B-747A-4C96-A258-224672EF80E3}" dt="2022-07-11T14:08:06.787" v="2474"/>
          <ac:spMkLst>
            <pc:docMk/>
            <pc:sldMk cId="2383872450" sldId="291"/>
            <ac:spMk id="62" creationId="{62E7730B-643D-4C21-B10A-9D05E8831FDD}"/>
          </ac:spMkLst>
        </pc:spChg>
        <pc:spChg chg="add mod">
          <ac:chgData name="Duff Adam (ST)" userId="a1b724d9-cc16-4e9a-803f-207939cc8c22" providerId="ADAL" clId="{BDA10C6B-747A-4C96-A258-224672EF80E3}" dt="2022-07-11T14:08:06.787" v="2474"/>
          <ac:spMkLst>
            <pc:docMk/>
            <pc:sldMk cId="2383872450" sldId="291"/>
            <ac:spMk id="63" creationId="{340C3874-C60A-4D9E-A1F8-277D539673AB}"/>
          </ac:spMkLst>
        </pc:spChg>
        <pc:spChg chg="mod">
          <ac:chgData name="Duff Adam (ST)" userId="a1b724d9-cc16-4e9a-803f-207939cc8c22" providerId="ADAL" clId="{BDA10C6B-747A-4C96-A258-224672EF80E3}" dt="2022-07-11T14:08:06.787" v="2474"/>
          <ac:spMkLst>
            <pc:docMk/>
            <pc:sldMk cId="2383872450" sldId="291"/>
            <ac:spMk id="65" creationId="{06029D18-E2DD-43DD-88AB-A9E83A282051}"/>
          </ac:spMkLst>
        </pc:spChg>
        <pc:spChg chg="mod">
          <ac:chgData name="Duff Adam (ST)" userId="a1b724d9-cc16-4e9a-803f-207939cc8c22" providerId="ADAL" clId="{BDA10C6B-747A-4C96-A258-224672EF80E3}" dt="2022-07-11T14:08:06.787" v="2474"/>
          <ac:spMkLst>
            <pc:docMk/>
            <pc:sldMk cId="2383872450" sldId="291"/>
            <ac:spMk id="66" creationId="{AAF36AC6-BDE9-4108-A312-00E5AB2C70C4}"/>
          </ac:spMkLst>
        </pc:spChg>
        <pc:grpChg chg="del">
          <ac:chgData name="Duff Adam (ST)" userId="a1b724d9-cc16-4e9a-803f-207939cc8c22" providerId="ADAL" clId="{BDA10C6B-747A-4C96-A258-224672EF80E3}" dt="2022-07-11T14:08:06.439" v="2473" actId="478"/>
          <ac:grpSpMkLst>
            <pc:docMk/>
            <pc:sldMk cId="2383872450" sldId="291"/>
            <ac:grpSpMk id="53" creationId="{00000000-0000-0000-0000-000000000000}"/>
          </ac:grpSpMkLst>
        </pc:grpChg>
        <pc:grpChg chg="add mod">
          <ac:chgData name="Duff Adam (ST)" userId="a1b724d9-cc16-4e9a-803f-207939cc8c22" providerId="ADAL" clId="{BDA10C6B-747A-4C96-A258-224672EF80E3}" dt="2022-07-11T14:08:06.787" v="2474"/>
          <ac:grpSpMkLst>
            <pc:docMk/>
            <pc:sldMk cId="2383872450" sldId="291"/>
            <ac:grpSpMk id="64" creationId="{C0669710-AAE0-4D77-B9CC-DD2C9C954D37}"/>
          </ac:grpSpMkLst>
        </pc:grpChg>
        <pc:grpChg chg="del">
          <ac:chgData name="Duff Adam (ST)" userId="a1b724d9-cc16-4e9a-803f-207939cc8c22" providerId="ADAL" clId="{BDA10C6B-747A-4C96-A258-224672EF80E3}" dt="2022-07-11T14:08:06.439" v="2473" actId="478"/>
          <ac:grpSpMkLst>
            <pc:docMk/>
            <pc:sldMk cId="2383872450" sldId="291"/>
            <ac:grpSpMk id="75" creationId="{00000000-0000-0000-0000-000000000000}"/>
          </ac:grpSpMkLst>
        </pc:grpChg>
        <pc:grpChg chg="del">
          <ac:chgData name="Duff Adam (ST)" userId="a1b724d9-cc16-4e9a-803f-207939cc8c22" providerId="ADAL" clId="{BDA10C6B-747A-4C96-A258-224672EF80E3}" dt="2022-07-11T14:08:06.439" v="2473" actId="478"/>
          <ac:grpSpMkLst>
            <pc:docMk/>
            <pc:sldMk cId="2383872450" sldId="291"/>
            <ac:grpSpMk id="111" creationId="{00000000-0000-0000-0000-000000000000}"/>
          </ac:grpSpMkLst>
        </pc:grpChg>
        <pc:graphicFrameChg chg="add mod modGraphic">
          <ac:chgData name="Duff Adam (ST)" userId="a1b724d9-cc16-4e9a-803f-207939cc8c22" providerId="ADAL" clId="{BDA10C6B-747A-4C96-A258-224672EF80E3}" dt="2022-07-11T14:51:14.167" v="3087" actId="20577"/>
          <ac:graphicFrameMkLst>
            <pc:docMk/>
            <pc:sldMk cId="2383872450" sldId="291"/>
            <ac:graphicFrameMk id="2" creationId="{ACB26035-B250-44D6-9526-EF527BED6868}"/>
          </ac:graphicFrameMkLst>
        </pc:graphicFrameChg>
      </pc:sldChg>
      <pc:sldChg chg="del">
        <pc:chgData name="Duff Adam (ST)" userId="a1b724d9-cc16-4e9a-803f-207939cc8c22" providerId="ADAL" clId="{BDA10C6B-747A-4C96-A258-224672EF80E3}" dt="2022-07-11T14:15:21.916" v="2874" actId="47"/>
        <pc:sldMkLst>
          <pc:docMk/>
          <pc:sldMk cId="811673486" sldId="292"/>
        </pc:sldMkLst>
      </pc:sldChg>
      <pc:sldChg chg="del">
        <pc:chgData name="Duff Adam (ST)" userId="a1b724d9-cc16-4e9a-803f-207939cc8c22" providerId="ADAL" clId="{BDA10C6B-747A-4C96-A258-224672EF80E3}" dt="2022-07-11T14:15:27.634" v="2875" actId="47"/>
        <pc:sldMkLst>
          <pc:docMk/>
          <pc:sldMk cId="4067230079" sldId="293"/>
        </pc:sldMkLst>
      </pc:sldChg>
      <pc:sldChg chg="del">
        <pc:chgData name="Duff Adam (ST)" userId="a1b724d9-cc16-4e9a-803f-207939cc8c22" providerId="ADAL" clId="{BDA10C6B-747A-4C96-A258-224672EF80E3}" dt="2022-07-11T14:15:27.634" v="2875" actId="47"/>
        <pc:sldMkLst>
          <pc:docMk/>
          <pc:sldMk cId="4222121453" sldId="294"/>
        </pc:sldMkLst>
      </pc:sldChg>
      <pc:sldChg chg="del">
        <pc:chgData name="Duff Adam (ST)" userId="a1b724d9-cc16-4e9a-803f-207939cc8c22" providerId="ADAL" clId="{BDA10C6B-747A-4C96-A258-224672EF80E3}" dt="2022-07-11T14:15:27.634" v="2875" actId="47"/>
        <pc:sldMkLst>
          <pc:docMk/>
          <pc:sldMk cId="392728149" sldId="296"/>
        </pc:sldMkLst>
      </pc:sldChg>
      <pc:sldChg chg="del">
        <pc:chgData name="Duff Adam (ST)" userId="a1b724d9-cc16-4e9a-803f-207939cc8c22" providerId="ADAL" clId="{BDA10C6B-747A-4C96-A258-224672EF80E3}" dt="2022-07-11T14:15:27.634" v="2875" actId="47"/>
        <pc:sldMkLst>
          <pc:docMk/>
          <pc:sldMk cId="2737937199" sldId="297"/>
        </pc:sldMkLst>
      </pc:sldChg>
      <pc:sldChg chg="del">
        <pc:chgData name="Duff Adam (ST)" userId="a1b724d9-cc16-4e9a-803f-207939cc8c22" providerId="ADAL" clId="{BDA10C6B-747A-4C96-A258-224672EF80E3}" dt="2022-07-11T14:15:27.634" v="2875" actId="47"/>
        <pc:sldMkLst>
          <pc:docMk/>
          <pc:sldMk cId="2038164494" sldId="298"/>
        </pc:sldMkLst>
      </pc:sldChg>
      <pc:sldChg chg="del">
        <pc:chgData name="Duff Adam (ST)" userId="a1b724d9-cc16-4e9a-803f-207939cc8c22" providerId="ADAL" clId="{BDA10C6B-747A-4C96-A258-224672EF80E3}" dt="2022-07-11T14:15:27.634" v="2875" actId="47"/>
        <pc:sldMkLst>
          <pc:docMk/>
          <pc:sldMk cId="3619444634" sldId="299"/>
        </pc:sldMkLst>
      </pc:sldChg>
      <pc:sldChg chg="del">
        <pc:chgData name="Duff Adam (ST)" userId="a1b724d9-cc16-4e9a-803f-207939cc8c22" providerId="ADAL" clId="{BDA10C6B-747A-4C96-A258-224672EF80E3}" dt="2022-07-11T14:15:27.634" v="2875" actId="47"/>
        <pc:sldMkLst>
          <pc:docMk/>
          <pc:sldMk cId="4163257236" sldId="300"/>
        </pc:sldMkLst>
      </pc:sldChg>
      <pc:sldChg chg="del">
        <pc:chgData name="Duff Adam (ST)" userId="a1b724d9-cc16-4e9a-803f-207939cc8c22" providerId="ADAL" clId="{BDA10C6B-747A-4C96-A258-224672EF80E3}" dt="2022-07-11T14:15:27.634" v="2875" actId="47"/>
        <pc:sldMkLst>
          <pc:docMk/>
          <pc:sldMk cId="2716820889" sldId="303"/>
        </pc:sldMkLst>
      </pc:sldChg>
      <pc:sldChg chg="del">
        <pc:chgData name="Duff Adam (ST)" userId="a1b724d9-cc16-4e9a-803f-207939cc8c22" providerId="ADAL" clId="{BDA10C6B-747A-4C96-A258-224672EF80E3}" dt="2022-07-11T14:15:27.634" v="2875" actId="47"/>
        <pc:sldMkLst>
          <pc:docMk/>
          <pc:sldMk cId="3738402815" sldId="304"/>
        </pc:sldMkLst>
      </pc:sldChg>
      <pc:sldChg chg="del">
        <pc:chgData name="Duff Adam (ST)" userId="a1b724d9-cc16-4e9a-803f-207939cc8c22" providerId="ADAL" clId="{BDA10C6B-747A-4C96-A258-224672EF80E3}" dt="2022-07-11T14:15:27.634" v="2875" actId="47"/>
        <pc:sldMkLst>
          <pc:docMk/>
          <pc:sldMk cId="794752897" sldId="310"/>
        </pc:sldMkLst>
      </pc:sldChg>
      <pc:sldChg chg="del">
        <pc:chgData name="Duff Adam (ST)" userId="a1b724d9-cc16-4e9a-803f-207939cc8c22" providerId="ADAL" clId="{BDA10C6B-747A-4C96-A258-224672EF80E3}" dt="2022-07-11T14:15:27.634" v="2875" actId="47"/>
        <pc:sldMkLst>
          <pc:docMk/>
          <pc:sldMk cId="1768272950" sldId="311"/>
        </pc:sldMkLst>
      </pc:sldChg>
      <pc:sldChg chg="modSp mod">
        <pc:chgData name="Duff Adam (ST)" userId="a1b724d9-cc16-4e9a-803f-207939cc8c22" providerId="ADAL" clId="{BDA10C6B-747A-4C96-A258-224672EF80E3}" dt="2022-07-11T14:50:17.836" v="3063" actId="14100"/>
        <pc:sldMkLst>
          <pc:docMk/>
          <pc:sldMk cId="580488513" sldId="312"/>
        </pc:sldMkLst>
        <pc:spChg chg="mod">
          <ac:chgData name="Duff Adam (ST)" userId="a1b724d9-cc16-4e9a-803f-207939cc8c22" providerId="ADAL" clId="{BDA10C6B-747A-4C96-A258-224672EF80E3}" dt="2022-07-11T14:15:32.227" v="2884" actId="20577"/>
          <ac:spMkLst>
            <pc:docMk/>
            <pc:sldMk cId="580488513" sldId="312"/>
            <ac:spMk id="6" creationId="{00000000-0000-0000-0000-000000000000}"/>
          </ac:spMkLst>
        </pc:spChg>
        <pc:spChg chg="mod">
          <ac:chgData name="Duff Adam (ST)" userId="a1b724d9-cc16-4e9a-803f-207939cc8c22" providerId="ADAL" clId="{BDA10C6B-747A-4C96-A258-224672EF80E3}" dt="2022-07-11T14:50:17.836" v="3063" actId="14100"/>
          <ac:spMkLst>
            <pc:docMk/>
            <pc:sldMk cId="580488513" sldId="312"/>
            <ac:spMk id="7" creationId="{00000000-0000-0000-0000-000000000000}"/>
          </ac:spMkLst>
        </pc:spChg>
      </pc:sldChg>
      <pc:sldChg chg="del">
        <pc:chgData name="Duff Adam (ST)" userId="a1b724d9-cc16-4e9a-803f-207939cc8c22" providerId="ADAL" clId="{BDA10C6B-747A-4C96-A258-224672EF80E3}" dt="2022-07-11T14:50:27.249" v="3064" actId="47"/>
        <pc:sldMkLst>
          <pc:docMk/>
          <pc:sldMk cId="1276584764" sldId="318"/>
        </pc:sldMkLst>
      </pc:sldChg>
      <pc:sldChg chg="modSp mod">
        <pc:chgData name="Duff Adam (ST)" userId="a1b724d9-cc16-4e9a-803f-207939cc8c22" providerId="ADAL" clId="{BDA10C6B-747A-4C96-A258-224672EF80E3}" dt="2022-07-11T09:26:30.218" v="42" actId="14100"/>
        <pc:sldMkLst>
          <pc:docMk/>
          <pc:sldMk cId="3179135313" sldId="333"/>
        </pc:sldMkLst>
        <pc:spChg chg="mod">
          <ac:chgData name="Duff Adam (ST)" userId="a1b724d9-cc16-4e9a-803f-207939cc8c22" providerId="ADAL" clId="{BDA10C6B-747A-4C96-A258-224672EF80E3}" dt="2022-07-11T09:26:30.218" v="42" actId="14100"/>
          <ac:spMkLst>
            <pc:docMk/>
            <pc:sldMk cId="3179135313" sldId="333"/>
            <ac:spMk id="37" creationId="{9C31D050-0425-488B-973E-C25BCC68F520}"/>
          </ac:spMkLst>
        </pc:spChg>
        <pc:spChg chg="mod">
          <ac:chgData name="Duff Adam (ST)" userId="a1b724d9-cc16-4e9a-803f-207939cc8c22" providerId="ADAL" clId="{BDA10C6B-747A-4C96-A258-224672EF80E3}" dt="2022-07-11T09:26:08.220" v="38" actId="20577"/>
          <ac:spMkLst>
            <pc:docMk/>
            <pc:sldMk cId="3179135313" sldId="333"/>
            <ac:spMk id="38" creationId="{E337D185-1A1D-4678-846B-836C2DE2C407}"/>
          </ac:spMkLst>
        </pc:spChg>
        <pc:spChg chg="mod">
          <ac:chgData name="Duff Adam (ST)" userId="a1b724d9-cc16-4e9a-803f-207939cc8c22" providerId="ADAL" clId="{BDA10C6B-747A-4C96-A258-224672EF80E3}" dt="2022-07-11T09:24:51.166" v="24" actId="20577"/>
          <ac:spMkLst>
            <pc:docMk/>
            <pc:sldMk cId="3179135313" sldId="333"/>
            <ac:spMk id="58" creationId="{477E7B9A-3470-4D58-8D63-C2B3E899E1B4}"/>
          </ac:spMkLst>
        </pc:spChg>
        <pc:cxnChg chg="mod">
          <ac:chgData name="Duff Adam (ST)" userId="a1b724d9-cc16-4e9a-803f-207939cc8c22" providerId="ADAL" clId="{BDA10C6B-747A-4C96-A258-224672EF80E3}" dt="2022-07-11T09:25:54.429" v="34" actId="14100"/>
          <ac:cxnSpMkLst>
            <pc:docMk/>
            <pc:sldMk cId="3179135313" sldId="333"/>
            <ac:cxnSpMk id="27" creationId="{0E25B588-980F-4310-BD2E-C78E5DE78F24}"/>
          </ac:cxnSpMkLst>
        </pc:cxnChg>
        <pc:cxnChg chg="mod">
          <ac:chgData name="Duff Adam (ST)" userId="a1b724d9-cc16-4e9a-803f-207939cc8c22" providerId="ADAL" clId="{BDA10C6B-747A-4C96-A258-224672EF80E3}" dt="2022-07-11T09:25:29.554" v="29" actId="1076"/>
          <ac:cxnSpMkLst>
            <pc:docMk/>
            <pc:sldMk cId="3179135313" sldId="333"/>
            <ac:cxnSpMk id="30" creationId="{0042A1E5-8653-4BD5-ACE8-5F3C0454E966}"/>
          </ac:cxnSpMkLst>
        </pc:cxnChg>
      </pc:sldChg>
      <pc:sldChg chg="modSp mod">
        <pc:chgData name="Duff Adam (ST)" userId="a1b724d9-cc16-4e9a-803f-207939cc8c22" providerId="ADAL" clId="{BDA10C6B-747A-4C96-A258-224672EF80E3}" dt="2022-07-11T10:48:58.545" v="293" actId="1076"/>
        <pc:sldMkLst>
          <pc:docMk/>
          <pc:sldMk cId="2625907068" sldId="373"/>
        </pc:sldMkLst>
        <pc:spChg chg="mod">
          <ac:chgData name="Duff Adam (ST)" userId="a1b724d9-cc16-4e9a-803f-207939cc8c22" providerId="ADAL" clId="{BDA10C6B-747A-4C96-A258-224672EF80E3}" dt="2022-07-11T10:48:58.545" v="293" actId="1076"/>
          <ac:spMkLst>
            <pc:docMk/>
            <pc:sldMk cId="2625907068" sldId="373"/>
            <ac:spMk id="10" creationId="{B448A24D-3567-4005-9FCF-267ED9442822}"/>
          </ac:spMkLst>
        </pc:spChg>
        <pc:picChg chg="mod">
          <ac:chgData name="Duff Adam (ST)" userId="a1b724d9-cc16-4e9a-803f-207939cc8c22" providerId="ADAL" clId="{BDA10C6B-747A-4C96-A258-224672EF80E3}" dt="2022-07-11T09:49:18.268" v="43" actId="1076"/>
          <ac:picMkLst>
            <pc:docMk/>
            <pc:sldMk cId="2625907068" sldId="373"/>
            <ac:picMk id="2" creationId="{DBE00EB4-3188-4FBA-99B3-51D6CA5707F8}"/>
          </ac:picMkLst>
        </pc:picChg>
      </pc:sldChg>
    </pc:docChg>
  </pc:docChgLst>
  <pc:docChgLst>
    <pc:chgData name="Duff Adam (ST)" userId="a1b724d9-cc16-4e9a-803f-207939cc8c22" providerId="ADAL" clId="{24840DDA-F584-4FAF-81B5-85D635A633E1}"/>
    <pc:docChg chg="undo custSel addSld delSld modSld">
      <pc:chgData name="Duff Adam (ST)" userId="a1b724d9-cc16-4e9a-803f-207939cc8c22" providerId="ADAL" clId="{24840DDA-F584-4FAF-81B5-85D635A633E1}" dt="2022-07-07T14:43:32.161" v="2154" actId="1076"/>
      <pc:docMkLst>
        <pc:docMk/>
      </pc:docMkLst>
      <pc:sldChg chg="addSp delSp modSp mod">
        <pc:chgData name="Duff Adam (ST)" userId="a1b724d9-cc16-4e9a-803f-207939cc8c22" providerId="ADAL" clId="{24840DDA-F584-4FAF-81B5-85D635A633E1}" dt="2022-07-07T08:23:57.120" v="753" actId="1076"/>
        <pc:sldMkLst>
          <pc:docMk/>
          <pc:sldMk cId="4216696247" sldId="257"/>
        </pc:sldMkLst>
        <pc:spChg chg="mod">
          <ac:chgData name="Duff Adam (ST)" userId="a1b724d9-cc16-4e9a-803f-207939cc8c22" providerId="ADAL" clId="{24840DDA-F584-4FAF-81B5-85D635A633E1}" dt="2022-07-07T08:23:57.120" v="753" actId="1076"/>
          <ac:spMkLst>
            <pc:docMk/>
            <pc:sldMk cId="4216696247" sldId="257"/>
            <ac:spMk id="2" creationId="{00000000-0000-0000-0000-000000000000}"/>
          </ac:spMkLst>
        </pc:spChg>
        <pc:spChg chg="add mod">
          <ac:chgData name="Duff Adam (ST)" userId="a1b724d9-cc16-4e9a-803f-207939cc8c22" providerId="ADAL" clId="{24840DDA-F584-4FAF-81B5-85D635A633E1}" dt="2022-07-07T08:23:46.682" v="752"/>
          <ac:spMkLst>
            <pc:docMk/>
            <pc:sldMk cId="4216696247" sldId="257"/>
            <ac:spMk id="24" creationId="{B3AD53B4-8124-438F-82C8-33807C47D273}"/>
          </ac:spMkLst>
        </pc:spChg>
        <pc:spChg chg="add mod">
          <ac:chgData name="Duff Adam (ST)" userId="a1b724d9-cc16-4e9a-803f-207939cc8c22" providerId="ADAL" clId="{24840DDA-F584-4FAF-81B5-85D635A633E1}" dt="2022-07-07T08:23:46.682" v="752"/>
          <ac:spMkLst>
            <pc:docMk/>
            <pc:sldMk cId="4216696247" sldId="257"/>
            <ac:spMk id="33" creationId="{C101B80D-BD2C-4F65-836A-ACB0669BCC86}"/>
          </ac:spMkLst>
        </pc:spChg>
        <pc:spChg chg="mod">
          <ac:chgData name="Duff Adam (ST)" userId="a1b724d9-cc16-4e9a-803f-207939cc8c22" providerId="ADAL" clId="{24840DDA-F584-4FAF-81B5-85D635A633E1}" dt="2022-07-07T08:23:46.682" v="752"/>
          <ac:spMkLst>
            <pc:docMk/>
            <pc:sldMk cId="4216696247" sldId="257"/>
            <ac:spMk id="35" creationId="{4C7B53BC-8E81-4E2A-AB82-09A5C38DCF1F}"/>
          </ac:spMkLst>
        </pc:spChg>
        <pc:spChg chg="mod">
          <ac:chgData name="Duff Adam (ST)" userId="a1b724d9-cc16-4e9a-803f-207939cc8c22" providerId="ADAL" clId="{24840DDA-F584-4FAF-81B5-85D635A633E1}" dt="2022-07-07T08:23:46.682" v="752"/>
          <ac:spMkLst>
            <pc:docMk/>
            <pc:sldMk cId="4216696247" sldId="257"/>
            <ac:spMk id="37" creationId="{8917F2E4-9C4A-412E-A8F0-26918485389D}"/>
          </ac:spMkLst>
        </pc:spChg>
        <pc:grpChg chg="add mod">
          <ac:chgData name="Duff Adam (ST)" userId="a1b724d9-cc16-4e9a-803f-207939cc8c22" providerId="ADAL" clId="{24840DDA-F584-4FAF-81B5-85D635A633E1}" dt="2022-07-07T08:23:46.682" v="752"/>
          <ac:grpSpMkLst>
            <pc:docMk/>
            <pc:sldMk cId="4216696247" sldId="257"/>
            <ac:grpSpMk id="34" creationId="{49082C2F-22A3-45D6-A721-0522B7080C02}"/>
          </ac:grpSpMkLst>
        </pc:grpChg>
        <pc:picChg chg="del">
          <ac:chgData name="Duff Adam (ST)" userId="a1b724d9-cc16-4e9a-803f-207939cc8c22" providerId="ADAL" clId="{24840DDA-F584-4FAF-81B5-85D635A633E1}" dt="2022-07-07T08:23:38.520" v="751" actId="478"/>
          <ac:picMkLst>
            <pc:docMk/>
            <pc:sldMk cId="4216696247" sldId="257"/>
            <ac:picMk id="5" creationId="{00000000-0000-0000-0000-000000000000}"/>
          </ac:picMkLst>
        </pc:picChg>
        <pc:picChg chg="add mod">
          <ac:chgData name="Duff Adam (ST)" userId="a1b724d9-cc16-4e9a-803f-207939cc8c22" providerId="ADAL" clId="{24840DDA-F584-4FAF-81B5-85D635A633E1}" dt="2022-07-07T08:23:46.682" v="752"/>
          <ac:picMkLst>
            <pc:docMk/>
            <pc:sldMk cId="4216696247" sldId="257"/>
            <ac:picMk id="32" creationId="{CCBF2623-42D1-49E6-AE77-F2397F780645}"/>
          </ac:picMkLst>
        </pc:picChg>
      </pc:sldChg>
      <pc:sldChg chg="del">
        <pc:chgData name="Duff Adam (ST)" userId="a1b724d9-cc16-4e9a-803f-207939cc8c22" providerId="ADAL" clId="{24840DDA-F584-4FAF-81B5-85D635A633E1}" dt="2022-07-07T08:00:06.820" v="0" actId="47"/>
        <pc:sldMkLst>
          <pc:docMk/>
          <pc:sldMk cId="1681588723" sldId="285"/>
        </pc:sldMkLst>
      </pc:sldChg>
      <pc:sldChg chg="del">
        <pc:chgData name="Duff Adam (ST)" userId="a1b724d9-cc16-4e9a-803f-207939cc8c22" providerId="ADAL" clId="{24840DDA-F584-4FAF-81B5-85D635A633E1}" dt="2022-07-07T08:00:08.676" v="1" actId="47"/>
        <pc:sldMkLst>
          <pc:docMk/>
          <pc:sldMk cId="217496590" sldId="288"/>
        </pc:sldMkLst>
      </pc:sldChg>
      <pc:sldChg chg="addSp delSp modSp del mod">
        <pc:chgData name="Duff Adam (ST)" userId="a1b724d9-cc16-4e9a-803f-207939cc8c22" providerId="ADAL" clId="{24840DDA-F584-4FAF-81B5-85D635A633E1}" dt="2022-07-07T08:31:16.696" v="817" actId="47"/>
        <pc:sldMkLst>
          <pc:docMk/>
          <pc:sldMk cId="974734034" sldId="289"/>
        </pc:sldMkLst>
        <pc:spChg chg="del">
          <ac:chgData name="Duff Adam (ST)" userId="a1b724d9-cc16-4e9a-803f-207939cc8c22" providerId="ADAL" clId="{24840DDA-F584-4FAF-81B5-85D635A633E1}" dt="2022-07-07T08:06:40.537" v="280" actId="478"/>
          <ac:spMkLst>
            <pc:docMk/>
            <pc:sldMk cId="974734034" sldId="289"/>
            <ac:spMk id="5" creationId="{00000000-0000-0000-0000-000000000000}"/>
          </ac:spMkLst>
        </pc:spChg>
        <pc:spChg chg="del">
          <ac:chgData name="Duff Adam (ST)" userId="a1b724d9-cc16-4e9a-803f-207939cc8c22" providerId="ADAL" clId="{24840DDA-F584-4FAF-81B5-85D635A633E1}" dt="2022-07-07T08:06:38.557" v="279" actId="478"/>
          <ac:spMkLst>
            <pc:docMk/>
            <pc:sldMk cId="974734034" sldId="289"/>
            <ac:spMk id="6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03:17.197" v="277" actId="1076"/>
          <ac:spMkLst>
            <pc:docMk/>
            <pc:sldMk cId="974734034" sldId="289"/>
            <ac:spMk id="11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02:49.256" v="272" actId="1076"/>
          <ac:spMkLst>
            <pc:docMk/>
            <pc:sldMk cId="974734034" sldId="289"/>
            <ac:spMk id="13" creationId="{BEAAD4AA-317D-43AE-942D-A909B1DBE5E5}"/>
          </ac:spMkLst>
        </pc:spChg>
        <pc:spChg chg="mod">
          <ac:chgData name="Duff Adam (ST)" userId="a1b724d9-cc16-4e9a-803f-207939cc8c22" providerId="ADAL" clId="{24840DDA-F584-4FAF-81B5-85D635A633E1}" dt="2022-07-07T08:02:49.256" v="272" actId="1076"/>
          <ac:spMkLst>
            <pc:docMk/>
            <pc:sldMk cId="974734034" sldId="289"/>
            <ac:spMk id="15" creationId="{FCEEF2E2-B20C-4853-BE22-54000C17CAC0}"/>
          </ac:spMkLst>
        </pc:spChg>
        <pc:spChg chg="mod">
          <ac:chgData name="Duff Adam (ST)" userId="a1b724d9-cc16-4e9a-803f-207939cc8c22" providerId="ADAL" clId="{24840DDA-F584-4FAF-81B5-85D635A633E1}" dt="2022-07-07T08:02:49.256" v="272" actId="1076"/>
          <ac:spMkLst>
            <pc:docMk/>
            <pc:sldMk cId="974734034" sldId="289"/>
            <ac:spMk id="16" creationId="{FF02B7DB-27E6-4807-91B6-EB4C96151D38}"/>
          </ac:spMkLst>
        </pc:spChg>
        <pc:spChg chg="add mod">
          <ac:chgData name="Duff Adam (ST)" userId="a1b724d9-cc16-4e9a-803f-207939cc8c22" providerId="ADAL" clId="{24840DDA-F584-4FAF-81B5-85D635A633E1}" dt="2022-07-07T08:03:20.231" v="278" actId="1076"/>
          <ac:spMkLst>
            <pc:docMk/>
            <pc:sldMk cId="974734034" sldId="289"/>
            <ac:spMk id="17" creationId="{31056EC3-757B-4999-9735-49CBE4FBF34B}"/>
          </ac:spMkLst>
        </pc:spChg>
        <pc:spChg chg="mod">
          <ac:chgData name="Duff Adam (ST)" userId="a1b724d9-cc16-4e9a-803f-207939cc8c22" providerId="ADAL" clId="{24840DDA-F584-4FAF-81B5-85D635A633E1}" dt="2022-07-07T08:03:14.310" v="276" actId="1076"/>
          <ac:spMkLst>
            <pc:docMk/>
            <pc:sldMk cId="974734034" sldId="289"/>
            <ac:spMk id="19" creationId="{579B529B-103F-4494-A391-79B18671B5AD}"/>
          </ac:spMkLst>
        </pc:spChg>
        <pc:spChg chg="mod">
          <ac:chgData name="Duff Adam (ST)" userId="a1b724d9-cc16-4e9a-803f-207939cc8c22" providerId="ADAL" clId="{24840DDA-F584-4FAF-81B5-85D635A633E1}" dt="2022-07-07T08:03:14.310" v="276" actId="1076"/>
          <ac:spMkLst>
            <pc:docMk/>
            <pc:sldMk cId="974734034" sldId="289"/>
            <ac:spMk id="20" creationId="{548B72D3-7868-471E-8698-AF6567FA3EFE}"/>
          </ac:spMkLst>
        </pc:spChg>
        <pc:spChg chg="add mod">
          <ac:chgData name="Duff Adam (ST)" userId="a1b724d9-cc16-4e9a-803f-207939cc8c22" providerId="ADAL" clId="{24840DDA-F584-4FAF-81B5-85D635A633E1}" dt="2022-07-07T08:07:10.709" v="286" actId="14100"/>
          <ac:spMkLst>
            <pc:docMk/>
            <pc:sldMk cId="974734034" sldId="289"/>
            <ac:spMk id="21" creationId="{C18878FD-7ABF-4533-ACC7-E2C91E91737C}"/>
          </ac:spMkLst>
        </pc:spChg>
        <pc:spChg chg="add mod">
          <ac:chgData name="Duff Adam (ST)" userId="a1b724d9-cc16-4e9a-803f-207939cc8c22" providerId="ADAL" clId="{24840DDA-F584-4FAF-81B5-85D635A633E1}" dt="2022-07-07T08:07:04.858" v="284" actId="1076"/>
          <ac:spMkLst>
            <pc:docMk/>
            <pc:sldMk cId="974734034" sldId="289"/>
            <ac:spMk id="22" creationId="{79E0CCC5-08AC-4158-BDED-3C0A7A49CDBC}"/>
          </ac:spMkLst>
        </pc:spChg>
        <pc:spChg chg="add 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23" creationId="{D7C90972-3712-4E32-B141-F9D771F67465}"/>
          </ac:spMkLst>
        </pc:spChg>
        <pc:spChg chg="add 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24" creationId="{9EFBEF2E-FD99-4ADF-8148-6F9589CCE2E5}"/>
          </ac:spMkLst>
        </pc:spChg>
        <pc:spChg chg="add 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25" creationId="{2A07B6B5-FCEB-4CAF-AA8D-6CF6D78BD08D}"/>
          </ac:spMkLst>
        </pc:spChg>
        <pc:spChg chg="add del mod">
          <ac:chgData name="Duff Adam (ST)" userId="a1b724d9-cc16-4e9a-803f-207939cc8c22" providerId="ADAL" clId="{24840DDA-F584-4FAF-81B5-85D635A633E1}" dt="2022-07-07T08:06:55.697" v="282" actId="478"/>
          <ac:spMkLst>
            <pc:docMk/>
            <pc:sldMk cId="974734034" sldId="289"/>
            <ac:spMk id="26" creationId="{F45C4BF3-9282-4422-9E32-FCB61E330B3B}"/>
          </ac:spMkLst>
        </pc:spChg>
        <pc:spChg chg="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28" creationId="{94EFFBD8-CB01-4D3E-8B54-A213CE51CCD7}"/>
          </ac:spMkLst>
        </pc:spChg>
        <pc:spChg chg="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29" creationId="{AEE305C2-E1B8-48B4-A7EA-FD5F2AC3C304}"/>
          </ac:spMkLst>
        </pc:spChg>
        <pc:spChg chg="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30" creationId="{E513182F-BD1D-4C3B-A0FC-1B5124B38AD6}"/>
          </ac:spMkLst>
        </pc:spChg>
        <pc:spChg chg="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31" creationId="{1B86F047-B970-4DEC-9322-0535698CF109}"/>
          </ac:spMkLst>
        </pc:spChg>
        <pc:spChg chg="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32" creationId="{C29794FE-8117-430C-9E12-CF7E77D976DA}"/>
          </ac:spMkLst>
        </pc:spChg>
        <pc:spChg chg="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33" creationId="{E81B871E-3126-475E-9054-9637821B67C4}"/>
          </ac:spMkLst>
        </pc:spChg>
        <pc:spChg chg="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34" creationId="{4B5ADE9B-9472-4C35-8107-2C75D6C8F2BC}"/>
          </ac:spMkLst>
        </pc:spChg>
        <pc:spChg chg="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35" creationId="{3EC32DBA-182D-4E39-82A9-A6AC865B5FC5}"/>
          </ac:spMkLst>
        </pc:spChg>
        <pc:spChg chg="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36" creationId="{5F2C0C56-D1BA-48C1-AAE5-7B24DA5A1E15}"/>
          </ac:spMkLst>
        </pc:spChg>
        <pc:spChg chg="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37" creationId="{0F9521BB-C0EC-4C61-A740-907A16F1109C}"/>
          </ac:spMkLst>
        </pc:spChg>
        <pc:spChg chg="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38" creationId="{EA8E634C-C261-41D1-A81B-11BB44E8F4EE}"/>
          </ac:spMkLst>
        </pc:spChg>
        <pc:spChg chg="add 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45" creationId="{FF3DEE85-E54B-44A0-B24F-2D15B8819D80}"/>
          </ac:spMkLst>
        </pc:spChg>
        <pc:spChg chg="add 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46" creationId="{CD3B0448-C0CE-4338-B9D6-07F20C06E7FD}"/>
          </ac:spMkLst>
        </pc:spChg>
        <pc:spChg chg="add 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47" creationId="{ADE33710-E8C5-49C9-90D2-5C0BD93F206D}"/>
          </ac:spMkLst>
        </pc:spChg>
        <pc:spChg chg="add 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48" creationId="{111CBBAC-6AD8-4616-BE43-822DCFFC0965}"/>
          </ac:spMkLst>
        </pc:spChg>
        <pc:spChg chg="add 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49" creationId="{D8A1F95E-6B30-472B-A2D1-B9BE2B63D727}"/>
          </ac:spMkLst>
        </pc:spChg>
        <pc:spChg chg="add 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51" creationId="{15AC0CE6-D622-42C8-A315-3AF6BA7D4E84}"/>
          </ac:spMkLst>
        </pc:spChg>
        <pc:spChg chg="add 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54" creationId="{B986A95A-1391-4441-A24D-A7EB5D046CEA}"/>
          </ac:spMkLst>
        </pc:spChg>
        <pc:spChg chg="add mod">
          <ac:chgData name="Duff Adam (ST)" userId="a1b724d9-cc16-4e9a-803f-207939cc8c22" providerId="ADAL" clId="{24840DDA-F584-4FAF-81B5-85D635A633E1}" dt="2022-07-07T08:06:48.646" v="281"/>
          <ac:spMkLst>
            <pc:docMk/>
            <pc:sldMk cId="974734034" sldId="289"/>
            <ac:spMk id="56" creationId="{5461072A-F4B7-4EC5-82BA-212BC4B21E54}"/>
          </ac:spMkLst>
        </pc:spChg>
        <pc:grpChg chg="del">
          <ac:chgData name="Duff Adam (ST)" userId="a1b724d9-cc16-4e9a-803f-207939cc8c22" providerId="ADAL" clId="{24840DDA-F584-4FAF-81B5-85D635A633E1}" dt="2022-07-07T08:02:54.099" v="273" actId="478"/>
          <ac:grpSpMkLst>
            <pc:docMk/>
            <pc:sldMk cId="974734034" sldId="289"/>
            <ac:grpSpMk id="8" creationId="{00000000-0000-0000-0000-000000000000}"/>
          </ac:grpSpMkLst>
        </pc:grpChg>
        <pc:grpChg chg="add del mod">
          <ac:chgData name="Duff Adam (ST)" userId="a1b724d9-cc16-4e9a-803f-207939cc8c22" providerId="ADAL" clId="{24840DDA-F584-4FAF-81B5-85D635A633E1}" dt="2022-07-07T08:03:11" v="275" actId="478"/>
          <ac:grpSpMkLst>
            <pc:docMk/>
            <pc:sldMk cId="974734034" sldId="289"/>
            <ac:grpSpMk id="12" creationId="{83F21BBC-6A8F-4F1A-8124-78E3EE130E5F}"/>
          </ac:grpSpMkLst>
        </pc:grpChg>
        <pc:grpChg chg="add mod">
          <ac:chgData name="Duff Adam (ST)" userId="a1b724d9-cc16-4e9a-803f-207939cc8c22" providerId="ADAL" clId="{24840DDA-F584-4FAF-81B5-85D635A633E1}" dt="2022-07-07T08:03:14.310" v="276" actId="1076"/>
          <ac:grpSpMkLst>
            <pc:docMk/>
            <pc:sldMk cId="974734034" sldId="289"/>
            <ac:grpSpMk id="18" creationId="{43D2E6CE-E1AF-4815-94CF-737F060C415C}"/>
          </ac:grpSpMkLst>
        </pc:grpChg>
        <pc:grpChg chg="add del mod">
          <ac:chgData name="Duff Adam (ST)" userId="a1b724d9-cc16-4e9a-803f-207939cc8c22" providerId="ADAL" clId="{24840DDA-F584-4FAF-81B5-85D635A633E1}" dt="2022-07-07T08:06:58.328" v="283" actId="478"/>
          <ac:grpSpMkLst>
            <pc:docMk/>
            <pc:sldMk cId="974734034" sldId="289"/>
            <ac:grpSpMk id="27" creationId="{D9C3D5EF-4C48-4498-AE42-38023E1F941C}"/>
          </ac:grpSpMkLst>
        </pc:grpChg>
        <pc:picChg chg="add mod">
          <ac:chgData name="Duff Adam (ST)" userId="a1b724d9-cc16-4e9a-803f-207939cc8c22" providerId="ADAL" clId="{24840DDA-F584-4FAF-81B5-85D635A633E1}" dt="2022-07-07T08:06:48.646" v="281"/>
          <ac:picMkLst>
            <pc:docMk/>
            <pc:sldMk cId="974734034" sldId="289"/>
            <ac:picMk id="39" creationId="{008AE6C2-8077-4E39-90EF-5F0C1B0657AD}"/>
          </ac:picMkLst>
        </pc:picChg>
        <pc:picChg chg="add mod">
          <ac:chgData name="Duff Adam (ST)" userId="a1b724d9-cc16-4e9a-803f-207939cc8c22" providerId="ADAL" clId="{24840DDA-F584-4FAF-81B5-85D635A633E1}" dt="2022-07-07T08:06:48.646" v="281"/>
          <ac:picMkLst>
            <pc:docMk/>
            <pc:sldMk cId="974734034" sldId="289"/>
            <ac:picMk id="40" creationId="{789CBE04-AEF9-4844-BA87-2A6AE2FBF61F}"/>
          </ac:picMkLst>
        </pc:picChg>
        <pc:picChg chg="add mod">
          <ac:chgData name="Duff Adam (ST)" userId="a1b724d9-cc16-4e9a-803f-207939cc8c22" providerId="ADAL" clId="{24840DDA-F584-4FAF-81B5-85D635A633E1}" dt="2022-07-07T08:06:48.646" v="281"/>
          <ac:picMkLst>
            <pc:docMk/>
            <pc:sldMk cId="974734034" sldId="289"/>
            <ac:picMk id="41" creationId="{15409660-79C4-4249-BA29-8C024D84A64A}"/>
          </ac:picMkLst>
        </pc:picChg>
        <pc:picChg chg="add mod">
          <ac:chgData name="Duff Adam (ST)" userId="a1b724d9-cc16-4e9a-803f-207939cc8c22" providerId="ADAL" clId="{24840DDA-F584-4FAF-81B5-85D635A633E1}" dt="2022-07-07T08:06:48.646" v="281"/>
          <ac:picMkLst>
            <pc:docMk/>
            <pc:sldMk cId="974734034" sldId="289"/>
            <ac:picMk id="42" creationId="{0C53F746-1165-493E-93C0-C318FB6E47A1}"/>
          </ac:picMkLst>
        </pc:picChg>
        <pc:picChg chg="add mod">
          <ac:chgData name="Duff Adam (ST)" userId="a1b724d9-cc16-4e9a-803f-207939cc8c22" providerId="ADAL" clId="{24840DDA-F584-4FAF-81B5-85D635A633E1}" dt="2022-07-07T08:06:48.646" v="281"/>
          <ac:picMkLst>
            <pc:docMk/>
            <pc:sldMk cId="974734034" sldId="289"/>
            <ac:picMk id="43" creationId="{8B5EADF4-C636-415B-B4FC-016095DC9D0E}"/>
          </ac:picMkLst>
        </pc:picChg>
        <pc:picChg chg="add mod">
          <ac:chgData name="Duff Adam (ST)" userId="a1b724d9-cc16-4e9a-803f-207939cc8c22" providerId="ADAL" clId="{24840DDA-F584-4FAF-81B5-85D635A633E1}" dt="2022-07-07T08:06:48.646" v="281"/>
          <ac:picMkLst>
            <pc:docMk/>
            <pc:sldMk cId="974734034" sldId="289"/>
            <ac:picMk id="44" creationId="{454BA56D-239A-4EC0-8BAF-9763969F555B}"/>
          </ac:picMkLst>
        </pc:picChg>
        <pc:picChg chg="add mod">
          <ac:chgData name="Duff Adam (ST)" userId="a1b724d9-cc16-4e9a-803f-207939cc8c22" providerId="ADAL" clId="{24840DDA-F584-4FAF-81B5-85D635A633E1}" dt="2022-07-07T08:06:48.646" v="281"/>
          <ac:picMkLst>
            <pc:docMk/>
            <pc:sldMk cId="974734034" sldId="289"/>
            <ac:picMk id="50" creationId="{6649BDA9-19D1-4036-BD1D-8ABF314EAE60}"/>
          </ac:picMkLst>
        </pc:picChg>
        <pc:picChg chg="add mod">
          <ac:chgData name="Duff Adam (ST)" userId="a1b724d9-cc16-4e9a-803f-207939cc8c22" providerId="ADAL" clId="{24840DDA-F584-4FAF-81B5-85D635A633E1}" dt="2022-07-07T08:06:48.646" v="281"/>
          <ac:picMkLst>
            <pc:docMk/>
            <pc:sldMk cId="974734034" sldId="289"/>
            <ac:picMk id="52" creationId="{964F2067-97BD-4F41-A945-B7C29D51C5FC}"/>
          </ac:picMkLst>
        </pc:picChg>
        <pc:picChg chg="add mod">
          <ac:chgData name="Duff Adam (ST)" userId="a1b724d9-cc16-4e9a-803f-207939cc8c22" providerId="ADAL" clId="{24840DDA-F584-4FAF-81B5-85D635A633E1}" dt="2022-07-07T08:06:48.646" v="281"/>
          <ac:picMkLst>
            <pc:docMk/>
            <pc:sldMk cId="974734034" sldId="289"/>
            <ac:picMk id="53" creationId="{EC30823C-9C4B-490D-A9D8-A216845E0A8C}"/>
          </ac:picMkLst>
        </pc:picChg>
        <pc:picChg chg="add mod">
          <ac:chgData name="Duff Adam (ST)" userId="a1b724d9-cc16-4e9a-803f-207939cc8c22" providerId="ADAL" clId="{24840DDA-F584-4FAF-81B5-85D635A633E1}" dt="2022-07-07T08:06:48.646" v="281"/>
          <ac:picMkLst>
            <pc:docMk/>
            <pc:sldMk cId="974734034" sldId="289"/>
            <ac:picMk id="55" creationId="{9D38901D-69BF-4D19-8057-3B42C32B0C63}"/>
          </ac:picMkLst>
        </pc:picChg>
      </pc:sldChg>
      <pc:sldChg chg="modSp mod">
        <pc:chgData name="Duff Adam (ST)" userId="a1b724d9-cc16-4e9a-803f-207939cc8c22" providerId="ADAL" clId="{24840DDA-F584-4FAF-81B5-85D635A633E1}" dt="2022-07-07T08:02:14.069" v="269" actId="20577"/>
        <pc:sldMkLst>
          <pc:docMk/>
          <pc:sldMk cId="2866057877" sldId="306"/>
        </pc:sldMkLst>
        <pc:spChg chg="mod">
          <ac:chgData name="Duff Adam (ST)" userId="a1b724d9-cc16-4e9a-803f-207939cc8c22" providerId="ADAL" clId="{24840DDA-F584-4FAF-81B5-85D635A633E1}" dt="2022-07-07T08:02:14.069" v="269" actId="20577"/>
          <ac:spMkLst>
            <pc:docMk/>
            <pc:sldMk cId="2866057877" sldId="306"/>
            <ac:spMk id="13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00:33.680" v="20" actId="20577"/>
          <ac:spMkLst>
            <pc:docMk/>
            <pc:sldMk cId="2866057877" sldId="306"/>
            <ac:spMk id="14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01:54.785" v="234" actId="20577"/>
          <ac:spMkLst>
            <pc:docMk/>
            <pc:sldMk cId="2866057877" sldId="306"/>
            <ac:spMk id="24" creationId="{00000000-0000-0000-0000-000000000000}"/>
          </ac:spMkLst>
        </pc:spChg>
      </pc:sldChg>
      <pc:sldChg chg="del">
        <pc:chgData name="Duff Adam (ST)" userId="a1b724d9-cc16-4e9a-803f-207939cc8c22" providerId="ADAL" clId="{24840DDA-F584-4FAF-81B5-85D635A633E1}" dt="2022-07-07T08:00:10.056" v="2" actId="47"/>
        <pc:sldMkLst>
          <pc:docMk/>
          <pc:sldMk cId="3851196026" sldId="308"/>
        </pc:sldMkLst>
      </pc:sldChg>
      <pc:sldChg chg="del">
        <pc:chgData name="Duff Adam (ST)" userId="a1b724d9-cc16-4e9a-803f-207939cc8c22" providerId="ADAL" clId="{24840DDA-F584-4FAF-81B5-85D635A633E1}" dt="2022-07-07T08:02:27.347" v="270" actId="47"/>
        <pc:sldMkLst>
          <pc:docMk/>
          <pc:sldMk cId="2845983188" sldId="316"/>
        </pc:sldMkLst>
      </pc:sldChg>
      <pc:sldChg chg="del">
        <pc:chgData name="Duff Adam (ST)" userId="a1b724d9-cc16-4e9a-803f-207939cc8c22" providerId="ADAL" clId="{24840DDA-F584-4FAF-81B5-85D635A633E1}" dt="2022-07-07T08:02:27.347" v="270" actId="47"/>
        <pc:sldMkLst>
          <pc:docMk/>
          <pc:sldMk cId="1221893957" sldId="317"/>
        </pc:sldMkLst>
      </pc:sldChg>
      <pc:sldChg chg="addSp delSp modSp mod">
        <pc:chgData name="Duff Adam (ST)" userId="a1b724d9-cc16-4e9a-803f-207939cc8c22" providerId="ADAL" clId="{24840DDA-F584-4FAF-81B5-85D635A633E1}" dt="2022-07-07T10:25:25.831" v="2153" actId="20577"/>
        <pc:sldMkLst>
          <pc:docMk/>
          <pc:sldMk cId="639365381" sldId="321"/>
        </pc:sldMkLst>
        <pc:spChg chg="mod">
          <ac:chgData name="Duff Adam (ST)" userId="a1b724d9-cc16-4e9a-803f-207939cc8c22" providerId="ADAL" clId="{24840DDA-F584-4FAF-81B5-85D635A633E1}" dt="2022-07-07T08:30:53.446" v="816" actId="20577"/>
          <ac:spMkLst>
            <pc:docMk/>
            <pc:sldMk cId="639365381" sldId="321"/>
            <ac:spMk id="2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10:25:19.191" v="2150" actId="20577"/>
          <ac:spMkLst>
            <pc:docMk/>
            <pc:sldMk cId="639365381" sldId="321"/>
            <ac:spMk id="3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25:00.086" v="759" actId="20577"/>
          <ac:spMkLst>
            <pc:docMk/>
            <pc:sldMk cId="639365381" sldId="321"/>
            <ac:spMk id="4" creationId="{00000000-0000-0000-0000-000000000000}"/>
          </ac:spMkLst>
        </pc:spChg>
        <pc:spChg chg="add mod">
          <ac:chgData name="Duff Adam (ST)" userId="a1b724d9-cc16-4e9a-803f-207939cc8c22" providerId="ADAL" clId="{24840DDA-F584-4FAF-81B5-85D635A633E1}" dt="2022-07-07T08:26:28.374" v="779" actId="1076"/>
          <ac:spMkLst>
            <pc:docMk/>
            <pc:sldMk cId="639365381" sldId="321"/>
            <ac:spMk id="5" creationId="{ECC689F5-383F-446B-B4A7-153BD79BBEE1}"/>
          </ac:spMkLst>
        </pc:spChg>
        <pc:spChg chg="mod">
          <ac:chgData name="Duff Adam (ST)" userId="a1b724d9-cc16-4e9a-803f-207939cc8c22" providerId="ADAL" clId="{24840DDA-F584-4FAF-81B5-85D635A633E1}" dt="2022-07-07T08:25:22.054" v="778" actId="1036"/>
          <ac:spMkLst>
            <pc:docMk/>
            <pc:sldMk cId="639365381" sldId="321"/>
            <ac:spMk id="24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10:25:25.831" v="2153" actId="20577"/>
          <ac:spMkLst>
            <pc:docMk/>
            <pc:sldMk cId="639365381" sldId="321"/>
            <ac:spMk id="25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10:25:21.199" v="2151" actId="20577"/>
          <ac:spMkLst>
            <pc:docMk/>
            <pc:sldMk cId="639365381" sldId="321"/>
            <ac:spMk id="27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34:56.328" v="825" actId="20577"/>
          <ac:spMkLst>
            <pc:docMk/>
            <pc:sldMk cId="639365381" sldId="321"/>
            <ac:spMk id="28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25:22.054" v="778" actId="1036"/>
          <ac:spMkLst>
            <pc:docMk/>
            <pc:sldMk cId="639365381" sldId="321"/>
            <ac:spMk id="29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25:22.054" v="778" actId="1036"/>
          <ac:spMkLst>
            <pc:docMk/>
            <pc:sldMk cId="639365381" sldId="321"/>
            <ac:spMk id="30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10:25:24.655" v="2152" actId="20577"/>
          <ac:spMkLst>
            <pc:docMk/>
            <pc:sldMk cId="639365381" sldId="321"/>
            <ac:spMk id="31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10:11.001" v="324" actId="1076"/>
          <ac:spMkLst>
            <pc:docMk/>
            <pc:sldMk cId="639365381" sldId="321"/>
            <ac:spMk id="32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10:11.001" v="324" actId="1076"/>
          <ac:spMkLst>
            <pc:docMk/>
            <pc:sldMk cId="639365381" sldId="321"/>
            <ac:spMk id="33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10:11.001" v="324" actId="1076"/>
          <ac:spMkLst>
            <pc:docMk/>
            <pc:sldMk cId="639365381" sldId="321"/>
            <ac:spMk id="34" creationId="{00000000-0000-0000-0000-000000000000}"/>
          </ac:spMkLst>
        </pc:spChg>
        <pc:spChg chg="add mod">
          <ac:chgData name="Duff Adam (ST)" userId="a1b724d9-cc16-4e9a-803f-207939cc8c22" providerId="ADAL" clId="{24840DDA-F584-4FAF-81B5-85D635A633E1}" dt="2022-07-07T08:09:04.043" v="320"/>
          <ac:spMkLst>
            <pc:docMk/>
            <pc:sldMk cId="639365381" sldId="321"/>
            <ac:spMk id="35" creationId="{B89A7E21-5C07-4336-951E-4152B44BC605}"/>
          </ac:spMkLst>
        </pc:spChg>
        <pc:spChg chg="add mod">
          <ac:chgData name="Duff Adam (ST)" userId="a1b724d9-cc16-4e9a-803f-207939cc8c22" providerId="ADAL" clId="{24840DDA-F584-4FAF-81B5-85D635A633E1}" dt="2022-07-07T08:09:04.043" v="320"/>
          <ac:spMkLst>
            <pc:docMk/>
            <pc:sldMk cId="639365381" sldId="321"/>
            <ac:spMk id="36" creationId="{FD842958-2FB8-4568-8A08-97DBFD61C025}"/>
          </ac:spMkLst>
        </pc:spChg>
        <pc:spChg chg="add mod">
          <ac:chgData name="Duff Adam (ST)" userId="a1b724d9-cc16-4e9a-803f-207939cc8c22" providerId="ADAL" clId="{24840DDA-F584-4FAF-81B5-85D635A633E1}" dt="2022-07-07T08:09:04.043" v="320"/>
          <ac:spMkLst>
            <pc:docMk/>
            <pc:sldMk cId="639365381" sldId="321"/>
            <ac:spMk id="38" creationId="{656BFBD7-3FA4-4CA7-B9CE-7B6F9DB40D6F}"/>
          </ac:spMkLst>
        </pc:spChg>
        <pc:spChg chg="mod">
          <ac:chgData name="Duff Adam (ST)" userId="a1b724d9-cc16-4e9a-803f-207939cc8c22" providerId="ADAL" clId="{24840DDA-F584-4FAF-81B5-85D635A633E1}" dt="2022-07-07T08:09:04.043" v="320"/>
          <ac:spMkLst>
            <pc:docMk/>
            <pc:sldMk cId="639365381" sldId="321"/>
            <ac:spMk id="40" creationId="{6E63ACC7-6275-4E89-A0FA-5E0F98611FD9}"/>
          </ac:spMkLst>
        </pc:spChg>
        <pc:spChg chg="mod">
          <ac:chgData name="Duff Adam (ST)" userId="a1b724d9-cc16-4e9a-803f-207939cc8c22" providerId="ADAL" clId="{24840DDA-F584-4FAF-81B5-85D635A633E1}" dt="2022-07-07T08:09:04.043" v="320"/>
          <ac:spMkLst>
            <pc:docMk/>
            <pc:sldMk cId="639365381" sldId="321"/>
            <ac:spMk id="41" creationId="{7DC2D036-2D3F-4E80-8106-B341A650C546}"/>
          </ac:spMkLst>
        </pc:spChg>
        <pc:spChg chg="add mod">
          <ac:chgData name="Duff Adam (ST)" userId="a1b724d9-cc16-4e9a-803f-207939cc8c22" providerId="ADAL" clId="{24840DDA-F584-4FAF-81B5-85D635A633E1}" dt="2022-07-07T08:26:43.246" v="784" actId="20577"/>
          <ac:spMkLst>
            <pc:docMk/>
            <pc:sldMk cId="639365381" sldId="321"/>
            <ac:spMk id="42" creationId="{49D02DEF-D836-41D7-9EE0-3BBB30BD7D65}"/>
          </ac:spMkLst>
        </pc:spChg>
        <pc:spChg chg="mod">
          <ac:chgData name="Duff Adam (ST)" userId="a1b724d9-cc16-4e9a-803f-207939cc8c22" providerId="ADAL" clId="{24840DDA-F584-4FAF-81B5-85D635A633E1}" dt="2022-07-07T08:15:46.124" v="596" actId="20577"/>
          <ac:spMkLst>
            <pc:docMk/>
            <pc:sldMk cId="639365381" sldId="321"/>
            <ac:spMk id="44" creationId="{00000000-0000-0000-0000-000000000000}"/>
          </ac:spMkLst>
        </pc:spChg>
        <pc:spChg chg="del">
          <ac:chgData name="Duff Adam (ST)" userId="a1b724d9-cc16-4e9a-803f-207939cc8c22" providerId="ADAL" clId="{24840DDA-F584-4FAF-81B5-85D635A633E1}" dt="2022-07-07T08:08:53.097" v="318" actId="478"/>
          <ac:spMkLst>
            <pc:docMk/>
            <pc:sldMk cId="639365381" sldId="321"/>
            <ac:spMk id="45" creationId="{00000000-0000-0000-0000-000000000000}"/>
          </ac:spMkLst>
        </pc:spChg>
        <pc:grpChg chg="del">
          <ac:chgData name="Duff Adam (ST)" userId="a1b724d9-cc16-4e9a-803f-207939cc8c22" providerId="ADAL" clId="{24840DDA-F584-4FAF-81B5-85D635A633E1}" dt="2022-07-07T08:08:54.820" v="319" actId="478"/>
          <ac:grpSpMkLst>
            <pc:docMk/>
            <pc:sldMk cId="639365381" sldId="321"/>
            <ac:grpSpMk id="12" creationId="{00000000-0000-0000-0000-000000000000}"/>
          </ac:grpSpMkLst>
        </pc:grpChg>
        <pc:grpChg chg="add mod">
          <ac:chgData name="Duff Adam (ST)" userId="a1b724d9-cc16-4e9a-803f-207939cc8c22" providerId="ADAL" clId="{24840DDA-F584-4FAF-81B5-85D635A633E1}" dt="2022-07-07T08:09:04.043" v="320"/>
          <ac:grpSpMkLst>
            <pc:docMk/>
            <pc:sldMk cId="639365381" sldId="321"/>
            <ac:grpSpMk id="39" creationId="{96C83A92-3A09-4C41-BCB3-3CA2930436F4}"/>
          </ac:grpSpMkLst>
        </pc:grpChg>
        <pc:picChg chg="add mod">
          <ac:chgData name="Duff Adam (ST)" userId="a1b724d9-cc16-4e9a-803f-207939cc8c22" providerId="ADAL" clId="{24840DDA-F584-4FAF-81B5-85D635A633E1}" dt="2022-07-07T08:27:19.067" v="785" actId="1076"/>
          <ac:picMkLst>
            <pc:docMk/>
            <pc:sldMk cId="639365381" sldId="321"/>
            <ac:picMk id="7" creationId="{2E40F982-DDD6-4757-BEB8-1AAC201956F4}"/>
          </ac:picMkLst>
        </pc:picChg>
        <pc:picChg chg="add mod">
          <ac:chgData name="Duff Adam (ST)" userId="a1b724d9-cc16-4e9a-803f-207939cc8c22" providerId="ADAL" clId="{24840DDA-F584-4FAF-81B5-85D635A633E1}" dt="2022-07-07T08:25:13.126" v="761" actId="1076"/>
          <ac:picMkLst>
            <pc:docMk/>
            <pc:sldMk cId="639365381" sldId="321"/>
            <ac:picMk id="37" creationId="{293D4A22-CB29-4B2D-A749-A05E91C1AFED}"/>
          </ac:picMkLst>
        </pc:picChg>
        <pc:picChg chg="del">
          <ac:chgData name="Duff Adam (ST)" userId="a1b724d9-cc16-4e9a-803f-207939cc8c22" providerId="ADAL" clId="{24840DDA-F584-4FAF-81B5-85D635A633E1}" dt="2022-07-07T08:08:54.820" v="319" actId="478"/>
          <ac:picMkLst>
            <pc:docMk/>
            <pc:sldMk cId="639365381" sldId="321"/>
            <ac:picMk id="43" creationId="{00000000-0000-0000-0000-000000000000}"/>
          </ac:picMkLst>
        </pc:picChg>
      </pc:sldChg>
      <pc:sldChg chg="del">
        <pc:chgData name="Duff Adam (ST)" userId="a1b724d9-cc16-4e9a-803f-207939cc8c22" providerId="ADAL" clId="{24840DDA-F584-4FAF-81B5-85D635A633E1}" dt="2022-07-07T08:07:29.354" v="287" actId="2696"/>
        <pc:sldMkLst>
          <pc:docMk/>
          <pc:sldMk cId="228652734" sldId="327"/>
        </pc:sldMkLst>
      </pc:sldChg>
      <pc:sldChg chg="del">
        <pc:chgData name="Duff Adam (ST)" userId="a1b724d9-cc16-4e9a-803f-207939cc8c22" providerId="ADAL" clId="{24840DDA-F584-4FAF-81B5-85D635A633E1}" dt="2022-07-07T08:19:45.220" v="633" actId="47"/>
        <pc:sldMkLst>
          <pc:docMk/>
          <pc:sldMk cId="1278304674" sldId="329"/>
        </pc:sldMkLst>
      </pc:sldChg>
      <pc:sldChg chg="addSp delSp modSp del mod">
        <pc:chgData name="Duff Adam (ST)" userId="a1b724d9-cc16-4e9a-803f-207939cc8c22" providerId="ADAL" clId="{24840DDA-F584-4FAF-81B5-85D635A633E1}" dt="2022-07-07T08:31:23.613" v="818" actId="47"/>
        <pc:sldMkLst>
          <pc:docMk/>
          <pc:sldMk cId="321613998" sldId="332"/>
        </pc:sldMkLst>
        <pc:spChg chg="mod">
          <ac:chgData name="Duff Adam (ST)" userId="a1b724d9-cc16-4e9a-803f-207939cc8c22" providerId="ADAL" clId="{24840DDA-F584-4FAF-81B5-85D635A633E1}" dt="2022-07-07T08:08:27.901" v="293" actId="1076"/>
          <ac:spMkLst>
            <pc:docMk/>
            <pc:sldMk cId="321613998" sldId="332"/>
            <ac:spMk id="3" creationId="{00000000-0000-0000-0000-000000000000}"/>
          </ac:spMkLst>
        </pc:spChg>
        <pc:spChg chg="del">
          <ac:chgData name="Duff Adam (ST)" userId="a1b724d9-cc16-4e9a-803f-207939cc8c22" providerId="ADAL" clId="{24840DDA-F584-4FAF-81B5-85D635A633E1}" dt="2022-07-07T08:08:04.571" v="291" actId="478"/>
          <ac:spMkLst>
            <pc:docMk/>
            <pc:sldMk cId="321613998" sldId="332"/>
            <ac:spMk id="10" creationId="{00000000-0000-0000-0000-000000000000}"/>
          </ac:spMkLst>
        </pc:spChg>
        <pc:spChg chg="add mod">
          <ac:chgData name="Duff Adam (ST)" userId="a1b724d9-cc16-4e9a-803f-207939cc8c22" providerId="ADAL" clId="{24840DDA-F584-4FAF-81B5-85D635A633E1}" dt="2022-07-07T08:08:22.485" v="292"/>
          <ac:spMkLst>
            <pc:docMk/>
            <pc:sldMk cId="321613998" sldId="332"/>
            <ac:spMk id="36" creationId="{5DB7474A-2B7B-41C0-A9B4-F453D2DD59FA}"/>
          </ac:spMkLst>
        </pc:spChg>
        <pc:spChg chg="add mod">
          <ac:chgData name="Duff Adam (ST)" userId="a1b724d9-cc16-4e9a-803f-207939cc8c22" providerId="ADAL" clId="{24840DDA-F584-4FAF-81B5-85D635A633E1}" dt="2022-07-07T08:08:22.485" v="292"/>
          <ac:spMkLst>
            <pc:docMk/>
            <pc:sldMk cId="321613998" sldId="332"/>
            <ac:spMk id="37" creationId="{00426917-2362-4F6E-998C-4950B80AF99C}"/>
          </ac:spMkLst>
        </pc:spChg>
        <pc:spChg chg="add mod">
          <ac:chgData name="Duff Adam (ST)" userId="a1b724d9-cc16-4e9a-803f-207939cc8c22" providerId="ADAL" clId="{24840DDA-F584-4FAF-81B5-85D635A633E1}" dt="2022-07-07T08:08:22.485" v="292"/>
          <ac:spMkLst>
            <pc:docMk/>
            <pc:sldMk cId="321613998" sldId="332"/>
            <ac:spMk id="39" creationId="{F9C8E703-B55F-4263-A59C-073BC747B4F6}"/>
          </ac:spMkLst>
        </pc:spChg>
        <pc:spChg chg="mod">
          <ac:chgData name="Duff Adam (ST)" userId="a1b724d9-cc16-4e9a-803f-207939cc8c22" providerId="ADAL" clId="{24840DDA-F584-4FAF-81B5-85D635A633E1}" dt="2022-07-07T08:08:22.485" v="292"/>
          <ac:spMkLst>
            <pc:docMk/>
            <pc:sldMk cId="321613998" sldId="332"/>
            <ac:spMk id="41" creationId="{E20C3E7C-AE8E-429B-8423-6252EF3F597E}"/>
          </ac:spMkLst>
        </pc:spChg>
        <pc:spChg chg="del">
          <ac:chgData name="Duff Adam (ST)" userId="a1b724d9-cc16-4e9a-803f-207939cc8c22" providerId="ADAL" clId="{24840DDA-F584-4FAF-81B5-85D635A633E1}" dt="2022-07-07T08:08:02.545" v="289" actId="478"/>
          <ac:spMkLst>
            <pc:docMk/>
            <pc:sldMk cId="321613998" sldId="332"/>
            <ac:spMk id="43" creationId="{00000000-0000-0000-0000-000000000000}"/>
          </ac:spMkLst>
        </pc:spChg>
        <pc:spChg chg="del">
          <ac:chgData name="Duff Adam (ST)" userId="a1b724d9-cc16-4e9a-803f-207939cc8c22" providerId="ADAL" clId="{24840DDA-F584-4FAF-81B5-85D635A633E1}" dt="2022-07-07T08:08:02.545" v="289" actId="478"/>
          <ac:spMkLst>
            <pc:docMk/>
            <pc:sldMk cId="321613998" sldId="332"/>
            <ac:spMk id="45" creationId="{00000000-0000-0000-0000-000000000000}"/>
          </ac:spMkLst>
        </pc:spChg>
        <pc:spChg chg="mod">
          <ac:chgData name="Duff Adam (ST)" userId="a1b724d9-cc16-4e9a-803f-207939cc8c22" providerId="ADAL" clId="{24840DDA-F584-4FAF-81B5-85D635A633E1}" dt="2022-07-07T08:08:22.485" v="292"/>
          <ac:spMkLst>
            <pc:docMk/>
            <pc:sldMk cId="321613998" sldId="332"/>
            <ac:spMk id="47" creationId="{DDB95BA7-2527-46E6-B905-09E01DBBAE66}"/>
          </ac:spMkLst>
        </pc:spChg>
        <pc:spChg chg="mod">
          <ac:chgData name="Duff Adam (ST)" userId="a1b724d9-cc16-4e9a-803f-207939cc8c22" providerId="ADAL" clId="{24840DDA-F584-4FAF-81B5-85D635A633E1}" dt="2022-07-07T08:08:42.724" v="317" actId="20577"/>
          <ac:spMkLst>
            <pc:docMk/>
            <pc:sldMk cId="321613998" sldId="332"/>
            <ac:spMk id="115" creationId="{00000000-0000-0000-0000-000000000000}"/>
          </ac:spMkLst>
        </pc:spChg>
        <pc:grpChg chg="del">
          <ac:chgData name="Duff Adam (ST)" userId="a1b724d9-cc16-4e9a-803f-207939cc8c22" providerId="ADAL" clId="{24840DDA-F584-4FAF-81B5-85D635A633E1}" dt="2022-07-07T08:08:03.470" v="290" actId="478"/>
          <ac:grpSpMkLst>
            <pc:docMk/>
            <pc:sldMk cId="321613998" sldId="332"/>
            <ac:grpSpMk id="11" creationId="{00000000-0000-0000-0000-000000000000}"/>
          </ac:grpSpMkLst>
        </pc:grpChg>
        <pc:grpChg chg="add mod">
          <ac:chgData name="Duff Adam (ST)" userId="a1b724d9-cc16-4e9a-803f-207939cc8c22" providerId="ADAL" clId="{24840DDA-F584-4FAF-81B5-85D635A633E1}" dt="2022-07-07T08:08:22.485" v="292"/>
          <ac:grpSpMkLst>
            <pc:docMk/>
            <pc:sldMk cId="321613998" sldId="332"/>
            <ac:grpSpMk id="40" creationId="{F5BF33A8-0A8C-454D-BD7B-3B66ADAAEE66}"/>
          </ac:grpSpMkLst>
        </pc:grpChg>
        <pc:picChg chg="add mod">
          <ac:chgData name="Duff Adam (ST)" userId="a1b724d9-cc16-4e9a-803f-207939cc8c22" providerId="ADAL" clId="{24840DDA-F584-4FAF-81B5-85D635A633E1}" dt="2022-07-07T08:08:22.485" v="292"/>
          <ac:picMkLst>
            <pc:docMk/>
            <pc:sldMk cId="321613998" sldId="332"/>
            <ac:picMk id="38" creationId="{5B4C9269-0B00-4776-84F2-603BB59DC85F}"/>
          </ac:picMkLst>
        </pc:picChg>
        <pc:picChg chg="del">
          <ac:chgData name="Duff Adam (ST)" userId="a1b724d9-cc16-4e9a-803f-207939cc8c22" providerId="ADAL" clId="{24840DDA-F584-4FAF-81B5-85D635A633E1}" dt="2022-07-07T08:08:02.545" v="289" actId="478"/>
          <ac:picMkLst>
            <pc:docMk/>
            <pc:sldMk cId="321613998" sldId="332"/>
            <ac:picMk id="116" creationId="{00000000-0000-0000-0000-000000000000}"/>
          </ac:picMkLst>
        </pc:picChg>
      </pc:sldChg>
      <pc:sldChg chg="addSp delSp modSp add mod">
        <pc:chgData name="Duff Adam (ST)" userId="a1b724d9-cc16-4e9a-803f-207939cc8c22" providerId="ADAL" clId="{24840DDA-F584-4FAF-81B5-85D635A633E1}" dt="2022-07-07T14:43:32.161" v="2154" actId="1076"/>
        <pc:sldMkLst>
          <pc:docMk/>
          <pc:sldMk cId="3179135313" sldId="333"/>
        </pc:sldMkLst>
        <pc:spChg chg="add del">
          <ac:chgData name="Duff Adam (ST)" userId="a1b724d9-cc16-4e9a-803f-207939cc8c22" providerId="ADAL" clId="{24840DDA-F584-4FAF-81B5-85D635A633E1}" dt="2022-07-07T09:30:36.668" v="1223" actId="478"/>
          <ac:spMkLst>
            <pc:docMk/>
            <pc:sldMk cId="3179135313" sldId="333"/>
            <ac:spMk id="4" creationId="{CC7704B2-2E15-4D61-B617-0B8B04E92C9C}"/>
          </ac:spMkLst>
        </pc:spChg>
        <pc:spChg chg="add del">
          <ac:chgData name="Duff Adam (ST)" userId="a1b724d9-cc16-4e9a-803f-207939cc8c22" providerId="ADAL" clId="{24840DDA-F584-4FAF-81B5-85D635A633E1}" dt="2022-07-07T09:43:01.280" v="1225" actId="478"/>
          <ac:spMkLst>
            <pc:docMk/>
            <pc:sldMk cId="3179135313" sldId="333"/>
            <ac:spMk id="5" creationId="{AA6DFB30-BF7A-41F1-A6A3-5994074FEB6C}"/>
          </ac:spMkLst>
        </pc:spChg>
        <pc:spChg chg="add mod">
          <ac:chgData name="Duff Adam (ST)" userId="a1b724d9-cc16-4e9a-803f-207939cc8c22" providerId="ADAL" clId="{24840DDA-F584-4FAF-81B5-85D635A633E1}" dt="2022-07-07T09:53:47.843" v="1382" actId="1076"/>
          <ac:spMkLst>
            <pc:docMk/>
            <pc:sldMk cId="3179135313" sldId="333"/>
            <ac:spMk id="6" creationId="{450D526E-3AE3-4FB2-822C-B8172EFB4E92}"/>
          </ac:spMkLst>
        </pc:spChg>
        <pc:spChg chg="add del mod">
          <ac:chgData name="Duff Adam (ST)" userId="a1b724d9-cc16-4e9a-803f-207939cc8c22" providerId="ADAL" clId="{24840DDA-F584-4FAF-81B5-85D635A633E1}" dt="2022-07-07T09:46:25.717" v="1306" actId="478"/>
          <ac:spMkLst>
            <pc:docMk/>
            <pc:sldMk cId="3179135313" sldId="333"/>
            <ac:spMk id="8" creationId="{10EBAE27-CEC4-40CB-8243-9A414C6FCA0B}"/>
          </ac:spMkLst>
        </pc:spChg>
        <pc:spChg chg="add del">
          <ac:chgData name="Duff Adam (ST)" userId="a1b724d9-cc16-4e9a-803f-207939cc8c22" providerId="ADAL" clId="{24840DDA-F584-4FAF-81B5-85D635A633E1}" dt="2022-07-07T09:52:51.228" v="1350" actId="478"/>
          <ac:spMkLst>
            <pc:docMk/>
            <pc:sldMk cId="3179135313" sldId="333"/>
            <ac:spMk id="9" creationId="{7266510F-4866-4D12-BE08-3B4F392007C8}"/>
          </ac:spMkLst>
        </pc:spChg>
        <pc:spChg chg="add del mod">
          <ac:chgData name="Duff Adam (ST)" userId="a1b724d9-cc16-4e9a-803f-207939cc8c22" providerId="ADAL" clId="{24840DDA-F584-4FAF-81B5-85D635A633E1}" dt="2022-07-07T09:53:26.690" v="1377" actId="478"/>
          <ac:spMkLst>
            <pc:docMk/>
            <pc:sldMk cId="3179135313" sldId="333"/>
            <ac:spMk id="10" creationId="{CCA73AA7-186D-43FD-A53E-789A8DB30BA1}"/>
          </ac:spMkLst>
        </pc:spChg>
        <pc:spChg chg="add del mod">
          <ac:chgData name="Duff Adam (ST)" userId="a1b724d9-cc16-4e9a-803f-207939cc8c22" providerId="ADAL" clId="{24840DDA-F584-4FAF-81B5-85D635A633E1}" dt="2022-07-07T09:59:07.347" v="1393" actId="478"/>
          <ac:spMkLst>
            <pc:docMk/>
            <pc:sldMk cId="3179135313" sldId="333"/>
            <ac:spMk id="12" creationId="{00A8B375-41F3-440A-9052-B7D658800FFE}"/>
          </ac:spMkLst>
        </pc:spChg>
        <pc:spChg chg="mod">
          <ac:chgData name="Duff Adam (ST)" userId="a1b724d9-cc16-4e9a-803f-207939cc8c22" providerId="ADAL" clId="{24840DDA-F584-4FAF-81B5-85D635A633E1}" dt="2022-07-07T08:37:53" v="1117" actId="20577"/>
          <ac:spMkLst>
            <pc:docMk/>
            <pc:sldMk cId="3179135313" sldId="333"/>
            <ac:spMk id="21" creationId="{C18878FD-7ABF-4533-ACC7-E2C91E91737C}"/>
          </ac:spMkLst>
        </pc:spChg>
        <pc:spChg chg="mod">
          <ac:chgData name="Duff Adam (ST)" userId="a1b724d9-cc16-4e9a-803f-207939cc8c22" providerId="ADAL" clId="{24840DDA-F584-4FAF-81B5-85D635A633E1}" dt="2022-07-07T14:43:32.161" v="2154" actId="1076"/>
          <ac:spMkLst>
            <pc:docMk/>
            <pc:sldMk cId="3179135313" sldId="333"/>
            <ac:spMk id="22" creationId="{79E0CCC5-08AC-4158-BDED-3C0A7A49CDBC}"/>
          </ac:spMkLst>
        </pc:spChg>
        <pc:spChg chg="add mod">
          <ac:chgData name="Duff Adam (ST)" userId="a1b724d9-cc16-4e9a-803f-207939cc8c22" providerId="ADAL" clId="{24840DDA-F584-4FAF-81B5-85D635A633E1}" dt="2022-07-07T09:57:13.883" v="1387" actId="1076"/>
          <ac:spMkLst>
            <pc:docMk/>
            <pc:sldMk cId="3179135313" sldId="333"/>
            <ac:spMk id="36" creationId="{5C2D5F12-C525-480B-9AC1-26DC028BD42A}"/>
          </ac:spMkLst>
        </pc:spChg>
        <pc:spChg chg="add mod">
          <ac:chgData name="Duff Adam (ST)" userId="a1b724d9-cc16-4e9a-803f-207939cc8c22" providerId="ADAL" clId="{24840DDA-F584-4FAF-81B5-85D635A633E1}" dt="2022-07-07T09:57:13.883" v="1387" actId="1076"/>
          <ac:spMkLst>
            <pc:docMk/>
            <pc:sldMk cId="3179135313" sldId="333"/>
            <ac:spMk id="37" creationId="{9C31D050-0425-488B-973E-C25BCC68F520}"/>
          </ac:spMkLst>
        </pc:spChg>
        <pc:spChg chg="add mod">
          <ac:chgData name="Duff Adam (ST)" userId="a1b724d9-cc16-4e9a-803f-207939cc8c22" providerId="ADAL" clId="{24840DDA-F584-4FAF-81B5-85D635A633E1}" dt="2022-07-07T09:57:13.883" v="1387" actId="1076"/>
          <ac:spMkLst>
            <pc:docMk/>
            <pc:sldMk cId="3179135313" sldId="333"/>
            <ac:spMk id="38" creationId="{E337D185-1A1D-4678-846B-836C2DE2C407}"/>
          </ac:spMkLst>
        </pc:spChg>
        <pc:spChg chg="del">
          <ac:chgData name="Duff Adam (ST)" userId="a1b724d9-cc16-4e9a-803f-207939cc8c22" providerId="ADAL" clId="{24840DDA-F584-4FAF-81B5-85D635A633E1}" dt="2022-07-07T08:22:11.192" v="750" actId="478"/>
          <ac:spMkLst>
            <pc:docMk/>
            <pc:sldMk cId="3179135313" sldId="333"/>
            <ac:spMk id="45" creationId="{FF3DEE85-E54B-44A0-B24F-2D15B8819D80}"/>
          </ac:spMkLst>
        </pc:spChg>
        <pc:spChg chg="del">
          <ac:chgData name="Duff Adam (ST)" userId="a1b724d9-cc16-4e9a-803f-207939cc8c22" providerId="ADAL" clId="{24840DDA-F584-4FAF-81B5-85D635A633E1}" dt="2022-07-07T08:22:11.192" v="750" actId="478"/>
          <ac:spMkLst>
            <pc:docMk/>
            <pc:sldMk cId="3179135313" sldId="333"/>
            <ac:spMk id="46" creationId="{CD3B0448-C0CE-4338-B9D6-07F20C06E7FD}"/>
          </ac:spMkLst>
        </pc:spChg>
        <pc:spChg chg="del">
          <ac:chgData name="Duff Adam (ST)" userId="a1b724d9-cc16-4e9a-803f-207939cc8c22" providerId="ADAL" clId="{24840DDA-F584-4FAF-81B5-85D635A633E1}" dt="2022-07-07T08:22:11.192" v="750" actId="478"/>
          <ac:spMkLst>
            <pc:docMk/>
            <pc:sldMk cId="3179135313" sldId="333"/>
            <ac:spMk id="47" creationId="{ADE33710-E8C5-49C9-90D2-5C0BD93F206D}"/>
          </ac:spMkLst>
        </pc:spChg>
        <pc:spChg chg="del">
          <ac:chgData name="Duff Adam (ST)" userId="a1b724d9-cc16-4e9a-803f-207939cc8c22" providerId="ADAL" clId="{24840DDA-F584-4FAF-81B5-85D635A633E1}" dt="2022-07-07T08:22:11.192" v="750" actId="478"/>
          <ac:spMkLst>
            <pc:docMk/>
            <pc:sldMk cId="3179135313" sldId="333"/>
            <ac:spMk id="48" creationId="{111CBBAC-6AD8-4616-BE43-822DCFFC0965}"/>
          </ac:spMkLst>
        </pc:spChg>
        <pc:spChg chg="del">
          <ac:chgData name="Duff Adam (ST)" userId="a1b724d9-cc16-4e9a-803f-207939cc8c22" providerId="ADAL" clId="{24840DDA-F584-4FAF-81B5-85D635A633E1}" dt="2022-07-07T08:22:11.192" v="750" actId="478"/>
          <ac:spMkLst>
            <pc:docMk/>
            <pc:sldMk cId="3179135313" sldId="333"/>
            <ac:spMk id="49" creationId="{D8A1F95E-6B30-472B-A2D1-B9BE2B63D727}"/>
          </ac:spMkLst>
        </pc:spChg>
        <pc:spChg chg="del">
          <ac:chgData name="Duff Adam (ST)" userId="a1b724d9-cc16-4e9a-803f-207939cc8c22" providerId="ADAL" clId="{24840DDA-F584-4FAF-81B5-85D635A633E1}" dt="2022-07-07T08:22:11.192" v="750" actId="478"/>
          <ac:spMkLst>
            <pc:docMk/>
            <pc:sldMk cId="3179135313" sldId="333"/>
            <ac:spMk id="51" creationId="{15AC0CE6-D622-42C8-A315-3AF6BA7D4E84}"/>
          </ac:spMkLst>
        </pc:spChg>
        <pc:spChg chg="del">
          <ac:chgData name="Duff Adam (ST)" userId="a1b724d9-cc16-4e9a-803f-207939cc8c22" providerId="ADAL" clId="{24840DDA-F584-4FAF-81B5-85D635A633E1}" dt="2022-07-07T08:22:11.192" v="750" actId="478"/>
          <ac:spMkLst>
            <pc:docMk/>
            <pc:sldMk cId="3179135313" sldId="333"/>
            <ac:spMk id="54" creationId="{B986A95A-1391-4441-A24D-A7EB5D046CEA}"/>
          </ac:spMkLst>
        </pc:spChg>
        <pc:spChg chg="del">
          <ac:chgData name="Duff Adam (ST)" userId="a1b724d9-cc16-4e9a-803f-207939cc8c22" providerId="ADAL" clId="{24840DDA-F584-4FAF-81B5-85D635A633E1}" dt="2022-07-07T08:22:11.192" v="750" actId="478"/>
          <ac:spMkLst>
            <pc:docMk/>
            <pc:sldMk cId="3179135313" sldId="333"/>
            <ac:spMk id="56" creationId="{5461072A-F4B7-4EC5-82BA-212BC4B21E54}"/>
          </ac:spMkLst>
        </pc:spChg>
        <pc:spChg chg="add mod">
          <ac:chgData name="Duff Adam (ST)" userId="a1b724d9-cc16-4e9a-803f-207939cc8c22" providerId="ADAL" clId="{24840DDA-F584-4FAF-81B5-85D635A633E1}" dt="2022-07-07T09:54:00.912" v="1386" actId="1076"/>
          <ac:spMkLst>
            <pc:docMk/>
            <pc:sldMk cId="3179135313" sldId="333"/>
            <ac:spMk id="58" creationId="{477E7B9A-3470-4D58-8D63-C2B3E899E1B4}"/>
          </ac:spMkLst>
        </pc:spChg>
        <pc:spChg chg="add mod">
          <ac:chgData name="Duff Adam (ST)" userId="a1b724d9-cc16-4e9a-803f-207939cc8c22" providerId="ADAL" clId="{24840DDA-F584-4FAF-81B5-85D635A633E1}" dt="2022-07-07T09:53:38.517" v="1378" actId="1076"/>
          <ac:spMkLst>
            <pc:docMk/>
            <pc:sldMk cId="3179135313" sldId="333"/>
            <ac:spMk id="59" creationId="{B8F3E82E-9025-433C-A8B5-180C422079F5}"/>
          </ac:spMkLst>
        </pc:spChg>
        <pc:spChg chg="add mod">
          <ac:chgData name="Duff Adam (ST)" userId="a1b724d9-cc16-4e9a-803f-207939cc8c22" providerId="ADAL" clId="{24840DDA-F584-4FAF-81B5-85D635A633E1}" dt="2022-07-07T10:14:31.369" v="1402" actId="20577"/>
          <ac:spMkLst>
            <pc:docMk/>
            <pc:sldMk cId="3179135313" sldId="333"/>
            <ac:spMk id="60" creationId="{70D3EF22-121A-424B-97B8-710BC225E640}"/>
          </ac:spMkLst>
        </pc:spChg>
        <pc:spChg chg="add del mod">
          <ac:chgData name="Duff Adam (ST)" userId="a1b724d9-cc16-4e9a-803f-207939cc8c22" providerId="ADAL" clId="{24840DDA-F584-4FAF-81B5-85D635A633E1}" dt="2022-07-07T09:44:52.753" v="1294" actId="478"/>
          <ac:spMkLst>
            <pc:docMk/>
            <pc:sldMk cId="3179135313" sldId="333"/>
            <ac:spMk id="61" creationId="{17E9FD41-97F2-40A4-B448-8776FC7F808F}"/>
          </ac:spMkLst>
        </pc:spChg>
        <pc:spChg chg="add del mod">
          <ac:chgData name="Duff Adam (ST)" userId="a1b724d9-cc16-4e9a-803f-207939cc8c22" providerId="ADAL" clId="{24840DDA-F584-4FAF-81B5-85D635A633E1}" dt="2022-07-07T09:45:27.895" v="1300" actId="478"/>
          <ac:spMkLst>
            <pc:docMk/>
            <pc:sldMk cId="3179135313" sldId="333"/>
            <ac:spMk id="62" creationId="{FE54DB3A-07AB-46F4-8F4C-D9E16A96EFAD}"/>
          </ac:spMkLst>
        </pc:spChg>
        <pc:spChg chg="add del mod">
          <ac:chgData name="Duff Adam (ST)" userId="a1b724d9-cc16-4e9a-803f-207939cc8c22" providerId="ADAL" clId="{24840DDA-F584-4FAF-81B5-85D635A633E1}" dt="2022-07-07T09:53:13.528" v="1374" actId="478"/>
          <ac:spMkLst>
            <pc:docMk/>
            <pc:sldMk cId="3179135313" sldId="333"/>
            <ac:spMk id="63" creationId="{9B0E52EB-88AB-41A6-B49B-3384044A80FF}"/>
          </ac:spMkLst>
        </pc:spChg>
        <pc:spChg chg="add mod">
          <ac:chgData name="Duff Adam (ST)" userId="a1b724d9-cc16-4e9a-803f-207939cc8c22" providerId="ADAL" clId="{24840DDA-F584-4FAF-81B5-85D635A633E1}" dt="2022-07-07T10:17:56.724" v="1578" actId="313"/>
          <ac:spMkLst>
            <pc:docMk/>
            <pc:sldMk cId="3179135313" sldId="333"/>
            <ac:spMk id="73" creationId="{D42876EF-2A18-42C8-8CA5-76C102AA3180}"/>
          </ac:spMkLst>
        </pc:spChg>
        <pc:picChg chg="add mod">
          <ac:chgData name="Duff Adam (ST)" userId="a1b724d9-cc16-4e9a-803f-207939cc8c22" providerId="ADAL" clId="{24840DDA-F584-4FAF-81B5-85D635A633E1}" dt="2022-07-07T09:53:38.517" v="1378" actId="1076"/>
          <ac:picMkLst>
            <pc:docMk/>
            <pc:sldMk cId="3179135313" sldId="333"/>
            <ac:picMk id="2" creationId="{658546BE-7C3C-4C27-B0E6-AE4450EEFBB8}"/>
          </ac:picMkLst>
        </pc:picChg>
        <pc:picChg chg="add mod">
          <ac:chgData name="Duff Adam (ST)" userId="a1b724d9-cc16-4e9a-803f-207939cc8c22" providerId="ADAL" clId="{24840DDA-F584-4FAF-81B5-85D635A633E1}" dt="2022-07-07T09:57:13.883" v="1387" actId="1076"/>
          <ac:picMkLst>
            <pc:docMk/>
            <pc:sldMk cId="3179135313" sldId="333"/>
            <ac:picMk id="3" creationId="{ED69197C-775D-4817-9BA7-B388AB041DF0}"/>
          </ac:picMkLst>
        </pc:picChg>
        <pc:picChg chg="mod">
          <ac:chgData name="Duff Adam (ST)" userId="a1b724d9-cc16-4e9a-803f-207939cc8c22" providerId="ADAL" clId="{24840DDA-F584-4FAF-81B5-85D635A633E1}" dt="2022-07-07T09:46:59.525" v="1309" actId="1076"/>
          <ac:picMkLst>
            <pc:docMk/>
            <pc:sldMk cId="3179135313" sldId="333"/>
            <ac:picMk id="14" creationId="{00000000-0000-0000-0000-000000000000}"/>
          </ac:picMkLst>
        </pc:picChg>
        <pc:picChg chg="add mod">
          <ac:chgData name="Duff Adam (ST)" userId="a1b724d9-cc16-4e9a-803f-207939cc8c22" providerId="ADAL" clId="{24840DDA-F584-4FAF-81B5-85D635A633E1}" dt="2022-07-07T09:57:13.883" v="1387" actId="1076"/>
          <ac:picMkLst>
            <pc:docMk/>
            <pc:sldMk cId="3179135313" sldId="333"/>
            <ac:picMk id="32" creationId="{CFD8B8F7-4EAB-47D0-B674-C407298479C0}"/>
          </ac:picMkLst>
        </pc:picChg>
        <pc:picChg chg="add mod">
          <ac:chgData name="Duff Adam (ST)" userId="a1b724d9-cc16-4e9a-803f-207939cc8c22" providerId="ADAL" clId="{24840DDA-F584-4FAF-81B5-85D635A633E1}" dt="2022-07-07T09:57:13.883" v="1387" actId="1076"/>
          <ac:picMkLst>
            <pc:docMk/>
            <pc:sldMk cId="3179135313" sldId="333"/>
            <ac:picMk id="33" creationId="{B9C7A6D4-42AD-4437-BB2E-51CE307D128F}"/>
          </ac:picMkLst>
        </pc:picChg>
        <pc:picChg chg="del">
          <ac:chgData name="Duff Adam (ST)" userId="a1b724d9-cc16-4e9a-803f-207939cc8c22" providerId="ADAL" clId="{24840DDA-F584-4FAF-81B5-85D635A633E1}" dt="2022-07-07T08:22:11.192" v="750" actId="478"/>
          <ac:picMkLst>
            <pc:docMk/>
            <pc:sldMk cId="3179135313" sldId="333"/>
            <ac:picMk id="39" creationId="{008AE6C2-8077-4E39-90EF-5F0C1B0657AD}"/>
          </ac:picMkLst>
        </pc:picChg>
        <pc:picChg chg="del">
          <ac:chgData name="Duff Adam (ST)" userId="a1b724d9-cc16-4e9a-803f-207939cc8c22" providerId="ADAL" clId="{24840DDA-F584-4FAF-81B5-85D635A633E1}" dt="2022-07-07T08:22:11.192" v="750" actId="478"/>
          <ac:picMkLst>
            <pc:docMk/>
            <pc:sldMk cId="3179135313" sldId="333"/>
            <ac:picMk id="40" creationId="{789CBE04-AEF9-4844-BA87-2A6AE2FBF61F}"/>
          </ac:picMkLst>
        </pc:picChg>
        <pc:picChg chg="del">
          <ac:chgData name="Duff Adam (ST)" userId="a1b724d9-cc16-4e9a-803f-207939cc8c22" providerId="ADAL" clId="{24840DDA-F584-4FAF-81B5-85D635A633E1}" dt="2022-07-07T08:22:11.192" v="750" actId="478"/>
          <ac:picMkLst>
            <pc:docMk/>
            <pc:sldMk cId="3179135313" sldId="333"/>
            <ac:picMk id="41" creationId="{15409660-79C4-4249-BA29-8C024D84A64A}"/>
          </ac:picMkLst>
        </pc:picChg>
        <pc:picChg chg="del">
          <ac:chgData name="Duff Adam (ST)" userId="a1b724d9-cc16-4e9a-803f-207939cc8c22" providerId="ADAL" clId="{24840DDA-F584-4FAF-81B5-85D635A633E1}" dt="2022-07-07T08:22:11.192" v="750" actId="478"/>
          <ac:picMkLst>
            <pc:docMk/>
            <pc:sldMk cId="3179135313" sldId="333"/>
            <ac:picMk id="42" creationId="{0C53F746-1165-493E-93C0-C318FB6E47A1}"/>
          </ac:picMkLst>
        </pc:picChg>
        <pc:picChg chg="del">
          <ac:chgData name="Duff Adam (ST)" userId="a1b724d9-cc16-4e9a-803f-207939cc8c22" providerId="ADAL" clId="{24840DDA-F584-4FAF-81B5-85D635A633E1}" dt="2022-07-07T08:22:11.192" v="750" actId="478"/>
          <ac:picMkLst>
            <pc:docMk/>
            <pc:sldMk cId="3179135313" sldId="333"/>
            <ac:picMk id="43" creationId="{8B5EADF4-C636-415B-B4FC-016095DC9D0E}"/>
          </ac:picMkLst>
        </pc:picChg>
        <pc:picChg chg="del">
          <ac:chgData name="Duff Adam (ST)" userId="a1b724d9-cc16-4e9a-803f-207939cc8c22" providerId="ADAL" clId="{24840DDA-F584-4FAF-81B5-85D635A633E1}" dt="2022-07-07T08:22:11.192" v="750" actId="478"/>
          <ac:picMkLst>
            <pc:docMk/>
            <pc:sldMk cId="3179135313" sldId="333"/>
            <ac:picMk id="44" creationId="{454BA56D-239A-4EC0-8BAF-9763969F555B}"/>
          </ac:picMkLst>
        </pc:picChg>
        <pc:picChg chg="del">
          <ac:chgData name="Duff Adam (ST)" userId="a1b724d9-cc16-4e9a-803f-207939cc8c22" providerId="ADAL" clId="{24840DDA-F584-4FAF-81B5-85D635A633E1}" dt="2022-07-07T08:22:11.192" v="750" actId="478"/>
          <ac:picMkLst>
            <pc:docMk/>
            <pc:sldMk cId="3179135313" sldId="333"/>
            <ac:picMk id="50" creationId="{6649BDA9-19D1-4036-BD1D-8ABF314EAE60}"/>
          </ac:picMkLst>
        </pc:picChg>
        <pc:picChg chg="del">
          <ac:chgData name="Duff Adam (ST)" userId="a1b724d9-cc16-4e9a-803f-207939cc8c22" providerId="ADAL" clId="{24840DDA-F584-4FAF-81B5-85D635A633E1}" dt="2022-07-07T08:22:11.192" v="750" actId="478"/>
          <ac:picMkLst>
            <pc:docMk/>
            <pc:sldMk cId="3179135313" sldId="333"/>
            <ac:picMk id="52" creationId="{964F2067-97BD-4F41-A945-B7C29D51C5FC}"/>
          </ac:picMkLst>
        </pc:picChg>
        <pc:picChg chg="del">
          <ac:chgData name="Duff Adam (ST)" userId="a1b724d9-cc16-4e9a-803f-207939cc8c22" providerId="ADAL" clId="{24840DDA-F584-4FAF-81B5-85D635A633E1}" dt="2022-07-07T08:22:11.192" v="750" actId="478"/>
          <ac:picMkLst>
            <pc:docMk/>
            <pc:sldMk cId="3179135313" sldId="333"/>
            <ac:picMk id="53" creationId="{EC30823C-9C4B-490D-A9D8-A216845E0A8C}"/>
          </ac:picMkLst>
        </pc:picChg>
        <pc:picChg chg="del">
          <ac:chgData name="Duff Adam (ST)" userId="a1b724d9-cc16-4e9a-803f-207939cc8c22" providerId="ADAL" clId="{24840DDA-F584-4FAF-81B5-85D635A633E1}" dt="2022-07-07T08:22:11.192" v="750" actId="478"/>
          <ac:picMkLst>
            <pc:docMk/>
            <pc:sldMk cId="3179135313" sldId="333"/>
            <ac:picMk id="55" creationId="{9D38901D-69BF-4D19-8057-3B42C32B0C63}"/>
          </ac:picMkLst>
        </pc:picChg>
        <pc:picChg chg="add mod">
          <ac:chgData name="Duff Adam (ST)" userId="a1b724d9-cc16-4e9a-803f-207939cc8c22" providerId="ADAL" clId="{24840DDA-F584-4FAF-81B5-85D635A633E1}" dt="2022-07-07T09:53:57.075" v="1385" actId="1076"/>
          <ac:picMkLst>
            <pc:docMk/>
            <pc:sldMk cId="3179135313" sldId="333"/>
            <ac:picMk id="57" creationId="{AE9A5B7F-09EB-432F-A6D6-070D2F7D7553}"/>
          </ac:picMkLst>
        </pc:picChg>
        <pc:cxnChg chg="add del mod">
          <ac:chgData name="Duff Adam (ST)" userId="a1b724d9-cc16-4e9a-803f-207939cc8c22" providerId="ADAL" clId="{24840DDA-F584-4FAF-81B5-85D635A633E1}" dt="2022-07-07T10:00:27.547" v="1397" actId="478"/>
          <ac:cxnSpMkLst>
            <pc:docMk/>
            <pc:sldMk cId="3179135313" sldId="333"/>
            <ac:cxnSpMk id="15" creationId="{405326BD-E4E5-437F-B6F1-CB649BD741F8}"/>
          </ac:cxnSpMkLst>
        </pc:cxnChg>
        <pc:cxnChg chg="add del mod">
          <ac:chgData name="Duff Adam (ST)" userId="a1b724d9-cc16-4e9a-803f-207939cc8c22" providerId="ADAL" clId="{24840DDA-F584-4FAF-81B5-85D635A633E1}" dt="2022-07-07T10:16:41.880" v="1481" actId="1036"/>
          <ac:cxnSpMkLst>
            <pc:docMk/>
            <pc:sldMk cId="3179135313" sldId="333"/>
            <ac:cxnSpMk id="27" creationId="{0E25B588-980F-4310-BD2E-C78E5DE78F24}"/>
          </ac:cxnSpMkLst>
        </pc:cxnChg>
        <pc:cxnChg chg="add mod">
          <ac:chgData name="Duff Adam (ST)" userId="a1b724d9-cc16-4e9a-803f-207939cc8c22" providerId="ADAL" clId="{24840DDA-F584-4FAF-81B5-85D635A633E1}" dt="2022-07-07T10:15:33.303" v="1408" actId="1076"/>
          <ac:cxnSpMkLst>
            <pc:docMk/>
            <pc:sldMk cId="3179135313" sldId="333"/>
            <ac:cxnSpMk id="30" creationId="{0042A1E5-8653-4BD5-ACE8-5F3C0454E966}"/>
          </ac:cxnSpMkLst>
        </pc:cxnChg>
        <pc:cxnChg chg="add del">
          <ac:chgData name="Duff Adam (ST)" userId="a1b724d9-cc16-4e9a-803f-207939cc8c22" providerId="ADAL" clId="{24840DDA-F584-4FAF-81B5-85D635A633E1}" dt="2022-07-07T10:15:47.096" v="1410" actId="478"/>
          <ac:cxnSpMkLst>
            <pc:docMk/>
            <pc:sldMk cId="3179135313" sldId="333"/>
            <ac:cxnSpMk id="64" creationId="{03A08899-F25D-4A3B-AD9F-0814BEAB079C}"/>
          </ac:cxnSpMkLst>
        </pc:cxnChg>
        <pc:cxnChg chg="add del mod">
          <ac:chgData name="Duff Adam (ST)" userId="a1b724d9-cc16-4e9a-803f-207939cc8c22" providerId="ADAL" clId="{24840DDA-F584-4FAF-81B5-85D635A633E1}" dt="2022-07-07T10:16:37.353" v="1467" actId="478"/>
          <ac:cxnSpMkLst>
            <pc:docMk/>
            <pc:sldMk cId="3179135313" sldId="333"/>
            <ac:cxnSpMk id="65" creationId="{2C2900B3-17F3-4A37-B44B-9D0449470EF9}"/>
          </ac:cxnSpMkLst>
        </pc:cxnChg>
        <pc:cxnChg chg="add del mod">
          <ac:chgData name="Duff Adam (ST)" userId="a1b724d9-cc16-4e9a-803f-207939cc8c22" providerId="ADAL" clId="{24840DDA-F584-4FAF-81B5-85D635A633E1}" dt="2022-07-07T10:16:36.225" v="1466" actId="478"/>
          <ac:cxnSpMkLst>
            <pc:docMk/>
            <pc:sldMk cId="3179135313" sldId="333"/>
            <ac:cxnSpMk id="66" creationId="{544FE4A4-DBB4-4EFB-ABA5-08CF29E27271}"/>
          </ac:cxnSpMkLst>
        </pc:cxnChg>
        <pc:cxnChg chg="add del mod">
          <ac:chgData name="Duff Adam (ST)" userId="a1b724d9-cc16-4e9a-803f-207939cc8c22" providerId="ADAL" clId="{24840DDA-F584-4FAF-81B5-85D635A633E1}" dt="2022-07-07T10:16:38.744" v="1468" actId="478"/>
          <ac:cxnSpMkLst>
            <pc:docMk/>
            <pc:sldMk cId="3179135313" sldId="333"/>
            <ac:cxnSpMk id="67" creationId="{4492E4B0-FEB9-4722-BCAD-5F77E44A41F2}"/>
          </ac:cxnSpMkLst>
        </pc:cxnChg>
        <pc:cxnChg chg="add mod">
          <ac:chgData name="Duff Adam (ST)" userId="a1b724d9-cc16-4e9a-803f-207939cc8c22" providerId="ADAL" clId="{24840DDA-F584-4FAF-81B5-85D635A633E1}" dt="2022-07-07T10:16:59.856" v="1486" actId="1076"/>
          <ac:cxnSpMkLst>
            <pc:docMk/>
            <pc:sldMk cId="3179135313" sldId="333"/>
            <ac:cxnSpMk id="68" creationId="{9AF020E4-E75B-44A5-8C10-AB0F30845BC2}"/>
          </ac:cxnSpMkLst>
        </pc:cxnChg>
        <pc:cxnChg chg="add mod">
          <ac:chgData name="Duff Adam (ST)" userId="a1b724d9-cc16-4e9a-803f-207939cc8c22" providerId="ADAL" clId="{24840DDA-F584-4FAF-81B5-85D635A633E1}" dt="2022-07-07T10:17:27.369" v="1552" actId="1035"/>
          <ac:cxnSpMkLst>
            <pc:docMk/>
            <pc:sldMk cId="3179135313" sldId="333"/>
            <ac:cxnSpMk id="71" creationId="{20DECDA2-B646-45D1-BD7C-30B425578626}"/>
          </ac:cxnSpMkLst>
        </pc:cxnChg>
        <pc:cxnChg chg="add mod">
          <ac:chgData name="Duff Adam (ST)" userId="a1b724d9-cc16-4e9a-803f-207939cc8c22" providerId="ADAL" clId="{24840DDA-F584-4FAF-81B5-85D635A633E1}" dt="2022-07-07T10:17:23.025" v="1551" actId="1038"/>
          <ac:cxnSpMkLst>
            <pc:docMk/>
            <pc:sldMk cId="3179135313" sldId="333"/>
            <ac:cxnSpMk id="72" creationId="{B8FBDA6F-6ECD-4B69-ABAC-9BEA55B2769F}"/>
          </ac:cxnSpMkLst>
        </pc:cxnChg>
      </pc:sldChg>
      <pc:sldChg chg="add del">
        <pc:chgData name="Duff Adam (ST)" userId="a1b724d9-cc16-4e9a-803f-207939cc8c22" providerId="ADAL" clId="{24840DDA-F584-4FAF-81B5-85D635A633E1}" dt="2022-07-07T08:20:28.234" v="634" actId="47"/>
        <pc:sldMkLst>
          <pc:docMk/>
          <pc:sldMk cId="4243869604" sldId="333"/>
        </pc:sldMkLst>
      </pc:sldChg>
      <pc:sldChg chg="addSp delSp modSp mod">
        <pc:chgData name="Duff Adam (ST)" userId="a1b724d9-cc16-4e9a-803f-207939cc8c22" providerId="ADAL" clId="{24840DDA-F584-4FAF-81B5-85D635A633E1}" dt="2022-07-07T10:22:42.282" v="2148" actId="20577"/>
        <pc:sldMkLst>
          <pc:docMk/>
          <pc:sldMk cId="2625907068" sldId="373"/>
        </pc:sldMkLst>
        <pc:spChg chg="add mod">
          <ac:chgData name="Duff Adam (ST)" userId="a1b724d9-cc16-4e9a-803f-207939cc8c22" providerId="ADAL" clId="{24840DDA-F584-4FAF-81B5-85D635A633E1}" dt="2022-07-07T10:22:42.282" v="2148" actId="20577"/>
          <ac:spMkLst>
            <pc:docMk/>
            <pc:sldMk cId="2625907068" sldId="373"/>
            <ac:spMk id="10" creationId="{B448A24D-3567-4005-9FCF-267ED9442822}"/>
          </ac:spMkLst>
        </pc:spChg>
        <pc:spChg chg="mod">
          <ac:chgData name="Duff Adam (ST)" userId="a1b724d9-cc16-4e9a-803f-207939cc8c22" providerId="ADAL" clId="{24840DDA-F584-4FAF-81B5-85D635A633E1}" dt="2022-07-07T10:22:14.819" v="2123" actId="20577"/>
          <ac:spMkLst>
            <pc:docMk/>
            <pc:sldMk cId="2625907068" sldId="373"/>
            <ac:spMk id="15" creationId="{00000000-0000-0000-0000-000000000000}"/>
          </ac:spMkLst>
        </pc:spChg>
        <pc:spChg chg="del">
          <ac:chgData name="Duff Adam (ST)" userId="a1b724d9-cc16-4e9a-803f-207939cc8c22" providerId="ADAL" clId="{24840DDA-F584-4FAF-81B5-85D635A633E1}" dt="2022-07-07T10:18:23.633" v="1579" actId="478"/>
          <ac:spMkLst>
            <pc:docMk/>
            <pc:sldMk cId="2625907068" sldId="373"/>
            <ac:spMk id="20" creationId="{00000000-0000-0000-0000-000000000000}"/>
          </ac:spMkLst>
        </pc:spChg>
        <pc:spChg chg="del mod">
          <ac:chgData name="Duff Adam (ST)" userId="a1b724d9-cc16-4e9a-803f-207939cc8c22" providerId="ADAL" clId="{24840DDA-F584-4FAF-81B5-85D635A633E1}" dt="2022-07-07T10:18:29.657" v="1583" actId="478"/>
          <ac:spMkLst>
            <pc:docMk/>
            <pc:sldMk cId="2625907068" sldId="373"/>
            <ac:spMk id="21" creationId="{00000000-0000-0000-0000-000000000000}"/>
          </ac:spMkLst>
        </pc:spChg>
        <pc:grpChg chg="del">
          <ac:chgData name="Duff Adam (ST)" userId="a1b724d9-cc16-4e9a-803f-207939cc8c22" providerId="ADAL" clId="{24840DDA-F584-4FAF-81B5-85D635A633E1}" dt="2022-07-07T10:18:24.529" v="1580" actId="478"/>
          <ac:grpSpMkLst>
            <pc:docMk/>
            <pc:sldMk cId="2625907068" sldId="373"/>
            <ac:grpSpMk id="22" creationId="{00000000-0000-0000-0000-000000000000}"/>
          </ac:grpSpMkLst>
        </pc:grpChg>
        <pc:picChg chg="mod">
          <ac:chgData name="Duff Adam (ST)" userId="a1b724d9-cc16-4e9a-803f-207939cc8c22" providerId="ADAL" clId="{24840DDA-F584-4FAF-81B5-85D635A633E1}" dt="2022-07-07T10:22:05.625" v="2122" actId="1076"/>
          <ac:picMkLst>
            <pc:docMk/>
            <pc:sldMk cId="2625907068" sldId="373"/>
            <ac:picMk id="2" creationId="{DBE00EB4-3188-4FBA-99B3-51D6CA5707F8}"/>
          </ac:picMkLst>
        </pc:picChg>
        <pc:picChg chg="del">
          <ac:chgData name="Duff Adam (ST)" userId="a1b724d9-cc16-4e9a-803f-207939cc8c22" providerId="ADAL" clId="{24840DDA-F584-4FAF-81B5-85D635A633E1}" dt="2022-07-07T10:18:25.360" v="1581" actId="478"/>
          <ac:picMkLst>
            <pc:docMk/>
            <pc:sldMk cId="2625907068" sldId="373"/>
            <ac:picMk id="16" creationId="{00000000-0000-0000-0000-00000000000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56345-ADD9-4503-8EFA-C9B7CC94062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21B42C-C416-4C7C-B08B-E610D3E9F5F3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500" dirty="0">
              <a:latin typeface="NJFont Light" panose="020B0303020304020204" pitchFamily="34" charset="0"/>
            </a:rPr>
            <a:t>ANPR</a:t>
          </a:r>
        </a:p>
      </dgm:t>
    </dgm:pt>
    <dgm:pt modelId="{ADB5EAD0-9EB2-45E5-85E4-9102F7D623CA}" type="parTrans" cxnId="{5ADDB108-ADF1-4282-AAE1-B9F8D1F7A572}">
      <dgm:prSet/>
      <dgm:spPr/>
      <dgm:t>
        <a:bodyPr/>
        <a:lstStyle/>
        <a:p>
          <a:endParaRPr lang="en-GB"/>
        </a:p>
      </dgm:t>
    </dgm:pt>
    <dgm:pt modelId="{6B109074-E923-4E2D-907B-5403CB60C8C3}" type="sibTrans" cxnId="{5ADDB108-ADF1-4282-AAE1-B9F8D1F7A572}">
      <dgm:prSet/>
      <dgm:spPr/>
      <dgm:t>
        <a:bodyPr/>
        <a:lstStyle/>
        <a:p>
          <a:endParaRPr lang="en-GB"/>
        </a:p>
      </dgm:t>
    </dgm:pt>
    <dgm:pt modelId="{0893AD49-1092-4716-852D-F476A8ADA4BC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>
              <a:latin typeface="NJFont Light" panose="020B0303020304020204" pitchFamily="34" charset="0"/>
            </a:rPr>
            <a:t>ATC</a:t>
          </a:r>
        </a:p>
      </dgm:t>
    </dgm:pt>
    <dgm:pt modelId="{D1BF3487-A717-4BCC-9330-3F9867A73CD6}" type="parTrans" cxnId="{1BCDFA83-EFED-4B57-89BC-1F95BAB1DFDA}">
      <dgm:prSet/>
      <dgm:spPr/>
      <dgm:t>
        <a:bodyPr/>
        <a:lstStyle/>
        <a:p>
          <a:endParaRPr lang="en-GB"/>
        </a:p>
      </dgm:t>
    </dgm:pt>
    <dgm:pt modelId="{5221C8F7-11F7-4A19-BD2A-B9659DE040FF}" type="sibTrans" cxnId="{1BCDFA83-EFED-4B57-89BC-1F95BAB1DFDA}">
      <dgm:prSet/>
      <dgm:spPr/>
      <dgm:t>
        <a:bodyPr/>
        <a:lstStyle/>
        <a:p>
          <a:endParaRPr lang="en-GB"/>
        </a:p>
      </dgm:t>
    </dgm:pt>
    <dgm:pt modelId="{DFC03C1E-CF1E-4E16-99EB-5F2519A146CE}">
      <dgm:prSet phldrT="[Text]"/>
      <dgm:spPr>
        <a:solidFill>
          <a:schemeClr val="tx2"/>
        </a:solidFill>
      </dgm:spPr>
      <dgm:t>
        <a:bodyPr/>
        <a:lstStyle/>
        <a:p>
          <a:r>
            <a:rPr lang="en-GB" dirty="0"/>
            <a:t>SCOOT</a:t>
          </a:r>
        </a:p>
      </dgm:t>
    </dgm:pt>
    <dgm:pt modelId="{2D6BCBBE-898C-475D-B2ED-76A5990A3BA8}" type="sibTrans" cxnId="{494C0018-4AB1-4C09-A998-552DD52E1C9E}">
      <dgm:prSet/>
      <dgm:spPr/>
      <dgm:t>
        <a:bodyPr/>
        <a:lstStyle/>
        <a:p>
          <a:endParaRPr lang="en-GB"/>
        </a:p>
      </dgm:t>
    </dgm:pt>
    <dgm:pt modelId="{836C21A3-8D62-4E94-B01A-DCD1F85AE380}" type="parTrans" cxnId="{494C0018-4AB1-4C09-A998-552DD52E1C9E}">
      <dgm:prSet/>
      <dgm:spPr/>
      <dgm:t>
        <a:bodyPr/>
        <a:lstStyle/>
        <a:p>
          <a:endParaRPr lang="en-GB"/>
        </a:p>
      </dgm:t>
    </dgm:pt>
    <dgm:pt modelId="{FD48B8FC-40E0-4A84-9880-0F3D92ECAB4B}">
      <dgm:prSet phldrT="[Text]" custT="1"/>
      <dgm:spPr/>
      <dgm:t>
        <a:bodyPr/>
        <a:lstStyle/>
        <a:p>
          <a:r>
            <a:rPr lang="en-GB" sz="800" b="1" dirty="0"/>
            <a:t>Combined Data</a:t>
          </a:r>
        </a:p>
      </dgm:t>
    </dgm:pt>
    <dgm:pt modelId="{092BB2A6-7C86-41AC-BD3F-D51BFDF4F095}" type="sibTrans" cxnId="{AE986F09-639F-4C24-996C-F33D60AC5716}">
      <dgm:prSet/>
      <dgm:spPr/>
      <dgm:t>
        <a:bodyPr/>
        <a:lstStyle/>
        <a:p>
          <a:endParaRPr lang="en-GB"/>
        </a:p>
      </dgm:t>
    </dgm:pt>
    <dgm:pt modelId="{EE40D912-894F-475F-A433-44FF9B1A7478}" type="parTrans" cxnId="{AE986F09-639F-4C24-996C-F33D60AC5716}">
      <dgm:prSet/>
      <dgm:spPr/>
      <dgm:t>
        <a:bodyPr/>
        <a:lstStyle/>
        <a:p>
          <a:endParaRPr lang="en-GB"/>
        </a:p>
      </dgm:t>
    </dgm:pt>
    <dgm:pt modelId="{582D6A0A-8826-4C34-B7B3-82AC101B3182}" type="pres">
      <dgm:prSet presAssocID="{77856345-ADD9-4503-8EFA-C9B7CC94062D}" presName="Name0" presStyleCnt="0">
        <dgm:presLayoutVars>
          <dgm:chMax val="4"/>
          <dgm:resizeHandles val="exact"/>
        </dgm:presLayoutVars>
      </dgm:prSet>
      <dgm:spPr/>
    </dgm:pt>
    <dgm:pt modelId="{EF6A9615-9266-4DA5-B815-8576D6F2D90E}" type="pres">
      <dgm:prSet presAssocID="{77856345-ADD9-4503-8EFA-C9B7CC94062D}" presName="ellipse" presStyleLbl="trBgShp" presStyleIdx="0" presStyleCnt="1"/>
      <dgm:spPr/>
    </dgm:pt>
    <dgm:pt modelId="{FDA7B9C3-F678-4EF5-A819-E32867516227}" type="pres">
      <dgm:prSet presAssocID="{77856345-ADD9-4503-8EFA-C9B7CC94062D}" presName="arrow1" presStyleLbl="fgShp" presStyleIdx="0" presStyleCnt="1"/>
      <dgm:spPr/>
    </dgm:pt>
    <dgm:pt modelId="{231122DC-5F7C-496A-A5FE-EF89248C4F06}" type="pres">
      <dgm:prSet presAssocID="{77856345-ADD9-4503-8EFA-C9B7CC94062D}" presName="rectangle" presStyleLbl="revTx" presStyleIdx="0" presStyleCnt="1" custScaleX="107512" custLinFactNeighborX="-1551" custLinFactNeighborY="7926">
        <dgm:presLayoutVars>
          <dgm:bulletEnabled val="1"/>
        </dgm:presLayoutVars>
      </dgm:prSet>
      <dgm:spPr/>
    </dgm:pt>
    <dgm:pt modelId="{98F67D6B-16CD-4738-9D2F-108B0ECACF18}" type="pres">
      <dgm:prSet presAssocID="{0893AD49-1092-4716-852D-F476A8ADA4BC}" presName="item1" presStyleLbl="node1" presStyleIdx="0" presStyleCnt="3">
        <dgm:presLayoutVars>
          <dgm:bulletEnabled val="1"/>
        </dgm:presLayoutVars>
      </dgm:prSet>
      <dgm:spPr/>
    </dgm:pt>
    <dgm:pt modelId="{7FEE636C-1E10-41C1-B54B-14DC61C14012}" type="pres">
      <dgm:prSet presAssocID="{DFC03C1E-CF1E-4E16-99EB-5F2519A146CE}" presName="item2" presStyleLbl="node1" presStyleIdx="1" presStyleCnt="3">
        <dgm:presLayoutVars>
          <dgm:bulletEnabled val="1"/>
        </dgm:presLayoutVars>
      </dgm:prSet>
      <dgm:spPr/>
    </dgm:pt>
    <dgm:pt modelId="{7C93D57F-D9D9-4141-B166-B44BD2828602}" type="pres">
      <dgm:prSet presAssocID="{FD48B8FC-40E0-4A84-9880-0F3D92ECAB4B}" presName="item3" presStyleLbl="node1" presStyleIdx="2" presStyleCnt="3" custLinFactNeighborY="-19994">
        <dgm:presLayoutVars>
          <dgm:bulletEnabled val="1"/>
        </dgm:presLayoutVars>
      </dgm:prSet>
      <dgm:spPr/>
    </dgm:pt>
    <dgm:pt modelId="{36FBC135-5CDE-4770-B40C-B2F6DFB13A49}" type="pres">
      <dgm:prSet presAssocID="{77856345-ADD9-4503-8EFA-C9B7CC94062D}" presName="funnel" presStyleLbl="trAlignAcc1" presStyleIdx="0" presStyleCnt="1"/>
      <dgm:spPr/>
    </dgm:pt>
  </dgm:ptLst>
  <dgm:cxnLst>
    <dgm:cxn modelId="{5ADDB108-ADF1-4282-AAE1-B9F8D1F7A572}" srcId="{77856345-ADD9-4503-8EFA-C9B7CC94062D}" destId="{0721B42C-C416-4C7C-B08B-E610D3E9F5F3}" srcOrd="0" destOrd="0" parTransId="{ADB5EAD0-9EB2-45E5-85E4-9102F7D623CA}" sibTransId="{6B109074-E923-4E2D-907B-5403CB60C8C3}"/>
    <dgm:cxn modelId="{AE986F09-639F-4C24-996C-F33D60AC5716}" srcId="{77856345-ADD9-4503-8EFA-C9B7CC94062D}" destId="{FD48B8FC-40E0-4A84-9880-0F3D92ECAB4B}" srcOrd="3" destOrd="0" parTransId="{EE40D912-894F-475F-A433-44FF9B1A7478}" sibTransId="{092BB2A6-7C86-41AC-BD3F-D51BFDF4F095}"/>
    <dgm:cxn modelId="{494C0018-4AB1-4C09-A998-552DD52E1C9E}" srcId="{77856345-ADD9-4503-8EFA-C9B7CC94062D}" destId="{DFC03C1E-CF1E-4E16-99EB-5F2519A146CE}" srcOrd="2" destOrd="0" parTransId="{836C21A3-8D62-4E94-B01A-DCD1F85AE380}" sibTransId="{2D6BCBBE-898C-475D-B2ED-76A5990A3BA8}"/>
    <dgm:cxn modelId="{39AAF76E-0AB0-44B9-BC68-8F04358070BA}" type="presOf" srcId="{0893AD49-1092-4716-852D-F476A8ADA4BC}" destId="{7FEE636C-1E10-41C1-B54B-14DC61C14012}" srcOrd="0" destOrd="0" presId="urn:microsoft.com/office/officeart/2005/8/layout/funnel1"/>
    <dgm:cxn modelId="{1BCDFA83-EFED-4B57-89BC-1F95BAB1DFDA}" srcId="{77856345-ADD9-4503-8EFA-C9B7CC94062D}" destId="{0893AD49-1092-4716-852D-F476A8ADA4BC}" srcOrd="1" destOrd="0" parTransId="{D1BF3487-A717-4BCC-9330-3F9867A73CD6}" sibTransId="{5221C8F7-11F7-4A19-BD2A-B9659DE040FF}"/>
    <dgm:cxn modelId="{DD6F9B91-79EB-40A2-8709-5D803E79718C}" type="presOf" srcId="{DFC03C1E-CF1E-4E16-99EB-5F2519A146CE}" destId="{98F67D6B-16CD-4738-9D2F-108B0ECACF18}" srcOrd="0" destOrd="0" presId="urn:microsoft.com/office/officeart/2005/8/layout/funnel1"/>
    <dgm:cxn modelId="{11AD98A6-52B9-4D44-A35B-22CF2BD9FF1E}" type="presOf" srcId="{0721B42C-C416-4C7C-B08B-E610D3E9F5F3}" destId="{7C93D57F-D9D9-4141-B166-B44BD2828602}" srcOrd="0" destOrd="0" presId="urn:microsoft.com/office/officeart/2005/8/layout/funnel1"/>
    <dgm:cxn modelId="{A45AE7AA-7EFF-4627-9781-56CC99A2168D}" type="presOf" srcId="{FD48B8FC-40E0-4A84-9880-0F3D92ECAB4B}" destId="{231122DC-5F7C-496A-A5FE-EF89248C4F06}" srcOrd="0" destOrd="0" presId="urn:microsoft.com/office/officeart/2005/8/layout/funnel1"/>
    <dgm:cxn modelId="{7EB33ECC-43BA-4452-8583-EA4EE7E9E024}" type="presOf" srcId="{77856345-ADD9-4503-8EFA-C9B7CC94062D}" destId="{582D6A0A-8826-4C34-B7B3-82AC101B3182}" srcOrd="0" destOrd="0" presId="urn:microsoft.com/office/officeart/2005/8/layout/funnel1"/>
    <dgm:cxn modelId="{68F211DB-388A-4538-9AE6-01E3E0C6477A}" type="presParOf" srcId="{582D6A0A-8826-4C34-B7B3-82AC101B3182}" destId="{EF6A9615-9266-4DA5-B815-8576D6F2D90E}" srcOrd="0" destOrd="0" presId="urn:microsoft.com/office/officeart/2005/8/layout/funnel1"/>
    <dgm:cxn modelId="{452EF095-9CFE-4EFB-BA95-BE18D5BD45F2}" type="presParOf" srcId="{582D6A0A-8826-4C34-B7B3-82AC101B3182}" destId="{FDA7B9C3-F678-4EF5-A819-E32867516227}" srcOrd="1" destOrd="0" presId="urn:microsoft.com/office/officeart/2005/8/layout/funnel1"/>
    <dgm:cxn modelId="{F040C566-6474-4D34-A1C6-032439B99E4C}" type="presParOf" srcId="{582D6A0A-8826-4C34-B7B3-82AC101B3182}" destId="{231122DC-5F7C-496A-A5FE-EF89248C4F06}" srcOrd="2" destOrd="0" presId="urn:microsoft.com/office/officeart/2005/8/layout/funnel1"/>
    <dgm:cxn modelId="{9BD6504B-E6FE-4A84-8DC1-69BEB5715E80}" type="presParOf" srcId="{582D6A0A-8826-4C34-B7B3-82AC101B3182}" destId="{98F67D6B-16CD-4738-9D2F-108B0ECACF18}" srcOrd="3" destOrd="0" presId="urn:microsoft.com/office/officeart/2005/8/layout/funnel1"/>
    <dgm:cxn modelId="{A7BB1974-B760-4747-A471-C705E7DDF58E}" type="presParOf" srcId="{582D6A0A-8826-4C34-B7B3-82AC101B3182}" destId="{7FEE636C-1E10-41C1-B54B-14DC61C14012}" srcOrd="4" destOrd="0" presId="urn:microsoft.com/office/officeart/2005/8/layout/funnel1"/>
    <dgm:cxn modelId="{54DAF41D-7160-434E-989D-EB8B4F0B0ADD}" type="presParOf" srcId="{582D6A0A-8826-4C34-B7B3-82AC101B3182}" destId="{7C93D57F-D9D9-4141-B166-B44BD2828602}" srcOrd="5" destOrd="0" presId="urn:microsoft.com/office/officeart/2005/8/layout/funnel1"/>
    <dgm:cxn modelId="{20D856B9-50BC-4C6E-AA1E-87D9ABB7795C}" type="presParOf" srcId="{582D6A0A-8826-4C34-B7B3-82AC101B3182}" destId="{36FBC135-5CDE-4770-B40C-B2F6DFB13A4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DFDC6C-033F-40A5-9667-67743449C60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FD24890-9F7E-480B-8BD6-06FC7CF576F3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Data Led Planning</a:t>
          </a:r>
        </a:p>
      </dgm:t>
    </dgm:pt>
    <dgm:pt modelId="{64E8359F-2F74-4F9C-97AE-36109C135DD2}" type="parTrans" cxnId="{EE8670B4-2B79-4A43-B448-E70650F634CA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09C4E5B6-92FC-4C8F-A28F-7F44C4C15B2C}" type="sibTrans" cxnId="{EE8670B4-2B79-4A43-B448-E70650F634CA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1B2D4AEC-4D41-48D1-91BE-767029700916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City Planning Tool (analysis of all performance and safety data in the TfL data warehouse)</a:t>
          </a:r>
        </a:p>
      </dgm:t>
    </dgm:pt>
    <dgm:pt modelId="{2F95D106-241E-4FED-A721-5A291F02ED85}" type="parTrans" cxnId="{247FE33C-DBED-47E5-BDFE-4CFABF20B0CC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CBFE40EE-DB45-4857-AC95-E22836B6A220}" type="sibTrans" cxnId="{247FE33C-DBED-47E5-BDFE-4CFABF20B0CC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7845C63B-24CB-4245-8316-6E50310AACF4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Traffic survey data (</a:t>
          </a:r>
          <a:r>
            <a:rPr lang="en-GB" dirty="0" err="1">
              <a:latin typeface="Johnston100" panose="020B0503030304020204" pitchFamily="34" charset="0"/>
            </a:rPr>
            <a:t>incl</a:t>
          </a:r>
          <a:r>
            <a:rPr lang="en-GB" dirty="0">
              <a:latin typeface="Johnston100" panose="020B0503030304020204" pitchFamily="34" charset="0"/>
            </a:rPr>
            <a:t> Pedestrian and cycling)/Network instrumentation.</a:t>
          </a:r>
        </a:p>
      </dgm:t>
    </dgm:pt>
    <dgm:pt modelId="{5A70336B-55CD-4658-9349-98C15C83A21E}" type="parTrans" cxnId="{D1B07D3D-6B26-40C4-B7F9-BC5CAF090862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031B1C32-9754-4763-8327-892541D33545}" type="sibTrans" cxnId="{D1B07D3D-6B26-40C4-B7F9-BC5CAF090862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D54E5608-B536-4B3B-8AD0-B28B683E82F5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Policy to inform scheme requirements/outcomes</a:t>
          </a:r>
        </a:p>
      </dgm:t>
    </dgm:pt>
    <dgm:pt modelId="{08BE5433-D709-4101-B08F-DA52C039EF03}" type="parTrans" cxnId="{DC93BC91-2C12-44F2-8869-209299A5F9C2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6699FAA2-54D4-48E1-A38A-AB7A2051744B}" type="sibTrans" cxnId="{DC93BC91-2C12-44F2-8869-209299A5F9C2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BDC71AD3-797C-4674-97E8-F4FD601A1E3E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Mayors Transport Strategy (includes Vision Zero)</a:t>
          </a:r>
        </a:p>
      </dgm:t>
    </dgm:pt>
    <dgm:pt modelId="{2F77C6BD-417D-4590-95AA-A2EB2A08CD6E}" type="parTrans" cxnId="{A3CA6ED7-D2A1-4423-909F-B7ECA8C1F325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9014BDEE-66C5-49AC-8EAB-BADAAF919935}" type="sibTrans" cxnId="{A3CA6ED7-D2A1-4423-909F-B7ECA8C1F325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57CE8865-C81D-4B5A-A829-1FBCB0C966C0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Healthy Streets Manual</a:t>
          </a:r>
        </a:p>
      </dgm:t>
    </dgm:pt>
    <dgm:pt modelId="{79FD8719-A2EF-4644-8AB4-BE2E5C6DEBF4}" type="parTrans" cxnId="{AE19DEBC-D9DA-4247-917D-3A06070C5C9B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81FB81D9-DFCA-4DF1-B727-94179E683C32}" type="sibTrans" cxnId="{AE19DEBC-D9DA-4247-917D-3A06070C5C9B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D7B2E95E-2598-4717-A35B-79A0E5839B43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Outcome driven design process</a:t>
          </a:r>
        </a:p>
      </dgm:t>
    </dgm:pt>
    <dgm:pt modelId="{CFD6E488-86E3-4779-8086-C19E0679666E}" type="parTrans" cxnId="{DA8C7A21-4A20-4BD1-B230-E75A7FECC600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31C0E4B5-3B3B-40A5-AAB5-157CE78F6888}" type="sibTrans" cxnId="{DA8C7A21-4A20-4BD1-B230-E75A7FECC600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389ECD9E-E086-4C77-81F4-F14126772FDC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Modellers, designers and network managers working together to produce designs which have the best blend of required outcomes.</a:t>
          </a:r>
        </a:p>
      </dgm:t>
    </dgm:pt>
    <dgm:pt modelId="{A98BA1B6-8B28-4571-BE0B-B24C589B0A93}" type="parTrans" cxnId="{102FBFBE-006A-4452-B948-45E242D1E72D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D12860EE-E2CE-4FD6-A728-1A64F632D272}" type="sibTrans" cxnId="{102FBFBE-006A-4452-B948-45E242D1E72D}">
      <dgm:prSet/>
      <dgm:spPr/>
      <dgm:t>
        <a:bodyPr/>
        <a:lstStyle/>
        <a:p>
          <a:endParaRPr lang="en-GB">
            <a:latin typeface="Johnston100" panose="020B0503030304020204" pitchFamily="34" charset="0"/>
          </a:endParaRPr>
        </a:p>
      </dgm:t>
    </dgm:pt>
    <dgm:pt modelId="{FC2ECFA2-35D9-4D7D-BA6A-B94D501EB542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Safety &amp; Performance Monitoring</a:t>
          </a:r>
        </a:p>
      </dgm:t>
    </dgm:pt>
    <dgm:pt modelId="{F14A4409-5198-4B38-BEEE-15CB6EB7AD04}" type="parTrans" cxnId="{6F341088-BE2D-4B9B-9663-088FAFE6D69F}">
      <dgm:prSet/>
      <dgm:spPr/>
      <dgm:t>
        <a:bodyPr/>
        <a:lstStyle/>
        <a:p>
          <a:endParaRPr lang="en-GB"/>
        </a:p>
      </dgm:t>
    </dgm:pt>
    <dgm:pt modelId="{C17A9BFB-D0B1-42A0-812C-05D24037D94E}" type="sibTrans" cxnId="{6F341088-BE2D-4B9B-9663-088FAFE6D69F}">
      <dgm:prSet/>
      <dgm:spPr/>
      <dgm:t>
        <a:bodyPr/>
        <a:lstStyle/>
        <a:p>
          <a:endParaRPr lang="en-GB"/>
        </a:p>
      </dgm:t>
    </dgm:pt>
    <dgm:pt modelId="{43E19279-F2C4-4B37-BD8F-2B7E5654F30C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Internally developed dashboards linked to our data warehouse giving a range of long term and ‘near to real time’ performance monitoring of our bus and road network.</a:t>
          </a:r>
        </a:p>
      </dgm:t>
    </dgm:pt>
    <dgm:pt modelId="{D090F936-90C7-4721-805E-99FF667A552F}" type="parTrans" cxnId="{BE4BC937-6E4A-443E-8DE1-0917C9DDB316}">
      <dgm:prSet/>
      <dgm:spPr/>
      <dgm:t>
        <a:bodyPr/>
        <a:lstStyle/>
        <a:p>
          <a:endParaRPr lang="en-GB"/>
        </a:p>
      </dgm:t>
    </dgm:pt>
    <dgm:pt modelId="{0A395105-1CE8-4257-9A97-5E17E348FEE1}" type="sibTrans" cxnId="{BE4BC937-6E4A-443E-8DE1-0917C9DDB316}">
      <dgm:prSet/>
      <dgm:spPr/>
      <dgm:t>
        <a:bodyPr/>
        <a:lstStyle/>
        <a:p>
          <a:endParaRPr lang="en-GB"/>
        </a:p>
      </dgm:t>
    </dgm:pt>
    <dgm:pt modelId="{02F266A3-12D9-4E62-B9BD-4AC48647E3CA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Community/Stakeholder engagement</a:t>
          </a:r>
        </a:p>
      </dgm:t>
    </dgm:pt>
    <dgm:pt modelId="{D272370D-9FCA-4C87-B472-927BCE5F13D4}" type="parTrans" cxnId="{E990F67F-315A-438F-865B-103B937961E5}">
      <dgm:prSet/>
      <dgm:spPr/>
      <dgm:t>
        <a:bodyPr/>
        <a:lstStyle/>
        <a:p>
          <a:endParaRPr lang="en-GB"/>
        </a:p>
      </dgm:t>
    </dgm:pt>
    <dgm:pt modelId="{BD2A919F-D6EC-4D92-96A3-A05758FB4240}" type="sibTrans" cxnId="{E990F67F-315A-438F-865B-103B937961E5}">
      <dgm:prSet/>
      <dgm:spPr/>
      <dgm:t>
        <a:bodyPr/>
        <a:lstStyle/>
        <a:p>
          <a:endParaRPr lang="en-GB"/>
        </a:p>
      </dgm:t>
    </dgm:pt>
    <dgm:pt modelId="{5B0A5C4C-1078-45B7-BA2A-EFC8BF64B152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Use of operational and strategic modelling to inform decision making and public consultation.</a:t>
          </a:r>
        </a:p>
      </dgm:t>
    </dgm:pt>
    <dgm:pt modelId="{AB474E8F-0591-48AA-8555-50703C3B7CAE}" type="parTrans" cxnId="{7346DED2-5F95-4A3E-B37E-BA98F163613E}">
      <dgm:prSet/>
      <dgm:spPr/>
      <dgm:t>
        <a:bodyPr/>
        <a:lstStyle/>
        <a:p>
          <a:endParaRPr lang="en-GB"/>
        </a:p>
      </dgm:t>
    </dgm:pt>
    <dgm:pt modelId="{F574729B-DA05-449F-8153-B7FB63324567}" type="sibTrans" cxnId="{7346DED2-5F95-4A3E-B37E-BA98F163613E}">
      <dgm:prSet/>
      <dgm:spPr/>
      <dgm:t>
        <a:bodyPr/>
        <a:lstStyle/>
        <a:p>
          <a:endParaRPr lang="en-GB"/>
        </a:p>
      </dgm:t>
    </dgm:pt>
    <dgm:pt modelId="{2E5F46FA-9CD2-43BD-99D2-07FAE9415133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Quarterly review of safety and performance to understand trends/take action.</a:t>
          </a:r>
        </a:p>
      </dgm:t>
    </dgm:pt>
    <dgm:pt modelId="{D21E4FA5-E539-485A-A599-6BCC502D6559}" type="parTrans" cxnId="{24DDA93B-D8A3-457A-BDDC-D27E117A4320}">
      <dgm:prSet/>
      <dgm:spPr/>
      <dgm:t>
        <a:bodyPr/>
        <a:lstStyle/>
        <a:p>
          <a:endParaRPr lang="en-GB"/>
        </a:p>
      </dgm:t>
    </dgm:pt>
    <dgm:pt modelId="{3D5A2028-94ED-4BF4-A6F8-3985CD55F6BC}" type="sibTrans" cxnId="{24DDA93B-D8A3-457A-BDDC-D27E117A4320}">
      <dgm:prSet/>
      <dgm:spPr/>
      <dgm:t>
        <a:bodyPr/>
        <a:lstStyle/>
        <a:p>
          <a:endParaRPr lang="en-GB"/>
        </a:p>
      </dgm:t>
    </dgm:pt>
    <dgm:pt modelId="{09F50BE0-72A5-4C1A-8234-0212FE9F7939}">
      <dgm:prSet phldrT="[Text]"/>
      <dgm:spPr/>
      <dgm:t>
        <a:bodyPr/>
        <a:lstStyle/>
        <a:p>
          <a:r>
            <a:rPr lang="en-GB" dirty="0">
              <a:latin typeface="Johnston100" panose="020B0503030304020204" pitchFamily="34" charset="0"/>
            </a:rPr>
            <a:t>LTN 1/20</a:t>
          </a:r>
        </a:p>
      </dgm:t>
    </dgm:pt>
    <dgm:pt modelId="{132F8896-C15C-4FA9-A438-D81B6D471986}" type="parTrans" cxnId="{14062DAB-2B5F-43E4-BE38-47D807721230}">
      <dgm:prSet/>
      <dgm:spPr/>
    </dgm:pt>
    <dgm:pt modelId="{976EAFF6-9B9F-4D79-B5F5-C3F1A2DE4E51}" type="sibTrans" cxnId="{14062DAB-2B5F-43E4-BE38-47D807721230}">
      <dgm:prSet/>
      <dgm:spPr/>
    </dgm:pt>
    <dgm:pt modelId="{35ADB7BB-3CE8-4D13-843E-03F271EDE113}" type="pres">
      <dgm:prSet presAssocID="{D1DFDC6C-033F-40A5-9667-67743449C60E}" presName="linear" presStyleCnt="0">
        <dgm:presLayoutVars>
          <dgm:dir/>
          <dgm:resizeHandles val="exact"/>
        </dgm:presLayoutVars>
      </dgm:prSet>
      <dgm:spPr/>
    </dgm:pt>
    <dgm:pt modelId="{47ADAE69-1ADF-441D-AE36-DE34BC096B4A}" type="pres">
      <dgm:prSet presAssocID="{9FD24890-9F7E-480B-8BD6-06FC7CF576F3}" presName="comp" presStyleCnt="0"/>
      <dgm:spPr/>
    </dgm:pt>
    <dgm:pt modelId="{F1156A3E-7FB0-4FF4-95BF-00CC1E05BEA2}" type="pres">
      <dgm:prSet presAssocID="{9FD24890-9F7E-480B-8BD6-06FC7CF576F3}" presName="box" presStyleLbl="node1" presStyleIdx="0" presStyleCnt="4"/>
      <dgm:spPr/>
    </dgm:pt>
    <dgm:pt modelId="{FAC57F2B-E9AB-475D-810E-155F9BD02054}" type="pres">
      <dgm:prSet presAssocID="{9FD24890-9F7E-480B-8BD6-06FC7CF576F3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33C23209-0C2E-40EB-977F-96A3DEB802D5}" type="pres">
      <dgm:prSet presAssocID="{9FD24890-9F7E-480B-8BD6-06FC7CF576F3}" presName="text" presStyleLbl="node1" presStyleIdx="0" presStyleCnt="4">
        <dgm:presLayoutVars>
          <dgm:bulletEnabled val="1"/>
        </dgm:presLayoutVars>
      </dgm:prSet>
      <dgm:spPr/>
    </dgm:pt>
    <dgm:pt modelId="{824BD99A-5351-4CFC-A38B-5347A9326934}" type="pres">
      <dgm:prSet presAssocID="{09C4E5B6-92FC-4C8F-A28F-7F44C4C15B2C}" presName="spacer" presStyleCnt="0"/>
      <dgm:spPr/>
    </dgm:pt>
    <dgm:pt modelId="{45328A94-0B6D-434C-8D41-85C99250751C}" type="pres">
      <dgm:prSet presAssocID="{D54E5608-B536-4B3B-8AD0-B28B683E82F5}" presName="comp" presStyleCnt="0"/>
      <dgm:spPr/>
    </dgm:pt>
    <dgm:pt modelId="{3285909A-8FFA-4529-8767-541AB68141A9}" type="pres">
      <dgm:prSet presAssocID="{D54E5608-B536-4B3B-8AD0-B28B683E82F5}" presName="box" presStyleLbl="node1" presStyleIdx="1" presStyleCnt="4"/>
      <dgm:spPr/>
    </dgm:pt>
    <dgm:pt modelId="{A84A1854-9EC1-49AF-856D-8D8C080F60EF}" type="pres">
      <dgm:prSet presAssocID="{D54E5608-B536-4B3B-8AD0-B28B683E82F5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6763264-82B7-42FC-976F-A74BB1FFB6EB}" type="pres">
      <dgm:prSet presAssocID="{D54E5608-B536-4B3B-8AD0-B28B683E82F5}" presName="text" presStyleLbl="node1" presStyleIdx="1" presStyleCnt="4">
        <dgm:presLayoutVars>
          <dgm:bulletEnabled val="1"/>
        </dgm:presLayoutVars>
      </dgm:prSet>
      <dgm:spPr/>
    </dgm:pt>
    <dgm:pt modelId="{9FBDDB3D-6B15-4C97-9480-6BD38189F09E}" type="pres">
      <dgm:prSet presAssocID="{6699FAA2-54D4-48E1-A38A-AB7A2051744B}" presName="spacer" presStyleCnt="0"/>
      <dgm:spPr/>
    </dgm:pt>
    <dgm:pt modelId="{A9C664B4-5965-4712-A6FA-0599B3656ABB}" type="pres">
      <dgm:prSet presAssocID="{D7B2E95E-2598-4717-A35B-79A0E5839B43}" presName="comp" presStyleCnt="0"/>
      <dgm:spPr/>
    </dgm:pt>
    <dgm:pt modelId="{41F88CAD-C196-45BB-AE33-9053866C295F}" type="pres">
      <dgm:prSet presAssocID="{D7B2E95E-2598-4717-A35B-79A0E5839B43}" presName="box" presStyleLbl="node1" presStyleIdx="2" presStyleCnt="4"/>
      <dgm:spPr/>
    </dgm:pt>
    <dgm:pt modelId="{0CB81E95-23D4-4B4D-9AA1-9D463320F775}" type="pres">
      <dgm:prSet presAssocID="{D7B2E95E-2598-4717-A35B-79A0E5839B43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0E01581E-DB6D-425F-A288-6643DCDA4C17}" type="pres">
      <dgm:prSet presAssocID="{D7B2E95E-2598-4717-A35B-79A0E5839B43}" presName="text" presStyleLbl="node1" presStyleIdx="2" presStyleCnt="4">
        <dgm:presLayoutVars>
          <dgm:bulletEnabled val="1"/>
        </dgm:presLayoutVars>
      </dgm:prSet>
      <dgm:spPr/>
    </dgm:pt>
    <dgm:pt modelId="{7C95F1F9-808D-4825-8972-0CE05AA31EF5}" type="pres">
      <dgm:prSet presAssocID="{31C0E4B5-3B3B-40A5-AAB5-157CE78F6888}" presName="spacer" presStyleCnt="0"/>
      <dgm:spPr/>
    </dgm:pt>
    <dgm:pt modelId="{405D73C5-AC59-44BC-9830-683D73E3D1F1}" type="pres">
      <dgm:prSet presAssocID="{FC2ECFA2-35D9-4D7D-BA6A-B94D501EB542}" presName="comp" presStyleCnt="0"/>
      <dgm:spPr/>
    </dgm:pt>
    <dgm:pt modelId="{48D0F6E1-1CB0-4C00-A971-EBF3D5106171}" type="pres">
      <dgm:prSet presAssocID="{FC2ECFA2-35D9-4D7D-BA6A-B94D501EB542}" presName="box" presStyleLbl="node1" presStyleIdx="3" presStyleCnt="4"/>
      <dgm:spPr/>
    </dgm:pt>
    <dgm:pt modelId="{67779087-06DB-4DF1-8F90-6266E859E7EC}" type="pres">
      <dgm:prSet presAssocID="{FC2ECFA2-35D9-4D7D-BA6A-B94D501EB542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E5026545-0F44-4453-BD19-4B791E65A85A}" type="pres">
      <dgm:prSet presAssocID="{FC2ECFA2-35D9-4D7D-BA6A-B94D501EB542}" presName="text" presStyleLbl="node1" presStyleIdx="3" presStyleCnt="4">
        <dgm:presLayoutVars>
          <dgm:bulletEnabled val="1"/>
        </dgm:presLayoutVars>
      </dgm:prSet>
      <dgm:spPr/>
    </dgm:pt>
  </dgm:ptLst>
  <dgm:cxnLst>
    <dgm:cxn modelId="{3F3EAE06-DCC8-401F-9AD9-2791AFF04152}" type="presOf" srcId="{389ECD9E-E086-4C77-81F4-F14126772FDC}" destId="{41F88CAD-C196-45BB-AE33-9053866C295F}" srcOrd="0" destOrd="1" presId="urn:microsoft.com/office/officeart/2005/8/layout/vList4"/>
    <dgm:cxn modelId="{C7957008-9B9D-4CEF-85BA-6D9F41D8D88D}" type="presOf" srcId="{BDC71AD3-797C-4674-97E8-F4FD601A1E3E}" destId="{3285909A-8FFA-4529-8767-541AB68141A9}" srcOrd="0" destOrd="1" presId="urn:microsoft.com/office/officeart/2005/8/layout/vList4"/>
    <dgm:cxn modelId="{08E4180A-3B90-47AF-B4D1-92453B7768CB}" type="presOf" srcId="{1B2D4AEC-4D41-48D1-91BE-767029700916}" destId="{F1156A3E-7FB0-4FF4-95BF-00CC1E05BEA2}" srcOrd="0" destOrd="1" presId="urn:microsoft.com/office/officeart/2005/8/layout/vList4"/>
    <dgm:cxn modelId="{CA5F7210-E1F8-4723-9A16-7F2443C931E2}" type="presOf" srcId="{FC2ECFA2-35D9-4D7D-BA6A-B94D501EB542}" destId="{48D0F6E1-1CB0-4C00-A971-EBF3D5106171}" srcOrd="0" destOrd="0" presId="urn:microsoft.com/office/officeart/2005/8/layout/vList4"/>
    <dgm:cxn modelId="{DA8C7A21-4A20-4BD1-B230-E75A7FECC600}" srcId="{D1DFDC6C-033F-40A5-9667-67743449C60E}" destId="{D7B2E95E-2598-4717-A35B-79A0E5839B43}" srcOrd="2" destOrd="0" parTransId="{CFD6E488-86E3-4779-8086-C19E0679666E}" sibTransId="{31C0E4B5-3B3B-40A5-AAB5-157CE78F6888}"/>
    <dgm:cxn modelId="{6E41C52D-E26F-4AF5-9FF8-EAD0BB48C0F9}" type="presOf" srcId="{5B0A5C4C-1078-45B7-BA2A-EFC8BF64B152}" destId="{0E01581E-DB6D-425F-A288-6643DCDA4C17}" srcOrd="1" destOrd="2" presId="urn:microsoft.com/office/officeart/2005/8/layout/vList4"/>
    <dgm:cxn modelId="{D1127C33-53C7-447A-8DE0-8499B5350013}" type="presOf" srcId="{2E5F46FA-9CD2-43BD-99D2-07FAE9415133}" destId="{E5026545-0F44-4453-BD19-4B791E65A85A}" srcOrd="1" destOrd="2" presId="urn:microsoft.com/office/officeart/2005/8/layout/vList4"/>
    <dgm:cxn modelId="{5631FD36-B8E2-4091-B2E7-6DD9F639BADF}" type="presOf" srcId="{02F266A3-12D9-4E62-B9BD-4AC48647E3CA}" destId="{F1156A3E-7FB0-4FF4-95BF-00CC1E05BEA2}" srcOrd="0" destOrd="3" presId="urn:microsoft.com/office/officeart/2005/8/layout/vList4"/>
    <dgm:cxn modelId="{BE4BC937-6E4A-443E-8DE1-0917C9DDB316}" srcId="{FC2ECFA2-35D9-4D7D-BA6A-B94D501EB542}" destId="{43E19279-F2C4-4B37-BD8F-2B7E5654F30C}" srcOrd="0" destOrd="0" parTransId="{D090F936-90C7-4721-805E-99FF667A552F}" sibTransId="{0A395105-1CE8-4257-9A97-5E17E348FEE1}"/>
    <dgm:cxn modelId="{24DDA93B-D8A3-457A-BDDC-D27E117A4320}" srcId="{FC2ECFA2-35D9-4D7D-BA6A-B94D501EB542}" destId="{2E5F46FA-9CD2-43BD-99D2-07FAE9415133}" srcOrd="1" destOrd="0" parTransId="{D21E4FA5-E539-485A-A599-6BCC502D6559}" sibTransId="{3D5A2028-94ED-4BF4-A6F8-3985CD55F6BC}"/>
    <dgm:cxn modelId="{247FE33C-DBED-47E5-BDFE-4CFABF20B0CC}" srcId="{9FD24890-9F7E-480B-8BD6-06FC7CF576F3}" destId="{1B2D4AEC-4D41-48D1-91BE-767029700916}" srcOrd="0" destOrd="0" parTransId="{2F95D106-241E-4FED-A721-5A291F02ED85}" sibTransId="{CBFE40EE-DB45-4857-AC95-E22836B6A220}"/>
    <dgm:cxn modelId="{D1B07D3D-6B26-40C4-B7F9-BC5CAF090862}" srcId="{9FD24890-9F7E-480B-8BD6-06FC7CF576F3}" destId="{7845C63B-24CB-4245-8316-6E50310AACF4}" srcOrd="1" destOrd="0" parTransId="{5A70336B-55CD-4658-9349-98C15C83A21E}" sibTransId="{031B1C32-9754-4763-8327-892541D33545}"/>
    <dgm:cxn modelId="{2F23F63D-8EE7-4D78-ABD7-2732145A6070}" type="presOf" srcId="{D54E5608-B536-4B3B-8AD0-B28B683E82F5}" destId="{66763264-82B7-42FC-976F-A74BB1FFB6EB}" srcOrd="1" destOrd="0" presId="urn:microsoft.com/office/officeart/2005/8/layout/vList4"/>
    <dgm:cxn modelId="{415B1B65-2E7E-4958-8B57-7DFE30DD55E4}" type="presOf" srcId="{D54E5608-B536-4B3B-8AD0-B28B683E82F5}" destId="{3285909A-8FFA-4529-8767-541AB68141A9}" srcOrd="0" destOrd="0" presId="urn:microsoft.com/office/officeart/2005/8/layout/vList4"/>
    <dgm:cxn modelId="{DBFF5D46-DD33-4312-AC16-5ADB11F2B554}" type="presOf" srcId="{389ECD9E-E086-4C77-81F4-F14126772FDC}" destId="{0E01581E-DB6D-425F-A288-6643DCDA4C17}" srcOrd="1" destOrd="1" presId="urn:microsoft.com/office/officeart/2005/8/layout/vList4"/>
    <dgm:cxn modelId="{8A006D53-5407-4149-A515-B8B7361DFFD3}" type="presOf" srcId="{1B2D4AEC-4D41-48D1-91BE-767029700916}" destId="{33C23209-0C2E-40EB-977F-96A3DEB802D5}" srcOrd="1" destOrd="1" presId="urn:microsoft.com/office/officeart/2005/8/layout/vList4"/>
    <dgm:cxn modelId="{5121A375-DEED-4EB6-B818-FFCB5B0E40D7}" type="presOf" srcId="{57CE8865-C81D-4B5A-A829-1FBCB0C966C0}" destId="{3285909A-8FFA-4529-8767-541AB68141A9}" srcOrd="0" destOrd="2" presId="urn:microsoft.com/office/officeart/2005/8/layout/vList4"/>
    <dgm:cxn modelId="{0210AB56-0169-4A3E-BF0C-6392CB31E8DD}" type="presOf" srcId="{9FD24890-9F7E-480B-8BD6-06FC7CF576F3}" destId="{F1156A3E-7FB0-4FF4-95BF-00CC1E05BEA2}" srcOrd="0" destOrd="0" presId="urn:microsoft.com/office/officeart/2005/8/layout/vList4"/>
    <dgm:cxn modelId="{AC46CE59-42FA-4BB8-8486-4A8A441129F4}" type="presOf" srcId="{09F50BE0-72A5-4C1A-8234-0212FE9F7939}" destId="{3285909A-8FFA-4529-8767-541AB68141A9}" srcOrd="0" destOrd="3" presId="urn:microsoft.com/office/officeart/2005/8/layout/vList4"/>
    <dgm:cxn modelId="{1E0B607E-B2CB-493C-88C8-614BD6609F41}" type="presOf" srcId="{02F266A3-12D9-4E62-B9BD-4AC48647E3CA}" destId="{33C23209-0C2E-40EB-977F-96A3DEB802D5}" srcOrd="1" destOrd="3" presId="urn:microsoft.com/office/officeart/2005/8/layout/vList4"/>
    <dgm:cxn modelId="{E990F67F-315A-438F-865B-103B937961E5}" srcId="{9FD24890-9F7E-480B-8BD6-06FC7CF576F3}" destId="{02F266A3-12D9-4E62-B9BD-4AC48647E3CA}" srcOrd="2" destOrd="0" parTransId="{D272370D-9FCA-4C87-B472-927BCE5F13D4}" sibTransId="{BD2A919F-D6EC-4D92-96A3-A05758FB4240}"/>
    <dgm:cxn modelId="{C5066282-19F8-4760-ACD3-04D896085DBC}" type="presOf" srcId="{43E19279-F2C4-4B37-BD8F-2B7E5654F30C}" destId="{48D0F6E1-1CB0-4C00-A971-EBF3D5106171}" srcOrd="0" destOrd="1" presId="urn:microsoft.com/office/officeart/2005/8/layout/vList4"/>
    <dgm:cxn modelId="{AF049886-D160-4B51-A738-ADC3C806020D}" type="presOf" srcId="{D7B2E95E-2598-4717-A35B-79A0E5839B43}" destId="{41F88CAD-C196-45BB-AE33-9053866C295F}" srcOrd="0" destOrd="0" presId="urn:microsoft.com/office/officeart/2005/8/layout/vList4"/>
    <dgm:cxn modelId="{6F341088-BE2D-4B9B-9663-088FAFE6D69F}" srcId="{D1DFDC6C-033F-40A5-9667-67743449C60E}" destId="{FC2ECFA2-35D9-4D7D-BA6A-B94D501EB542}" srcOrd="3" destOrd="0" parTransId="{F14A4409-5198-4B38-BEEE-15CB6EB7AD04}" sibTransId="{C17A9BFB-D0B1-42A0-812C-05D24037D94E}"/>
    <dgm:cxn modelId="{906A2388-87DB-471B-8ABE-9998A84CD5E3}" type="presOf" srcId="{5B0A5C4C-1078-45B7-BA2A-EFC8BF64B152}" destId="{41F88CAD-C196-45BB-AE33-9053866C295F}" srcOrd="0" destOrd="2" presId="urn:microsoft.com/office/officeart/2005/8/layout/vList4"/>
    <dgm:cxn modelId="{DC93BC91-2C12-44F2-8869-209299A5F9C2}" srcId="{D1DFDC6C-033F-40A5-9667-67743449C60E}" destId="{D54E5608-B536-4B3B-8AD0-B28B683E82F5}" srcOrd="1" destOrd="0" parTransId="{08BE5433-D709-4101-B08F-DA52C039EF03}" sibTransId="{6699FAA2-54D4-48E1-A38A-AB7A2051744B}"/>
    <dgm:cxn modelId="{BF51C59F-09AE-406E-AB5D-60A2B9906F1F}" type="presOf" srcId="{43E19279-F2C4-4B37-BD8F-2B7E5654F30C}" destId="{E5026545-0F44-4453-BD19-4B791E65A85A}" srcOrd="1" destOrd="1" presId="urn:microsoft.com/office/officeart/2005/8/layout/vList4"/>
    <dgm:cxn modelId="{A0178FA1-132A-4A1E-9D06-59AF326BFB89}" type="presOf" srcId="{7845C63B-24CB-4245-8316-6E50310AACF4}" destId="{33C23209-0C2E-40EB-977F-96A3DEB802D5}" srcOrd="1" destOrd="2" presId="urn:microsoft.com/office/officeart/2005/8/layout/vList4"/>
    <dgm:cxn modelId="{6BEF22A7-48DD-4CB2-BFE0-44FE3115AB35}" type="presOf" srcId="{09F50BE0-72A5-4C1A-8234-0212FE9F7939}" destId="{66763264-82B7-42FC-976F-A74BB1FFB6EB}" srcOrd="1" destOrd="3" presId="urn:microsoft.com/office/officeart/2005/8/layout/vList4"/>
    <dgm:cxn modelId="{14062DAB-2B5F-43E4-BE38-47D807721230}" srcId="{D54E5608-B536-4B3B-8AD0-B28B683E82F5}" destId="{09F50BE0-72A5-4C1A-8234-0212FE9F7939}" srcOrd="2" destOrd="0" parTransId="{132F8896-C15C-4FA9-A438-D81B6D471986}" sibTransId="{976EAFF6-9B9F-4D79-B5F5-C3F1A2DE4E51}"/>
    <dgm:cxn modelId="{EE8670B4-2B79-4A43-B448-E70650F634CA}" srcId="{D1DFDC6C-033F-40A5-9667-67743449C60E}" destId="{9FD24890-9F7E-480B-8BD6-06FC7CF576F3}" srcOrd="0" destOrd="0" parTransId="{64E8359F-2F74-4F9C-97AE-36109C135DD2}" sibTransId="{09C4E5B6-92FC-4C8F-A28F-7F44C4C15B2C}"/>
    <dgm:cxn modelId="{AE19DEBC-D9DA-4247-917D-3A06070C5C9B}" srcId="{D54E5608-B536-4B3B-8AD0-B28B683E82F5}" destId="{57CE8865-C81D-4B5A-A829-1FBCB0C966C0}" srcOrd="1" destOrd="0" parTransId="{79FD8719-A2EF-4644-8AB4-BE2E5C6DEBF4}" sibTransId="{81FB81D9-DFCA-4DF1-B727-94179E683C32}"/>
    <dgm:cxn modelId="{102FBFBE-006A-4452-B948-45E242D1E72D}" srcId="{D7B2E95E-2598-4717-A35B-79A0E5839B43}" destId="{389ECD9E-E086-4C77-81F4-F14126772FDC}" srcOrd="0" destOrd="0" parTransId="{A98BA1B6-8B28-4571-BE0B-B24C589B0A93}" sibTransId="{D12860EE-E2CE-4FD6-A728-1A64F632D272}"/>
    <dgm:cxn modelId="{FAE354C0-A3E6-4A45-8F5C-B6E90E7F5D68}" type="presOf" srcId="{FC2ECFA2-35D9-4D7D-BA6A-B94D501EB542}" destId="{E5026545-0F44-4453-BD19-4B791E65A85A}" srcOrd="1" destOrd="0" presId="urn:microsoft.com/office/officeart/2005/8/layout/vList4"/>
    <dgm:cxn modelId="{7346DED2-5F95-4A3E-B37E-BA98F163613E}" srcId="{D7B2E95E-2598-4717-A35B-79A0E5839B43}" destId="{5B0A5C4C-1078-45B7-BA2A-EFC8BF64B152}" srcOrd="1" destOrd="0" parTransId="{AB474E8F-0591-48AA-8555-50703C3B7CAE}" sibTransId="{F574729B-DA05-449F-8153-B7FB63324567}"/>
    <dgm:cxn modelId="{A3CA6ED7-D2A1-4423-909F-B7ECA8C1F325}" srcId="{D54E5608-B536-4B3B-8AD0-B28B683E82F5}" destId="{BDC71AD3-797C-4674-97E8-F4FD601A1E3E}" srcOrd="0" destOrd="0" parTransId="{2F77C6BD-417D-4590-95AA-A2EB2A08CD6E}" sibTransId="{9014BDEE-66C5-49AC-8EAB-BADAAF919935}"/>
    <dgm:cxn modelId="{9A9C89E5-A7A6-4060-9731-9BC5E654A068}" type="presOf" srcId="{9FD24890-9F7E-480B-8BD6-06FC7CF576F3}" destId="{33C23209-0C2E-40EB-977F-96A3DEB802D5}" srcOrd="1" destOrd="0" presId="urn:microsoft.com/office/officeart/2005/8/layout/vList4"/>
    <dgm:cxn modelId="{082482EE-4CC9-4410-946F-7043481F469B}" type="presOf" srcId="{57CE8865-C81D-4B5A-A829-1FBCB0C966C0}" destId="{66763264-82B7-42FC-976F-A74BB1FFB6EB}" srcOrd="1" destOrd="2" presId="urn:microsoft.com/office/officeart/2005/8/layout/vList4"/>
    <dgm:cxn modelId="{06BC7EF1-0C5E-4263-B707-C5B9E545C140}" type="presOf" srcId="{7845C63B-24CB-4245-8316-6E50310AACF4}" destId="{F1156A3E-7FB0-4FF4-95BF-00CC1E05BEA2}" srcOrd="0" destOrd="2" presId="urn:microsoft.com/office/officeart/2005/8/layout/vList4"/>
    <dgm:cxn modelId="{58CE17F5-8648-4B0A-A9A0-E9E0A9465E97}" type="presOf" srcId="{D1DFDC6C-033F-40A5-9667-67743449C60E}" destId="{35ADB7BB-3CE8-4D13-843E-03F271EDE113}" srcOrd="0" destOrd="0" presId="urn:microsoft.com/office/officeart/2005/8/layout/vList4"/>
    <dgm:cxn modelId="{EE9049F7-84B8-499F-9253-68BB8522FDB0}" type="presOf" srcId="{D7B2E95E-2598-4717-A35B-79A0E5839B43}" destId="{0E01581E-DB6D-425F-A288-6643DCDA4C17}" srcOrd="1" destOrd="0" presId="urn:microsoft.com/office/officeart/2005/8/layout/vList4"/>
    <dgm:cxn modelId="{ABE0ECF9-7429-48E4-8962-22F9C81A2DED}" type="presOf" srcId="{BDC71AD3-797C-4674-97E8-F4FD601A1E3E}" destId="{66763264-82B7-42FC-976F-A74BB1FFB6EB}" srcOrd="1" destOrd="1" presId="urn:microsoft.com/office/officeart/2005/8/layout/vList4"/>
    <dgm:cxn modelId="{8440B7FE-E29B-435A-A466-C29CB78C2A76}" type="presOf" srcId="{2E5F46FA-9CD2-43BD-99D2-07FAE9415133}" destId="{48D0F6E1-1CB0-4C00-A971-EBF3D5106171}" srcOrd="0" destOrd="2" presId="urn:microsoft.com/office/officeart/2005/8/layout/vList4"/>
    <dgm:cxn modelId="{1C4583C6-9664-4FBC-883E-1514432B07D6}" type="presParOf" srcId="{35ADB7BB-3CE8-4D13-843E-03F271EDE113}" destId="{47ADAE69-1ADF-441D-AE36-DE34BC096B4A}" srcOrd="0" destOrd="0" presId="urn:microsoft.com/office/officeart/2005/8/layout/vList4"/>
    <dgm:cxn modelId="{4D0FE571-0354-4DCB-83FB-E3D9E96D1016}" type="presParOf" srcId="{47ADAE69-1ADF-441D-AE36-DE34BC096B4A}" destId="{F1156A3E-7FB0-4FF4-95BF-00CC1E05BEA2}" srcOrd="0" destOrd="0" presId="urn:microsoft.com/office/officeart/2005/8/layout/vList4"/>
    <dgm:cxn modelId="{692978CC-8E9F-4F87-AC0E-AA49DFD2DBCC}" type="presParOf" srcId="{47ADAE69-1ADF-441D-AE36-DE34BC096B4A}" destId="{FAC57F2B-E9AB-475D-810E-155F9BD02054}" srcOrd="1" destOrd="0" presId="urn:microsoft.com/office/officeart/2005/8/layout/vList4"/>
    <dgm:cxn modelId="{9F83A380-A7C5-4577-B79D-4663A599D502}" type="presParOf" srcId="{47ADAE69-1ADF-441D-AE36-DE34BC096B4A}" destId="{33C23209-0C2E-40EB-977F-96A3DEB802D5}" srcOrd="2" destOrd="0" presId="urn:microsoft.com/office/officeart/2005/8/layout/vList4"/>
    <dgm:cxn modelId="{2B44E0B4-E453-4585-B61B-77CD89683EC9}" type="presParOf" srcId="{35ADB7BB-3CE8-4D13-843E-03F271EDE113}" destId="{824BD99A-5351-4CFC-A38B-5347A9326934}" srcOrd="1" destOrd="0" presId="urn:microsoft.com/office/officeart/2005/8/layout/vList4"/>
    <dgm:cxn modelId="{0E7C2B2B-4D8A-48E7-8C1A-40108B687015}" type="presParOf" srcId="{35ADB7BB-3CE8-4D13-843E-03F271EDE113}" destId="{45328A94-0B6D-434C-8D41-85C99250751C}" srcOrd="2" destOrd="0" presId="urn:microsoft.com/office/officeart/2005/8/layout/vList4"/>
    <dgm:cxn modelId="{FE59E7D8-58EF-47E8-97E7-60ADCB2B079E}" type="presParOf" srcId="{45328A94-0B6D-434C-8D41-85C99250751C}" destId="{3285909A-8FFA-4529-8767-541AB68141A9}" srcOrd="0" destOrd="0" presId="urn:microsoft.com/office/officeart/2005/8/layout/vList4"/>
    <dgm:cxn modelId="{6224AD6D-08AE-45AF-BE12-00F1594FD5EF}" type="presParOf" srcId="{45328A94-0B6D-434C-8D41-85C99250751C}" destId="{A84A1854-9EC1-49AF-856D-8D8C080F60EF}" srcOrd="1" destOrd="0" presId="urn:microsoft.com/office/officeart/2005/8/layout/vList4"/>
    <dgm:cxn modelId="{52C3B24C-682A-4A4B-8366-93214CB6BF6C}" type="presParOf" srcId="{45328A94-0B6D-434C-8D41-85C99250751C}" destId="{66763264-82B7-42FC-976F-A74BB1FFB6EB}" srcOrd="2" destOrd="0" presId="urn:microsoft.com/office/officeart/2005/8/layout/vList4"/>
    <dgm:cxn modelId="{B84AE201-559F-4C3B-BDEE-696CDAB73E4D}" type="presParOf" srcId="{35ADB7BB-3CE8-4D13-843E-03F271EDE113}" destId="{9FBDDB3D-6B15-4C97-9480-6BD38189F09E}" srcOrd="3" destOrd="0" presId="urn:microsoft.com/office/officeart/2005/8/layout/vList4"/>
    <dgm:cxn modelId="{C4C9024F-F2A7-4068-A3CD-892CED497C09}" type="presParOf" srcId="{35ADB7BB-3CE8-4D13-843E-03F271EDE113}" destId="{A9C664B4-5965-4712-A6FA-0599B3656ABB}" srcOrd="4" destOrd="0" presId="urn:microsoft.com/office/officeart/2005/8/layout/vList4"/>
    <dgm:cxn modelId="{65A56ECA-DF6D-41D4-BCBB-67E2BB73DD3A}" type="presParOf" srcId="{A9C664B4-5965-4712-A6FA-0599B3656ABB}" destId="{41F88CAD-C196-45BB-AE33-9053866C295F}" srcOrd="0" destOrd="0" presId="urn:microsoft.com/office/officeart/2005/8/layout/vList4"/>
    <dgm:cxn modelId="{178FFD96-04C4-49FD-8919-C185A4C8D018}" type="presParOf" srcId="{A9C664B4-5965-4712-A6FA-0599B3656ABB}" destId="{0CB81E95-23D4-4B4D-9AA1-9D463320F775}" srcOrd="1" destOrd="0" presId="urn:microsoft.com/office/officeart/2005/8/layout/vList4"/>
    <dgm:cxn modelId="{90EC76EA-F3E8-47D2-995E-82527217C3DF}" type="presParOf" srcId="{A9C664B4-5965-4712-A6FA-0599B3656ABB}" destId="{0E01581E-DB6D-425F-A288-6643DCDA4C17}" srcOrd="2" destOrd="0" presId="urn:microsoft.com/office/officeart/2005/8/layout/vList4"/>
    <dgm:cxn modelId="{F8687B5F-BCCE-49CE-B5E7-9E10FF00A15B}" type="presParOf" srcId="{35ADB7BB-3CE8-4D13-843E-03F271EDE113}" destId="{7C95F1F9-808D-4825-8972-0CE05AA31EF5}" srcOrd="5" destOrd="0" presId="urn:microsoft.com/office/officeart/2005/8/layout/vList4"/>
    <dgm:cxn modelId="{4061EF3E-46F6-47FC-A549-48A536C875C9}" type="presParOf" srcId="{35ADB7BB-3CE8-4D13-843E-03F271EDE113}" destId="{405D73C5-AC59-44BC-9830-683D73E3D1F1}" srcOrd="6" destOrd="0" presId="urn:microsoft.com/office/officeart/2005/8/layout/vList4"/>
    <dgm:cxn modelId="{6709B86B-CA78-4A10-86BC-E7DC10E8DC12}" type="presParOf" srcId="{405D73C5-AC59-44BC-9830-683D73E3D1F1}" destId="{48D0F6E1-1CB0-4C00-A971-EBF3D5106171}" srcOrd="0" destOrd="0" presId="urn:microsoft.com/office/officeart/2005/8/layout/vList4"/>
    <dgm:cxn modelId="{82E3389B-7DAE-4391-B146-42EDA7719B9C}" type="presParOf" srcId="{405D73C5-AC59-44BC-9830-683D73E3D1F1}" destId="{67779087-06DB-4DF1-8F90-6266E859E7EC}" srcOrd="1" destOrd="0" presId="urn:microsoft.com/office/officeart/2005/8/layout/vList4"/>
    <dgm:cxn modelId="{8B07C0DD-84BB-4708-8001-E02BD8AC20B4}" type="presParOf" srcId="{405D73C5-AC59-44BC-9830-683D73E3D1F1}" destId="{E5026545-0F44-4453-BD19-4B791E65A8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3B73C-4A5F-4E40-AFDE-413A3168AC3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E253302-E05B-4FBA-9664-CAD6F962832C}">
      <dgm:prSet phldrT="[Text]"/>
      <dgm:spPr/>
      <dgm:t>
        <a:bodyPr/>
        <a:lstStyle/>
        <a:p>
          <a:r>
            <a:rPr lang="en-GB" dirty="0"/>
            <a:t>Challenges</a:t>
          </a:r>
        </a:p>
      </dgm:t>
    </dgm:pt>
    <dgm:pt modelId="{62F98210-B018-4948-B177-946CEEF27F6F}" type="parTrans" cxnId="{C08D6E82-8702-4142-987A-845067D9B007}">
      <dgm:prSet/>
      <dgm:spPr/>
      <dgm:t>
        <a:bodyPr/>
        <a:lstStyle/>
        <a:p>
          <a:endParaRPr lang="en-GB"/>
        </a:p>
      </dgm:t>
    </dgm:pt>
    <dgm:pt modelId="{E0A36A79-3D19-4F2A-88B8-4C39A0B9F3AA}" type="sibTrans" cxnId="{C08D6E82-8702-4142-987A-845067D9B007}">
      <dgm:prSet/>
      <dgm:spPr/>
      <dgm:t>
        <a:bodyPr/>
        <a:lstStyle/>
        <a:p>
          <a:endParaRPr lang="en-GB"/>
        </a:p>
      </dgm:t>
    </dgm:pt>
    <dgm:pt modelId="{0CB16A4E-645F-4267-BA9C-B0CC66605A18}">
      <dgm:prSet phldrT="[Text]"/>
      <dgm:spPr/>
      <dgm:t>
        <a:bodyPr/>
        <a:lstStyle/>
        <a:p>
          <a:r>
            <a:rPr lang="en-GB" dirty="0"/>
            <a:t>Potential for more road traffic if affordable autonomous options flood the market; barrier to sustainable/active travel?</a:t>
          </a:r>
        </a:p>
      </dgm:t>
    </dgm:pt>
    <dgm:pt modelId="{B7CC7074-B902-4857-BD19-F8414B37954E}" type="parTrans" cxnId="{78E1AA21-2036-4621-A801-34F08812B89C}">
      <dgm:prSet/>
      <dgm:spPr/>
      <dgm:t>
        <a:bodyPr/>
        <a:lstStyle/>
        <a:p>
          <a:endParaRPr lang="en-GB"/>
        </a:p>
      </dgm:t>
    </dgm:pt>
    <dgm:pt modelId="{D2FCEA79-887F-48DC-AC90-EC20B08A3AB0}" type="sibTrans" cxnId="{78E1AA21-2036-4621-A801-34F08812B89C}">
      <dgm:prSet/>
      <dgm:spPr/>
      <dgm:t>
        <a:bodyPr/>
        <a:lstStyle/>
        <a:p>
          <a:endParaRPr lang="en-GB"/>
        </a:p>
      </dgm:t>
    </dgm:pt>
    <dgm:pt modelId="{02A3565D-A4FB-47B3-BF9E-75D277569F2A}">
      <dgm:prSet phldrT="[Text]"/>
      <dgm:spPr/>
      <dgm:t>
        <a:bodyPr/>
        <a:lstStyle/>
        <a:p>
          <a:r>
            <a:rPr lang="en-GB" dirty="0"/>
            <a:t>Impact on safety/vision zero; are there any network types where they are more/less suited &gt; policy.</a:t>
          </a:r>
        </a:p>
      </dgm:t>
    </dgm:pt>
    <dgm:pt modelId="{45F184BE-AEDA-4D04-80B0-445CD42E9988}" type="parTrans" cxnId="{0950BB7D-3D91-416E-9AEB-0987E03550F7}">
      <dgm:prSet/>
      <dgm:spPr/>
      <dgm:t>
        <a:bodyPr/>
        <a:lstStyle/>
        <a:p>
          <a:endParaRPr lang="en-GB"/>
        </a:p>
      </dgm:t>
    </dgm:pt>
    <dgm:pt modelId="{225AE4B6-5096-4436-B7C4-BC05B610DE49}" type="sibTrans" cxnId="{0950BB7D-3D91-416E-9AEB-0987E03550F7}">
      <dgm:prSet/>
      <dgm:spPr/>
      <dgm:t>
        <a:bodyPr/>
        <a:lstStyle/>
        <a:p>
          <a:endParaRPr lang="en-GB"/>
        </a:p>
      </dgm:t>
    </dgm:pt>
    <dgm:pt modelId="{D3EF0F6B-F654-4067-AC96-CA464DA4D177}">
      <dgm:prSet phldrT="[Text]"/>
      <dgm:spPr/>
      <dgm:t>
        <a:bodyPr/>
        <a:lstStyle/>
        <a:p>
          <a:r>
            <a:rPr lang="en-GB" dirty="0"/>
            <a:t>Opportunities</a:t>
          </a:r>
        </a:p>
      </dgm:t>
    </dgm:pt>
    <dgm:pt modelId="{BB1B871B-2258-4E5F-A575-46F11C1C74CD}" type="parTrans" cxnId="{B1C81067-9362-4540-8524-4D9A3935DFFA}">
      <dgm:prSet/>
      <dgm:spPr/>
      <dgm:t>
        <a:bodyPr/>
        <a:lstStyle/>
        <a:p>
          <a:endParaRPr lang="en-GB"/>
        </a:p>
      </dgm:t>
    </dgm:pt>
    <dgm:pt modelId="{B978D305-7235-486C-ADD8-8DF75DF2C589}" type="sibTrans" cxnId="{B1C81067-9362-4540-8524-4D9A3935DFFA}">
      <dgm:prSet/>
      <dgm:spPr/>
      <dgm:t>
        <a:bodyPr/>
        <a:lstStyle/>
        <a:p>
          <a:endParaRPr lang="en-GB"/>
        </a:p>
      </dgm:t>
    </dgm:pt>
    <dgm:pt modelId="{6750F3E5-BD4F-4A87-82B8-12F591884862}">
      <dgm:prSet phldrT="[Text]"/>
      <dgm:spPr/>
      <dgm:t>
        <a:bodyPr/>
        <a:lstStyle/>
        <a:p>
          <a:r>
            <a:rPr lang="en-GB" dirty="0"/>
            <a:t>SITS/RTO is designed to accept input data from a wide range of sources/sensors; CCAV’s could provide network real time performance data.</a:t>
          </a:r>
        </a:p>
      </dgm:t>
    </dgm:pt>
    <dgm:pt modelId="{C6D59F74-FE88-46C5-A319-6C97F9E1DA47}" type="parTrans" cxnId="{D5FBA261-25E2-4B91-BA98-694D2E5E0FF8}">
      <dgm:prSet/>
      <dgm:spPr/>
      <dgm:t>
        <a:bodyPr/>
        <a:lstStyle/>
        <a:p>
          <a:endParaRPr lang="en-GB"/>
        </a:p>
      </dgm:t>
    </dgm:pt>
    <dgm:pt modelId="{CD851246-4362-45B7-9C3A-B596144FF210}" type="sibTrans" cxnId="{D5FBA261-25E2-4B91-BA98-694D2E5E0FF8}">
      <dgm:prSet/>
      <dgm:spPr/>
      <dgm:t>
        <a:bodyPr/>
        <a:lstStyle/>
        <a:p>
          <a:endParaRPr lang="en-GB"/>
        </a:p>
      </dgm:t>
    </dgm:pt>
    <dgm:pt modelId="{BCDBC2CF-150E-40D8-AED4-7651EBDB564C}">
      <dgm:prSet phldrT="[Text]"/>
      <dgm:spPr/>
      <dgm:t>
        <a:bodyPr/>
        <a:lstStyle/>
        <a:p>
          <a:r>
            <a:rPr lang="en-GB" dirty="0"/>
            <a:t>Self reporting of incidents/breakdowns; improved response.</a:t>
          </a:r>
        </a:p>
      </dgm:t>
    </dgm:pt>
    <dgm:pt modelId="{B91DEB9B-E133-4446-BB45-CD988AF37D6F}" type="parTrans" cxnId="{C6E23875-B3B5-4F21-99B2-AEF3F699FDCA}">
      <dgm:prSet/>
      <dgm:spPr/>
      <dgm:t>
        <a:bodyPr/>
        <a:lstStyle/>
        <a:p>
          <a:endParaRPr lang="en-GB"/>
        </a:p>
      </dgm:t>
    </dgm:pt>
    <dgm:pt modelId="{A2521603-1578-4C18-81AB-075DD0B6F423}" type="sibTrans" cxnId="{C6E23875-B3B5-4F21-99B2-AEF3F699FDCA}">
      <dgm:prSet/>
      <dgm:spPr/>
      <dgm:t>
        <a:bodyPr/>
        <a:lstStyle/>
        <a:p>
          <a:endParaRPr lang="en-GB"/>
        </a:p>
      </dgm:t>
    </dgm:pt>
    <dgm:pt modelId="{AA5FDEE1-D164-4F2F-B803-810953FC3EB2}">
      <dgm:prSet phldrT="[Text]"/>
      <dgm:spPr/>
      <dgm:t>
        <a:bodyPr/>
        <a:lstStyle/>
        <a:p>
          <a:r>
            <a:rPr lang="en-GB" dirty="0"/>
            <a:t>Impact on throughput at junctions (acceleration/follow distance). Affects real life &amp; scheme modelling.</a:t>
          </a:r>
        </a:p>
      </dgm:t>
    </dgm:pt>
    <dgm:pt modelId="{87F2BA0E-6544-4E17-A440-7FAC3F75F772}" type="parTrans" cxnId="{1E9581D1-E2E5-4284-9ECD-DEE354C049AA}">
      <dgm:prSet/>
      <dgm:spPr/>
      <dgm:t>
        <a:bodyPr/>
        <a:lstStyle/>
        <a:p>
          <a:endParaRPr lang="en-GB"/>
        </a:p>
      </dgm:t>
    </dgm:pt>
    <dgm:pt modelId="{28146340-FC7C-4A42-9810-153D2141EDA1}" type="sibTrans" cxnId="{1E9581D1-E2E5-4284-9ECD-DEE354C049AA}">
      <dgm:prSet/>
      <dgm:spPr/>
      <dgm:t>
        <a:bodyPr/>
        <a:lstStyle/>
        <a:p>
          <a:endParaRPr lang="en-GB"/>
        </a:p>
      </dgm:t>
    </dgm:pt>
    <dgm:pt modelId="{A4551E0D-6166-4F55-87C7-D4E9CFF195FD}">
      <dgm:prSet phldrT="[Text]"/>
      <dgm:spPr/>
      <dgm:t>
        <a:bodyPr/>
        <a:lstStyle/>
        <a:p>
          <a:r>
            <a:rPr lang="en-GB" dirty="0"/>
            <a:t>Unknowns</a:t>
          </a:r>
        </a:p>
      </dgm:t>
    </dgm:pt>
    <dgm:pt modelId="{1F3A26CB-9898-4B62-9357-91C49482C64F}" type="parTrans" cxnId="{160FD461-C0A1-4C6E-B445-20B57F81517A}">
      <dgm:prSet/>
      <dgm:spPr/>
      <dgm:t>
        <a:bodyPr/>
        <a:lstStyle/>
        <a:p>
          <a:endParaRPr lang="en-GB"/>
        </a:p>
      </dgm:t>
    </dgm:pt>
    <dgm:pt modelId="{AEA1AB40-E89E-4CA0-BF60-DDA8B70D69DB}" type="sibTrans" cxnId="{160FD461-C0A1-4C6E-B445-20B57F81517A}">
      <dgm:prSet/>
      <dgm:spPr/>
      <dgm:t>
        <a:bodyPr/>
        <a:lstStyle/>
        <a:p>
          <a:endParaRPr lang="en-GB"/>
        </a:p>
      </dgm:t>
    </dgm:pt>
    <dgm:pt modelId="{598D414E-EDCF-45D9-A705-E93D9F4FFA69}">
      <dgm:prSet phldrT="[Text]"/>
      <dgm:spPr/>
      <dgm:t>
        <a:bodyPr/>
        <a:lstStyle/>
        <a:p>
          <a:r>
            <a:rPr lang="en-GB" dirty="0"/>
            <a:t>No common data sharing protocol between OEMs/3</a:t>
          </a:r>
          <a:r>
            <a:rPr lang="en-GB" baseline="30000" dirty="0"/>
            <a:t>rd</a:t>
          </a:r>
          <a:r>
            <a:rPr lang="en-GB" dirty="0"/>
            <a:t> parties; limits usefulness of the data.</a:t>
          </a:r>
        </a:p>
      </dgm:t>
    </dgm:pt>
    <dgm:pt modelId="{4E211CBA-9984-4192-AEEA-D7346325A851}" type="parTrans" cxnId="{3E4CD8B7-4645-40F1-B115-F18385903A2D}">
      <dgm:prSet/>
      <dgm:spPr/>
      <dgm:t>
        <a:bodyPr/>
        <a:lstStyle/>
        <a:p>
          <a:endParaRPr lang="en-GB"/>
        </a:p>
      </dgm:t>
    </dgm:pt>
    <dgm:pt modelId="{FBBF5A1C-1A37-4225-8956-2A60C4579521}" type="sibTrans" cxnId="{3E4CD8B7-4645-40F1-B115-F18385903A2D}">
      <dgm:prSet/>
      <dgm:spPr/>
      <dgm:t>
        <a:bodyPr/>
        <a:lstStyle/>
        <a:p>
          <a:endParaRPr lang="en-GB"/>
        </a:p>
      </dgm:t>
    </dgm:pt>
    <dgm:pt modelId="{812C9B25-C000-49EB-BC81-870C845A66CD}">
      <dgm:prSet phldrT="[Text]"/>
      <dgm:spPr/>
      <dgm:t>
        <a:bodyPr/>
        <a:lstStyle/>
        <a:p>
          <a:r>
            <a:rPr lang="en-GB" dirty="0"/>
            <a:t>Could provide DRT alternative.</a:t>
          </a:r>
        </a:p>
      </dgm:t>
    </dgm:pt>
    <dgm:pt modelId="{C5E96A0E-8900-453D-9C51-4A240AEE29CE}" type="parTrans" cxnId="{14C9C266-9224-4758-97F0-D56165C66E6F}">
      <dgm:prSet/>
      <dgm:spPr/>
      <dgm:t>
        <a:bodyPr/>
        <a:lstStyle/>
        <a:p>
          <a:endParaRPr lang="en-GB"/>
        </a:p>
      </dgm:t>
    </dgm:pt>
    <dgm:pt modelId="{F0DB9352-BBF6-490E-8AFF-14F07C4F2BD1}" type="sibTrans" cxnId="{14C9C266-9224-4758-97F0-D56165C66E6F}">
      <dgm:prSet/>
      <dgm:spPr/>
      <dgm:t>
        <a:bodyPr/>
        <a:lstStyle/>
        <a:p>
          <a:endParaRPr lang="en-GB"/>
        </a:p>
      </dgm:t>
    </dgm:pt>
    <dgm:pt modelId="{ADB6CCB7-5DD1-4849-A5CB-EED63A466CC1}" type="pres">
      <dgm:prSet presAssocID="{05B3B73C-4A5F-4E40-AFDE-413A3168AC3C}" presName="Name0" presStyleCnt="0">
        <dgm:presLayoutVars>
          <dgm:dir/>
          <dgm:animLvl val="lvl"/>
          <dgm:resizeHandles val="exact"/>
        </dgm:presLayoutVars>
      </dgm:prSet>
      <dgm:spPr/>
    </dgm:pt>
    <dgm:pt modelId="{663E6C6C-9837-40CA-AFAC-098142DAED22}" type="pres">
      <dgm:prSet presAssocID="{3E253302-E05B-4FBA-9664-CAD6F962832C}" presName="composite" presStyleCnt="0"/>
      <dgm:spPr/>
    </dgm:pt>
    <dgm:pt modelId="{5F8EA171-4598-4FFF-B510-DC4DC127FB72}" type="pres">
      <dgm:prSet presAssocID="{3E253302-E05B-4FBA-9664-CAD6F962832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DE0DF37-D3E8-4D42-AF95-FE9FEE07D068}" type="pres">
      <dgm:prSet presAssocID="{3E253302-E05B-4FBA-9664-CAD6F962832C}" presName="desTx" presStyleLbl="alignAccFollowNode1" presStyleIdx="0" presStyleCnt="3">
        <dgm:presLayoutVars>
          <dgm:bulletEnabled val="1"/>
        </dgm:presLayoutVars>
      </dgm:prSet>
      <dgm:spPr/>
    </dgm:pt>
    <dgm:pt modelId="{4A68B5F6-66AE-4F82-9EEA-BF82FFCD74D2}" type="pres">
      <dgm:prSet presAssocID="{E0A36A79-3D19-4F2A-88B8-4C39A0B9F3AA}" presName="space" presStyleCnt="0"/>
      <dgm:spPr/>
    </dgm:pt>
    <dgm:pt modelId="{13998F3C-FACA-4E1E-A50C-D431933223A1}" type="pres">
      <dgm:prSet presAssocID="{D3EF0F6B-F654-4067-AC96-CA464DA4D177}" presName="composite" presStyleCnt="0"/>
      <dgm:spPr/>
    </dgm:pt>
    <dgm:pt modelId="{18F0CC51-D3E9-4B52-8C74-B4BEA42FE1AB}" type="pres">
      <dgm:prSet presAssocID="{D3EF0F6B-F654-4067-AC96-CA464DA4D17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5A93C05-C2D4-48B5-A332-AB625F8308A2}" type="pres">
      <dgm:prSet presAssocID="{D3EF0F6B-F654-4067-AC96-CA464DA4D177}" presName="desTx" presStyleLbl="alignAccFollowNode1" presStyleIdx="1" presStyleCnt="3">
        <dgm:presLayoutVars>
          <dgm:bulletEnabled val="1"/>
        </dgm:presLayoutVars>
      </dgm:prSet>
      <dgm:spPr/>
    </dgm:pt>
    <dgm:pt modelId="{9E70E722-A96D-401C-B2C7-229C469C9CA7}" type="pres">
      <dgm:prSet presAssocID="{B978D305-7235-486C-ADD8-8DF75DF2C589}" presName="space" presStyleCnt="0"/>
      <dgm:spPr/>
    </dgm:pt>
    <dgm:pt modelId="{099659A9-38FF-4E6E-BD80-044E318FD9C5}" type="pres">
      <dgm:prSet presAssocID="{A4551E0D-6166-4F55-87C7-D4E9CFF195FD}" presName="composite" presStyleCnt="0"/>
      <dgm:spPr/>
    </dgm:pt>
    <dgm:pt modelId="{0FC3E9DD-E65F-4460-A653-4107172D1B3F}" type="pres">
      <dgm:prSet presAssocID="{A4551E0D-6166-4F55-87C7-D4E9CFF195F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05FB3E0-2772-4DA6-A552-B66F7554A68F}" type="pres">
      <dgm:prSet presAssocID="{A4551E0D-6166-4F55-87C7-D4E9CFF195F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0663615-87E8-40F9-989C-39F0CB08F11F}" type="presOf" srcId="{598D414E-EDCF-45D9-A705-E93D9F4FFA69}" destId="{1DE0DF37-D3E8-4D42-AF95-FE9FEE07D068}" srcOrd="0" destOrd="1" presId="urn:microsoft.com/office/officeart/2005/8/layout/hList1"/>
    <dgm:cxn modelId="{78E1AA21-2036-4621-A801-34F08812B89C}" srcId="{3E253302-E05B-4FBA-9664-CAD6F962832C}" destId="{0CB16A4E-645F-4267-BA9C-B0CC66605A18}" srcOrd="0" destOrd="0" parTransId="{B7CC7074-B902-4857-BD19-F8414B37954E}" sibTransId="{D2FCEA79-887F-48DC-AC90-EC20B08A3AB0}"/>
    <dgm:cxn modelId="{64FB8A38-36CF-4524-BB29-F74F71ED5D0B}" type="presOf" srcId="{02A3565D-A4FB-47B3-BF9E-75D277569F2A}" destId="{B05FB3E0-2772-4DA6-A552-B66F7554A68F}" srcOrd="0" destOrd="0" presId="urn:microsoft.com/office/officeart/2005/8/layout/hList1"/>
    <dgm:cxn modelId="{DE36D03B-2AFC-40CB-BE63-CA594E0F0662}" type="presOf" srcId="{BCDBC2CF-150E-40D8-AED4-7651EBDB564C}" destId="{E5A93C05-C2D4-48B5-A332-AB625F8308A2}" srcOrd="0" destOrd="1" presId="urn:microsoft.com/office/officeart/2005/8/layout/hList1"/>
    <dgm:cxn modelId="{3DF0ED3E-F6F7-4939-9C9C-DEA99EED9AE3}" type="presOf" srcId="{AA5FDEE1-D164-4F2F-B803-810953FC3EB2}" destId="{B05FB3E0-2772-4DA6-A552-B66F7554A68F}" srcOrd="0" destOrd="1" presId="urn:microsoft.com/office/officeart/2005/8/layout/hList1"/>
    <dgm:cxn modelId="{D5FBA261-25E2-4B91-BA98-694D2E5E0FF8}" srcId="{D3EF0F6B-F654-4067-AC96-CA464DA4D177}" destId="{6750F3E5-BD4F-4A87-82B8-12F591884862}" srcOrd="0" destOrd="0" parTransId="{C6D59F74-FE88-46C5-A319-6C97F9E1DA47}" sibTransId="{CD851246-4362-45B7-9C3A-B596144FF210}"/>
    <dgm:cxn modelId="{160FD461-C0A1-4C6E-B445-20B57F81517A}" srcId="{05B3B73C-4A5F-4E40-AFDE-413A3168AC3C}" destId="{A4551E0D-6166-4F55-87C7-D4E9CFF195FD}" srcOrd="2" destOrd="0" parTransId="{1F3A26CB-9898-4B62-9357-91C49482C64F}" sibTransId="{AEA1AB40-E89E-4CA0-BF60-DDA8B70D69DB}"/>
    <dgm:cxn modelId="{D02C4A43-F552-47FF-AFF5-626B48C0C68F}" type="presOf" srcId="{812C9B25-C000-49EB-BC81-870C845A66CD}" destId="{E5A93C05-C2D4-48B5-A332-AB625F8308A2}" srcOrd="0" destOrd="2" presId="urn:microsoft.com/office/officeart/2005/8/layout/hList1"/>
    <dgm:cxn modelId="{366F4664-A329-4C37-93F3-DE3B496914FD}" type="presOf" srcId="{3E253302-E05B-4FBA-9664-CAD6F962832C}" destId="{5F8EA171-4598-4FFF-B510-DC4DC127FB72}" srcOrd="0" destOrd="0" presId="urn:microsoft.com/office/officeart/2005/8/layout/hList1"/>
    <dgm:cxn modelId="{156A1366-DC73-4ACB-85D1-A7D17087BE9D}" type="presOf" srcId="{D3EF0F6B-F654-4067-AC96-CA464DA4D177}" destId="{18F0CC51-D3E9-4B52-8C74-B4BEA42FE1AB}" srcOrd="0" destOrd="0" presId="urn:microsoft.com/office/officeart/2005/8/layout/hList1"/>
    <dgm:cxn modelId="{14C9C266-9224-4758-97F0-D56165C66E6F}" srcId="{D3EF0F6B-F654-4067-AC96-CA464DA4D177}" destId="{812C9B25-C000-49EB-BC81-870C845A66CD}" srcOrd="2" destOrd="0" parTransId="{C5E96A0E-8900-453D-9C51-4A240AEE29CE}" sibTransId="{F0DB9352-BBF6-490E-8AFF-14F07C4F2BD1}"/>
    <dgm:cxn modelId="{B1C81067-9362-4540-8524-4D9A3935DFFA}" srcId="{05B3B73C-4A5F-4E40-AFDE-413A3168AC3C}" destId="{D3EF0F6B-F654-4067-AC96-CA464DA4D177}" srcOrd="1" destOrd="0" parTransId="{BB1B871B-2258-4E5F-A575-46F11C1C74CD}" sibTransId="{B978D305-7235-486C-ADD8-8DF75DF2C589}"/>
    <dgm:cxn modelId="{C6E23875-B3B5-4F21-99B2-AEF3F699FDCA}" srcId="{D3EF0F6B-F654-4067-AC96-CA464DA4D177}" destId="{BCDBC2CF-150E-40D8-AED4-7651EBDB564C}" srcOrd="1" destOrd="0" parTransId="{B91DEB9B-E133-4446-BB45-CD988AF37D6F}" sibTransId="{A2521603-1578-4C18-81AB-075DD0B6F423}"/>
    <dgm:cxn modelId="{6F0CB478-1A54-4C83-B8C1-0041327192E7}" type="presOf" srcId="{A4551E0D-6166-4F55-87C7-D4E9CFF195FD}" destId="{0FC3E9DD-E65F-4460-A653-4107172D1B3F}" srcOrd="0" destOrd="0" presId="urn:microsoft.com/office/officeart/2005/8/layout/hList1"/>
    <dgm:cxn modelId="{0950BB7D-3D91-416E-9AEB-0987E03550F7}" srcId="{A4551E0D-6166-4F55-87C7-D4E9CFF195FD}" destId="{02A3565D-A4FB-47B3-BF9E-75D277569F2A}" srcOrd="0" destOrd="0" parTransId="{45F184BE-AEDA-4D04-80B0-445CD42E9988}" sibTransId="{225AE4B6-5096-4436-B7C4-BC05B610DE49}"/>
    <dgm:cxn modelId="{C08D6E82-8702-4142-987A-845067D9B007}" srcId="{05B3B73C-4A5F-4E40-AFDE-413A3168AC3C}" destId="{3E253302-E05B-4FBA-9664-CAD6F962832C}" srcOrd="0" destOrd="0" parTransId="{62F98210-B018-4948-B177-946CEEF27F6F}" sibTransId="{E0A36A79-3D19-4F2A-88B8-4C39A0B9F3AA}"/>
    <dgm:cxn modelId="{4CD755AC-4D2B-405E-A012-55F0BBFB488F}" type="presOf" srcId="{6750F3E5-BD4F-4A87-82B8-12F591884862}" destId="{E5A93C05-C2D4-48B5-A332-AB625F8308A2}" srcOrd="0" destOrd="0" presId="urn:microsoft.com/office/officeart/2005/8/layout/hList1"/>
    <dgm:cxn modelId="{3E4CD8B7-4645-40F1-B115-F18385903A2D}" srcId="{3E253302-E05B-4FBA-9664-CAD6F962832C}" destId="{598D414E-EDCF-45D9-A705-E93D9F4FFA69}" srcOrd="1" destOrd="0" parTransId="{4E211CBA-9984-4192-AEEA-D7346325A851}" sibTransId="{FBBF5A1C-1A37-4225-8956-2A60C4579521}"/>
    <dgm:cxn modelId="{B3276EBF-B09B-488F-8275-71A9A0E9399A}" type="presOf" srcId="{0CB16A4E-645F-4267-BA9C-B0CC66605A18}" destId="{1DE0DF37-D3E8-4D42-AF95-FE9FEE07D068}" srcOrd="0" destOrd="0" presId="urn:microsoft.com/office/officeart/2005/8/layout/hList1"/>
    <dgm:cxn modelId="{1E9581D1-E2E5-4284-9ECD-DEE354C049AA}" srcId="{A4551E0D-6166-4F55-87C7-D4E9CFF195FD}" destId="{AA5FDEE1-D164-4F2F-B803-810953FC3EB2}" srcOrd="1" destOrd="0" parTransId="{87F2BA0E-6544-4E17-A440-7FAC3F75F772}" sibTransId="{28146340-FC7C-4A42-9810-153D2141EDA1}"/>
    <dgm:cxn modelId="{9C4D74FA-4339-4A48-898B-CE3BA147187B}" type="presOf" srcId="{05B3B73C-4A5F-4E40-AFDE-413A3168AC3C}" destId="{ADB6CCB7-5DD1-4849-A5CB-EED63A466CC1}" srcOrd="0" destOrd="0" presId="urn:microsoft.com/office/officeart/2005/8/layout/hList1"/>
    <dgm:cxn modelId="{38BA644F-7F0F-497B-B449-AA0A5C38D654}" type="presParOf" srcId="{ADB6CCB7-5DD1-4849-A5CB-EED63A466CC1}" destId="{663E6C6C-9837-40CA-AFAC-098142DAED22}" srcOrd="0" destOrd="0" presId="urn:microsoft.com/office/officeart/2005/8/layout/hList1"/>
    <dgm:cxn modelId="{8DE27621-7F42-41B8-BC35-EF97860581F3}" type="presParOf" srcId="{663E6C6C-9837-40CA-AFAC-098142DAED22}" destId="{5F8EA171-4598-4FFF-B510-DC4DC127FB72}" srcOrd="0" destOrd="0" presId="urn:microsoft.com/office/officeart/2005/8/layout/hList1"/>
    <dgm:cxn modelId="{AF8FBDAB-EE60-41B4-BC43-871779C4C2FB}" type="presParOf" srcId="{663E6C6C-9837-40CA-AFAC-098142DAED22}" destId="{1DE0DF37-D3E8-4D42-AF95-FE9FEE07D068}" srcOrd="1" destOrd="0" presId="urn:microsoft.com/office/officeart/2005/8/layout/hList1"/>
    <dgm:cxn modelId="{2BFEB031-54E8-4471-A651-E1F85D60E2A1}" type="presParOf" srcId="{ADB6CCB7-5DD1-4849-A5CB-EED63A466CC1}" destId="{4A68B5F6-66AE-4F82-9EEA-BF82FFCD74D2}" srcOrd="1" destOrd="0" presId="urn:microsoft.com/office/officeart/2005/8/layout/hList1"/>
    <dgm:cxn modelId="{F8E10F45-CD0D-4112-8D93-B527E8DCB6B3}" type="presParOf" srcId="{ADB6CCB7-5DD1-4849-A5CB-EED63A466CC1}" destId="{13998F3C-FACA-4E1E-A50C-D431933223A1}" srcOrd="2" destOrd="0" presId="urn:microsoft.com/office/officeart/2005/8/layout/hList1"/>
    <dgm:cxn modelId="{22AA06B6-05A9-4C3C-A145-3B84A0A91679}" type="presParOf" srcId="{13998F3C-FACA-4E1E-A50C-D431933223A1}" destId="{18F0CC51-D3E9-4B52-8C74-B4BEA42FE1AB}" srcOrd="0" destOrd="0" presId="urn:microsoft.com/office/officeart/2005/8/layout/hList1"/>
    <dgm:cxn modelId="{192F9493-AEB4-4A68-A057-4679F66FE0C2}" type="presParOf" srcId="{13998F3C-FACA-4E1E-A50C-D431933223A1}" destId="{E5A93C05-C2D4-48B5-A332-AB625F8308A2}" srcOrd="1" destOrd="0" presId="urn:microsoft.com/office/officeart/2005/8/layout/hList1"/>
    <dgm:cxn modelId="{9C4736E9-173C-46AB-888F-A80717B6B211}" type="presParOf" srcId="{ADB6CCB7-5DD1-4849-A5CB-EED63A466CC1}" destId="{9E70E722-A96D-401C-B2C7-229C469C9CA7}" srcOrd="3" destOrd="0" presId="urn:microsoft.com/office/officeart/2005/8/layout/hList1"/>
    <dgm:cxn modelId="{9AA7BDCA-10D8-46E6-9945-F74DE8FAD018}" type="presParOf" srcId="{ADB6CCB7-5DD1-4849-A5CB-EED63A466CC1}" destId="{099659A9-38FF-4E6E-BD80-044E318FD9C5}" srcOrd="4" destOrd="0" presId="urn:microsoft.com/office/officeart/2005/8/layout/hList1"/>
    <dgm:cxn modelId="{73E677C8-5B18-4C56-A624-F374FFEBAFF4}" type="presParOf" srcId="{099659A9-38FF-4E6E-BD80-044E318FD9C5}" destId="{0FC3E9DD-E65F-4460-A653-4107172D1B3F}" srcOrd="0" destOrd="0" presId="urn:microsoft.com/office/officeart/2005/8/layout/hList1"/>
    <dgm:cxn modelId="{4254E99F-C108-4244-9664-C7160BE2C053}" type="presParOf" srcId="{099659A9-38FF-4E6E-BD80-044E318FD9C5}" destId="{B05FB3E0-2772-4DA6-A552-B66F7554A6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A9615-9266-4DA5-B815-8576D6F2D90E}">
      <dsp:nvSpPr>
        <dsp:cNvPr id="0" name=""/>
        <dsp:cNvSpPr/>
      </dsp:nvSpPr>
      <dsp:spPr>
        <a:xfrm>
          <a:off x="253661" y="88668"/>
          <a:ext cx="926979" cy="32192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7B9C3-F678-4EF5-A819-E32867516227}">
      <dsp:nvSpPr>
        <dsp:cNvPr id="0" name=""/>
        <dsp:cNvSpPr/>
      </dsp:nvSpPr>
      <dsp:spPr>
        <a:xfrm>
          <a:off x="628764" y="876960"/>
          <a:ext cx="179647" cy="11497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122DC-5F7C-496A-A5FE-EF89248C4F06}">
      <dsp:nvSpPr>
        <dsp:cNvPr id="0" name=""/>
        <dsp:cNvSpPr/>
      </dsp:nvSpPr>
      <dsp:spPr>
        <a:xfrm>
          <a:off x="241672" y="986026"/>
          <a:ext cx="927082" cy="215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/>
            <a:t>Combined Data</a:t>
          </a:r>
        </a:p>
      </dsp:txBody>
      <dsp:txXfrm>
        <a:off x="241672" y="986026"/>
        <a:ext cx="927082" cy="215576"/>
      </dsp:txXfrm>
    </dsp:sp>
    <dsp:sp modelId="{98F67D6B-16CD-4738-9D2F-108B0ECACF18}">
      <dsp:nvSpPr>
        <dsp:cNvPr id="0" name=""/>
        <dsp:cNvSpPr/>
      </dsp:nvSpPr>
      <dsp:spPr>
        <a:xfrm>
          <a:off x="590679" y="435459"/>
          <a:ext cx="323364" cy="323364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/>
            <a:t>SCOOT</a:t>
          </a:r>
        </a:p>
      </dsp:txBody>
      <dsp:txXfrm>
        <a:off x="638035" y="482815"/>
        <a:ext cx="228652" cy="228652"/>
      </dsp:txXfrm>
    </dsp:sp>
    <dsp:sp modelId="{7FEE636C-1E10-41C1-B54B-14DC61C14012}">
      <dsp:nvSpPr>
        <dsp:cNvPr id="0" name=""/>
        <dsp:cNvSpPr/>
      </dsp:nvSpPr>
      <dsp:spPr>
        <a:xfrm>
          <a:off x="359294" y="192864"/>
          <a:ext cx="323364" cy="323364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>
              <a:latin typeface="NJFont Light" panose="020B0303020304020204" pitchFamily="34" charset="0"/>
            </a:rPr>
            <a:t>ATC</a:t>
          </a:r>
        </a:p>
      </dsp:txBody>
      <dsp:txXfrm>
        <a:off x="406650" y="240220"/>
        <a:ext cx="228652" cy="228652"/>
      </dsp:txXfrm>
    </dsp:sp>
    <dsp:sp modelId="{7C93D57F-D9D9-4141-B166-B44BD2828602}">
      <dsp:nvSpPr>
        <dsp:cNvPr id="0" name=""/>
        <dsp:cNvSpPr/>
      </dsp:nvSpPr>
      <dsp:spPr>
        <a:xfrm>
          <a:off x="689844" y="50028"/>
          <a:ext cx="323364" cy="323364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" kern="1200" dirty="0">
              <a:latin typeface="NJFont Light" panose="020B0303020304020204" pitchFamily="34" charset="0"/>
            </a:rPr>
            <a:t>ANPR</a:t>
          </a:r>
        </a:p>
      </dsp:txBody>
      <dsp:txXfrm>
        <a:off x="737200" y="97384"/>
        <a:ext cx="228652" cy="228652"/>
      </dsp:txXfrm>
    </dsp:sp>
    <dsp:sp modelId="{36FBC135-5CDE-4770-B40C-B2F6DFB13A49}">
      <dsp:nvSpPr>
        <dsp:cNvPr id="0" name=""/>
        <dsp:cNvSpPr/>
      </dsp:nvSpPr>
      <dsp:spPr>
        <a:xfrm>
          <a:off x="215576" y="49146"/>
          <a:ext cx="1006023" cy="80481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56A3E-7FB0-4FF4-95BF-00CC1E05BEA2}">
      <dsp:nvSpPr>
        <dsp:cNvPr id="0" name=""/>
        <dsp:cNvSpPr/>
      </dsp:nvSpPr>
      <dsp:spPr>
        <a:xfrm>
          <a:off x="0" y="0"/>
          <a:ext cx="11167812" cy="1215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hnston100" panose="020B0503030304020204" pitchFamily="34" charset="0"/>
            </a:rPr>
            <a:t>Data Led Planning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Johnston100" panose="020B0503030304020204" pitchFamily="34" charset="0"/>
            </a:rPr>
            <a:t>City Planning Tool (analysis of all performance and safety data in the TfL data warehouse)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Johnston100" panose="020B0503030304020204" pitchFamily="34" charset="0"/>
            </a:rPr>
            <a:t>Traffic survey data (</a:t>
          </a:r>
          <a:r>
            <a:rPr lang="en-GB" sz="1500" kern="1200" dirty="0" err="1">
              <a:latin typeface="Johnston100" panose="020B0503030304020204" pitchFamily="34" charset="0"/>
            </a:rPr>
            <a:t>incl</a:t>
          </a:r>
          <a:r>
            <a:rPr lang="en-GB" sz="1500" kern="1200" dirty="0">
              <a:latin typeface="Johnston100" panose="020B0503030304020204" pitchFamily="34" charset="0"/>
            </a:rPr>
            <a:t> Pedestrian and cycling)/Network instrumentation.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Johnston100" panose="020B0503030304020204" pitchFamily="34" charset="0"/>
            </a:rPr>
            <a:t>Community/Stakeholder engagement</a:t>
          </a:r>
        </a:p>
      </dsp:txBody>
      <dsp:txXfrm>
        <a:off x="2355138" y="0"/>
        <a:ext cx="8812673" cy="1215761"/>
      </dsp:txXfrm>
    </dsp:sp>
    <dsp:sp modelId="{FAC57F2B-E9AB-475D-810E-155F9BD02054}">
      <dsp:nvSpPr>
        <dsp:cNvPr id="0" name=""/>
        <dsp:cNvSpPr/>
      </dsp:nvSpPr>
      <dsp:spPr>
        <a:xfrm>
          <a:off x="121576" y="121576"/>
          <a:ext cx="2233562" cy="972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5909A-8FFA-4529-8767-541AB68141A9}">
      <dsp:nvSpPr>
        <dsp:cNvPr id="0" name=""/>
        <dsp:cNvSpPr/>
      </dsp:nvSpPr>
      <dsp:spPr>
        <a:xfrm>
          <a:off x="0" y="1337338"/>
          <a:ext cx="11167812" cy="1215761"/>
        </a:xfrm>
        <a:prstGeom prst="roundRect">
          <a:avLst>
            <a:gd name="adj" fmla="val 10000"/>
          </a:avLst>
        </a:prstGeom>
        <a:solidFill>
          <a:schemeClr val="accent3">
            <a:hueOff val="3638672"/>
            <a:satOff val="0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hnston100" panose="020B0503030304020204" pitchFamily="34" charset="0"/>
            </a:rPr>
            <a:t>Policy to inform scheme requirements/outcomes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Johnston100" panose="020B0503030304020204" pitchFamily="34" charset="0"/>
            </a:rPr>
            <a:t>Mayors Transport Strategy (includes Vision Zero)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Johnston100" panose="020B0503030304020204" pitchFamily="34" charset="0"/>
            </a:rPr>
            <a:t>Healthy Streets Manual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Johnston100" panose="020B0503030304020204" pitchFamily="34" charset="0"/>
            </a:rPr>
            <a:t>LTN 1/20</a:t>
          </a:r>
        </a:p>
      </dsp:txBody>
      <dsp:txXfrm>
        <a:off x="2355138" y="1337338"/>
        <a:ext cx="8812673" cy="1215761"/>
      </dsp:txXfrm>
    </dsp:sp>
    <dsp:sp modelId="{A84A1854-9EC1-49AF-856D-8D8C080F60EF}">
      <dsp:nvSpPr>
        <dsp:cNvPr id="0" name=""/>
        <dsp:cNvSpPr/>
      </dsp:nvSpPr>
      <dsp:spPr>
        <a:xfrm>
          <a:off x="121576" y="1458914"/>
          <a:ext cx="2233562" cy="972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88CAD-C196-45BB-AE33-9053866C295F}">
      <dsp:nvSpPr>
        <dsp:cNvPr id="0" name=""/>
        <dsp:cNvSpPr/>
      </dsp:nvSpPr>
      <dsp:spPr>
        <a:xfrm>
          <a:off x="0" y="2674676"/>
          <a:ext cx="11167812" cy="1215761"/>
        </a:xfrm>
        <a:prstGeom prst="roundRect">
          <a:avLst>
            <a:gd name="adj" fmla="val 10000"/>
          </a:avLst>
        </a:prstGeom>
        <a:solidFill>
          <a:schemeClr val="accent3">
            <a:hueOff val="7277344"/>
            <a:satOff val="0"/>
            <a:lumOff val="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hnston100" panose="020B0503030304020204" pitchFamily="34" charset="0"/>
            </a:rPr>
            <a:t>Outcome driven design process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Johnston100" panose="020B0503030304020204" pitchFamily="34" charset="0"/>
            </a:rPr>
            <a:t>Modellers, designers and network managers working together to produce designs which have the best blend of required outcomes.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Johnston100" panose="020B0503030304020204" pitchFamily="34" charset="0"/>
            </a:rPr>
            <a:t>Use of operational and strategic modelling to inform decision making and public consultation.</a:t>
          </a:r>
        </a:p>
      </dsp:txBody>
      <dsp:txXfrm>
        <a:off x="2355138" y="2674676"/>
        <a:ext cx="8812673" cy="1215761"/>
      </dsp:txXfrm>
    </dsp:sp>
    <dsp:sp modelId="{0CB81E95-23D4-4B4D-9AA1-9D463320F775}">
      <dsp:nvSpPr>
        <dsp:cNvPr id="0" name=""/>
        <dsp:cNvSpPr/>
      </dsp:nvSpPr>
      <dsp:spPr>
        <a:xfrm>
          <a:off x="121576" y="2796252"/>
          <a:ext cx="2233562" cy="972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0F6E1-1CB0-4C00-A971-EBF3D5106171}">
      <dsp:nvSpPr>
        <dsp:cNvPr id="0" name=""/>
        <dsp:cNvSpPr/>
      </dsp:nvSpPr>
      <dsp:spPr>
        <a:xfrm>
          <a:off x="0" y="4012014"/>
          <a:ext cx="11167812" cy="1215761"/>
        </a:xfrm>
        <a:prstGeom prst="roundRect">
          <a:avLst>
            <a:gd name="adj" fmla="val 10000"/>
          </a:avLst>
        </a:prstGeom>
        <a:solidFill>
          <a:schemeClr val="accent3">
            <a:hueOff val="10916016"/>
            <a:satOff val="0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Johnston100" panose="020B0503030304020204" pitchFamily="34" charset="0"/>
            </a:rPr>
            <a:t>Safety &amp; Performance Monitoring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Johnston100" panose="020B0503030304020204" pitchFamily="34" charset="0"/>
            </a:rPr>
            <a:t>Internally developed dashboards linked to our data warehouse giving a range of long term and ‘near to real time’ performance monitoring of our bus and road network.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Johnston100" panose="020B0503030304020204" pitchFamily="34" charset="0"/>
            </a:rPr>
            <a:t>Quarterly review of safety and performance to understand trends/take action.</a:t>
          </a:r>
        </a:p>
      </dsp:txBody>
      <dsp:txXfrm>
        <a:off x="2355138" y="4012014"/>
        <a:ext cx="8812673" cy="1215761"/>
      </dsp:txXfrm>
    </dsp:sp>
    <dsp:sp modelId="{67779087-06DB-4DF1-8F90-6266E859E7EC}">
      <dsp:nvSpPr>
        <dsp:cNvPr id="0" name=""/>
        <dsp:cNvSpPr/>
      </dsp:nvSpPr>
      <dsp:spPr>
        <a:xfrm>
          <a:off x="121576" y="4133590"/>
          <a:ext cx="2233562" cy="972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EA171-4598-4FFF-B510-DC4DC127FB72}">
      <dsp:nvSpPr>
        <dsp:cNvPr id="0" name=""/>
        <dsp:cNvSpPr/>
      </dsp:nvSpPr>
      <dsp:spPr>
        <a:xfrm>
          <a:off x="3366" y="294678"/>
          <a:ext cx="3282331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Challenges</a:t>
          </a:r>
        </a:p>
      </dsp:txBody>
      <dsp:txXfrm>
        <a:off x="3366" y="294678"/>
        <a:ext cx="3282331" cy="662400"/>
      </dsp:txXfrm>
    </dsp:sp>
    <dsp:sp modelId="{1DE0DF37-D3E8-4D42-AF95-FE9FEE07D068}">
      <dsp:nvSpPr>
        <dsp:cNvPr id="0" name=""/>
        <dsp:cNvSpPr/>
      </dsp:nvSpPr>
      <dsp:spPr>
        <a:xfrm>
          <a:off x="3366" y="957078"/>
          <a:ext cx="3282331" cy="41669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Potential for more road traffic if affordable autonomous options flood the market; barrier to sustainable/active travel?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No common data sharing protocol between OEMs/3</a:t>
          </a:r>
          <a:r>
            <a:rPr lang="en-GB" sz="2300" kern="1200" baseline="30000" dirty="0"/>
            <a:t>rd</a:t>
          </a:r>
          <a:r>
            <a:rPr lang="en-GB" sz="2300" kern="1200" dirty="0"/>
            <a:t> parties; limits usefulness of the data.</a:t>
          </a:r>
        </a:p>
      </dsp:txBody>
      <dsp:txXfrm>
        <a:off x="3366" y="957078"/>
        <a:ext cx="3282331" cy="4166909"/>
      </dsp:txXfrm>
    </dsp:sp>
    <dsp:sp modelId="{18F0CC51-D3E9-4B52-8C74-B4BEA42FE1AB}">
      <dsp:nvSpPr>
        <dsp:cNvPr id="0" name=""/>
        <dsp:cNvSpPr/>
      </dsp:nvSpPr>
      <dsp:spPr>
        <a:xfrm>
          <a:off x="3745224" y="294678"/>
          <a:ext cx="3282331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Opportunities</a:t>
          </a:r>
        </a:p>
      </dsp:txBody>
      <dsp:txXfrm>
        <a:off x="3745224" y="294678"/>
        <a:ext cx="3282331" cy="662400"/>
      </dsp:txXfrm>
    </dsp:sp>
    <dsp:sp modelId="{E5A93C05-C2D4-48B5-A332-AB625F8308A2}">
      <dsp:nvSpPr>
        <dsp:cNvPr id="0" name=""/>
        <dsp:cNvSpPr/>
      </dsp:nvSpPr>
      <dsp:spPr>
        <a:xfrm>
          <a:off x="3745224" y="957078"/>
          <a:ext cx="3282331" cy="41669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SITS/RTO is designed to accept input data from a wide range of sources/sensors; CCAV’s could provide network real time performance data.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Self reporting of incidents/breakdowns; improved response.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Could provide DRT alternative.</a:t>
          </a:r>
        </a:p>
      </dsp:txBody>
      <dsp:txXfrm>
        <a:off x="3745224" y="957078"/>
        <a:ext cx="3282331" cy="4166909"/>
      </dsp:txXfrm>
    </dsp:sp>
    <dsp:sp modelId="{0FC3E9DD-E65F-4460-A653-4107172D1B3F}">
      <dsp:nvSpPr>
        <dsp:cNvPr id="0" name=""/>
        <dsp:cNvSpPr/>
      </dsp:nvSpPr>
      <dsp:spPr>
        <a:xfrm>
          <a:off x="7487082" y="294678"/>
          <a:ext cx="3282331" cy="662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Unknowns</a:t>
          </a:r>
        </a:p>
      </dsp:txBody>
      <dsp:txXfrm>
        <a:off x="7487082" y="294678"/>
        <a:ext cx="3282331" cy="662400"/>
      </dsp:txXfrm>
    </dsp:sp>
    <dsp:sp modelId="{B05FB3E0-2772-4DA6-A552-B66F7554A68F}">
      <dsp:nvSpPr>
        <dsp:cNvPr id="0" name=""/>
        <dsp:cNvSpPr/>
      </dsp:nvSpPr>
      <dsp:spPr>
        <a:xfrm>
          <a:off x="7487082" y="957078"/>
          <a:ext cx="3282331" cy="41669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Impact on safety/vision zero; are there any network types where they are more/less suited &gt; policy.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Impact on throughput at junctions (acceleration/follow distance). Affects real life &amp; scheme modelling.</a:t>
          </a:r>
        </a:p>
      </dsp:txBody>
      <dsp:txXfrm>
        <a:off x="7487082" y="957078"/>
        <a:ext cx="3282331" cy="4166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C5DD0-6EB0-4AAD-8564-D6D726ECB223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7B90-4BF2-4BD6-A415-5503F1D6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8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7B90-4BF2-4BD6-A415-5503F1D6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04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A7B90-4BF2-4BD6-A415-5503F1D61A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53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A7B90-4BF2-4BD6-A415-5503F1D61A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5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285E7-5E2F-4B09-AA5F-DFD07DB9F8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07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7B90-4BF2-4BD6-A415-5503F1D61A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3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37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copy/pasting layouts 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0019" y="232073"/>
            <a:ext cx="5904656" cy="365125"/>
          </a:xfrm>
          <a:prstGeom prst="rect">
            <a:avLst/>
          </a:prstGeom>
        </p:spPr>
        <p:txBody>
          <a:bodyPr/>
          <a:lstStyle>
            <a:lvl1pPr>
              <a:defRPr sz="1100" cap="all" baseline="0">
                <a:solidFill>
                  <a:srgbClr val="0019A8"/>
                </a:solidFill>
                <a:latin typeface="NJFont Light" panose="020B0303020304020204" pitchFamily="34" charset="0"/>
              </a:defRPr>
            </a:lvl1pPr>
          </a:lstStyle>
          <a:p>
            <a:r>
              <a:rPr lang="en-GB" dirty="0"/>
              <a:t>Presentation title (To change/ remove this title: Insert &gt; Header &amp; Footer &gt; Update the footer field or untick the box to remove title)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3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3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copy/pasting layouts 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67977" y="174924"/>
            <a:ext cx="7872875" cy="365125"/>
          </a:xfrm>
          <a:prstGeom prst="rect">
            <a:avLst/>
          </a:prstGeom>
        </p:spPr>
        <p:txBody>
          <a:bodyPr/>
          <a:lstStyle>
            <a:lvl1pPr>
              <a:defRPr sz="1100" cap="all" baseline="0">
                <a:solidFill>
                  <a:srgbClr val="0019A8"/>
                </a:solidFill>
                <a:latin typeface="NJFont Light" panose="020B0303020304020204" pitchFamily="34" charset="0"/>
              </a:defRPr>
            </a:lvl1pPr>
          </a:lstStyle>
          <a:p>
            <a:r>
              <a:rPr lang="en-GB" dirty="0"/>
              <a:t>Presentation title (To change/ remove this title: Insert &gt; Header &amp; Footer &gt; Update the footer field or untick the box to remove title)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8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copy/pasting layouts 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2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385" tIns="45695" rIns="91385" bIns="45695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91385" tIns="45695" rIns="91385" bIns="4569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85" tIns="45695" rIns="91385" bIns="45695"/>
          <a:lstStyle/>
          <a:p>
            <a:pPr defTabSz="872270"/>
            <a:fld id="{32BFAD06-D7ED-4562-BD17-4613D0B0F417}" type="datetimeFigureOut">
              <a:rPr lang="en-GB" sz="1700" smtClean="0">
                <a:solidFill>
                  <a:srgbClr val="282828"/>
                </a:solidFill>
              </a:rPr>
              <a:pPr defTabSz="872270"/>
              <a:t>11/08/2022</a:t>
            </a:fld>
            <a:endParaRPr lang="en-GB" sz="1700">
              <a:solidFill>
                <a:srgbClr val="28282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91385" tIns="45695" rIns="91385" bIns="45695"/>
          <a:lstStyle/>
          <a:p>
            <a:pPr defTabSz="872270"/>
            <a:endParaRPr lang="en-GB" sz="1700">
              <a:solidFill>
                <a:srgbClr val="28282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85" tIns="45695" rIns="91385" bIns="45695"/>
          <a:lstStyle/>
          <a:p>
            <a:pPr defTabSz="872270"/>
            <a:fld id="{CE5A60DD-E52C-4EC3-8855-3EFC83A43FDF}" type="slidenum">
              <a:rPr lang="en-GB" sz="1700" smtClean="0">
                <a:solidFill>
                  <a:srgbClr val="282828"/>
                </a:solidFill>
              </a:rPr>
              <a:pPr defTabSz="872270"/>
              <a:t>‹#›</a:t>
            </a:fld>
            <a:endParaRPr lang="en-GB" sz="170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5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  <a:prstGeom prst="rect">
            <a:avLst/>
          </a:prstGeom>
        </p:spPr>
        <p:txBody>
          <a:bodyPr lIns="91385" tIns="45695" rIns="91385" bIns="45695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385" tIns="45695" rIns="91385" bIns="4569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385" tIns="45695" rIns="91385" bIns="45695"/>
          <a:lstStyle/>
          <a:p>
            <a:pPr defTabSz="872270"/>
            <a:fld id="{32BFAD06-D7ED-4562-BD17-4613D0B0F417}" type="datetimeFigureOut">
              <a:rPr lang="en-GB" sz="1700" smtClean="0">
                <a:solidFill>
                  <a:srgbClr val="282828"/>
                </a:solidFill>
              </a:rPr>
              <a:pPr defTabSz="872270"/>
              <a:t>11/08/2022</a:t>
            </a:fld>
            <a:endParaRPr lang="en-GB" sz="1700">
              <a:solidFill>
                <a:srgbClr val="28282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91385" tIns="45695" rIns="91385" bIns="45695"/>
          <a:lstStyle/>
          <a:p>
            <a:pPr defTabSz="872270"/>
            <a:endParaRPr lang="en-GB" sz="1700">
              <a:solidFill>
                <a:srgbClr val="28282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91385" tIns="45695" rIns="91385" bIns="45695"/>
          <a:lstStyle/>
          <a:p>
            <a:pPr defTabSz="872270"/>
            <a:fld id="{CE5A60DD-E52C-4EC3-8855-3EFC83A43FDF}" type="slidenum">
              <a:rPr lang="en-GB" sz="1700" smtClean="0">
                <a:solidFill>
                  <a:srgbClr val="282828"/>
                </a:solidFill>
              </a:rPr>
              <a:pPr defTabSz="872270"/>
              <a:t>‹#›</a:t>
            </a:fld>
            <a:endParaRPr lang="en-GB" sz="170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8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44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copy/pasting layouts 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56792" y="174924"/>
            <a:ext cx="7872875" cy="365125"/>
          </a:xfrm>
          <a:prstGeom prst="rect">
            <a:avLst/>
          </a:prstGeom>
        </p:spPr>
        <p:txBody>
          <a:bodyPr/>
          <a:lstStyle>
            <a:lvl1pPr>
              <a:defRPr sz="1100" cap="all" baseline="0">
                <a:solidFill>
                  <a:srgbClr val="0019A8"/>
                </a:solidFill>
                <a:latin typeface="NJFont Light" panose="020B0303020304020204" pitchFamily="34" charset="0"/>
              </a:defRPr>
            </a:lvl1pPr>
          </a:lstStyle>
          <a:p>
            <a:r>
              <a:rPr lang="en-GB"/>
              <a:t>Presentation title (To change/ remove this title: Insert &gt; Header &amp; Footer &gt; Update the footer field or untick the box to remove title)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3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96" y="272776"/>
            <a:ext cx="766045" cy="16927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fld id="{8552FEF4-43CA-47F9-8A9C-CC0E010519B5}" type="slidenum">
              <a:rPr lang="en-GB" sz="1100" smtClean="0">
                <a:solidFill>
                  <a:srgbClr val="0019A8"/>
                </a:solidFill>
                <a:latin typeface="+mn-lt"/>
              </a:rPr>
              <a:t>‹#›</a:t>
            </a:fld>
            <a:endParaRPr lang="en-GB" sz="1100" dirty="0">
              <a:solidFill>
                <a:srgbClr val="0019A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86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816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pos="513" userDrawn="1">
          <p15:clr>
            <a:srgbClr val="F26B43"/>
          </p15:clr>
        </p15:guide>
        <p15:guide id="7" pos="6864" userDrawn="1">
          <p15:clr>
            <a:srgbClr val="F26B43"/>
          </p15:clr>
        </p15:guide>
        <p15:guide id="8" pos="7167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3991" userDrawn="1">
          <p15:clr>
            <a:srgbClr val="F26B43"/>
          </p15:clr>
        </p15:guide>
        <p15:guide id="11" pos="3689" userDrawn="1">
          <p15:clr>
            <a:srgbClr val="F26B43"/>
          </p15:clr>
        </p15:guide>
        <p15:guide id="12" orient="horz" pos="3657" userDrawn="1">
          <p15:clr>
            <a:srgbClr val="F26B43"/>
          </p15:clr>
        </p15:guide>
        <p15:guide id="13" pos="4143" userDrawn="1">
          <p15:clr>
            <a:srgbClr val="F26B43"/>
          </p15:clr>
        </p15:guide>
        <p15:guide id="14" orient="horz" pos="3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96" y="213786"/>
            <a:ext cx="766045" cy="16927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fld id="{8552FEF4-43CA-47F9-8A9C-CC0E010519B5}" type="slidenum">
              <a:rPr lang="en-GB" sz="1100" smtClean="0">
                <a:solidFill>
                  <a:srgbClr val="0019A8"/>
                </a:solidFill>
                <a:latin typeface="+mn-lt"/>
              </a:rPr>
              <a:t>‹#›</a:t>
            </a:fld>
            <a:endParaRPr lang="en-GB" sz="1100" dirty="0">
              <a:solidFill>
                <a:srgbClr val="0019A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513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612">
          <p15:clr>
            <a:srgbClr val="F26B43"/>
          </p15:clr>
        </p15:guide>
        <p15:guide id="3" pos="5602">
          <p15:clr>
            <a:srgbClr val="F26B43"/>
          </p15:clr>
        </p15:guide>
        <p15:guide id="4" pos="158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385">
          <p15:clr>
            <a:srgbClr val="F26B43"/>
          </p15:clr>
        </p15:guide>
        <p15:guide id="7" pos="5148">
          <p15:clr>
            <a:srgbClr val="F26B43"/>
          </p15:clr>
        </p15:guide>
        <p15:guide id="8" pos="5375">
          <p15:clr>
            <a:srgbClr val="F26B43"/>
          </p15:clr>
        </p15:guide>
        <p15:guide id="9" pos="2880">
          <p15:clr>
            <a:srgbClr val="F26B43"/>
          </p15:clr>
        </p15:guide>
        <p15:guide id="10" pos="2993">
          <p15:clr>
            <a:srgbClr val="F26B43"/>
          </p15:clr>
        </p15:guide>
        <p15:guide id="11" pos="2767">
          <p15:clr>
            <a:srgbClr val="F26B43"/>
          </p15:clr>
        </p15:guide>
        <p15:guide id="12" orient="horz" pos="3657">
          <p15:clr>
            <a:srgbClr val="F26B43"/>
          </p15:clr>
        </p15:guide>
        <p15:guide id="13" pos="3107">
          <p15:clr>
            <a:srgbClr val="F26B43"/>
          </p15:clr>
        </p15:guide>
        <p15:guide id="14" pos="4921">
          <p15:clr>
            <a:srgbClr val="F26B43"/>
          </p15:clr>
        </p15:guide>
        <p15:guide id="15" orient="horz" pos="343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6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872270" rtl="0" eaLnBrk="1" latinLnBrk="0" hangingPunct="1"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9219" indent="-339219" algn="l" defTabSz="872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8721" indent="-272584" algn="l" defTabSz="8722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339" indent="-218068" algn="l" defTabSz="872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474" indent="-218068" algn="l" defTabSz="8722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12" indent="-218068" algn="l" defTabSz="87227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8746" indent="-218068" algn="l" defTabSz="872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4882" indent="-218068" algn="l" defTabSz="872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1017" indent="-218068" algn="l" defTabSz="872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7153" indent="-218068" algn="l" defTabSz="872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2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136" algn="l" defTabSz="8722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270" algn="l" defTabSz="8722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407" algn="l" defTabSz="8722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4541" algn="l" defTabSz="8722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0678" algn="l" defTabSz="8722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6814" algn="l" defTabSz="8722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2949" algn="l" defTabSz="8722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9084" algn="l" defTabSz="8722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612">
          <p15:clr>
            <a:srgbClr val="F26B43"/>
          </p15:clr>
        </p15:guide>
        <p15:guide id="3" pos="5602">
          <p15:clr>
            <a:srgbClr val="F26B43"/>
          </p15:clr>
        </p15:guide>
        <p15:guide id="4" pos="158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385">
          <p15:clr>
            <a:srgbClr val="F26B43"/>
          </p15:clr>
        </p15:guide>
        <p15:guide id="7" pos="5148">
          <p15:clr>
            <a:srgbClr val="F26B43"/>
          </p15:clr>
        </p15:guide>
        <p15:guide id="8" pos="5375">
          <p15:clr>
            <a:srgbClr val="F26B43"/>
          </p15:clr>
        </p15:guide>
        <p15:guide id="9" pos="2880">
          <p15:clr>
            <a:srgbClr val="F26B43"/>
          </p15:clr>
        </p15:guide>
        <p15:guide id="10" pos="2993">
          <p15:clr>
            <a:srgbClr val="F26B43"/>
          </p15:clr>
        </p15:guide>
        <p15:guide id="11" pos="2767">
          <p15:clr>
            <a:srgbClr val="F26B43"/>
          </p15:clr>
        </p15:guide>
        <p15:guide id="12" orient="horz" pos="3657">
          <p15:clr>
            <a:srgbClr val="F26B43"/>
          </p15:clr>
        </p15:guide>
        <p15:guide id="13" pos="3107">
          <p15:clr>
            <a:srgbClr val="F26B43"/>
          </p15:clr>
        </p15:guide>
        <p15:guide id="14" pos="4921">
          <p15:clr>
            <a:srgbClr val="F26B43"/>
          </p15:clr>
        </p15:guide>
        <p15:guide id="15" orient="horz" pos="343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96" y="272776"/>
            <a:ext cx="766045" cy="169277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fld id="{8552FEF4-43CA-47F9-8A9C-CC0E010519B5}" type="slidenum">
              <a:rPr lang="en-GB" sz="1100" smtClean="0">
                <a:solidFill>
                  <a:srgbClr val="0019A8"/>
                </a:solidFill>
                <a:latin typeface="+mn-lt"/>
              </a:rPr>
              <a:t>‹#›</a:t>
            </a:fld>
            <a:endParaRPr lang="en-GB" sz="1100" dirty="0">
              <a:solidFill>
                <a:srgbClr val="0019A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48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612">
          <p15:clr>
            <a:srgbClr val="F26B43"/>
          </p15:clr>
        </p15:guide>
        <p15:guide id="3" pos="5602">
          <p15:clr>
            <a:srgbClr val="F26B43"/>
          </p15:clr>
        </p15:guide>
        <p15:guide id="4" pos="158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385">
          <p15:clr>
            <a:srgbClr val="F26B43"/>
          </p15:clr>
        </p15:guide>
        <p15:guide id="7" pos="5148">
          <p15:clr>
            <a:srgbClr val="F26B43"/>
          </p15:clr>
        </p15:guide>
        <p15:guide id="8" pos="5375">
          <p15:clr>
            <a:srgbClr val="F26B43"/>
          </p15:clr>
        </p15:guide>
        <p15:guide id="9" pos="2880">
          <p15:clr>
            <a:srgbClr val="F26B43"/>
          </p15:clr>
        </p15:guide>
        <p15:guide id="10" pos="2993">
          <p15:clr>
            <a:srgbClr val="F26B43"/>
          </p15:clr>
        </p15:guide>
        <p15:guide id="11" pos="2767">
          <p15:clr>
            <a:srgbClr val="F26B43"/>
          </p15:clr>
        </p15:guide>
        <p15:guide id="12" orient="horz" pos="3657">
          <p15:clr>
            <a:srgbClr val="F26B43"/>
          </p15:clr>
        </p15:guide>
        <p15:guide id="13" pos="31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22712" y="-1"/>
            <a:ext cx="11534325" cy="5767163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 bwMode="gray">
          <a:xfrm>
            <a:off x="322713" y="-2398"/>
            <a:ext cx="4933028" cy="4341190"/>
          </a:xfrm>
          <a:custGeom>
            <a:avLst/>
            <a:gdLst>
              <a:gd name="connsiteX0" fmla="*/ 0 w 4346576"/>
              <a:gd name="connsiteY0" fmla="*/ 0 h 3825098"/>
              <a:gd name="connsiteX1" fmla="*/ 4014891 w 4346576"/>
              <a:gd name="connsiteY1" fmla="*/ 0 h 3825098"/>
              <a:gd name="connsiteX2" fmla="*/ 4036892 w 4346576"/>
              <a:gd name="connsiteY2" fmla="*/ 36214 h 3825098"/>
              <a:gd name="connsiteX3" fmla="*/ 4346576 w 4346576"/>
              <a:gd name="connsiteY3" fmla="*/ 1259250 h 3825098"/>
              <a:gd name="connsiteX4" fmla="*/ 1780728 w 4346576"/>
              <a:gd name="connsiteY4" fmla="*/ 3825098 h 3825098"/>
              <a:gd name="connsiteX5" fmla="*/ 148610 w 4346576"/>
              <a:gd name="connsiteY5" fmla="*/ 3239183 h 3825098"/>
              <a:gd name="connsiteX6" fmla="*/ 0 w 4346576"/>
              <a:gd name="connsiteY6" fmla="*/ 3104117 h 382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6576" h="3825098">
                <a:moveTo>
                  <a:pt x="0" y="0"/>
                </a:moveTo>
                <a:lnTo>
                  <a:pt x="4014891" y="0"/>
                </a:lnTo>
                <a:lnTo>
                  <a:pt x="4036892" y="36214"/>
                </a:lnTo>
                <a:cubicBezTo>
                  <a:pt x="4234392" y="399778"/>
                  <a:pt x="4346576" y="816413"/>
                  <a:pt x="4346576" y="1259250"/>
                </a:cubicBezTo>
                <a:cubicBezTo>
                  <a:pt x="4346576" y="2676329"/>
                  <a:pt x="3197807" y="3825098"/>
                  <a:pt x="1780728" y="3825098"/>
                </a:cubicBezTo>
                <a:cubicBezTo>
                  <a:pt x="1160756" y="3825098"/>
                  <a:pt x="592140" y="3605217"/>
                  <a:pt x="148610" y="3239183"/>
                </a:cubicBezTo>
                <a:lnTo>
                  <a:pt x="0" y="31041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bIns="0" rtlCol="0" anchor="ctr"/>
          <a:lstStyle/>
          <a:p>
            <a:pPr algn="ctr"/>
            <a:endParaRPr lang="en-GB"/>
          </a:p>
        </p:txBody>
      </p:sp>
      <p:sp>
        <p:nvSpPr>
          <p:cNvPr id="22" name="Rectangle 1"/>
          <p:cNvSpPr/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237064" y="0"/>
                </a:lnTo>
                <a:lnTo>
                  <a:pt x="237064" y="5365619"/>
                </a:lnTo>
                <a:cubicBezTo>
                  <a:pt x="237064" y="5468272"/>
                  <a:pt x="320280" y="5551488"/>
                  <a:pt x="422933" y="5551488"/>
                </a:cubicBezTo>
                <a:lnTo>
                  <a:pt x="8704130" y="5551488"/>
                </a:lnTo>
                <a:cubicBezTo>
                  <a:pt x="8806783" y="5551488"/>
                  <a:pt x="8889999" y="5468272"/>
                  <a:pt x="8889999" y="5365619"/>
                </a:cubicBezTo>
                <a:lnTo>
                  <a:pt x="8889999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 bwMode="gray">
          <a:xfrm>
            <a:off x="1294208" y="987608"/>
            <a:ext cx="3051360" cy="1510101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NJFont Light" pitchFamily="34" charset="0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Johnston100 Medium" panose="020B0603030304020204" pitchFamily="34" charset="0"/>
              </a:rPr>
              <a:t>TfL</a:t>
            </a:r>
            <a:r>
              <a:rPr lang="en-US" dirty="0">
                <a:latin typeface="Johnston100 Medium" panose="020B0603030304020204" pitchFamily="34" charset="0"/>
              </a:rPr>
              <a:t> – Data led network management</a:t>
            </a:r>
            <a:endParaRPr lang="en-GB" dirty="0">
              <a:latin typeface="Johnston100 Medium" panose="020B06030303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8596" y="5805487"/>
            <a:ext cx="11508442" cy="819246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 bwMode="gray">
          <a:xfrm>
            <a:off x="1300312" y="2646111"/>
            <a:ext cx="2708992" cy="85810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NJFont Light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Johnston100 Light" panose="020B0403030304020204" pitchFamily="34" charset="0"/>
              </a:rPr>
              <a:t>Adam Duff</a:t>
            </a:r>
          </a:p>
          <a:p>
            <a:r>
              <a:rPr lang="en-US" dirty="0">
                <a:latin typeface="Johnston100 Light" panose="020B0403030304020204" pitchFamily="34" charset="0"/>
              </a:rPr>
              <a:t>Network Management</a:t>
            </a:r>
            <a:endParaRPr lang="en-GB" dirty="0">
              <a:latin typeface="Johnston100 Light" panose="020B0403030304020204" pitchFamily="34" charset="0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gray">
          <a:xfrm>
            <a:off x="1298828" y="231775"/>
            <a:ext cx="3415993" cy="261938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 cap="all" baseline="0">
                <a:solidFill>
                  <a:schemeClr val="bg1"/>
                </a:solidFill>
                <a:latin typeface="NJFont Light" panose="020B03030203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Johnston100 Light" panose="020B0403030304020204" pitchFamily="34" charset="0"/>
              </a:rPr>
              <a:t>Tuesday 19</a:t>
            </a:r>
            <a:r>
              <a:rPr lang="en-GB" baseline="30000" dirty="0">
                <a:latin typeface="Johnston100 Light" panose="020B0403030304020204" pitchFamily="34" charset="0"/>
              </a:rPr>
              <a:t>th</a:t>
            </a:r>
            <a:r>
              <a:rPr lang="en-GB" dirty="0">
                <a:latin typeface="Johnston100 Light" panose="020B0403030304020204" pitchFamily="34" charset="0"/>
              </a:rPr>
              <a:t> July</a:t>
            </a:r>
          </a:p>
        </p:txBody>
      </p:sp>
    </p:spTree>
    <p:extLst>
      <p:ext uri="{BB962C8B-B14F-4D97-AF65-F5344CB8AC3E}">
        <p14:creationId xmlns:p14="http://schemas.microsoft.com/office/powerpoint/2010/main" val="286605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2"/>
          <p:cNvSpPr txBox="1">
            <a:spLocks/>
          </p:cNvSpPr>
          <p:nvPr/>
        </p:nvSpPr>
        <p:spPr>
          <a:xfrm>
            <a:off x="478807" y="933151"/>
            <a:ext cx="5751189" cy="4272901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In Network Management, data is gathered from various data sources and systems across and grouped into 6 distinct areas, shown with some datasets as examples:</a:t>
            </a:r>
          </a:p>
          <a:p>
            <a:pPr marL="0" indent="0">
              <a:buNone/>
            </a:pPr>
            <a:endParaRPr lang="en-GB" sz="2000" dirty="0">
              <a:solidFill>
                <a:srgbClr val="282828"/>
              </a:solidFill>
              <a:latin typeface="NJFont Book"/>
            </a:endParaRPr>
          </a:p>
          <a:p>
            <a:endParaRPr lang="en-GB" sz="2000" dirty="0">
              <a:solidFill>
                <a:srgbClr val="282828"/>
              </a:solidFill>
              <a:latin typeface="NJFont Book"/>
            </a:endParaRPr>
          </a:p>
          <a:p>
            <a:endParaRPr lang="en-GB" sz="2400" dirty="0">
              <a:solidFill>
                <a:srgbClr val="282828"/>
              </a:solidFill>
              <a:latin typeface="NJFont Book"/>
            </a:endParaRPr>
          </a:p>
          <a:p>
            <a:pPr marL="0" indent="0">
              <a:buNone/>
            </a:pPr>
            <a:endParaRPr lang="en-GB" sz="2000" dirty="0">
              <a:solidFill>
                <a:srgbClr val="282828"/>
              </a:solidFill>
              <a:latin typeface="NJFont Book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gray">
          <a:xfrm>
            <a:off x="585811" y="178537"/>
            <a:ext cx="7886846" cy="561714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2"/>
                </a:solidFill>
                <a:latin typeface="NJFont Light" panose="020B0303020304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19A8"/>
                </a:solidFill>
                <a:latin typeface="NJFont Medium" panose="020B0603020304020204" pitchFamily="34" charset="0"/>
              </a:rPr>
              <a:t>London’s Data 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2104" y="4181935"/>
            <a:ext cx="13822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NJFont Book"/>
              </a:rPr>
              <a:t>Assets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811" y="4181935"/>
            <a:ext cx="138223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NJFont Book"/>
              </a:rPr>
              <a:t>Control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811" y="2567596"/>
            <a:ext cx="13822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82828"/>
                </a:solidFill>
                <a:latin typeface="NJFont Book"/>
              </a:rPr>
              <a:t>Vehicles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811" y="2946471"/>
            <a:ext cx="183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ANPR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LCAP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82828"/>
                </a:solidFill>
                <a:latin typeface="NJFont Book"/>
              </a:rPr>
              <a:t>iBUS</a:t>
            </a:r>
            <a:endParaRPr lang="en-GB" dirty="0">
              <a:solidFill>
                <a:srgbClr val="282828"/>
              </a:solidFill>
              <a:latin typeface="NJFont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INRIX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75809" y="4585725"/>
            <a:ext cx="1839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COV-IMS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HORUS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WAZE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82828"/>
                </a:solidFill>
                <a:latin typeface="NJFont Book"/>
              </a:rPr>
              <a:t>One.Network</a:t>
            </a:r>
            <a:endParaRPr lang="en-GB" dirty="0">
              <a:solidFill>
                <a:srgbClr val="282828"/>
              </a:solidFill>
              <a:latin typeface="NJFont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CCTV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5811" y="4564725"/>
            <a:ext cx="183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DLOG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OUTCAST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UTC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ASTRID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2743" y="4575371"/>
            <a:ext cx="183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SFM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48970" y="4180707"/>
            <a:ext cx="138223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NJFont Book"/>
              </a:rPr>
              <a:t>Events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104" y="2577139"/>
            <a:ext cx="13822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82828"/>
                </a:solidFill>
                <a:latin typeface="NJFont Book"/>
              </a:rPr>
              <a:t>Pedestrians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5942" y="2577139"/>
            <a:ext cx="138223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82828"/>
                </a:solidFill>
                <a:latin typeface="NJFont Book"/>
              </a:rPr>
              <a:t>Cycles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62104" y="2946471"/>
            <a:ext cx="147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82828"/>
                </a:solidFill>
                <a:latin typeface="NJFont Book"/>
              </a:rPr>
              <a:t>n/a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41504" y="2946471"/>
            <a:ext cx="183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282828"/>
                </a:solidFill>
                <a:latin typeface="NJFont Book"/>
              </a:rPr>
              <a:t>Strava</a:t>
            </a:r>
            <a:endParaRPr lang="en-GB" dirty="0">
              <a:solidFill>
                <a:srgbClr val="282828"/>
              </a:solidFill>
              <a:latin typeface="NJFont Book"/>
            </a:endParaRPr>
          </a:p>
        </p:txBody>
      </p:sp>
      <p:sp>
        <p:nvSpPr>
          <p:cNvPr id="35" name="Freeform 222">
            <a:extLst>
              <a:ext uri="{FF2B5EF4-FFF2-40B4-BE49-F238E27FC236}">
                <a16:creationId xmlns:a16="http://schemas.microsoft.com/office/drawing/2014/main" id="{B89A7E21-5C07-4336-951E-4152B44BC605}"/>
              </a:ext>
            </a:extLst>
          </p:cNvPr>
          <p:cNvSpPr>
            <a:spLocks noEditPoints="1"/>
          </p:cNvSpPr>
          <p:nvPr/>
        </p:nvSpPr>
        <p:spPr bwMode="gray">
          <a:xfrm>
            <a:off x="11464925" y="5388195"/>
            <a:ext cx="392113" cy="673100"/>
          </a:xfrm>
          <a:custGeom>
            <a:avLst/>
            <a:gdLst>
              <a:gd name="T0" fmla="*/ 100 w 143"/>
              <a:gd name="T1" fmla="*/ 218 h 246"/>
              <a:gd name="T2" fmla="*/ 100 w 143"/>
              <a:gd name="T3" fmla="*/ 215 h 246"/>
              <a:gd name="T4" fmla="*/ 96 w 143"/>
              <a:gd name="T5" fmla="*/ 212 h 246"/>
              <a:gd name="T6" fmla="*/ 45 w 143"/>
              <a:gd name="T7" fmla="*/ 212 h 246"/>
              <a:gd name="T8" fmla="*/ 42 w 143"/>
              <a:gd name="T9" fmla="*/ 215 h 246"/>
              <a:gd name="T10" fmla="*/ 42 w 143"/>
              <a:gd name="T11" fmla="*/ 218 h 246"/>
              <a:gd name="T12" fmla="*/ 45 w 143"/>
              <a:gd name="T13" fmla="*/ 221 h 246"/>
              <a:gd name="T14" fmla="*/ 96 w 143"/>
              <a:gd name="T15" fmla="*/ 221 h 246"/>
              <a:gd name="T16" fmla="*/ 100 w 143"/>
              <a:gd name="T17" fmla="*/ 218 h 246"/>
              <a:gd name="T18" fmla="*/ 54 w 143"/>
              <a:gd name="T19" fmla="*/ 188 h 246"/>
              <a:gd name="T20" fmla="*/ 135 w 143"/>
              <a:gd name="T21" fmla="*/ 188 h 246"/>
              <a:gd name="T22" fmla="*/ 135 w 143"/>
              <a:gd name="T23" fmla="*/ 119 h 246"/>
              <a:gd name="T24" fmla="*/ 8 w 143"/>
              <a:gd name="T25" fmla="*/ 119 h 246"/>
              <a:gd name="T26" fmla="*/ 8 w 143"/>
              <a:gd name="T27" fmla="*/ 169 h 246"/>
              <a:gd name="T28" fmla="*/ 54 w 143"/>
              <a:gd name="T29" fmla="*/ 188 h 246"/>
              <a:gd name="T30" fmla="*/ 10 w 143"/>
              <a:gd name="T31" fmla="*/ 61 h 246"/>
              <a:gd name="T32" fmla="*/ 132 w 143"/>
              <a:gd name="T33" fmla="*/ 61 h 246"/>
              <a:gd name="T34" fmla="*/ 131 w 143"/>
              <a:gd name="T35" fmla="*/ 32 h 246"/>
              <a:gd name="T36" fmla="*/ 11 w 143"/>
              <a:gd name="T37" fmla="*/ 32 h 246"/>
              <a:gd name="T38" fmla="*/ 10 w 143"/>
              <a:gd name="T39" fmla="*/ 61 h 246"/>
              <a:gd name="T40" fmla="*/ 124 w 143"/>
              <a:gd name="T41" fmla="*/ 199 h 246"/>
              <a:gd name="T42" fmla="*/ 116 w 143"/>
              <a:gd name="T43" fmla="*/ 207 h 246"/>
              <a:gd name="T44" fmla="*/ 124 w 143"/>
              <a:gd name="T45" fmla="*/ 215 h 246"/>
              <a:gd name="T46" fmla="*/ 132 w 143"/>
              <a:gd name="T47" fmla="*/ 207 h 246"/>
              <a:gd name="T48" fmla="*/ 124 w 143"/>
              <a:gd name="T49" fmla="*/ 199 h 246"/>
              <a:gd name="T50" fmla="*/ 18 w 143"/>
              <a:gd name="T51" fmla="*/ 199 h 246"/>
              <a:gd name="T52" fmla="*/ 10 w 143"/>
              <a:gd name="T53" fmla="*/ 207 h 246"/>
              <a:gd name="T54" fmla="*/ 18 w 143"/>
              <a:gd name="T55" fmla="*/ 215 h 246"/>
              <a:gd name="T56" fmla="*/ 25 w 143"/>
              <a:gd name="T57" fmla="*/ 207 h 246"/>
              <a:gd name="T58" fmla="*/ 18 w 143"/>
              <a:gd name="T59" fmla="*/ 199 h 246"/>
              <a:gd name="T60" fmla="*/ 118 w 143"/>
              <a:gd name="T61" fmla="*/ 81 h 246"/>
              <a:gd name="T62" fmla="*/ 24 w 143"/>
              <a:gd name="T63" fmla="*/ 81 h 246"/>
              <a:gd name="T64" fmla="*/ 18 w 143"/>
              <a:gd name="T65" fmla="*/ 86 h 246"/>
              <a:gd name="T66" fmla="*/ 18 w 143"/>
              <a:gd name="T67" fmla="*/ 103 h 246"/>
              <a:gd name="T68" fmla="*/ 24 w 143"/>
              <a:gd name="T69" fmla="*/ 108 h 246"/>
              <a:gd name="T70" fmla="*/ 118 w 143"/>
              <a:gd name="T71" fmla="*/ 108 h 246"/>
              <a:gd name="T72" fmla="*/ 124 w 143"/>
              <a:gd name="T73" fmla="*/ 103 h 246"/>
              <a:gd name="T74" fmla="*/ 124 w 143"/>
              <a:gd name="T75" fmla="*/ 86 h 246"/>
              <a:gd name="T76" fmla="*/ 118 w 143"/>
              <a:gd name="T77" fmla="*/ 81 h 246"/>
              <a:gd name="T78" fmla="*/ 143 w 143"/>
              <a:gd name="T79" fmla="*/ 228 h 246"/>
              <a:gd name="T80" fmla="*/ 142 w 143"/>
              <a:gd name="T81" fmla="*/ 229 h 246"/>
              <a:gd name="T82" fmla="*/ 141 w 143"/>
              <a:gd name="T83" fmla="*/ 229 h 246"/>
              <a:gd name="T84" fmla="*/ 141 w 143"/>
              <a:gd name="T85" fmla="*/ 241 h 246"/>
              <a:gd name="T86" fmla="*/ 136 w 143"/>
              <a:gd name="T87" fmla="*/ 246 h 246"/>
              <a:gd name="T88" fmla="*/ 129 w 143"/>
              <a:gd name="T89" fmla="*/ 246 h 246"/>
              <a:gd name="T90" fmla="*/ 123 w 143"/>
              <a:gd name="T91" fmla="*/ 241 h 246"/>
              <a:gd name="T92" fmla="*/ 123 w 143"/>
              <a:gd name="T93" fmla="*/ 230 h 246"/>
              <a:gd name="T94" fmla="*/ 19 w 143"/>
              <a:gd name="T95" fmla="*/ 230 h 246"/>
              <a:gd name="T96" fmla="*/ 19 w 143"/>
              <a:gd name="T97" fmla="*/ 241 h 246"/>
              <a:gd name="T98" fmla="*/ 14 w 143"/>
              <a:gd name="T99" fmla="*/ 246 h 246"/>
              <a:gd name="T100" fmla="*/ 7 w 143"/>
              <a:gd name="T101" fmla="*/ 246 h 246"/>
              <a:gd name="T102" fmla="*/ 1 w 143"/>
              <a:gd name="T103" fmla="*/ 241 h 246"/>
              <a:gd name="T104" fmla="*/ 1 w 143"/>
              <a:gd name="T105" fmla="*/ 230 h 246"/>
              <a:gd name="T106" fmla="*/ 0 w 143"/>
              <a:gd name="T107" fmla="*/ 228 h 246"/>
              <a:gd name="T108" fmla="*/ 0 w 143"/>
              <a:gd name="T109" fmla="*/ 228 h 246"/>
              <a:gd name="T110" fmla="*/ 0 w 143"/>
              <a:gd name="T111" fmla="*/ 114 h 246"/>
              <a:gd name="T112" fmla="*/ 3 w 143"/>
              <a:gd name="T113" fmla="*/ 28 h 246"/>
              <a:gd name="T114" fmla="*/ 14 w 143"/>
              <a:gd name="T115" fmla="*/ 10 h 246"/>
              <a:gd name="T116" fmla="*/ 71 w 143"/>
              <a:gd name="T117" fmla="*/ 0 h 246"/>
              <a:gd name="T118" fmla="*/ 128 w 143"/>
              <a:gd name="T119" fmla="*/ 10 h 246"/>
              <a:gd name="T120" fmla="*/ 139 w 143"/>
              <a:gd name="T121" fmla="*/ 28 h 246"/>
              <a:gd name="T122" fmla="*/ 143 w 143"/>
              <a:gd name="T123" fmla="*/ 114 h 246"/>
              <a:gd name="T124" fmla="*/ 143 w 143"/>
              <a:gd name="T125" fmla="*/ 228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46">
                <a:moveTo>
                  <a:pt x="100" y="218"/>
                </a:moveTo>
                <a:cubicBezTo>
                  <a:pt x="100" y="215"/>
                  <a:pt x="100" y="215"/>
                  <a:pt x="100" y="215"/>
                </a:cubicBezTo>
                <a:cubicBezTo>
                  <a:pt x="100" y="213"/>
                  <a:pt x="98" y="212"/>
                  <a:pt x="96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3" y="212"/>
                  <a:pt x="42" y="213"/>
                  <a:pt x="42" y="215"/>
                </a:cubicBezTo>
                <a:cubicBezTo>
                  <a:pt x="42" y="218"/>
                  <a:pt x="42" y="218"/>
                  <a:pt x="42" y="218"/>
                </a:cubicBezTo>
                <a:cubicBezTo>
                  <a:pt x="42" y="219"/>
                  <a:pt x="43" y="221"/>
                  <a:pt x="45" y="221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8" y="221"/>
                  <a:pt x="100" y="219"/>
                  <a:pt x="100" y="218"/>
                </a:cubicBezTo>
                <a:moveTo>
                  <a:pt x="54" y="188"/>
                </a:moveTo>
                <a:cubicBezTo>
                  <a:pt x="135" y="188"/>
                  <a:pt x="135" y="188"/>
                  <a:pt x="135" y="188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8" y="119"/>
                  <a:pt x="8" y="119"/>
                  <a:pt x="8" y="119"/>
                </a:cubicBezTo>
                <a:cubicBezTo>
                  <a:pt x="8" y="128"/>
                  <a:pt x="8" y="148"/>
                  <a:pt x="8" y="169"/>
                </a:cubicBezTo>
                <a:lnTo>
                  <a:pt x="54" y="188"/>
                </a:lnTo>
                <a:close/>
                <a:moveTo>
                  <a:pt x="10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1" y="32"/>
                  <a:pt x="11" y="32"/>
                  <a:pt x="11" y="32"/>
                </a:cubicBezTo>
                <a:lnTo>
                  <a:pt x="10" y="61"/>
                </a:lnTo>
                <a:close/>
                <a:moveTo>
                  <a:pt x="124" y="199"/>
                </a:moveTo>
                <a:cubicBezTo>
                  <a:pt x="120" y="199"/>
                  <a:pt x="116" y="203"/>
                  <a:pt x="116" y="207"/>
                </a:cubicBezTo>
                <a:cubicBezTo>
                  <a:pt x="116" y="212"/>
                  <a:pt x="120" y="215"/>
                  <a:pt x="124" y="215"/>
                </a:cubicBezTo>
                <a:cubicBezTo>
                  <a:pt x="128" y="215"/>
                  <a:pt x="132" y="212"/>
                  <a:pt x="132" y="207"/>
                </a:cubicBezTo>
                <a:cubicBezTo>
                  <a:pt x="132" y="203"/>
                  <a:pt x="128" y="199"/>
                  <a:pt x="124" y="199"/>
                </a:cubicBezTo>
                <a:moveTo>
                  <a:pt x="18" y="199"/>
                </a:moveTo>
                <a:cubicBezTo>
                  <a:pt x="13" y="199"/>
                  <a:pt x="10" y="203"/>
                  <a:pt x="10" y="207"/>
                </a:cubicBezTo>
                <a:cubicBezTo>
                  <a:pt x="10" y="212"/>
                  <a:pt x="13" y="215"/>
                  <a:pt x="18" y="215"/>
                </a:cubicBezTo>
                <a:cubicBezTo>
                  <a:pt x="22" y="215"/>
                  <a:pt x="25" y="212"/>
                  <a:pt x="25" y="207"/>
                </a:cubicBezTo>
                <a:cubicBezTo>
                  <a:pt x="25" y="203"/>
                  <a:pt x="22" y="199"/>
                  <a:pt x="18" y="199"/>
                </a:cubicBezTo>
                <a:moveTo>
                  <a:pt x="118" y="81"/>
                </a:moveTo>
                <a:cubicBezTo>
                  <a:pt x="24" y="81"/>
                  <a:pt x="24" y="81"/>
                  <a:pt x="24" y="81"/>
                </a:cubicBezTo>
                <a:cubicBezTo>
                  <a:pt x="20" y="81"/>
                  <a:pt x="18" y="83"/>
                  <a:pt x="18" y="86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106"/>
                  <a:pt x="20" y="108"/>
                  <a:pt x="24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21" y="108"/>
                  <a:pt x="124" y="106"/>
                  <a:pt x="124" y="103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3"/>
                  <a:pt x="121" y="81"/>
                  <a:pt x="118" y="81"/>
                </a:cubicBezTo>
                <a:moveTo>
                  <a:pt x="143" y="228"/>
                </a:moveTo>
                <a:cubicBezTo>
                  <a:pt x="143" y="228"/>
                  <a:pt x="143" y="229"/>
                  <a:pt x="142" y="229"/>
                </a:cubicBezTo>
                <a:cubicBezTo>
                  <a:pt x="142" y="229"/>
                  <a:pt x="142" y="229"/>
                  <a:pt x="141" y="229"/>
                </a:cubicBezTo>
                <a:cubicBezTo>
                  <a:pt x="141" y="241"/>
                  <a:pt x="141" y="241"/>
                  <a:pt x="141" y="241"/>
                </a:cubicBezTo>
                <a:cubicBezTo>
                  <a:pt x="141" y="244"/>
                  <a:pt x="139" y="246"/>
                  <a:pt x="136" y="246"/>
                </a:cubicBezTo>
                <a:cubicBezTo>
                  <a:pt x="129" y="246"/>
                  <a:pt x="129" y="246"/>
                  <a:pt x="129" y="246"/>
                </a:cubicBezTo>
                <a:cubicBezTo>
                  <a:pt x="126" y="246"/>
                  <a:pt x="123" y="244"/>
                  <a:pt x="123" y="241"/>
                </a:cubicBezTo>
                <a:cubicBezTo>
                  <a:pt x="123" y="230"/>
                  <a:pt x="123" y="230"/>
                  <a:pt x="123" y="230"/>
                </a:cubicBezTo>
                <a:cubicBezTo>
                  <a:pt x="105" y="230"/>
                  <a:pt x="31" y="230"/>
                  <a:pt x="19" y="230"/>
                </a:cubicBezTo>
                <a:cubicBezTo>
                  <a:pt x="19" y="241"/>
                  <a:pt x="19" y="241"/>
                  <a:pt x="19" y="241"/>
                </a:cubicBezTo>
                <a:cubicBezTo>
                  <a:pt x="19" y="244"/>
                  <a:pt x="17" y="246"/>
                  <a:pt x="14" y="246"/>
                </a:cubicBezTo>
                <a:cubicBezTo>
                  <a:pt x="7" y="246"/>
                  <a:pt x="7" y="246"/>
                  <a:pt x="7" y="246"/>
                </a:cubicBezTo>
                <a:cubicBezTo>
                  <a:pt x="4" y="246"/>
                  <a:pt x="1" y="244"/>
                  <a:pt x="1" y="241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29"/>
                  <a:pt x="0" y="229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5"/>
                  <a:pt x="0" y="153"/>
                  <a:pt x="0" y="114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5"/>
                  <a:pt x="13" y="10"/>
                  <a:pt x="14" y="10"/>
                </a:cubicBezTo>
                <a:cubicBezTo>
                  <a:pt x="34" y="1"/>
                  <a:pt x="69" y="0"/>
                  <a:pt x="71" y="0"/>
                </a:cubicBezTo>
                <a:cubicBezTo>
                  <a:pt x="73" y="0"/>
                  <a:pt x="108" y="1"/>
                  <a:pt x="128" y="10"/>
                </a:cubicBezTo>
                <a:cubicBezTo>
                  <a:pt x="129" y="10"/>
                  <a:pt x="139" y="15"/>
                  <a:pt x="139" y="28"/>
                </a:cubicBezTo>
                <a:cubicBezTo>
                  <a:pt x="143" y="114"/>
                  <a:pt x="143" y="114"/>
                  <a:pt x="143" y="114"/>
                </a:cubicBezTo>
                <a:lnTo>
                  <a:pt x="143" y="228"/>
                </a:lnTo>
                <a:close/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239">
            <a:extLst>
              <a:ext uri="{FF2B5EF4-FFF2-40B4-BE49-F238E27FC236}">
                <a16:creationId xmlns:a16="http://schemas.microsoft.com/office/drawing/2014/main" id="{FD842958-2FB8-4568-8A08-97DBFD61C025}"/>
              </a:ext>
            </a:extLst>
          </p:cNvPr>
          <p:cNvSpPr>
            <a:spLocks noEditPoints="1"/>
          </p:cNvSpPr>
          <p:nvPr/>
        </p:nvSpPr>
        <p:spPr bwMode="gray">
          <a:xfrm>
            <a:off x="10822112" y="5560560"/>
            <a:ext cx="503238" cy="498475"/>
          </a:xfrm>
          <a:custGeom>
            <a:avLst/>
            <a:gdLst>
              <a:gd name="T0" fmla="*/ 156 w 184"/>
              <a:gd name="T1" fmla="*/ 112 h 182"/>
              <a:gd name="T2" fmla="*/ 145 w 184"/>
              <a:gd name="T3" fmla="*/ 99 h 182"/>
              <a:gd name="T4" fmla="*/ 156 w 184"/>
              <a:gd name="T5" fmla="*/ 86 h 182"/>
              <a:gd name="T6" fmla="*/ 166 w 184"/>
              <a:gd name="T7" fmla="*/ 99 h 182"/>
              <a:gd name="T8" fmla="*/ 156 w 184"/>
              <a:gd name="T9" fmla="*/ 112 h 182"/>
              <a:gd name="T10" fmla="*/ 124 w 184"/>
              <a:gd name="T11" fmla="*/ 127 h 182"/>
              <a:gd name="T12" fmla="*/ 114 w 184"/>
              <a:gd name="T13" fmla="*/ 140 h 182"/>
              <a:gd name="T14" fmla="*/ 70 w 184"/>
              <a:gd name="T15" fmla="*/ 140 h 182"/>
              <a:gd name="T16" fmla="*/ 60 w 184"/>
              <a:gd name="T17" fmla="*/ 127 h 182"/>
              <a:gd name="T18" fmla="*/ 60 w 184"/>
              <a:gd name="T19" fmla="*/ 102 h 182"/>
              <a:gd name="T20" fmla="*/ 70 w 184"/>
              <a:gd name="T21" fmla="*/ 90 h 182"/>
              <a:gd name="T22" fmla="*/ 114 w 184"/>
              <a:gd name="T23" fmla="*/ 90 h 182"/>
              <a:gd name="T24" fmla="*/ 124 w 184"/>
              <a:gd name="T25" fmla="*/ 102 h 182"/>
              <a:gd name="T26" fmla="*/ 124 w 184"/>
              <a:gd name="T27" fmla="*/ 127 h 182"/>
              <a:gd name="T28" fmla="*/ 33 w 184"/>
              <a:gd name="T29" fmla="*/ 73 h 182"/>
              <a:gd name="T30" fmla="*/ 37 w 184"/>
              <a:gd name="T31" fmla="*/ 28 h 182"/>
              <a:gd name="T32" fmla="*/ 50 w 184"/>
              <a:gd name="T33" fmla="*/ 20 h 182"/>
              <a:gd name="T34" fmla="*/ 131 w 184"/>
              <a:gd name="T35" fmla="*/ 20 h 182"/>
              <a:gd name="T36" fmla="*/ 146 w 184"/>
              <a:gd name="T37" fmla="*/ 28 h 182"/>
              <a:gd name="T38" fmla="*/ 152 w 184"/>
              <a:gd name="T39" fmla="*/ 73 h 182"/>
              <a:gd name="T40" fmla="*/ 33 w 184"/>
              <a:gd name="T41" fmla="*/ 73 h 182"/>
              <a:gd name="T42" fmla="*/ 28 w 184"/>
              <a:gd name="T43" fmla="*/ 112 h 182"/>
              <a:gd name="T44" fmla="*/ 17 w 184"/>
              <a:gd name="T45" fmla="*/ 99 h 182"/>
              <a:gd name="T46" fmla="*/ 28 w 184"/>
              <a:gd name="T47" fmla="*/ 86 h 182"/>
              <a:gd name="T48" fmla="*/ 38 w 184"/>
              <a:gd name="T49" fmla="*/ 99 h 182"/>
              <a:gd name="T50" fmla="*/ 28 w 184"/>
              <a:gd name="T51" fmla="*/ 112 h 182"/>
              <a:gd name="T52" fmla="*/ 159 w 184"/>
              <a:gd name="T53" fmla="*/ 72 h 182"/>
              <a:gd name="T54" fmla="*/ 153 w 184"/>
              <a:gd name="T55" fmla="*/ 27 h 182"/>
              <a:gd name="T56" fmla="*/ 134 w 184"/>
              <a:gd name="T57" fmla="*/ 13 h 182"/>
              <a:gd name="T58" fmla="*/ 117 w 184"/>
              <a:gd name="T59" fmla="*/ 11 h 182"/>
              <a:gd name="T60" fmla="*/ 117 w 184"/>
              <a:gd name="T61" fmla="*/ 3 h 182"/>
              <a:gd name="T62" fmla="*/ 116 w 184"/>
              <a:gd name="T63" fmla="*/ 0 h 182"/>
              <a:gd name="T64" fmla="*/ 69 w 184"/>
              <a:gd name="T65" fmla="*/ 0 h 182"/>
              <a:gd name="T66" fmla="*/ 67 w 184"/>
              <a:gd name="T67" fmla="*/ 3 h 182"/>
              <a:gd name="T68" fmla="*/ 67 w 184"/>
              <a:gd name="T69" fmla="*/ 11 h 182"/>
              <a:gd name="T70" fmla="*/ 46 w 184"/>
              <a:gd name="T71" fmla="*/ 13 h 182"/>
              <a:gd name="T72" fmla="*/ 30 w 184"/>
              <a:gd name="T73" fmla="*/ 27 h 182"/>
              <a:gd name="T74" fmla="*/ 26 w 184"/>
              <a:gd name="T75" fmla="*/ 72 h 182"/>
              <a:gd name="T76" fmla="*/ 14 w 184"/>
              <a:gd name="T77" fmla="*/ 162 h 182"/>
              <a:gd name="T78" fmla="*/ 14 w 184"/>
              <a:gd name="T79" fmla="*/ 178 h 182"/>
              <a:gd name="T80" fmla="*/ 18 w 184"/>
              <a:gd name="T81" fmla="*/ 182 h 182"/>
              <a:gd name="T82" fmla="*/ 34 w 184"/>
              <a:gd name="T83" fmla="*/ 182 h 182"/>
              <a:gd name="T84" fmla="*/ 38 w 184"/>
              <a:gd name="T85" fmla="*/ 176 h 182"/>
              <a:gd name="T86" fmla="*/ 38 w 184"/>
              <a:gd name="T87" fmla="*/ 162 h 182"/>
              <a:gd name="T88" fmla="*/ 146 w 184"/>
              <a:gd name="T89" fmla="*/ 162 h 182"/>
              <a:gd name="T90" fmla="*/ 146 w 184"/>
              <a:gd name="T91" fmla="*/ 176 h 182"/>
              <a:gd name="T92" fmla="*/ 150 w 184"/>
              <a:gd name="T93" fmla="*/ 182 h 182"/>
              <a:gd name="T94" fmla="*/ 166 w 184"/>
              <a:gd name="T95" fmla="*/ 182 h 182"/>
              <a:gd name="T96" fmla="*/ 171 w 184"/>
              <a:gd name="T97" fmla="*/ 178 h 182"/>
              <a:gd name="T98" fmla="*/ 171 w 184"/>
              <a:gd name="T99" fmla="*/ 162 h 182"/>
              <a:gd name="T100" fmla="*/ 159 w 184"/>
              <a:gd name="T101" fmla="*/ 7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4" h="182">
                <a:moveTo>
                  <a:pt x="156" y="112"/>
                </a:moveTo>
                <a:cubicBezTo>
                  <a:pt x="150" y="112"/>
                  <a:pt x="145" y="107"/>
                  <a:pt x="145" y="99"/>
                </a:cubicBezTo>
                <a:cubicBezTo>
                  <a:pt x="145" y="92"/>
                  <a:pt x="150" y="86"/>
                  <a:pt x="156" y="86"/>
                </a:cubicBezTo>
                <a:cubicBezTo>
                  <a:pt x="161" y="86"/>
                  <a:pt x="166" y="92"/>
                  <a:pt x="166" y="99"/>
                </a:cubicBezTo>
                <a:cubicBezTo>
                  <a:pt x="166" y="107"/>
                  <a:pt x="161" y="112"/>
                  <a:pt x="156" y="112"/>
                </a:cubicBezTo>
                <a:moveTo>
                  <a:pt x="124" y="127"/>
                </a:moveTo>
                <a:cubicBezTo>
                  <a:pt x="124" y="134"/>
                  <a:pt x="120" y="140"/>
                  <a:pt x="114" y="140"/>
                </a:cubicBezTo>
                <a:cubicBezTo>
                  <a:pt x="70" y="140"/>
                  <a:pt x="70" y="140"/>
                  <a:pt x="70" y="140"/>
                </a:cubicBezTo>
                <a:cubicBezTo>
                  <a:pt x="65" y="140"/>
                  <a:pt x="60" y="134"/>
                  <a:pt x="60" y="127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0" y="95"/>
                  <a:pt x="65" y="90"/>
                  <a:pt x="70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20" y="90"/>
                  <a:pt x="124" y="95"/>
                  <a:pt x="124" y="102"/>
                </a:cubicBezTo>
                <a:lnTo>
                  <a:pt x="124" y="127"/>
                </a:lnTo>
                <a:close/>
                <a:moveTo>
                  <a:pt x="33" y="73"/>
                </a:moveTo>
                <a:cubicBezTo>
                  <a:pt x="37" y="28"/>
                  <a:pt x="37" y="28"/>
                  <a:pt x="37" y="28"/>
                </a:cubicBezTo>
                <a:cubicBezTo>
                  <a:pt x="38" y="22"/>
                  <a:pt x="45" y="20"/>
                  <a:pt x="50" y="20"/>
                </a:cubicBezTo>
                <a:cubicBezTo>
                  <a:pt x="75" y="17"/>
                  <a:pt x="106" y="17"/>
                  <a:pt x="131" y="20"/>
                </a:cubicBezTo>
                <a:cubicBezTo>
                  <a:pt x="137" y="20"/>
                  <a:pt x="146" y="22"/>
                  <a:pt x="146" y="28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12" y="67"/>
                  <a:pt x="72" y="67"/>
                  <a:pt x="33" y="73"/>
                </a:cubicBezTo>
                <a:moveTo>
                  <a:pt x="28" y="112"/>
                </a:moveTo>
                <a:cubicBezTo>
                  <a:pt x="22" y="112"/>
                  <a:pt x="17" y="107"/>
                  <a:pt x="17" y="99"/>
                </a:cubicBezTo>
                <a:cubicBezTo>
                  <a:pt x="17" y="92"/>
                  <a:pt x="22" y="86"/>
                  <a:pt x="28" y="86"/>
                </a:cubicBezTo>
                <a:cubicBezTo>
                  <a:pt x="33" y="86"/>
                  <a:pt x="38" y="92"/>
                  <a:pt x="38" y="99"/>
                </a:cubicBezTo>
                <a:cubicBezTo>
                  <a:pt x="38" y="107"/>
                  <a:pt x="33" y="112"/>
                  <a:pt x="28" y="112"/>
                </a:cubicBezTo>
                <a:moveTo>
                  <a:pt x="159" y="72"/>
                </a:moveTo>
                <a:cubicBezTo>
                  <a:pt x="153" y="27"/>
                  <a:pt x="153" y="27"/>
                  <a:pt x="153" y="27"/>
                </a:cubicBezTo>
                <a:cubicBezTo>
                  <a:pt x="150" y="18"/>
                  <a:pt x="142" y="14"/>
                  <a:pt x="134" y="13"/>
                </a:cubicBezTo>
                <a:cubicBezTo>
                  <a:pt x="129" y="12"/>
                  <a:pt x="123" y="12"/>
                  <a:pt x="117" y="11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7" y="0"/>
                  <a:pt x="11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7" y="1"/>
                  <a:pt x="67" y="3"/>
                </a:cubicBezTo>
                <a:cubicBezTo>
                  <a:pt x="67" y="11"/>
                  <a:pt x="67" y="11"/>
                  <a:pt x="67" y="11"/>
                </a:cubicBezTo>
                <a:cubicBezTo>
                  <a:pt x="60" y="12"/>
                  <a:pt x="53" y="12"/>
                  <a:pt x="46" y="13"/>
                </a:cubicBezTo>
                <a:cubicBezTo>
                  <a:pt x="39" y="14"/>
                  <a:pt x="33" y="19"/>
                  <a:pt x="30" y="27"/>
                </a:cubicBezTo>
                <a:cubicBezTo>
                  <a:pt x="26" y="72"/>
                  <a:pt x="26" y="72"/>
                  <a:pt x="26" y="72"/>
                </a:cubicBezTo>
                <a:cubicBezTo>
                  <a:pt x="0" y="71"/>
                  <a:pt x="8" y="154"/>
                  <a:pt x="14" y="162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4" y="180"/>
                  <a:pt x="16" y="182"/>
                  <a:pt x="18" y="182"/>
                </a:cubicBezTo>
                <a:cubicBezTo>
                  <a:pt x="34" y="182"/>
                  <a:pt x="34" y="182"/>
                  <a:pt x="34" y="182"/>
                </a:cubicBezTo>
                <a:cubicBezTo>
                  <a:pt x="37" y="182"/>
                  <a:pt x="38" y="180"/>
                  <a:pt x="38" y="176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46" y="176"/>
                  <a:pt x="146" y="176"/>
                  <a:pt x="146" y="176"/>
                </a:cubicBezTo>
                <a:cubicBezTo>
                  <a:pt x="146" y="180"/>
                  <a:pt x="147" y="182"/>
                  <a:pt x="150" y="182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9" y="182"/>
                  <a:pt x="171" y="180"/>
                  <a:pt x="171" y="178"/>
                </a:cubicBezTo>
                <a:cubicBezTo>
                  <a:pt x="171" y="162"/>
                  <a:pt x="171" y="162"/>
                  <a:pt x="171" y="162"/>
                </a:cubicBezTo>
                <a:cubicBezTo>
                  <a:pt x="176" y="153"/>
                  <a:pt x="184" y="73"/>
                  <a:pt x="159" y="72"/>
                </a:cubicBezTo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93D4A22-CB29-4B2D-A749-A05E91C1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8596" y="5805487"/>
            <a:ext cx="11508442" cy="819246"/>
          </a:xfrm>
          <a:prstGeom prst="rect">
            <a:avLst/>
          </a:prstGeom>
        </p:spPr>
      </p:pic>
      <p:sp>
        <p:nvSpPr>
          <p:cNvPr id="38" name="Freeform 240">
            <a:extLst>
              <a:ext uri="{FF2B5EF4-FFF2-40B4-BE49-F238E27FC236}">
                <a16:creationId xmlns:a16="http://schemas.microsoft.com/office/drawing/2014/main" id="{656BFBD7-3FA4-4CA7-B9CE-7B6F9DB40D6F}"/>
              </a:ext>
            </a:extLst>
          </p:cNvPr>
          <p:cNvSpPr>
            <a:spLocks noEditPoints="1"/>
          </p:cNvSpPr>
          <p:nvPr/>
        </p:nvSpPr>
        <p:spPr bwMode="gray">
          <a:xfrm>
            <a:off x="9989991" y="5560560"/>
            <a:ext cx="769938" cy="490538"/>
          </a:xfrm>
          <a:custGeom>
            <a:avLst/>
            <a:gdLst>
              <a:gd name="T0" fmla="*/ 228 w 281"/>
              <a:gd name="T1" fmla="*/ 169 h 179"/>
              <a:gd name="T2" fmla="*/ 186 w 281"/>
              <a:gd name="T3" fmla="*/ 133 h 179"/>
              <a:gd name="T4" fmla="*/ 227 w 281"/>
              <a:gd name="T5" fmla="*/ 133 h 179"/>
              <a:gd name="T6" fmla="*/ 234 w 281"/>
              <a:gd name="T7" fmla="*/ 126 h 179"/>
              <a:gd name="T8" fmla="*/ 227 w 281"/>
              <a:gd name="T9" fmla="*/ 120 h 179"/>
              <a:gd name="T10" fmla="*/ 205 w 281"/>
              <a:gd name="T11" fmla="*/ 120 h 179"/>
              <a:gd name="T12" fmla="*/ 222 w 281"/>
              <a:gd name="T13" fmla="*/ 103 h 179"/>
              <a:gd name="T14" fmla="*/ 251 w 281"/>
              <a:gd name="T15" fmla="*/ 103 h 179"/>
              <a:gd name="T16" fmla="*/ 257 w 281"/>
              <a:gd name="T17" fmla="*/ 95 h 179"/>
              <a:gd name="T18" fmla="*/ 270 w 281"/>
              <a:gd name="T19" fmla="*/ 126 h 179"/>
              <a:gd name="T20" fmla="*/ 228 w 281"/>
              <a:gd name="T21" fmla="*/ 169 h 179"/>
              <a:gd name="T22" fmla="*/ 96 w 281"/>
              <a:gd name="T23" fmla="*/ 126 h 179"/>
              <a:gd name="T24" fmla="*/ 53 w 281"/>
              <a:gd name="T25" fmla="*/ 169 h 179"/>
              <a:gd name="T26" fmla="*/ 10 w 281"/>
              <a:gd name="T27" fmla="*/ 126 h 179"/>
              <a:gd name="T28" fmla="*/ 53 w 281"/>
              <a:gd name="T29" fmla="*/ 83 h 179"/>
              <a:gd name="T30" fmla="*/ 62 w 281"/>
              <a:gd name="T31" fmla="*/ 84 h 179"/>
              <a:gd name="T32" fmla="*/ 49 w 281"/>
              <a:gd name="T33" fmla="*/ 126 h 179"/>
              <a:gd name="T34" fmla="*/ 52 w 281"/>
              <a:gd name="T35" fmla="*/ 133 h 179"/>
              <a:gd name="T36" fmla="*/ 59 w 281"/>
              <a:gd name="T37" fmla="*/ 129 h 179"/>
              <a:gd name="T38" fmla="*/ 72 w 281"/>
              <a:gd name="T39" fmla="*/ 88 h 179"/>
              <a:gd name="T40" fmla="*/ 96 w 281"/>
              <a:gd name="T41" fmla="*/ 126 h 179"/>
              <a:gd name="T42" fmla="*/ 263 w 281"/>
              <a:gd name="T43" fmla="*/ 87 h 179"/>
              <a:gd name="T44" fmla="*/ 267 w 281"/>
              <a:gd name="T45" fmla="*/ 82 h 179"/>
              <a:gd name="T46" fmla="*/ 230 w 281"/>
              <a:gd name="T47" fmla="*/ 69 h 179"/>
              <a:gd name="T48" fmla="*/ 183 w 281"/>
              <a:gd name="T49" fmla="*/ 93 h 179"/>
              <a:gd name="T50" fmla="*/ 172 w 281"/>
              <a:gd name="T51" fmla="*/ 120 h 179"/>
              <a:gd name="T52" fmla="*/ 165 w 281"/>
              <a:gd name="T53" fmla="*/ 120 h 179"/>
              <a:gd name="T54" fmla="*/ 193 w 281"/>
              <a:gd name="T55" fmla="*/ 37 h 179"/>
              <a:gd name="T56" fmla="*/ 200 w 281"/>
              <a:gd name="T57" fmla="*/ 37 h 179"/>
              <a:gd name="T58" fmla="*/ 205 w 281"/>
              <a:gd name="T59" fmla="*/ 32 h 179"/>
              <a:gd name="T60" fmla="*/ 200 w 281"/>
              <a:gd name="T61" fmla="*/ 28 h 179"/>
              <a:gd name="T62" fmla="*/ 182 w 281"/>
              <a:gd name="T63" fmla="*/ 28 h 179"/>
              <a:gd name="T64" fmla="*/ 177 w 281"/>
              <a:gd name="T65" fmla="*/ 32 h 179"/>
              <a:gd name="T66" fmla="*/ 182 w 281"/>
              <a:gd name="T67" fmla="*/ 37 h 179"/>
              <a:gd name="T68" fmla="*/ 187 w 281"/>
              <a:gd name="T69" fmla="*/ 37 h 179"/>
              <a:gd name="T70" fmla="*/ 159 w 281"/>
              <a:gd name="T71" fmla="*/ 120 h 179"/>
              <a:gd name="T72" fmla="*/ 150 w 281"/>
              <a:gd name="T73" fmla="*/ 120 h 179"/>
              <a:gd name="T74" fmla="*/ 127 w 281"/>
              <a:gd name="T75" fmla="*/ 106 h 179"/>
              <a:gd name="T76" fmla="*/ 88 w 281"/>
              <a:gd name="T77" fmla="*/ 37 h 179"/>
              <a:gd name="T78" fmla="*/ 96 w 281"/>
              <a:gd name="T79" fmla="*/ 10 h 179"/>
              <a:gd name="T80" fmla="*/ 106 w 281"/>
              <a:gd name="T81" fmla="*/ 13 h 179"/>
              <a:gd name="T82" fmla="*/ 113 w 281"/>
              <a:gd name="T83" fmla="*/ 13 h 179"/>
              <a:gd name="T84" fmla="*/ 113 w 281"/>
              <a:gd name="T85" fmla="*/ 4 h 179"/>
              <a:gd name="T86" fmla="*/ 106 w 281"/>
              <a:gd name="T87" fmla="*/ 4 h 179"/>
              <a:gd name="T88" fmla="*/ 97 w 281"/>
              <a:gd name="T89" fmla="*/ 5 h 179"/>
              <a:gd name="T90" fmla="*/ 94 w 281"/>
              <a:gd name="T91" fmla="*/ 1 h 179"/>
              <a:gd name="T92" fmla="*/ 87 w 281"/>
              <a:gd name="T93" fmla="*/ 4 h 179"/>
              <a:gd name="T94" fmla="*/ 65 w 281"/>
              <a:gd name="T95" fmla="*/ 74 h 179"/>
              <a:gd name="T96" fmla="*/ 53 w 281"/>
              <a:gd name="T97" fmla="*/ 73 h 179"/>
              <a:gd name="T98" fmla="*/ 0 w 281"/>
              <a:gd name="T99" fmla="*/ 126 h 179"/>
              <a:gd name="T100" fmla="*/ 53 w 281"/>
              <a:gd name="T101" fmla="*/ 179 h 179"/>
              <a:gd name="T102" fmla="*/ 106 w 281"/>
              <a:gd name="T103" fmla="*/ 126 h 179"/>
              <a:gd name="T104" fmla="*/ 75 w 281"/>
              <a:gd name="T105" fmla="*/ 78 h 179"/>
              <a:gd name="T106" fmla="*/ 78 w 281"/>
              <a:gd name="T107" fmla="*/ 69 h 179"/>
              <a:gd name="T108" fmla="*/ 89 w 281"/>
              <a:gd name="T109" fmla="*/ 69 h 179"/>
              <a:gd name="T110" fmla="*/ 116 w 281"/>
              <a:gd name="T111" fmla="*/ 114 h 179"/>
              <a:gd name="T112" fmla="*/ 150 w 281"/>
              <a:gd name="T113" fmla="*/ 133 h 179"/>
              <a:gd name="T114" fmla="*/ 175 w 281"/>
              <a:gd name="T115" fmla="*/ 133 h 179"/>
              <a:gd name="T116" fmla="*/ 228 w 281"/>
              <a:gd name="T117" fmla="*/ 179 h 179"/>
              <a:gd name="T118" fmla="*/ 281 w 281"/>
              <a:gd name="T119" fmla="*/ 126 h 179"/>
              <a:gd name="T120" fmla="*/ 263 w 281"/>
              <a:gd name="T121" fmla="*/ 8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" h="179">
                <a:moveTo>
                  <a:pt x="228" y="169"/>
                </a:moveTo>
                <a:cubicBezTo>
                  <a:pt x="207" y="169"/>
                  <a:pt x="189" y="153"/>
                  <a:pt x="186" y="133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230" y="133"/>
                  <a:pt x="234" y="132"/>
                  <a:pt x="234" y="126"/>
                </a:cubicBezTo>
                <a:cubicBezTo>
                  <a:pt x="234" y="119"/>
                  <a:pt x="227" y="120"/>
                  <a:pt x="227" y="120"/>
                </a:cubicBezTo>
                <a:cubicBezTo>
                  <a:pt x="227" y="120"/>
                  <a:pt x="218" y="120"/>
                  <a:pt x="205" y="120"/>
                </a:cubicBezTo>
                <a:cubicBezTo>
                  <a:pt x="207" y="114"/>
                  <a:pt x="211" y="103"/>
                  <a:pt x="222" y="103"/>
                </a:cubicBezTo>
                <a:cubicBezTo>
                  <a:pt x="251" y="103"/>
                  <a:pt x="251" y="103"/>
                  <a:pt x="251" y="103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65" y="103"/>
                  <a:pt x="270" y="114"/>
                  <a:pt x="270" y="126"/>
                </a:cubicBezTo>
                <a:cubicBezTo>
                  <a:pt x="270" y="150"/>
                  <a:pt x="251" y="169"/>
                  <a:pt x="228" y="169"/>
                </a:cubicBezTo>
                <a:moveTo>
                  <a:pt x="96" y="126"/>
                </a:moveTo>
                <a:cubicBezTo>
                  <a:pt x="96" y="150"/>
                  <a:pt x="76" y="169"/>
                  <a:pt x="53" y="169"/>
                </a:cubicBezTo>
                <a:cubicBezTo>
                  <a:pt x="29" y="169"/>
                  <a:pt x="10" y="150"/>
                  <a:pt x="10" y="126"/>
                </a:cubicBezTo>
                <a:cubicBezTo>
                  <a:pt x="10" y="102"/>
                  <a:pt x="29" y="83"/>
                  <a:pt x="53" y="83"/>
                </a:cubicBezTo>
                <a:cubicBezTo>
                  <a:pt x="56" y="83"/>
                  <a:pt x="59" y="84"/>
                  <a:pt x="62" y="84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8" y="129"/>
                  <a:pt x="50" y="132"/>
                  <a:pt x="52" y="133"/>
                </a:cubicBezTo>
                <a:cubicBezTo>
                  <a:pt x="55" y="133"/>
                  <a:pt x="58" y="132"/>
                  <a:pt x="59" y="129"/>
                </a:cubicBezTo>
                <a:cubicBezTo>
                  <a:pt x="72" y="88"/>
                  <a:pt x="72" y="88"/>
                  <a:pt x="72" y="88"/>
                </a:cubicBezTo>
                <a:cubicBezTo>
                  <a:pt x="86" y="95"/>
                  <a:pt x="96" y="109"/>
                  <a:pt x="96" y="126"/>
                </a:cubicBezTo>
                <a:moveTo>
                  <a:pt x="263" y="87"/>
                </a:moveTo>
                <a:cubicBezTo>
                  <a:pt x="267" y="82"/>
                  <a:pt x="267" y="82"/>
                  <a:pt x="267" y="82"/>
                </a:cubicBezTo>
                <a:cubicBezTo>
                  <a:pt x="267" y="82"/>
                  <a:pt x="254" y="69"/>
                  <a:pt x="230" y="69"/>
                </a:cubicBezTo>
                <a:cubicBezTo>
                  <a:pt x="230" y="69"/>
                  <a:pt x="203" y="67"/>
                  <a:pt x="183" y="93"/>
                </a:cubicBezTo>
                <a:cubicBezTo>
                  <a:pt x="183" y="93"/>
                  <a:pt x="173" y="105"/>
                  <a:pt x="172" y="120"/>
                </a:cubicBezTo>
                <a:cubicBezTo>
                  <a:pt x="169" y="120"/>
                  <a:pt x="167" y="120"/>
                  <a:pt x="165" y="120"/>
                </a:cubicBezTo>
                <a:cubicBezTo>
                  <a:pt x="193" y="37"/>
                  <a:pt x="193" y="37"/>
                  <a:pt x="193" y="37"/>
                </a:cubicBezTo>
                <a:cubicBezTo>
                  <a:pt x="200" y="37"/>
                  <a:pt x="200" y="37"/>
                  <a:pt x="200" y="37"/>
                </a:cubicBezTo>
                <a:cubicBezTo>
                  <a:pt x="203" y="37"/>
                  <a:pt x="205" y="35"/>
                  <a:pt x="205" y="32"/>
                </a:cubicBezTo>
                <a:cubicBezTo>
                  <a:pt x="205" y="30"/>
                  <a:pt x="203" y="28"/>
                  <a:pt x="200" y="28"/>
                </a:cubicBezTo>
                <a:cubicBezTo>
                  <a:pt x="182" y="28"/>
                  <a:pt x="182" y="28"/>
                  <a:pt x="182" y="28"/>
                </a:cubicBezTo>
                <a:cubicBezTo>
                  <a:pt x="180" y="28"/>
                  <a:pt x="177" y="30"/>
                  <a:pt x="177" y="32"/>
                </a:cubicBezTo>
                <a:cubicBezTo>
                  <a:pt x="177" y="35"/>
                  <a:pt x="180" y="37"/>
                  <a:pt x="182" y="37"/>
                </a:cubicBezTo>
                <a:cubicBezTo>
                  <a:pt x="187" y="37"/>
                  <a:pt x="187" y="37"/>
                  <a:pt x="187" y="37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54" y="120"/>
                  <a:pt x="150" y="120"/>
                  <a:pt x="150" y="120"/>
                </a:cubicBezTo>
                <a:cubicBezTo>
                  <a:pt x="135" y="120"/>
                  <a:pt x="127" y="106"/>
                  <a:pt x="127" y="106"/>
                </a:cubicBezTo>
                <a:cubicBezTo>
                  <a:pt x="88" y="37"/>
                  <a:pt x="88" y="37"/>
                  <a:pt x="88" y="37"/>
                </a:cubicBezTo>
                <a:cubicBezTo>
                  <a:pt x="96" y="10"/>
                  <a:pt x="96" y="10"/>
                  <a:pt x="96" y="10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4"/>
                  <a:pt x="113" y="4"/>
                  <a:pt x="113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97" y="5"/>
                  <a:pt x="97" y="5"/>
                  <a:pt x="97" y="5"/>
                </a:cubicBezTo>
                <a:cubicBezTo>
                  <a:pt x="97" y="3"/>
                  <a:pt x="96" y="2"/>
                  <a:pt x="94" y="1"/>
                </a:cubicBezTo>
                <a:cubicBezTo>
                  <a:pt x="91" y="0"/>
                  <a:pt x="88" y="2"/>
                  <a:pt x="87" y="4"/>
                </a:cubicBezTo>
                <a:cubicBezTo>
                  <a:pt x="65" y="74"/>
                  <a:pt x="65" y="74"/>
                  <a:pt x="65" y="74"/>
                </a:cubicBezTo>
                <a:cubicBezTo>
                  <a:pt x="61" y="73"/>
                  <a:pt x="57" y="73"/>
                  <a:pt x="53" y="73"/>
                </a:cubicBezTo>
                <a:cubicBezTo>
                  <a:pt x="24" y="73"/>
                  <a:pt x="0" y="97"/>
                  <a:pt x="0" y="126"/>
                </a:cubicBezTo>
                <a:cubicBezTo>
                  <a:pt x="0" y="155"/>
                  <a:pt x="24" y="179"/>
                  <a:pt x="53" y="179"/>
                </a:cubicBezTo>
                <a:cubicBezTo>
                  <a:pt x="82" y="179"/>
                  <a:pt x="106" y="155"/>
                  <a:pt x="106" y="126"/>
                </a:cubicBezTo>
                <a:cubicBezTo>
                  <a:pt x="106" y="105"/>
                  <a:pt x="93" y="86"/>
                  <a:pt x="75" y="78"/>
                </a:cubicBezTo>
                <a:cubicBezTo>
                  <a:pt x="78" y="69"/>
                  <a:pt x="78" y="69"/>
                  <a:pt x="78" y="69"/>
                </a:cubicBezTo>
                <a:cubicBezTo>
                  <a:pt x="89" y="69"/>
                  <a:pt x="89" y="69"/>
                  <a:pt x="89" y="69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6" y="114"/>
                  <a:pt x="125" y="133"/>
                  <a:pt x="150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9" y="159"/>
                  <a:pt x="201" y="179"/>
                  <a:pt x="228" y="179"/>
                </a:cubicBezTo>
                <a:cubicBezTo>
                  <a:pt x="257" y="179"/>
                  <a:pt x="281" y="155"/>
                  <a:pt x="281" y="126"/>
                </a:cubicBezTo>
                <a:cubicBezTo>
                  <a:pt x="281" y="110"/>
                  <a:pt x="274" y="96"/>
                  <a:pt x="263" y="87"/>
                </a:cubicBezTo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C83A92-3A09-4C41-BCB3-3CA2930436F4}"/>
              </a:ext>
            </a:extLst>
          </p:cNvPr>
          <p:cNvGrpSpPr/>
          <p:nvPr/>
        </p:nvGrpSpPr>
        <p:grpSpPr bwMode="gray">
          <a:xfrm>
            <a:off x="9766153" y="5080774"/>
            <a:ext cx="223838" cy="978261"/>
            <a:chOff x="5248275" y="8656277"/>
            <a:chExt cx="223838" cy="978261"/>
          </a:xfrm>
        </p:grpSpPr>
        <p:sp>
          <p:nvSpPr>
            <p:cNvPr id="40" name="Freeform 294">
              <a:extLst>
                <a:ext uri="{FF2B5EF4-FFF2-40B4-BE49-F238E27FC236}">
                  <a16:creationId xmlns:a16="http://schemas.microsoft.com/office/drawing/2014/main" id="{6E63ACC7-6275-4E89-A0FA-5E0F98611FD9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248275" y="8656277"/>
              <a:ext cx="223838" cy="531813"/>
            </a:xfrm>
            <a:custGeom>
              <a:avLst/>
              <a:gdLst>
                <a:gd name="T0" fmla="*/ 41 w 82"/>
                <a:gd name="T1" fmla="*/ 62 h 194"/>
                <a:gd name="T2" fmla="*/ 20 w 82"/>
                <a:gd name="T3" fmla="*/ 41 h 194"/>
                <a:gd name="T4" fmla="*/ 41 w 82"/>
                <a:gd name="T5" fmla="*/ 20 h 194"/>
                <a:gd name="T6" fmla="*/ 62 w 82"/>
                <a:gd name="T7" fmla="*/ 41 h 194"/>
                <a:gd name="T8" fmla="*/ 41 w 82"/>
                <a:gd name="T9" fmla="*/ 62 h 194"/>
                <a:gd name="T10" fmla="*/ 41 w 82"/>
                <a:gd name="T11" fmla="*/ 120 h 194"/>
                <a:gd name="T12" fmla="*/ 20 w 82"/>
                <a:gd name="T13" fmla="*/ 99 h 194"/>
                <a:gd name="T14" fmla="*/ 41 w 82"/>
                <a:gd name="T15" fmla="*/ 78 h 194"/>
                <a:gd name="T16" fmla="*/ 62 w 82"/>
                <a:gd name="T17" fmla="*/ 99 h 194"/>
                <a:gd name="T18" fmla="*/ 41 w 82"/>
                <a:gd name="T19" fmla="*/ 120 h 194"/>
                <a:gd name="T20" fmla="*/ 41 w 82"/>
                <a:gd name="T21" fmla="*/ 178 h 194"/>
                <a:gd name="T22" fmla="*/ 20 w 82"/>
                <a:gd name="T23" fmla="*/ 157 h 194"/>
                <a:gd name="T24" fmla="*/ 41 w 82"/>
                <a:gd name="T25" fmla="*/ 135 h 194"/>
                <a:gd name="T26" fmla="*/ 62 w 82"/>
                <a:gd name="T27" fmla="*/ 157 h 194"/>
                <a:gd name="T28" fmla="*/ 41 w 82"/>
                <a:gd name="T29" fmla="*/ 178 h 194"/>
                <a:gd name="T30" fmla="*/ 0 w 82"/>
                <a:gd name="T31" fmla="*/ 190 h 194"/>
                <a:gd name="T32" fmla="*/ 4 w 82"/>
                <a:gd name="T33" fmla="*/ 194 h 194"/>
                <a:gd name="T34" fmla="*/ 77 w 82"/>
                <a:gd name="T35" fmla="*/ 194 h 194"/>
                <a:gd name="T36" fmla="*/ 82 w 82"/>
                <a:gd name="T37" fmla="*/ 190 h 194"/>
                <a:gd name="T38" fmla="*/ 82 w 82"/>
                <a:gd name="T39" fmla="*/ 4 h 194"/>
                <a:gd name="T40" fmla="*/ 77 w 82"/>
                <a:gd name="T41" fmla="*/ 0 h 194"/>
                <a:gd name="T42" fmla="*/ 4 w 82"/>
                <a:gd name="T43" fmla="*/ 0 h 194"/>
                <a:gd name="T44" fmla="*/ 0 w 82"/>
                <a:gd name="T45" fmla="*/ 4 h 194"/>
                <a:gd name="T46" fmla="*/ 0 w 82"/>
                <a:gd name="T47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94">
                  <a:moveTo>
                    <a:pt x="41" y="62"/>
                  </a:moveTo>
                  <a:cubicBezTo>
                    <a:pt x="29" y="62"/>
                    <a:pt x="20" y="53"/>
                    <a:pt x="20" y="41"/>
                  </a:cubicBezTo>
                  <a:cubicBezTo>
                    <a:pt x="20" y="30"/>
                    <a:pt x="29" y="20"/>
                    <a:pt x="41" y="20"/>
                  </a:cubicBezTo>
                  <a:cubicBezTo>
                    <a:pt x="52" y="20"/>
                    <a:pt x="62" y="30"/>
                    <a:pt x="62" y="41"/>
                  </a:cubicBezTo>
                  <a:cubicBezTo>
                    <a:pt x="62" y="53"/>
                    <a:pt x="52" y="62"/>
                    <a:pt x="41" y="62"/>
                  </a:cubicBezTo>
                  <a:moveTo>
                    <a:pt x="41" y="120"/>
                  </a:moveTo>
                  <a:cubicBezTo>
                    <a:pt x="29" y="120"/>
                    <a:pt x="20" y="111"/>
                    <a:pt x="20" y="99"/>
                  </a:cubicBezTo>
                  <a:cubicBezTo>
                    <a:pt x="20" y="87"/>
                    <a:pt x="29" y="78"/>
                    <a:pt x="41" y="78"/>
                  </a:cubicBezTo>
                  <a:cubicBezTo>
                    <a:pt x="52" y="78"/>
                    <a:pt x="62" y="87"/>
                    <a:pt x="62" y="99"/>
                  </a:cubicBezTo>
                  <a:cubicBezTo>
                    <a:pt x="62" y="111"/>
                    <a:pt x="52" y="120"/>
                    <a:pt x="41" y="120"/>
                  </a:cubicBezTo>
                  <a:moveTo>
                    <a:pt x="41" y="178"/>
                  </a:moveTo>
                  <a:cubicBezTo>
                    <a:pt x="29" y="178"/>
                    <a:pt x="20" y="168"/>
                    <a:pt x="20" y="157"/>
                  </a:cubicBezTo>
                  <a:cubicBezTo>
                    <a:pt x="20" y="145"/>
                    <a:pt x="29" y="135"/>
                    <a:pt x="41" y="135"/>
                  </a:cubicBezTo>
                  <a:cubicBezTo>
                    <a:pt x="52" y="135"/>
                    <a:pt x="62" y="145"/>
                    <a:pt x="62" y="157"/>
                  </a:cubicBezTo>
                  <a:cubicBezTo>
                    <a:pt x="62" y="168"/>
                    <a:pt x="52" y="178"/>
                    <a:pt x="41" y="178"/>
                  </a:cubicBezTo>
                  <a:moveTo>
                    <a:pt x="0" y="190"/>
                  </a:moveTo>
                  <a:cubicBezTo>
                    <a:pt x="0" y="192"/>
                    <a:pt x="2" y="194"/>
                    <a:pt x="4" y="194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80" y="194"/>
                    <a:pt x="82" y="192"/>
                    <a:pt x="82" y="19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190"/>
                  </a:lnTo>
                  <a:close/>
                </a:path>
              </a:pathLst>
            </a:custGeom>
            <a:solidFill>
              <a:srgbClr val="001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295">
              <a:extLst>
                <a:ext uri="{FF2B5EF4-FFF2-40B4-BE49-F238E27FC236}">
                  <a16:creationId xmlns:a16="http://schemas.microsoft.com/office/drawing/2014/main" id="{7DC2D036-2D3F-4E80-8106-B341A650C54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35588" y="9205913"/>
              <a:ext cx="46038" cy="428625"/>
            </a:xfrm>
            <a:prstGeom prst="rect">
              <a:avLst/>
            </a:prstGeom>
            <a:solidFill>
              <a:srgbClr val="001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Plus Sign 4">
            <a:extLst>
              <a:ext uri="{FF2B5EF4-FFF2-40B4-BE49-F238E27FC236}">
                <a16:creationId xmlns:a16="http://schemas.microsoft.com/office/drawing/2014/main" id="{ECC689F5-383F-446B-B4A7-153BD79BBEE1}"/>
              </a:ext>
            </a:extLst>
          </p:cNvPr>
          <p:cNvSpPr/>
          <p:nvPr/>
        </p:nvSpPr>
        <p:spPr bwMode="auto">
          <a:xfrm>
            <a:off x="5514797" y="3368316"/>
            <a:ext cx="1264596" cy="1207055"/>
          </a:xfrm>
          <a:prstGeom prst="mathPlus">
            <a:avLst/>
          </a:prstGeom>
          <a:noFill/>
          <a:ln w="114300" cap="flat">
            <a:solidFill>
              <a:srgbClr val="7EB6E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9D02DEF-D836-41D7-9EE0-3BBB30BD7D65}"/>
              </a:ext>
            </a:extLst>
          </p:cNvPr>
          <p:cNvSpPr txBox="1">
            <a:spLocks/>
          </p:cNvSpPr>
          <p:nvPr/>
        </p:nvSpPr>
        <p:spPr>
          <a:xfrm>
            <a:off x="6495934" y="929204"/>
            <a:ext cx="5751189" cy="4272901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282828"/>
                </a:solidFill>
                <a:latin typeface="NJFont Book"/>
              </a:rPr>
              <a:t>TfL Rail &amp; Underground service status automatically updates from real time line data, with human oversight for public facing information – feeds to partners.</a:t>
            </a:r>
          </a:p>
          <a:p>
            <a:pPr marL="0" indent="0">
              <a:buNone/>
            </a:pPr>
            <a:endParaRPr lang="en-GB" sz="2000" dirty="0">
              <a:solidFill>
                <a:srgbClr val="282828"/>
              </a:solidFill>
              <a:latin typeface="NJFont Book"/>
            </a:endParaRPr>
          </a:p>
          <a:p>
            <a:endParaRPr lang="en-GB" sz="2000" dirty="0">
              <a:solidFill>
                <a:srgbClr val="282828"/>
              </a:solidFill>
              <a:latin typeface="NJFont Book"/>
            </a:endParaRPr>
          </a:p>
          <a:p>
            <a:endParaRPr lang="en-GB" sz="2400" dirty="0">
              <a:solidFill>
                <a:srgbClr val="282828"/>
              </a:solidFill>
              <a:latin typeface="NJFont Book"/>
            </a:endParaRPr>
          </a:p>
          <a:p>
            <a:pPr marL="0" indent="0">
              <a:buNone/>
            </a:pPr>
            <a:endParaRPr lang="en-GB" sz="2000" dirty="0">
              <a:solidFill>
                <a:srgbClr val="282828"/>
              </a:solidFill>
              <a:latin typeface="NJFont 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40F982-DDD6-4757-BEB8-1AAC20195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301" y="1893631"/>
            <a:ext cx="2057253" cy="41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2"/>
          <p:cNvSpPr>
            <a:spLocks noEditPoints="1"/>
          </p:cNvSpPr>
          <p:nvPr/>
        </p:nvSpPr>
        <p:spPr bwMode="gray">
          <a:xfrm>
            <a:off x="11464925" y="5388195"/>
            <a:ext cx="392113" cy="673100"/>
          </a:xfrm>
          <a:custGeom>
            <a:avLst/>
            <a:gdLst>
              <a:gd name="T0" fmla="*/ 100 w 143"/>
              <a:gd name="T1" fmla="*/ 218 h 246"/>
              <a:gd name="T2" fmla="*/ 100 w 143"/>
              <a:gd name="T3" fmla="*/ 215 h 246"/>
              <a:gd name="T4" fmla="*/ 96 w 143"/>
              <a:gd name="T5" fmla="*/ 212 h 246"/>
              <a:gd name="T6" fmla="*/ 45 w 143"/>
              <a:gd name="T7" fmla="*/ 212 h 246"/>
              <a:gd name="T8" fmla="*/ 42 w 143"/>
              <a:gd name="T9" fmla="*/ 215 h 246"/>
              <a:gd name="T10" fmla="*/ 42 w 143"/>
              <a:gd name="T11" fmla="*/ 218 h 246"/>
              <a:gd name="T12" fmla="*/ 45 w 143"/>
              <a:gd name="T13" fmla="*/ 221 h 246"/>
              <a:gd name="T14" fmla="*/ 96 w 143"/>
              <a:gd name="T15" fmla="*/ 221 h 246"/>
              <a:gd name="T16" fmla="*/ 100 w 143"/>
              <a:gd name="T17" fmla="*/ 218 h 246"/>
              <a:gd name="T18" fmla="*/ 54 w 143"/>
              <a:gd name="T19" fmla="*/ 188 h 246"/>
              <a:gd name="T20" fmla="*/ 135 w 143"/>
              <a:gd name="T21" fmla="*/ 188 h 246"/>
              <a:gd name="T22" fmla="*/ 135 w 143"/>
              <a:gd name="T23" fmla="*/ 119 h 246"/>
              <a:gd name="T24" fmla="*/ 8 w 143"/>
              <a:gd name="T25" fmla="*/ 119 h 246"/>
              <a:gd name="T26" fmla="*/ 8 w 143"/>
              <a:gd name="T27" fmla="*/ 169 h 246"/>
              <a:gd name="T28" fmla="*/ 54 w 143"/>
              <a:gd name="T29" fmla="*/ 188 h 246"/>
              <a:gd name="T30" fmla="*/ 10 w 143"/>
              <a:gd name="T31" fmla="*/ 61 h 246"/>
              <a:gd name="T32" fmla="*/ 132 w 143"/>
              <a:gd name="T33" fmla="*/ 61 h 246"/>
              <a:gd name="T34" fmla="*/ 131 w 143"/>
              <a:gd name="T35" fmla="*/ 32 h 246"/>
              <a:gd name="T36" fmla="*/ 11 w 143"/>
              <a:gd name="T37" fmla="*/ 32 h 246"/>
              <a:gd name="T38" fmla="*/ 10 w 143"/>
              <a:gd name="T39" fmla="*/ 61 h 246"/>
              <a:gd name="T40" fmla="*/ 124 w 143"/>
              <a:gd name="T41" fmla="*/ 199 h 246"/>
              <a:gd name="T42" fmla="*/ 116 w 143"/>
              <a:gd name="T43" fmla="*/ 207 h 246"/>
              <a:gd name="T44" fmla="*/ 124 w 143"/>
              <a:gd name="T45" fmla="*/ 215 h 246"/>
              <a:gd name="T46" fmla="*/ 132 w 143"/>
              <a:gd name="T47" fmla="*/ 207 h 246"/>
              <a:gd name="T48" fmla="*/ 124 w 143"/>
              <a:gd name="T49" fmla="*/ 199 h 246"/>
              <a:gd name="T50" fmla="*/ 18 w 143"/>
              <a:gd name="T51" fmla="*/ 199 h 246"/>
              <a:gd name="T52" fmla="*/ 10 w 143"/>
              <a:gd name="T53" fmla="*/ 207 h 246"/>
              <a:gd name="T54" fmla="*/ 18 w 143"/>
              <a:gd name="T55" fmla="*/ 215 h 246"/>
              <a:gd name="T56" fmla="*/ 25 w 143"/>
              <a:gd name="T57" fmla="*/ 207 h 246"/>
              <a:gd name="T58" fmla="*/ 18 w 143"/>
              <a:gd name="T59" fmla="*/ 199 h 246"/>
              <a:gd name="T60" fmla="*/ 118 w 143"/>
              <a:gd name="T61" fmla="*/ 81 h 246"/>
              <a:gd name="T62" fmla="*/ 24 w 143"/>
              <a:gd name="T63" fmla="*/ 81 h 246"/>
              <a:gd name="T64" fmla="*/ 18 w 143"/>
              <a:gd name="T65" fmla="*/ 86 h 246"/>
              <a:gd name="T66" fmla="*/ 18 w 143"/>
              <a:gd name="T67" fmla="*/ 103 h 246"/>
              <a:gd name="T68" fmla="*/ 24 w 143"/>
              <a:gd name="T69" fmla="*/ 108 h 246"/>
              <a:gd name="T70" fmla="*/ 118 w 143"/>
              <a:gd name="T71" fmla="*/ 108 h 246"/>
              <a:gd name="T72" fmla="*/ 124 w 143"/>
              <a:gd name="T73" fmla="*/ 103 h 246"/>
              <a:gd name="T74" fmla="*/ 124 w 143"/>
              <a:gd name="T75" fmla="*/ 86 h 246"/>
              <a:gd name="T76" fmla="*/ 118 w 143"/>
              <a:gd name="T77" fmla="*/ 81 h 246"/>
              <a:gd name="T78" fmla="*/ 143 w 143"/>
              <a:gd name="T79" fmla="*/ 228 h 246"/>
              <a:gd name="T80" fmla="*/ 142 w 143"/>
              <a:gd name="T81" fmla="*/ 229 h 246"/>
              <a:gd name="T82" fmla="*/ 141 w 143"/>
              <a:gd name="T83" fmla="*/ 229 h 246"/>
              <a:gd name="T84" fmla="*/ 141 w 143"/>
              <a:gd name="T85" fmla="*/ 241 h 246"/>
              <a:gd name="T86" fmla="*/ 136 w 143"/>
              <a:gd name="T87" fmla="*/ 246 h 246"/>
              <a:gd name="T88" fmla="*/ 129 w 143"/>
              <a:gd name="T89" fmla="*/ 246 h 246"/>
              <a:gd name="T90" fmla="*/ 123 w 143"/>
              <a:gd name="T91" fmla="*/ 241 h 246"/>
              <a:gd name="T92" fmla="*/ 123 w 143"/>
              <a:gd name="T93" fmla="*/ 230 h 246"/>
              <a:gd name="T94" fmla="*/ 19 w 143"/>
              <a:gd name="T95" fmla="*/ 230 h 246"/>
              <a:gd name="T96" fmla="*/ 19 w 143"/>
              <a:gd name="T97" fmla="*/ 241 h 246"/>
              <a:gd name="T98" fmla="*/ 14 w 143"/>
              <a:gd name="T99" fmla="*/ 246 h 246"/>
              <a:gd name="T100" fmla="*/ 7 w 143"/>
              <a:gd name="T101" fmla="*/ 246 h 246"/>
              <a:gd name="T102" fmla="*/ 1 w 143"/>
              <a:gd name="T103" fmla="*/ 241 h 246"/>
              <a:gd name="T104" fmla="*/ 1 w 143"/>
              <a:gd name="T105" fmla="*/ 230 h 246"/>
              <a:gd name="T106" fmla="*/ 0 w 143"/>
              <a:gd name="T107" fmla="*/ 228 h 246"/>
              <a:gd name="T108" fmla="*/ 0 w 143"/>
              <a:gd name="T109" fmla="*/ 228 h 246"/>
              <a:gd name="T110" fmla="*/ 0 w 143"/>
              <a:gd name="T111" fmla="*/ 114 h 246"/>
              <a:gd name="T112" fmla="*/ 3 w 143"/>
              <a:gd name="T113" fmla="*/ 28 h 246"/>
              <a:gd name="T114" fmla="*/ 14 w 143"/>
              <a:gd name="T115" fmla="*/ 10 h 246"/>
              <a:gd name="T116" fmla="*/ 71 w 143"/>
              <a:gd name="T117" fmla="*/ 0 h 246"/>
              <a:gd name="T118" fmla="*/ 128 w 143"/>
              <a:gd name="T119" fmla="*/ 10 h 246"/>
              <a:gd name="T120" fmla="*/ 139 w 143"/>
              <a:gd name="T121" fmla="*/ 28 h 246"/>
              <a:gd name="T122" fmla="*/ 143 w 143"/>
              <a:gd name="T123" fmla="*/ 114 h 246"/>
              <a:gd name="T124" fmla="*/ 143 w 143"/>
              <a:gd name="T125" fmla="*/ 228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46">
                <a:moveTo>
                  <a:pt x="100" y="218"/>
                </a:moveTo>
                <a:cubicBezTo>
                  <a:pt x="100" y="215"/>
                  <a:pt x="100" y="215"/>
                  <a:pt x="100" y="215"/>
                </a:cubicBezTo>
                <a:cubicBezTo>
                  <a:pt x="100" y="213"/>
                  <a:pt x="98" y="212"/>
                  <a:pt x="96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3" y="212"/>
                  <a:pt x="42" y="213"/>
                  <a:pt x="42" y="215"/>
                </a:cubicBezTo>
                <a:cubicBezTo>
                  <a:pt x="42" y="218"/>
                  <a:pt x="42" y="218"/>
                  <a:pt x="42" y="218"/>
                </a:cubicBezTo>
                <a:cubicBezTo>
                  <a:pt x="42" y="219"/>
                  <a:pt x="43" y="221"/>
                  <a:pt x="45" y="221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8" y="221"/>
                  <a:pt x="100" y="219"/>
                  <a:pt x="100" y="218"/>
                </a:cubicBezTo>
                <a:moveTo>
                  <a:pt x="54" y="188"/>
                </a:moveTo>
                <a:cubicBezTo>
                  <a:pt x="135" y="188"/>
                  <a:pt x="135" y="188"/>
                  <a:pt x="135" y="188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8" y="119"/>
                  <a:pt x="8" y="119"/>
                  <a:pt x="8" y="119"/>
                </a:cubicBezTo>
                <a:cubicBezTo>
                  <a:pt x="8" y="128"/>
                  <a:pt x="8" y="148"/>
                  <a:pt x="8" y="169"/>
                </a:cubicBezTo>
                <a:lnTo>
                  <a:pt x="54" y="188"/>
                </a:lnTo>
                <a:close/>
                <a:moveTo>
                  <a:pt x="10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1" y="32"/>
                  <a:pt x="11" y="32"/>
                  <a:pt x="11" y="32"/>
                </a:cubicBezTo>
                <a:lnTo>
                  <a:pt x="10" y="61"/>
                </a:lnTo>
                <a:close/>
                <a:moveTo>
                  <a:pt x="124" y="199"/>
                </a:moveTo>
                <a:cubicBezTo>
                  <a:pt x="120" y="199"/>
                  <a:pt x="116" y="203"/>
                  <a:pt x="116" y="207"/>
                </a:cubicBezTo>
                <a:cubicBezTo>
                  <a:pt x="116" y="212"/>
                  <a:pt x="120" y="215"/>
                  <a:pt x="124" y="215"/>
                </a:cubicBezTo>
                <a:cubicBezTo>
                  <a:pt x="128" y="215"/>
                  <a:pt x="132" y="212"/>
                  <a:pt x="132" y="207"/>
                </a:cubicBezTo>
                <a:cubicBezTo>
                  <a:pt x="132" y="203"/>
                  <a:pt x="128" y="199"/>
                  <a:pt x="124" y="199"/>
                </a:cubicBezTo>
                <a:moveTo>
                  <a:pt x="18" y="199"/>
                </a:moveTo>
                <a:cubicBezTo>
                  <a:pt x="13" y="199"/>
                  <a:pt x="10" y="203"/>
                  <a:pt x="10" y="207"/>
                </a:cubicBezTo>
                <a:cubicBezTo>
                  <a:pt x="10" y="212"/>
                  <a:pt x="13" y="215"/>
                  <a:pt x="18" y="215"/>
                </a:cubicBezTo>
                <a:cubicBezTo>
                  <a:pt x="22" y="215"/>
                  <a:pt x="25" y="212"/>
                  <a:pt x="25" y="207"/>
                </a:cubicBezTo>
                <a:cubicBezTo>
                  <a:pt x="25" y="203"/>
                  <a:pt x="22" y="199"/>
                  <a:pt x="18" y="199"/>
                </a:cubicBezTo>
                <a:moveTo>
                  <a:pt x="118" y="81"/>
                </a:moveTo>
                <a:cubicBezTo>
                  <a:pt x="24" y="81"/>
                  <a:pt x="24" y="81"/>
                  <a:pt x="24" y="81"/>
                </a:cubicBezTo>
                <a:cubicBezTo>
                  <a:pt x="20" y="81"/>
                  <a:pt x="18" y="83"/>
                  <a:pt x="18" y="86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106"/>
                  <a:pt x="20" y="108"/>
                  <a:pt x="24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21" y="108"/>
                  <a:pt x="124" y="106"/>
                  <a:pt x="124" y="103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3"/>
                  <a:pt x="121" y="81"/>
                  <a:pt x="118" y="81"/>
                </a:cubicBezTo>
                <a:moveTo>
                  <a:pt x="143" y="228"/>
                </a:moveTo>
                <a:cubicBezTo>
                  <a:pt x="143" y="228"/>
                  <a:pt x="143" y="229"/>
                  <a:pt x="142" y="229"/>
                </a:cubicBezTo>
                <a:cubicBezTo>
                  <a:pt x="142" y="229"/>
                  <a:pt x="142" y="229"/>
                  <a:pt x="141" y="229"/>
                </a:cubicBezTo>
                <a:cubicBezTo>
                  <a:pt x="141" y="241"/>
                  <a:pt x="141" y="241"/>
                  <a:pt x="141" y="241"/>
                </a:cubicBezTo>
                <a:cubicBezTo>
                  <a:pt x="141" y="244"/>
                  <a:pt x="139" y="246"/>
                  <a:pt x="136" y="246"/>
                </a:cubicBezTo>
                <a:cubicBezTo>
                  <a:pt x="129" y="246"/>
                  <a:pt x="129" y="246"/>
                  <a:pt x="129" y="246"/>
                </a:cubicBezTo>
                <a:cubicBezTo>
                  <a:pt x="126" y="246"/>
                  <a:pt x="123" y="244"/>
                  <a:pt x="123" y="241"/>
                </a:cubicBezTo>
                <a:cubicBezTo>
                  <a:pt x="123" y="230"/>
                  <a:pt x="123" y="230"/>
                  <a:pt x="123" y="230"/>
                </a:cubicBezTo>
                <a:cubicBezTo>
                  <a:pt x="105" y="230"/>
                  <a:pt x="31" y="230"/>
                  <a:pt x="19" y="230"/>
                </a:cubicBezTo>
                <a:cubicBezTo>
                  <a:pt x="19" y="241"/>
                  <a:pt x="19" y="241"/>
                  <a:pt x="19" y="241"/>
                </a:cubicBezTo>
                <a:cubicBezTo>
                  <a:pt x="19" y="244"/>
                  <a:pt x="17" y="246"/>
                  <a:pt x="14" y="246"/>
                </a:cubicBezTo>
                <a:cubicBezTo>
                  <a:pt x="7" y="246"/>
                  <a:pt x="7" y="246"/>
                  <a:pt x="7" y="246"/>
                </a:cubicBezTo>
                <a:cubicBezTo>
                  <a:pt x="4" y="246"/>
                  <a:pt x="1" y="244"/>
                  <a:pt x="1" y="241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29"/>
                  <a:pt x="0" y="229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5"/>
                  <a:pt x="0" y="153"/>
                  <a:pt x="0" y="114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5"/>
                  <a:pt x="13" y="10"/>
                  <a:pt x="14" y="10"/>
                </a:cubicBezTo>
                <a:cubicBezTo>
                  <a:pt x="34" y="1"/>
                  <a:pt x="69" y="0"/>
                  <a:pt x="71" y="0"/>
                </a:cubicBezTo>
                <a:cubicBezTo>
                  <a:pt x="73" y="0"/>
                  <a:pt x="108" y="1"/>
                  <a:pt x="128" y="10"/>
                </a:cubicBezTo>
                <a:cubicBezTo>
                  <a:pt x="129" y="10"/>
                  <a:pt x="139" y="15"/>
                  <a:pt x="139" y="28"/>
                </a:cubicBezTo>
                <a:cubicBezTo>
                  <a:pt x="143" y="114"/>
                  <a:pt x="143" y="114"/>
                  <a:pt x="143" y="114"/>
                </a:cubicBezTo>
                <a:lnTo>
                  <a:pt x="143" y="228"/>
                </a:lnTo>
                <a:close/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239"/>
          <p:cNvSpPr>
            <a:spLocks noEditPoints="1"/>
          </p:cNvSpPr>
          <p:nvPr/>
        </p:nvSpPr>
        <p:spPr bwMode="gray">
          <a:xfrm>
            <a:off x="10822112" y="5560560"/>
            <a:ext cx="503238" cy="498475"/>
          </a:xfrm>
          <a:custGeom>
            <a:avLst/>
            <a:gdLst>
              <a:gd name="T0" fmla="*/ 156 w 184"/>
              <a:gd name="T1" fmla="*/ 112 h 182"/>
              <a:gd name="T2" fmla="*/ 145 w 184"/>
              <a:gd name="T3" fmla="*/ 99 h 182"/>
              <a:gd name="T4" fmla="*/ 156 w 184"/>
              <a:gd name="T5" fmla="*/ 86 h 182"/>
              <a:gd name="T6" fmla="*/ 166 w 184"/>
              <a:gd name="T7" fmla="*/ 99 h 182"/>
              <a:gd name="T8" fmla="*/ 156 w 184"/>
              <a:gd name="T9" fmla="*/ 112 h 182"/>
              <a:gd name="T10" fmla="*/ 124 w 184"/>
              <a:gd name="T11" fmla="*/ 127 h 182"/>
              <a:gd name="T12" fmla="*/ 114 w 184"/>
              <a:gd name="T13" fmla="*/ 140 h 182"/>
              <a:gd name="T14" fmla="*/ 70 w 184"/>
              <a:gd name="T15" fmla="*/ 140 h 182"/>
              <a:gd name="T16" fmla="*/ 60 w 184"/>
              <a:gd name="T17" fmla="*/ 127 h 182"/>
              <a:gd name="T18" fmla="*/ 60 w 184"/>
              <a:gd name="T19" fmla="*/ 102 h 182"/>
              <a:gd name="T20" fmla="*/ 70 w 184"/>
              <a:gd name="T21" fmla="*/ 90 h 182"/>
              <a:gd name="T22" fmla="*/ 114 w 184"/>
              <a:gd name="T23" fmla="*/ 90 h 182"/>
              <a:gd name="T24" fmla="*/ 124 w 184"/>
              <a:gd name="T25" fmla="*/ 102 h 182"/>
              <a:gd name="T26" fmla="*/ 124 w 184"/>
              <a:gd name="T27" fmla="*/ 127 h 182"/>
              <a:gd name="T28" fmla="*/ 33 w 184"/>
              <a:gd name="T29" fmla="*/ 73 h 182"/>
              <a:gd name="T30" fmla="*/ 37 w 184"/>
              <a:gd name="T31" fmla="*/ 28 h 182"/>
              <a:gd name="T32" fmla="*/ 50 w 184"/>
              <a:gd name="T33" fmla="*/ 20 h 182"/>
              <a:gd name="T34" fmla="*/ 131 w 184"/>
              <a:gd name="T35" fmla="*/ 20 h 182"/>
              <a:gd name="T36" fmla="*/ 146 w 184"/>
              <a:gd name="T37" fmla="*/ 28 h 182"/>
              <a:gd name="T38" fmla="*/ 152 w 184"/>
              <a:gd name="T39" fmla="*/ 73 h 182"/>
              <a:gd name="T40" fmla="*/ 33 w 184"/>
              <a:gd name="T41" fmla="*/ 73 h 182"/>
              <a:gd name="T42" fmla="*/ 28 w 184"/>
              <a:gd name="T43" fmla="*/ 112 h 182"/>
              <a:gd name="T44" fmla="*/ 17 w 184"/>
              <a:gd name="T45" fmla="*/ 99 h 182"/>
              <a:gd name="T46" fmla="*/ 28 w 184"/>
              <a:gd name="T47" fmla="*/ 86 h 182"/>
              <a:gd name="T48" fmla="*/ 38 w 184"/>
              <a:gd name="T49" fmla="*/ 99 h 182"/>
              <a:gd name="T50" fmla="*/ 28 w 184"/>
              <a:gd name="T51" fmla="*/ 112 h 182"/>
              <a:gd name="T52" fmla="*/ 159 w 184"/>
              <a:gd name="T53" fmla="*/ 72 h 182"/>
              <a:gd name="T54" fmla="*/ 153 w 184"/>
              <a:gd name="T55" fmla="*/ 27 h 182"/>
              <a:gd name="T56" fmla="*/ 134 w 184"/>
              <a:gd name="T57" fmla="*/ 13 h 182"/>
              <a:gd name="T58" fmla="*/ 117 w 184"/>
              <a:gd name="T59" fmla="*/ 11 h 182"/>
              <a:gd name="T60" fmla="*/ 117 w 184"/>
              <a:gd name="T61" fmla="*/ 3 h 182"/>
              <a:gd name="T62" fmla="*/ 116 w 184"/>
              <a:gd name="T63" fmla="*/ 0 h 182"/>
              <a:gd name="T64" fmla="*/ 69 w 184"/>
              <a:gd name="T65" fmla="*/ 0 h 182"/>
              <a:gd name="T66" fmla="*/ 67 w 184"/>
              <a:gd name="T67" fmla="*/ 3 h 182"/>
              <a:gd name="T68" fmla="*/ 67 w 184"/>
              <a:gd name="T69" fmla="*/ 11 h 182"/>
              <a:gd name="T70" fmla="*/ 46 w 184"/>
              <a:gd name="T71" fmla="*/ 13 h 182"/>
              <a:gd name="T72" fmla="*/ 30 w 184"/>
              <a:gd name="T73" fmla="*/ 27 h 182"/>
              <a:gd name="T74" fmla="*/ 26 w 184"/>
              <a:gd name="T75" fmla="*/ 72 h 182"/>
              <a:gd name="T76" fmla="*/ 14 w 184"/>
              <a:gd name="T77" fmla="*/ 162 h 182"/>
              <a:gd name="T78" fmla="*/ 14 w 184"/>
              <a:gd name="T79" fmla="*/ 178 h 182"/>
              <a:gd name="T80" fmla="*/ 18 w 184"/>
              <a:gd name="T81" fmla="*/ 182 h 182"/>
              <a:gd name="T82" fmla="*/ 34 w 184"/>
              <a:gd name="T83" fmla="*/ 182 h 182"/>
              <a:gd name="T84" fmla="*/ 38 w 184"/>
              <a:gd name="T85" fmla="*/ 176 h 182"/>
              <a:gd name="T86" fmla="*/ 38 w 184"/>
              <a:gd name="T87" fmla="*/ 162 h 182"/>
              <a:gd name="T88" fmla="*/ 146 w 184"/>
              <a:gd name="T89" fmla="*/ 162 h 182"/>
              <a:gd name="T90" fmla="*/ 146 w 184"/>
              <a:gd name="T91" fmla="*/ 176 h 182"/>
              <a:gd name="T92" fmla="*/ 150 w 184"/>
              <a:gd name="T93" fmla="*/ 182 h 182"/>
              <a:gd name="T94" fmla="*/ 166 w 184"/>
              <a:gd name="T95" fmla="*/ 182 h 182"/>
              <a:gd name="T96" fmla="*/ 171 w 184"/>
              <a:gd name="T97" fmla="*/ 178 h 182"/>
              <a:gd name="T98" fmla="*/ 171 w 184"/>
              <a:gd name="T99" fmla="*/ 162 h 182"/>
              <a:gd name="T100" fmla="*/ 159 w 184"/>
              <a:gd name="T101" fmla="*/ 7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4" h="182">
                <a:moveTo>
                  <a:pt x="156" y="112"/>
                </a:moveTo>
                <a:cubicBezTo>
                  <a:pt x="150" y="112"/>
                  <a:pt x="145" y="107"/>
                  <a:pt x="145" y="99"/>
                </a:cubicBezTo>
                <a:cubicBezTo>
                  <a:pt x="145" y="92"/>
                  <a:pt x="150" y="86"/>
                  <a:pt x="156" y="86"/>
                </a:cubicBezTo>
                <a:cubicBezTo>
                  <a:pt x="161" y="86"/>
                  <a:pt x="166" y="92"/>
                  <a:pt x="166" y="99"/>
                </a:cubicBezTo>
                <a:cubicBezTo>
                  <a:pt x="166" y="107"/>
                  <a:pt x="161" y="112"/>
                  <a:pt x="156" y="112"/>
                </a:cubicBezTo>
                <a:moveTo>
                  <a:pt x="124" y="127"/>
                </a:moveTo>
                <a:cubicBezTo>
                  <a:pt x="124" y="134"/>
                  <a:pt x="120" y="140"/>
                  <a:pt x="114" y="140"/>
                </a:cubicBezTo>
                <a:cubicBezTo>
                  <a:pt x="70" y="140"/>
                  <a:pt x="70" y="140"/>
                  <a:pt x="70" y="140"/>
                </a:cubicBezTo>
                <a:cubicBezTo>
                  <a:pt x="65" y="140"/>
                  <a:pt x="60" y="134"/>
                  <a:pt x="60" y="127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0" y="95"/>
                  <a:pt x="65" y="90"/>
                  <a:pt x="70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20" y="90"/>
                  <a:pt x="124" y="95"/>
                  <a:pt x="124" y="102"/>
                </a:cubicBezTo>
                <a:lnTo>
                  <a:pt x="124" y="127"/>
                </a:lnTo>
                <a:close/>
                <a:moveTo>
                  <a:pt x="33" y="73"/>
                </a:moveTo>
                <a:cubicBezTo>
                  <a:pt x="37" y="28"/>
                  <a:pt x="37" y="28"/>
                  <a:pt x="37" y="28"/>
                </a:cubicBezTo>
                <a:cubicBezTo>
                  <a:pt x="38" y="22"/>
                  <a:pt x="45" y="20"/>
                  <a:pt x="50" y="20"/>
                </a:cubicBezTo>
                <a:cubicBezTo>
                  <a:pt x="75" y="17"/>
                  <a:pt x="106" y="17"/>
                  <a:pt x="131" y="20"/>
                </a:cubicBezTo>
                <a:cubicBezTo>
                  <a:pt x="137" y="20"/>
                  <a:pt x="146" y="22"/>
                  <a:pt x="146" y="28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12" y="67"/>
                  <a:pt x="72" y="67"/>
                  <a:pt x="33" y="73"/>
                </a:cubicBezTo>
                <a:moveTo>
                  <a:pt x="28" y="112"/>
                </a:moveTo>
                <a:cubicBezTo>
                  <a:pt x="22" y="112"/>
                  <a:pt x="17" y="107"/>
                  <a:pt x="17" y="99"/>
                </a:cubicBezTo>
                <a:cubicBezTo>
                  <a:pt x="17" y="92"/>
                  <a:pt x="22" y="86"/>
                  <a:pt x="28" y="86"/>
                </a:cubicBezTo>
                <a:cubicBezTo>
                  <a:pt x="33" y="86"/>
                  <a:pt x="38" y="92"/>
                  <a:pt x="38" y="99"/>
                </a:cubicBezTo>
                <a:cubicBezTo>
                  <a:pt x="38" y="107"/>
                  <a:pt x="33" y="112"/>
                  <a:pt x="28" y="112"/>
                </a:cubicBezTo>
                <a:moveTo>
                  <a:pt x="159" y="72"/>
                </a:moveTo>
                <a:cubicBezTo>
                  <a:pt x="153" y="27"/>
                  <a:pt x="153" y="27"/>
                  <a:pt x="153" y="27"/>
                </a:cubicBezTo>
                <a:cubicBezTo>
                  <a:pt x="150" y="18"/>
                  <a:pt x="142" y="14"/>
                  <a:pt x="134" y="13"/>
                </a:cubicBezTo>
                <a:cubicBezTo>
                  <a:pt x="129" y="12"/>
                  <a:pt x="123" y="12"/>
                  <a:pt x="117" y="11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7" y="0"/>
                  <a:pt x="11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7" y="1"/>
                  <a:pt x="67" y="3"/>
                </a:cubicBezTo>
                <a:cubicBezTo>
                  <a:pt x="67" y="11"/>
                  <a:pt x="67" y="11"/>
                  <a:pt x="67" y="11"/>
                </a:cubicBezTo>
                <a:cubicBezTo>
                  <a:pt x="60" y="12"/>
                  <a:pt x="53" y="12"/>
                  <a:pt x="46" y="13"/>
                </a:cubicBezTo>
                <a:cubicBezTo>
                  <a:pt x="39" y="14"/>
                  <a:pt x="33" y="19"/>
                  <a:pt x="30" y="27"/>
                </a:cubicBezTo>
                <a:cubicBezTo>
                  <a:pt x="26" y="72"/>
                  <a:pt x="26" y="72"/>
                  <a:pt x="26" y="72"/>
                </a:cubicBezTo>
                <a:cubicBezTo>
                  <a:pt x="0" y="71"/>
                  <a:pt x="8" y="154"/>
                  <a:pt x="14" y="162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4" y="180"/>
                  <a:pt x="16" y="182"/>
                  <a:pt x="18" y="182"/>
                </a:cubicBezTo>
                <a:cubicBezTo>
                  <a:pt x="34" y="182"/>
                  <a:pt x="34" y="182"/>
                  <a:pt x="34" y="182"/>
                </a:cubicBezTo>
                <a:cubicBezTo>
                  <a:pt x="37" y="182"/>
                  <a:pt x="38" y="180"/>
                  <a:pt x="38" y="176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46" y="176"/>
                  <a:pt x="146" y="176"/>
                  <a:pt x="146" y="176"/>
                </a:cubicBezTo>
                <a:cubicBezTo>
                  <a:pt x="146" y="180"/>
                  <a:pt x="147" y="182"/>
                  <a:pt x="150" y="182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9" y="182"/>
                  <a:pt x="171" y="180"/>
                  <a:pt x="171" y="178"/>
                </a:cubicBezTo>
                <a:cubicBezTo>
                  <a:pt x="171" y="162"/>
                  <a:pt x="171" y="162"/>
                  <a:pt x="171" y="162"/>
                </a:cubicBezTo>
                <a:cubicBezTo>
                  <a:pt x="176" y="153"/>
                  <a:pt x="184" y="73"/>
                  <a:pt x="159" y="72"/>
                </a:cubicBezTo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8596" y="5805487"/>
            <a:ext cx="11508442" cy="819246"/>
          </a:xfrm>
          <a:prstGeom prst="rect">
            <a:avLst/>
          </a:prstGeom>
        </p:spPr>
      </p:pic>
      <p:sp>
        <p:nvSpPr>
          <p:cNvPr id="17" name="Freeform 240">
            <a:extLst>
              <a:ext uri="{FF2B5EF4-FFF2-40B4-BE49-F238E27FC236}">
                <a16:creationId xmlns:a16="http://schemas.microsoft.com/office/drawing/2014/main" id="{31056EC3-757B-4999-9735-49CBE4FBF34B}"/>
              </a:ext>
            </a:extLst>
          </p:cNvPr>
          <p:cNvSpPr>
            <a:spLocks noEditPoints="1"/>
          </p:cNvSpPr>
          <p:nvPr/>
        </p:nvSpPr>
        <p:spPr bwMode="gray">
          <a:xfrm>
            <a:off x="9989991" y="5560560"/>
            <a:ext cx="769938" cy="490538"/>
          </a:xfrm>
          <a:custGeom>
            <a:avLst/>
            <a:gdLst>
              <a:gd name="T0" fmla="*/ 228 w 281"/>
              <a:gd name="T1" fmla="*/ 169 h 179"/>
              <a:gd name="T2" fmla="*/ 186 w 281"/>
              <a:gd name="T3" fmla="*/ 133 h 179"/>
              <a:gd name="T4" fmla="*/ 227 w 281"/>
              <a:gd name="T5" fmla="*/ 133 h 179"/>
              <a:gd name="T6" fmla="*/ 234 w 281"/>
              <a:gd name="T7" fmla="*/ 126 h 179"/>
              <a:gd name="T8" fmla="*/ 227 w 281"/>
              <a:gd name="T9" fmla="*/ 120 h 179"/>
              <a:gd name="T10" fmla="*/ 205 w 281"/>
              <a:gd name="T11" fmla="*/ 120 h 179"/>
              <a:gd name="T12" fmla="*/ 222 w 281"/>
              <a:gd name="T13" fmla="*/ 103 h 179"/>
              <a:gd name="T14" fmla="*/ 251 w 281"/>
              <a:gd name="T15" fmla="*/ 103 h 179"/>
              <a:gd name="T16" fmla="*/ 257 w 281"/>
              <a:gd name="T17" fmla="*/ 95 h 179"/>
              <a:gd name="T18" fmla="*/ 270 w 281"/>
              <a:gd name="T19" fmla="*/ 126 h 179"/>
              <a:gd name="T20" fmla="*/ 228 w 281"/>
              <a:gd name="T21" fmla="*/ 169 h 179"/>
              <a:gd name="T22" fmla="*/ 96 w 281"/>
              <a:gd name="T23" fmla="*/ 126 h 179"/>
              <a:gd name="T24" fmla="*/ 53 w 281"/>
              <a:gd name="T25" fmla="*/ 169 h 179"/>
              <a:gd name="T26" fmla="*/ 10 w 281"/>
              <a:gd name="T27" fmla="*/ 126 h 179"/>
              <a:gd name="T28" fmla="*/ 53 w 281"/>
              <a:gd name="T29" fmla="*/ 83 h 179"/>
              <a:gd name="T30" fmla="*/ 62 w 281"/>
              <a:gd name="T31" fmla="*/ 84 h 179"/>
              <a:gd name="T32" fmla="*/ 49 w 281"/>
              <a:gd name="T33" fmla="*/ 126 h 179"/>
              <a:gd name="T34" fmla="*/ 52 w 281"/>
              <a:gd name="T35" fmla="*/ 133 h 179"/>
              <a:gd name="T36" fmla="*/ 59 w 281"/>
              <a:gd name="T37" fmla="*/ 129 h 179"/>
              <a:gd name="T38" fmla="*/ 72 w 281"/>
              <a:gd name="T39" fmla="*/ 88 h 179"/>
              <a:gd name="T40" fmla="*/ 96 w 281"/>
              <a:gd name="T41" fmla="*/ 126 h 179"/>
              <a:gd name="T42" fmla="*/ 263 w 281"/>
              <a:gd name="T43" fmla="*/ 87 h 179"/>
              <a:gd name="T44" fmla="*/ 267 w 281"/>
              <a:gd name="T45" fmla="*/ 82 h 179"/>
              <a:gd name="T46" fmla="*/ 230 w 281"/>
              <a:gd name="T47" fmla="*/ 69 h 179"/>
              <a:gd name="T48" fmla="*/ 183 w 281"/>
              <a:gd name="T49" fmla="*/ 93 h 179"/>
              <a:gd name="T50" fmla="*/ 172 w 281"/>
              <a:gd name="T51" fmla="*/ 120 h 179"/>
              <a:gd name="T52" fmla="*/ 165 w 281"/>
              <a:gd name="T53" fmla="*/ 120 h 179"/>
              <a:gd name="T54" fmla="*/ 193 w 281"/>
              <a:gd name="T55" fmla="*/ 37 h 179"/>
              <a:gd name="T56" fmla="*/ 200 w 281"/>
              <a:gd name="T57" fmla="*/ 37 h 179"/>
              <a:gd name="T58" fmla="*/ 205 w 281"/>
              <a:gd name="T59" fmla="*/ 32 h 179"/>
              <a:gd name="T60" fmla="*/ 200 w 281"/>
              <a:gd name="T61" fmla="*/ 28 h 179"/>
              <a:gd name="T62" fmla="*/ 182 w 281"/>
              <a:gd name="T63" fmla="*/ 28 h 179"/>
              <a:gd name="T64" fmla="*/ 177 w 281"/>
              <a:gd name="T65" fmla="*/ 32 h 179"/>
              <a:gd name="T66" fmla="*/ 182 w 281"/>
              <a:gd name="T67" fmla="*/ 37 h 179"/>
              <a:gd name="T68" fmla="*/ 187 w 281"/>
              <a:gd name="T69" fmla="*/ 37 h 179"/>
              <a:gd name="T70" fmla="*/ 159 w 281"/>
              <a:gd name="T71" fmla="*/ 120 h 179"/>
              <a:gd name="T72" fmla="*/ 150 w 281"/>
              <a:gd name="T73" fmla="*/ 120 h 179"/>
              <a:gd name="T74" fmla="*/ 127 w 281"/>
              <a:gd name="T75" fmla="*/ 106 h 179"/>
              <a:gd name="T76" fmla="*/ 88 w 281"/>
              <a:gd name="T77" fmla="*/ 37 h 179"/>
              <a:gd name="T78" fmla="*/ 96 w 281"/>
              <a:gd name="T79" fmla="*/ 10 h 179"/>
              <a:gd name="T80" fmla="*/ 106 w 281"/>
              <a:gd name="T81" fmla="*/ 13 h 179"/>
              <a:gd name="T82" fmla="*/ 113 w 281"/>
              <a:gd name="T83" fmla="*/ 13 h 179"/>
              <a:gd name="T84" fmla="*/ 113 w 281"/>
              <a:gd name="T85" fmla="*/ 4 h 179"/>
              <a:gd name="T86" fmla="*/ 106 w 281"/>
              <a:gd name="T87" fmla="*/ 4 h 179"/>
              <a:gd name="T88" fmla="*/ 97 w 281"/>
              <a:gd name="T89" fmla="*/ 5 h 179"/>
              <a:gd name="T90" fmla="*/ 94 w 281"/>
              <a:gd name="T91" fmla="*/ 1 h 179"/>
              <a:gd name="T92" fmla="*/ 87 w 281"/>
              <a:gd name="T93" fmla="*/ 4 h 179"/>
              <a:gd name="T94" fmla="*/ 65 w 281"/>
              <a:gd name="T95" fmla="*/ 74 h 179"/>
              <a:gd name="T96" fmla="*/ 53 w 281"/>
              <a:gd name="T97" fmla="*/ 73 h 179"/>
              <a:gd name="T98" fmla="*/ 0 w 281"/>
              <a:gd name="T99" fmla="*/ 126 h 179"/>
              <a:gd name="T100" fmla="*/ 53 w 281"/>
              <a:gd name="T101" fmla="*/ 179 h 179"/>
              <a:gd name="T102" fmla="*/ 106 w 281"/>
              <a:gd name="T103" fmla="*/ 126 h 179"/>
              <a:gd name="T104" fmla="*/ 75 w 281"/>
              <a:gd name="T105" fmla="*/ 78 h 179"/>
              <a:gd name="T106" fmla="*/ 78 w 281"/>
              <a:gd name="T107" fmla="*/ 69 h 179"/>
              <a:gd name="T108" fmla="*/ 89 w 281"/>
              <a:gd name="T109" fmla="*/ 69 h 179"/>
              <a:gd name="T110" fmla="*/ 116 w 281"/>
              <a:gd name="T111" fmla="*/ 114 h 179"/>
              <a:gd name="T112" fmla="*/ 150 w 281"/>
              <a:gd name="T113" fmla="*/ 133 h 179"/>
              <a:gd name="T114" fmla="*/ 175 w 281"/>
              <a:gd name="T115" fmla="*/ 133 h 179"/>
              <a:gd name="T116" fmla="*/ 228 w 281"/>
              <a:gd name="T117" fmla="*/ 179 h 179"/>
              <a:gd name="T118" fmla="*/ 281 w 281"/>
              <a:gd name="T119" fmla="*/ 126 h 179"/>
              <a:gd name="T120" fmla="*/ 263 w 281"/>
              <a:gd name="T121" fmla="*/ 8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" h="179">
                <a:moveTo>
                  <a:pt x="228" y="169"/>
                </a:moveTo>
                <a:cubicBezTo>
                  <a:pt x="207" y="169"/>
                  <a:pt x="189" y="153"/>
                  <a:pt x="186" y="133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230" y="133"/>
                  <a:pt x="234" y="132"/>
                  <a:pt x="234" y="126"/>
                </a:cubicBezTo>
                <a:cubicBezTo>
                  <a:pt x="234" y="119"/>
                  <a:pt x="227" y="120"/>
                  <a:pt x="227" y="120"/>
                </a:cubicBezTo>
                <a:cubicBezTo>
                  <a:pt x="227" y="120"/>
                  <a:pt x="218" y="120"/>
                  <a:pt x="205" y="120"/>
                </a:cubicBezTo>
                <a:cubicBezTo>
                  <a:pt x="207" y="114"/>
                  <a:pt x="211" y="103"/>
                  <a:pt x="222" y="103"/>
                </a:cubicBezTo>
                <a:cubicBezTo>
                  <a:pt x="251" y="103"/>
                  <a:pt x="251" y="103"/>
                  <a:pt x="251" y="103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65" y="103"/>
                  <a:pt x="270" y="114"/>
                  <a:pt x="270" y="126"/>
                </a:cubicBezTo>
                <a:cubicBezTo>
                  <a:pt x="270" y="150"/>
                  <a:pt x="251" y="169"/>
                  <a:pt x="228" y="169"/>
                </a:cubicBezTo>
                <a:moveTo>
                  <a:pt x="96" y="126"/>
                </a:moveTo>
                <a:cubicBezTo>
                  <a:pt x="96" y="150"/>
                  <a:pt x="76" y="169"/>
                  <a:pt x="53" y="169"/>
                </a:cubicBezTo>
                <a:cubicBezTo>
                  <a:pt x="29" y="169"/>
                  <a:pt x="10" y="150"/>
                  <a:pt x="10" y="126"/>
                </a:cubicBezTo>
                <a:cubicBezTo>
                  <a:pt x="10" y="102"/>
                  <a:pt x="29" y="83"/>
                  <a:pt x="53" y="83"/>
                </a:cubicBezTo>
                <a:cubicBezTo>
                  <a:pt x="56" y="83"/>
                  <a:pt x="59" y="84"/>
                  <a:pt x="62" y="84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8" y="129"/>
                  <a:pt x="50" y="132"/>
                  <a:pt x="52" y="133"/>
                </a:cubicBezTo>
                <a:cubicBezTo>
                  <a:pt x="55" y="133"/>
                  <a:pt x="58" y="132"/>
                  <a:pt x="59" y="129"/>
                </a:cubicBezTo>
                <a:cubicBezTo>
                  <a:pt x="72" y="88"/>
                  <a:pt x="72" y="88"/>
                  <a:pt x="72" y="88"/>
                </a:cubicBezTo>
                <a:cubicBezTo>
                  <a:pt x="86" y="95"/>
                  <a:pt x="96" y="109"/>
                  <a:pt x="96" y="126"/>
                </a:cubicBezTo>
                <a:moveTo>
                  <a:pt x="263" y="87"/>
                </a:moveTo>
                <a:cubicBezTo>
                  <a:pt x="267" y="82"/>
                  <a:pt x="267" y="82"/>
                  <a:pt x="267" y="82"/>
                </a:cubicBezTo>
                <a:cubicBezTo>
                  <a:pt x="267" y="82"/>
                  <a:pt x="254" y="69"/>
                  <a:pt x="230" y="69"/>
                </a:cubicBezTo>
                <a:cubicBezTo>
                  <a:pt x="230" y="69"/>
                  <a:pt x="203" y="67"/>
                  <a:pt x="183" y="93"/>
                </a:cubicBezTo>
                <a:cubicBezTo>
                  <a:pt x="183" y="93"/>
                  <a:pt x="173" y="105"/>
                  <a:pt x="172" y="120"/>
                </a:cubicBezTo>
                <a:cubicBezTo>
                  <a:pt x="169" y="120"/>
                  <a:pt x="167" y="120"/>
                  <a:pt x="165" y="120"/>
                </a:cubicBezTo>
                <a:cubicBezTo>
                  <a:pt x="193" y="37"/>
                  <a:pt x="193" y="37"/>
                  <a:pt x="193" y="37"/>
                </a:cubicBezTo>
                <a:cubicBezTo>
                  <a:pt x="200" y="37"/>
                  <a:pt x="200" y="37"/>
                  <a:pt x="200" y="37"/>
                </a:cubicBezTo>
                <a:cubicBezTo>
                  <a:pt x="203" y="37"/>
                  <a:pt x="205" y="35"/>
                  <a:pt x="205" y="32"/>
                </a:cubicBezTo>
                <a:cubicBezTo>
                  <a:pt x="205" y="30"/>
                  <a:pt x="203" y="28"/>
                  <a:pt x="200" y="28"/>
                </a:cubicBezTo>
                <a:cubicBezTo>
                  <a:pt x="182" y="28"/>
                  <a:pt x="182" y="28"/>
                  <a:pt x="182" y="28"/>
                </a:cubicBezTo>
                <a:cubicBezTo>
                  <a:pt x="180" y="28"/>
                  <a:pt x="177" y="30"/>
                  <a:pt x="177" y="32"/>
                </a:cubicBezTo>
                <a:cubicBezTo>
                  <a:pt x="177" y="35"/>
                  <a:pt x="180" y="37"/>
                  <a:pt x="182" y="37"/>
                </a:cubicBezTo>
                <a:cubicBezTo>
                  <a:pt x="187" y="37"/>
                  <a:pt x="187" y="37"/>
                  <a:pt x="187" y="37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54" y="120"/>
                  <a:pt x="150" y="120"/>
                  <a:pt x="150" y="120"/>
                </a:cubicBezTo>
                <a:cubicBezTo>
                  <a:pt x="135" y="120"/>
                  <a:pt x="127" y="106"/>
                  <a:pt x="127" y="106"/>
                </a:cubicBezTo>
                <a:cubicBezTo>
                  <a:pt x="88" y="37"/>
                  <a:pt x="88" y="37"/>
                  <a:pt x="88" y="37"/>
                </a:cubicBezTo>
                <a:cubicBezTo>
                  <a:pt x="96" y="10"/>
                  <a:pt x="96" y="10"/>
                  <a:pt x="96" y="10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4"/>
                  <a:pt x="113" y="4"/>
                  <a:pt x="113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97" y="5"/>
                  <a:pt x="97" y="5"/>
                  <a:pt x="97" y="5"/>
                </a:cubicBezTo>
                <a:cubicBezTo>
                  <a:pt x="97" y="3"/>
                  <a:pt x="96" y="2"/>
                  <a:pt x="94" y="1"/>
                </a:cubicBezTo>
                <a:cubicBezTo>
                  <a:pt x="91" y="0"/>
                  <a:pt x="88" y="2"/>
                  <a:pt x="87" y="4"/>
                </a:cubicBezTo>
                <a:cubicBezTo>
                  <a:pt x="65" y="74"/>
                  <a:pt x="65" y="74"/>
                  <a:pt x="65" y="74"/>
                </a:cubicBezTo>
                <a:cubicBezTo>
                  <a:pt x="61" y="73"/>
                  <a:pt x="57" y="73"/>
                  <a:pt x="53" y="73"/>
                </a:cubicBezTo>
                <a:cubicBezTo>
                  <a:pt x="24" y="73"/>
                  <a:pt x="0" y="97"/>
                  <a:pt x="0" y="126"/>
                </a:cubicBezTo>
                <a:cubicBezTo>
                  <a:pt x="0" y="155"/>
                  <a:pt x="24" y="179"/>
                  <a:pt x="53" y="179"/>
                </a:cubicBezTo>
                <a:cubicBezTo>
                  <a:pt x="82" y="179"/>
                  <a:pt x="106" y="155"/>
                  <a:pt x="106" y="126"/>
                </a:cubicBezTo>
                <a:cubicBezTo>
                  <a:pt x="106" y="105"/>
                  <a:pt x="93" y="86"/>
                  <a:pt x="75" y="78"/>
                </a:cubicBezTo>
                <a:cubicBezTo>
                  <a:pt x="78" y="69"/>
                  <a:pt x="78" y="69"/>
                  <a:pt x="78" y="69"/>
                </a:cubicBezTo>
                <a:cubicBezTo>
                  <a:pt x="89" y="69"/>
                  <a:pt x="89" y="69"/>
                  <a:pt x="89" y="69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6" y="114"/>
                  <a:pt x="125" y="133"/>
                  <a:pt x="150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9" y="159"/>
                  <a:pt x="201" y="179"/>
                  <a:pt x="228" y="179"/>
                </a:cubicBezTo>
                <a:cubicBezTo>
                  <a:pt x="257" y="179"/>
                  <a:pt x="281" y="155"/>
                  <a:pt x="281" y="126"/>
                </a:cubicBezTo>
                <a:cubicBezTo>
                  <a:pt x="281" y="110"/>
                  <a:pt x="274" y="96"/>
                  <a:pt x="263" y="87"/>
                </a:cubicBezTo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D2E6CE-E1AF-4815-94CF-737F060C415C}"/>
              </a:ext>
            </a:extLst>
          </p:cNvPr>
          <p:cNvGrpSpPr/>
          <p:nvPr/>
        </p:nvGrpSpPr>
        <p:grpSpPr bwMode="gray">
          <a:xfrm>
            <a:off x="9766153" y="5080774"/>
            <a:ext cx="223838" cy="978261"/>
            <a:chOff x="5248275" y="8656277"/>
            <a:chExt cx="223838" cy="978261"/>
          </a:xfrm>
        </p:grpSpPr>
        <p:sp>
          <p:nvSpPr>
            <p:cNvPr id="19" name="Freeform 294">
              <a:extLst>
                <a:ext uri="{FF2B5EF4-FFF2-40B4-BE49-F238E27FC236}">
                  <a16:creationId xmlns:a16="http://schemas.microsoft.com/office/drawing/2014/main" id="{579B529B-103F-4494-A391-79B18671B5A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248275" y="8656277"/>
              <a:ext cx="223838" cy="531813"/>
            </a:xfrm>
            <a:custGeom>
              <a:avLst/>
              <a:gdLst>
                <a:gd name="T0" fmla="*/ 41 w 82"/>
                <a:gd name="T1" fmla="*/ 62 h 194"/>
                <a:gd name="T2" fmla="*/ 20 w 82"/>
                <a:gd name="T3" fmla="*/ 41 h 194"/>
                <a:gd name="T4" fmla="*/ 41 w 82"/>
                <a:gd name="T5" fmla="*/ 20 h 194"/>
                <a:gd name="T6" fmla="*/ 62 w 82"/>
                <a:gd name="T7" fmla="*/ 41 h 194"/>
                <a:gd name="T8" fmla="*/ 41 w 82"/>
                <a:gd name="T9" fmla="*/ 62 h 194"/>
                <a:gd name="T10" fmla="*/ 41 w 82"/>
                <a:gd name="T11" fmla="*/ 120 h 194"/>
                <a:gd name="T12" fmla="*/ 20 w 82"/>
                <a:gd name="T13" fmla="*/ 99 h 194"/>
                <a:gd name="T14" fmla="*/ 41 w 82"/>
                <a:gd name="T15" fmla="*/ 78 h 194"/>
                <a:gd name="T16" fmla="*/ 62 w 82"/>
                <a:gd name="T17" fmla="*/ 99 h 194"/>
                <a:gd name="T18" fmla="*/ 41 w 82"/>
                <a:gd name="T19" fmla="*/ 120 h 194"/>
                <a:gd name="T20" fmla="*/ 41 w 82"/>
                <a:gd name="T21" fmla="*/ 178 h 194"/>
                <a:gd name="T22" fmla="*/ 20 w 82"/>
                <a:gd name="T23" fmla="*/ 157 h 194"/>
                <a:gd name="T24" fmla="*/ 41 w 82"/>
                <a:gd name="T25" fmla="*/ 135 h 194"/>
                <a:gd name="T26" fmla="*/ 62 w 82"/>
                <a:gd name="T27" fmla="*/ 157 h 194"/>
                <a:gd name="T28" fmla="*/ 41 w 82"/>
                <a:gd name="T29" fmla="*/ 178 h 194"/>
                <a:gd name="T30" fmla="*/ 0 w 82"/>
                <a:gd name="T31" fmla="*/ 190 h 194"/>
                <a:gd name="T32" fmla="*/ 4 w 82"/>
                <a:gd name="T33" fmla="*/ 194 h 194"/>
                <a:gd name="T34" fmla="*/ 77 w 82"/>
                <a:gd name="T35" fmla="*/ 194 h 194"/>
                <a:gd name="T36" fmla="*/ 82 w 82"/>
                <a:gd name="T37" fmla="*/ 190 h 194"/>
                <a:gd name="T38" fmla="*/ 82 w 82"/>
                <a:gd name="T39" fmla="*/ 4 h 194"/>
                <a:gd name="T40" fmla="*/ 77 w 82"/>
                <a:gd name="T41" fmla="*/ 0 h 194"/>
                <a:gd name="T42" fmla="*/ 4 w 82"/>
                <a:gd name="T43" fmla="*/ 0 h 194"/>
                <a:gd name="T44" fmla="*/ 0 w 82"/>
                <a:gd name="T45" fmla="*/ 4 h 194"/>
                <a:gd name="T46" fmla="*/ 0 w 82"/>
                <a:gd name="T47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94">
                  <a:moveTo>
                    <a:pt x="41" y="62"/>
                  </a:moveTo>
                  <a:cubicBezTo>
                    <a:pt x="29" y="62"/>
                    <a:pt x="20" y="53"/>
                    <a:pt x="20" y="41"/>
                  </a:cubicBezTo>
                  <a:cubicBezTo>
                    <a:pt x="20" y="30"/>
                    <a:pt x="29" y="20"/>
                    <a:pt x="41" y="20"/>
                  </a:cubicBezTo>
                  <a:cubicBezTo>
                    <a:pt x="52" y="20"/>
                    <a:pt x="62" y="30"/>
                    <a:pt x="62" y="41"/>
                  </a:cubicBezTo>
                  <a:cubicBezTo>
                    <a:pt x="62" y="53"/>
                    <a:pt x="52" y="62"/>
                    <a:pt x="41" y="62"/>
                  </a:cubicBezTo>
                  <a:moveTo>
                    <a:pt x="41" y="120"/>
                  </a:moveTo>
                  <a:cubicBezTo>
                    <a:pt x="29" y="120"/>
                    <a:pt x="20" y="111"/>
                    <a:pt x="20" y="99"/>
                  </a:cubicBezTo>
                  <a:cubicBezTo>
                    <a:pt x="20" y="87"/>
                    <a:pt x="29" y="78"/>
                    <a:pt x="41" y="78"/>
                  </a:cubicBezTo>
                  <a:cubicBezTo>
                    <a:pt x="52" y="78"/>
                    <a:pt x="62" y="87"/>
                    <a:pt x="62" y="99"/>
                  </a:cubicBezTo>
                  <a:cubicBezTo>
                    <a:pt x="62" y="111"/>
                    <a:pt x="52" y="120"/>
                    <a:pt x="41" y="120"/>
                  </a:cubicBezTo>
                  <a:moveTo>
                    <a:pt x="41" y="178"/>
                  </a:moveTo>
                  <a:cubicBezTo>
                    <a:pt x="29" y="178"/>
                    <a:pt x="20" y="168"/>
                    <a:pt x="20" y="157"/>
                  </a:cubicBezTo>
                  <a:cubicBezTo>
                    <a:pt x="20" y="145"/>
                    <a:pt x="29" y="135"/>
                    <a:pt x="41" y="135"/>
                  </a:cubicBezTo>
                  <a:cubicBezTo>
                    <a:pt x="52" y="135"/>
                    <a:pt x="62" y="145"/>
                    <a:pt x="62" y="157"/>
                  </a:cubicBezTo>
                  <a:cubicBezTo>
                    <a:pt x="62" y="168"/>
                    <a:pt x="52" y="178"/>
                    <a:pt x="41" y="178"/>
                  </a:cubicBezTo>
                  <a:moveTo>
                    <a:pt x="0" y="190"/>
                  </a:moveTo>
                  <a:cubicBezTo>
                    <a:pt x="0" y="192"/>
                    <a:pt x="2" y="194"/>
                    <a:pt x="4" y="194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80" y="194"/>
                    <a:pt x="82" y="192"/>
                    <a:pt x="82" y="19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190"/>
                  </a:lnTo>
                  <a:close/>
                </a:path>
              </a:pathLst>
            </a:custGeom>
            <a:solidFill>
              <a:srgbClr val="001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95">
              <a:extLst>
                <a:ext uri="{FF2B5EF4-FFF2-40B4-BE49-F238E27FC236}">
                  <a16:creationId xmlns:a16="http://schemas.microsoft.com/office/drawing/2014/main" id="{548B72D3-7868-471E-8698-AF6567FA3EF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35588" y="9205913"/>
              <a:ext cx="46038" cy="428625"/>
            </a:xfrm>
            <a:prstGeom prst="rect">
              <a:avLst/>
            </a:prstGeom>
            <a:solidFill>
              <a:srgbClr val="001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18878FD-7ABF-4533-ACC7-E2C91E91737C}"/>
              </a:ext>
            </a:extLst>
          </p:cNvPr>
          <p:cNvSpPr/>
          <p:nvPr/>
        </p:nvSpPr>
        <p:spPr>
          <a:xfrm>
            <a:off x="877824" y="975802"/>
            <a:ext cx="10447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82828"/>
                </a:solidFill>
                <a:latin typeface="NJFont Book"/>
              </a:rPr>
              <a:t>Harnessing a range of data sources our control room operators can monitor performance, spot incidents and optimise the network with informed decisions.</a:t>
            </a:r>
            <a:endParaRPr lang="en-GB" sz="1600" dirty="0">
              <a:solidFill>
                <a:srgbClr val="282828"/>
              </a:solidFill>
              <a:latin typeface="NJFont Book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9E0CCC5-08AC-4158-BDED-3C0A7A49CDBC}"/>
              </a:ext>
            </a:extLst>
          </p:cNvPr>
          <p:cNvSpPr txBox="1">
            <a:spLocks/>
          </p:cNvSpPr>
          <p:nvPr/>
        </p:nvSpPr>
        <p:spPr bwMode="gray">
          <a:xfrm>
            <a:off x="748510" y="118839"/>
            <a:ext cx="7734508" cy="978852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NJFont Light" panose="020B0303020304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19A8"/>
                </a:solidFill>
                <a:latin typeface="NJFont Medium" panose="020B0603020304020204" pitchFamily="34" charset="0"/>
              </a:rPr>
              <a:t>Using Data to manage London's road network</a:t>
            </a:r>
          </a:p>
        </p:txBody>
      </p:sp>
      <p:sp>
        <p:nvSpPr>
          <p:cNvPr id="23" name="Line 192">
            <a:extLst>
              <a:ext uri="{FF2B5EF4-FFF2-40B4-BE49-F238E27FC236}">
                <a16:creationId xmlns:a16="http://schemas.microsoft.com/office/drawing/2014/main" id="{D7C90972-3712-4E32-B141-F9D771F67465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9871833" y="5200365"/>
            <a:ext cx="469900" cy="466725"/>
          </a:xfrm>
          <a:prstGeom prst="line">
            <a:avLst/>
          </a:prstGeom>
          <a:noFill/>
          <a:ln w="79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282828"/>
              </a:solidFill>
              <a:latin typeface="NJFont Book"/>
            </a:endParaRPr>
          </a:p>
        </p:txBody>
      </p:sp>
      <p:sp>
        <p:nvSpPr>
          <p:cNvPr id="24" name="Line 196">
            <a:extLst>
              <a:ext uri="{FF2B5EF4-FFF2-40B4-BE49-F238E27FC236}">
                <a16:creationId xmlns:a16="http://schemas.microsoft.com/office/drawing/2014/main" id="{9EFBEF2E-FD99-4ADF-8148-6F9589CCE2E5}"/>
              </a:ext>
            </a:extLst>
          </p:cNvPr>
          <p:cNvSpPr>
            <a:spLocks noChangeShapeType="1"/>
          </p:cNvSpPr>
          <p:nvPr/>
        </p:nvSpPr>
        <p:spPr bwMode="gray">
          <a:xfrm>
            <a:off x="10071859" y="5257515"/>
            <a:ext cx="468313" cy="468313"/>
          </a:xfrm>
          <a:prstGeom prst="line">
            <a:avLst/>
          </a:prstGeom>
          <a:noFill/>
          <a:ln w="79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282828"/>
              </a:solidFill>
              <a:latin typeface="NJFont Book"/>
            </a:endParaRPr>
          </a:p>
        </p:txBody>
      </p:sp>
      <p:sp>
        <p:nvSpPr>
          <p:cNvPr id="25" name="Line 204">
            <a:extLst>
              <a:ext uri="{FF2B5EF4-FFF2-40B4-BE49-F238E27FC236}">
                <a16:creationId xmlns:a16="http://schemas.microsoft.com/office/drawing/2014/main" id="{2A07B6B5-FCEB-4CAF-AA8D-6CF6D78BD08D}"/>
              </a:ext>
            </a:extLst>
          </p:cNvPr>
          <p:cNvSpPr>
            <a:spLocks noChangeShapeType="1"/>
          </p:cNvSpPr>
          <p:nvPr/>
        </p:nvSpPr>
        <p:spPr bwMode="gray">
          <a:xfrm>
            <a:off x="10073447" y="5122576"/>
            <a:ext cx="468313" cy="471488"/>
          </a:xfrm>
          <a:prstGeom prst="line">
            <a:avLst/>
          </a:prstGeom>
          <a:noFill/>
          <a:ln w="79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282828"/>
              </a:solidFill>
              <a:latin typeface="NJFont Book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FD8B8F7-4EAB-47D0-B674-C40729847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3" t="16492" r="22127" b="22280"/>
          <a:stretch/>
        </p:blipFill>
        <p:spPr>
          <a:xfrm>
            <a:off x="1763670" y="1788467"/>
            <a:ext cx="2303780" cy="1385271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B9C7A6D4-42AD-4437-BB2E-51CE307D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828" y="1788467"/>
            <a:ext cx="1748409" cy="1311306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546BE-7C3C-4C27-B0E6-AE4450EEF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716" y="4420944"/>
            <a:ext cx="2651927" cy="1269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69197C-775D-4817-9BA7-B388AB041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615" y="1765722"/>
            <a:ext cx="3015830" cy="138527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C2D5F12-C525-480B-9AC1-26DC028BD42A}"/>
              </a:ext>
            </a:extLst>
          </p:cNvPr>
          <p:cNvSpPr/>
          <p:nvPr/>
        </p:nvSpPr>
        <p:spPr>
          <a:xfrm>
            <a:off x="1796249" y="3178290"/>
            <a:ext cx="2058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282828"/>
                </a:solidFill>
                <a:latin typeface="NJFont Book"/>
              </a:rPr>
              <a:t>COV-IMS</a:t>
            </a:r>
            <a:endParaRPr lang="en-GB" sz="1200" b="1" dirty="0">
              <a:solidFill>
                <a:srgbClr val="282828"/>
              </a:solidFill>
              <a:latin typeface="NJFont Book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31D050-0425-488B-973E-C25BCC68F520}"/>
              </a:ext>
            </a:extLst>
          </p:cNvPr>
          <p:cNvSpPr/>
          <p:nvPr/>
        </p:nvSpPr>
        <p:spPr>
          <a:xfrm>
            <a:off x="4413454" y="3195638"/>
            <a:ext cx="202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282828"/>
                </a:solidFill>
                <a:latin typeface="NJFont Book"/>
              </a:rPr>
              <a:t>CCTV, ANPR, RODAT</a:t>
            </a:r>
            <a:endParaRPr lang="en-GB" sz="1200" b="1" dirty="0">
              <a:solidFill>
                <a:srgbClr val="282828"/>
              </a:solidFill>
              <a:latin typeface="NJFont Book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337D185-1A1D-4678-846B-836C2DE2C407}"/>
              </a:ext>
            </a:extLst>
          </p:cNvPr>
          <p:cNvSpPr/>
          <p:nvPr/>
        </p:nvSpPr>
        <p:spPr>
          <a:xfrm>
            <a:off x="6794615" y="3165807"/>
            <a:ext cx="3015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err="1">
                <a:solidFill>
                  <a:srgbClr val="282828"/>
                </a:solidFill>
                <a:latin typeface="NJFont Book"/>
              </a:rPr>
              <a:t>iBus</a:t>
            </a:r>
            <a:r>
              <a:rPr lang="en-GB" sz="1600" b="1" dirty="0">
                <a:solidFill>
                  <a:srgbClr val="282828"/>
                </a:solidFill>
                <a:latin typeface="NJFont Book"/>
              </a:rPr>
              <a:t> (NIMBUS)</a:t>
            </a:r>
            <a:endParaRPr lang="en-GB" sz="1200" b="1" dirty="0">
              <a:solidFill>
                <a:srgbClr val="282828"/>
              </a:solidFill>
              <a:latin typeface="NJFont Book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E9A5B7F-09EB-432F-A6D6-070D2F7D7553}"/>
              </a:ext>
            </a:extLst>
          </p:cNvPr>
          <p:cNvPicPr/>
          <p:nvPr/>
        </p:nvPicPr>
        <p:blipFill rotWithShape="1">
          <a:blip r:embed="rId7"/>
          <a:srcRect l="4455" t="16582" r="9664" b="12106"/>
          <a:stretch/>
        </p:blipFill>
        <p:spPr bwMode="auto">
          <a:xfrm>
            <a:off x="6975688" y="4286968"/>
            <a:ext cx="2743200" cy="1422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477E7B9A-3470-4D58-8D63-C2B3E899E1B4}"/>
              </a:ext>
            </a:extLst>
          </p:cNvPr>
          <p:cNvSpPr/>
          <p:nvPr/>
        </p:nvSpPr>
        <p:spPr>
          <a:xfrm>
            <a:off x="6794615" y="5764812"/>
            <a:ext cx="3015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282828"/>
                </a:solidFill>
                <a:latin typeface="NJFont Book"/>
              </a:rPr>
              <a:t>UTC/SCOOT (becomes SITS/RTO)</a:t>
            </a:r>
            <a:endParaRPr lang="en-GB" sz="1200" b="1" dirty="0">
              <a:solidFill>
                <a:srgbClr val="282828"/>
              </a:solidFill>
              <a:latin typeface="NJFont Book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8F3E82E-9025-433C-A8B5-180C422079F5}"/>
              </a:ext>
            </a:extLst>
          </p:cNvPr>
          <p:cNvSpPr/>
          <p:nvPr/>
        </p:nvSpPr>
        <p:spPr>
          <a:xfrm>
            <a:off x="1080717" y="5713689"/>
            <a:ext cx="2645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282828"/>
                </a:solidFill>
                <a:latin typeface="NJFont Book"/>
              </a:rPr>
              <a:t>NMCC Operator</a:t>
            </a:r>
            <a:endParaRPr lang="en-GB" sz="1200" b="1" dirty="0">
              <a:solidFill>
                <a:srgbClr val="282828"/>
              </a:solidFill>
              <a:latin typeface="NJFont Book"/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450D526E-3AE3-4FB2-822C-B8172EFB4E92}"/>
              </a:ext>
            </a:extLst>
          </p:cNvPr>
          <p:cNvSpPr/>
          <p:nvPr/>
        </p:nvSpPr>
        <p:spPr bwMode="auto">
          <a:xfrm>
            <a:off x="3880186" y="5059246"/>
            <a:ext cx="2933552" cy="96234"/>
          </a:xfrm>
          <a:prstGeom prst="leftRightArrow">
            <a:avLst/>
          </a:prstGeom>
          <a:noFill/>
          <a:ln w="114300" cap="flat">
            <a:solidFill>
              <a:srgbClr val="7EB6E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0D3EF22-121A-424B-97B8-710BC225E640}"/>
              </a:ext>
            </a:extLst>
          </p:cNvPr>
          <p:cNvSpPr/>
          <p:nvPr/>
        </p:nvSpPr>
        <p:spPr>
          <a:xfrm>
            <a:off x="3819367" y="5199283"/>
            <a:ext cx="3015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282828"/>
                </a:solidFill>
                <a:latin typeface="NJFont Book"/>
              </a:rPr>
              <a:t>Deploy/review UTC </a:t>
            </a:r>
          </a:p>
          <a:p>
            <a:pPr algn="ctr"/>
            <a:r>
              <a:rPr lang="en-GB" sz="1600" b="1" dirty="0">
                <a:solidFill>
                  <a:srgbClr val="282828"/>
                </a:solidFill>
                <a:latin typeface="NJFont Book"/>
              </a:rPr>
              <a:t>signal timing strategies</a:t>
            </a:r>
            <a:endParaRPr lang="en-GB" sz="1200" b="1" dirty="0">
              <a:solidFill>
                <a:srgbClr val="282828"/>
              </a:solidFill>
              <a:latin typeface="NJFont Book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25B588-980F-4310-BD2E-C78E5DE78F24}"/>
              </a:ext>
            </a:extLst>
          </p:cNvPr>
          <p:cNvCxnSpPr>
            <a:cxnSpLocks/>
          </p:cNvCxnSpPr>
          <p:nvPr/>
        </p:nvCxnSpPr>
        <p:spPr>
          <a:xfrm>
            <a:off x="2296048" y="3758084"/>
            <a:ext cx="6186970" cy="25985"/>
          </a:xfrm>
          <a:prstGeom prst="line">
            <a:avLst/>
          </a:prstGeom>
          <a:ln w="114300" cmpd="sng">
            <a:solidFill>
              <a:srgbClr val="7EB6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42A1E5-8653-4BD5-ACE8-5F3C0454E966}"/>
              </a:ext>
            </a:extLst>
          </p:cNvPr>
          <p:cNvCxnSpPr>
            <a:cxnSpLocks/>
          </p:cNvCxnSpPr>
          <p:nvPr/>
        </p:nvCxnSpPr>
        <p:spPr>
          <a:xfrm>
            <a:off x="2356438" y="3784069"/>
            <a:ext cx="0" cy="636875"/>
          </a:xfrm>
          <a:prstGeom prst="straightConnector1">
            <a:avLst/>
          </a:prstGeom>
          <a:ln w="114300" cmpd="sng">
            <a:solidFill>
              <a:srgbClr val="7EB6E4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AF020E4-E75B-44A5-8C10-AB0F30845BC2}"/>
              </a:ext>
            </a:extLst>
          </p:cNvPr>
          <p:cNvCxnSpPr>
            <a:cxnSpLocks/>
          </p:cNvCxnSpPr>
          <p:nvPr/>
        </p:nvCxnSpPr>
        <p:spPr>
          <a:xfrm flipV="1">
            <a:off x="2915560" y="3488674"/>
            <a:ext cx="0" cy="295395"/>
          </a:xfrm>
          <a:prstGeom prst="line">
            <a:avLst/>
          </a:prstGeom>
          <a:ln w="114300" cmpd="sng">
            <a:solidFill>
              <a:srgbClr val="7EB6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0DECDA2-B646-45D1-BD7C-30B425578626}"/>
              </a:ext>
            </a:extLst>
          </p:cNvPr>
          <p:cNvCxnSpPr>
            <a:cxnSpLocks/>
          </p:cNvCxnSpPr>
          <p:nvPr/>
        </p:nvCxnSpPr>
        <p:spPr>
          <a:xfrm flipV="1">
            <a:off x="5460970" y="3514610"/>
            <a:ext cx="0" cy="295395"/>
          </a:xfrm>
          <a:prstGeom prst="line">
            <a:avLst/>
          </a:prstGeom>
          <a:ln w="114300" cmpd="sng">
            <a:solidFill>
              <a:srgbClr val="7EB6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8FBDA6F-6ECD-4B69-ABAC-9BEA55B2769F}"/>
              </a:ext>
            </a:extLst>
          </p:cNvPr>
          <p:cNvCxnSpPr>
            <a:cxnSpLocks/>
          </p:cNvCxnSpPr>
          <p:nvPr/>
        </p:nvCxnSpPr>
        <p:spPr>
          <a:xfrm flipV="1">
            <a:off x="8428859" y="3514610"/>
            <a:ext cx="0" cy="295395"/>
          </a:xfrm>
          <a:prstGeom prst="line">
            <a:avLst/>
          </a:prstGeom>
          <a:ln w="114300" cmpd="sng">
            <a:solidFill>
              <a:srgbClr val="7EB6E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42876EF-2A18-42C8-8CA5-76C102AA3180}"/>
              </a:ext>
            </a:extLst>
          </p:cNvPr>
          <p:cNvSpPr/>
          <p:nvPr/>
        </p:nvSpPr>
        <p:spPr>
          <a:xfrm>
            <a:off x="3941327" y="3863729"/>
            <a:ext cx="3015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282828"/>
                </a:solidFill>
                <a:latin typeface="NJFont Book"/>
              </a:rPr>
              <a:t>“Network Intelligence”</a:t>
            </a:r>
            <a:endParaRPr lang="en-GB" sz="1200" b="1" dirty="0">
              <a:solidFill>
                <a:srgbClr val="282828"/>
              </a:solidFill>
              <a:latin typeface="NJFont Book"/>
            </a:endParaRPr>
          </a:p>
        </p:txBody>
      </p:sp>
    </p:spTree>
    <p:extLst>
      <p:ext uri="{BB962C8B-B14F-4D97-AF65-F5344CB8AC3E}">
        <p14:creationId xmlns:p14="http://schemas.microsoft.com/office/powerpoint/2010/main" val="317913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gray">
          <a:xfrm>
            <a:off x="554477" y="46605"/>
            <a:ext cx="11537004" cy="561714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NJFont Light" panose="020B0303020304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19A8"/>
                </a:solidFill>
                <a:latin typeface="Johnston100 Medium" panose="020B0603030304020204" pitchFamily="34" charset="0"/>
              </a:rPr>
              <a:t>Common Operational View Incident Management System </a:t>
            </a:r>
          </a:p>
          <a:p>
            <a:r>
              <a:rPr lang="en-GB" dirty="0">
                <a:solidFill>
                  <a:srgbClr val="0019A8"/>
                </a:solidFill>
                <a:latin typeface="Johnston100 Medium" panose="020B0603030304020204" pitchFamily="34" charset="0"/>
              </a:rPr>
              <a:t>(COV IMS)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E00EB4-3188-4FBA-99B3-51D6CA570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3" t="16492" r="22127" b="22280"/>
          <a:stretch/>
        </p:blipFill>
        <p:spPr>
          <a:xfrm>
            <a:off x="372322" y="1736288"/>
            <a:ext cx="6714535" cy="40374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48A24D-3567-4005-9FCF-267ED9442822}"/>
              </a:ext>
            </a:extLst>
          </p:cNvPr>
          <p:cNvSpPr/>
          <p:nvPr/>
        </p:nvSpPr>
        <p:spPr>
          <a:xfrm>
            <a:off x="7140102" y="1614210"/>
            <a:ext cx="473088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82828"/>
                </a:solidFill>
                <a:latin typeface="NJFont Book"/>
              </a:rPr>
              <a:t>GIS mapping service showing the following data sources.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82828"/>
              </a:solidFill>
              <a:latin typeface="NJFont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282828"/>
                </a:solidFill>
                <a:latin typeface="NJFont Book"/>
              </a:rPr>
              <a:t>Planned roadworks from our permitting database (location, reason, works owner, start/finish).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i="1" dirty="0">
              <a:solidFill>
                <a:srgbClr val="282828"/>
              </a:solidFill>
              <a:latin typeface="NJFont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282828"/>
                </a:solidFill>
                <a:latin typeface="NJFont Book"/>
              </a:rPr>
              <a:t>Incidents added live by NMCC operators in real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i="1" dirty="0">
              <a:solidFill>
                <a:srgbClr val="282828"/>
              </a:solidFill>
              <a:latin typeface="NJFont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282828"/>
                </a:solidFill>
                <a:latin typeface="NJFont Book"/>
              </a:rPr>
              <a:t>Data feed from Waze from cloud sources ‘user reported issues’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i="1" dirty="0">
              <a:solidFill>
                <a:srgbClr val="282828"/>
              </a:solidFill>
              <a:latin typeface="NJFont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282828"/>
                </a:solidFill>
                <a:latin typeface="NJFont Book"/>
              </a:rPr>
              <a:t>Optional overlays of UTC and other SCOOT performance data, </a:t>
            </a:r>
            <a:r>
              <a:rPr lang="en-GB" sz="1600" i="1" dirty="0" err="1">
                <a:solidFill>
                  <a:srgbClr val="282828"/>
                </a:solidFill>
                <a:latin typeface="NJFont Book"/>
              </a:rPr>
              <a:t>ie</a:t>
            </a:r>
            <a:r>
              <a:rPr lang="en-GB" sz="1600" i="1" dirty="0">
                <a:solidFill>
                  <a:srgbClr val="282828"/>
                </a:solidFill>
                <a:latin typeface="NJFont Book"/>
              </a:rPr>
              <a:t> congestion.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i="1" dirty="0">
              <a:solidFill>
                <a:srgbClr val="282828"/>
              </a:solidFill>
              <a:latin typeface="NJFont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282828"/>
                </a:solidFill>
                <a:latin typeface="NJFont Book"/>
              </a:rPr>
              <a:t>Feeds back out to partner apps/services.</a:t>
            </a:r>
          </a:p>
        </p:txBody>
      </p:sp>
    </p:spTree>
    <p:extLst>
      <p:ext uri="{BB962C8B-B14F-4D97-AF65-F5344CB8AC3E}">
        <p14:creationId xmlns:p14="http://schemas.microsoft.com/office/powerpoint/2010/main" val="262590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736" y="2096967"/>
            <a:ext cx="1836977" cy="1377732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408680" y="990048"/>
            <a:ext cx="1024253" cy="57489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872165"/>
            <a:r>
              <a:rPr lang="en-GB" sz="1200" dirty="0">
                <a:solidFill>
                  <a:prstClr val="white"/>
                </a:solidFill>
                <a:latin typeface="NJFont Light" panose="020B0303020304020204" pitchFamily="34" charset="0"/>
              </a:rPr>
              <a:t>ANPR</a:t>
            </a:r>
          </a:p>
          <a:p>
            <a:pPr algn="ctr" defTabSz="872165"/>
            <a:r>
              <a:rPr lang="en-GB" sz="1200" dirty="0">
                <a:solidFill>
                  <a:prstClr val="white"/>
                </a:solidFill>
                <a:latin typeface="NJFont Light" panose="020B0303020304020204" pitchFamily="34" charset="0"/>
              </a:rPr>
              <a:t>cameras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03192" y="991409"/>
            <a:ext cx="1041104" cy="50719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872165"/>
            <a:r>
              <a:rPr lang="en-GB" sz="1200" dirty="0">
                <a:solidFill>
                  <a:prstClr val="white"/>
                </a:solidFill>
                <a:latin typeface="NJFont Light" panose="020B0303020304020204" pitchFamily="34" charset="0"/>
              </a:rPr>
              <a:t>SCOOT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73196" y="990048"/>
            <a:ext cx="1010437" cy="56674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872165"/>
            <a:r>
              <a:rPr lang="en-GB" sz="1200" dirty="0">
                <a:solidFill>
                  <a:prstClr val="white"/>
                </a:solidFill>
                <a:latin typeface="NJFont Light" panose="020B0303020304020204" pitchFamily="34" charset="0"/>
              </a:rPr>
              <a:t>Automatic Traffic Counters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32932" y="2471958"/>
            <a:ext cx="1424856" cy="62764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872165"/>
            <a:r>
              <a:rPr lang="en-GB" sz="1200" dirty="0">
                <a:solidFill>
                  <a:prstClr val="white"/>
                </a:solidFill>
                <a:latin typeface="NJFont Light" panose="020B0303020304020204" pitchFamily="34" charset="0"/>
              </a:rPr>
              <a:t>Innovative algorithms &amp; computing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63086" y="3573016"/>
            <a:ext cx="1433727" cy="84252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872165"/>
            <a:r>
              <a:rPr lang="en-GB" sz="1200" dirty="0">
                <a:solidFill>
                  <a:prstClr val="white"/>
                </a:solidFill>
                <a:latin typeface="NJFont Light" panose="020B0303020304020204" pitchFamily="34" charset="0"/>
              </a:rPr>
              <a:t>Real-time detailed view of traffic behaviour on our network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789909" y="-387912"/>
            <a:ext cx="377426" cy="4410851"/>
          </a:xfrm>
          <a:prstGeom prst="leftBrace">
            <a:avLst>
              <a:gd name="adj1" fmla="val 22584"/>
              <a:gd name="adj2" fmla="val 50000"/>
            </a:avLst>
          </a:prstGeom>
          <a:noFill/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4" tIns="45690" rIns="91374" bIns="45690" rtlCol="0" anchor="ctr"/>
          <a:lstStyle/>
          <a:p>
            <a:pPr algn="ctr" defTabSz="872165"/>
            <a:endParaRPr lang="en-GB" sz="1700">
              <a:solidFill>
                <a:srgbClr val="282828"/>
              </a:solidFill>
              <a:latin typeface="NJFont Book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2855696" y="1182916"/>
            <a:ext cx="504000" cy="181006"/>
          </a:xfrm>
          <a:prstGeom prst="stripedRightArrow">
            <a:avLst>
              <a:gd name="adj1" fmla="val 72416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872165"/>
            <a:endParaRPr lang="en-GB" sz="1700">
              <a:solidFill>
                <a:prstClr val="white"/>
              </a:solidFill>
              <a:latin typeface="NJFont 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0765" y="2094834"/>
            <a:ext cx="1424855" cy="369271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defTabSz="872165"/>
            <a:r>
              <a:rPr lang="en-GB" dirty="0">
                <a:solidFill>
                  <a:srgbClr val="282828"/>
                </a:solidFill>
                <a:latin typeface="NJFont Light" panose="020B0303020304020204" pitchFamily="34" charset="0"/>
              </a:rPr>
              <a:t>Data</a:t>
            </a:r>
            <a:r>
              <a:rPr lang="en-GB" b="1" dirty="0">
                <a:solidFill>
                  <a:srgbClr val="282828"/>
                </a:solidFill>
                <a:latin typeface="NJFont Light" panose="020B0303020304020204" pitchFamily="34" charset="0"/>
              </a:rPr>
              <a:t> </a:t>
            </a:r>
            <a:r>
              <a:rPr lang="en-GB" dirty="0">
                <a:solidFill>
                  <a:srgbClr val="282828"/>
                </a:solidFill>
                <a:latin typeface="NJFont Light" panose="020B0303020304020204" pitchFamily="34" charset="0"/>
              </a:rPr>
              <a:t>fusion</a:t>
            </a:r>
          </a:p>
        </p:txBody>
      </p:sp>
      <p:sp>
        <p:nvSpPr>
          <p:cNvPr id="22" name="Striped Right Arrow 21"/>
          <p:cNvSpPr/>
          <p:nvPr/>
        </p:nvSpPr>
        <p:spPr>
          <a:xfrm rot="10800000">
            <a:off x="4511880" y="1189269"/>
            <a:ext cx="504000" cy="176447"/>
          </a:xfrm>
          <a:prstGeom prst="stripedRightArrow">
            <a:avLst>
              <a:gd name="adj1" fmla="val 72416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872165"/>
            <a:endParaRPr lang="en-GB" sz="1700">
              <a:solidFill>
                <a:prstClr val="white"/>
              </a:solidFill>
              <a:latin typeface="NJFont Boo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5960" y="3212977"/>
            <a:ext cx="1077110" cy="369271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defTabSz="872165"/>
            <a:r>
              <a:rPr lang="en-GB" dirty="0">
                <a:solidFill>
                  <a:srgbClr val="282828"/>
                </a:solidFill>
                <a:latin typeface="NJFont Light" panose="020B0303020304020204" pitchFamily="34" charset="0"/>
              </a:rPr>
              <a:t>Outputs</a:t>
            </a:r>
          </a:p>
        </p:txBody>
      </p:sp>
      <p:graphicFrame>
        <p:nvGraphicFramePr>
          <p:cNvPr id="28" name="Diagram 27"/>
          <p:cNvGraphicFramePr/>
          <p:nvPr/>
        </p:nvGraphicFramePr>
        <p:xfrm>
          <a:off x="5522920" y="4581129"/>
          <a:ext cx="1437177" cy="123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>
          <a:xfrm>
            <a:off x="2639617" y="548680"/>
            <a:ext cx="2738685" cy="393200"/>
          </a:xfrm>
          <a:prstGeom prst="rect">
            <a:avLst/>
          </a:prstGeom>
        </p:spPr>
        <p:txBody>
          <a:bodyPr lIns="0" tIns="63962" rIns="127925" bIns="63962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NJFont Light" panose="020B03030203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400" dirty="0">
                <a:solidFill>
                  <a:srgbClr val="282828"/>
                </a:solidFill>
              </a:rPr>
              <a:t>Existing on-street sensors</a:t>
            </a:r>
          </a:p>
        </p:txBody>
      </p:sp>
      <p:sp>
        <p:nvSpPr>
          <p:cNvPr id="25" name="Bent Arrow 24"/>
          <p:cNvSpPr/>
          <p:nvPr/>
        </p:nvSpPr>
        <p:spPr>
          <a:xfrm rot="10800000" flipH="1">
            <a:off x="3888543" y="2132856"/>
            <a:ext cx="407258" cy="576064"/>
          </a:xfrm>
          <a:prstGeom prst="ben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872165"/>
            <a:endParaRPr lang="en-GB" sz="1700">
              <a:solidFill>
                <a:srgbClr val="282828"/>
              </a:solidFill>
              <a:latin typeface="NJFont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121" y="75263"/>
            <a:ext cx="5267499" cy="52322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defTabSz="872165"/>
            <a:r>
              <a:rPr lang="en-GB" sz="2800" dirty="0">
                <a:solidFill>
                  <a:srgbClr val="0019A8"/>
                </a:solidFill>
                <a:latin typeface="NJFont Medium" panose="020B0603020304020204" pitchFamily="34" charset="0"/>
              </a:rPr>
              <a:t>Real Time Operations - RODAT</a:t>
            </a:r>
            <a:endParaRPr lang="en-GB" sz="2800" dirty="0">
              <a:solidFill>
                <a:srgbClr val="0019A8"/>
              </a:solidFill>
              <a:latin typeface="NJFont Book"/>
            </a:endParaRPr>
          </a:p>
        </p:txBody>
      </p:sp>
      <p:sp>
        <p:nvSpPr>
          <p:cNvPr id="26" name="Bent Arrow 25"/>
          <p:cNvSpPr/>
          <p:nvPr/>
        </p:nvSpPr>
        <p:spPr>
          <a:xfrm rot="10800000" flipH="1">
            <a:off x="5040670" y="3189125"/>
            <a:ext cx="407258" cy="743931"/>
          </a:xfrm>
          <a:prstGeom prst="ben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 defTabSz="872165"/>
            <a:endParaRPr lang="en-GB" sz="1700">
              <a:solidFill>
                <a:srgbClr val="282828"/>
              </a:solidFill>
              <a:latin typeface="NJFont Boo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3767"/>
          <a:stretch/>
        </p:blipFill>
        <p:spPr bwMode="auto">
          <a:xfrm>
            <a:off x="7464152" y="1429768"/>
            <a:ext cx="27432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248129" y="620689"/>
            <a:ext cx="3242321" cy="738623"/>
          </a:xfrm>
          <a:prstGeom prst="rect">
            <a:avLst/>
          </a:prstGeom>
          <a:noFill/>
        </p:spPr>
        <p:txBody>
          <a:bodyPr wrap="square" lIns="91396" tIns="45700" rIns="91396" bIns="45700" rtlCol="0">
            <a:spAutoFit/>
          </a:bodyPr>
          <a:lstStyle/>
          <a:p>
            <a:pPr algn="ctr" defTabSz="872375"/>
            <a:r>
              <a:rPr lang="en-GB" sz="1400" dirty="0">
                <a:solidFill>
                  <a:srgbClr val="0019A8"/>
                </a:solidFill>
                <a:latin typeface="NJFont Medium" panose="020B0603020304020204" pitchFamily="34" charset="0"/>
              </a:rPr>
              <a:t>Flow and Journey Times along routes ending at Piccadilly – AM Peak 0700-1000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54" y="4221088"/>
            <a:ext cx="283411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309130" y="3410436"/>
            <a:ext cx="3323375" cy="7386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 defTabSz="872585"/>
            <a:r>
              <a:rPr lang="en-GB" sz="1400" dirty="0">
                <a:solidFill>
                  <a:srgbClr val="0019A8"/>
                </a:solidFill>
                <a:latin typeface="NJFont Medium" panose="020B0603020304020204" pitchFamily="34" charset="0"/>
              </a:rPr>
              <a:t>Flow and Journey Times along routes originating from the A4 GWR – AM Peak 0700-1000</a:t>
            </a:r>
          </a:p>
        </p:txBody>
      </p:sp>
      <p:pic>
        <p:nvPicPr>
          <p:cNvPr id="36" name="Picture 35"/>
          <p:cNvPicPr/>
          <p:nvPr/>
        </p:nvPicPr>
        <p:blipFill rotWithShape="1">
          <a:blip r:embed="rId11"/>
          <a:srcRect l="50366" t="12234" r="21657" b="4255"/>
          <a:stretch/>
        </p:blipFill>
        <p:spPr bwMode="auto">
          <a:xfrm>
            <a:off x="1647680" y="3738101"/>
            <a:ext cx="3116201" cy="2190110"/>
          </a:xfrm>
          <a:prstGeom prst="rect">
            <a:avLst/>
          </a:prstGeom>
          <a:ln w="9525">
            <a:solidFill>
              <a:srgbClr val="0019A8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Freeform 239">
            <a:extLst>
              <a:ext uri="{FF2B5EF4-FFF2-40B4-BE49-F238E27FC236}">
                <a16:creationId xmlns:a16="http://schemas.microsoft.com/office/drawing/2014/main" id="{B3AD53B4-8124-438F-82C8-33807C47D273}"/>
              </a:ext>
            </a:extLst>
          </p:cNvPr>
          <p:cNvSpPr>
            <a:spLocks noEditPoints="1"/>
          </p:cNvSpPr>
          <p:nvPr/>
        </p:nvSpPr>
        <p:spPr bwMode="gray">
          <a:xfrm>
            <a:off x="11402562" y="5560560"/>
            <a:ext cx="503238" cy="498475"/>
          </a:xfrm>
          <a:custGeom>
            <a:avLst/>
            <a:gdLst>
              <a:gd name="T0" fmla="*/ 156 w 184"/>
              <a:gd name="T1" fmla="*/ 112 h 182"/>
              <a:gd name="T2" fmla="*/ 145 w 184"/>
              <a:gd name="T3" fmla="*/ 99 h 182"/>
              <a:gd name="T4" fmla="*/ 156 w 184"/>
              <a:gd name="T5" fmla="*/ 86 h 182"/>
              <a:gd name="T6" fmla="*/ 166 w 184"/>
              <a:gd name="T7" fmla="*/ 99 h 182"/>
              <a:gd name="T8" fmla="*/ 156 w 184"/>
              <a:gd name="T9" fmla="*/ 112 h 182"/>
              <a:gd name="T10" fmla="*/ 124 w 184"/>
              <a:gd name="T11" fmla="*/ 127 h 182"/>
              <a:gd name="T12" fmla="*/ 114 w 184"/>
              <a:gd name="T13" fmla="*/ 140 h 182"/>
              <a:gd name="T14" fmla="*/ 70 w 184"/>
              <a:gd name="T15" fmla="*/ 140 h 182"/>
              <a:gd name="T16" fmla="*/ 60 w 184"/>
              <a:gd name="T17" fmla="*/ 127 h 182"/>
              <a:gd name="T18" fmla="*/ 60 w 184"/>
              <a:gd name="T19" fmla="*/ 102 h 182"/>
              <a:gd name="T20" fmla="*/ 70 w 184"/>
              <a:gd name="T21" fmla="*/ 90 h 182"/>
              <a:gd name="T22" fmla="*/ 114 w 184"/>
              <a:gd name="T23" fmla="*/ 90 h 182"/>
              <a:gd name="T24" fmla="*/ 124 w 184"/>
              <a:gd name="T25" fmla="*/ 102 h 182"/>
              <a:gd name="T26" fmla="*/ 124 w 184"/>
              <a:gd name="T27" fmla="*/ 127 h 182"/>
              <a:gd name="T28" fmla="*/ 33 w 184"/>
              <a:gd name="T29" fmla="*/ 73 h 182"/>
              <a:gd name="T30" fmla="*/ 37 w 184"/>
              <a:gd name="T31" fmla="*/ 28 h 182"/>
              <a:gd name="T32" fmla="*/ 50 w 184"/>
              <a:gd name="T33" fmla="*/ 20 h 182"/>
              <a:gd name="T34" fmla="*/ 131 w 184"/>
              <a:gd name="T35" fmla="*/ 20 h 182"/>
              <a:gd name="T36" fmla="*/ 146 w 184"/>
              <a:gd name="T37" fmla="*/ 28 h 182"/>
              <a:gd name="T38" fmla="*/ 152 w 184"/>
              <a:gd name="T39" fmla="*/ 73 h 182"/>
              <a:gd name="T40" fmla="*/ 33 w 184"/>
              <a:gd name="T41" fmla="*/ 73 h 182"/>
              <a:gd name="T42" fmla="*/ 28 w 184"/>
              <a:gd name="T43" fmla="*/ 112 h 182"/>
              <a:gd name="T44" fmla="*/ 17 w 184"/>
              <a:gd name="T45" fmla="*/ 99 h 182"/>
              <a:gd name="T46" fmla="*/ 28 w 184"/>
              <a:gd name="T47" fmla="*/ 86 h 182"/>
              <a:gd name="T48" fmla="*/ 38 w 184"/>
              <a:gd name="T49" fmla="*/ 99 h 182"/>
              <a:gd name="T50" fmla="*/ 28 w 184"/>
              <a:gd name="T51" fmla="*/ 112 h 182"/>
              <a:gd name="T52" fmla="*/ 159 w 184"/>
              <a:gd name="T53" fmla="*/ 72 h 182"/>
              <a:gd name="T54" fmla="*/ 153 w 184"/>
              <a:gd name="T55" fmla="*/ 27 h 182"/>
              <a:gd name="T56" fmla="*/ 134 w 184"/>
              <a:gd name="T57" fmla="*/ 13 h 182"/>
              <a:gd name="T58" fmla="*/ 117 w 184"/>
              <a:gd name="T59" fmla="*/ 11 h 182"/>
              <a:gd name="T60" fmla="*/ 117 w 184"/>
              <a:gd name="T61" fmla="*/ 3 h 182"/>
              <a:gd name="T62" fmla="*/ 116 w 184"/>
              <a:gd name="T63" fmla="*/ 0 h 182"/>
              <a:gd name="T64" fmla="*/ 69 w 184"/>
              <a:gd name="T65" fmla="*/ 0 h 182"/>
              <a:gd name="T66" fmla="*/ 67 w 184"/>
              <a:gd name="T67" fmla="*/ 3 h 182"/>
              <a:gd name="T68" fmla="*/ 67 w 184"/>
              <a:gd name="T69" fmla="*/ 11 h 182"/>
              <a:gd name="T70" fmla="*/ 46 w 184"/>
              <a:gd name="T71" fmla="*/ 13 h 182"/>
              <a:gd name="T72" fmla="*/ 30 w 184"/>
              <a:gd name="T73" fmla="*/ 27 h 182"/>
              <a:gd name="T74" fmla="*/ 26 w 184"/>
              <a:gd name="T75" fmla="*/ 72 h 182"/>
              <a:gd name="T76" fmla="*/ 14 w 184"/>
              <a:gd name="T77" fmla="*/ 162 h 182"/>
              <a:gd name="T78" fmla="*/ 14 w 184"/>
              <a:gd name="T79" fmla="*/ 178 h 182"/>
              <a:gd name="T80" fmla="*/ 18 w 184"/>
              <a:gd name="T81" fmla="*/ 182 h 182"/>
              <a:gd name="T82" fmla="*/ 34 w 184"/>
              <a:gd name="T83" fmla="*/ 182 h 182"/>
              <a:gd name="T84" fmla="*/ 38 w 184"/>
              <a:gd name="T85" fmla="*/ 176 h 182"/>
              <a:gd name="T86" fmla="*/ 38 w 184"/>
              <a:gd name="T87" fmla="*/ 162 h 182"/>
              <a:gd name="T88" fmla="*/ 146 w 184"/>
              <a:gd name="T89" fmla="*/ 162 h 182"/>
              <a:gd name="T90" fmla="*/ 146 w 184"/>
              <a:gd name="T91" fmla="*/ 176 h 182"/>
              <a:gd name="T92" fmla="*/ 150 w 184"/>
              <a:gd name="T93" fmla="*/ 182 h 182"/>
              <a:gd name="T94" fmla="*/ 166 w 184"/>
              <a:gd name="T95" fmla="*/ 182 h 182"/>
              <a:gd name="T96" fmla="*/ 171 w 184"/>
              <a:gd name="T97" fmla="*/ 178 h 182"/>
              <a:gd name="T98" fmla="*/ 171 w 184"/>
              <a:gd name="T99" fmla="*/ 162 h 182"/>
              <a:gd name="T100" fmla="*/ 159 w 184"/>
              <a:gd name="T101" fmla="*/ 7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4" h="182">
                <a:moveTo>
                  <a:pt x="156" y="112"/>
                </a:moveTo>
                <a:cubicBezTo>
                  <a:pt x="150" y="112"/>
                  <a:pt x="145" y="107"/>
                  <a:pt x="145" y="99"/>
                </a:cubicBezTo>
                <a:cubicBezTo>
                  <a:pt x="145" y="92"/>
                  <a:pt x="150" y="86"/>
                  <a:pt x="156" y="86"/>
                </a:cubicBezTo>
                <a:cubicBezTo>
                  <a:pt x="161" y="86"/>
                  <a:pt x="166" y="92"/>
                  <a:pt x="166" y="99"/>
                </a:cubicBezTo>
                <a:cubicBezTo>
                  <a:pt x="166" y="107"/>
                  <a:pt x="161" y="112"/>
                  <a:pt x="156" y="112"/>
                </a:cubicBezTo>
                <a:moveTo>
                  <a:pt x="124" y="127"/>
                </a:moveTo>
                <a:cubicBezTo>
                  <a:pt x="124" y="134"/>
                  <a:pt x="120" y="140"/>
                  <a:pt x="114" y="140"/>
                </a:cubicBezTo>
                <a:cubicBezTo>
                  <a:pt x="70" y="140"/>
                  <a:pt x="70" y="140"/>
                  <a:pt x="70" y="140"/>
                </a:cubicBezTo>
                <a:cubicBezTo>
                  <a:pt x="65" y="140"/>
                  <a:pt x="60" y="134"/>
                  <a:pt x="60" y="127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0" y="95"/>
                  <a:pt x="65" y="90"/>
                  <a:pt x="70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20" y="90"/>
                  <a:pt x="124" y="95"/>
                  <a:pt x="124" y="102"/>
                </a:cubicBezTo>
                <a:lnTo>
                  <a:pt x="124" y="127"/>
                </a:lnTo>
                <a:close/>
                <a:moveTo>
                  <a:pt x="33" y="73"/>
                </a:moveTo>
                <a:cubicBezTo>
                  <a:pt x="37" y="28"/>
                  <a:pt x="37" y="28"/>
                  <a:pt x="37" y="28"/>
                </a:cubicBezTo>
                <a:cubicBezTo>
                  <a:pt x="38" y="22"/>
                  <a:pt x="45" y="20"/>
                  <a:pt x="50" y="20"/>
                </a:cubicBezTo>
                <a:cubicBezTo>
                  <a:pt x="75" y="17"/>
                  <a:pt x="106" y="17"/>
                  <a:pt x="131" y="20"/>
                </a:cubicBezTo>
                <a:cubicBezTo>
                  <a:pt x="137" y="20"/>
                  <a:pt x="146" y="22"/>
                  <a:pt x="146" y="28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12" y="67"/>
                  <a:pt x="72" y="67"/>
                  <a:pt x="33" y="73"/>
                </a:cubicBezTo>
                <a:moveTo>
                  <a:pt x="28" y="112"/>
                </a:moveTo>
                <a:cubicBezTo>
                  <a:pt x="22" y="112"/>
                  <a:pt x="17" y="107"/>
                  <a:pt x="17" y="99"/>
                </a:cubicBezTo>
                <a:cubicBezTo>
                  <a:pt x="17" y="92"/>
                  <a:pt x="22" y="86"/>
                  <a:pt x="28" y="86"/>
                </a:cubicBezTo>
                <a:cubicBezTo>
                  <a:pt x="33" y="86"/>
                  <a:pt x="38" y="92"/>
                  <a:pt x="38" y="99"/>
                </a:cubicBezTo>
                <a:cubicBezTo>
                  <a:pt x="38" y="107"/>
                  <a:pt x="33" y="112"/>
                  <a:pt x="28" y="112"/>
                </a:cubicBezTo>
                <a:moveTo>
                  <a:pt x="159" y="72"/>
                </a:moveTo>
                <a:cubicBezTo>
                  <a:pt x="153" y="27"/>
                  <a:pt x="153" y="27"/>
                  <a:pt x="153" y="27"/>
                </a:cubicBezTo>
                <a:cubicBezTo>
                  <a:pt x="150" y="18"/>
                  <a:pt x="142" y="14"/>
                  <a:pt x="134" y="13"/>
                </a:cubicBezTo>
                <a:cubicBezTo>
                  <a:pt x="129" y="12"/>
                  <a:pt x="123" y="12"/>
                  <a:pt x="117" y="11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7" y="0"/>
                  <a:pt x="11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7" y="1"/>
                  <a:pt x="67" y="3"/>
                </a:cubicBezTo>
                <a:cubicBezTo>
                  <a:pt x="67" y="11"/>
                  <a:pt x="67" y="11"/>
                  <a:pt x="67" y="11"/>
                </a:cubicBezTo>
                <a:cubicBezTo>
                  <a:pt x="60" y="12"/>
                  <a:pt x="53" y="12"/>
                  <a:pt x="46" y="13"/>
                </a:cubicBezTo>
                <a:cubicBezTo>
                  <a:pt x="39" y="14"/>
                  <a:pt x="33" y="19"/>
                  <a:pt x="30" y="27"/>
                </a:cubicBezTo>
                <a:cubicBezTo>
                  <a:pt x="26" y="72"/>
                  <a:pt x="26" y="72"/>
                  <a:pt x="26" y="72"/>
                </a:cubicBezTo>
                <a:cubicBezTo>
                  <a:pt x="0" y="71"/>
                  <a:pt x="8" y="154"/>
                  <a:pt x="14" y="162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4" y="180"/>
                  <a:pt x="16" y="182"/>
                  <a:pt x="18" y="182"/>
                </a:cubicBezTo>
                <a:cubicBezTo>
                  <a:pt x="34" y="182"/>
                  <a:pt x="34" y="182"/>
                  <a:pt x="34" y="182"/>
                </a:cubicBezTo>
                <a:cubicBezTo>
                  <a:pt x="37" y="182"/>
                  <a:pt x="38" y="180"/>
                  <a:pt x="38" y="176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46" y="176"/>
                  <a:pt x="146" y="176"/>
                  <a:pt x="146" y="176"/>
                </a:cubicBezTo>
                <a:cubicBezTo>
                  <a:pt x="146" y="180"/>
                  <a:pt x="147" y="182"/>
                  <a:pt x="150" y="182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9" y="182"/>
                  <a:pt x="171" y="180"/>
                  <a:pt x="171" y="178"/>
                </a:cubicBezTo>
                <a:cubicBezTo>
                  <a:pt x="171" y="162"/>
                  <a:pt x="171" y="162"/>
                  <a:pt x="171" y="162"/>
                </a:cubicBezTo>
                <a:cubicBezTo>
                  <a:pt x="176" y="153"/>
                  <a:pt x="184" y="73"/>
                  <a:pt x="159" y="72"/>
                </a:cubicBezTo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CBF2623-42D1-49E6-AE77-F2397F7806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8596" y="5805487"/>
            <a:ext cx="11508442" cy="819246"/>
          </a:xfrm>
          <a:prstGeom prst="rect">
            <a:avLst/>
          </a:prstGeom>
        </p:spPr>
      </p:pic>
      <p:sp>
        <p:nvSpPr>
          <p:cNvPr id="33" name="Freeform 240">
            <a:extLst>
              <a:ext uri="{FF2B5EF4-FFF2-40B4-BE49-F238E27FC236}">
                <a16:creationId xmlns:a16="http://schemas.microsoft.com/office/drawing/2014/main" id="{C101B80D-BD2C-4F65-836A-ACB0669BCC86}"/>
              </a:ext>
            </a:extLst>
          </p:cNvPr>
          <p:cNvSpPr>
            <a:spLocks noEditPoints="1"/>
          </p:cNvSpPr>
          <p:nvPr/>
        </p:nvSpPr>
        <p:spPr bwMode="gray">
          <a:xfrm>
            <a:off x="10570441" y="5560560"/>
            <a:ext cx="769938" cy="490538"/>
          </a:xfrm>
          <a:custGeom>
            <a:avLst/>
            <a:gdLst>
              <a:gd name="T0" fmla="*/ 228 w 281"/>
              <a:gd name="T1" fmla="*/ 169 h 179"/>
              <a:gd name="T2" fmla="*/ 186 w 281"/>
              <a:gd name="T3" fmla="*/ 133 h 179"/>
              <a:gd name="T4" fmla="*/ 227 w 281"/>
              <a:gd name="T5" fmla="*/ 133 h 179"/>
              <a:gd name="T6" fmla="*/ 234 w 281"/>
              <a:gd name="T7" fmla="*/ 126 h 179"/>
              <a:gd name="T8" fmla="*/ 227 w 281"/>
              <a:gd name="T9" fmla="*/ 120 h 179"/>
              <a:gd name="T10" fmla="*/ 205 w 281"/>
              <a:gd name="T11" fmla="*/ 120 h 179"/>
              <a:gd name="T12" fmla="*/ 222 w 281"/>
              <a:gd name="T13" fmla="*/ 103 h 179"/>
              <a:gd name="T14" fmla="*/ 251 w 281"/>
              <a:gd name="T15" fmla="*/ 103 h 179"/>
              <a:gd name="T16" fmla="*/ 257 w 281"/>
              <a:gd name="T17" fmla="*/ 95 h 179"/>
              <a:gd name="T18" fmla="*/ 270 w 281"/>
              <a:gd name="T19" fmla="*/ 126 h 179"/>
              <a:gd name="T20" fmla="*/ 228 w 281"/>
              <a:gd name="T21" fmla="*/ 169 h 179"/>
              <a:gd name="T22" fmla="*/ 96 w 281"/>
              <a:gd name="T23" fmla="*/ 126 h 179"/>
              <a:gd name="T24" fmla="*/ 53 w 281"/>
              <a:gd name="T25" fmla="*/ 169 h 179"/>
              <a:gd name="T26" fmla="*/ 10 w 281"/>
              <a:gd name="T27" fmla="*/ 126 h 179"/>
              <a:gd name="T28" fmla="*/ 53 w 281"/>
              <a:gd name="T29" fmla="*/ 83 h 179"/>
              <a:gd name="T30" fmla="*/ 62 w 281"/>
              <a:gd name="T31" fmla="*/ 84 h 179"/>
              <a:gd name="T32" fmla="*/ 49 w 281"/>
              <a:gd name="T33" fmla="*/ 126 h 179"/>
              <a:gd name="T34" fmla="*/ 52 w 281"/>
              <a:gd name="T35" fmla="*/ 133 h 179"/>
              <a:gd name="T36" fmla="*/ 59 w 281"/>
              <a:gd name="T37" fmla="*/ 129 h 179"/>
              <a:gd name="T38" fmla="*/ 72 w 281"/>
              <a:gd name="T39" fmla="*/ 88 h 179"/>
              <a:gd name="T40" fmla="*/ 96 w 281"/>
              <a:gd name="T41" fmla="*/ 126 h 179"/>
              <a:gd name="T42" fmla="*/ 263 w 281"/>
              <a:gd name="T43" fmla="*/ 87 h 179"/>
              <a:gd name="T44" fmla="*/ 267 w 281"/>
              <a:gd name="T45" fmla="*/ 82 h 179"/>
              <a:gd name="T46" fmla="*/ 230 w 281"/>
              <a:gd name="T47" fmla="*/ 69 h 179"/>
              <a:gd name="T48" fmla="*/ 183 w 281"/>
              <a:gd name="T49" fmla="*/ 93 h 179"/>
              <a:gd name="T50" fmla="*/ 172 w 281"/>
              <a:gd name="T51" fmla="*/ 120 h 179"/>
              <a:gd name="T52" fmla="*/ 165 w 281"/>
              <a:gd name="T53" fmla="*/ 120 h 179"/>
              <a:gd name="T54" fmla="*/ 193 w 281"/>
              <a:gd name="T55" fmla="*/ 37 h 179"/>
              <a:gd name="T56" fmla="*/ 200 w 281"/>
              <a:gd name="T57" fmla="*/ 37 h 179"/>
              <a:gd name="T58" fmla="*/ 205 w 281"/>
              <a:gd name="T59" fmla="*/ 32 h 179"/>
              <a:gd name="T60" fmla="*/ 200 w 281"/>
              <a:gd name="T61" fmla="*/ 28 h 179"/>
              <a:gd name="T62" fmla="*/ 182 w 281"/>
              <a:gd name="T63" fmla="*/ 28 h 179"/>
              <a:gd name="T64" fmla="*/ 177 w 281"/>
              <a:gd name="T65" fmla="*/ 32 h 179"/>
              <a:gd name="T66" fmla="*/ 182 w 281"/>
              <a:gd name="T67" fmla="*/ 37 h 179"/>
              <a:gd name="T68" fmla="*/ 187 w 281"/>
              <a:gd name="T69" fmla="*/ 37 h 179"/>
              <a:gd name="T70" fmla="*/ 159 w 281"/>
              <a:gd name="T71" fmla="*/ 120 h 179"/>
              <a:gd name="T72" fmla="*/ 150 w 281"/>
              <a:gd name="T73" fmla="*/ 120 h 179"/>
              <a:gd name="T74" fmla="*/ 127 w 281"/>
              <a:gd name="T75" fmla="*/ 106 h 179"/>
              <a:gd name="T76" fmla="*/ 88 w 281"/>
              <a:gd name="T77" fmla="*/ 37 h 179"/>
              <a:gd name="T78" fmla="*/ 96 w 281"/>
              <a:gd name="T79" fmla="*/ 10 h 179"/>
              <a:gd name="T80" fmla="*/ 106 w 281"/>
              <a:gd name="T81" fmla="*/ 13 h 179"/>
              <a:gd name="T82" fmla="*/ 113 w 281"/>
              <a:gd name="T83" fmla="*/ 13 h 179"/>
              <a:gd name="T84" fmla="*/ 113 w 281"/>
              <a:gd name="T85" fmla="*/ 4 h 179"/>
              <a:gd name="T86" fmla="*/ 106 w 281"/>
              <a:gd name="T87" fmla="*/ 4 h 179"/>
              <a:gd name="T88" fmla="*/ 97 w 281"/>
              <a:gd name="T89" fmla="*/ 5 h 179"/>
              <a:gd name="T90" fmla="*/ 94 w 281"/>
              <a:gd name="T91" fmla="*/ 1 h 179"/>
              <a:gd name="T92" fmla="*/ 87 w 281"/>
              <a:gd name="T93" fmla="*/ 4 h 179"/>
              <a:gd name="T94" fmla="*/ 65 w 281"/>
              <a:gd name="T95" fmla="*/ 74 h 179"/>
              <a:gd name="T96" fmla="*/ 53 w 281"/>
              <a:gd name="T97" fmla="*/ 73 h 179"/>
              <a:gd name="T98" fmla="*/ 0 w 281"/>
              <a:gd name="T99" fmla="*/ 126 h 179"/>
              <a:gd name="T100" fmla="*/ 53 w 281"/>
              <a:gd name="T101" fmla="*/ 179 h 179"/>
              <a:gd name="T102" fmla="*/ 106 w 281"/>
              <a:gd name="T103" fmla="*/ 126 h 179"/>
              <a:gd name="T104" fmla="*/ 75 w 281"/>
              <a:gd name="T105" fmla="*/ 78 h 179"/>
              <a:gd name="T106" fmla="*/ 78 w 281"/>
              <a:gd name="T107" fmla="*/ 69 h 179"/>
              <a:gd name="T108" fmla="*/ 89 w 281"/>
              <a:gd name="T109" fmla="*/ 69 h 179"/>
              <a:gd name="T110" fmla="*/ 116 w 281"/>
              <a:gd name="T111" fmla="*/ 114 h 179"/>
              <a:gd name="T112" fmla="*/ 150 w 281"/>
              <a:gd name="T113" fmla="*/ 133 h 179"/>
              <a:gd name="T114" fmla="*/ 175 w 281"/>
              <a:gd name="T115" fmla="*/ 133 h 179"/>
              <a:gd name="T116" fmla="*/ 228 w 281"/>
              <a:gd name="T117" fmla="*/ 179 h 179"/>
              <a:gd name="T118" fmla="*/ 281 w 281"/>
              <a:gd name="T119" fmla="*/ 126 h 179"/>
              <a:gd name="T120" fmla="*/ 263 w 281"/>
              <a:gd name="T121" fmla="*/ 8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" h="179">
                <a:moveTo>
                  <a:pt x="228" y="169"/>
                </a:moveTo>
                <a:cubicBezTo>
                  <a:pt x="207" y="169"/>
                  <a:pt x="189" y="153"/>
                  <a:pt x="186" y="133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230" y="133"/>
                  <a:pt x="234" y="132"/>
                  <a:pt x="234" y="126"/>
                </a:cubicBezTo>
                <a:cubicBezTo>
                  <a:pt x="234" y="119"/>
                  <a:pt x="227" y="120"/>
                  <a:pt x="227" y="120"/>
                </a:cubicBezTo>
                <a:cubicBezTo>
                  <a:pt x="227" y="120"/>
                  <a:pt x="218" y="120"/>
                  <a:pt x="205" y="120"/>
                </a:cubicBezTo>
                <a:cubicBezTo>
                  <a:pt x="207" y="114"/>
                  <a:pt x="211" y="103"/>
                  <a:pt x="222" y="103"/>
                </a:cubicBezTo>
                <a:cubicBezTo>
                  <a:pt x="251" y="103"/>
                  <a:pt x="251" y="103"/>
                  <a:pt x="251" y="103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65" y="103"/>
                  <a:pt x="270" y="114"/>
                  <a:pt x="270" y="126"/>
                </a:cubicBezTo>
                <a:cubicBezTo>
                  <a:pt x="270" y="150"/>
                  <a:pt x="251" y="169"/>
                  <a:pt x="228" y="169"/>
                </a:cubicBezTo>
                <a:moveTo>
                  <a:pt x="96" y="126"/>
                </a:moveTo>
                <a:cubicBezTo>
                  <a:pt x="96" y="150"/>
                  <a:pt x="76" y="169"/>
                  <a:pt x="53" y="169"/>
                </a:cubicBezTo>
                <a:cubicBezTo>
                  <a:pt x="29" y="169"/>
                  <a:pt x="10" y="150"/>
                  <a:pt x="10" y="126"/>
                </a:cubicBezTo>
                <a:cubicBezTo>
                  <a:pt x="10" y="102"/>
                  <a:pt x="29" y="83"/>
                  <a:pt x="53" y="83"/>
                </a:cubicBezTo>
                <a:cubicBezTo>
                  <a:pt x="56" y="83"/>
                  <a:pt x="59" y="84"/>
                  <a:pt x="62" y="84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8" y="129"/>
                  <a:pt x="50" y="132"/>
                  <a:pt x="52" y="133"/>
                </a:cubicBezTo>
                <a:cubicBezTo>
                  <a:pt x="55" y="133"/>
                  <a:pt x="58" y="132"/>
                  <a:pt x="59" y="129"/>
                </a:cubicBezTo>
                <a:cubicBezTo>
                  <a:pt x="72" y="88"/>
                  <a:pt x="72" y="88"/>
                  <a:pt x="72" y="88"/>
                </a:cubicBezTo>
                <a:cubicBezTo>
                  <a:pt x="86" y="95"/>
                  <a:pt x="96" y="109"/>
                  <a:pt x="96" y="126"/>
                </a:cubicBezTo>
                <a:moveTo>
                  <a:pt x="263" y="87"/>
                </a:moveTo>
                <a:cubicBezTo>
                  <a:pt x="267" y="82"/>
                  <a:pt x="267" y="82"/>
                  <a:pt x="267" y="82"/>
                </a:cubicBezTo>
                <a:cubicBezTo>
                  <a:pt x="267" y="82"/>
                  <a:pt x="254" y="69"/>
                  <a:pt x="230" y="69"/>
                </a:cubicBezTo>
                <a:cubicBezTo>
                  <a:pt x="230" y="69"/>
                  <a:pt x="203" y="67"/>
                  <a:pt x="183" y="93"/>
                </a:cubicBezTo>
                <a:cubicBezTo>
                  <a:pt x="183" y="93"/>
                  <a:pt x="173" y="105"/>
                  <a:pt x="172" y="120"/>
                </a:cubicBezTo>
                <a:cubicBezTo>
                  <a:pt x="169" y="120"/>
                  <a:pt x="167" y="120"/>
                  <a:pt x="165" y="120"/>
                </a:cubicBezTo>
                <a:cubicBezTo>
                  <a:pt x="193" y="37"/>
                  <a:pt x="193" y="37"/>
                  <a:pt x="193" y="37"/>
                </a:cubicBezTo>
                <a:cubicBezTo>
                  <a:pt x="200" y="37"/>
                  <a:pt x="200" y="37"/>
                  <a:pt x="200" y="37"/>
                </a:cubicBezTo>
                <a:cubicBezTo>
                  <a:pt x="203" y="37"/>
                  <a:pt x="205" y="35"/>
                  <a:pt x="205" y="32"/>
                </a:cubicBezTo>
                <a:cubicBezTo>
                  <a:pt x="205" y="30"/>
                  <a:pt x="203" y="28"/>
                  <a:pt x="200" y="28"/>
                </a:cubicBezTo>
                <a:cubicBezTo>
                  <a:pt x="182" y="28"/>
                  <a:pt x="182" y="28"/>
                  <a:pt x="182" y="28"/>
                </a:cubicBezTo>
                <a:cubicBezTo>
                  <a:pt x="180" y="28"/>
                  <a:pt x="177" y="30"/>
                  <a:pt x="177" y="32"/>
                </a:cubicBezTo>
                <a:cubicBezTo>
                  <a:pt x="177" y="35"/>
                  <a:pt x="180" y="37"/>
                  <a:pt x="182" y="37"/>
                </a:cubicBezTo>
                <a:cubicBezTo>
                  <a:pt x="187" y="37"/>
                  <a:pt x="187" y="37"/>
                  <a:pt x="187" y="37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54" y="120"/>
                  <a:pt x="150" y="120"/>
                  <a:pt x="150" y="120"/>
                </a:cubicBezTo>
                <a:cubicBezTo>
                  <a:pt x="135" y="120"/>
                  <a:pt x="127" y="106"/>
                  <a:pt x="127" y="106"/>
                </a:cubicBezTo>
                <a:cubicBezTo>
                  <a:pt x="88" y="37"/>
                  <a:pt x="88" y="37"/>
                  <a:pt x="88" y="37"/>
                </a:cubicBezTo>
                <a:cubicBezTo>
                  <a:pt x="96" y="10"/>
                  <a:pt x="96" y="10"/>
                  <a:pt x="96" y="10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4"/>
                  <a:pt x="113" y="4"/>
                  <a:pt x="113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97" y="5"/>
                  <a:pt x="97" y="5"/>
                  <a:pt x="97" y="5"/>
                </a:cubicBezTo>
                <a:cubicBezTo>
                  <a:pt x="97" y="3"/>
                  <a:pt x="96" y="2"/>
                  <a:pt x="94" y="1"/>
                </a:cubicBezTo>
                <a:cubicBezTo>
                  <a:pt x="91" y="0"/>
                  <a:pt x="88" y="2"/>
                  <a:pt x="87" y="4"/>
                </a:cubicBezTo>
                <a:cubicBezTo>
                  <a:pt x="65" y="74"/>
                  <a:pt x="65" y="74"/>
                  <a:pt x="65" y="74"/>
                </a:cubicBezTo>
                <a:cubicBezTo>
                  <a:pt x="61" y="73"/>
                  <a:pt x="57" y="73"/>
                  <a:pt x="53" y="73"/>
                </a:cubicBezTo>
                <a:cubicBezTo>
                  <a:pt x="24" y="73"/>
                  <a:pt x="0" y="97"/>
                  <a:pt x="0" y="126"/>
                </a:cubicBezTo>
                <a:cubicBezTo>
                  <a:pt x="0" y="155"/>
                  <a:pt x="24" y="179"/>
                  <a:pt x="53" y="179"/>
                </a:cubicBezTo>
                <a:cubicBezTo>
                  <a:pt x="82" y="179"/>
                  <a:pt x="106" y="155"/>
                  <a:pt x="106" y="126"/>
                </a:cubicBezTo>
                <a:cubicBezTo>
                  <a:pt x="106" y="105"/>
                  <a:pt x="93" y="86"/>
                  <a:pt x="75" y="78"/>
                </a:cubicBezTo>
                <a:cubicBezTo>
                  <a:pt x="78" y="69"/>
                  <a:pt x="78" y="69"/>
                  <a:pt x="78" y="69"/>
                </a:cubicBezTo>
                <a:cubicBezTo>
                  <a:pt x="89" y="69"/>
                  <a:pt x="89" y="69"/>
                  <a:pt x="89" y="69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6" y="114"/>
                  <a:pt x="125" y="133"/>
                  <a:pt x="150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9" y="159"/>
                  <a:pt x="201" y="179"/>
                  <a:pt x="228" y="179"/>
                </a:cubicBezTo>
                <a:cubicBezTo>
                  <a:pt x="257" y="179"/>
                  <a:pt x="281" y="155"/>
                  <a:pt x="281" y="126"/>
                </a:cubicBezTo>
                <a:cubicBezTo>
                  <a:pt x="281" y="110"/>
                  <a:pt x="274" y="96"/>
                  <a:pt x="263" y="87"/>
                </a:cubicBezTo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082C2F-22A3-45D6-A721-0522B7080C02}"/>
              </a:ext>
            </a:extLst>
          </p:cNvPr>
          <p:cNvGrpSpPr/>
          <p:nvPr/>
        </p:nvGrpSpPr>
        <p:grpSpPr bwMode="gray">
          <a:xfrm>
            <a:off x="10346603" y="5080774"/>
            <a:ext cx="223838" cy="978261"/>
            <a:chOff x="5248275" y="8656277"/>
            <a:chExt cx="223838" cy="978261"/>
          </a:xfrm>
        </p:grpSpPr>
        <p:sp>
          <p:nvSpPr>
            <p:cNvPr id="35" name="Freeform 294">
              <a:extLst>
                <a:ext uri="{FF2B5EF4-FFF2-40B4-BE49-F238E27FC236}">
                  <a16:creationId xmlns:a16="http://schemas.microsoft.com/office/drawing/2014/main" id="{4C7B53BC-8E81-4E2A-AB82-09A5C38DCF1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248275" y="8656277"/>
              <a:ext cx="223838" cy="531813"/>
            </a:xfrm>
            <a:custGeom>
              <a:avLst/>
              <a:gdLst>
                <a:gd name="T0" fmla="*/ 41 w 82"/>
                <a:gd name="T1" fmla="*/ 62 h 194"/>
                <a:gd name="T2" fmla="*/ 20 w 82"/>
                <a:gd name="T3" fmla="*/ 41 h 194"/>
                <a:gd name="T4" fmla="*/ 41 w 82"/>
                <a:gd name="T5" fmla="*/ 20 h 194"/>
                <a:gd name="T6" fmla="*/ 62 w 82"/>
                <a:gd name="T7" fmla="*/ 41 h 194"/>
                <a:gd name="T8" fmla="*/ 41 w 82"/>
                <a:gd name="T9" fmla="*/ 62 h 194"/>
                <a:gd name="T10" fmla="*/ 41 w 82"/>
                <a:gd name="T11" fmla="*/ 120 h 194"/>
                <a:gd name="T12" fmla="*/ 20 w 82"/>
                <a:gd name="T13" fmla="*/ 99 h 194"/>
                <a:gd name="T14" fmla="*/ 41 w 82"/>
                <a:gd name="T15" fmla="*/ 78 h 194"/>
                <a:gd name="T16" fmla="*/ 62 w 82"/>
                <a:gd name="T17" fmla="*/ 99 h 194"/>
                <a:gd name="T18" fmla="*/ 41 w 82"/>
                <a:gd name="T19" fmla="*/ 120 h 194"/>
                <a:gd name="T20" fmla="*/ 41 w 82"/>
                <a:gd name="T21" fmla="*/ 178 h 194"/>
                <a:gd name="T22" fmla="*/ 20 w 82"/>
                <a:gd name="T23" fmla="*/ 157 h 194"/>
                <a:gd name="T24" fmla="*/ 41 w 82"/>
                <a:gd name="T25" fmla="*/ 135 h 194"/>
                <a:gd name="T26" fmla="*/ 62 w 82"/>
                <a:gd name="T27" fmla="*/ 157 h 194"/>
                <a:gd name="T28" fmla="*/ 41 w 82"/>
                <a:gd name="T29" fmla="*/ 178 h 194"/>
                <a:gd name="T30" fmla="*/ 0 w 82"/>
                <a:gd name="T31" fmla="*/ 190 h 194"/>
                <a:gd name="T32" fmla="*/ 4 w 82"/>
                <a:gd name="T33" fmla="*/ 194 h 194"/>
                <a:gd name="T34" fmla="*/ 77 w 82"/>
                <a:gd name="T35" fmla="*/ 194 h 194"/>
                <a:gd name="T36" fmla="*/ 82 w 82"/>
                <a:gd name="T37" fmla="*/ 190 h 194"/>
                <a:gd name="T38" fmla="*/ 82 w 82"/>
                <a:gd name="T39" fmla="*/ 4 h 194"/>
                <a:gd name="T40" fmla="*/ 77 w 82"/>
                <a:gd name="T41" fmla="*/ 0 h 194"/>
                <a:gd name="T42" fmla="*/ 4 w 82"/>
                <a:gd name="T43" fmla="*/ 0 h 194"/>
                <a:gd name="T44" fmla="*/ 0 w 82"/>
                <a:gd name="T45" fmla="*/ 4 h 194"/>
                <a:gd name="T46" fmla="*/ 0 w 82"/>
                <a:gd name="T47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94">
                  <a:moveTo>
                    <a:pt x="41" y="62"/>
                  </a:moveTo>
                  <a:cubicBezTo>
                    <a:pt x="29" y="62"/>
                    <a:pt x="20" y="53"/>
                    <a:pt x="20" y="41"/>
                  </a:cubicBezTo>
                  <a:cubicBezTo>
                    <a:pt x="20" y="30"/>
                    <a:pt x="29" y="20"/>
                    <a:pt x="41" y="20"/>
                  </a:cubicBezTo>
                  <a:cubicBezTo>
                    <a:pt x="52" y="20"/>
                    <a:pt x="62" y="30"/>
                    <a:pt x="62" y="41"/>
                  </a:cubicBezTo>
                  <a:cubicBezTo>
                    <a:pt x="62" y="53"/>
                    <a:pt x="52" y="62"/>
                    <a:pt x="41" y="62"/>
                  </a:cubicBezTo>
                  <a:moveTo>
                    <a:pt x="41" y="120"/>
                  </a:moveTo>
                  <a:cubicBezTo>
                    <a:pt x="29" y="120"/>
                    <a:pt x="20" y="111"/>
                    <a:pt x="20" y="99"/>
                  </a:cubicBezTo>
                  <a:cubicBezTo>
                    <a:pt x="20" y="87"/>
                    <a:pt x="29" y="78"/>
                    <a:pt x="41" y="78"/>
                  </a:cubicBezTo>
                  <a:cubicBezTo>
                    <a:pt x="52" y="78"/>
                    <a:pt x="62" y="87"/>
                    <a:pt x="62" y="99"/>
                  </a:cubicBezTo>
                  <a:cubicBezTo>
                    <a:pt x="62" y="111"/>
                    <a:pt x="52" y="120"/>
                    <a:pt x="41" y="120"/>
                  </a:cubicBezTo>
                  <a:moveTo>
                    <a:pt x="41" y="178"/>
                  </a:moveTo>
                  <a:cubicBezTo>
                    <a:pt x="29" y="178"/>
                    <a:pt x="20" y="168"/>
                    <a:pt x="20" y="157"/>
                  </a:cubicBezTo>
                  <a:cubicBezTo>
                    <a:pt x="20" y="145"/>
                    <a:pt x="29" y="135"/>
                    <a:pt x="41" y="135"/>
                  </a:cubicBezTo>
                  <a:cubicBezTo>
                    <a:pt x="52" y="135"/>
                    <a:pt x="62" y="145"/>
                    <a:pt x="62" y="157"/>
                  </a:cubicBezTo>
                  <a:cubicBezTo>
                    <a:pt x="62" y="168"/>
                    <a:pt x="52" y="178"/>
                    <a:pt x="41" y="178"/>
                  </a:cubicBezTo>
                  <a:moveTo>
                    <a:pt x="0" y="190"/>
                  </a:moveTo>
                  <a:cubicBezTo>
                    <a:pt x="0" y="192"/>
                    <a:pt x="2" y="194"/>
                    <a:pt x="4" y="194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80" y="194"/>
                    <a:pt x="82" y="192"/>
                    <a:pt x="82" y="19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190"/>
                  </a:lnTo>
                  <a:close/>
                </a:path>
              </a:pathLst>
            </a:custGeom>
            <a:solidFill>
              <a:srgbClr val="001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295">
              <a:extLst>
                <a:ext uri="{FF2B5EF4-FFF2-40B4-BE49-F238E27FC236}">
                  <a16:creationId xmlns:a16="http://schemas.microsoft.com/office/drawing/2014/main" id="{8917F2E4-9C4A-412E-A8F0-26918485389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35588" y="9205913"/>
              <a:ext cx="46038" cy="428625"/>
            </a:xfrm>
            <a:prstGeom prst="rect">
              <a:avLst/>
            </a:prstGeom>
            <a:solidFill>
              <a:srgbClr val="001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669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8596" y="5805487"/>
            <a:ext cx="11508442" cy="81924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675592" y="0"/>
            <a:ext cx="8817191" cy="561714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2"/>
                </a:solidFill>
                <a:latin typeface="NJFont Light" panose="020B0303020304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Johnston100 Medium" panose="020B0603030304020204" pitchFamily="34" charset="0"/>
              </a:rPr>
              <a:t>Using data to make our network fit for the future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3FB53DA-AC1A-4478-993C-3094B286C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992508"/>
              </p:ext>
            </p:extLst>
          </p:nvPr>
        </p:nvGraphicFramePr>
        <p:xfrm>
          <a:off x="675592" y="574646"/>
          <a:ext cx="11167812" cy="523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02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8596" y="5805487"/>
            <a:ext cx="11508442" cy="81924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gray">
          <a:xfrm>
            <a:off x="671796" y="81841"/>
            <a:ext cx="8832067" cy="561714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NJFont Light" panose="020B0303020304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Johnston100 Medium" panose="020B0603030304020204" pitchFamily="34" charset="0"/>
              </a:rPr>
              <a:t>What do CCAV’s mean for London?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B26035-B250-44D6-9526-EF527BED6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472961"/>
              </p:ext>
            </p:extLst>
          </p:nvPr>
        </p:nvGraphicFramePr>
        <p:xfrm>
          <a:off x="747423" y="370844"/>
          <a:ext cx="107727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" name="Freeform 239">
            <a:extLst>
              <a:ext uri="{FF2B5EF4-FFF2-40B4-BE49-F238E27FC236}">
                <a16:creationId xmlns:a16="http://schemas.microsoft.com/office/drawing/2014/main" id="{62E7730B-643D-4C21-B10A-9D05E8831FDD}"/>
              </a:ext>
            </a:extLst>
          </p:cNvPr>
          <p:cNvSpPr>
            <a:spLocks noEditPoints="1"/>
          </p:cNvSpPr>
          <p:nvPr/>
        </p:nvSpPr>
        <p:spPr bwMode="gray">
          <a:xfrm>
            <a:off x="11402562" y="5560560"/>
            <a:ext cx="503238" cy="498475"/>
          </a:xfrm>
          <a:custGeom>
            <a:avLst/>
            <a:gdLst>
              <a:gd name="T0" fmla="*/ 156 w 184"/>
              <a:gd name="T1" fmla="*/ 112 h 182"/>
              <a:gd name="T2" fmla="*/ 145 w 184"/>
              <a:gd name="T3" fmla="*/ 99 h 182"/>
              <a:gd name="T4" fmla="*/ 156 w 184"/>
              <a:gd name="T5" fmla="*/ 86 h 182"/>
              <a:gd name="T6" fmla="*/ 166 w 184"/>
              <a:gd name="T7" fmla="*/ 99 h 182"/>
              <a:gd name="T8" fmla="*/ 156 w 184"/>
              <a:gd name="T9" fmla="*/ 112 h 182"/>
              <a:gd name="T10" fmla="*/ 124 w 184"/>
              <a:gd name="T11" fmla="*/ 127 h 182"/>
              <a:gd name="T12" fmla="*/ 114 w 184"/>
              <a:gd name="T13" fmla="*/ 140 h 182"/>
              <a:gd name="T14" fmla="*/ 70 w 184"/>
              <a:gd name="T15" fmla="*/ 140 h 182"/>
              <a:gd name="T16" fmla="*/ 60 w 184"/>
              <a:gd name="T17" fmla="*/ 127 h 182"/>
              <a:gd name="T18" fmla="*/ 60 w 184"/>
              <a:gd name="T19" fmla="*/ 102 h 182"/>
              <a:gd name="T20" fmla="*/ 70 w 184"/>
              <a:gd name="T21" fmla="*/ 90 h 182"/>
              <a:gd name="T22" fmla="*/ 114 w 184"/>
              <a:gd name="T23" fmla="*/ 90 h 182"/>
              <a:gd name="T24" fmla="*/ 124 w 184"/>
              <a:gd name="T25" fmla="*/ 102 h 182"/>
              <a:gd name="T26" fmla="*/ 124 w 184"/>
              <a:gd name="T27" fmla="*/ 127 h 182"/>
              <a:gd name="T28" fmla="*/ 33 w 184"/>
              <a:gd name="T29" fmla="*/ 73 h 182"/>
              <a:gd name="T30" fmla="*/ 37 w 184"/>
              <a:gd name="T31" fmla="*/ 28 h 182"/>
              <a:gd name="T32" fmla="*/ 50 w 184"/>
              <a:gd name="T33" fmla="*/ 20 h 182"/>
              <a:gd name="T34" fmla="*/ 131 w 184"/>
              <a:gd name="T35" fmla="*/ 20 h 182"/>
              <a:gd name="T36" fmla="*/ 146 w 184"/>
              <a:gd name="T37" fmla="*/ 28 h 182"/>
              <a:gd name="T38" fmla="*/ 152 w 184"/>
              <a:gd name="T39" fmla="*/ 73 h 182"/>
              <a:gd name="T40" fmla="*/ 33 w 184"/>
              <a:gd name="T41" fmla="*/ 73 h 182"/>
              <a:gd name="T42" fmla="*/ 28 w 184"/>
              <a:gd name="T43" fmla="*/ 112 h 182"/>
              <a:gd name="T44" fmla="*/ 17 w 184"/>
              <a:gd name="T45" fmla="*/ 99 h 182"/>
              <a:gd name="T46" fmla="*/ 28 w 184"/>
              <a:gd name="T47" fmla="*/ 86 h 182"/>
              <a:gd name="T48" fmla="*/ 38 w 184"/>
              <a:gd name="T49" fmla="*/ 99 h 182"/>
              <a:gd name="T50" fmla="*/ 28 w 184"/>
              <a:gd name="T51" fmla="*/ 112 h 182"/>
              <a:gd name="T52" fmla="*/ 159 w 184"/>
              <a:gd name="T53" fmla="*/ 72 h 182"/>
              <a:gd name="T54" fmla="*/ 153 w 184"/>
              <a:gd name="T55" fmla="*/ 27 h 182"/>
              <a:gd name="T56" fmla="*/ 134 w 184"/>
              <a:gd name="T57" fmla="*/ 13 h 182"/>
              <a:gd name="T58" fmla="*/ 117 w 184"/>
              <a:gd name="T59" fmla="*/ 11 h 182"/>
              <a:gd name="T60" fmla="*/ 117 w 184"/>
              <a:gd name="T61" fmla="*/ 3 h 182"/>
              <a:gd name="T62" fmla="*/ 116 w 184"/>
              <a:gd name="T63" fmla="*/ 0 h 182"/>
              <a:gd name="T64" fmla="*/ 69 w 184"/>
              <a:gd name="T65" fmla="*/ 0 h 182"/>
              <a:gd name="T66" fmla="*/ 67 w 184"/>
              <a:gd name="T67" fmla="*/ 3 h 182"/>
              <a:gd name="T68" fmla="*/ 67 w 184"/>
              <a:gd name="T69" fmla="*/ 11 h 182"/>
              <a:gd name="T70" fmla="*/ 46 w 184"/>
              <a:gd name="T71" fmla="*/ 13 h 182"/>
              <a:gd name="T72" fmla="*/ 30 w 184"/>
              <a:gd name="T73" fmla="*/ 27 h 182"/>
              <a:gd name="T74" fmla="*/ 26 w 184"/>
              <a:gd name="T75" fmla="*/ 72 h 182"/>
              <a:gd name="T76" fmla="*/ 14 w 184"/>
              <a:gd name="T77" fmla="*/ 162 h 182"/>
              <a:gd name="T78" fmla="*/ 14 w 184"/>
              <a:gd name="T79" fmla="*/ 178 h 182"/>
              <a:gd name="T80" fmla="*/ 18 w 184"/>
              <a:gd name="T81" fmla="*/ 182 h 182"/>
              <a:gd name="T82" fmla="*/ 34 w 184"/>
              <a:gd name="T83" fmla="*/ 182 h 182"/>
              <a:gd name="T84" fmla="*/ 38 w 184"/>
              <a:gd name="T85" fmla="*/ 176 h 182"/>
              <a:gd name="T86" fmla="*/ 38 w 184"/>
              <a:gd name="T87" fmla="*/ 162 h 182"/>
              <a:gd name="T88" fmla="*/ 146 w 184"/>
              <a:gd name="T89" fmla="*/ 162 h 182"/>
              <a:gd name="T90" fmla="*/ 146 w 184"/>
              <a:gd name="T91" fmla="*/ 176 h 182"/>
              <a:gd name="T92" fmla="*/ 150 w 184"/>
              <a:gd name="T93" fmla="*/ 182 h 182"/>
              <a:gd name="T94" fmla="*/ 166 w 184"/>
              <a:gd name="T95" fmla="*/ 182 h 182"/>
              <a:gd name="T96" fmla="*/ 171 w 184"/>
              <a:gd name="T97" fmla="*/ 178 h 182"/>
              <a:gd name="T98" fmla="*/ 171 w 184"/>
              <a:gd name="T99" fmla="*/ 162 h 182"/>
              <a:gd name="T100" fmla="*/ 159 w 184"/>
              <a:gd name="T101" fmla="*/ 7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4" h="182">
                <a:moveTo>
                  <a:pt x="156" y="112"/>
                </a:moveTo>
                <a:cubicBezTo>
                  <a:pt x="150" y="112"/>
                  <a:pt x="145" y="107"/>
                  <a:pt x="145" y="99"/>
                </a:cubicBezTo>
                <a:cubicBezTo>
                  <a:pt x="145" y="92"/>
                  <a:pt x="150" y="86"/>
                  <a:pt x="156" y="86"/>
                </a:cubicBezTo>
                <a:cubicBezTo>
                  <a:pt x="161" y="86"/>
                  <a:pt x="166" y="92"/>
                  <a:pt x="166" y="99"/>
                </a:cubicBezTo>
                <a:cubicBezTo>
                  <a:pt x="166" y="107"/>
                  <a:pt x="161" y="112"/>
                  <a:pt x="156" y="112"/>
                </a:cubicBezTo>
                <a:moveTo>
                  <a:pt x="124" y="127"/>
                </a:moveTo>
                <a:cubicBezTo>
                  <a:pt x="124" y="134"/>
                  <a:pt x="120" y="140"/>
                  <a:pt x="114" y="140"/>
                </a:cubicBezTo>
                <a:cubicBezTo>
                  <a:pt x="70" y="140"/>
                  <a:pt x="70" y="140"/>
                  <a:pt x="70" y="140"/>
                </a:cubicBezTo>
                <a:cubicBezTo>
                  <a:pt x="65" y="140"/>
                  <a:pt x="60" y="134"/>
                  <a:pt x="60" y="127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0" y="95"/>
                  <a:pt x="65" y="90"/>
                  <a:pt x="70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20" y="90"/>
                  <a:pt x="124" y="95"/>
                  <a:pt x="124" y="102"/>
                </a:cubicBezTo>
                <a:lnTo>
                  <a:pt x="124" y="127"/>
                </a:lnTo>
                <a:close/>
                <a:moveTo>
                  <a:pt x="33" y="73"/>
                </a:moveTo>
                <a:cubicBezTo>
                  <a:pt x="37" y="28"/>
                  <a:pt x="37" y="28"/>
                  <a:pt x="37" y="28"/>
                </a:cubicBezTo>
                <a:cubicBezTo>
                  <a:pt x="38" y="22"/>
                  <a:pt x="45" y="20"/>
                  <a:pt x="50" y="20"/>
                </a:cubicBezTo>
                <a:cubicBezTo>
                  <a:pt x="75" y="17"/>
                  <a:pt x="106" y="17"/>
                  <a:pt x="131" y="20"/>
                </a:cubicBezTo>
                <a:cubicBezTo>
                  <a:pt x="137" y="20"/>
                  <a:pt x="146" y="22"/>
                  <a:pt x="146" y="28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12" y="67"/>
                  <a:pt x="72" y="67"/>
                  <a:pt x="33" y="73"/>
                </a:cubicBezTo>
                <a:moveTo>
                  <a:pt x="28" y="112"/>
                </a:moveTo>
                <a:cubicBezTo>
                  <a:pt x="22" y="112"/>
                  <a:pt x="17" y="107"/>
                  <a:pt x="17" y="99"/>
                </a:cubicBezTo>
                <a:cubicBezTo>
                  <a:pt x="17" y="92"/>
                  <a:pt x="22" y="86"/>
                  <a:pt x="28" y="86"/>
                </a:cubicBezTo>
                <a:cubicBezTo>
                  <a:pt x="33" y="86"/>
                  <a:pt x="38" y="92"/>
                  <a:pt x="38" y="99"/>
                </a:cubicBezTo>
                <a:cubicBezTo>
                  <a:pt x="38" y="107"/>
                  <a:pt x="33" y="112"/>
                  <a:pt x="28" y="112"/>
                </a:cubicBezTo>
                <a:moveTo>
                  <a:pt x="159" y="72"/>
                </a:moveTo>
                <a:cubicBezTo>
                  <a:pt x="153" y="27"/>
                  <a:pt x="153" y="27"/>
                  <a:pt x="153" y="27"/>
                </a:cubicBezTo>
                <a:cubicBezTo>
                  <a:pt x="150" y="18"/>
                  <a:pt x="142" y="14"/>
                  <a:pt x="134" y="13"/>
                </a:cubicBezTo>
                <a:cubicBezTo>
                  <a:pt x="129" y="12"/>
                  <a:pt x="123" y="12"/>
                  <a:pt x="117" y="11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7" y="0"/>
                  <a:pt x="11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7" y="1"/>
                  <a:pt x="67" y="3"/>
                </a:cubicBezTo>
                <a:cubicBezTo>
                  <a:pt x="67" y="11"/>
                  <a:pt x="67" y="11"/>
                  <a:pt x="67" y="11"/>
                </a:cubicBezTo>
                <a:cubicBezTo>
                  <a:pt x="60" y="12"/>
                  <a:pt x="53" y="12"/>
                  <a:pt x="46" y="13"/>
                </a:cubicBezTo>
                <a:cubicBezTo>
                  <a:pt x="39" y="14"/>
                  <a:pt x="33" y="19"/>
                  <a:pt x="30" y="27"/>
                </a:cubicBezTo>
                <a:cubicBezTo>
                  <a:pt x="26" y="72"/>
                  <a:pt x="26" y="72"/>
                  <a:pt x="26" y="72"/>
                </a:cubicBezTo>
                <a:cubicBezTo>
                  <a:pt x="0" y="71"/>
                  <a:pt x="8" y="154"/>
                  <a:pt x="14" y="162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4" y="180"/>
                  <a:pt x="16" y="182"/>
                  <a:pt x="18" y="182"/>
                </a:cubicBezTo>
                <a:cubicBezTo>
                  <a:pt x="34" y="182"/>
                  <a:pt x="34" y="182"/>
                  <a:pt x="34" y="182"/>
                </a:cubicBezTo>
                <a:cubicBezTo>
                  <a:pt x="37" y="182"/>
                  <a:pt x="38" y="180"/>
                  <a:pt x="38" y="176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46" y="176"/>
                  <a:pt x="146" y="176"/>
                  <a:pt x="146" y="176"/>
                </a:cubicBezTo>
                <a:cubicBezTo>
                  <a:pt x="146" y="180"/>
                  <a:pt x="147" y="182"/>
                  <a:pt x="150" y="182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9" y="182"/>
                  <a:pt x="171" y="180"/>
                  <a:pt x="171" y="178"/>
                </a:cubicBezTo>
                <a:cubicBezTo>
                  <a:pt x="171" y="162"/>
                  <a:pt x="171" y="162"/>
                  <a:pt x="171" y="162"/>
                </a:cubicBezTo>
                <a:cubicBezTo>
                  <a:pt x="176" y="153"/>
                  <a:pt x="184" y="73"/>
                  <a:pt x="159" y="72"/>
                </a:cubicBezTo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240">
            <a:extLst>
              <a:ext uri="{FF2B5EF4-FFF2-40B4-BE49-F238E27FC236}">
                <a16:creationId xmlns:a16="http://schemas.microsoft.com/office/drawing/2014/main" id="{340C3874-C60A-4D9E-A1F8-277D539673AB}"/>
              </a:ext>
            </a:extLst>
          </p:cNvPr>
          <p:cNvSpPr>
            <a:spLocks noEditPoints="1"/>
          </p:cNvSpPr>
          <p:nvPr/>
        </p:nvSpPr>
        <p:spPr bwMode="gray">
          <a:xfrm>
            <a:off x="10570441" y="5560560"/>
            <a:ext cx="769938" cy="490538"/>
          </a:xfrm>
          <a:custGeom>
            <a:avLst/>
            <a:gdLst>
              <a:gd name="T0" fmla="*/ 228 w 281"/>
              <a:gd name="T1" fmla="*/ 169 h 179"/>
              <a:gd name="T2" fmla="*/ 186 w 281"/>
              <a:gd name="T3" fmla="*/ 133 h 179"/>
              <a:gd name="T4" fmla="*/ 227 w 281"/>
              <a:gd name="T5" fmla="*/ 133 h 179"/>
              <a:gd name="T6" fmla="*/ 234 w 281"/>
              <a:gd name="T7" fmla="*/ 126 h 179"/>
              <a:gd name="T8" fmla="*/ 227 w 281"/>
              <a:gd name="T9" fmla="*/ 120 h 179"/>
              <a:gd name="T10" fmla="*/ 205 w 281"/>
              <a:gd name="T11" fmla="*/ 120 h 179"/>
              <a:gd name="T12" fmla="*/ 222 w 281"/>
              <a:gd name="T13" fmla="*/ 103 h 179"/>
              <a:gd name="T14" fmla="*/ 251 w 281"/>
              <a:gd name="T15" fmla="*/ 103 h 179"/>
              <a:gd name="T16" fmla="*/ 257 w 281"/>
              <a:gd name="T17" fmla="*/ 95 h 179"/>
              <a:gd name="T18" fmla="*/ 270 w 281"/>
              <a:gd name="T19" fmla="*/ 126 h 179"/>
              <a:gd name="T20" fmla="*/ 228 w 281"/>
              <a:gd name="T21" fmla="*/ 169 h 179"/>
              <a:gd name="T22" fmla="*/ 96 w 281"/>
              <a:gd name="T23" fmla="*/ 126 h 179"/>
              <a:gd name="T24" fmla="*/ 53 w 281"/>
              <a:gd name="T25" fmla="*/ 169 h 179"/>
              <a:gd name="T26" fmla="*/ 10 w 281"/>
              <a:gd name="T27" fmla="*/ 126 h 179"/>
              <a:gd name="T28" fmla="*/ 53 w 281"/>
              <a:gd name="T29" fmla="*/ 83 h 179"/>
              <a:gd name="T30" fmla="*/ 62 w 281"/>
              <a:gd name="T31" fmla="*/ 84 h 179"/>
              <a:gd name="T32" fmla="*/ 49 w 281"/>
              <a:gd name="T33" fmla="*/ 126 h 179"/>
              <a:gd name="T34" fmla="*/ 52 w 281"/>
              <a:gd name="T35" fmla="*/ 133 h 179"/>
              <a:gd name="T36" fmla="*/ 59 w 281"/>
              <a:gd name="T37" fmla="*/ 129 h 179"/>
              <a:gd name="T38" fmla="*/ 72 w 281"/>
              <a:gd name="T39" fmla="*/ 88 h 179"/>
              <a:gd name="T40" fmla="*/ 96 w 281"/>
              <a:gd name="T41" fmla="*/ 126 h 179"/>
              <a:gd name="T42" fmla="*/ 263 w 281"/>
              <a:gd name="T43" fmla="*/ 87 h 179"/>
              <a:gd name="T44" fmla="*/ 267 w 281"/>
              <a:gd name="T45" fmla="*/ 82 h 179"/>
              <a:gd name="T46" fmla="*/ 230 w 281"/>
              <a:gd name="T47" fmla="*/ 69 h 179"/>
              <a:gd name="T48" fmla="*/ 183 w 281"/>
              <a:gd name="T49" fmla="*/ 93 h 179"/>
              <a:gd name="T50" fmla="*/ 172 w 281"/>
              <a:gd name="T51" fmla="*/ 120 h 179"/>
              <a:gd name="T52" fmla="*/ 165 w 281"/>
              <a:gd name="T53" fmla="*/ 120 h 179"/>
              <a:gd name="T54" fmla="*/ 193 w 281"/>
              <a:gd name="T55" fmla="*/ 37 h 179"/>
              <a:gd name="T56" fmla="*/ 200 w 281"/>
              <a:gd name="T57" fmla="*/ 37 h 179"/>
              <a:gd name="T58" fmla="*/ 205 w 281"/>
              <a:gd name="T59" fmla="*/ 32 h 179"/>
              <a:gd name="T60" fmla="*/ 200 w 281"/>
              <a:gd name="T61" fmla="*/ 28 h 179"/>
              <a:gd name="T62" fmla="*/ 182 w 281"/>
              <a:gd name="T63" fmla="*/ 28 h 179"/>
              <a:gd name="T64" fmla="*/ 177 w 281"/>
              <a:gd name="T65" fmla="*/ 32 h 179"/>
              <a:gd name="T66" fmla="*/ 182 w 281"/>
              <a:gd name="T67" fmla="*/ 37 h 179"/>
              <a:gd name="T68" fmla="*/ 187 w 281"/>
              <a:gd name="T69" fmla="*/ 37 h 179"/>
              <a:gd name="T70" fmla="*/ 159 w 281"/>
              <a:gd name="T71" fmla="*/ 120 h 179"/>
              <a:gd name="T72" fmla="*/ 150 w 281"/>
              <a:gd name="T73" fmla="*/ 120 h 179"/>
              <a:gd name="T74" fmla="*/ 127 w 281"/>
              <a:gd name="T75" fmla="*/ 106 h 179"/>
              <a:gd name="T76" fmla="*/ 88 w 281"/>
              <a:gd name="T77" fmla="*/ 37 h 179"/>
              <a:gd name="T78" fmla="*/ 96 w 281"/>
              <a:gd name="T79" fmla="*/ 10 h 179"/>
              <a:gd name="T80" fmla="*/ 106 w 281"/>
              <a:gd name="T81" fmla="*/ 13 h 179"/>
              <a:gd name="T82" fmla="*/ 113 w 281"/>
              <a:gd name="T83" fmla="*/ 13 h 179"/>
              <a:gd name="T84" fmla="*/ 113 w 281"/>
              <a:gd name="T85" fmla="*/ 4 h 179"/>
              <a:gd name="T86" fmla="*/ 106 w 281"/>
              <a:gd name="T87" fmla="*/ 4 h 179"/>
              <a:gd name="T88" fmla="*/ 97 w 281"/>
              <a:gd name="T89" fmla="*/ 5 h 179"/>
              <a:gd name="T90" fmla="*/ 94 w 281"/>
              <a:gd name="T91" fmla="*/ 1 h 179"/>
              <a:gd name="T92" fmla="*/ 87 w 281"/>
              <a:gd name="T93" fmla="*/ 4 h 179"/>
              <a:gd name="T94" fmla="*/ 65 w 281"/>
              <a:gd name="T95" fmla="*/ 74 h 179"/>
              <a:gd name="T96" fmla="*/ 53 w 281"/>
              <a:gd name="T97" fmla="*/ 73 h 179"/>
              <a:gd name="T98" fmla="*/ 0 w 281"/>
              <a:gd name="T99" fmla="*/ 126 h 179"/>
              <a:gd name="T100" fmla="*/ 53 w 281"/>
              <a:gd name="T101" fmla="*/ 179 h 179"/>
              <a:gd name="T102" fmla="*/ 106 w 281"/>
              <a:gd name="T103" fmla="*/ 126 h 179"/>
              <a:gd name="T104" fmla="*/ 75 w 281"/>
              <a:gd name="T105" fmla="*/ 78 h 179"/>
              <a:gd name="T106" fmla="*/ 78 w 281"/>
              <a:gd name="T107" fmla="*/ 69 h 179"/>
              <a:gd name="T108" fmla="*/ 89 w 281"/>
              <a:gd name="T109" fmla="*/ 69 h 179"/>
              <a:gd name="T110" fmla="*/ 116 w 281"/>
              <a:gd name="T111" fmla="*/ 114 h 179"/>
              <a:gd name="T112" fmla="*/ 150 w 281"/>
              <a:gd name="T113" fmla="*/ 133 h 179"/>
              <a:gd name="T114" fmla="*/ 175 w 281"/>
              <a:gd name="T115" fmla="*/ 133 h 179"/>
              <a:gd name="T116" fmla="*/ 228 w 281"/>
              <a:gd name="T117" fmla="*/ 179 h 179"/>
              <a:gd name="T118" fmla="*/ 281 w 281"/>
              <a:gd name="T119" fmla="*/ 126 h 179"/>
              <a:gd name="T120" fmla="*/ 263 w 281"/>
              <a:gd name="T121" fmla="*/ 8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1" h="179">
                <a:moveTo>
                  <a:pt x="228" y="169"/>
                </a:moveTo>
                <a:cubicBezTo>
                  <a:pt x="207" y="169"/>
                  <a:pt x="189" y="153"/>
                  <a:pt x="186" y="133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230" y="133"/>
                  <a:pt x="234" y="132"/>
                  <a:pt x="234" y="126"/>
                </a:cubicBezTo>
                <a:cubicBezTo>
                  <a:pt x="234" y="119"/>
                  <a:pt x="227" y="120"/>
                  <a:pt x="227" y="120"/>
                </a:cubicBezTo>
                <a:cubicBezTo>
                  <a:pt x="227" y="120"/>
                  <a:pt x="218" y="120"/>
                  <a:pt x="205" y="120"/>
                </a:cubicBezTo>
                <a:cubicBezTo>
                  <a:pt x="207" y="114"/>
                  <a:pt x="211" y="103"/>
                  <a:pt x="222" y="103"/>
                </a:cubicBezTo>
                <a:cubicBezTo>
                  <a:pt x="251" y="103"/>
                  <a:pt x="251" y="103"/>
                  <a:pt x="251" y="103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65" y="103"/>
                  <a:pt x="270" y="114"/>
                  <a:pt x="270" y="126"/>
                </a:cubicBezTo>
                <a:cubicBezTo>
                  <a:pt x="270" y="150"/>
                  <a:pt x="251" y="169"/>
                  <a:pt x="228" y="169"/>
                </a:cubicBezTo>
                <a:moveTo>
                  <a:pt x="96" y="126"/>
                </a:moveTo>
                <a:cubicBezTo>
                  <a:pt x="96" y="150"/>
                  <a:pt x="76" y="169"/>
                  <a:pt x="53" y="169"/>
                </a:cubicBezTo>
                <a:cubicBezTo>
                  <a:pt x="29" y="169"/>
                  <a:pt x="10" y="150"/>
                  <a:pt x="10" y="126"/>
                </a:cubicBezTo>
                <a:cubicBezTo>
                  <a:pt x="10" y="102"/>
                  <a:pt x="29" y="83"/>
                  <a:pt x="53" y="83"/>
                </a:cubicBezTo>
                <a:cubicBezTo>
                  <a:pt x="56" y="83"/>
                  <a:pt x="59" y="84"/>
                  <a:pt x="62" y="84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8" y="129"/>
                  <a:pt x="50" y="132"/>
                  <a:pt x="52" y="133"/>
                </a:cubicBezTo>
                <a:cubicBezTo>
                  <a:pt x="55" y="133"/>
                  <a:pt x="58" y="132"/>
                  <a:pt x="59" y="129"/>
                </a:cubicBezTo>
                <a:cubicBezTo>
                  <a:pt x="72" y="88"/>
                  <a:pt x="72" y="88"/>
                  <a:pt x="72" y="88"/>
                </a:cubicBezTo>
                <a:cubicBezTo>
                  <a:pt x="86" y="95"/>
                  <a:pt x="96" y="109"/>
                  <a:pt x="96" y="126"/>
                </a:cubicBezTo>
                <a:moveTo>
                  <a:pt x="263" y="87"/>
                </a:moveTo>
                <a:cubicBezTo>
                  <a:pt x="267" y="82"/>
                  <a:pt x="267" y="82"/>
                  <a:pt x="267" y="82"/>
                </a:cubicBezTo>
                <a:cubicBezTo>
                  <a:pt x="267" y="82"/>
                  <a:pt x="254" y="69"/>
                  <a:pt x="230" y="69"/>
                </a:cubicBezTo>
                <a:cubicBezTo>
                  <a:pt x="230" y="69"/>
                  <a:pt x="203" y="67"/>
                  <a:pt x="183" y="93"/>
                </a:cubicBezTo>
                <a:cubicBezTo>
                  <a:pt x="183" y="93"/>
                  <a:pt x="173" y="105"/>
                  <a:pt x="172" y="120"/>
                </a:cubicBezTo>
                <a:cubicBezTo>
                  <a:pt x="169" y="120"/>
                  <a:pt x="167" y="120"/>
                  <a:pt x="165" y="120"/>
                </a:cubicBezTo>
                <a:cubicBezTo>
                  <a:pt x="193" y="37"/>
                  <a:pt x="193" y="37"/>
                  <a:pt x="193" y="37"/>
                </a:cubicBezTo>
                <a:cubicBezTo>
                  <a:pt x="200" y="37"/>
                  <a:pt x="200" y="37"/>
                  <a:pt x="200" y="37"/>
                </a:cubicBezTo>
                <a:cubicBezTo>
                  <a:pt x="203" y="37"/>
                  <a:pt x="205" y="35"/>
                  <a:pt x="205" y="32"/>
                </a:cubicBezTo>
                <a:cubicBezTo>
                  <a:pt x="205" y="30"/>
                  <a:pt x="203" y="28"/>
                  <a:pt x="200" y="28"/>
                </a:cubicBezTo>
                <a:cubicBezTo>
                  <a:pt x="182" y="28"/>
                  <a:pt x="182" y="28"/>
                  <a:pt x="182" y="28"/>
                </a:cubicBezTo>
                <a:cubicBezTo>
                  <a:pt x="180" y="28"/>
                  <a:pt x="177" y="30"/>
                  <a:pt x="177" y="32"/>
                </a:cubicBezTo>
                <a:cubicBezTo>
                  <a:pt x="177" y="35"/>
                  <a:pt x="180" y="37"/>
                  <a:pt x="182" y="37"/>
                </a:cubicBezTo>
                <a:cubicBezTo>
                  <a:pt x="187" y="37"/>
                  <a:pt x="187" y="37"/>
                  <a:pt x="187" y="37"/>
                </a:cubicBezTo>
                <a:cubicBezTo>
                  <a:pt x="159" y="120"/>
                  <a:pt x="159" y="120"/>
                  <a:pt x="159" y="120"/>
                </a:cubicBezTo>
                <a:cubicBezTo>
                  <a:pt x="154" y="120"/>
                  <a:pt x="150" y="120"/>
                  <a:pt x="150" y="120"/>
                </a:cubicBezTo>
                <a:cubicBezTo>
                  <a:pt x="135" y="120"/>
                  <a:pt x="127" y="106"/>
                  <a:pt x="127" y="106"/>
                </a:cubicBezTo>
                <a:cubicBezTo>
                  <a:pt x="88" y="37"/>
                  <a:pt x="88" y="37"/>
                  <a:pt x="88" y="37"/>
                </a:cubicBezTo>
                <a:cubicBezTo>
                  <a:pt x="96" y="10"/>
                  <a:pt x="96" y="10"/>
                  <a:pt x="96" y="10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4"/>
                  <a:pt x="113" y="4"/>
                  <a:pt x="113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97" y="5"/>
                  <a:pt x="97" y="5"/>
                  <a:pt x="97" y="5"/>
                </a:cubicBezTo>
                <a:cubicBezTo>
                  <a:pt x="97" y="3"/>
                  <a:pt x="96" y="2"/>
                  <a:pt x="94" y="1"/>
                </a:cubicBezTo>
                <a:cubicBezTo>
                  <a:pt x="91" y="0"/>
                  <a:pt x="88" y="2"/>
                  <a:pt x="87" y="4"/>
                </a:cubicBezTo>
                <a:cubicBezTo>
                  <a:pt x="65" y="74"/>
                  <a:pt x="65" y="74"/>
                  <a:pt x="65" y="74"/>
                </a:cubicBezTo>
                <a:cubicBezTo>
                  <a:pt x="61" y="73"/>
                  <a:pt x="57" y="73"/>
                  <a:pt x="53" y="73"/>
                </a:cubicBezTo>
                <a:cubicBezTo>
                  <a:pt x="24" y="73"/>
                  <a:pt x="0" y="97"/>
                  <a:pt x="0" y="126"/>
                </a:cubicBezTo>
                <a:cubicBezTo>
                  <a:pt x="0" y="155"/>
                  <a:pt x="24" y="179"/>
                  <a:pt x="53" y="179"/>
                </a:cubicBezTo>
                <a:cubicBezTo>
                  <a:pt x="82" y="179"/>
                  <a:pt x="106" y="155"/>
                  <a:pt x="106" y="126"/>
                </a:cubicBezTo>
                <a:cubicBezTo>
                  <a:pt x="106" y="105"/>
                  <a:pt x="93" y="86"/>
                  <a:pt x="75" y="78"/>
                </a:cubicBezTo>
                <a:cubicBezTo>
                  <a:pt x="78" y="69"/>
                  <a:pt x="78" y="69"/>
                  <a:pt x="78" y="69"/>
                </a:cubicBezTo>
                <a:cubicBezTo>
                  <a:pt x="89" y="69"/>
                  <a:pt x="89" y="69"/>
                  <a:pt x="89" y="69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6" y="114"/>
                  <a:pt x="125" y="133"/>
                  <a:pt x="150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9" y="159"/>
                  <a:pt x="201" y="179"/>
                  <a:pt x="228" y="179"/>
                </a:cubicBezTo>
                <a:cubicBezTo>
                  <a:pt x="257" y="179"/>
                  <a:pt x="281" y="155"/>
                  <a:pt x="281" y="126"/>
                </a:cubicBezTo>
                <a:cubicBezTo>
                  <a:pt x="281" y="110"/>
                  <a:pt x="274" y="96"/>
                  <a:pt x="263" y="87"/>
                </a:cubicBezTo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0669710-AAE0-4D77-B9CC-DD2C9C954D37}"/>
              </a:ext>
            </a:extLst>
          </p:cNvPr>
          <p:cNvGrpSpPr/>
          <p:nvPr/>
        </p:nvGrpSpPr>
        <p:grpSpPr bwMode="gray">
          <a:xfrm>
            <a:off x="10346603" y="5080774"/>
            <a:ext cx="223838" cy="978261"/>
            <a:chOff x="5248275" y="8656277"/>
            <a:chExt cx="223838" cy="978261"/>
          </a:xfrm>
        </p:grpSpPr>
        <p:sp>
          <p:nvSpPr>
            <p:cNvPr id="65" name="Freeform 294">
              <a:extLst>
                <a:ext uri="{FF2B5EF4-FFF2-40B4-BE49-F238E27FC236}">
                  <a16:creationId xmlns:a16="http://schemas.microsoft.com/office/drawing/2014/main" id="{06029D18-E2DD-43DD-88AB-A9E83A282051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5248275" y="8656277"/>
              <a:ext cx="223838" cy="531813"/>
            </a:xfrm>
            <a:custGeom>
              <a:avLst/>
              <a:gdLst>
                <a:gd name="T0" fmla="*/ 41 w 82"/>
                <a:gd name="T1" fmla="*/ 62 h 194"/>
                <a:gd name="T2" fmla="*/ 20 w 82"/>
                <a:gd name="T3" fmla="*/ 41 h 194"/>
                <a:gd name="T4" fmla="*/ 41 w 82"/>
                <a:gd name="T5" fmla="*/ 20 h 194"/>
                <a:gd name="T6" fmla="*/ 62 w 82"/>
                <a:gd name="T7" fmla="*/ 41 h 194"/>
                <a:gd name="T8" fmla="*/ 41 w 82"/>
                <a:gd name="T9" fmla="*/ 62 h 194"/>
                <a:gd name="T10" fmla="*/ 41 w 82"/>
                <a:gd name="T11" fmla="*/ 120 h 194"/>
                <a:gd name="T12" fmla="*/ 20 w 82"/>
                <a:gd name="T13" fmla="*/ 99 h 194"/>
                <a:gd name="T14" fmla="*/ 41 w 82"/>
                <a:gd name="T15" fmla="*/ 78 h 194"/>
                <a:gd name="T16" fmla="*/ 62 w 82"/>
                <a:gd name="T17" fmla="*/ 99 h 194"/>
                <a:gd name="T18" fmla="*/ 41 w 82"/>
                <a:gd name="T19" fmla="*/ 120 h 194"/>
                <a:gd name="T20" fmla="*/ 41 w 82"/>
                <a:gd name="T21" fmla="*/ 178 h 194"/>
                <a:gd name="T22" fmla="*/ 20 w 82"/>
                <a:gd name="T23" fmla="*/ 157 h 194"/>
                <a:gd name="T24" fmla="*/ 41 w 82"/>
                <a:gd name="T25" fmla="*/ 135 h 194"/>
                <a:gd name="T26" fmla="*/ 62 w 82"/>
                <a:gd name="T27" fmla="*/ 157 h 194"/>
                <a:gd name="T28" fmla="*/ 41 w 82"/>
                <a:gd name="T29" fmla="*/ 178 h 194"/>
                <a:gd name="T30" fmla="*/ 0 w 82"/>
                <a:gd name="T31" fmla="*/ 190 h 194"/>
                <a:gd name="T32" fmla="*/ 4 w 82"/>
                <a:gd name="T33" fmla="*/ 194 h 194"/>
                <a:gd name="T34" fmla="*/ 77 w 82"/>
                <a:gd name="T35" fmla="*/ 194 h 194"/>
                <a:gd name="T36" fmla="*/ 82 w 82"/>
                <a:gd name="T37" fmla="*/ 190 h 194"/>
                <a:gd name="T38" fmla="*/ 82 w 82"/>
                <a:gd name="T39" fmla="*/ 4 h 194"/>
                <a:gd name="T40" fmla="*/ 77 w 82"/>
                <a:gd name="T41" fmla="*/ 0 h 194"/>
                <a:gd name="T42" fmla="*/ 4 w 82"/>
                <a:gd name="T43" fmla="*/ 0 h 194"/>
                <a:gd name="T44" fmla="*/ 0 w 82"/>
                <a:gd name="T45" fmla="*/ 4 h 194"/>
                <a:gd name="T46" fmla="*/ 0 w 82"/>
                <a:gd name="T47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194">
                  <a:moveTo>
                    <a:pt x="41" y="62"/>
                  </a:moveTo>
                  <a:cubicBezTo>
                    <a:pt x="29" y="62"/>
                    <a:pt x="20" y="53"/>
                    <a:pt x="20" y="41"/>
                  </a:cubicBezTo>
                  <a:cubicBezTo>
                    <a:pt x="20" y="30"/>
                    <a:pt x="29" y="20"/>
                    <a:pt x="41" y="20"/>
                  </a:cubicBezTo>
                  <a:cubicBezTo>
                    <a:pt x="52" y="20"/>
                    <a:pt x="62" y="30"/>
                    <a:pt x="62" y="41"/>
                  </a:cubicBezTo>
                  <a:cubicBezTo>
                    <a:pt x="62" y="53"/>
                    <a:pt x="52" y="62"/>
                    <a:pt x="41" y="62"/>
                  </a:cubicBezTo>
                  <a:moveTo>
                    <a:pt x="41" y="120"/>
                  </a:moveTo>
                  <a:cubicBezTo>
                    <a:pt x="29" y="120"/>
                    <a:pt x="20" y="111"/>
                    <a:pt x="20" y="99"/>
                  </a:cubicBezTo>
                  <a:cubicBezTo>
                    <a:pt x="20" y="87"/>
                    <a:pt x="29" y="78"/>
                    <a:pt x="41" y="78"/>
                  </a:cubicBezTo>
                  <a:cubicBezTo>
                    <a:pt x="52" y="78"/>
                    <a:pt x="62" y="87"/>
                    <a:pt x="62" y="99"/>
                  </a:cubicBezTo>
                  <a:cubicBezTo>
                    <a:pt x="62" y="111"/>
                    <a:pt x="52" y="120"/>
                    <a:pt x="41" y="120"/>
                  </a:cubicBezTo>
                  <a:moveTo>
                    <a:pt x="41" y="178"/>
                  </a:moveTo>
                  <a:cubicBezTo>
                    <a:pt x="29" y="178"/>
                    <a:pt x="20" y="168"/>
                    <a:pt x="20" y="157"/>
                  </a:cubicBezTo>
                  <a:cubicBezTo>
                    <a:pt x="20" y="145"/>
                    <a:pt x="29" y="135"/>
                    <a:pt x="41" y="135"/>
                  </a:cubicBezTo>
                  <a:cubicBezTo>
                    <a:pt x="52" y="135"/>
                    <a:pt x="62" y="145"/>
                    <a:pt x="62" y="157"/>
                  </a:cubicBezTo>
                  <a:cubicBezTo>
                    <a:pt x="62" y="168"/>
                    <a:pt x="52" y="178"/>
                    <a:pt x="41" y="178"/>
                  </a:cubicBezTo>
                  <a:moveTo>
                    <a:pt x="0" y="190"/>
                  </a:moveTo>
                  <a:cubicBezTo>
                    <a:pt x="0" y="192"/>
                    <a:pt x="2" y="194"/>
                    <a:pt x="4" y="194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80" y="194"/>
                    <a:pt x="82" y="192"/>
                    <a:pt x="82" y="19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190"/>
                  </a:lnTo>
                  <a:close/>
                </a:path>
              </a:pathLst>
            </a:custGeom>
            <a:solidFill>
              <a:srgbClr val="001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295">
              <a:extLst>
                <a:ext uri="{FF2B5EF4-FFF2-40B4-BE49-F238E27FC236}">
                  <a16:creationId xmlns:a16="http://schemas.microsoft.com/office/drawing/2014/main" id="{AAF36AC6-BDE9-4108-A312-00E5AB2C70C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35588" y="9205913"/>
              <a:ext cx="46038" cy="428625"/>
            </a:xfrm>
            <a:prstGeom prst="rect">
              <a:avLst/>
            </a:prstGeom>
            <a:solidFill>
              <a:srgbClr val="001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8387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r="13598"/>
          <a:stretch/>
        </p:blipFill>
        <p:spPr bwMode="gray">
          <a:xfrm>
            <a:off x="0" y="0"/>
            <a:ext cx="9459310" cy="6021388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 bwMode="gray">
          <a:xfrm>
            <a:off x="507" y="2"/>
            <a:ext cx="10119806" cy="6857999"/>
          </a:xfrm>
          <a:custGeom>
            <a:avLst/>
            <a:gdLst>
              <a:gd name="connsiteX0" fmla="*/ 8424018 w 10119806"/>
              <a:gd name="connsiteY0" fmla="*/ 0 h 6857999"/>
              <a:gd name="connsiteX1" fmla="*/ 10119806 w 10119806"/>
              <a:gd name="connsiteY1" fmla="*/ 0 h 6857999"/>
              <a:gd name="connsiteX2" fmla="*/ 10119806 w 10119806"/>
              <a:gd name="connsiteY2" fmla="*/ 6857999 h 6857999"/>
              <a:gd name="connsiteX3" fmla="*/ 0 w 10119806"/>
              <a:gd name="connsiteY3" fmla="*/ 6857999 h 6857999"/>
              <a:gd name="connsiteX4" fmla="*/ 0 w 10119806"/>
              <a:gd name="connsiteY4" fmla="*/ 3529019 h 6857999"/>
              <a:gd name="connsiteX5" fmla="*/ 69622 w 10119806"/>
              <a:gd name="connsiteY5" fmla="*/ 3650102 h 6857999"/>
              <a:gd name="connsiteX6" fmla="*/ 4002783 w 10119806"/>
              <a:gd name="connsiteY6" fmla="*/ 5864339 h 6857999"/>
              <a:gd name="connsiteX7" fmla="*/ 8601751 w 10119806"/>
              <a:gd name="connsiteY7" fmla="*/ 1265370 h 6857999"/>
              <a:gd name="connsiteX8" fmla="*/ 8456963 w 10119806"/>
              <a:gd name="connsiteY8" fmla="*/ 11601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19806" h="6857999">
                <a:moveTo>
                  <a:pt x="8424018" y="0"/>
                </a:moveTo>
                <a:lnTo>
                  <a:pt x="10119806" y="0"/>
                </a:lnTo>
                <a:lnTo>
                  <a:pt x="10119806" y="6857999"/>
                </a:lnTo>
                <a:lnTo>
                  <a:pt x="0" y="6857999"/>
                </a:lnTo>
                <a:lnTo>
                  <a:pt x="0" y="3529019"/>
                </a:lnTo>
                <a:lnTo>
                  <a:pt x="69622" y="3650102"/>
                </a:lnTo>
                <a:cubicBezTo>
                  <a:pt x="876222" y="4977589"/>
                  <a:pt x="2335947" y="5864339"/>
                  <a:pt x="4002783" y="5864339"/>
                </a:cubicBezTo>
                <a:cubicBezTo>
                  <a:pt x="6542722" y="5864339"/>
                  <a:pt x="8601751" y="3805310"/>
                  <a:pt x="8601751" y="1265370"/>
                </a:cubicBezTo>
                <a:cubicBezTo>
                  <a:pt x="8601751" y="868505"/>
                  <a:pt x="8551482" y="483380"/>
                  <a:pt x="8456963" y="116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5"/>
          <p:cNvSpPr/>
          <p:nvPr/>
        </p:nvSpPr>
        <p:spPr bwMode="gray">
          <a:xfrm>
            <a:off x="0" y="1"/>
            <a:ext cx="4580238" cy="4028201"/>
          </a:xfrm>
          <a:custGeom>
            <a:avLst/>
            <a:gdLst/>
            <a:ahLst/>
            <a:cxnLst/>
            <a:rect l="l" t="t" r="r" b="b"/>
            <a:pathLst>
              <a:path w="4346575" h="3822700">
                <a:moveTo>
                  <a:pt x="0" y="0"/>
                </a:moveTo>
                <a:lnTo>
                  <a:pt x="4017232" y="0"/>
                </a:lnTo>
                <a:lnTo>
                  <a:pt x="4036754" y="32133"/>
                </a:lnTo>
                <a:cubicBezTo>
                  <a:pt x="4234341" y="395858"/>
                  <a:pt x="4346575" y="812678"/>
                  <a:pt x="4346575" y="1255712"/>
                </a:cubicBezTo>
                <a:cubicBezTo>
                  <a:pt x="4346575" y="2673420"/>
                  <a:pt x="3197295" y="3822700"/>
                  <a:pt x="1779587" y="3822700"/>
                </a:cubicBezTo>
                <a:cubicBezTo>
                  <a:pt x="1159340" y="3822700"/>
                  <a:pt x="590471" y="3602721"/>
                  <a:pt x="146744" y="3236525"/>
                </a:cubicBezTo>
                <a:lnTo>
                  <a:pt x="0" y="3103154"/>
                </a:lnTo>
                <a:close/>
              </a:path>
            </a:pathLst>
          </a:custGeom>
          <a:solidFill>
            <a:srgbClr val="0019A8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295400" y="659447"/>
            <a:ext cx="3051360" cy="61939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NJFont Light" pitchFamily="34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Johnston100 Medium" panose="020B0603030304020204" pitchFamily="34" charset="0"/>
              </a:rPr>
              <a:t>Adam Duff</a:t>
            </a:r>
            <a:endParaRPr lang="en-GB" sz="2600" dirty="0">
              <a:latin typeface="Johnston100 Medium" panose="020B0603030304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gray">
          <a:xfrm>
            <a:off x="1294948" y="1333154"/>
            <a:ext cx="2792022" cy="2058988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Johnston100 Light" panose="020B0403030304020204" pitchFamily="34" charset="0"/>
              </a:rPr>
              <a:t>Performance &amp; Planning </a:t>
            </a:r>
            <a:r>
              <a:rPr lang="en-GB" dirty="0" err="1">
                <a:latin typeface="Johnston100 Light" panose="020B0403030304020204" pitchFamily="34" charset="0"/>
              </a:rPr>
              <a:t>Mgr</a:t>
            </a:r>
            <a:endParaRPr lang="en-GB" dirty="0">
              <a:latin typeface="Johnston100 Light" panose="020B0403030304020204" pitchFamily="34" charset="0"/>
            </a:endParaRPr>
          </a:p>
          <a:p>
            <a:r>
              <a:rPr lang="en-GB" dirty="0">
                <a:latin typeface="Johnston100 Light" panose="020B0403030304020204" pitchFamily="34" charset="0"/>
              </a:rPr>
              <a:t>197 Blackfriars Road, Southwark, London</a:t>
            </a:r>
          </a:p>
          <a:p>
            <a:r>
              <a:rPr lang="en-GB" dirty="0">
                <a:latin typeface="Johnston100 Light" panose="020B0403030304020204" pitchFamily="34" charset="0"/>
              </a:rPr>
              <a:t>adam.duff@tfl.gov.uk</a:t>
            </a:r>
          </a:p>
          <a:p>
            <a:r>
              <a:rPr lang="en-GB" dirty="0">
                <a:latin typeface="Johnston100 Light" panose="020B0403030304020204" pitchFamily="34" charset="0"/>
              </a:rPr>
              <a:t>+44 7703 462091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8596" y="5805487"/>
            <a:ext cx="11508442" cy="819246"/>
          </a:xfrm>
          <a:prstGeom prst="rect">
            <a:avLst/>
          </a:prstGeom>
        </p:spPr>
      </p:pic>
      <p:sp>
        <p:nvSpPr>
          <p:cNvPr id="14" name="Freeform 222"/>
          <p:cNvSpPr>
            <a:spLocks noEditPoints="1"/>
          </p:cNvSpPr>
          <p:nvPr/>
        </p:nvSpPr>
        <p:spPr bwMode="gray">
          <a:xfrm>
            <a:off x="11464925" y="5388195"/>
            <a:ext cx="392113" cy="673100"/>
          </a:xfrm>
          <a:custGeom>
            <a:avLst/>
            <a:gdLst>
              <a:gd name="T0" fmla="*/ 100 w 143"/>
              <a:gd name="T1" fmla="*/ 218 h 246"/>
              <a:gd name="T2" fmla="*/ 100 w 143"/>
              <a:gd name="T3" fmla="*/ 215 h 246"/>
              <a:gd name="T4" fmla="*/ 96 w 143"/>
              <a:gd name="T5" fmla="*/ 212 h 246"/>
              <a:gd name="T6" fmla="*/ 45 w 143"/>
              <a:gd name="T7" fmla="*/ 212 h 246"/>
              <a:gd name="T8" fmla="*/ 42 w 143"/>
              <a:gd name="T9" fmla="*/ 215 h 246"/>
              <a:gd name="T10" fmla="*/ 42 w 143"/>
              <a:gd name="T11" fmla="*/ 218 h 246"/>
              <a:gd name="T12" fmla="*/ 45 w 143"/>
              <a:gd name="T13" fmla="*/ 221 h 246"/>
              <a:gd name="T14" fmla="*/ 96 w 143"/>
              <a:gd name="T15" fmla="*/ 221 h 246"/>
              <a:gd name="T16" fmla="*/ 100 w 143"/>
              <a:gd name="T17" fmla="*/ 218 h 246"/>
              <a:gd name="T18" fmla="*/ 54 w 143"/>
              <a:gd name="T19" fmla="*/ 188 h 246"/>
              <a:gd name="T20" fmla="*/ 135 w 143"/>
              <a:gd name="T21" fmla="*/ 188 h 246"/>
              <a:gd name="T22" fmla="*/ 135 w 143"/>
              <a:gd name="T23" fmla="*/ 119 h 246"/>
              <a:gd name="T24" fmla="*/ 8 w 143"/>
              <a:gd name="T25" fmla="*/ 119 h 246"/>
              <a:gd name="T26" fmla="*/ 8 w 143"/>
              <a:gd name="T27" fmla="*/ 169 h 246"/>
              <a:gd name="T28" fmla="*/ 54 w 143"/>
              <a:gd name="T29" fmla="*/ 188 h 246"/>
              <a:gd name="T30" fmla="*/ 10 w 143"/>
              <a:gd name="T31" fmla="*/ 61 h 246"/>
              <a:gd name="T32" fmla="*/ 132 w 143"/>
              <a:gd name="T33" fmla="*/ 61 h 246"/>
              <a:gd name="T34" fmla="*/ 131 w 143"/>
              <a:gd name="T35" fmla="*/ 32 h 246"/>
              <a:gd name="T36" fmla="*/ 11 w 143"/>
              <a:gd name="T37" fmla="*/ 32 h 246"/>
              <a:gd name="T38" fmla="*/ 10 w 143"/>
              <a:gd name="T39" fmla="*/ 61 h 246"/>
              <a:gd name="T40" fmla="*/ 124 w 143"/>
              <a:gd name="T41" fmla="*/ 199 h 246"/>
              <a:gd name="T42" fmla="*/ 116 w 143"/>
              <a:gd name="T43" fmla="*/ 207 h 246"/>
              <a:gd name="T44" fmla="*/ 124 w 143"/>
              <a:gd name="T45" fmla="*/ 215 h 246"/>
              <a:gd name="T46" fmla="*/ 132 w 143"/>
              <a:gd name="T47" fmla="*/ 207 h 246"/>
              <a:gd name="T48" fmla="*/ 124 w 143"/>
              <a:gd name="T49" fmla="*/ 199 h 246"/>
              <a:gd name="T50" fmla="*/ 18 w 143"/>
              <a:gd name="T51" fmla="*/ 199 h 246"/>
              <a:gd name="T52" fmla="*/ 10 w 143"/>
              <a:gd name="T53" fmla="*/ 207 h 246"/>
              <a:gd name="T54" fmla="*/ 18 w 143"/>
              <a:gd name="T55" fmla="*/ 215 h 246"/>
              <a:gd name="T56" fmla="*/ 25 w 143"/>
              <a:gd name="T57" fmla="*/ 207 h 246"/>
              <a:gd name="T58" fmla="*/ 18 w 143"/>
              <a:gd name="T59" fmla="*/ 199 h 246"/>
              <a:gd name="T60" fmla="*/ 118 w 143"/>
              <a:gd name="T61" fmla="*/ 81 h 246"/>
              <a:gd name="T62" fmla="*/ 24 w 143"/>
              <a:gd name="T63" fmla="*/ 81 h 246"/>
              <a:gd name="T64" fmla="*/ 18 w 143"/>
              <a:gd name="T65" fmla="*/ 86 h 246"/>
              <a:gd name="T66" fmla="*/ 18 w 143"/>
              <a:gd name="T67" fmla="*/ 103 h 246"/>
              <a:gd name="T68" fmla="*/ 24 w 143"/>
              <a:gd name="T69" fmla="*/ 108 h 246"/>
              <a:gd name="T70" fmla="*/ 118 w 143"/>
              <a:gd name="T71" fmla="*/ 108 h 246"/>
              <a:gd name="T72" fmla="*/ 124 w 143"/>
              <a:gd name="T73" fmla="*/ 103 h 246"/>
              <a:gd name="T74" fmla="*/ 124 w 143"/>
              <a:gd name="T75" fmla="*/ 86 h 246"/>
              <a:gd name="T76" fmla="*/ 118 w 143"/>
              <a:gd name="T77" fmla="*/ 81 h 246"/>
              <a:gd name="T78" fmla="*/ 143 w 143"/>
              <a:gd name="T79" fmla="*/ 228 h 246"/>
              <a:gd name="T80" fmla="*/ 142 w 143"/>
              <a:gd name="T81" fmla="*/ 229 h 246"/>
              <a:gd name="T82" fmla="*/ 141 w 143"/>
              <a:gd name="T83" fmla="*/ 229 h 246"/>
              <a:gd name="T84" fmla="*/ 141 w 143"/>
              <a:gd name="T85" fmla="*/ 241 h 246"/>
              <a:gd name="T86" fmla="*/ 136 w 143"/>
              <a:gd name="T87" fmla="*/ 246 h 246"/>
              <a:gd name="T88" fmla="*/ 129 w 143"/>
              <a:gd name="T89" fmla="*/ 246 h 246"/>
              <a:gd name="T90" fmla="*/ 123 w 143"/>
              <a:gd name="T91" fmla="*/ 241 h 246"/>
              <a:gd name="T92" fmla="*/ 123 w 143"/>
              <a:gd name="T93" fmla="*/ 230 h 246"/>
              <a:gd name="T94" fmla="*/ 19 w 143"/>
              <a:gd name="T95" fmla="*/ 230 h 246"/>
              <a:gd name="T96" fmla="*/ 19 w 143"/>
              <a:gd name="T97" fmla="*/ 241 h 246"/>
              <a:gd name="T98" fmla="*/ 14 w 143"/>
              <a:gd name="T99" fmla="*/ 246 h 246"/>
              <a:gd name="T100" fmla="*/ 7 w 143"/>
              <a:gd name="T101" fmla="*/ 246 h 246"/>
              <a:gd name="T102" fmla="*/ 1 w 143"/>
              <a:gd name="T103" fmla="*/ 241 h 246"/>
              <a:gd name="T104" fmla="*/ 1 w 143"/>
              <a:gd name="T105" fmla="*/ 230 h 246"/>
              <a:gd name="T106" fmla="*/ 0 w 143"/>
              <a:gd name="T107" fmla="*/ 228 h 246"/>
              <a:gd name="T108" fmla="*/ 0 w 143"/>
              <a:gd name="T109" fmla="*/ 228 h 246"/>
              <a:gd name="T110" fmla="*/ 0 w 143"/>
              <a:gd name="T111" fmla="*/ 114 h 246"/>
              <a:gd name="T112" fmla="*/ 3 w 143"/>
              <a:gd name="T113" fmla="*/ 28 h 246"/>
              <a:gd name="T114" fmla="*/ 14 w 143"/>
              <a:gd name="T115" fmla="*/ 10 h 246"/>
              <a:gd name="T116" fmla="*/ 71 w 143"/>
              <a:gd name="T117" fmla="*/ 0 h 246"/>
              <a:gd name="T118" fmla="*/ 128 w 143"/>
              <a:gd name="T119" fmla="*/ 10 h 246"/>
              <a:gd name="T120" fmla="*/ 139 w 143"/>
              <a:gd name="T121" fmla="*/ 28 h 246"/>
              <a:gd name="T122" fmla="*/ 143 w 143"/>
              <a:gd name="T123" fmla="*/ 114 h 246"/>
              <a:gd name="T124" fmla="*/ 143 w 143"/>
              <a:gd name="T125" fmla="*/ 228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46">
                <a:moveTo>
                  <a:pt x="100" y="218"/>
                </a:moveTo>
                <a:cubicBezTo>
                  <a:pt x="100" y="215"/>
                  <a:pt x="100" y="215"/>
                  <a:pt x="100" y="215"/>
                </a:cubicBezTo>
                <a:cubicBezTo>
                  <a:pt x="100" y="213"/>
                  <a:pt x="98" y="212"/>
                  <a:pt x="96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3" y="212"/>
                  <a:pt x="42" y="213"/>
                  <a:pt x="42" y="215"/>
                </a:cubicBezTo>
                <a:cubicBezTo>
                  <a:pt x="42" y="218"/>
                  <a:pt x="42" y="218"/>
                  <a:pt x="42" y="218"/>
                </a:cubicBezTo>
                <a:cubicBezTo>
                  <a:pt x="42" y="219"/>
                  <a:pt x="43" y="221"/>
                  <a:pt x="45" y="221"/>
                </a:cubicBezTo>
                <a:cubicBezTo>
                  <a:pt x="96" y="221"/>
                  <a:pt x="96" y="221"/>
                  <a:pt x="96" y="221"/>
                </a:cubicBezTo>
                <a:cubicBezTo>
                  <a:pt x="98" y="221"/>
                  <a:pt x="100" y="219"/>
                  <a:pt x="100" y="218"/>
                </a:cubicBezTo>
                <a:moveTo>
                  <a:pt x="54" y="188"/>
                </a:moveTo>
                <a:cubicBezTo>
                  <a:pt x="135" y="188"/>
                  <a:pt x="135" y="188"/>
                  <a:pt x="135" y="188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8" y="119"/>
                  <a:pt x="8" y="119"/>
                  <a:pt x="8" y="119"/>
                </a:cubicBezTo>
                <a:cubicBezTo>
                  <a:pt x="8" y="128"/>
                  <a:pt x="8" y="148"/>
                  <a:pt x="8" y="169"/>
                </a:cubicBezTo>
                <a:lnTo>
                  <a:pt x="54" y="188"/>
                </a:lnTo>
                <a:close/>
                <a:moveTo>
                  <a:pt x="10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1" y="32"/>
                  <a:pt x="11" y="32"/>
                  <a:pt x="11" y="32"/>
                </a:cubicBezTo>
                <a:lnTo>
                  <a:pt x="10" y="61"/>
                </a:lnTo>
                <a:close/>
                <a:moveTo>
                  <a:pt x="124" y="199"/>
                </a:moveTo>
                <a:cubicBezTo>
                  <a:pt x="120" y="199"/>
                  <a:pt x="116" y="203"/>
                  <a:pt x="116" y="207"/>
                </a:cubicBezTo>
                <a:cubicBezTo>
                  <a:pt x="116" y="212"/>
                  <a:pt x="120" y="215"/>
                  <a:pt x="124" y="215"/>
                </a:cubicBezTo>
                <a:cubicBezTo>
                  <a:pt x="128" y="215"/>
                  <a:pt x="132" y="212"/>
                  <a:pt x="132" y="207"/>
                </a:cubicBezTo>
                <a:cubicBezTo>
                  <a:pt x="132" y="203"/>
                  <a:pt x="128" y="199"/>
                  <a:pt x="124" y="199"/>
                </a:cubicBezTo>
                <a:moveTo>
                  <a:pt x="18" y="199"/>
                </a:moveTo>
                <a:cubicBezTo>
                  <a:pt x="13" y="199"/>
                  <a:pt x="10" y="203"/>
                  <a:pt x="10" y="207"/>
                </a:cubicBezTo>
                <a:cubicBezTo>
                  <a:pt x="10" y="212"/>
                  <a:pt x="13" y="215"/>
                  <a:pt x="18" y="215"/>
                </a:cubicBezTo>
                <a:cubicBezTo>
                  <a:pt x="22" y="215"/>
                  <a:pt x="25" y="212"/>
                  <a:pt x="25" y="207"/>
                </a:cubicBezTo>
                <a:cubicBezTo>
                  <a:pt x="25" y="203"/>
                  <a:pt x="22" y="199"/>
                  <a:pt x="18" y="199"/>
                </a:cubicBezTo>
                <a:moveTo>
                  <a:pt x="118" y="81"/>
                </a:moveTo>
                <a:cubicBezTo>
                  <a:pt x="24" y="81"/>
                  <a:pt x="24" y="81"/>
                  <a:pt x="24" y="81"/>
                </a:cubicBezTo>
                <a:cubicBezTo>
                  <a:pt x="20" y="81"/>
                  <a:pt x="18" y="83"/>
                  <a:pt x="18" y="86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106"/>
                  <a:pt x="20" y="108"/>
                  <a:pt x="24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21" y="108"/>
                  <a:pt x="124" y="106"/>
                  <a:pt x="124" y="103"/>
                </a:cubicBezTo>
                <a:cubicBezTo>
                  <a:pt x="124" y="86"/>
                  <a:pt x="124" y="86"/>
                  <a:pt x="124" y="86"/>
                </a:cubicBezTo>
                <a:cubicBezTo>
                  <a:pt x="124" y="83"/>
                  <a:pt x="121" y="81"/>
                  <a:pt x="118" y="81"/>
                </a:cubicBezTo>
                <a:moveTo>
                  <a:pt x="143" y="228"/>
                </a:moveTo>
                <a:cubicBezTo>
                  <a:pt x="143" y="228"/>
                  <a:pt x="143" y="229"/>
                  <a:pt x="142" y="229"/>
                </a:cubicBezTo>
                <a:cubicBezTo>
                  <a:pt x="142" y="229"/>
                  <a:pt x="142" y="229"/>
                  <a:pt x="141" y="229"/>
                </a:cubicBezTo>
                <a:cubicBezTo>
                  <a:pt x="141" y="241"/>
                  <a:pt x="141" y="241"/>
                  <a:pt x="141" y="241"/>
                </a:cubicBezTo>
                <a:cubicBezTo>
                  <a:pt x="141" y="244"/>
                  <a:pt x="139" y="246"/>
                  <a:pt x="136" y="246"/>
                </a:cubicBezTo>
                <a:cubicBezTo>
                  <a:pt x="129" y="246"/>
                  <a:pt x="129" y="246"/>
                  <a:pt x="129" y="246"/>
                </a:cubicBezTo>
                <a:cubicBezTo>
                  <a:pt x="126" y="246"/>
                  <a:pt x="123" y="244"/>
                  <a:pt x="123" y="241"/>
                </a:cubicBezTo>
                <a:cubicBezTo>
                  <a:pt x="123" y="230"/>
                  <a:pt x="123" y="230"/>
                  <a:pt x="123" y="230"/>
                </a:cubicBezTo>
                <a:cubicBezTo>
                  <a:pt x="105" y="230"/>
                  <a:pt x="31" y="230"/>
                  <a:pt x="19" y="230"/>
                </a:cubicBezTo>
                <a:cubicBezTo>
                  <a:pt x="19" y="241"/>
                  <a:pt x="19" y="241"/>
                  <a:pt x="19" y="241"/>
                </a:cubicBezTo>
                <a:cubicBezTo>
                  <a:pt x="19" y="244"/>
                  <a:pt x="17" y="246"/>
                  <a:pt x="14" y="246"/>
                </a:cubicBezTo>
                <a:cubicBezTo>
                  <a:pt x="7" y="246"/>
                  <a:pt x="7" y="246"/>
                  <a:pt x="7" y="246"/>
                </a:cubicBezTo>
                <a:cubicBezTo>
                  <a:pt x="4" y="246"/>
                  <a:pt x="1" y="244"/>
                  <a:pt x="1" y="241"/>
                </a:cubicBezTo>
                <a:cubicBezTo>
                  <a:pt x="1" y="230"/>
                  <a:pt x="1" y="230"/>
                  <a:pt x="1" y="230"/>
                </a:cubicBezTo>
                <a:cubicBezTo>
                  <a:pt x="1" y="229"/>
                  <a:pt x="0" y="229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25"/>
                  <a:pt x="0" y="153"/>
                  <a:pt x="0" y="114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5"/>
                  <a:pt x="13" y="10"/>
                  <a:pt x="14" y="10"/>
                </a:cubicBezTo>
                <a:cubicBezTo>
                  <a:pt x="34" y="1"/>
                  <a:pt x="69" y="0"/>
                  <a:pt x="71" y="0"/>
                </a:cubicBezTo>
                <a:cubicBezTo>
                  <a:pt x="73" y="0"/>
                  <a:pt x="108" y="1"/>
                  <a:pt x="128" y="10"/>
                </a:cubicBezTo>
                <a:cubicBezTo>
                  <a:pt x="129" y="10"/>
                  <a:pt x="139" y="15"/>
                  <a:pt x="139" y="28"/>
                </a:cubicBezTo>
                <a:cubicBezTo>
                  <a:pt x="143" y="114"/>
                  <a:pt x="143" y="114"/>
                  <a:pt x="143" y="114"/>
                </a:cubicBezTo>
                <a:lnTo>
                  <a:pt x="143" y="228"/>
                </a:lnTo>
                <a:close/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 bwMode="gray">
          <a:xfrm>
            <a:off x="10877973" y="5506582"/>
            <a:ext cx="428625" cy="552451"/>
            <a:chOff x="3841750" y="2589213"/>
            <a:chExt cx="428625" cy="552451"/>
          </a:xfrm>
        </p:grpSpPr>
        <p:sp>
          <p:nvSpPr>
            <p:cNvPr id="16" name="Freeform 230"/>
            <p:cNvSpPr>
              <a:spLocks/>
            </p:cNvSpPr>
            <p:nvPr userDrawn="1"/>
          </p:nvSpPr>
          <p:spPr bwMode="gray">
            <a:xfrm>
              <a:off x="3865563" y="3016251"/>
              <a:ext cx="381000" cy="125413"/>
            </a:xfrm>
            <a:custGeom>
              <a:avLst/>
              <a:gdLst>
                <a:gd name="T0" fmla="*/ 139 w 139"/>
                <a:gd name="T1" fmla="*/ 0 h 46"/>
                <a:gd name="T2" fmla="*/ 129 w 139"/>
                <a:gd name="T3" fmla="*/ 38 h 46"/>
                <a:gd name="T4" fmla="*/ 122 w 139"/>
                <a:gd name="T5" fmla="*/ 45 h 46"/>
                <a:gd name="T6" fmla="*/ 70 w 139"/>
                <a:gd name="T7" fmla="*/ 46 h 46"/>
                <a:gd name="T8" fmla="*/ 18 w 139"/>
                <a:gd name="T9" fmla="*/ 45 h 46"/>
                <a:gd name="T10" fmla="*/ 10 w 139"/>
                <a:gd name="T11" fmla="*/ 38 h 46"/>
                <a:gd name="T12" fmla="*/ 0 w 139"/>
                <a:gd name="T13" fmla="*/ 0 h 46"/>
                <a:gd name="T14" fmla="*/ 139 w 139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46">
                  <a:moveTo>
                    <a:pt x="139" y="0"/>
                  </a:moveTo>
                  <a:cubicBezTo>
                    <a:pt x="129" y="38"/>
                    <a:pt x="129" y="38"/>
                    <a:pt x="129" y="38"/>
                  </a:cubicBezTo>
                  <a:cubicBezTo>
                    <a:pt x="129" y="38"/>
                    <a:pt x="128" y="45"/>
                    <a:pt x="122" y="45"/>
                  </a:cubicBezTo>
                  <a:cubicBezTo>
                    <a:pt x="122" y="45"/>
                    <a:pt x="65" y="46"/>
                    <a:pt x="70" y="46"/>
                  </a:cubicBezTo>
                  <a:cubicBezTo>
                    <a:pt x="75" y="46"/>
                    <a:pt x="18" y="45"/>
                    <a:pt x="18" y="45"/>
                  </a:cubicBezTo>
                  <a:cubicBezTo>
                    <a:pt x="11" y="45"/>
                    <a:pt x="10" y="38"/>
                    <a:pt x="10" y="3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01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31"/>
            <p:cNvSpPr>
              <a:spLocks noEditPoints="1"/>
            </p:cNvSpPr>
            <p:nvPr userDrawn="1"/>
          </p:nvSpPr>
          <p:spPr bwMode="gray">
            <a:xfrm>
              <a:off x="3841750" y="2589213"/>
              <a:ext cx="428625" cy="419100"/>
            </a:xfrm>
            <a:custGeom>
              <a:avLst/>
              <a:gdLst>
                <a:gd name="T0" fmla="*/ 150 w 157"/>
                <a:gd name="T1" fmla="*/ 25 h 153"/>
                <a:gd name="T2" fmla="*/ 79 w 157"/>
                <a:gd name="T3" fmla="*/ 0 h 153"/>
                <a:gd name="T4" fmla="*/ 8 w 157"/>
                <a:gd name="T5" fmla="*/ 25 h 153"/>
                <a:gd name="T6" fmla="*/ 1 w 157"/>
                <a:gd name="T7" fmla="*/ 124 h 153"/>
                <a:gd name="T8" fmla="*/ 9 w 157"/>
                <a:gd name="T9" fmla="*/ 153 h 153"/>
                <a:gd name="T10" fmla="*/ 148 w 157"/>
                <a:gd name="T11" fmla="*/ 153 h 153"/>
                <a:gd name="T12" fmla="*/ 156 w 157"/>
                <a:gd name="T13" fmla="*/ 124 h 153"/>
                <a:gd name="T14" fmla="*/ 150 w 157"/>
                <a:gd name="T15" fmla="*/ 25 h 153"/>
                <a:gd name="T16" fmla="*/ 79 w 157"/>
                <a:gd name="T17" fmla="*/ 3 h 153"/>
                <a:gd name="T18" fmla="*/ 93 w 157"/>
                <a:gd name="T19" fmla="*/ 12 h 153"/>
                <a:gd name="T20" fmla="*/ 90 w 157"/>
                <a:gd name="T21" fmla="*/ 13 h 153"/>
                <a:gd name="T22" fmla="*/ 79 w 157"/>
                <a:gd name="T23" fmla="*/ 13 h 153"/>
                <a:gd name="T24" fmla="*/ 68 w 157"/>
                <a:gd name="T25" fmla="*/ 13 h 153"/>
                <a:gd name="T26" fmla="*/ 65 w 157"/>
                <a:gd name="T27" fmla="*/ 12 h 153"/>
                <a:gd name="T28" fmla="*/ 79 w 157"/>
                <a:gd name="T29" fmla="*/ 3 h 153"/>
                <a:gd name="T30" fmla="*/ 42 w 157"/>
                <a:gd name="T31" fmla="*/ 139 h 153"/>
                <a:gd name="T32" fmla="*/ 17 w 157"/>
                <a:gd name="T33" fmla="*/ 136 h 153"/>
                <a:gd name="T34" fmla="*/ 10 w 157"/>
                <a:gd name="T35" fmla="*/ 128 h 153"/>
                <a:gd name="T36" fmla="*/ 9 w 157"/>
                <a:gd name="T37" fmla="*/ 116 h 153"/>
                <a:gd name="T38" fmla="*/ 29 w 157"/>
                <a:gd name="T39" fmla="*/ 122 h 153"/>
                <a:gd name="T40" fmla="*/ 36 w 157"/>
                <a:gd name="T41" fmla="*/ 125 h 153"/>
                <a:gd name="T42" fmla="*/ 43 w 157"/>
                <a:gd name="T43" fmla="*/ 131 h 153"/>
                <a:gd name="T44" fmla="*/ 42 w 157"/>
                <a:gd name="T45" fmla="*/ 139 h 153"/>
                <a:gd name="T46" fmla="*/ 147 w 157"/>
                <a:gd name="T47" fmla="*/ 128 h 153"/>
                <a:gd name="T48" fmla="*/ 140 w 157"/>
                <a:gd name="T49" fmla="*/ 136 h 153"/>
                <a:gd name="T50" fmla="*/ 116 w 157"/>
                <a:gd name="T51" fmla="*/ 139 h 153"/>
                <a:gd name="T52" fmla="*/ 115 w 157"/>
                <a:gd name="T53" fmla="*/ 131 h 153"/>
                <a:gd name="T54" fmla="*/ 121 w 157"/>
                <a:gd name="T55" fmla="*/ 125 h 153"/>
                <a:gd name="T56" fmla="*/ 128 w 157"/>
                <a:gd name="T57" fmla="*/ 122 h 153"/>
                <a:gd name="T58" fmla="*/ 148 w 157"/>
                <a:gd name="T59" fmla="*/ 116 h 153"/>
                <a:gd name="T60" fmla="*/ 147 w 157"/>
                <a:gd name="T61" fmla="*/ 128 h 153"/>
                <a:gd name="T62" fmla="*/ 143 w 157"/>
                <a:gd name="T63" fmla="*/ 96 h 153"/>
                <a:gd name="T64" fmla="*/ 79 w 157"/>
                <a:gd name="T65" fmla="*/ 98 h 153"/>
                <a:gd name="T66" fmla="*/ 15 w 157"/>
                <a:gd name="T67" fmla="*/ 96 h 153"/>
                <a:gd name="T68" fmla="*/ 19 w 157"/>
                <a:gd name="T69" fmla="*/ 31 h 153"/>
                <a:gd name="T70" fmla="*/ 79 w 157"/>
                <a:gd name="T71" fmla="*/ 26 h 153"/>
                <a:gd name="T72" fmla="*/ 139 w 157"/>
                <a:gd name="T73" fmla="*/ 31 h 153"/>
                <a:gd name="T74" fmla="*/ 143 w 157"/>
                <a:gd name="T75" fmla="*/ 9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3">
                  <a:moveTo>
                    <a:pt x="150" y="25"/>
                  </a:moveTo>
                  <a:cubicBezTo>
                    <a:pt x="126" y="0"/>
                    <a:pt x="79" y="0"/>
                    <a:pt x="79" y="0"/>
                  </a:cubicBezTo>
                  <a:cubicBezTo>
                    <a:pt x="79" y="0"/>
                    <a:pt x="31" y="0"/>
                    <a:pt x="8" y="25"/>
                  </a:cubicBezTo>
                  <a:cubicBezTo>
                    <a:pt x="8" y="25"/>
                    <a:pt x="0" y="121"/>
                    <a:pt x="1" y="124"/>
                  </a:cubicBezTo>
                  <a:cubicBezTo>
                    <a:pt x="2" y="128"/>
                    <a:pt x="9" y="153"/>
                    <a:pt x="9" y="153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8" y="153"/>
                    <a:pt x="156" y="128"/>
                    <a:pt x="156" y="124"/>
                  </a:cubicBezTo>
                  <a:cubicBezTo>
                    <a:pt x="157" y="121"/>
                    <a:pt x="150" y="25"/>
                    <a:pt x="150" y="25"/>
                  </a:cubicBezTo>
                  <a:moveTo>
                    <a:pt x="79" y="3"/>
                  </a:moveTo>
                  <a:cubicBezTo>
                    <a:pt x="96" y="3"/>
                    <a:pt x="93" y="12"/>
                    <a:pt x="93" y="12"/>
                  </a:cubicBezTo>
                  <a:cubicBezTo>
                    <a:pt x="93" y="14"/>
                    <a:pt x="90" y="13"/>
                    <a:pt x="9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5" y="14"/>
                    <a:pt x="65" y="12"/>
                  </a:cubicBezTo>
                  <a:cubicBezTo>
                    <a:pt x="65" y="12"/>
                    <a:pt x="61" y="3"/>
                    <a:pt x="79" y="3"/>
                  </a:cubicBezTo>
                  <a:moveTo>
                    <a:pt x="42" y="139"/>
                  </a:moveTo>
                  <a:cubicBezTo>
                    <a:pt x="41" y="140"/>
                    <a:pt x="21" y="138"/>
                    <a:pt x="17" y="136"/>
                  </a:cubicBezTo>
                  <a:cubicBezTo>
                    <a:pt x="12" y="134"/>
                    <a:pt x="11" y="131"/>
                    <a:pt x="10" y="128"/>
                  </a:cubicBezTo>
                  <a:cubicBezTo>
                    <a:pt x="10" y="126"/>
                    <a:pt x="9" y="116"/>
                    <a:pt x="9" y="116"/>
                  </a:cubicBezTo>
                  <a:cubicBezTo>
                    <a:pt x="21" y="115"/>
                    <a:pt x="27" y="119"/>
                    <a:pt x="29" y="122"/>
                  </a:cubicBezTo>
                  <a:cubicBezTo>
                    <a:pt x="32" y="125"/>
                    <a:pt x="32" y="124"/>
                    <a:pt x="36" y="125"/>
                  </a:cubicBezTo>
                  <a:cubicBezTo>
                    <a:pt x="40" y="126"/>
                    <a:pt x="42" y="129"/>
                    <a:pt x="43" y="131"/>
                  </a:cubicBezTo>
                  <a:cubicBezTo>
                    <a:pt x="44" y="136"/>
                    <a:pt x="44" y="139"/>
                    <a:pt x="42" y="139"/>
                  </a:cubicBezTo>
                  <a:moveTo>
                    <a:pt x="147" y="128"/>
                  </a:moveTo>
                  <a:cubicBezTo>
                    <a:pt x="146" y="131"/>
                    <a:pt x="145" y="134"/>
                    <a:pt x="140" y="136"/>
                  </a:cubicBezTo>
                  <a:cubicBezTo>
                    <a:pt x="137" y="138"/>
                    <a:pt x="117" y="140"/>
                    <a:pt x="116" y="139"/>
                  </a:cubicBezTo>
                  <a:cubicBezTo>
                    <a:pt x="114" y="139"/>
                    <a:pt x="113" y="136"/>
                    <a:pt x="115" y="131"/>
                  </a:cubicBezTo>
                  <a:cubicBezTo>
                    <a:pt x="116" y="129"/>
                    <a:pt x="117" y="126"/>
                    <a:pt x="121" y="125"/>
                  </a:cubicBezTo>
                  <a:cubicBezTo>
                    <a:pt x="126" y="124"/>
                    <a:pt x="125" y="125"/>
                    <a:pt x="128" y="122"/>
                  </a:cubicBezTo>
                  <a:cubicBezTo>
                    <a:pt x="131" y="119"/>
                    <a:pt x="137" y="115"/>
                    <a:pt x="148" y="116"/>
                  </a:cubicBezTo>
                  <a:cubicBezTo>
                    <a:pt x="148" y="116"/>
                    <a:pt x="148" y="126"/>
                    <a:pt x="147" y="128"/>
                  </a:cubicBezTo>
                  <a:moveTo>
                    <a:pt x="143" y="96"/>
                  </a:moveTo>
                  <a:cubicBezTo>
                    <a:pt x="143" y="96"/>
                    <a:pt x="93" y="98"/>
                    <a:pt x="79" y="98"/>
                  </a:cubicBezTo>
                  <a:cubicBezTo>
                    <a:pt x="65" y="98"/>
                    <a:pt x="15" y="96"/>
                    <a:pt x="15" y="96"/>
                  </a:cubicBezTo>
                  <a:cubicBezTo>
                    <a:pt x="14" y="82"/>
                    <a:pt x="19" y="31"/>
                    <a:pt x="19" y="31"/>
                  </a:cubicBezTo>
                  <a:cubicBezTo>
                    <a:pt x="19" y="31"/>
                    <a:pt x="55" y="27"/>
                    <a:pt x="79" y="26"/>
                  </a:cubicBezTo>
                  <a:cubicBezTo>
                    <a:pt x="102" y="27"/>
                    <a:pt x="139" y="31"/>
                    <a:pt x="139" y="31"/>
                  </a:cubicBezTo>
                  <a:cubicBezTo>
                    <a:pt x="139" y="31"/>
                    <a:pt x="144" y="82"/>
                    <a:pt x="143" y="96"/>
                  </a:cubicBezTo>
                </a:path>
              </a:pathLst>
            </a:custGeom>
            <a:solidFill>
              <a:srgbClr val="001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8" name="Freeform 239"/>
          <p:cNvSpPr>
            <a:spLocks noEditPoints="1"/>
          </p:cNvSpPr>
          <p:nvPr/>
        </p:nvSpPr>
        <p:spPr bwMode="gray">
          <a:xfrm>
            <a:off x="10204109" y="5560558"/>
            <a:ext cx="503238" cy="498475"/>
          </a:xfrm>
          <a:custGeom>
            <a:avLst/>
            <a:gdLst>
              <a:gd name="T0" fmla="*/ 156 w 184"/>
              <a:gd name="T1" fmla="*/ 112 h 182"/>
              <a:gd name="T2" fmla="*/ 145 w 184"/>
              <a:gd name="T3" fmla="*/ 99 h 182"/>
              <a:gd name="T4" fmla="*/ 156 w 184"/>
              <a:gd name="T5" fmla="*/ 86 h 182"/>
              <a:gd name="T6" fmla="*/ 166 w 184"/>
              <a:gd name="T7" fmla="*/ 99 h 182"/>
              <a:gd name="T8" fmla="*/ 156 w 184"/>
              <a:gd name="T9" fmla="*/ 112 h 182"/>
              <a:gd name="T10" fmla="*/ 124 w 184"/>
              <a:gd name="T11" fmla="*/ 127 h 182"/>
              <a:gd name="T12" fmla="*/ 114 w 184"/>
              <a:gd name="T13" fmla="*/ 140 h 182"/>
              <a:gd name="T14" fmla="*/ 70 w 184"/>
              <a:gd name="T15" fmla="*/ 140 h 182"/>
              <a:gd name="T16" fmla="*/ 60 w 184"/>
              <a:gd name="T17" fmla="*/ 127 h 182"/>
              <a:gd name="T18" fmla="*/ 60 w 184"/>
              <a:gd name="T19" fmla="*/ 102 h 182"/>
              <a:gd name="T20" fmla="*/ 70 w 184"/>
              <a:gd name="T21" fmla="*/ 90 h 182"/>
              <a:gd name="T22" fmla="*/ 114 w 184"/>
              <a:gd name="T23" fmla="*/ 90 h 182"/>
              <a:gd name="T24" fmla="*/ 124 w 184"/>
              <a:gd name="T25" fmla="*/ 102 h 182"/>
              <a:gd name="T26" fmla="*/ 124 w 184"/>
              <a:gd name="T27" fmla="*/ 127 h 182"/>
              <a:gd name="T28" fmla="*/ 33 w 184"/>
              <a:gd name="T29" fmla="*/ 73 h 182"/>
              <a:gd name="T30" fmla="*/ 37 w 184"/>
              <a:gd name="T31" fmla="*/ 28 h 182"/>
              <a:gd name="T32" fmla="*/ 50 w 184"/>
              <a:gd name="T33" fmla="*/ 20 h 182"/>
              <a:gd name="T34" fmla="*/ 131 w 184"/>
              <a:gd name="T35" fmla="*/ 20 h 182"/>
              <a:gd name="T36" fmla="*/ 146 w 184"/>
              <a:gd name="T37" fmla="*/ 28 h 182"/>
              <a:gd name="T38" fmla="*/ 152 w 184"/>
              <a:gd name="T39" fmla="*/ 73 h 182"/>
              <a:gd name="T40" fmla="*/ 33 w 184"/>
              <a:gd name="T41" fmla="*/ 73 h 182"/>
              <a:gd name="T42" fmla="*/ 28 w 184"/>
              <a:gd name="T43" fmla="*/ 112 h 182"/>
              <a:gd name="T44" fmla="*/ 17 w 184"/>
              <a:gd name="T45" fmla="*/ 99 h 182"/>
              <a:gd name="T46" fmla="*/ 28 w 184"/>
              <a:gd name="T47" fmla="*/ 86 h 182"/>
              <a:gd name="T48" fmla="*/ 38 w 184"/>
              <a:gd name="T49" fmla="*/ 99 h 182"/>
              <a:gd name="T50" fmla="*/ 28 w 184"/>
              <a:gd name="T51" fmla="*/ 112 h 182"/>
              <a:gd name="T52" fmla="*/ 159 w 184"/>
              <a:gd name="T53" fmla="*/ 72 h 182"/>
              <a:gd name="T54" fmla="*/ 153 w 184"/>
              <a:gd name="T55" fmla="*/ 27 h 182"/>
              <a:gd name="T56" fmla="*/ 134 w 184"/>
              <a:gd name="T57" fmla="*/ 13 h 182"/>
              <a:gd name="T58" fmla="*/ 117 w 184"/>
              <a:gd name="T59" fmla="*/ 11 h 182"/>
              <a:gd name="T60" fmla="*/ 117 w 184"/>
              <a:gd name="T61" fmla="*/ 3 h 182"/>
              <a:gd name="T62" fmla="*/ 116 w 184"/>
              <a:gd name="T63" fmla="*/ 0 h 182"/>
              <a:gd name="T64" fmla="*/ 69 w 184"/>
              <a:gd name="T65" fmla="*/ 0 h 182"/>
              <a:gd name="T66" fmla="*/ 67 w 184"/>
              <a:gd name="T67" fmla="*/ 3 h 182"/>
              <a:gd name="T68" fmla="*/ 67 w 184"/>
              <a:gd name="T69" fmla="*/ 11 h 182"/>
              <a:gd name="T70" fmla="*/ 46 w 184"/>
              <a:gd name="T71" fmla="*/ 13 h 182"/>
              <a:gd name="T72" fmla="*/ 30 w 184"/>
              <a:gd name="T73" fmla="*/ 27 h 182"/>
              <a:gd name="T74" fmla="*/ 26 w 184"/>
              <a:gd name="T75" fmla="*/ 72 h 182"/>
              <a:gd name="T76" fmla="*/ 14 w 184"/>
              <a:gd name="T77" fmla="*/ 162 h 182"/>
              <a:gd name="T78" fmla="*/ 14 w 184"/>
              <a:gd name="T79" fmla="*/ 178 h 182"/>
              <a:gd name="T80" fmla="*/ 18 w 184"/>
              <a:gd name="T81" fmla="*/ 182 h 182"/>
              <a:gd name="T82" fmla="*/ 34 w 184"/>
              <a:gd name="T83" fmla="*/ 182 h 182"/>
              <a:gd name="T84" fmla="*/ 38 w 184"/>
              <a:gd name="T85" fmla="*/ 176 h 182"/>
              <a:gd name="T86" fmla="*/ 38 w 184"/>
              <a:gd name="T87" fmla="*/ 162 h 182"/>
              <a:gd name="T88" fmla="*/ 146 w 184"/>
              <a:gd name="T89" fmla="*/ 162 h 182"/>
              <a:gd name="T90" fmla="*/ 146 w 184"/>
              <a:gd name="T91" fmla="*/ 176 h 182"/>
              <a:gd name="T92" fmla="*/ 150 w 184"/>
              <a:gd name="T93" fmla="*/ 182 h 182"/>
              <a:gd name="T94" fmla="*/ 166 w 184"/>
              <a:gd name="T95" fmla="*/ 182 h 182"/>
              <a:gd name="T96" fmla="*/ 171 w 184"/>
              <a:gd name="T97" fmla="*/ 178 h 182"/>
              <a:gd name="T98" fmla="*/ 171 w 184"/>
              <a:gd name="T99" fmla="*/ 162 h 182"/>
              <a:gd name="T100" fmla="*/ 159 w 184"/>
              <a:gd name="T101" fmla="*/ 7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4" h="182">
                <a:moveTo>
                  <a:pt x="156" y="112"/>
                </a:moveTo>
                <a:cubicBezTo>
                  <a:pt x="150" y="112"/>
                  <a:pt x="145" y="107"/>
                  <a:pt x="145" y="99"/>
                </a:cubicBezTo>
                <a:cubicBezTo>
                  <a:pt x="145" y="92"/>
                  <a:pt x="150" y="86"/>
                  <a:pt x="156" y="86"/>
                </a:cubicBezTo>
                <a:cubicBezTo>
                  <a:pt x="161" y="86"/>
                  <a:pt x="166" y="92"/>
                  <a:pt x="166" y="99"/>
                </a:cubicBezTo>
                <a:cubicBezTo>
                  <a:pt x="166" y="107"/>
                  <a:pt x="161" y="112"/>
                  <a:pt x="156" y="112"/>
                </a:cubicBezTo>
                <a:moveTo>
                  <a:pt x="124" y="127"/>
                </a:moveTo>
                <a:cubicBezTo>
                  <a:pt x="124" y="134"/>
                  <a:pt x="120" y="140"/>
                  <a:pt x="114" y="140"/>
                </a:cubicBezTo>
                <a:cubicBezTo>
                  <a:pt x="70" y="140"/>
                  <a:pt x="70" y="140"/>
                  <a:pt x="70" y="140"/>
                </a:cubicBezTo>
                <a:cubicBezTo>
                  <a:pt x="65" y="140"/>
                  <a:pt x="60" y="134"/>
                  <a:pt x="60" y="127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0" y="95"/>
                  <a:pt x="65" y="90"/>
                  <a:pt x="70" y="90"/>
                </a:cubicBezTo>
                <a:cubicBezTo>
                  <a:pt x="114" y="90"/>
                  <a:pt x="114" y="90"/>
                  <a:pt x="114" y="90"/>
                </a:cubicBezTo>
                <a:cubicBezTo>
                  <a:pt x="120" y="90"/>
                  <a:pt x="124" y="95"/>
                  <a:pt x="124" y="102"/>
                </a:cubicBezTo>
                <a:lnTo>
                  <a:pt x="124" y="127"/>
                </a:lnTo>
                <a:close/>
                <a:moveTo>
                  <a:pt x="33" y="73"/>
                </a:moveTo>
                <a:cubicBezTo>
                  <a:pt x="37" y="28"/>
                  <a:pt x="37" y="28"/>
                  <a:pt x="37" y="28"/>
                </a:cubicBezTo>
                <a:cubicBezTo>
                  <a:pt x="38" y="22"/>
                  <a:pt x="45" y="20"/>
                  <a:pt x="50" y="20"/>
                </a:cubicBezTo>
                <a:cubicBezTo>
                  <a:pt x="75" y="17"/>
                  <a:pt x="106" y="17"/>
                  <a:pt x="131" y="20"/>
                </a:cubicBezTo>
                <a:cubicBezTo>
                  <a:pt x="137" y="20"/>
                  <a:pt x="146" y="22"/>
                  <a:pt x="146" y="28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12" y="67"/>
                  <a:pt x="72" y="67"/>
                  <a:pt x="33" y="73"/>
                </a:cubicBezTo>
                <a:moveTo>
                  <a:pt x="28" y="112"/>
                </a:moveTo>
                <a:cubicBezTo>
                  <a:pt x="22" y="112"/>
                  <a:pt x="17" y="107"/>
                  <a:pt x="17" y="99"/>
                </a:cubicBezTo>
                <a:cubicBezTo>
                  <a:pt x="17" y="92"/>
                  <a:pt x="22" y="86"/>
                  <a:pt x="28" y="86"/>
                </a:cubicBezTo>
                <a:cubicBezTo>
                  <a:pt x="33" y="86"/>
                  <a:pt x="38" y="92"/>
                  <a:pt x="38" y="99"/>
                </a:cubicBezTo>
                <a:cubicBezTo>
                  <a:pt x="38" y="107"/>
                  <a:pt x="33" y="112"/>
                  <a:pt x="28" y="112"/>
                </a:cubicBezTo>
                <a:moveTo>
                  <a:pt x="159" y="72"/>
                </a:moveTo>
                <a:cubicBezTo>
                  <a:pt x="153" y="27"/>
                  <a:pt x="153" y="27"/>
                  <a:pt x="153" y="27"/>
                </a:cubicBezTo>
                <a:cubicBezTo>
                  <a:pt x="150" y="18"/>
                  <a:pt x="142" y="14"/>
                  <a:pt x="134" y="13"/>
                </a:cubicBezTo>
                <a:cubicBezTo>
                  <a:pt x="129" y="12"/>
                  <a:pt x="123" y="12"/>
                  <a:pt x="117" y="11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7" y="0"/>
                  <a:pt x="116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7" y="1"/>
                  <a:pt x="67" y="3"/>
                </a:cubicBezTo>
                <a:cubicBezTo>
                  <a:pt x="67" y="11"/>
                  <a:pt x="67" y="11"/>
                  <a:pt x="67" y="11"/>
                </a:cubicBezTo>
                <a:cubicBezTo>
                  <a:pt x="60" y="12"/>
                  <a:pt x="53" y="12"/>
                  <a:pt x="46" y="13"/>
                </a:cubicBezTo>
                <a:cubicBezTo>
                  <a:pt x="39" y="14"/>
                  <a:pt x="33" y="19"/>
                  <a:pt x="30" y="27"/>
                </a:cubicBezTo>
                <a:cubicBezTo>
                  <a:pt x="26" y="72"/>
                  <a:pt x="26" y="72"/>
                  <a:pt x="26" y="72"/>
                </a:cubicBezTo>
                <a:cubicBezTo>
                  <a:pt x="0" y="71"/>
                  <a:pt x="8" y="154"/>
                  <a:pt x="14" y="162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4" y="180"/>
                  <a:pt x="16" y="182"/>
                  <a:pt x="18" y="182"/>
                </a:cubicBezTo>
                <a:cubicBezTo>
                  <a:pt x="34" y="182"/>
                  <a:pt x="34" y="182"/>
                  <a:pt x="34" y="182"/>
                </a:cubicBezTo>
                <a:cubicBezTo>
                  <a:pt x="37" y="182"/>
                  <a:pt x="38" y="180"/>
                  <a:pt x="38" y="176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46" y="176"/>
                  <a:pt x="146" y="176"/>
                  <a:pt x="146" y="176"/>
                </a:cubicBezTo>
                <a:cubicBezTo>
                  <a:pt x="146" y="180"/>
                  <a:pt x="147" y="182"/>
                  <a:pt x="150" y="182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9" y="182"/>
                  <a:pt x="171" y="180"/>
                  <a:pt x="171" y="178"/>
                </a:cubicBezTo>
                <a:cubicBezTo>
                  <a:pt x="171" y="162"/>
                  <a:pt x="171" y="162"/>
                  <a:pt x="171" y="162"/>
                </a:cubicBezTo>
                <a:cubicBezTo>
                  <a:pt x="176" y="153"/>
                  <a:pt x="184" y="73"/>
                  <a:pt x="159" y="72"/>
                </a:cubicBezTo>
              </a:path>
            </a:pathLst>
          </a:custGeom>
          <a:solidFill>
            <a:srgbClr val="0019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8851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l PowerPoint Toolkit CIRCLES 16x9 (widescreen)">
  <a:themeElements>
    <a:clrScheme name="TFL-Office-1">
      <a:dk1>
        <a:srgbClr val="282828"/>
      </a:dk1>
      <a:lt1>
        <a:sysClr val="window" lastClr="FFFFFF"/>
      </a:lt1>
      <a:dk2>
        <a:srgbClr val="0019A8"/>
      </a:dk2>
      <a:lt2>
        <a:srgbClr val="A1A5A7"/>
      </a:lt2>
      <a:accent1>
        <a:srgbClr val="0019A8"/>
      </a:accent1>
      <a:accent2>
        <a:srgbClr val="DC241F"/>
      </a:accent2>
      <a:accent3>
        <a:srgbClr val="007D32"/>
      </a:accent3>
      <a:accent4>
        <a:srgbClr val="9B0058"/>
      </a:accent4>
      <a:accent5>
        <a:srgbClr val="0098D8"/>
      </a:accent5>
      <a:accent6>
        <a:srgbClr val="FFD329"/>
      </a:accent6>
      <a:hlink>
        <a:srgbClr val="0019A8"/>
      </a:hlink>
      <a:folHlink>
        <a:srgbClr val="0098D8"/>
      </a:folHlink>
    </a:clrScheme>
    <a:fontScheme name="Custom 3">
      <a:majorFont>
        <a:latin typeface="NJFont Medium"/>
        <a:ea typeface=""/>
        <a:cs typeface=""/>
      </a:majorFont>
      <a:minorFont>
        <a:latin typeface="NJFon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les 16x9 (widescreen)" id="{95CE82C3-0C96-4F35-BC82-B500D5FAEA1F}" vid="{CA7F8FB6-793A-42D4-A8A2-1CB206D5E06B}"/>
    </a:ext>
  </a:extLst>
</a:theme>
</file>

<file path=ppt/theme/theme2.xml><?xml version="1.0" encoding="utf-8"?>
<a:theme xmlns:a="http://schemas.openxmlformats.org/drawingml/2006/main" name="Internal PowerPoint Toolkit ICONS 4x3">
  <a:themeElements>
    <a:clrScheme name="TFL-Office-1">
      <a:dk1>
        <a:srgbClr val="282828"/>
      </a:dk1>
      <a:lt1>
        <a:sysClr val="window" lastClr="FFFFFF"/>
      </a:lt1>
      <a:dk2>
        <a:srgbClr val="0019A8"/>
      </a:dk2>
      <a:lt2>
        <a:srgbClr val="A1A5A7"/>
      </a:lt2>
      <a:accent1>
        <a:srgbClr val="0019A8"/>
      </a:accent1>
      <a:accent2>
        <a:srgbClr val="DC241F"/>
      </a:accent2>
      <a:accent3>
        <a:srgbClr val="007D32"/>
      </a:accent3>
      <a:accent4>
        <a:srgbClr val="9B0058"/>
      </a:accent4>
      <a:accent5>
        <a:srgbClr val="0098D8"/>
      </a:accent5>
      <a:accent6>
        <a:srgbClr val="FFD329"/>
      </a:accent6>
      <a:hlink>
        <a:srgbClr val="0019A8"/>
      </a:hlink>
      <a:folHlink>
        <a:srgbClr val="0098D8"/>
      </a:folHlink>
    </a:clrScheme>
    <a:fontScheme name="Custom 3">
      <a:majorFont>
        <a:latin typeface="NJFont Medium"/>
        <a:ea typeface=""/>
        <a:cs typeface=""/>
      </a:majorFont>
      <a:minorFont>
        <a:latin typeface="NJFon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14300" cap="flat">
          <a:solidFill>
            <a:srgbClr val="7EB6E4"/>
          </a:solidFill>
          <a:prstDash val="solid"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/>
        </a:defPPr>
      </a:lstStyle>
    </a:spDef>
    <a:lnDef>
      <a:spPr>
        <a:ln w="114300" cmpd="sng">
          <a:solidFill>
            <a:srgbClr val="7EB6E4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FL PPT Deck_Final[2]">
  <a:themeElements>
    <a:clrScheme name="TFL-Office-1">
      <a:dk1>
        <a:srgbClr val="282828"/>
      </a:dk1>
      <a:lt1>
        <a:sysClr val="window" lastClr="FFFFFF"/>
      </a:lt1>
      <a:dk2>
        <a:srgbClr val="0019A8"/>
      </a:dk2>
      <a:lt2>
        <a:srgbClr val="A1A5A7"/>
      </a:lt2>
      <a:accent1>
        <a:srgbClr val="0019A8"/>
      </a:accent1>
      <a:accent2>
        <a:srgbClr val="DC241F"/>
      </a:accent2>
      <a:accent3>
        <a:srgbClr val="007D32"/>
      </a:accent3>
      <a:accent4>
        <a:srgbClr val="9B0058"/>
      </a:accent4>
      <a:accent5>
        <a:srgbClr val="0098D8"/>
      </a:accent5>
      <a:accent6>
        <a:srgbClr val="FFD329"/>
      </a:accent6>
      <a:hlink>
        <a:srgbClr val="0019A8"/>
      </a:hlink>
      <a:folHlink>
        <a:srgbClr val="0098D8"/>
      </a:folHlink>
    </a:clrScheme>
    <a:fontScheme name="Custom 3">
      <a:majorFont>
        <a:latin typeface="NJFont Medium"/>
        <a:ea typeface=""/>
        <a:cs typeface=""/>
      </a:majorFont>
      <a:minorFont>
        <a:latin typeface="NJFon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14300" cap="flat">
          <a:solidFill>
            <a:srgbClr val="7EB6E4"/>
          </a:solidFill>
          <a:prstDash val="solid"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/>
        </a:defPPr>
      </a:lstStyle>
    </a:spDef>
    <a:lnDef>
      <a:spPr>
        <a:ln w="114300" cmpd="sng">
          <a:solidFill>
            <a:srgbClr val="7EB6E4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ternal PowerPoint Toolkit CIRCLES 4x3">
  <a:themeElements>
    <a:clrScheme name="TFL-Office-1">
      <a:dk1>
        <a:srgbClr val="282828"/>
      </a:dk1>
      <a:lt1>
        <a:sysClr val="window" lastClr="FFFFFF"/>
      </a:lt1>
      <a:dk2>
        <a:srgbClr val="0019A8"/>
      </a:dk2>
      <a:lt2>
        <a:srgbClr val="A1A5A7"/>
      </a:lt2>
      <a:accent1>
        <a:srgbClr val="0019A8"/>
      </a:accent1>
      <a:accent2>
        <a:srgbClr val="DC241F"/>
      </a:accent2>
      <a:accent3>
        <a:srgbClr val="007D32"/>
      </a:accent3>
      <a:accent4>
        <a:srgbClr val="9B0058"/>
      </a:accent4>
      <a:accent5>
        <a:srgbClr val="0098D8"/>
      </a:accent5>
      <a:accent6>
        <a:srgbClr val="FFD329"/>
      </a:accent6>
      <a:hlink>
        <a:srgbClr val="0019A8"/>
      </a:hlink>
      <a:folHlink>
        <a:srgbClr val="0098D8"/>
      </a:folHlink>
    </a:clrScheme>
    <a:fontScheme name="Custom 3">
      <a:majorFont>
        <a:latin typeface="NJFont Medium"/>
        <a:ea typeface=""/>
        <a:cs typeface=""/>
      </a:majorFont>
      <a:minorFont>
        <a:latin typeface="NJFon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2F5451A76F64D8DA5C64BDE87180C" ma:contentTypeVersion="2" ma:contentTypeDescription="Create a new document." ma:contentTypeScope="" ma:versionID="6e5422f9a770c1c126cb45bb2270621e">
  <xsd:schema xmlns:xsd="http://www.w3.org/2001/XMLSchema" xmlns:xs="http://www.w3.org/2001/XMLSchema" xmlns:p="http://schemas.microsoft.com/office/2006/metadata/properties" xmlns:ns2="4ce44ae8-8732-4275-82a0-8cb7b11a942f" targetNamespace="http://schemas.microsoft.com/office/2006/metadata/properties" ma:root="true" ma:fieldsID="e25fcae8893745ad1bb098c1b500227a" ns2:_="">
    <xsd:import namespace="4ce44ae8-8732-4275-82a0-8cb7b11a94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44ae8-8732-4275-82a0-8cb7b11a9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A6DF37-443E-48DE-8ADE-6E7EFC98AA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F14AF-2C05-4366-8547-398ACBFCD3EC}"/>
</file>

<file path=customXml/itemProps3.xml><?xml version="1.0" encoding="utf-8"?>
<ds:datastoreItem xmlns:ds="http://schemas.openxmlformats.org/officeDocument/2006/customXml" ds:itemID="{3F75CB74-BE04-49C6-83DA-DFAD963CCBAC}">
  <ds:schemaRefs>
    <ds:schemaRef ds:uri="0b2bf83c-3ec5-4b38-9bae-4299cecffe9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7f04a14-5d07-4b3c-b158-f1e1c2a61998"/>
    <ds:schemaRef ds:uri="http://www.w3.org/XML/1998/namespace"/>
    <ds:schemaRef ds:uri="http://purl.org/dc/dcmitype/"/>
    <ds:schemaRef ds:uri="4fea251c-3bdd-4d50-962b-ffa2ae250ba0"/>
    <ds:schemaRef ds:uri="15ff3d39-6e7b-4d70-9b7c-8d9fe85d0f29"/>
    <ds:schemaRef ds:uri="f84c5bf7-f491-4c42-88a6-681b87e3f8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Circles 16x9 (widescreen)</Template>
  <TotalTime>735</TotalTime>
  <Words>614</Words>
  <Application>Microsoft Office PowerPoint</Application>
  <PresentationFormat>Widescreen</PresentationFormat>
  <Paragraphs>108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Johnston100</vt:lpstr>
      <vt:lpstr>Johnston100 Light</vt:lpstr>
      <vt:lpstr>Johnston100 Medium</vt:lpstr>
      <vt:lpstr>NJFont Book</vt:lpstr>
      <vt:lpstr>NJFont Light</vt:lpstr>
      <vt:lpstr>NJFont Medium</vt:lpstr>
      <vt:lpstr>Internal PowerPoint Toolkit CIRCLES 16x9 (widescreen)</vt:lpstr>
      <vt:lpstr>Internal PowerPoint Toolkit ICONS 4x3</vt:lpstr>
      <vt:lpstr>TFL PPT Deck_Final[2]</vt:lpstr>
      <vt:lpstr>Internal PowerPoint Toolkit CIRCLES 4x3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 For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Duff Adam (ST)</dc:creator>
  <cp:lastModifiedBy>Lily Wong Le</cp:lastModifiedBy>
  <cp:revision>2</cp:revision>
  <dcterms:created xsi:type="dcterms:W3CDTF">2022-07-07T07:58:24Z</dcterms:created>
  <dcterms:modified xsi:type="dcterms:W3CDTF">2022-08-11T18:12:11Z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0x010100E012F5451A76F64D8DA5C64BDE87180C</vt:lpwstr>
  </property>
  <property fmtid="{D5CDD505-2E9C-101B-9397-08002B2CF9AE}" pid="3" name="CustomTag">
    <vt:lpwstr/>
  </property>
  <property fmtid="{D5CDD505-2E9C-101B-9397-08002B2CF9AE}" pid="4" name="MediaServiceImageTags">
    <vt:lpwstr/>
  </property>
  <property fmtid="{D5CDD505-2E9C-101B-9397-08002B2CF9AE}" pid="5" name="FinancialYear">
    <vt:lpwstr/>
  </property>
</Properties>
</file>