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1" r:id="rId5"/>
  </p:sldMasterIdLst>
  <p:notesMasterIdLst>
    <p:notesMasterId r:id="rId14"/>
  </p:notesMasterIdLst>
  <p:sldIdLst>
    <p:sldId id="264" r:id="rId6"/>
    <p:sldId id="295" r:id="rId7"/>
    <p:sldId id="298" r:id="rId8"/>
    <p:sldId id="300" r:id="rId9"/>
    <p:sldId id="299" r:id="rId10"/>
    <p:sldId id="301" r:id="rId11"/>
    <p:sldId id="302" r:id="rId12"/>
    <p:sldId id="30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64EBC1-19D8-4A28-9658-4088C5BDB287}">
          <p14:sldIdLst>
            <p14:sldId id="264"/>
            <p14:sldId id="295"/>
            <p14:sldId id="298"/>
            <p14:sldId id="300"/>
            <p14:sldId id="299"/>
            <p14:sldId id="301"/>
            <p14:sldId id="302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2260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0"/>
    <a:srgbClr val="0E1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E16D36-EE35-1E11-B326-776A06169D94}" v="52" dt="2022-07-18T08:32:19.0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390" autoAdjust="0"/>
  </p:normalViewPr>
  <p:slideViewPr>
    <p:cSldViewPr snapToGrid="0" showGuides="1">
      <p:cViewPr varScale="1">
        <p:scale>
          <a:sx n="67" d="100"/>
          <a:sy n="67" d="100"/>
        </p:scale>
        <p:origin x="1374" y="60"/>
      </p:cViewPr>
      <p:guideLst>
        <p:guide orient="horz" pos="22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7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733A0-398B-4BAF-BD25-169F4A83029D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F6594-2178-41A6-A524-8B4506A022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64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F6594-2178-41A6-A524-8B4506A022E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667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F6594-2178-41A6-A524-8B4506A022E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14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F6594-2178-41A6-A524-8B4506A022E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295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F6594-2178-41A6-A524-8B4506A022E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F6594-2178-41A6-A524-8B4506A022E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559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F6594-2178-41A6-A524-8B4506A022E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525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F6594-2178-41A6-A524-8B4506A022E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540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F6594-2178-41A6-A524-8B4506A022E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986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552AAFF1-B474-46CA-B602-B416F88BE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19" y="0"/>
            <a:ext cx="122468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CDAFA-EC4B-40E4-AADA-09BA174EE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6188" y="3719246"/>
            <a:ext cx="10467445" cy="656474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800"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70FA5-49A7-404D-97CB-01135F8F22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6380" y="4391089"/>
            <a:ext cx="10481825" cy="69834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4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4BCD7-3107-480B-99BB-C1FE11F6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9E03-2954-4EF7-BCEC-E8FFAE24FA63}" type="datetime1">
              <a:rPr lang="en-GB" smtClean="0"/>
              <a:t>11/08/2022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24DC-FA49-4850-AA45-25103D73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D209D4-B103-4993-ADF3-9AD1A6673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189" y="5153953"/>
            <a:ext cx="4849812" cy="698347"/>
          </a:xfrm>
        </p:spPr>
        <p:txBody>
          <a:bodyPr/>
          <a:lstStyle>
            <a:lvl1pPr>
              <a:buNone/>
              <a:defRPr sz="1400">
                <a:solidFill>
                  <a:srgbClr val="0E115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85752F-2A9A-4A95-A01C-0EA26995C9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6189" y="6302066"/>
            <a:ext cx="5383212" cy="298760"/>
          </a:xfrm>
        </p:spPr>
        <p:txBody>
          <a:bodyPr anchor="ctr" anchorCtr="0"/>
          <a:lstStyle>
            <a:lvl1pPr>
              <a:buNone/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SECURITY CLASSIFICATION / DRAFT STATUS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6F16563-6823-456B-83E3-0A5C79A2A4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7" y="351800"/>
            <a:ext cx="1386495" cy="660201"/>
          </a:xfrm>
          <a:prstGeom prst="rect">
            <a:avLst/>
          </a:prstGeom>
        </p:spPr>
      </p:pic>
      <p:pic>
        <p:nvPicPr>
          <p:cNvPr id="43" name="Picture 42" descr="A close up of a sign&#10;&#10;Description automatically generated">
            <a:extLst>
              <a:ext uri="{FF2B5EF4-FFF2-40B4-BE49-F238E27FC236}">
                <a16:creationId xmlns:a16="http://schemas.microsoft.com/office/drawing/2014/main" id="{F0DC3D51-92E9-4AC2-81DC-4012622EC3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8" y="5734030"/>
            <a:ext cx="1989176" cy="6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6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3FD2-D86C-49E6-A07D-14C3CE2B4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325969"/>
            <a:ext cx="9920816" cy="1250421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20EA-0D21-4E2F-ACC4-3E0917E04F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302" y="1845356"/>
            <a:ext cx="9920815" cy="3888695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F0BAB-2E53-4BDE-BB81-AC0004E3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C5151-205D-43DF-B38B-FC1FBF98315D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CFCE-00E3-447F-98E9-AF0FF8CC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601D-5B65-4FAE-BFBF-EE9C6233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F266C6-E837-4E98-916C-A0AA37D2D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3547" y="6402316"/>
            <a:ext cx="3098453" cy="4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45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DA67D-BE75-4AEB-96F6-7AE96935C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5F3791-E2DC-4FFD-A9A9-C659A370C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E7FD-0681-4E51-B2C9-F9111E6B5BE5}" type="datetime1">
              <a:rPr lang="en-GB" smtClean="0"/>
              <a:t>11/08/2022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3ABCD-E475-40CD-82C0-76BA390EF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  <a:endParaRPr lang="en-GB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28250-E1AC-406D-9BC5-B5FA1DCF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F84AFD1-9DC2-4E9B-9358-4E185F12FE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401" y="1846800"/>
            <a:ext cx="5483655" cy="3916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E4888925-22DC-41C7-9D24-D2779003AB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7863" y="1846800"/>
            <a:ext cx="5483655" cy="3916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EAD5F2BA-62AF-4BD3-B74A-36CEBE09E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12" y="5553513"/>
            <a:ext cx="3549088" cy="1304488"/>
          </a:xfrm>
          <a:prstGeom prst="rect">
            <a:avLst/>
          </a:prstGeom>
        </p:spPr>
      </p:pic>
      <p:pic>
        <p:nvPicPr>
          <p:cNvPr id="17" name="Picture 1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02A8002-49CC-444A-9B87-A705895883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04" y="6294979"/>
            <a:ext cx="1191472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8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DA67D-BE75-4AEB-96F6-7AE96935C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5F3791-E2DC-4FFD-A9A9-C659A370C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2EBE1-1526-4085-9EF8-0A1CDC56B696}" type="datetime1">
              <a:rPr lang="en-GB" smtClean="0"/>
              <a:t>11/08/2022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3ABCD-E475-40CD-82C0-76BA390EF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  <a:endParaRPr lang="en-GB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28250-E1AC-406D-9BC5-B5FA1DCF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F84AFD1-9DC2-4E9B-9358-4E185F12FE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401" y="1846800"/>
            <a:ext cx="5483655" cy="3916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E4888925-22DC-41C7-9D24-D2779003AB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7863" y="1846800"/>
            <a:ext cx="5483655" cy="3916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008CA1-8F0E-4C39-BB0A-F9BA39074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3547" y="6402316"/>
            <a:ext cx="3098453" cy="4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78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77642FBD-813B-4D67-AA77-0B8917FCE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D2A2A-8C01-4EF3-BFC3-F565457DB2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9397" y="1777496"/>
            <a:ext cx="5606379" cy="2659724"/>
          </a:xfrm>
        </p:spPr>
        <p:txBody>
          <a:bodyPr anchor="t" anchorCtr="0"/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2CA2C-2DC0-44FB-A3DA-1A1BC13E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37C8-AFFB-4A95-A65E-01327FA4840B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ADBB4-B47C-4AA5-8BED-8FE06246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7555" y="7372601"/>
            <a:ext cx="4114800" cy="180908"/>
          </a:xfrm>
        </p:spPr>
        <p:txBody>
          <a:bodyPr/>
          <a:lstStyle/>
          <a:p>
            <a:r>
              <a:rPr lang="en-GB"/>
              <a:t>Connected Vehicles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1671A-B7B4-4787-939C-D195FB6F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33BB3C-E271-4214-9B11-726BCBB9A5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" y="6325592"/>
            <a:ext cx="2220873" cy="178081"/>
          </a:xfrm>
          <a:prstGeom prst="rect">
            <a:avLst/>
          </a:prstGeom>
        </p:spPr>
      </p:pic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63A4B79-9B41-4216-A988-CE10452559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04" y="6294979"/>
            <a:ext cx="1191472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20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95D3F65-BB59-4DCE-819B-6E3955A89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D2A2A-8C01-4EF3-BFC3-F565457DB2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880" y="462230"/>
            <a:ext cx="4729424" cy="3647546"/>
          </a:xfrm>
        </p:spPr>
        <p:txBody>
          <a:bodyPr anchor="t" anchorCtr="0"/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2CA2C-2DC0-44FB-A3DA-1A1BC13E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E94B-50B7-4A48-8990-F5A56BAAAB76}" type="datetime1">
              <a:rPr lang="en-GB" smtClean="0"/>
              <a:t>11/08/2022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1671A-B7B4-4787-939C-D195FB6F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picture containing tableware, plate, drawing&#10;&#10;Description automatically generated">
            <a:extLst>
              <a:ext uri="{FF2B5EF4-FFF2-40B4-BE49-F238E27FC236}">
                <a16:creationId xmlns:a16="http://schemas.microsoft.com/office/drawing/2014/main" id="{09B6A639-28B5-4773-8A85-E55FD522A1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00" y="6296400"/>
            <a:ext cx="1195325" cy="2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46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5949128B-A954-4FB6-9FFC-E8D47B8903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206"/>
            <a:ext cx="12192000" cy="51417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D2A2A-8C01-4EF3-BFC3-F565457DB2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954" y="2924070"/>
            <a:ext cx="10600661" cy="2210639"/>
          </a:xfrm>
        </p:spPr>
        <p:txBody>
          <a:bodyPr anchor="t" anchorCtr="0"/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2CA2C-2DC0-44FB-A3DA-1A1BC13E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106A-821F-4F62-B835-0C7178A9F738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ADBB4-B47C-4AA5-8BED-8FE06246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1671A-B7B4-4787-939C-D195FB6F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5F00FC-B154-4956-8D9D-978D54E46B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" y="6325592"/>
            <a:ext cx="2220873" cy="178081"/>
          </a:xfrm>
          <a:prstGeom prst="rect">
            <a:avLst/>
          </a:prstGeom>
        </p:spPr>
      </p:pic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2434A3A-9562-4F5F-9564-9C0161C76F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04" y="6294979"/>
            <a:ext cx="1191472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03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7822B-8636-4D6C-A236-88D01E8326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9AF1C-01C0-42A8-9C4B-1E9C2782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849D-B3BA-470F-8C8D-654F319C3174}" type="datetime1">
              <a:rPr lang="en-GB" smtClean="0"/>
              <a:t>11/08/2022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B40710-263D-407F-AC80-4C89F77E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E2B16-C39C-474E-9069-5E9A3570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992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4A999-34D9-4A4D-B40E-FD064B13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DF0-DA5F-45D4-ACA5-76327DC8E111}" type="datetime1">
              <a:rPr lang="en-GB" smtClean="0"/>
              <a:t>11/08/2022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AD61DA-1957-490D-BD36-CBE15EDF6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0A2D9-B2DC-4447-BE4B-97055C9A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15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1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5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82" name="Picture 81" descr="Shape, background pattern&#10;&#10;Description automatically generated">
            <a:extLst>
              <a:ext uri="{FF2B5EF4-FFF2-40B4-BE49-F238E27FC236}">
                <a16:creationId xmlns:a16="http://schemas.microsoft.com/office/drawing/2014/main" id="{2A0A1DB7-664C-469D-98B3-04942EB04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86" t="1575" r="886" b="1575"/>
          <a:stretch/>
        </p:blipFill>
        <p:spPr>
          <a:xfrm>
            <a:off x="4765374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456264"/>
            <a:ext cx="4314296" cy="1338828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405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4" y="3825618"/>
            <a:ext cx="2082621" cy="3693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1800" dirty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33" name="Footer Placeholder 22">
            <a:extLst>
              <a:ext uri="{FF2B5EF4-FFF2-40B4-BE49-F238E27FC236}">
                <a16:creationId xmlns:a16="http://schemas.microsoft.com/office/drawing/2014/main" id="{4AC31130-C459-48B4-8F8D-11447A88DA8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2731" y="6378063"/>
            <a:ext cx="1460791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0669F01-73AE-495F-AD89-7FAE7558ED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8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79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0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7" y="108000"/>
            <a:ext cx="962795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1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1" y="2456264"/>
            <a:ext cx="4314296" cy="1338828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405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3" y="3825618"/>
            <a:ext cx="2082621" cy="3693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1800" dirty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3" y="4281703"/>
            <a:ext cx="1900800" cy="370800"/>
          </a:xfrm>
        </p:spPr>
        <p:txBody>
          <a:bodyPr/>
          <a:lstStyle>
            <a:lvl1pPr>
              <a:buNone/>
              <a:defRPr lang="en-US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843D7A-9C1C-4DAC-9465-2C435EC62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7" y="6378063"/>
            <a:ext cx="14607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1A7BDA-B650-4AC3-A02C-69F79A0141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1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DFEA1014-394B-4BAA-802A-43E973B89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"/>
          <a:stretch/>
        </p:blipFill>
        <p:spPr>
          <a:xfrm>
            <a:off x="-25131" y="-13446"/>
            <a:ext cx="12217132" cy="68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CDAFA-EC4B-40E4-AADA-09BA174EE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6379" y="3718800"/>
            <a:ext cx="10468800" cy="655200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70FA5-49A7-404D-97CB-01135F8F22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6377" y="4392000"/>
            <a:ext cx="10483200" cy="698400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4BCD7-3107-480B-99BB-C1FE11F6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5BF1-F828-401E-8EC5-877F48D2057C}" type="datetime1">
              <a:rPr lang="en-GB" smtClean="0"/>
              <a:t>11/08/2022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24DC-FA49-4850-AA45-25103D73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D209D4-B103-4993-ADF3-9AD1A6673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189" y="5155201"/>
            <a:ext cx="4849812" cy="698347"/>
          </a:xfr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BDB854A-7269-4DC0-9140-879E83DC7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6187" y="6302066"/>
            <a:ext cx="5385600" cy="298760"/>
          </a:xfrm>
        </p:spPr>
        <p:txBody>
          <a:bodyPr anchor="ctr" anchorCtr="0"/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SECURITY CLASSIFICATION / DRAFT STATUS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1EE7E66-4FBE-4038-A74B-8C0EA6C5AE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7" y="351800"/>
            <a:ext cx="1386495" cy="660201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2EE52933-59E6-490C-B4FD-95DC97196E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201" y="5734800"/>
            <a:ext cx="1991559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50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1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1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3" y="421351"/>
            <a:ext cx="9255999" cy="838426"/>
          </a:xfrm>
        </p:spPr>
        <p:txBody>
          <a:bodyPr anchor="t" anchorCtr="0">
            <a:noAutofit/>
          </a:bodyPr>
          <a:lstStyle>
            <a:lvl1pPr>
              <a:defRPr lang="en-GB" sz="18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D4170651-E1CC-406C-8238-BB9F394CBA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23102" y="6378063"/>
            <a:ext cx="1460791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E01CA-4265-4B06-AC53-1ECC1A3BB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41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7" y="107950"/>
            <a:ext cx="9372873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1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1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108000" y="108000"/>
            <a:ext cx="2603451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4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1980819-B587-45D1-AF9A-AA912410F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4" y="6378063"/>
            <a:ext cx="14607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A6C523-057B-4831-9423-B839EB08C5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79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2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108000" y="108000"/>
            <a:ext cx="302745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7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5" y="2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7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740181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4B7589-A7FC-4F7C-A908-29648EF3F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4" y="6378063"/>
            <a:ext cx="14607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20CB37-CFE9-4FC1-B985-DBA1FB9B00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6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1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pic>
        <p:nvPicPr>
          <p:cNvPr id="98" name="Picture 97" descr="Shape, background pattern&#10;&#10;Description automatically generated">
            <a:extLst>
              <a:ext uri="{FF2B5EF4-FFF2-40B4-BE49-F238E27FC236}">
                <a16:creationId xmlns:a16="http://schemas.microsoft.com/office/drawing/2014/main" id="{D2A1DEC2-8A0D-478D-8F8C-68599FB66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58227"/>
          <a:stretch/>
        </p:blipFill>
        <p:spPr>
          <a:xfrm>
            <a:off x="108001" y="108000"/>
            <a:ext cx="498470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4497765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2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41D32C-2D4C-4CE0-B19A-E42533FAC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1" y="6378063"/>
            <a:ext cx="14607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E287C4-2EE4-448E-9CDC-9CF202995E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29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1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108000" y="108000"/>
            <a:ext cx="498470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1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5" y="2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4497765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9399C36-9F0E-4B05-B488-CCAF088AB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1" y="6378063"/>
            <a:ext cx="14607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FE6D2C-48DD-4CFE-BB22-B9E2635B1F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95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49" y="108000"/>
            <a:ext cx="2603451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9367379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9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244EE556-57EE-4C9C-8B8F-1D57D5A8B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1575" r="6618" b="1575"/>
          <a:stretch/>
        </p:blipFill>
        <p:spPr>
          <a:xfrm>
            <a:off x="107999" y="108000"/>
            <a:ext cx="9367379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6" y="1293377"/>
            <a:ext cx="8823385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9"/>
            <a:ext cx="8752747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79D6825-E728-4AFA-8322-8256143E6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5" y="6378063"/>
            <a:ext cx="14607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096482-8ABF-4204-A8C7-A31B88418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5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1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1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711451" y="108000"/>
            <a:ext cx="93725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1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7" y="1293377"/>
            <a:ext cx="8823385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3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3" y="751479"/>
            <a:ext cx="8752747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Footer Placeholder 22">
            <a:extLst>
              <a:ext uri="{FF2B5EF4-FFF2-40B4-BE49-F238E27FC236}">
                <a16:creationId xmlns:a16="http://schemas.microsoft.com/office/drawing/2014/main" id="{C8CA65A5-B25E-41A9-9F5E-7C10B1F955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3630" y="6378063"/>
            <a:ext cx="1460791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DA8B12-3B2E-412C-A476-2F1740C124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8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74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5"/>
            <a:ext cx="11976099" cy="3527187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2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108000" y="108002"/>
            <a:ext cx="11966293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8"/>
            <a:ext cx="9568612" cy="1572851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9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230F433A-FD77-4D0D-8B38-2FE462502F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3630" y="6378063"/>
            <a:ext cx="1460791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AABF4B-EB75-495B-861C-0A4005A97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1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6" y="1293377"/>
            <a:ext cx="10839425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7" y="6378063"/>
            <a:ext cx="1460791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9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3ABE4-1167-4508-9529-65CA65C73D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8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4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580000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9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9" y="1293814"/>
            <a:ext cx="5575300" cy="4346575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F0C6F63-9CD6-400B-BBEC-3ED8AB9D2C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8"/>
            <a:ext cx="1866269" cy="793083"/>
          </a:xfrm>
          <a:prstGeom prst="rect">
            <a:avLst/>
          </a:prstGeom>
        </p:spPr>
      </p:pic>
      <p:sp>
        <p:nvSpPr>
          <p:cNvPr id="38" name="Footer Placeholder 22">
            <a:extLst>
              <a:ext uri="{FF2B5EF4-FFF2-40B4-BE49-F238E27FC236}">
                <a16:creationId xmlns:a16="http://schemas.microsoft.com/office/drawing/2014/main" id="{9263A2CC-746E-4159-93E1-7899CAAA483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7" y="6378063"/>
            <a:ext cx="1460791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907488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10460E3C-1419-4F8B-BA74-AC489B6AE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"/>
          <a:stretch/>
        </p:blipFill>
        <p:spPr>
          <a:xfrm>
            <a:off x="-25131" y="-13446"/>
            <a:ext cx="12217132" cy="68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CDAFA-EC4B-40E4-AADA-09BA174EE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6379" y="3770967"/>
            <a:ext cx="10574144" cy="881196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70FA5-49A7-404D-97CB-01135F8F22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6379" y="4669637"/>
            <a:ext cx="9446860" cy="77287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5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4BCD7-3107-480B-99BB-C1FE11F6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0027-C8D4-4A69-85B6-2E8C3D7A3FF8}" type="datetime1">
              <a:rPr lang="en-GB" smtClean="0"/>
              <a:t>11/08/2022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24DC-FA49-4850-AA45-25103D73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D209D4-B103-4993-ADF3-9AD1A6673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189" y="5727695"/>
            <a:ext cx="4849812" cy="698347"/>
          </a:xfrm>
        </p:spPr>
        <p:txBody>
          <a:bodyPr/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137D607-7FA0-4694-98B8-9BE3BA499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6187" y="6302066"/>
            <a:ext cx="5385600" cy="298760"/>
          </a:xfrm>
        </p:spPr>
        <p:txBody>
          <a:bodyPr anchor="ctr" anchorCtr="0"/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SECURITY CLASSIFICATION / DRAFT STATUS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6A9730-8BA5-44D7-A9EB-2AAC66C9B8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7" y="351800"/>
            <a:ext cx="1386495" cy="660201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E55164B2-8466-4B92-8874-380F756C89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201" y="5734800"/>
            <a:ext cx="1991559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6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s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6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9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D85BFF-4D1E-40E4-839E-5879F759A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8"/>
            <a:ext cx="1866269" cy="793083"/>
          </a:xfrm>
          <a:prstGeom prst="rect">
            <a:avLst/>
          </a:prstGeom>
        </p:spPr>
      </p:pic>
      <p:sp>
        <p:nvSpPr>
          <p:cNvPr id="37" name="Footer Placeholder 22">
            <a:extLst>
              <a:ext uri="{FF2B5EF4-FFF2-40B4-BE49-F238E27FC236}">
                <a16:creationId xmlns:a16="http://schemas.microsoft.com/office/drawing/2014/main" id="{8B4FAAC7-44C1-4F1B-8E80-39638F623ED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7" y="6378063"/>
            <a:ext cx="1460791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1396044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02CB9CA-8C3D-48B5-9BA9-99E8426D1C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8"/>
            <a:ext cx="1866269" cy="793083"/>
          </a:xfrm>
          <a:prstGeom prst="rect">
            <a:avLst/>
          </a:prstGeom>
        </p:spPr>
      </p:pic>
      <p:sp>
        <p:nvSpPr>
          <p:cNvPr id="30" name="Footer Placeholder 22">
            <a:extLst>
              <a:ext uri="{FF2B5EF4-FFF2-40B4-BE49-F238E27FC236}">
                <a16:creationId xmlns:a16="http://schemas.microsoft.com/office/drawing/2014/main" id="{BF07AF26-5297-4B63-89C6-21A1013FB4B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7" y="6378063"/>
            <a:ext cx="1460791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501983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DA53514-664F-40B4-B3CF-DBA209FBBC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8"/>
            <a:ext cx="1866269" cy="793083"/>
          </a:xfrm>
          <a:prstGeom prst="rect">
            <a:avLst/>
          </a:prstGeom>
        </p:spPr>
      </p:pic>
      <p:sp>
        <p:nvSpPr>
          <p:cNvPr id="42" name="Footer Placeholder 22">
            <a:extLst>
              <a:ext uri="{FF2B5EF4-FFF2-40B4-BE49-F238E27FC236}">
                <a16:creationId xmlns:a16="http://schemas.microsoft.com/office/drawing/2014/main" id="{9BFF2D35-BA25-4A27-ACDC-4858ABB0A28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7" y="6378063"/>
            <a:ext cx="1460791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475877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0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7" y="108000"/>
            <a:ext cx="962795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1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1" y="1391426"/>
            <a:ext cx="4314296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405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Find </a:t>
            </a:r>
            <a:br>
              <a:rPr lang="en-US" dirty="0"/>
            </a:br>
            <a:r>
              <a:rPr lang="en-US" dirty="0"/>
              <a:t>out more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669926" y="4603646"/>
            <a:ext cx="185255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31351"/>
              <a:ext cx="1488658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tx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670845" y="5189076"/>
            <a:ext cx="185164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05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85948"/>
              <a:ext cx="1488658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tx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651268" y="3438850"/>
            <a:ext cx="3687819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05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05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93323"/>
              <a:ext cx="3305260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tx1"/>
                  </a:solidFill>
                </a:rPr>
                <a:t>highwaysengland.co.uk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8B524-62C3-41EA-BFE9-9BF66A051521}"/>
              </a:ext>
            </a:extLst>
          </p:cNvPr>
          <p:cNvGrpSpPr/>
          <p:nvPr userDrawn="1"/>
        </p:nvGrpSpPr>
        <p:grpSpPr>
          <a:xfrm>
            <a:off x="642324" y="4037050"/>
            <a:ext cx="3696763" cy="303379"/>
            <a:chOff x="642324" y="4027397"/>
            <a:chExt cx="3696762" cy="303379"/>
          </a:xfrm>
        </p:grpSpPr>
        <p:sp>
          <p:nvSpPr>
            <p:cNvPr id="23" name="Graphic 52">
              <a:extLst>
                <a:ext uri="{FF2B5EF4-FFF2-40B4-BE49-F238E27FC236}">
                  <a16:creationId xmlns:a16="http://schemas.microsoft.com/office/drawing/2014/main" id="{1D936619-9B69-492D-8F09-F101804FDE6B}"/>
                </a:ext>
              </a:extLst>
            </p:cNvPr>
            <p:cNvSpPr/>
            <p:nvPr/>
          </p:nvSpPr>
          <p:spPr>
            <a:xfrm>
              <a:off x="642324" y="4027397"/>
              <a:ext cx="373296" cy="303379"/>
            </a:xfrm>
            <a:custGeom>
              <a:avLst/>
              <a:gdLst>
                <a:gd name="connsiteX0" fmla="*/ 892134 w 2838459"/>
                <a:gd name="connsiteY0" fmla="*/ 2306263 h 2306831"/>
                <a:gd name="connsiteX1" fmla="*/ 2549065 w 2838459"/>
                <a:gd name="connsiteY1" fmla="*/ 649332 h 2306831"/>
                <a:gd name="connsiteX2" fmla="*/ 2547427 w 2838459"/>
                <a:gd name="connsiteY2" fmla="*/ 574046 h 2306831"/>
                <a:gd name="connsiteX3" fmla="*/ 2837920 w 2838459"/>
                <a:gd name="connsiteY3" fmla="*/ 272494 h 2306831"/>
                <a:gd name="connsiteX4" fmla="*/ 2503488 w 2838459"/>
                <a:gd name="connsiteY4" fmla="*/ 364172 h 2306831"/>
                <a:gd name="connsiteX5" fmla="*/ 2759577 w 2838459"/>
                <a:gd name="connsiteY5" fmla="*/ 42065 h 2306831"/>
                <a:gd name="connsiteX6" fmla="*/ 2389778 w 2838459"/>
                <a:gd name="connsiteY6" fmla="*/ 183416 h 2306831"/>
                <a:gd name="connsiteX7" fmla="*/ 1964687 w 2838459"/>
                <a:gd name="connsiteY7" fmla="*/ -569 h 2306831"/>
                <a:gd name="connsiteX8" fmla="*/ 1382290 w 2838459"/>
                <a:gd name="connsiteY8" fmla="*/ 581714 h 2306831"/>
                <a:gd name="connsiteX9" fmla="*/ 1397388 w 2838459"/>
                <a:gd name="connsiteY9" fmla="*/ 714502 h 2306831"/>
                <a:gd name="connsiteX10" fmla="*/ 197000 w 2838459"/>
                <a:gd name="connsiteY10" fmla="*/ 106045 h 2306831"/>
                <a:gd name="connsiteX11" fmla="*/ 118142 w 2838459"/>
                <a:gd name="connsiteY11" fmla="*/ 398748 h 2306831"/>
                <a:gd name="connsiteX12" fmla="*/ 377298 w 2838459"/>
                <a:gd name="connsiteY12" fmla="*/ 883504 h 2306831"/>
                <a:gd name="connsiteX13" fmla="*/ 113542 w 2838459"/>
                <a:gd name="connsiteY13" fmla="*/ 810666 h 2306831"/>
                <a:gd name="connsiteX14" fmla="*/ 113456 w 2838459"/>
                <a:gd name="connsiteY14" fmla="*/ 818105 h 2306831"/>
                <a:gd name="connsiteX15" fmla="*/ 580676 w 2838459"/>
                <a:gd name="connsiteY15" fmla="*/ 1388977 h 2306831"/>
                <a:gd name="connsiteX16" fmla="*/ 427114 w 2838459"/>
                <a:gd name="connsiteY16" fmla="*/ 1409474 h 2306831"/>
                <a:gd name="connsiteX17" fmla="*/ 317662 w 2838459"/>
                <a:gd name="connsiteY17" fmla="*/ 1398968 h 2306831"/>
                <a:gd name="connsiteX18" fmla="*/ 861683 w 2838459"/>
                <a:gd name="connsiteY18" fmla="*/ 1803457 h 2306831"/>
                <a:gd name="connsiteX19" fmla="*/ 138383 w 2838459"/>
                <a:gd name="connsiteY19" fmla="*/ 2052726 h 2306831"/>
                <a:gd name="connsiteX20" fmla="*/ -539 w 2838459"/>
                <a:gd name="connsiteY20" fmla="*/ 2044668 h 2306831"/>
                <a:gd name="connsiteX21" fmla="*/ 892163 w 2838459"/>
                <a:gd name="connsiteY21" fmla="*/ 2306263 h 230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8459" h="2306831">
                  <a:moveTo>
                    <a:pt x="892134" y="2306263"/>
                  </a:moveTo>
                  <a:cubicBezTo>
                    <a:pt x="1963325" y="2306263"/>
                    <a:pt x="2549065" y="1418838"/>
                    <a:pt x="2549065" y="649332"/>
                  </a:cubicBezTo>
                  <a:cubicBezTo>
                    <a:pt x="2549065" y="624119"/>
                    <a:pt x="2548561" y="599030"/>
                    <a:pt x="2547427" y="574046"/>
                  </a:cubicBezTo>
                  <a:cubicBezTo>
                    <a:pt x="2661136" y="491845"/>
                    <a:pt x="2759967" y="389271"/>
                    <a:pt x="2837920" y="272494"/>
                  </a:cubicBezTo>
                  <a:cubicBezTo>
                    <a:pt x="2733574" y="318872"/>
                    <a:pt x="2621283" y="350094"/>
                    <a:pt x="2503488" y="364172"/>
                  </a:cubicBezTo>
                  <a:cubicBezTo>
                    <a:pt x="2623722" y="292077"/>
                    <a:pt x="2716029" y="178025"/>
                    <a:pt x="2759577" y="42065"/>
                  </a:cubicBezTo>
                  <a:cubicBezTo>
                    <a:pt x="2647059" y="108769"/>
                    <a:pt x="2522443" y="157251"/>
                    <a:pt x="2389778" y="183416"/>
                  </a:cubicBezTo>
                  <a:cubicBezTo>
                    <a:pt x="2283508" y="70221"/>
                    <a:pt x="2132213" y="-569"/>
                    <a:pt x="1964687" y="-569"/>
                  </a:cubicBezTo>
                  <a:cubicBezTo>
                    <a:pt x="1643085" y="-569"/>
                    <a:pt x="1382290" y="260226"/>
                    <a:pt x="1382290" y="581714"/>
                  </a:cubicBezTo>
                  <a:cubicBezTo>
                    <a:pt x="1382290" y="627415"/>
                    <a:pt x="1387396" y="671868"/>
                    <a:pt x="1397388" y="714502"/>
                  </a:cubicBezTo>
                  <a:cubicBezTo>
                    <a:pt x="913375" y="690147"/>
                    <a:pt x="484188" y="458412"/>
                    <a:pt x="197000" y="106045"/>
                  </a:cubicBezTo>
                  <a:cubicBezTo>
                    <a:pt x="146984" y="192103"/>
                    <a:pt x="118142" y="292077"/>
                    <a:pt x="118142" y="398748"/>
                  </a:cubicBezTo>
                  <a:cubicBezTo>
                    <a:pt x="118142" y="600792"/>
                    <a:pt x="220955" y="779157"/>
                    <a:pt x="377298" y="883504"/>
                  </a:cubicBezTo>
                  <a:cubicBezTo>
                    <a:pt x="281753" y="880551"/>
                    <a:pt x="191999" y="854319"/>
                    <a:pt x="113542" y="810666"/>
                  </a:cubicBezTo>
                  <a:cubicBezTo>
                    <a:pt x="113456" y="813114"/>
                    <a:pt x="113456" y="815495"/>
                    <a:pt x="113456" y="818105"/>
                  </a:cubicBezTo>
                  <a:cubicBezTo>
                    <a:pt x="113456" y="1100131"/>
                    <a:pt x="314195" y="1335618"/>
                    <a:pt x="580676" y="1388977"/>
                  </a:cubicBezTo>
                  <a:cubicBezTo>
                    <a:pt x="531737" y="1402321"/>
                    <a:pt x="480245" y="1409474"/>
                    <a:pt x="427114" y="1409474"/>
                  </a:cubicBezTo>
                  <a:cubicBezTo>
                    <a:pt x="389643" y="1409474"/>
                    <a:pt x="353143" y="1405788"/>
                    <a:pt x="317662" y="1398968"/>
                  </a:cubicBezTo>
                  <a:cubicBezTo>
                    <a:pt x="391796" y="1630359"/>
                    <a:pt x="606784" y="1798742"/>
                    <a:pt x="861683" y="1803457"/>
                  </a:cubicBezTo>
                  <a:cubicBezTo>
                    <a:pt x="662363" y="1959686"/>
                    <a:pt x="411274" y="2052726"/>
                    <a:pt x="138383" y="2052726"/>
                  </a:cubicBezTo>
                  <a:cubicBezTo>
                    <a:pt x="91434" y="2052726"/>
                    <a:pt x="45048" y="2050059"/>
                    <a:pt x="-539" y="2044668"/>
                  </a:cubicBezTo>
                  <a:cubicBezTo>
                    <a:pt x="257197" y="2209870"/>
                    <a:pt x="563246" y="2306263"/>
                    <a:pt x="892163" y="2306263"/>
                  </a:cubicBezTo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 sz="105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17C879-28D5-472B-A84E-99227C2B54B4}"/>
                </a:ext>
              </a:extLst>
            </p:cNvPr>
            <p:cNvSpPr txBox="1"/>
            <p:nvPr/>
          </p:nvSpPr>
          <p:spPr>
            <a:xfrm>
              <a:off x="1033826" y="4049820"/>
              <a:ext cx="3305260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tx1"/>
                  </a:solidFill>
                </a:rPr>
                <a:t>Twitter</a:t>
              </a:r>
              <a:r>
                <a:rPr lang="en-GB" sz="1200" dirty="0">
                  <a:solidFill>
                    <a:schemeClr val="accent1"/>
                  </a:solidFill>
                </a:rPr>
                <a:t> @HighwaysEngland</a:t>
              </a:r>
            </a:p>
          </p:txBody>
        </p:sp>
      </p:grp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3FCFEDDE-61C7-47BB-B4ED-57972298640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90733" y="6378063"/>
            <a:ext cx="1460791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A86E18-A781-40CD-BDE1-5052E28662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5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0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7" y="108000"/>
            <a:ext cx="962795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1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1" y="1391426"/>
            <a:ext cx="4314296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40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Find </a:t>
            </a:r>
            <a:br>
              <a:rPr lang="en-US" dirty="0"/>
            </a:br>
            <a:r>
              <a:rPr lang="en-US" dirty="0"/>
              <a:t>out more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669926" y="4603646"/>
            <a:ext cx="185255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31351"/>
              <a:ext cx="1488658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670845" y="5189076"/>
            <a:ext cx="185164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05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85948"/>
              <a:ext cx="1488658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651268" y="3438850"/>
            <a:ext cx="3687819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05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05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93323"/>
              <a:ext cx="3305260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highwaysengland.co.uk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8B524-62C3-41EA-BFE9-9BF66A051521}"/>
              </a:ext>
            </a:extLst>
          </p:cNvPr>
          <p:cNvGrpSpPr/>
          <p:nvPr userDrawn="1"/>
        </p:nvGrpSpPr>
        <p:grpSpPr>
          <a:xfrm>
            <a:off x="642324" y="4037050"/>
            <a:ext cx="3696763" cy="303379"/>
            <a:chOff x="642324" y="4027397"/>
            <a:chExt cx="3696762" cy="303379"/>
          </a:xfrm>
        </p:grpSpPr>
        <p:sp>
          <p:nvSpPr>
            <p:cNvPr id="23" name="Graphic 52">
              <a:extLst>
                <a:ext uri="{FF2B5EF4-FFF2-40B4-BE49-F238E27FC236}">
                  <a16:creationId xmlns:a16="http://schemas.microsoft.com/office/drawing/2014/main" id="{1D936619-9B69-492D-8F09-F101804FDE6B}"/>
                </a:ext>
              </a:extLst>
            </p:cNvPr>
            <p:cNvSpPr/>
            <p:nvPr/>
          </p:nvSpPr>
          <p:spPr>
            <a:xfrm>
              <a:off x="642324" y="4027397"/>
              <a:ext cx="373296" cy="303379"/>
            </a:xfrm>
            <a:custGeom>
              <a:avLst/>
              <a:gdLst>
                <a:gd name="connsiteX0" fmla="*/ 892134 w 2838459"/>
                <a:gd name="connsiteY0" fmla="*/ 2306263 h 2306831"/>
                <a:gd name="connsiteX1" fmla="*/ 2549065 w 2838459"/>
                <a:gd name="connsiteY1" fmla="*/ 649332 h 2306831"/>
                <a:gd name="connsiteX2" fmla="*/ 2547427 w 2838459"/>
                <a:gd name="connsiteY2" fmla="*/ 574046 h 2306831"/>
                <a:gd name="connsiteX3" fmla="*/ 2837920 w 2838459"/>
                <a:gd name="connsiteY3" fmla="*/ 272494 h 2306831"/>
                <a:gd name="connsiteX4" fmla="*/ 2503488 w 2838459"/>
                <a:gd name="connsiteY4" fmla="*/ 364172 h 2306831"/>
                <a:gd name="connsiteX5" fmla="*/ 2759577 w 2838459"/>
                <a:gd name="connsiteY5" fmla="*/ 42065 h 2306831"/>
                <a:gd name="connsiteX6" fmla="*/ 2389778 w 2838459"/>
                <a:gd name="connsiteY6" fmla="*/ 183416 h 2306831"/>
                <a:gd name="connsiteX7" fmla="*/ 1964687 w 2838459"/>
                <a:gd name="connsiteY7" fmla="*/ -569 h 2306831"/>
                <a:gd name="connsiteX8" fmla="*/ 1382290 w 2838459"/>
                <a:gd name="connsiteY8" fmla="*/ 581714 h 2306831"/>
                <a:gd name="connsiteX9" fmla="*/ 1397388 w 2838459"/>
                <a:gd name="connsiteY9" fmla="*/ 714502 h 2306831"/>
                <a:gd name="connsiteX10" fmla="*/ 197000 w 2838459"/>
                <a:gd name="connsiteY10" fmla="*/ 106045 h 2306831"/>
                <a:gd name="connsiteX11" fmla="*/ 118142 w 2838459"/>
                <a:gd name="connsiteY11" fmla="*/ 398748 h 2306831"/>
                <a:gd name="connsiteX12" fmla="*/ 377298 w 2838459"/>
                <a:gd name="connsiteY12" fmla="*/ 883504 h 2306831"/>
                <a:gd name="connsiteX13" fmla="*/ 113542 w 2838459"/>
                <a:gd name="connsiteY13" fmla="*/ 810666 h 2306831"/>
                <a:gd name="connsiteX14" fmla="*/ 113456 w 2838459"/>
                <a:gd name="connsiteY14" fmla="*/ 818105 h 2306831"/>
                <a:gd name="connsiteX15" fmla="*/ 580676 w 2838459"/>
                <a:gd name="connsiteY15" fmla="*/ 1388977 h 2306831"/>
                <a:gd name="connsiteX16" fmla="*/ 427114 w 2838459"/>
                <a:gd name="connsiteY16" fmla="*/ 1409474 h 2306831"/>
                <a:gd name="connsiteX17" fmla="*/ 317662 w 2838459"/>
                <a:gd name="connsiteY17" fmla="*/ 1398968 h 2306831"/>
                <a:gd name="connsiteX18" fmla="*/ 861683 w 2838459"/>
                <a:gd name="connsiteY18" fmla="*/ 1803457 h 2306831"/>
                <a:gd name="connsiteX19" fmla="*/ 138383 w 2838459"/>
                <a:gd name="connsiteY19" fmla="*/ 2052726 h 2306831"/>
                <a:gd name="connsiteX20" fmla="*/ -539 w 2838459"/>
                <a:gd name="connsiteY20" fmla="*/ 2044668 h 2306831"/>
                <a:gd name="connsiteX21" fmla="*/ 892163 w 2838459"/>
                <a:gd name="connsiteY21" fmla="*/ 2306263 h 230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8459" h="2306831">
                  <a:moveTo>
                    <a:pt x="892134" y="2306263"/>
                  </a:moveTo>
                  <a:cubicBezTo>
                    <a:pt x="1963325" y="2306263"/>
                    <a:pt x="2549065" y="1418838"/>
                    <a:pt x="2549065" y="649332"/>
                  </a:cubicBezTo>
                  <a:cubicBezTo>
                    <a:pt x="2549065" y="624119"/>
                    <a:pt x="2548561" y="599030"/>
                    <a:pt x="2547427" y="574046"/>
                  </a:cubicBezTo>
                  <a:cubicBezTo>
                    <a:pt x="2661136" y="491845"/>
                    <a:pt x="2759967" y="389271"/>
                    <a:pt x="2837920" y="272494"/>
                  </a:cubicBezTo>
                  <a:cubicBezTo>
                    <a:pt x="2733574" y="318872"/>
                    <a:pt x="2621283" y="350094"/>
                    <a:pt x="2503488" y="364172"/>
                  </a:cubicBezTo>
                  <a:cubicBezTo>
                    <a:pt x="2623722" y="292077"/>
                    <a:pt x="2716029" y="178025"/>
                    <a:pt x="2759577" y="42065"/>
                  </a:cubicBezTo>
                  <a:cubicBezTo>
                    <a:pt x="2647059" y="108769"/>
                    <a:pt x="2522443" y="157251"/>
                    <a:pt x="2389778" y="183416"/>
                  </a:cubicBezTo>
                  <a:cubicBezTo>
                    <a:pt x="2283508" y="70221"/>
                    <a:pt x="2132213" y="-569"/>
                    <a:pt x="1964687" y="-569"/>
                  </a:cubicBezTo>
                  <a:cubicBezTo>
                    <a:pt x="1643085" y="-569"/>
                    <a:pt x="1382290" y="260226"/>
                    <a:pt x="1382290" y="581714"/>
                  </a:cubicBezTo>
                  <a:cubicBezTo>
                    <a:pt x="1382290" y="627415"/>
                    <a:pt x="1387396" y="671868"/>
                    <a:pt x="1397388" y="714502"/>
                  </a:cubicBezTo>
                  <a:cubicBezTo>
                    <a:pt x="913375" y="690147"/>
                    <a:pt x="484188" y="458412"/>
                    <a:pt x="197000" y="106045"/>
                  </a:cubicBezTo>
                  <a:cubicBezTo>
                    <a:pt x="146984" y="192103"/>
                    <a:pt x="118142" y="292077"/>
                    <a:pt x="118142" y="398748"/>
                  </a:cubicBezTo>
                  <a:cubicBezTo>
                    <a:pt x="118142" y="600792"/>
                    <a:pt x="220955" y="779157"/>
                    <a:pt x="377298" y="883504"/>
                  </a:cubicBezTo>
                  <a:cubicBezTo>
                    <a:pt x="281753" y="880551"/>
                    <a:pt x="191999" y="854319"/>
                    <a:pt x="113542" y="810666"/>
                  </a:cubicBezTo>
                  <a:cubicBezTo>
                    <a:pt x="113456" y="813114"/>
                    <a:pt x="113456" y="815495"/>
                    <a:pt x="113456" y="818105"/>
                  </a:cubicBezTo>
                  <a:cubicBezTo>
                    <a:pt x="113456" y="1100131"/>
                    <a:pt x="314195" y="1335618"/>
                    <a:pt x="580676" y="1388977"/>
                  </a:cubicBezTo>
                  <a:cubicBezTo>
                    <a:pt x="531737" y="1402321"/>
                    <a:pt x="480245" y="1409474"/>
                    <a:pt x="427114" y="1409474"/>
                  </a:cubicBezTo>
                  <a:cubicBezTo>
                    <a:pt x="389643" y="1409474"/>
                    <a:pt x="353143" y="1405788"/>
                    <a:pt x="317662" y="1398968"/>
                  </a:cubicBezTo>
                  <a:cubicBezTo>
                    <a:pt x="391796" y="1630359"/>
                    <a:pt x="606784" y="1798742"/>
                    <a:pt x="861683" y="1803457"/>
                  </a:cubicBezTo>
                  <a:cubicBezTo>
                    <a:pt x="662363" y="1959686"/>
                    <a:pt x="411274" y="2052726"/>
                    <a:pt x="138383" y="2052726"/>
                  </a:cubicBezTo>
                  <a:cubicBezTo>
                    <a:pt x="91434" y="2052726"/>
                    <a:pt x="45048" y="2050059"/>
                    <a:pt x="-539" y="2044668"/>
                  </a:cubicBezTo>
                  <a:cubicBezTo>
                    <a:pt x="257197" y="2209870"/>
                    <a:pt x="563246" y="2306263"/>
                    <a:pt x="892163" y="230626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 sz="105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17C879-28D5-472B-A84E-99227C2B54B4}"/>
                </a:ext>
              </a:extLst>
            </p:cNvPr>
            <p:cNvSpPr txBox="1"/>
            <p:nvPr/>
          </p:nvSpPr>
          <p:spPr>
            <a:xfrm>
              <a:off x="1033826" y="4049820"/>
              <a:ext cx="3305260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Twitter </a:t>
              </a:r>
              <a:r>
                <a:rPr lang="en-GB" sz="1200" dirty="0">
                  <a:solidFill>
                    <a:schemeClr val="accent1"/>
                  </a:solidFill>
                </a:rPr>
                <a:t>@HighwaysEngland</a:t>
              </a:r>
            </a:p>
          </p:txBody>
        </p:sp>
      </p:grp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8C68A854-CE13-4DFA-B3CC-4C069DCB573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604454" y="6378063"/>
            <a:ext cx="1460791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142782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0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7" y="108000"/>
            <a:ext cx="962795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1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1" y="2456264"/>
            <a:ext cx="4314296" cy="1338828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40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3" y="3825618"/>
            <a:ext cx="2082621" cy="3693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1800" dirty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3" y="4281703"/>
            <a:ext cx="1900800" cy="370800"/>
          </a:xfrm>
        </p:spPr>
        <p:txBody>
          <a:bodyPr/>
          <a:lstStyle>
            <a:lvl1pPr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094ECEE1-0877-4BB4-A4BC-1F6B29FC8D5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8151" y="6393457"/>
            <a:ext cx="1606871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F565C7-7937-40DE-89A3-7483B4F4E1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33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1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1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3" y="421351"/>
            <a:ext cx="9255999" cy="838426"/>
          </a:xfrm>
        </p:spPr>
        <p:txBody>
          <a:bodyPr anchor="t" anchorCtr="0">
            <a:noAutofit/>
          </a:bodyPr>
          <a:lstStyle>
            <a:lvl1pPr>
              <a:defRPr lang="en-GB" sz="18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7213C10F-FA96-439A-8D31-C4A46C8CAF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7" y="6378063"/>
            <a:ext cx="1460791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77EDF7-7AC5-4510-B24F-9B35ECD00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45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7" y="107950"/>
            <a:ext cx="9372873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1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1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108000" y="107896"/>
            <a:ext cx="2603451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4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AA615B6-3A10-4209-A08A-56193EFC0B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7" y="6378063"/>
            <a:ext cx="1460791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9BDC2-2204-4739-ABD5-BA840783B1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0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2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108000" y="108000"/>
            <a:ext cx="302745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7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5" y="2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7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740181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614AE89D-327F-4360-92ED-25C670DD736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7" y="6378063"/>
            <a:ext cx="1460791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4F4C8D-5B24-40B1-9637-E322D9743A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3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1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108000" y="108000"/>
            <a:ext cx="498470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1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5" y="2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4497765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08BC1AD0-4DCC-458A-86F4-950856ACCDB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8777" y="6378063"/>
            <a:ext cx="1460791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95019-CD5E-4738-8780-71EC5D9BE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3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front of water&#10;&#10;Description automatically generated">
            <a:extLst>
              <a:ext uri="{FF2B5EF4-FFF2-40B4-BE49-F238E27FC236}">
                <a16:creationId xmlns:a16="http://schemas.microsoft.com/office/drawing/2014/main" id="{7416F778-9E63-43D6-9038-C20DB12A5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2649299" y="0"/>
            <a:ext cx="9542701" cy="6873593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B09389E-E6D8-4BD1-8830-95AC51A43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"/>
          <a:stretch/>
        </p:blipFill>
        <p:spPr>
          <a:xfrm>
            <a:off x="1" y="1"/>
            <a:ext cx="12192000" cy="6911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CDAFA-EC4B-40E4-AADA-09BA174EE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199" y="2502685"/>
            <a:ext cx="5478579" cy="1332715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70FA5-49A7-404D-97CB-01135F8F22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4573" y="3835400"/>
            <a:ext cx="5507203" cy="77287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4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4BCD7-3107-480B-99BB-C1FE11F6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6CD-AE97-4835-9A69-6DB3D755298B}" type="datetime1">
              <a:rPr lang="en-GB" smtClean="0"/>
              <a:t>11/08/2022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24DC-FA49-4850-AA45-25103D73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D209D4-B103-4993-ADF3-9AD1A6673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573" y="4648846"/>
            <a:ext cx="5507203" cy="698347"/>
          </a:xfrm>
        </p:spPr>
        <p:txBody>
          <a:bodyPr/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8440923-ECE0-4C9A-A034-12616DFC86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313" y="6302066"/>
            <a:ext cx="5385600" cy="298760"/>
          </a:xfrm>
        </p:spPr>
        <p:txBody>
          <a:bodyPr anchor="ctr" anchorCtr="0"/>
          <a:lstStyle>
            <a:lvl1pPr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INSERT SECURITY CLASSIFICATION / DRAFT STATUS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D2BC75-C969-40ED-BF76-1E479D9CBC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7" y="351800"/>
            <a:ext cx="1386495" cy="660201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365D071-E794-4C52-9BF9-1684C77BB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201" y="5734800"/>
            <a:ext cx="1991559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95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5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49" y="108000"/>
            <a:ext cx="2603451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6576" b="1575"/>
          <a:stretch/>
        </p:blipFill>
        <p:spPr>
          <a:xfrm>
            <a:off x="108001" y="108000"/>
            <a:ext cx="93725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9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6" y="1293377"/>
            <a:ext cx="8823385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9"/>
            <a:ext cx="8752747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A533155B-7870-4820-B470-41C52B74ED4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4487" y="6378063"/>
            <a:ext cx="1460791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401C81-67D4-426B-886C-25BB25754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91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Righ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1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1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711451" y="108000"/>
            <a:ext cx="93725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1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7" y="1293377"/>
            <a:ext cx="8823385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3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3" y="751479"/>
            <a:ext cx="8752747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D6D59567-5FE0-4FD2-ACAE-625F9C39C8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3630" y="6378063"/>
            <a:ext cx="1460791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E141CE-1F15-4159-AD5B-D6AEF4891F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808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5"/>
            <a:ext cx="11976099" cy="352718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2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108000" y="107898"/>
            <a:ext cx="11966293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8"/>
            <a:ext cx="9568612" cy="1572851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9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E1C284B-392F-40EE-A53B-EA3C962F460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6210" y="6378063"/>
            <a:ext cx="1460791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C2A520-ADDE-46CF-96C0-C0A3F04B3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76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24FDE6-2D06-4735-AFCC-2C0B6F6136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8"/>
            <a:ext cx="1866269" cy="793083"/>
          </a:xfrm>
          <a:prstGeom prst="rect">
            <a:avLst/>
          </a:prstGeom>
        </p:spPr>
      </p:pic>
      <p:sp>
        <p:nvSpPr>
          <p:cNvPr id="43" name="Footer Placeholder 22">
            <a:extLst>
              <a:ext uri="{FF2B5EF4-FFF2-40B4-BE49-F238E27FC236}">
                <a16:creationId xmlns:a16="http://schemas.microsoft.com/office/drawing/2014/main" id="{D8FC6C6A-6A90-4B64-A809-377916474F4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8777" y="6378063"/>
            <a:ext cx="1460791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978102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6" y="1293377"/>
            <a:ext cx="10839425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76210" y="6378063"/>
            <a:ext cx="1460791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9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9217061-AC03-4564-A922-5DB7D5379A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8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07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4" y="1457934"/>
            <a:ext cx="11090275" cy="4492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1562313"/>
      </p:ext>
    </p:extLst>
  </p:cSld>
  <p:clrMapOvr>
    <a:masterClrMapping/>
  </p:clrMapOvr>
  <p:transition spd="slow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23102" y="6378063"/>
            <a:ext cx="1460791" cy="184666"/>
          </a:xfrm>
        </p:spPr>
        <p:txBody>
          <a:bodyPr/>
          <a:lstStyle/>
          <a:p>
            <a:r>
              <a:rPr lang="en-GB"/>
              <a:t>© 2020 Highways England</a:t>
            </a:r>
          </a:p>
        </p:txBody>
      </p:sp>
      <p:grpSp>
        <p:nvGrpSpPr>
          <p:cNvPr id="12" name="Graphic 36">
            <a:extLst>
              <a:ext uri="{FF2B5EF4-FFF2-40B4-BE49-F238E27FC236}">
                <a16:creationId xmlns:a16="http://schemas.microsoft.com/office/drawing/2014/main" id="{5B3B5105-51FA-4F6E-ABA1-41D4D15253ED}"/>
              </a:ext>
            </a:extLst>
          </p:cNvPr>
          <p:cNvGrpSpPr/>
          <p:nvPr userDrawn="1"/>
        </p:nvGrpSpPr>
        <p:grpSpPr>
          <a:xfrm>
            <a:off x="10244912" y="6088085"/>
            <a:ext cx="1558067" cy="457556"/>
            <a:chOff x="970989" y="-1986868"/>
            <a:chExt cx="4377240" cy="128546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FC3F2F-EAD3-4B25-9520-7F1E01EE10EA}"/>
                </a:ext>
              </a:extLst>
            </p:cNvPr>
            <p:cNvSpPr/>
            <p:nvPr/>
          </p:nvSpPr>
          <p:spPr>
            <a:xfrm>
              <a:off x="1686442" y="-1986868"/>
              <a:ext cx="192622" cy="108104"/>
            </a:xfrm>
            <a:custGeom>
              <a:avLst/>
              <a:gdLst>
                <a:gd name="connsiteX0" fmla="*/ 0 w 192622"/>
                <a:gd name="connsiteY0" fmla="*/ 0 h 108104"/>
                <a:gd name="connsiteX1" fmla="*/ 15724 w 192622"/>
                <a:gd name="connsiteY1" fmla="*/ 108104 h 108104"/>
                <a:gd name="connsiteX2" fmla="*/ 192622 w 192622"/>
                <a:gd name="connsiteY2" fmla="*/ 31449 h 10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622" h="108104">
                  <a:moveTo>
                    <a:pt x="0" y="0"/>
                  </a:moveTo>
                  <a:lnTo>
                    <a:pt x="15724" y="108104"/>
                  </a:lnTo>
                  <a:lnTo>
                    <a:pt x="192622" y="31449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4DBCC1-1A59-4DAB-99B1-1FA5B6CA838C}"/>
                </a:ext>
              </a:extLst>
            </p:cNvPr>
            <p:cNvSpPr/>
            <p:nvPr/>
          </p:nvSpPr>
          <p:spPr>
            <a:xfrm>
              <a:off x="1501682" y="-1955419"/>
              <a:ext cx="452072" cy="216208"/>
            </a:xfrm>
            <a:custGeom>
              <a:avLst/>
              <a:gdLst>
                <a:gd name="connsiteX0" fmla="*/ 452073 w 452072"/>
                <a:gd name="connsiteY0" fmla="*/ 169036 h 216208"/>
                <a:gd name="connsiteX1" fmla="*/ 351830 w 452072"/>
                <a:gd name="connsiteY1" fmla="*/ 216209 h 216208"/>
                <a:gd name="connsiteX2" fmla="*/ 0 w 452072"/>
                <a:gd name="connsiteY2" fmla="*/ 165105 h 216208"/>
                <a:gd name="connsiteX3" fmla="*/ 377382 w 452072"/>
                <a:gd name="connsiteY3" fmla="*/ 0 h 21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072" h="216208">
                  <a:moveTo>
                    <a:pt x="452073" y="169036"/>
                  </a:moveTo>
                  <a:lnTo>
                    <a:pt x="351830" y="216209"/>
                  </a:lnTo>
                  <a:lnTo>
                    <a:pt x="0" y="165105"/>
                  </a:lnTo>
                  <a:lnTo>
                    <a:pt x="377382" y="0"/>
                  </a:lnTo>
                  <a:close/>
                </a:path>
              </a:pathLst>
            </a:custGeom>
            <a:solidFill>
              <a:srgbClr val="008BCB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9F652C1-7DC5-48BC-82F7-5078A364A854}"/>
                </a:ext>
              </a:extLst>
            </p:cNvPr>
            <p:cNvSpPr/>
            <p:nvPr/>
          </p:nvSpPr>
          <p:spPr>
            <a:xfrm>
              <a:off x="1476130" y="-1790314"/>
              <a:ext cx="507107" cy="247657"/>
            </a:xfrm>
            <a:custGeom>
              <a:avLst/>
              <a:gdLst>
                <a:gd name="connsiteX0" fmla="*/ 25552 w 507107"/>
                <a:gd name="connsiteY0" fmla="*/ 0 h 247657"/>
                <a:gd name="connsiteX1" fmla="*/ 507107 w 507107"/>
                <a:gd name="connsiteY1" fmla="*/ 70759 h 247657"/>
                <a:gd name="connsiteX2" fmla="*/ 163139 w 507107"/>
                <a:gd name="connsiteY2" fmla="*/ 247657 h 247657"/>
                <a:gd name="connsiteX3" fmla="*/ 0 w 507107"/>
                <a:gd name="connsiteY3" fmla="*/ 237830 h 2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107" h="247657">
                  <a:moveTo>
                    <a:pt x="25552" y="0"/>
                  </a:moveTo>
                  <a:lnTo>
                    <a:pt x="507107" y="70759"/>
                  </a:lnTo>
                  <a:lnTo>
                    <a:pt x="163139" y="247657"/>
                  </a:lnTo>
                  <a:lnTo>
                    <a:pt x="0" y="237830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E7B5D0E-43DC-4CB2-8537-5FB590887755}"/>
                </a:ext>
              </a:extLst>
            </p:cNvPr>
            <p:cNvSpPr/>
            <p:nvPr/>
          </p:nvSpPr>
          <p:spPr>
            <a:xfrm>
              <a:off x="1466303" y="-1719555"/>
              <a:ext cx="607349" cy="292864"/>
            </a:xfrm>
            <a:custGeom>
              <a:avLst/>
              <a:gdLst>
                <a:gd name="connsiteX0" fmla="*/ 607350 w 607349"/>
                <a:gd name="connsiteY0" fmla="*/ 202450 h 292864"/>
                <a:gd name="connsiteX1" fmla="*/ 452073 w 607349"/>
                <a:gd name="connsiteY1" fmla="*/ 292865 h 292864"/>
                <a:gd name="connsiteX2" fmla="*/ 0 w 607349"/>
                <a:gd name="connsiteY2" fmla="*/ 265347 h 292864"/>
                <a:gd name="connsiteX3" fmla="*/ 516935 w 607349"/>
                <a:gd name="connsiteY3" fmla="*/ 0 h 29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349" h="292864">
                  <a:moveTo>
                    <a:pt x="607350" y="202450"/>
                  </a:moveTo>
                  <a:lnTo>
                    <a:pt x="452073" y="292865"/>
                  </a:lnTo>
                  <a:lnTo>
                    <a:pt x="0" y="265347"/>
                  </a:lnTo>
                  <a:lnTo>
                    <a:pt x="516935" y="0"/>
                  </a:lnTo>
                  <a:close/>
                </a:path>
              </a:pathLst>
            </a:custGeom>
            <a:solidFill>
              <a:srgbClr val="008BCB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F0BAED7-ECB5-4E9D-B97D-9C86DE49C313}"/>
                </a:ext>
              </a:extLst>
            </p:cNvPr>
            <p:cNvSpPr/>
            <p:nvPr/>
          </p:nvSpPr>
          <p:spPr>
            <a:xfrm>
              <a:off x="1432889" y="-1454207"/>
              <a:ext cx="685970" cy="312520"/>
            </a:xfrm>
            <a:custGeom>
              <a:avLst/>
              <a:gdLst>
                <a:gd name="connsiteX0" fmla="*/ 33414 w 685970"/>
                <a:gd name="connsiteY0" fmla="*/ 0 h 312520"/>
                <a:gd name="connsiteX1" fmla="*/ 685971 w 685970"/>
                <a:gd name="connsiteY1" fmla="*/ 39311 h 312520"/>
                <a:gd name="connsiteX2" fmla="*/ 265347 w 685970"/>
                <a:gd name="connsiteY2" fmla="*/ 300727 h 312520"/>
                <a:gd name="connsiteX3" fmla="*/ 0 w 685970"/>
                <a:gd name="connsiteY3" fmla="*/ 312520 h 31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970" h="312520">
                  <a:moveTo>
                    <a:pt x="33414" y="0"/>
                  </a:moveTo>
                  <a:lnTo>
                    <a:pt x="685971" y="39311"/>
                  </a:lnTo>
                  <a:lnTo>
                    <a:pt x="265347" y="300727"/>
                  </a:lnTo>
                  <a:lnTo>
                    <a:pt x="0" y="312520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89A4748-AEF9-447E-9145-FDD68503D693}"/>
                </a:ext>
              </a:extLst>
            </p:cNvPr>
            <p:cNvSpPr/>
            <p:nvPr/>
          </p:nvSpPr>
          <p:spPr>
            <a:xfrm>
              <a:off x="970989" y="-1414897"/>
              <a:ext cx="1254009" cy="713489"/>
            </a:xfrm>
            <a:custGeom>
              <a:avLst/>
              <a:gdLst>
                <a:gd name="connsiteX0" fmla="*/ 0 w 1254009"/>
                <a:gd name="connsiteY0" fmla="*/ 713489 h 713489"/>
                <a:gd name="connsiteX1" fmla="*/ 691868 w 1254009"/>
                <a:gd name="connsiteY1" fmla="*/ 640765 h 713489"/>
                <a:gd name="connsiteX2" fmla="*/ 1254010 w 1254009"/>
                <a:gd name="connsiteY2" fmla="*/ 239795 h 713489"/>
                <a:gd name="connsiteX3" fmla="*/ 1147871 w 1254009"/>
                <a:gd name="connsiteY3" fmla="*/ 0 h 71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009" h="713489">
                  <a:moveTo>
                    <a:pt x="0" y="713489"/>
                  </a:moveTo>
                  <a:lnTo>
                    <a:pt x="691868" y="640765"/>
                  </a:lnTo>
                  <a:lnTo>
                    <a:pt x="1254010" y="239795"/>
                  </a:lnTo>
                  <a:lnTo>
                    <a:pt x="1147871" y="0"/>
                  </a:lnTo>
                  <a:close/>
                </a:path>
              </a:pathLst>
            </a:custGeom>
            <a:solidFill>
              <a:srgbClr val="008BCB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3C129FF-37D6-4336-A6CD-AA91D481865A}"/>
                </a:ext>
              </a:extLst>
            </p:cNvPr>
            <p:cNvSpPr/>
            <p:nvPr/>
          </p:nvSpPr>
          <p:spPr>
            <a:xfrm>
              <a:off x="2409758" y="-1904315"/>
              <a:ext cx="332175" cy="493349"/>
            </a:xfrm>
            <a:custGeom>
              <a:avLst/>
              <a:gdLst>
                <a:gd name="connsiteX0" fmla="*/ 163139 w 332175"/>
                <a:gd name="connsiteY0" fmla="*/ 204416 h 493349"/>
                <a:gd name="connsiteX1" fmla="*/ 127760 w 332175"/>
                <a:gd name="connsiteY1" fmla="*/ 212278 h 493349"/>
                <a:gd name="connsiteX2" fmla="*/ 100242 w 332175"/>
                <a:gd name="connsiteY2" fmla="*/ 231933 h 493349"/>
                <a:gd name="connsiteX3" fmla="*/ 100242 w 332175"/>
                <a:gd name="connsiteY3" fmla="*/ 491384 h 493349"/>
                <a:gd name="connsiteX4" fmla="*/ 0 w 332175"/>
                <a:gd name="connsiteY4" fmla="*/ 491384 h 493349"/>
                <a:gd name="connsiteX5" fmla="*/ 0 w 332175"/>
                <a:gd name="connsiteY5" fmla="*/ 0 h 493349"/>
                <a:gd name="connsiteX6" fmla="*/ 100242 w 332175"/>
                <a:gd name="connsiteY6" fmla="*/ 0 h 493349"/>
                <a:gd name="connsiteX7" fmla="*/ 100242 w 332175"/>
                <a:gd name="connsiteY7" fmla="*/ 165105 h 493349"/>
                <a:gd name="connsiteX8" fmla="*/ 139553 w 332175"/>
                <a:gd name="connsiteY8" fmla="*/ 143484 h 493349"/>
                <a:gd name="connsiteX9" fmla="*/ 190657 w 332175"/>
                <a:gd name="connsiteY9" fmla="*/ 135622 h 493349"/>
                <a:gd name="connsiteX10" fmla="*/ 294830 w 332175"/>
                <a:gd name="connsiteY10" fmla="*/ 176898 h 493349"/>
                <a:gd name="connsiteX11" fmla="*/ 332175 w 332175"/>
                <a:gd name="connsiteY11" fmla="*/ 300727 h 493349"/>
                <a:gd name="connsiteX12" fmla="*/ 332175 w 332175"/>
                <a:gd name="connsiteY12" fmla="*/ 493349 h 493349"/>
                <a:gd name="connsiteX13" fmla="*/ 231933 w 332175"/>
                <a:gd name="connsiteY13" fmla="*/ 493349 h 493349"/>
                <a:gd name="connsiteX14" fmla="*/ 231933 w 332175"/>
                <a:gd name="connsiteY14" fmla="*/ 302692 h 493349"/>
                <a:gd name="connsiteX15" fmla="*/ 214243 w 332175"/>
                <a:gd name="connsiteY15" fmla="*/ 229968 h 493349"/>
                <a:gd name="connsiteX16" fmla="*/ 163139 w 332175"/>
                <a:gd name="connsiteY16" fmla="*/ 204416 h 49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2175" h="493349">
                  <a:moveTo>
                    <a:pt x="163139" y="204416"/>
                  </a:moveTo>
                  <a:cubicBezTo>
                    <a:pt x="149381" y="204416"/>
                    <a:pt x="137587" y="206381"/>
                    <a:pt x="127760" y="212278"/>
                  </a:cubicBezTo>
                  <a:cubicBezTo>
                    <a:pt x="115966" y="218174"/>
                    <a:pt x="108104" y="224071"/>
                    <a:pt x="100242" y="231933"/>
                  </a:cubicBezTo>
                  <a:lnTo>
                    <a:pt x="100242" y="491384"/>
                  </a:lnTo>
                  <a:lnTo>
                    <a:pt x="0" y="491384"/>
                  </a:lnTo>
                  <a:lnTo>
                    <a:pt x="0" y="0"/>
                  </a:lnTo>
                  <a:lnTo>
                    <a:pt x="100242" y="0"/>
                  </a:lnTo>
                  <a:lnTo>
                    <a:pt x="100242" y="165105"/>
                  </a:lnTo>
                  <a:cubicBezTo>
                    <a:pt x="112035" y="155277"/>
                    <a:pt x="123829" y="149381"/>
                    <a:pt x="139553" y="143484"/>
                  </a:cubicBezTo>
                  <a:cubicBezTo>
                    <a:pt x="155277" y="137587"/>
                    <a:pt x="171001" y="135622"/>
                    <a:pt x="190657" y="135622"/>
                  </a:cubicBezTo>
                  <a:cubicBezTo>
                    <a:pt x="235864" y="135622"/>
                    <a:pt x="271244" y="149381"/>
                    <a:pt x="294830" y="176898"/>
                  </a:cubicBezTo>
                  <a:cubicBezTo>
                    <a:pt x="320382" y="204416"/>
                    <a:pt x="332175" y="245692"/>
                    <a:pt x="332175" y="300727"/>
                  </a:cubicBezTo>
                  <a:lnTo>
                    <a:pt x="332175" y="493349"/>
                  </a:lnTo>
                  <a:lnTo>
                    <a:pt x="231933" y="493349"/>
                  </a:lnTo>
                  <a:lnTo>
                    <a:pt x="231933" y="302692"/>
                  </a:lnTo>
                  <a:cubicBezTo>
                    <a:pt x="231933" y="269278"/>
                    <a:pt x="226036" y="245692"/>
                    <a:pt x="214243" y="229968"/>
                  </a:cubicBezTo>
                  <a:cubicBezTo>
                    <a:pt x="204415" y="210312"/>
                    <a:pt x="186726" y="204416"/>
                    <a:pt x="163139" y="204416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1B478E-C5D5-4F62-A553-B820C0482390}"/>
                </a:ext>
              </a:extLst>
            </p:cNvPr>
            <p:cNvSpPr/>
            <p:nvPr/>
          </p:nvSpPr>
          <p:spPr>
            <a:xfrm>
              <a:off x="2810727" y="-1908246"/>
              <a:ext cx="114000" cy="493349"/>
            </a:xfrm>
            <a:custGeom>
              <a:avLst/>
              <a:gdLst>
                <a:gd name="connsiteX0" fmla="*/ 0 w 114000"/>
                <a:gd name="connsiteY0" fmla="*/ 51104 h 493349"/>
                <a:gd name="connsiteX1" fmla="*/ 13759 w 114000"/>
                <a:gd name="connsiteY1" fmla="*/ 13759 h 493349"/>
                <a:gd name="connsiteX2" fmla="*/ 57000 w 114000"/>
                <a:gd name="connsiteY2" fmla="*/ 0 h 493349"/>
                <a:gd name="connsiteX3" fmla="*/ 100242 w 114000"/>
                <a:gd name="connsiteY3" fmla="*/ 13759 h 493349"/>
                <a:gd name="connsiteX4" fmla="*/ 114001 w 114000"/>
                <a:gd name="connsiteY4" fmla="*/ 51104 h 493349"/>
                <a:gd name="connsiteX5" fmla="*/ 100242 w 114000"/>
                <a:gd name="connsiteY5" fmla="*/ 88449 h 493349"/>
                <a:gd name="connsiteX6" fmla="*/ 57000 w 114000"/>
                <a:gd name="connsiteY6" fmla="*/ 100242 h 493349"/>
                <a:gd name="connsiteX7" fmla="*/ 13759 w 114000"/>
                <a:gd name="connsiteY7" fmla="*/ 88449 h 493349"/>
                <a:gd name="connsiteX8" fmla="*/ 0 w 114000"/>
                <a:gd name="connsiteY8" fmla="*/ 51104 h 493349"/>
                <a:gd name="connsiteX9" fmla="*/ 7862 w 114000"/>
                <a:gd name="connsiteY9" fmla="*/ 143484 h 493349"/>
                <a:gd name="connsiteX10" fmla="*/ 108104 w 114000"/>
                <a:gd name="connsiteY10" fmla="*/ 143484 h 493349"/>
                <a:gd name="connsiteX11" fmla="*/ 108104 w 114000"/>
                <a:gd name="connsiteY11" fmla="*/ 493349 h 493349"/>
                <a:gd name="connsiteX12" fmla="*/ 7862 w 114000"/>
                <a:gd name="connsiteY12" fmla="*/ 493349 h 493349"/>
                <a:gd name="connsiteX13" fmla="*/ 7862 w 114000"/>
                <a:gd name="connsiteY13" fmla="*/ 143484 h 49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000" h="493349">
                  <a:moveTo>
                    <a:pt x="0" y="51104"/>
                  </a:moveTo>
                  <a:cubicBezTo>
                    <a:pt x="0" y="35380"/>
                    <a:pt x="3931" y="21621"/>
                    <a:pt x="13759" y="13759"/>
                  </a:cubicBezTo>
                  <a:cubicBezTo>
                    <a:pt x="21621" y="5897"/>
                    <a:pt x="37345" y="0"/>
                    <a:pt x="57000" y="0"/>
                  </a:cubicBezTo>
                  <a:cubicBezTo>
                    <a:pt x="78621" y="0"/>
                    <a:pt x="92380" y="3931"/>
                    <a:pt x="100242" y="13759"/>
                  </a:cubicBezTo>
                  <a:cubicBezTo>
                    <a:pt x="108104" y="21621"/>
                    <a:pt x="114001" y="35380"/>
                    <a:pt x="114001" y="51104"/>
                  </a:cubicBezTo>
                  <a:cubicBezTo>
                    <a:pt x="114001" y="68794"/>
                    <a:pt x="110070" y="80587"/>
                    <a:pt x="100242" y="88449"/>
                  </a:cubicBezTo>
                  <a:cubicBezTo>
                    <a:pt x="92380" y="96311"/>
                    <a:pt x="76656" y="100242"/>
                    <a:pt x="57000" y="100242"/>
                  </a:cubicBezTo>
                  <a:cubicBezTo>
                    <a:pt x="35380" y="100242"/>
                    <a:pt x="21621" y="96311"/>
                    <a:pt x="13759" y="88449"/>
                  </a:cubicBezTo>
                  <a:cubicBezTo>
                    <a:pt x="3931" y="80587"/>
                    <a:pt x="0" y="68794"/>
                    <a:pt x="0" y="51104"/>
                  </a:cubicBezTo>
                  <a:moveTo>
                    <a:pt x="7862" y="143484"/>
                  </a:moveTo>
                  <a:lnTo>
                    <a:pt x="108104" y="143484"/>
                  </a:lnTo>
                  <a:lnTo>
                    <a:pt x="108104" y="493349"/>
                  </a:lnTo>
                  <a:lnTo>
                    <a:pt x="7862" y="493349"/>
                  </a:lnTo>
                  <a:lnTo>
                    <a:pt x="7862" y="143484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6751FED-B083-4DD6-A67F-EFA86A78B63B}"/>
                </a:ext>
              </a:extLst>
            </p:cNvPr>
            <p:cNvSpPr/>
            <p:nvPr/>
          </p:nvSpPr>
          <p:spPr>
            <a:xfrm>
              <a:off x="2977797" y="-1772624"/>
              <a:ext cx="342002" cy="489418"/>
            </a:xfrm>
            <a:custGeom>
              <a:avLst/>
              <a:gdLst>
                <a:gd name="connsiteX0" fmla="*/ 0 w 342002"/>
                <a:gd name="connsiteY0" fmla="*/ 178864 h 489418"/>
                <a:gd name="connsiteX1" fmla="*/ 11793 w 342002"/>
                <a:gd name="connsiteY1" fmla="*/ 104173 h 489418"/>
                <a:gd name="connsiteX2" fmla="*/ 45207 w 342002"/>
                <a:gd name="connsiteY2" fmla="*/ 47173 h 489418"/>
                <a:gd name="connsiteX3" fmla="*/ 94346 w 342002"/>
                <a:gd name="connsiteY3" fmla="*/ 11793 h 489418"/>
                <a:gd name="connsiteX4" fmla="*/ 155277 w 342002"/>
                <a:gd name="connsiteY4" fmla="*/ 0 h 489418"/>
                <a:gd name="connsiteX5" fmla="*/ 204415 w 342002"/>
                <a:gd name="connsiteY5" fmla="*/ 7862 h 489418"/>
                <a:gd name="connsiteX6" fmla="*/ 241761 w 342002"/>
                <a:gd name="connsiteY6" fmla="*/ 29483 h 489418"/>
                <a:gd name="connsiteX7" fmla="*/ 241761 w 342002"/>
                <a:gd name="connsiteY7" fmla="*/ 5897 h 489418"/>
                <a:gd name="connsiteX8" fmla="*/ 342003 w 342002"/>
                <a:gd name="connsiteY8" fmla="*/ 5897 h 489418"/>
                <a:gd name="connsiteX9" fmla="*/ 342003 w 342002"/>
                <a:gd name="connsiteY9" fmla="*/ 322348 h 489418"/>
                <a:gd name="connsiteX10" fmla="*/ 332175 w 342002"/>
                <a:gd name="connsiteY10" fmla="*/ 399004 h 489418"/>
                <a:gd name="connsiteX11" fmla="*/ 300727 w 342002"/>
                <a:gd name="connsiteY11" fmla="*/ 450108 h 489418"/>
                <a:gd name="connsiteX12" fmla="*/ 243726 w 342002"/>
                <a:gd name="connsiteY12" fmla="*/ 479591 h 489418"/>
                <a:gd name="connsiteX13" fmla="*/ 159208 w 342002"/>
                <a:gd name="connsiteY13" fmla="*/ 489418 h 489418"/>
                <a:gd name="connsiteX14" fmla="*/ 94346 w 342002"/>
                <a:gd name="connsiteY14" fmla="*/ 483522 h 489418"/>
                <a:gd name="connsiteX15" fmla="*/ 37345 w 342002"/>
                <a:gd name="connsiteY15" fmla="*/ 463866 h 489418"/>
                <a:gd name="connsiteX16" fmla="*/ 43242 w 342002"/>
                <a:gd name="connsiteY16" fmla="*/ 385245 h 489418"/>
                <a:gd name="connsiteX17" fmla="*/ 96311 w 342002"/>
                <a:gd name="connsiteY17" fmla="*/ 410797 h 489418"/>
                <a:gd name="connsiteX18" fmla="*/ 155277 w 342002"/>
                <a:gd name="connsiteY18" fmla="*/ 418659 h 489418"/>
                <a:gd name="connsiteX19" fmla="*/ 220140 w 342002"/>
                <a:gd name="connsiteY19" fmla="*/ 400969 h 489418"/>
                <a:gd name="connsiteX20" fmla="*/ 243726 w 342002"/>
                <a:gd name="connsiteY20" fmla="*/ 340038 h 489418"/>
                <a:gd name="connsiteX21" fmla="*/ 243726 w 342002"/>
                <a:gd name="connsiteY21" fmla="*/ 324313 h 489418"/>
                <a:gd name="connsiteX22" fmla="*/ 206381 w 342002"/>
                <a:gd name="connsiteY22" fmla="*/ 345934 h 489418"/>
                <a:gd name="connsiteX23" fmla="*/ 157243 w 342002"/>
                <a:gd name="connsiteY23" fmla="*/ 353796 h 489418"/>
                <a:gd name="connsiteX24" fmla="*/ 96311 w 342002"/>
                <a:gd name="connsiteY24" fmla="*/ 342003 h 489418"/>
                <a:gd name="connsiteX25" fmla="*/ 47173 w 342002"/>
                <a:gd name="connsiteY25" fmla="*/ 306624 h 489418"/>
                <a:gd name="connsiteX26" fmla="*/ 13759 w 342002"/>
                <a:gd name="connsiteY26" fmla="*/ 249623 h 489418"/>
                <a:gd name="connsiteX27" fmla="*/ 0 w 342002"/>
                <a:gd name="connsiteY27" fmla="*/ 178864 h 489418"/>
                <a:gd name="connsiteX28" fmla="*/ 102208 w 342002"/>
                <a:gd name="connsiteY28" fmla="*/ 178864 h 489418"/>
                <a:gd name="connsiteX29" fmla="*/ 123829 w 342002"/>
                <a:gd name="connsiteY29" fmla="*/ 259451 h 489418"/>
                <a:gd name="connsiteX30" fmla="*/ 176898 w 342002"/>
                <a:gd name="connsiteY30" fmla="*/ 285003 h 489418"/>
                <a:gd name="connsiteX31" fmla="*/ 212278 w 342002"/>
                <a:gd name="connsiteY31" fmla="*/ 279106 h 489418"/>
                <a:gd name="connsiteX32" fmla="*/ 239795 w 342002"/>
                <a:gd name="connsiteY32" fmla="*/ 259451 h 489418"/>
                <a:gd name="connsiteX33" fmla="*/ 239795 w 342002"/>
                <a:gd name="connsiteY33" fmla="*/ 98277 h 489418"/>
                <a:gd name="connsiteX34" fmla="*/ 212278 w 342002"/>
                <a:gd name="connsiteY34" fmla="*/ 78621 h 489418"/>
                <a:gd name="connsiteX35" fmla="*/ 176898 w 342002"/>
                <a:gd name="connsiteY35" fmla="*/ 70759 h 489418"/>
                <a:gd name="connsiteX36" fmla="*/ 123829 w 342002"/>
                <a:gd name="connsiteY36" fmla="*/ 96311 h 489418"/>
                <a:gd name="connsiteX37" fmla="*/ 102208 w 342002"/>
                <a:gd name="connsiteY37" fmla="*/ 178864 h 48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42002" h="489418">
                  <a:moveTo>
                    <a:pt x="0" y="178864"/>
                  </a:moveTo>
                  <a:cubicBezTo>
                    <a:pt x="0" y="151346"/>
                    <a:pt x="3931" y="125794"/>
                    <a:pt x="11793" y="104173"/>
                  </a:cubicBezTo>
                  <a:cubicBezTo>
                    <a:pt x="19655" y="82553"/>
                    <a:pt x="31448" y="62897"/>
                    <a:pt x="45207" y="47173"/>
                  </a:cubicBezTo>
                  <a:cubicBezTo>
                    <a:pt x="58966" y="31449"/>
                    <a:pt x="76656" y="19655"/>
                    <a:pt x="94346" y="11793"/>
                  </a:cubicBezTo>
                  <a:cubicBezTo>
                    <a:pt x="112035" y="3931"/>
                    <a:pt x="133656" y="0"/>
                    <a:pt x="155277" y="0"/>
                  </a:cubicBezTo>
                  <a:cubicBezTo>
                    <a:pt x="172967" y="0"/>
                    <a:pt x="190657" y="1966"/>
                    <a:pt x="204415" y="7862"/>
                  </a:cubicBezTo>
                  <a:cubicBezTo>
                    <a:pt x="220140" y="13759"/>
                    <a:pt x="231933" y="21621"/>
                    <a:pt x="241761" y="29483"/>
                  </a:cubicBezTo>
                  <a:lnTo>
                    <a:pt x="241761" y="5897"/>
                  </a:lnTo>
                  <a:lnTo>
                    <a:pt x="342003" y="5897"/>
                  </a:lnTo>
                  <a:lnTo>
                    <a:pt x="342003" y="322348"/>
                  </a:lnTo>
                  <a:cubicBezTo>
                    <a:pt x="342003" y="351831"/>
                    <a:pt x="338072" y="377383"/>
                    <a:pt x="332175" y="399004"/>
                  </a:cubicBezTo>
                  <a:cubicBezTo>
                    <a:pt x="326278" y="420625"/>
                    <a:pt x="314485" y="438314"/>
                    <a:pt x="300727" y="450108"/>
                  </a:cubicBezTo>
                  <a:cubicBezTo>
                    <a:pt x="286968" y="463866"/>
                    <a:pt x="267312" y="473694"/>
                    <a:pt x="243726" y="479591"/>
                  </a:cubicBezTo>
                  <a:cubicBezTo>
                    <a:pt x="220140" y="485487"/>
                    <a:pt x="192622" y="489418"/>
                    <a:pt x="159208" y="489418"/>
                  </a:cubicBezTo>
                  <a:cubicBezTo>
                    <a:pt x="135622" y="489418"/>
                    <a:pt x="114001" y="487453"/>
                    <a:pt x="94346" y="483522"/>
                  </a:cubicBezTo>
                  <a:cubicBezTo>
                    <a:pt x="72725" y="479591"/>
                    <a:pt x="55035" y="473694"/>
                    <a:pt x="37345" y="463866"/>
                  </a:cubicBezTo>
                  <a:lnTo>
                    <a:pt x="43242" y="385245"/>
                  </a:lnTo>
                  <a:cubicBezTo>
                    <a:pt x="58966" y="397038"/>
                    <a:pt x="76656" y="404900"/>
                    <a:pt x="96311" y="410797"/>
                  </a:cubicBezTo>
                  <a:cubicBezTo>
                    <a:pt x="115966" y="416693"/>
                    <a:pt x="135622" y="418659"/>
                    <a:pt x="155277" y="418659"/>
                  </a:cubicBezTo>
                  <a:cubicBezTo>
                    <a:pt x="182795" y="418659"/>
                    <a:pt x="204415" y="412762"/>
                    <a:pt x="220140" y="400969"/>
                  </a:cubicBezTo>
                  <a:cubicBezTo>
                    <a:pt x="235864" y="389176"/>
                    <a:pt x="243726" y="367555"/>
                    <a:pt x="243726" y="340038"/>
                  </a:cubicBezTo>
                  <a:lnTo>
                    <a:pt x="243726" y="324313"/>
                  </a:lnTo>
                  <a:cubicBezTo>
                    <a:pt x="233898" y="334141"/>
                    <a:pt x="222105" y="342003"/>
                    <a:pt x="206381" y="345934"/>
                  </a:cubicBezTo>
                  <a:cubicBezTo>
                    <a:pt x="190657" y="351831"/>
                    <a:pt x="174932" y="353796"/>
                    <a:pt x="157243" y="353796"/>
                  </a:cubicBezTo>
                  <a:cubicBezTo>
                    <a:pt x="135622" y="353796"/>
                    <a:pt x="115966" y="349865"/>
                    <a:pt x="96311" y="342003"/>
                  </a:cubicBezTo>
                  <a:cubicBezTo>
                    <a:pt x="76656" y="334141"/>
                    <a:pt x="60931" y="322348"/>
                    <a:pt x="47173" y="306624"/>
                  </a:cubicBezTo>
                  <a:cubicBezTo>
                    <a:pt x="33414" y="290899"/>
                    <a:pt x="21621" y="273209"/>
                    <a:pt x="13759" y="249623"/>
                  </a:cubicBezTo>
                  <a:cubicBezTo>
                    <a:pt x="3931" y="229968"/>
                    <a:pt x="0" y="206381"/>
                    <a:pt x="0" y="178864"/>
                  </a:cubicBezTo>
                  <a:moveTo>
                    <a:pt x="102208" y="178864"/>
                  </a:moveTo>
                  <a:cubicBezTo>
                    <a:pt x="102208" y="214243"/>
                    <a:pt x="110070" y="241761"/>
                    <a:pt x="123829" y="259451"/>
                  </a:cubicBezTo>
                  <a:cubicBezTo>
                    <a:pt x="137587" y="277141"/>
                    <a:pt x="157243" y="285003"/>
                    <a:pt x="176898" y="285003"/>
                  </a:cubicBezTo>
                  <a:cubicBezTo>
                    <a:pt x="188691" y="285003"/>
                    <a:pt x="200484" y="283037"/>
                    <a:pt x="212278" y="279106"/>
                  </a:cubicBezTo>
                  <a:cubicBezTo>
                    <a:pt x="224071" y="275175"/>
                    <a:pt x="233898" y="267313"/>
                    <a:pt x="239795" y="259451"/>
                  </a:cubicBezTo>
                  <a:lnTo>
                    <a:pt x="239795" y="98277"/>
                  </a:lnTo>
                  <a:cubicBezTo>
                    <a:pt x="231933" y="90415"/>
                    <a:pt x="222105" y="84518"/>
                    <a:pt x="212278" y="78621"/>
                  </a:cubicBezTo>
                  <a:cubicBezTo>
                    <a:pt x="200484" y="74690"/>
                    <a:pt x="188691" y="70759"/>
                    <a:pt x="176898" y="70759"/>
                  </a:cubicBezTo>
                  <a:cubicBezTo>
                    <a:pt x="155277" y="70759"/>
                    <a:pt x="137587" y="78621"/>
                    <a:pt x="123829" y="96311"/>
                  </a:cubicBezTo>
                  <a:cubicBezTo>
                    <a:pt x="110070" y="115967"/>
                    <a:pt x="102208" y="143484"/>
                    <a:pt x="102208" y="178864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1A4F945-4345-40FB-AAE5-5830CDC8F266}"/>
                </a:ext>
              </a:extLst>
            </p:cNvPr>
            <p:cNvSpPr/>
            <p:nvPr/>
          </p:nvSpPr>
          <p:spPr>
            <a:xfrm>
              <a:off x="3398421" y="-1908246"/>
              <a:ext cx="332174" cy="495314"/>
            </a:xfrm>
            <a:custGeom>
              <a:avLst/>
              <a:gdLst>
                <a:gd name="connsiteX0" fmla="*/ 163139 w 332174"/>
                <a:gd name="connsiteY0" fmla="*/ 208347 h 495314"/>
                <a:gd name="connsiteX1" fmla="*/ 127760 w 332174"/>
                <a:gd name="connsiteY1" fmla="*/ 216209 h 495314"/>
                <a:gd name="connsiteX2" fmla="*/ 100242 w 332174"/>
                <a:gd name="connsiteY2" fmla="*/ 235864 h 495314"/>
                <a:gd name="connsiteX3" fmla="*/ 100242 w 332174"/>
                <a:gd name="connsiteY3" fmla="*/ 495315 h 495314"/>
                <a:gd name="connsiteX4" fmla="*/ 0 w 332174"/>
                <a:gd name="connsiteY4" fmla="*/ 495315 h 495314"/>
                <a:gd name="connsiteX5" fmla="*/ 0 w 332174"/>
                <a:gd name="connsiteY5" fmla="*/ 0 h 495314"/>
                <a:gd name="connsiteX6" fmla="*/ 100242 w 332174"/>
                <a:gd name="connsiteY6" fmla="*/ 0 h 495314"/>
                <a:gd name="connsiteX7" fmla="*/ 100242 w 332174"/>
                <a:gd name="connsiteY7" fmla="*/ 165105 h 495314"/>
                <a:gd name="connsiteX8" fmla="*/ 139553 w 332174"/>
                <a:gd name="connsiteY8" fmla="*/ 143484 h 495314"/>
                <a:gd name="connsiteX9" fmla="*/ 190657 w 332174"/>
                <a:gd name="connsiteY9" fmla="*/ 135622 h 495314"/>
                <a:gd name="connsiteX10" fmla="*/ 294830 w 332174"/>
                <a:gd name="connsiteY10" fmla="*/ 176898 h 495314"/>
                <a:gd name="connsiteX11" fmla="*/ 332175 w 332174"/>
                <a:gd name="connsiteY11" fmla="*/ 300727 h 495314"/>
                <a:gd name="connsiteX12" fmla="*/ 332175 w 332174"/>
                <a:gd name="connsiteY12" fmla="*/ 493349 h 495314"/>
                <a:gd name="connsiteX13" fmla="*/ 231933 w 332174"/>
                <a:gd name="connsiteY13" fmla="*/ 493349 h 495314"/>
                <a:gd name="connsiteX14" fmla="*/ 231933 w 332174"/>
                <a:gd name="connsiteY14" fmla="*/ 302692 h 495314"/>
                <a:gd name="connsiteX15" fmla="*/ 214243 w 332174"/>
                <a:gd name="connsiteY15" fmla="*/ 229968 h 495314"/>
                <a:gd name="connsiteX16" fmla="*/ 163139 w 332174"/>
                <a:gd name="connsiteY16" fmla="*/ 208347 h 49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2174" h="495314">
                  <a:moveTo>
                    <a:pt x="163139" y="208347"/>
                  </a:moveTo>
                  <a:cubicBezTo>
                    <a:pt x="149381" y="208347"/>
                    <a:pt x="137587" y="210312"/>
                    <a:pt x="127760" y="216209"/>
                  </a:cubicBezTo>
                  <a:cubicBezTo>
                    <a:pt x="115966" y="222106"/>
                    <a:pt x="108104" y="228002"/>
                    <a:pt x="100242" y="235864"/>
                  </a:cubicBezTo>
                  <a:lnTo>
                    <a:pt x="100242" y="495315"/>
                  </a:lnTo>
                  <a:lnTo>
                    <a:pt x="0" y="495315"/>
                  </a:lnTo>
                  <a:lnTo>
                    <a:pt x="0" y="0"/>
                  </a:lnTo>
                  <a:lnTo>
                    <a:pt x="100242" y="0"/>
                  </a:lnTo>
                  <a:lnTo>
                    <a:pt x="100242" y="165105"/>
                  </a:lnTo>
                  <a:cubicBezTo>
                    <a:pt x="110070" y="155277"/>
                    <a:pt x="123829" y="149381"/>
                    <a:pt x="139553" y="143484"/>
                  </a:cubicBezTo>
                  <a:cubicBezTo>
                    <a:pt x="155277" y="137587"/>
                    <a:pt x="171001" y="135622"/>
                    <a:pt x="190657" y="135622"/>
                  </a:cubicBezTo>
                  <a:cubicBezTo>
                    <a:pt x="235864" y="135622"/>
                    <a:pt x="271244" y="149381"/>
                    <a:pt x="294830" y="176898"/>
                  </a:cubicBezTo>
                  <a:cubicBezTo>
                    <a:pt x="320382" y="204416"/>
                    <a:pt x="332175" y="245692"/>
                    <a:pt x="332175" y="300727"/>
                  </a:cubicBezTo>
                  <a:lnTo>
                    <a:pt x="332175" y="493349"/>
                  </a:lnTo>
                  <a:lnTo>
                    <a:pt x="231933" y="493349"/>
                  </a:lnTo>
                  <a:lnTo>
                    <a:pt x="231933" y="302692"/>
                  </a:lnTo>
                  <a:cubicBezTo>
                    <a:pt x="231933" y="269278"/>
                    <a:pt x="226036" y="245692"/>
                    <a:pt x="214243" y="229968"/>
                  </a:cubicBezTo>
                  <a:cubicBezTo>
                    <a:pt x="202450" y="214243"/>
                    <a:pt x="186726" y="208347"/>
                    <a:pt x="163139" y="208347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F80627B-E2E3-4B19-8CDA-55214637A435}"/>
                </a:ext>
              </a:extLst>
            </p:cNvPr>
            <p:cNvSpPr/>
            <p:nvPr/>
          </p:nvSpPr>
          <p:spPr>
            <a:xfrm>
              <a:off x="3758114" y="-1764762"/>
              <a:ext cx="550349" cy="349865"/>
            </a:xfrm>
            <a:custGeom>
              <a:avLst/>
              <a:gdLst>
                <a:gd name="connsiteX0" fmla="*/ 320382 w 550349"/>
                <a:gd name="connsiteY0" fmla="*/ 0 h 349865"/>
                <a:gd name="connsiteX1" fmla="*/ 383279 w 550349"/>
                <a:gd name="connsiteY1" fmla="*/ 231933 h 349865"/>
                <a:gd name="connsiteX2" fmla="*/ 448142 w 550349"/>
                <a:gd name="connsiteY2" fmla="*/ 0 h 349865"/>
                <a:gd name="connsiteX3" fmla="*/ 550349 w 550349"/>
                <a:gd name="connsiteY3" fmla="*/ 0 h 349865"/>
                <a:gd name="connsiteX4" fmla="*/ 436348 w 550349"/>
                <a:gd name="connsiteY4" fmla="*/ 349865 h 349865"/>
                <a:gd name="connsiteX5" fmla="*/ 334141 w 550349"/>
                <a:gd name="connsiteY5" fmla="*/ 349865 h 349865"/>
                <a:gd name="connsiteX6" fmla="*/ 275175 w 550349"/>
                <a:gd name="connsiteY6" fmla="*/ 125794 h 349865"/>
                <a:gd name="connsiteX7" fmla="*/ 216209 w 550349"/>
                <a:gd name="connsiteY7" fmla="*/ 349865 h 349865"/>
                <a:gd name="connsiteX8" fmla="*/ 114001 w 550349"/>
                <a:gd name="connsiteY8" fmla="*/ 349865 h 349865"/>
                <a:gd name="connsiteX9" fmla="*/ 0 w 550349"/>
                <a:gd name="connsiteY9" fmla="*/ 0 h 349865"/>
                <a:gd name="connsiteX10" fmla="*/ 102208 w 550349"/>
                <a:gd name="connsiteY10" fmla="*/ 0 h 349865"/>
                <a:gd name="connsiteX11" fmla="*/ 167070 w 550349"/>
                <a:gd name="connsiteY11" fmla="*/ 231933 h 349865"/>
                <a:gd name="connsiteX12" fmla="*/ 229967 w 550349"/>
                <a:gd name="connsiteY12" fmla="*/ 0 h 34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349" h="349865">
                  <a:moveTo>
                    <a:pt x="320382" y="0"/>
                  </a:moveTo>
                  <a:lnTo>
                    <a:pt x="383279" y="231933"/>
                  </a:lnTo>
                  <a:lnTo>
                    <a:pt x="448142" y="0"/>
                  </a:lnTo>
                  <a:lnTo>
                    <a:pt x="550349" y="0"/>
                  </a:lnTo>
                  <a:lnTo>
                    <a:pt x="436348" y="349865"/>
                  </a:lnTo>
                  <a:lnTo>
                    <a:pt x="334141" y="349865"/>
                  </a:lnTo>
                  <a:lnTo>
                    <a:pt x="275175" y="125794"/>
                  </a:lnTo>
                  <a:lnTo>
                    <a:pt x="216209" y="349865"/>
                  </a:lnTo>
                  <a:lnTo>
                    <a:pt x="114001" y="349865"/>
                  </a:lnTo>
                  <a:lnTo>
                    <a:pt x="0" y="0"/>
                  </a:lnTo>
                  <a:lnTo>
                    <a:pt x="102208" y="0"/>
                  </a:lnTo>
                  <a:lnTo>
                    <a:pt x="167070" y="231933"/>
                  </a:lnTo>
                  <a:lnTo>
                    <a:pt x="229967" y="0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4E6FED-85BD-491C-9495-41F488C4562E}"/>
                </a:ext>
              </a:extLst>
            </p:cNvPr>
            <p:cNvSpPr/>
            <p:nvPr/>
          </p:nvSpPr>
          <p:spPr>
            <a:xfrm>
              <a:off x="4322222" y="-1770659"/>
              <a:ext cx="326278" cy="363624"/>
            </a:xfrm>
            <a:custGeom>
              <a:avLst/>
              <a:gdLst>
                <a:gd name="connsiteX0" fmla="*/ 129725 w 326278"/>
                <a:gd name="connsiteY0" fmla="*/ 363624 h 363624"/>
                <a:gd name="connsiteX1" fmla="*/ 78621 w 326278"/>
                <a:gd name="connsiteY1" fmla="*/ 355762 h 363624"/>
                <a:gd name="connsiteX2" fmla="*/ 37345 w 326278"/>
                <a:gd name="connsiteY2" fmla="*/ 334141 h 363624"/>
                <a:gd name="connsiteX3" fmla="*/ 9828 w 326278"/>
                <a:gd name="connsiteY3" fmla="*/ 298761 h 363624"/>
                <a:gd name="connsiteX4" fmla="*/ 0 w 326278"/>
                <a:gd name="connsiteY4" fmla="*/ 251589 h 363624"/>
                <a:gd name="connsiteX5" fmla="*/ 41276 w 326278"/>
                <a:gd name="connsiteY5" fmla="*/ 165105 h 363624"/>
                <a:gd name="connsiteX6" fmla="*/ 161174 w 326278"/>
                <a:gd name="connsiteY6" fmla="*/ 131691 h 363624"/>
                <a:gd name="connsiteX7" fmla="*/ 226036 w 326278"/>
                <a:gd name="connsiteY7" fmla="*/ 131691 h 363624"/>
                <a:gd name="connsiteX8" fmla="*/ 226036 w 326278"/>
                <a:gd name="connsiteY8" fmla="*/ 115967 h 363624"/>
                <a:gd name="connsiteX9" fmla="*/ 210312 w 326278"/>
                <a:gd name="connsiteY9" fmla="*/ 80587 h 363624"/>
                <a:gd name="connsiteX10" fmla="*/ 159208 w 326278"/>
                <a:gd name="connsiteY10" fmla="*/ 70759 h 363624"/>
                <a:gd name="connsiteX11" fmla="*/ 96311 w 326278"/>
                <a:gd name="connsiteY11" fmla="*/ 78621 h 363624"/>
                <a:gd name="connsiteX12" fmla="*/ 39311 w 326278"/>
                <a:gd name="connsiteY12" fmla="*/ 100242 h 363624"/>
                <a:gd name="connsiteX13" fmla="*/ 29483 w 326278"/>
                <a:gd name="connsiteY13" fmla="*/ 29483 h 363624"/>
                <a:gd name="connsiteX14" fmla="*/ 92380 w 326278"/>
                <a:gd name="connsiteY14" fmla="*/ 7862 h 363624"/>
                <a:gd name="connsiteX15" fmla="*/ 169036 w 326278"/>
                <a:gd name="connsiteY15" fmla="*/ 0 h 363624"/>
                <a:gd name="connsiteX16" fmla="*/ 288933 w 326278"/>
                <a:gd name="connsiteY16" fmla="*/ 31449 h 363624"/>
                <a:gd name="connsiteX17" fmla="*/ 326279 w 326278"/>
                <a:gd name="connsiteY17" fmla="*/ 133656 h 363624"/>
                <a:gd name="connsiteX18" fmla="*/ 326279 w 326278"/>
                <a:gd name="connsiteY18" fmla="*/ 357727 h 363624"/>
                <a:gd name="connsiteX19" fmla="*/ 226036 w 326278"/>
                <a:gd name="connsiteY19" fmla="*/ 357727 h 363624"/>
                <a:gd name="connsiteX20" fmla="*/ 226036 w 326278"/>
                <a:gd name="connsiteY20" fmla="*/ 334141 h 363624"/>
                <a:gd name="connsiteX21" fmla="*/ 182795 w 326278"/>
                <a:gd name="connsiteY21" fmla="*/ 357727 h 363624"/>
                <a:gd name="connsiteX22" fmla="*/ 129725 w 326278"/>
                <a:gd name="connsiteY22" fmla="*/ 363624 h 363624"/>
                <a:gd name="connsiteX23" fmla="*/ 155277 w 326278"/>
                <a:gd name="connsiteY23" fmla="*/ 294830 h 363624"/>
                <a:gd name="connsiteX24" fmla="*/ 196553 w 326278"/>
                <a:gd name="connsiteY24" fmla="*/ 286968 h 363624"/>
                <a:gd name="connsiteX25" fmla="*/ 228002 w 326278"/>
                <a:gd name="connsiteY25" fmla="*/ 265347 h 363624"/>
                <a:gd name="connsiteX26" fmla="*/ 228002 w 326278"/>
                <a:gd name="connsiteY26" fmla="*/ 200485 h 363624"/>
                <a:gd name="connsiteX27" fmla="*/ 167070 w 326278"/>
                <a:gd name="connsiteY27" fmla="*/ 200485 h 363624"/>
                <a:gd name="connsiteX28" fmla="*/ 117932 w 326278"/>
                <a:gd name="connsiteY28" fmla="*/ 214243 h 363624"/>
                <a:gd name="connsiteX29" fmla="*/ 104173 w 326278"/>
                <a:gd name="connsiteY29" fmla="*/ 249623 h 363624"/>
                <a:gd name="connsiteX30" fmla="*/ 117932 w 326278"/>
                <a:gd name="connsiteY30" fmla="*/ 283037 h 363624"/>
                <a:gd name="connsiteX31" fmla="*/ 155277 w 326278"/>
                <a:gd name="connsiteY31" fmla="*/ 294830 h 36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6278" h="363624">
                  <a:moveTo>
                    <a:pt x="129725" y="363624"/>
                  </a:moveTo>
                  <a:cubicBezTo>
                    <a:pt x="112035" y="363624"/>
                    <a:pt x="94346" y="361659"/>
                    <a:pt x="78621" y="355762"/>
                  </a:cubicBezTo>
                  <a:cubicBezTo>
                    <a:pt x="62897" y="349865"/>
                    <a:pt x="49138" y="343969"/>
                    <a:pt x="37345" y="334141"/>
                  </a:cubicBezTo>
                  <a:cubicBezTo>
                    <a:pt x="25552" y="324313"/>
                    <a:pt x="15724" y="312520"/>
                    <a:pt x="9828" y="298761"/>
                  </a:cubicBezTo>
                  <a:cubicBezTo>
                    <a:pt x="3931" y="285003"/>
                    <a:pt x="0" y="269278"/>
                    <a:pt x="0" y="251589"/>
                  </a:cubicBezTo>
                  <a:cubicBezTo>
                    <a:pt x="0" y="214243"/>
                    <a:pt x="13759" y="186726"/>
                    <a:pt x="41276" y="165105"/>
                  </a:cubicBezTo>
                  <a:cubicBezTo>
                    <a:pt x="68794" y="143484"/>
                    <a:pt x="108104" y="131691"/>
                    <a:pt x="161174" y="131691"/>
                  </a:cubicBezTo>
                  <a:lnTo>
                    <a:pt x="226036" y="131691"/>
                  </a:lnTo>
                  <a:lnTo>
                    <a:pt x="226036" y="115967"/>
                  </a:lnTo>
                  <a:cubicBezTo>
                    <a:pt x="226036" y="98277"/>
                    <a:pt x="220140" y="86484"/>
                    <a:pt x="210312" y="80587"/>
                  </a:cubicBezTo>
                  <a:cubicBezTo>
                    <a:pt x="200484" y="74690"/>
                    <a:pt x="182795" y="70759"/>
                    <a:pt x="159208" y="70759"/>
                  </a:cubicBezTo>
                  <a:cubicBezTo>
                    <a:pt x="137587" y="70759"/>
                    <a:pt x="115966" y="72725"/>
                    <a:pt x="96311" y="78621"/>
                  </a:cubicBezTo>
                  <a:cubicBezTo>
                    <a:pt x="74690" y="84518"/>
                    <a:pt x="57000" y="92380"/>
                    <a:pt x="39311" y="100242"/>
                  </a:cubicBezTo>
                  <a:lnTo>
                    <a:pt x="29483" y="29483"/>
                  </a:lnTo>
                  <a:cubicBezTo>
                    <a:pt x="47173" y="19655"/>
                    <a:pt x="68794" y="13759"/>
                    <a:pt x="92380" y="7862"/>
                  </a:cubicBezTo>
                  <a:cubicBezTo>
                    <a:pt x="117932" y="1966"/>
                    <a:pt x="143484" y="0"/>
                    <a:pt x="169036" y="0"/>
                  </a:cubicBezTo>
                  <a:cubicBezTo>
                    <a:pt x="224071" y="0"/>
                    <a:pt x="263381" y="9828"/>
                    <a:pt x="288933" y="31449"/>
                  </a:cubicBezTo>
                  <a:cubicBezTo>
                    <a:pt x="314485" y="51104"/>
                    <a:pt x="326279" y="86484"/>
                    <a:pt x="326279" y="133656"/>
                  </a:cubicBezTo>
                  <a:lnTo>
                    <a:pt x="326279" y="357727"/>
                  </a:lnTo>
                  <a:lnTo>
                    <a:pt x="226036" y="357727"/>
                  </a:lnTo>
                  <a:lnTo>
                    <a:pt x="226036" y="334141"/>
                  </a:lnTo>
                  <a:cubicBezTo>
                    <a:pt x="210312" y="345934"/>
                    <a:pt x="196553" y="353796"/>
                    <a:pt x="182795" y="357727"/>
                  </a:cubicBezTo>
                  <a:cubicBezTo>
                    <a:pt x="169036" y="361659"/>
                    <a:pt x="151346" y="363624"/>
                    <a:pt x="129725" y="363624"/>
                  </a:cubicBezTo>
                  <a:moveTo>
                    <a:pt x="155277" y="294830"/>
                  </a:moveTo>
                  <a:cubicBezTo>
                    <a:pt x="169036" y="294830"/>
                    <a:pt x="182795" y="292865"/>
                    <a:pt x="196553" y="286968"/>
                  </a:cubicBezTo>
                  <a:cubicBezTo>
                    <a:pt x="210312" y="283037"/>
                    <a:pt x="220140" y="275175"/>
                    <a:pt x="228002" y="265347"/>
                  </a:cubicBezTo>
                  <a:lnTo>
                    <a:pt x="228002" y="200485"/>
                  </a:lnTo>
                  <a:lnTo>
                    <a:pt x="167070" y="200485"/>
                  </a:lnTo>
                  <a:cubicBezTo>
                    <a:pt x="143484" y="200485"/>
                    <a:pt x="127760" y="204416"/>
                    <a:pt x="117932" y="214243"/>
                  </a:cubicBezTo>
                  <a:cubicBezTo>
                    <a:pt x="108104" y="222105"/>
                    <a:pt x="104173" y="235864"/>
                    <a:pt x="104173" y="249623"/>
                  </a:cubicBezTo>
                  <a:cubicBezTo>
                    <a:pt x="104173" y="265347"/>
                    <a:pt x="108104" y="275175"/>
                    <a:pt x="117932" y="283037"/>
                  </a:cubicBezTo>
                  <a:cubicBezTo>
                    <a:pt x="125794" y="290899"/>
                    <a:pt x="137587" y="294830"/>
                    <a:pt x="155277" y="294830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BC9FE9-920C-4CE5-BED0-31B7CFE4E8C1}"/>
                </a:ext>
              </a:extLst>
            </p:cNvPr>
            <p:cNvSpPr/>
            <p:nvPr/>
          </p:nvSpPr>
          <p:spPr>
            <a:xfrm>
              <a:off x="4674052" y="-1764762"/>
              <a:ext cx="375416" cy="479590"/>
            </a:xfrm>
            <a:custGeom>
              <a:avLst/>
              <a:gdLst>
                <a:gd name="connsiteX0" fmla="*/ 139553 w 375416"/>
                <a:gd name="connsiteY0" fmla="*/ 347900 h 479590"/>
                <a:gd name="connsiteX1" fmla="*/ 0 w 375416"/>
                <a:gd name="connsiteY1" fmla="*/ 0 h 479590"/>
                <a:gd name="connsiteX2" fmla="*/ 106139 w 375416"/>
                <a:gd name="connsiteY2" fmla="*/ 0 h 479590"/>
                <a:gd name="connsiteX3" fmla="*/ 188691 w 375416"/>
                <a:gd name="connsiteY3" fmla="*/ 231933 h 479590"/>
                <a:gd name="connsiteX4" fmla="*/ 271244 w 375416"/>
                <a:gd name="connsiteY4" fmla="*/ 0 h 479590"/>
                <a:gd name="connsiteX5" fmla="*/ 375417 w 375416"/>
                <a:gd name="connsiteY5" fmla="*/ 0 h 479590"/>
                <a:gd name="connsiteX6" fmla="*/ 196553 w 375416"/>
                <a:gd name="connsiteY6" fmla="*/ 479591 h 479590"/>
                <a:gd name="connsiteX7" fmla="*/ 92380 w 375416"/>
                <a:gd name="connsiteY7" fmla="*/ 479591 h 47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5416" h="479590">
                  <a:moveTo>
                    <a:pt x="139553" y="347900"/>
                  </a:moveTo>
                  <a:lnTo>
                    <a:pt x="0" y="0"/>
                  </a:lnTo>
                  <a:lnTo>
                    <a:pt x="106139" y="0"/>
                  </a:lnTo>
                  <a:lnTo>
                    <a:pt x="188691" y="231933"/>
                  </a:lnTo>
                  <a:lnTo>
                    <a:pt x="271244" y="0"/>
                  </a:lnTo>
                  <a:lnTo>
                    <a:pt x="375417" y="0"/>
                  </a:lnTo>
                  <a:lnTo>
                    <a:pt x="196553" y="479591"/>
                  </a:lnTo>
                  <a:lnTo>
                    <a:pt x="92380" y="479591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A60B716-F40F-44BA-B2C4-32C939EA2EC7}"/>
                </a:ext>
              </a:extLst>
            </p:cNvPr>
            <p:cNvSpPr/>
            <p:nvPr/>
          </p:nvSpPr>
          <p:spPr>
            <a:xfrm>
              <a:off x="5071090" y="-1772624"/>
              <a:ext cx="277139" cy="365589"/>
            </a:xfrm>
            <a:custGeom>
              <a:avLst/>
              <a:gdLst>
                <a:gd name="connsiteX0" fmla="*/ 129725 w 277139"/>
                <a:gd name="connsiteY0" fmla="*/ 365590 h 365589"/>
                <a:gd name="connsiteX1" fmla="*/ 60931 w 277139"/>
                <a:gd name="connsiteY1" fmla="*/ 359693 h 365589"/>
                <a:gd name="connsiteX2" fmla="*/ 0 w 277139"/>
                <a:gd name="connsiteY2" fmla="*/ 338072 h 365589"/>
                <a:gd name="connsiteX3" fmla="*/ 3931 w 277139"/>
                <a:gd name="connsiteY3" fmla="*/ 257485 h 365589"/>
                <a:gd name="connsiteX4" fmla="*/ 58966 w 277139"/>
                <a:gd name="connsiteY4" fmla="*/ 285003 h 365589"/>
                <a:gd name="connsiteX5" fmla="*/ 119897 w 277139"/>
                <a:gd name="connsiteY5" fmla="*/ 294830 h 365589"/>
                <a:gd name="connsiteX6" fmla="*/ 174932 w 277139"/>
                <a:gd name="connsiteY6" fmla="*/ 259451 h 365589"/>
                <a:gd name="connsiteX7" fmla="*/ 171001 w 277139"/>
                <a:gd name="connsiteY7" fmla="*/ 245692 h 365589"/>
                <a:gd name="connsiteX8" fmla="*/ 159208 w 277139"/>
                <a:gd name="connsiteY8" fmla="*/ 233899 h 365589"/>
                <a:gd name="connsiteX9" fmla="*/ 137587 w 277139"/>
                <a:gd name="connsiteY9" fmla="*/ 222106 h 365589"/>
                <a:gd name="connsiteX10" fmla="*/ 104173 w 277139"/>
                <a:gd name="connsiteY10" fmla="*/ 210312 h 365589"/>
                <a:gd name="connsiteX11" fmla="*/ 25552 w 277139"/>
                <a:gd name="connsiteY11" fmla="*/ 167071 h 365589"/>
                <a:gd name="connsiteX12" fmla="*/ 0 w 277139"/>
                <a:gd name="connsiteY12" fmla="*/ 102208 h 365589"/>
                <a:gd name="connsiteX13" fmla="*/ 37345 w 277139"/>
                <a:gd name="connsiteY13" fmla="*/ 25552 h 365589"/>
                <a:gd name="connsiteX14" fmla="*/ 143484 w 277139"/>
                <a:gd name="connsiteY14" fmla="*/ 0 h 365589"/>
                <a:gd name="connsiteX15" fmla="*/ 204415 w 277139"/>
                <a:gd name="connsiteY15" fmla="*/ 5897 h 365589"/>
                <a:gd name="connsiteX16" fmla="*/ 259450 w 277139"/>
                <a:gd name="connsiteY16" fmla="*/ 23586 h 365589"/>
                <a:gd name="connsiteX17" fmla="*/ 251588 w 277139"/>
                <a:gd name="connsiteY17" fmla="*/ 98277 h 365589"/>
                <a:gd name="connsiteX18" fmla="*/ 204415 w 277139"/>
                <a:gd name="connsiteY18" fmla="*/ 80587 h 365589"/>
                <a:gd name="connsiteX19" fmla="*/ 153311 w 277139"/>
                <a:gd name="connsiteY19" fmla="*/ 74690 h 365589"/>
                <a:gd name="connsiteX20" fmla="*/ 114001 w 277139"/>
                <a:gd name="connsiteY20" fmla="*/ 82553 h 365589"/>
                <a:gd name="connsiteX21" fmla="*/ 102208 w 277139"/>
                <a:gd name="connsiteY21" fmla="*/ 102208 h 365589"/>
                <a:gd name="connsiteX22" fmla="*/ 115966 w 277139"/>
                <a:gd name="connsiteY22" fmla="*/ 127760 h 365589"/>
                <a:gd name="connsiteX23" fmla="*/ 169036 w 277139"/>
                <a:gd name="connsiteY23" fmla="*/ 149381 h 365589"/>
                <a:gd name="connsiteX24" fmla="*/ 220140 w 277139"/>
                <a:gd name="connsiteY24" fmla="*/ 171002 h 365589"/>
                <a:gd name="connsiteX25" fmla="*/ 253554 w 277139"/>
                <a:gd name="connsiteY25" fmla="*/ 196554 h 365589"/>
                <a:gd name="connsiteX26" fmla="*/ 271243 w 277139"/>
                <a:gd name="connsiteY26" fmla="*/ 226037 h 365589"/>
                <a:gd name="connsiteX27" fmla="*/ 277140 w 277139"/>
                <a:gd name="connsiteY27" fmla="*/ 257485 h 365589"/>
                <a:gd name="connsiteX28" fmla="*/ 239795 w 277139"/>
                <a:gd name="connsiteY28" fmla="*/ 340038 h 365589"/>
                <a:gd name="connsiteX29" fmla="*/ 129725 w 277139"/>
                <a:gd name="connsiteY29" fmla="*/ 365590 h 36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77139" h="365589">
                  <a:moveTo>
                    <a:pt x="129725" y="365590"/>
                  </a:moveTo>
                  <a:cubicBezTo>
                    <a:pt x="106139" y="365590"/>
                    <a:pt x="82552" y="363624"/>
                    <a:pt x="60931" y="359693"/>
                  </a:cubicBezTo>
                  <a:cubicBezTo>
                    <a:pt x="39311" y="355762"/>
                    <a:pt x="17690" y="347900"/>
                    <a:pt x="0" y="338072"/>
                  </a:cubicBezTo>
                  <a:lnTo>
                    <a:pt x="3931" y="257485"/>
                  </a:lnTo>
                  <a:cubicBezTo>
                    <a:pt x="21621" y="269278"/>
                    <a:pt x="39311" y="279106"/>
                    <a:pt x="58966" y="285003"/>
                  </a:cubicBezTo>
                  <a:cubicBezTo>
                    <a:pt x="78621" y="290899"/>
                    <a:pt x="98277" y="294830"/>
                    <a:pt x="119897" y="294830"/>
                  </a:cubicBezTo>
                  <a:cubicBezTo>
                    <a:pt x="157243" y="294830"/>
                    <a:pt x="174932" y="283037"/>
                    <a:pt x="174932" y="259451"/>
                  </a:cubicBezTo>
                  <a:cubicBezTo>
                    <a:pt x="174932" y="253554"/>
                    <a:pt x="172967" y="249623"/>
                    <a:pt x="171001" y="245692"/>
                  </a:cubicBezTo>
                  <a:cubicBezTo>
                    <a:pt x="169036" y="241761"/>
                    <a:pt x="165105" y="237830"/>
                    <a:pt x="159208" y="233899"/>
                  </a:cubicBezTo>
                  <a:cubicBezTo>
                    <a:pt x="153311" y="229968"/>
                    <a:pt x="147415" y="226037"/>
                    <a:pt x="137587" y="222106"/>
                  </a:cubicBezTo>
                  <a:cubicBezTo>
                    <a:pt x="127760" y="218174"/>
                    <a:pt x="117932" y="214243"/>
                    <a:pt x="104173" y="210312"/>
                  </a:cubicBezTo>
                  <a:cubicBezTo>
                    <a:pt x="66828" y="200485"/>
                    <a:pt x="41276" y="184760"/>
                    <a:pt x="25552" y="167071"/>
                  </a:cubicBezTo>
                  <a:cubicBezTo>
                    <a:pt x="9828" y="149381"/>
                    <a:pt x="0" y="127760"/>
                    <a:pt x="0" y="102208"/>
                  </a:cubicBezTo>
                  <a:cubicBezTo>
                    <a:pt x="0" y="68794"/>
                    <a:pt x="11793" y="43242"/>
                    <a:pt x="37345" y="25552"/>
                  </a:cubicBezTo>
                  <a:cubicBezTo>
                    <a:pt x="60931" y="7862"/>
                    <a:pt x="96311" y="0"/>
                    <a:pt x="143484" y="0"/>
                  </a:cubicBezTo>
                  <a:cubicBezTo>
                    <a:pt x="165105" y="0"/>
                    <a:pt x="184760" y="1966"/>
                    <a:pt x="204415" y="5897"/>
                  </a:cubicBezTo>
                  <a:cubicBezTo>
                    <a:pt x="224071" y="9828"/>
                    <a:pt x="241760" y="15724"/>
                    <a:pt x="259450" y="23586"/>
                  </a:cubicBezTo>
                  <a:lnTo>
                    <a:pt x="251588" y="98277"/>
                  </a:lnTo>
                  <a:cubicBezTo>
                    <a:pt x="237829" y="90415"/>
                    <a:pt x="222105" y="84518"/>
                    <a:pt x="204415" y="80587"/>
                  </a:cubicBezTo>
                  <a:cubicBezTo>
                    <a:pt x="186726" y="76656"/>
                    <a:pt x="169036" y="74690"/>
                    <a:pt x="153311" y="74690"/>
                  </a:cubicBezTo>
                  <a:cubicBezTo>
                    <a:pt x="135622" y="74690"/>
                    <a:pt x="121863" y="76656"/>
                    <a:pt x="114001" y="82553"/>
                  </a:cubicBezTo>
                  <a:cubicBezTo>
                    <a:pt x="106139" y="88449"/>
                    <a:pt x="102208" y="94346"/>
                    <a:pt x="102208" y="102208"/>
                  </a:cubicBezTo>
                  <a:cubicBezTo>
                    <a:pt x="102208" y="112036"/>
                    <a:pt x="106139" y="119898"/>
                    <a:pt x="115966" y="127760"/>
                  </a:cubicBezTo>
                  <a:cubicBezTo>
                    <a:pt x="125794" y="135622"/>
                    <a:pt x="141518" y="141519"/>
                    <a:pt x="169036" y="149381"/>
                  </a:cubicBezTo>
                  <a:cubicBezTo>
                    <a:pt x="188691" y="155277"/>
                    <a:pt x="206381" y="163139"/>
                    <a:pt x="220140" y="171002"/>
                  </a:cubicBezTo>
                  <a:cubicBezTo>
                    <a:pt x="233898" y="178864"/>
                    <a:pt x="245692" y="186726"/>
                    <a:pt x="253554" y="196554"/>
                  </a:cubicBezTo>
                  <a:cubicBezTo>
                    <a:pt x="261416" y="206381"/>
                    <a:pt x="267312" y="216209"/>
                    <a:pt x="271243" y="226037"/>
                  </a:cubicBezTo>
                  <a:cubicBezTo>
                    <a:pt x="275175" y="235864"/>
                    <a:pt x="277140" y="247657"/>
                    <a:pt x="277140" y="257485"/>
                  </a:cubicBezTo>
                  <a:cubicBezTo>
                    <a:pt x="277140" y="292865"/>
                    <a:pt x="265347" y="320382"/>
                    <a:pt x="239795" y="340038"/>
                  </a:cubicBezTo>
                  <a:cubicBezTo>
                    <a:pt x="216209" y="355762"/>
                    <a:pt x="178863" y="365590"/>
                    <a:pt x="129725" y="365590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1E7F177-3D43-499B-95FC-85E84A8ED4D7}"/>
                </a:ext>
              </a:extLst>
            </p:cNvPr>
            <p:cNvSpPr/>
            <p:nvPr/>
          </p:nvSpPr>
          <p:spPr>
            <a:xfrm>
              <a:off x="2401896" y="-1192791"/>
              <a:ext cx="277140" cy="316451"/>
            </a:xfrm>
            <a:custGeom>
              <a:avLst/>
              <a:gdLst>
                <a:gd name="connsiteX0" fmla="*/ 49138 w 277140"/>
                <a:gd name="connsiteY0" fmla="*/ 178864 h 316451"/>
                <a:gd name="connsiteX1" fmla="*/ 78621 w 277140"/>
                <a:gd name="connsiteY1" fmla="*/ 247657 h 316451"/>
                <a:gd name="connsiteX2" fmla="*/ 151346 w 277140"/>
                <a:gd name="connsiteY2" fmla="*/ 273209 h 316451"/>
                <a:gd name="connsiteX3" fmla="*/ 200484 w 277140"/>
                <a:gd name="connsiteY3" fmla="*/ 267313 h 316451"/>
                <a:gd name="connsiteX4" fmla="*/ 243726 w 277140"/>
                <a:gd name="connsiteY4" fmla="*/ 245692 h 316451"/>
                <a:gd name="connsiteX5" fmla="*/ 249623 w 277140"/>
                <a:gd name="connsiteY5" fmla="*/ 292865 h 316451"/>
                <a:gd name="connsiteX6" fmla="*/ 206381 w 277140"/>
                <a:gd name="connsiteY6" fmla="*/ 310555 h 316451"/>
                <a:gd name="connsiteX7" fmla="*/ 151346 w 277140"/>
                <a:gd name="connsiteY7" fmla="*/ 316451 h 316451"/>
                <a:gd name="connsiteX8" fmla="*/ 86483 w 277140"/>
                <a:gd name="connsiteY8" fmla="*/ 304658 h 316451"/>
                <a:gd name="connsiteX9" fmla="*/ 39311 w 277140"/>
                <a:gd name="connsiteY9" fmla="*/ 271244 h 316451"/>
                <a:gd name="connsiteX10" fmla="*/ 9828 w 277140"/>
                <a:gd name="connsiteY10" fmla="*/ 220140 h 316451"/>
                <a:gd name="connsiteX11" fmla="*/ 0 w 277140"/>
                <a:gd name="connsiteY11" fmla="*/ 157243 h 316451"/>
                <a:gd name="connsiteX12" fmla="*/ 9828 w 277140"/>
                <a:gd name="connsiteY12" fmla="*/ 92380 h 316451"/>
                <a:gd name="connsiteX13" fmla="*/ 37345 w 277140"/>
                <a:gd name="connsiteY13" fmla="*/ 43242 h 316451"/>
                <a:gd name="connsiteX14" fmla="*/ 80587 w 277140"/>
                <a:gd name="connsiteY14" fmla="*/ 11793 h 316451"/>
                <a:gd name="connsiteX15" fmla="*/ 137587 w 277140"/>
                <a:gd name="connsiteY15" fmla="*/ 0 h 316451"/>
                <a:gd name="connsiteX16" fmla="*/ 196553 w 277140"/>
                <a:gd name="connsiteY16" fmla="*/ 11793 h 316451"/>
                <a:gd name="connsiteX17" fmla="*/ 239795 w 277140"/>
                <a:gd name="connsiteY17" fmla="*/ 45207 h 316451"/>
                <a:gd name="connsiteX18" fmla="*/ 267312 w 277140"/>
                <a:gd name="connsiteY18" fmla="*/ 96311 h 316451"/>
                <a:gd name="connsiteX19" fmla="*/ 277140 w 277140"/>
                <a:gd name="connsiteY19" fmla="*/ 161174 h 316451"/>
                <a:gd name="connsiteX20" fmla="*/ 277140 w 277140"/>
                <a:gd name="connsiteY20" fmla="*/ 169036 h 316451"/>
                <a:gd name="connsiteX21" fmla="*/ 277140 w 277140"/>
                <a:gd name="connsiteY21" fmla="*/ 178864 h 316451"/>
                <a:gd name="connsiteX22" fmla="*/ 49138 w 277140"/>
                <a:gd name="connsiteY22" fmla="*/ 178864 h 316451"/>
                <a:gd name="connsiteX23" fmla="*/ 220140 w 277140"/>
                <a:gd name="connsiteY23" fmla="*/ 135622 h 316451"/>
                <a:gd name="connsiteX24" fmla="*/ 194588 w 277140"/>
                <a:gd name="connsiteY24" fmla="*/ 68794 h 316451"/>
                <a:gd name="connsiteX25" fmla="*/ 133656 w 277140"/>
                <a:gd name="connsiteY25" fmla="*/ 43242 h 316451"/>
                <a:gd name="connsiteX26" fmla="*/ 72725 w 277140"/>
                <a:gd name="connsiteY26" fmla="*/ 68794 h 316451"/>
                <a:gd name="connsiteX27" fmla="*/ 47173 w 277140"/>
                <a:gd name="connsiteY27" fmla="*/ 135622 h 316451"/>
                <a:gd name="connsiteX28" fmla="*/ 220140 w 277140"/>
                <a:gd name="connsiteY28" fmla="*/ 135622 h 31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7140" h="316451">
                  <a:moveTo>
                    <a:pt x="49138" y="178864"/>
                  </a:moveTo>
                  <a:cubicBezTo>
                    <a:pt x="51104" y="208347"/>
                    <a:pt x="60931" y="229968"/>
                    <a:pt x="78621" y="247657"/>
                  </a:cubicBezTo>
                  <a:cubicBezTo>
                    <a:pt x="96311" y="265347"/>
                    <a:pt x="119897" y="273209"/>
                    <a:pt x="151346" y="273209"/>
                  </a:cubicBezTo>
                  <a:cubicBezTo>
                    <a:pt x="169036" y="273209"/>
                    <a:pt x="184760" y="271244"/>
                    <a:pt x="200484" y="267313"/>
                  </a:cubicBezTo>
                  <a:cubicBezTo>
                    <a:pt x="216209" y="263382"/>
                    <a:pt x="229967" y="255520"/>
                    <a:pt x="243726" y="245692"/>
                  </a:cubicBezTo>
                  <a:lnTo>
                    <a:pt x="249623" y="292865"/>
                  </a:lnTo>
                  <a:cubicBezTo>
                    <a:pt x="237829" y="300727"/>
                    <a:pt x="222105" y="306624"/>
                    <a:pt x="206381" y="310555"/>
                  </a:cubicBezTo>
                  <a:cubicBezTo>
                    <a:pt x="190657" y="314486"/>
                    <a:pt x="171001" y="316451"/>
                    <a:pt x="151346" y="316451"/>
                  </a:cubicBezTo>
                  <a:cubicBezTo>
                    <a:pt x="125794" y="316451"/>
                    <a:pt x="104173" y="312520"/>
                    <a:pt x="86483" y="304658"/>
                  </a:cubicBezTo>
                  <a:cubicBezTo>
                    <a:pt x="66828" y="296796"/>
                    <a:pt x="51104" y="285003"/>
                    <a:pt x="39311" y="271244"/>
                  </a:cubicBezTo>
                  <a:cubicBezTo>
                    <a:pt x="27517" y="257485"/>
                    <a:pt x="17690" y="239795"/>
                    <a:pt x="9828" y="220140"/>
                  </a:cubicBezTo>
                  <a:cubicBezTo>
                    <a:pt x="3931" y="200485"/>
                    <a:pt x="0" y="180829"/>
                    <a:pt x="0" y="157243"/>
                  </a:cubicBezTo>
                  <a:cubicBezTo>
                    <a:pt x="0" y="133656"/>
                    <a:pt x="3931" y="112035"/>
                    <a:pt x="9828" y="92380"/>
                  </a:cubicBezTo>
                  <a:cubicBezTo>
                    <a:pt x="15724" y="72725"/>
                    <a:pt x="25552" y="57000"/>
                    <a:pt x="37345" y="43242"/>
                  </a:cubicBezTo>
                  <a:cubicBezTo>
                    <a:pt x="49138" y="29483"/>
                    <a:pt x="62897" y="19655"/>
                    <a:pt x="80587" y="11793"/>
                  </a:cubicBezTo>
                  <a:cubicBezTo>
                    <a:pt x="98277" y="3931"/>
                    <a:pt x="115966" y="0"/>
                    <a:pt x="137587" y="0"/>
                  </a:cubicBezTo>
                  <a:cubicBezTo>
                    <a:pt x="159208" y="0"/>
                    <a:pt x="178863" y="3931"/>
                    <a:pt x="196553" y="11793"/>
                  </a:cubicBezTo>
                  <a:cubicBezTo>
                    <a:pt x="214243" y="19655"/>
                    <a:pt x="228002" y="31449"/>
                    <a:pt x="239795" y="45207"/>
                  </a:cubicBezTo>
                  <a:cubicBezTo>
                    <a:pt x="251588" y="58966"/>
                    <a:pt x="259450" y="76656"/>
                    <a:pt x="267312" y="96311"/>
                  </a:cubicBezTo>
                  <a:cubicBezTo>
                    <a:pt x="273209" y="115967"/>
                    <a:pt x="277140" y="137587"/>
                    <a:pt x="277140" y="161174"/>
                  </a:cubicBezTo>
                  <a:lnTo>
                    <a:pt x="277140" y="169036"/>
                  </a:lnTo>
                  <a:cubicBezTo>
                    <a:pt x="277140" y="171002"/>
                    <a:pt x="277140" y="174933"/>
                    <a:pt x="277140" y="178864"/>
                  </a:cubicBezTo>
                  <a:lnTo>
                    <a:pt x="49138" y="178864"/>
                  </a:lnTo>
                  <a:close/>
                  <a:moveTo>
                    <a:pt x="220140" y="135622"/>
                  </a:moveTo>
                  <a:cubicBezTo>
                    <a:pt x="218174" y="108104"/>
                    <a:pt x="210312" y="84518"/>
                    <a:pt x="194588" y="68794"/>
                  </a:cubicBezTo>
                  <a:cubicBezTo>
                    <a:pt x="178863" y="53069"/>
                    <a:pt x="159208" y="43242"/>
                    <a:pt x="133656" y="43242"/>
                  </a:cubicBezTo>
                  <a:cubicBezTo>
                    <a:pt x="108104" y="43242"/>
                    <a:pt x="88449" y="51104"/>
                    <a:pt x="72725" y="68794"/>
                  </a:cubicBezTo>
                  <a:cubicBezTo>
                    <a:pt x="57000" y="86484"/>
                    <a:pt x="49138" y="108104"/>
                    <a:pt x="47173" y="135622"/>
                  </a:cubicBezTo>
                  <a:lnTo>
                    <a:pt x="220140" y="135622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953E2B7-EEE2-4364-A437-09D0849669B5}"/>
                </a:ext>
              </a:extLst>
            </p:cNvPr>
            <p:cNvSpPr/>
            <p:nvPr/>
          </p:nvSpPr>
          <p:spPr>
            <a:xfrm>
              <a:off x="2730140" y="-1192791"/>
              <a:ext cx="261415" cy="310554"/>
            </a:xfrm>
            <a:custGeom>
              <a:avLst/>
              <a:gdLst>
                <a:gd name="connsiteX0" fmla="*/ 129725 w 261415"/>
                <a:gd name="connsiteY0" fmla="*/ 43242 h 310554"/>
                <a:gd name="connsiteX1" fmla="*/ 82552 w 261415"/>
                <a:gd name="connsiteY1" fmla="*/ 53069 h 310554"/>
                <a:gd name="connsiteX2" fmla="*/ 49138 w 261415"/>
                <a:gd name="connsiteY2" fmla="*/ 80587 h 310554"/>
                <a:gd name="connsiteX3" fmla="*/ 49138 w 261415"/>
                <a:gd name="connsiteY3" fmla="*/ 308589 h 310554"/>
                <a:gd name="connsiteX4" fmla="*/ 0 w 261415"/>
                <a:gd name="connsiteY4" fmla="*/ 308589 h 310554"/>
                <a:gd name="connsiteX5" fmla="*/ 0 w 261415"/>
                <a:gd name="connsiteY5" fmla="*/ 7862 h 310554"/>
                <a:gd name="connsiteX6" fmla="*/ 49138 w 261415"/>
                <a:gd name="connsiteY6" fmla="*/ 7862 h 310554"/>
                <a:gd name="connsiteX7" fmla="*/ 49138 w 261415"/>
                <a:gd name="connsiteY7" fmla="*/ 31449 h 310554"/>
                <a:gd name="connsiteX8" fmla="*/ 86483 w 261415"/>
                <a:gd name="connsiteY8" fmla="*/ 7862 h 310554"/>
                <a:gd name="connsiteX9" fmla="*/ 135622 w 261415"/>
                <a:gd name="connsiteY9" fmla="*/ 0 h 310554"/>
                <a:gd name="connsiteX10" fmla="*/ 228002 w 261415"/>
                <a:gd name="connsiteY10" fmla="*/ 35380 h 310554"/>
                <a:gd name="connsiteX11" fmla="*/ 261416 w 261415"/>
                <a:gd name="connsiteY11" fmla="*/ 139553 h 310554"/>
                <a:gd name="connsiteX12" fmla="*/ 261416 w 261415"/>
                <a:gd name="connsiteY12" fmla="*/ 310555 h 310554"/>
                <a:gd name="connsiteX13" fmla="*/ 212278 w 261415"/>
                <a:gd name="connsiteY13" fmla="*/ 310555 h 310554"/>
                <a:gd name="connsiteX14" fmla="*/ 212278 w 261415"/>
                <a:gd name="connsiteY14" fmla="*/ 137587 h 310554"/>
                <a:gd name="connsiteX15" fmla="*/ 190657 w 261415"/>
                <a:gd name="connsiteY15" fmla="*/ 66828 h 310554"/>
                <a:gd name="connsiteX16" fmla="*/ 129725 w 261415"/>
                <a:gd name="connsiteY16" fmla="*/ 43242 h 31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1415" h="310554">
                  <a:moveTo>
                    <a:pt x="129725" y="43242"/>
                  </a:moveTo>
                  <a:cubicBezTo>
                    <a:pt x="112035" y="43242"/>
                    <a:pt x="96311" y="47173"/>
                    <a:pt x="82552" y="53069"/>
                  </a:cubicBezTo>
                  <a:cubicBezTo>
                    <a:pt x="68794" y="60932"/>
                    <a:pt x="57000" y="70759"/>
                    <a:pt x="49138" y="80587"/>
                  </a:cubicBezTo>
                  <a:lnTo>
                    <a:pt x="49138" y="308589"/>
                  </a:lnTo>
                  <a:lnTo>
                    <a:pt x="0" y="308589"/>
                  </a:lnTo>
                  <a:lnTo>
                    <a:pt x="0" y="7862"/>
                  </a:lnTo>
                  <a:lnTo>
                    <a:pt x="49138" y="7862"/>
                  </a:lnTo>
                  <a:lnTo>
                    <a:pt x="49138" y="31449"/>
                  </a:lnTo>
                  <a:cubicBezTo>
                    <a:pt x="58966" y="21621"/>
                    <a:pt x="70759" y="13759"/>
                    <a:pt x="86483" y="7862"/>
                  </a:cubicBezTo>
                  <a:cubicBezTo>
                    <a:pt x="100242" y="1966"/>
                    <a:pt x="117932" y="0"/>
                    <a:pt x="135622" y="0"/>
                  </a:cubicBezTo>
                  <a:cubicBezTo>
                    <a:pt x="174932" y="0"/>
                    <a:pt x="204415" y="11793"/>
                    <a:pt x="228002" y="35380"/>
                  </a:cubicBezTo>
                  <a:cubicBezTo>
                    <a:pt x="249623" y="58966"/>
                    <a:pt x="261416" y="92380"/>
                    <a:pt x="261416" y="139553"/>
                  </a:cubicBezTo>
                  <a:lnTo>
                    <a:pt x="261416" y="310555"/>
                  </a:lnTo>
                  <a:lnTo>
                    <a:pt x="212278" y="310555"/>
                  </a:lnTo>
                  <a:lnTo>
                    <a:pt x="212278" y="137587"/>
                  </a:lnTo>
                  <a:cubicBezTo>
                    <a:pt x="212278" y="104173"/>
                    <a:pt x="204415" y="80587"/>
                    <a:pt x="190657" y="66828"/>
                  </a:cubicBezTo>
                  <a:cubicBezTo>
                    <a:pt x="176898" y="51104"/>
                    <a:pt x="157243" y="43242"/>
                    <a:pt x="129725" y="43242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15499E4-975F-402F-B9B9-F9291EC5E04D}"/>
                </a:ext>
              </a:extLst>
            </p:cNvPr>
            <p:cNvSpPr/>
            <p:nvPr/>
          </p:nvSpPr>
          <p:spPr>
            <a:xfrm>
              <a:off x="3048557" y="-1192791"/>
              <a:ext cx="271243" cy="426521"/>
            </a:xfrm>
            <a:custGeom>
              <a:avLst/>
              <a:gdLst>
                <a:gd name="connsiteX0" fmla="*/ 222105 w 271243"/>
                <a:gd name="connsiteY0" fmla="*/ 7862 h 426521"/>
                <a:gd name="connsiteX1" fmla="*/ 271244 w 271243"/>
                <a:gd name="connsiteY1" fmla="*/ 7862 h 426521"/>
                <a:gd name="connsiteX2" fmla="*/ 271244 w 271243"/>
                <a:gd name="connsiteY2" fmla="*/ 286968 h 426521"/>
                <a:gd name="connsiteX3" fmla="*/ 237830 w 271243"/>
                <a:gd name="connsiteY3" fmla="*/ 393107 h 426521"/>
                <a:gd name="connsiteX4" fmla="*/ 131691 w 271243"/>
                <a:gd name="connsiteY4" fmla="*/ 426521 h 426521"/>
                <a:gd name="connsiteX5" fmla="*/ 29483 w 271243"/>
                <a:gd name="connsiteY5" fmla="*/ 402935 h 426521"/>
                <a:gd name="connsiteX6" fmla="*/ 33414 w 271243"/>
                <a:gd name="connsiteY6" fmla="*/ 351831 h 426521"/>
                <a:gd name="connsiteX7" fmla="*/ 80587 w 271243"/>
                <a:gd name="connsiteY7" fmla="*/ 375417 h 426521"/>
                <a:gd name="connsiteX8" fmla="*/ 133656 w 271243"/>
                <a:gd name="connsiteY8" fmla="*/ 383279 h 426521"/>
                <a:gd name="connsiteX9" fmla="*/ 200484 w 271243"/>
                <a:gd name="connsiteY9" fmla="*/ 363624 h 426521"/>
                <a:gd name="connsiteX10" fmla="*/ 222105 w 271243"/>
                <a:gd name="connsiteY10" fmla="*/ 294830 h 426521"/>
                <a:gd name="connsiteX11" fmla="*/ 222105 w 271243"/>
                <a:gd name="connsiteY11" fmla="*/ 279106 h 426521"/>
                <a:gd name="connsiteX12" fmla="*/ 184760 w 271243"/>
                <a:gd name="connsiteY12" fmla="*/ 302692 h 426521"/>
                <a:gd name="connsiteX13" fmla="*/ 135622 w 271243"/>
                <a:gd name="connsiteY13" fmla="*/ 310555 h 426521"/>
                <a:gd name="connsiteX14" fmla="*/ 82552 w 271243"/>
                <a:gd name="connsiteY14" fmla="*/ 300727 h 426521"/>
                <a:gd name="connsiteX15" fmla="*/ 39311 w 271243"/>
                <a:gd name="connsiteY15" fmla="*/ 269278 h 426521"/>
                <a:gd name="connsiteX16" fmla="*/ 9828 w 271243"/>
                <a:gd name="connsiteY16" fmla="*/ 220140 h 426521"/>
                <a:gd name="connsiteX17" fmla="*/ 0 w 271243"/>
                <a:gd name="connsiteY17" fmla="*/ 155277 h 426521"/>
                <a:gd name="connsiteX18" fmla="*/ 9828 w 271243"/>
                <a:gd name="connsiteY18" fmla="*/ 90415 h 426521"/>
                <a:gd name="connsiteX19" fmla="*/ 39311 w 271243"/>
                <a:gd name="connsiteY19" fmla="*/ 41276 h 426521"/>
                <a:gd name="connsiteX20" fmla="*/ 82552 w 271243"/>
                <a:gd name="connsiteY20" fmla="*/ 9828 h 426521"/>
                <a:gd name="connsiteX21" fmla="*/ 135622 w 271243"/>
                <a:gd name="connsiteY21" fmla="*/ 0 h 426521"/>
                <a:gd name="connsiteX22" fmla="*/ 184760 w 271243"/>
                <a:gd name="connsiteY22" fmla="*/ 7862 h 426521"/>
                <a:gd name="connsiteX23" fmla="*/ 222105 w 271243"/>
                <a:gd name="connsiteY23" fmla="*/ 31449 h 426521"/>
                <a:gd name="connsiteX24" fmla="*/ 222105 w 271243"/>
                <a:gd name="connsiteY24" fmla="*/ 7862 h 426521"/>
                <a:gd name="connsiteX25" fmla="*/ 222105 w 271243"/>
                <a:gd name="connsiteY25" fmla="*/ 80587 h 426521"/>
                <a:gd name="connsiteX26" fmla="*/ 188691 w 271243"/>
                <a:gd name="connsiteY26" fmla="*/ 53069 h 426521"/>
                <a:gd name="connsiteX27" fmla="*/ 141518 w 271243"/>
                <a:gd name="connsiteY27" fmla="*/ 43242 h 426521"/>
                <a:gd name="connsiteX28" fmla="*/ 106139 w 271243"/>
                <a:gd name="connsiteY28" fmla="*/ 51104 h 426521"/>
                <a:gd name="connsiteX29" fmla="*/ 76656 w 271243"/>
                <a:gd name="connsiteY29" fmla="*/ 72725 h 426521"/>
                <a:gd name="connsiteX30" fmla="*/ 57000 w 271243"/>
                <a:gd name="connsiteY30" fmla="*/ 108104 h 426521"/>
                <a:gd name="connsiteX31" fmla="*/ 49138 w 271243"/>
                <a:gd name="connsiteY31" fmla="*/ 157243 h 426521"/>
                <a:gd name="connsiteX32" fmla="*/ 57000 w 271243"/>
                <a:gd name="connsiteY32" fmla="*/ 206381 h 426521"/>
                <a:gd name="connsiteX33" fmla="*/ 76656 w 271243"/>
                <a:gd name="connsiteY33" fmla="*/ 241761 h 426521"/>
                <a:gd name="connsiteX34" fmla="*/ 106139 w 271243"/>
                <a:gd name="connsiteY34" fmla="*/ 263382 h 426521"/>
                <a:gd name="connsiteX35" fmla="*/ 141518 w 271243"/>
                <a:gd name="connsiteY35" fmla="*/ 271244 h 426521"/>
                <a:gd name="connsiteX36" fmla="*/ 188691 w 271243"/>
                <a:gd name="connsiteY36" fmla="*/ 261416 h 426521"/>
                <a:gd name="connsiteX37" fmla="*/ 222105 w 271243"/>
                <a:gd name="connsiteY37" fmla="*/ 231933 h 426521"/>
                <a:gd name="connsiteX38" fmla="*/ 222105 w 271243"/>
                <a:gd name="connsiteY38" fmla="*/ 80587 h 42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1243" h="426521">
                  <a:moveTo>
                    <a:pt x="222105" y="7862"/>
                  </a:moveTo>
                  <a:lnTo>
                    <a:pt x="271244" y="7862"/>
                  </a:lnTo>
                  <a:lnTo>
                    <a:pt x="271244" y="286968"/>
                  </a:lnTo>
                  <a:cubicBezTo>
                    <a:pt x="271244" y="336107"/>
                    <a:pt x="259450" y="371486"/>
                    <a:pt x="237830" y="393107"/>
                  </a:cubicBezTo>
                  <a:cubicBezTo>
                    <a:pt x="216209" y="414728"/>
                    <a:pt x="180829" y="426521"/>
                    <a:pt x="131691" y="426521"/>
                  </a:cubicBezTo>
                  <a:cubicBezTo>
                    <a:pt x="94346" y="426521"/>
                    <a:pt x="58966" y="418659"/>
                    <a:pt x="29483" y="402935"/>
                  </a:cubicBezTo>
                  <a:lnTo>
                    <a:pt x="33414" y="351831"/>
                  </a:lnTo>
                  <a:cubicBezTo>
                    <a:pt x="49138" y="361658"/>
                    <a:pt x="64863" y="369521"/>
                    <a:pt x="80587" y="375417"/>
                  </a:cubicBezTo>
                  <a:cubicBezTo>
                    <a:pt x="96311" y="381314"/>
                    <a:pt x="114001" y="383279"/>
                    <a:pt x="133656" y="383279"/>
                  </a:cubicBezTo>
                  <a:cubicBezTo>
                    <a:pt x="163139" y="383279"/>
                    <a:pt x="186726" y="377383"/>
                    <a:pt x="200484" y="363624"/>
                  </a:cubicBezTo>
                  <a:cubicBezTo>
                    <a:pt x="214243" y="349865"/>
                    <a:pt x="222105" y="328244"/>
                    <a:pt x="222105" y="294830"/>
                  </a:cubicBezTo>
                  <a:lnTo>
                    <a:pt x="222105" y="279106"/>
                  </a:lnTo>
                  <a:cubicBezTo>
                    <a:pt x="212278" y="288934"/>
                    <a:pt x="200484" y="296796"/>
                    <a:pt x="184760" y="302692"/>
                  </a:cubicBezTo>
                  <a:cubicBezTo>
                    <a:pt x="171001" y="308589"/>
                    <a:pt x="153312" y="310555"/>
                    <a:pt x="135622" y="310555"/>
                  </a:cubicBezTo>
                  <a:cubicBezTo>
                    <a:pt x="117932" y="310555"/>
                    <a:pt x="98277" y="306624"/>
                    <a:pt x="82552" y="300727"/>
                  </a:cubicBezTo>
                  <a:cubicBezTo>
                    <a:pt x="64863" y="292865"/>
                    <a:pt x="51104" y="283037"/>
                    <a:pt x="39311" y="269278"/>
                  </a:cubicBezTo>
                  <a:cubicBezTo>
                    <a:pt x="27517" y="255520"/>
                    <a:pt x="17690" y="239795"/>
                    <a:pt x="9828" y="220140"/>
                  </a:cubicBezTo>
                  <a:cubicBezTo>
                    <a:pt x="1966" y="200485"/>
                    <a:pt x="0" y="178864"/>
                    <a:pt x="0" y="155277"/>
                  </a:cubicBezTo>
                  <a:cubicBezTo>
                    <a:pt x="0" y="131691"/>
                    <a:pt x="3931" y="110070"/>
                    <a:pt x="9828" y="90415"/>
                  </a:cubicBezTo>
                  <a:cubicBezTo>
                    <a:pt x="17690" y="70759"/>
                    <a:pt x="27517" y="55035"/>
                    <a:pt x="39311" y="41276"/>
                  </a:cubicBezTo>
                  <a:cubicBezTo>
                    <a:pt x="51104" y="27517"/>
                    <a:pt x="66828" y="17690"/>
                    <a:pt x="82552" y="9828"/>
                  </a:cubicBezTo>
                  <a:cubicBezTo>
                    <a:pt x="98277" y="1966"/>
                    <a:pt x="115966" y="0"/>
                    <a:pt x="135622" y="0"/>
                  </a:cubicBezTo>
                  <a:cubicBezTo>
                    <a:pt x="153312" y="0"/>
                    <a:pt x="169036" y="1966"/>
                    <a:pt x="184760" y="7862"/>
                  </a:cubicBezTo>
                  <a:cubicBezTo>
                    <a:pt x="198519" y="13759"/>
                    <a:pt x="212278" y="21621"/>
                    <a:pt x="222105" y="31449"/>
                  </a:cubicBezTo>
                  <a:lnTo>
                    <a:pt x="222105" y="7862"/>
                  </a:lnTo>
                  <a:close/>
                  <a:moveTo>
                    <a:pt x="222105" y="80587"/>
                  </a:moveTo>
                  <a:cubicBezTo>
                    <a:pt x="212278" y="68794"/>
                    <a:pt x="202450" y="58966"/>
                    <a:pt x="188691" y="53069"/>
                  </a:cubicBezTo>
                  <a:cubicBezTo>
                    <a:pt x="174932" y="47173"/>
                    <a:pt x="159208" y="43242"/>
                    <a:pt x="141518" y="43242"/>
                  </a:cubicBezTo>
                  <a:cubicBezTo>
                    <a:pt x="127760" y="43242"/>
                    <a:pt x="115966" y="45207"/>
                    <a:pt x="106139" y="51104"/>
                  </a:cubicBezTo>
                  <a:cubicBezTo>
                    <a:pt x="96311" y="57000"/>
                    <a:pt x="84518" y="62897"/>
                    <a:pt x="76656" y="72725"/>
                  </a:cubicBezTo>
                  <a:cubicBezTo>
                    <a:pt x="68794" y="82552"/>
                    <a:pt x="62897" y="94346"/>
                    <a:pt x="57000" y="108104"/>
                  </a:cubicBezTo>
                  <a:cubicBezTo>
                    <a:pt x="53069" y="121863"/>
                    <a:pt x="49138" y="137587"/>
                    <a:pt x="49138" y="157243"/>
                  </a:cubicBezTo>
                  <a:cubicBezTo>
                    <a:pt x="49138" y="174933"/>
                    <a:pt x="51104" y="190657"/>
                    <a:pt x="57000" y="206381"/>
                  </a:cubicBezTo>
                  <a:cubicBezTo>
                    <a:pt x="60932" y="220140"/>
                    <a:pt x="68794" y="231933"/>
                    <a:pt x="76656" y="241761"/>
                  </a:cubicBezTo>
                  <a:cubicBezTo>
                    <a:pt x="84518" y="251589"/>
                    <a:pt x="94346" y="259451"/>
                    <a:pt x="106139" y="263382"/>
                  </a:cubicBezTo>
                  <a:cubicBezTo>
                    <a:pt x="117932" y="267313"/>
                    <a:pt x="129725" y="271244"/>
                    <a:pt x="141518" y="271244"/>
                  </a:cubicBezTo>
                  <a:cubicBezTo>
                    <a:pt x="159208" y="271244"/>
                    <a:pt x="174932" y="267313"/>
                    <a:pt x="188691" y="261416"/>
                  </a:cubicBezTo>
                  <a:cubicBezTo>
                    <a:pt x="202450" y="255520"/>
                    <a:pt x="214243" y="245692"/>
                    <a:pt x="222105" y="231933"/>
                  </a:cubicBezTo>
                  <a:lnTo>
                    <a:pt x="222105" y="80587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6CC9E3B-429E-457A-9880-8980E5AF26B7}"/>
                </a:ext>
              </a:extLst>
            </p:cNvPr>
            <p:cNvSpPr/>
            <p:nvPr/>
          </p:nvSpPr>
          <p:spPr>
            <a:xfrm>
              <a:off x="3398421" y="-1308758"/>
              <a:ext cx="49138" cy="426521"/>
            </a:xfrm>
            <a:custGeom>
              <a:avLst/>
              <a:gdLst>
                <a:gd name="connsiteX0" fmla="*/ 0 w 49138"/>
                <a:gd name="connsiteY0" fmla="*/ 0 h 426521"/>
                <a:gd name="connsiteX1" fmla="*/ 49138 w 49138"/>
                <a:gd name="connsiteY1" fmla="*/ 0 h 426521"/>
                <a:gd name="connsiteX2" fmla="*/ 49138 w 49138"/>
                <a:gd name="connsiteY2" fmla="*/ 426521 h 426521"/>
                <a:gd name="connsiteX3" fmla="*/ 0 w 49138"/>
                <a:gd name="connsiteY3" fmla="*/ 426521 h 42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138" h="426521">
                  <a:moveTo>
                    <a:pt x="0" y="0"/>
                  </a:moveTo>
                  <a:lnTo>
                    <a:pt x="49138" y="0"/>
                  </a:lnTo>
                  <a:lnTo>
                    <a:pt x="49138" y="426521"/>
                  </a:lnTo>
                  <a:lnTo>
                    <a:pt x="0" y="426521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D7C3423-F6AF-4337-99D1-448730497AB3}"/>
                </a:ext>
              </a:extLst>
            </p:cNvPr>
            <p:cNvSpPr/>
            <p:nvPr/>
          </p:nvSpPr>
          <p:spPr>
            <a:xfrm>
              <a:off x="3502595" y="-1190826"/>
              <a:ext cx="259450" cy="314485"/>
            </a:xfrm>
            <a:custGeom>
              <a:avLst/>
              <a:gdLst>
                <a:gd name="connsiteX0" fmla="*/ 115966 w 259450"/>
                <a:gd name="connsiteY0" fmla="*/ 314486 h 314485"/>
                <a:gd name="connsiteX1" fmla="*/ 68794 w 259450"/>
                <a:gd name="connsiteY1" fmla="*/ 308589 h 314485"/>
                <a:gd name="connsiteX2" fmla="*/ 31448 w 259450"/>
                <a:gd name="connsiteY2" fmla="*/ 290899 h 314485"/>
                <a:gd name="connsiteX3" fmla="*/ 7862 w 259450"/>
                <a:gd name="connsiteY3" fmla="*/ 261416 h 314485"/>
                <a:gd name="connsiteX4" fmla="*/ 0 w 259450"/>
                <a:gd name="connsiteY4" fmla="*/ 220140 h 314485"/>
                <a:gd name="connsiteX5" fmla="*/ 35380 w 259450"/>
                <a:gd name="connsiteY5" fmla="*/ 147415 h 314485"/>
                <a:gd name="connsiteX6" fmla="*/ 133656 w 259450"/>
                <a:gd name="connsiteY6" fmla="*/ 119898 h 314485"/>
                <a:gd name="connsiteX7" fmla="*/ 210312 w 259450"/>
                <a:gd name="connsiteY7" fmla="*/ 119898 h 314485"/>
                <a:gd name="connsiteX8" fmla="*/ 210312 w 259450"/>
                <a:gd name="connsiteY8" fmla="*/ 98277 h 314485"/>
                <a:gd name="connsiteX9" fmla="*/ 192622 w 259450"/>
                <a:gd name="connsiteY9" fmla="*/ 55035 h 314485"/>
                <a:gd name="connsiteX10" fmla="*/ 133656 w 259450"/>
                <a:gd name="connsiteY10" fmla="*/ 43242 h 314485"/>
                <a:gd name="connsiteX11" fmla="*/ 82552 w 259450"/>
                <a:gd name="connsiteY11" fmla="*/ 49138 h 314485"/>
                <a:gd name="connsiteX12" fmla="*/ 35380 w 259450"/>
                <a:gd name="connsiteY12" fmla="*/ 66828 h 314485"/>
                <a:gd name="connsiteX13" fmla="*/ 29483 w 259450"/>
                <a:gd name="connsiteY13" fmla="*/ 23586 h 314485"/>
                <a:gd name="connsiteX14" fmla="*/ 78621 w 259450"/>
                <a:gd name="connsiteY14" fmla="*/ 5897 h 314485"/>
                <a:gd name="connsiteX15" fmla="*/ 135622 w 259450"/>
                <a:gd name="connsiteY15" fmla="*/ 0 h 314485"/>
                <a:gd name="connsiteX16" fmla="*/ 188691 w 259450"/>
                <a:gd name="connsiteY16" fmla="*/ 5897 h 314485"/>
                <a:gd name="connsiteX17" fmla="*/ 228002 w 259450"/>
                <a:gd name="connsiteY17" fmla="*/ 25552 h 314485"/>
                <a:gd name="connsiteX18" fmla="*/ 251588 w 259450"/>
                <a:gd name="connsiteY18" fmla="*/ 60932 h 314485"/>
                <a:gd name="connsiteX19" fmla="*/ 259450 w 259450"/>
                <a:gd name="connsiteY19" fmla="*/ 114001 h 314485"/>
                <a:gd name="connsiteX20" fmla="*/ 259450 w 259450"/>
                <a:gd name="connsiteY20" fmla="*/ 312520 h 314485"/>
                <a:gd name="connsiteX21" fmla="*/ 210312 w 259450"/>
                <a:gd name="connsiteY21" fmla="*/ 312520 h 314485"/>
                <a:gd name="connsiteX22" fmla="*/ 210312 w 259450"/>
                <a:gd name="connsiteY22" fmla="*/ 285003 h 314485"/>
                <a:gd name="connsiteX23" fmla="*/ 171001 w 259450"/>
                <a:gd name="connsiteY23" fmla="*/ 308589 h 314485"/>
                <a:gd name="connsiteX24" fmla="*/ 115966 w 259450"/>
                <a:gd name="connsiteY24" fmla="*/ 314486 h 314485"/>
                <a:gd name="connsiteX25" fmla="*/ 119897 w 259450"/>
                <a:gd name="connsiteY25" fmla="*/ 271244 h 314485"/>
                <a:gd name="connsiteX26" fmla="*/ 171001 w 259450"/>
                <a:gd name="connsiteY26" fmla="*/ 261416 h 314485"/>
                <a:gd name="connsiteX27" fmla="*/ 206381 w 259450"/>
                <a:gd name="connsiteY27" fmla="*/ 233899 h 314485"/>
                <a:gd name="connsiteX28" fmla="*/ 206381 w 259450"/>
                <a:gd name="connsiteY28" fmla="*/ 161174 h 314485"/>
                <a:gd name="connsiteX29" fmla="*/ 133656 w 259450"/>
                <a:gd name="connsiteY29" fmla="*/ 161174 h 314485"/>
                <a:gd name="connsiteX30" fmla="*/ 68794 w 259450"/>
                <a:gd name="connsiteY30" fmla="*/ 176898 h 314485"/>
                <a:gd name="connsiteX31" fmla="*/ 49138 w 259450"/>
                <a:gd name="connsiteY31" fmla="*/ 218174 h 314485"/>
                <a:gd name="connsiteX32" fmla="*/ 68794 w 259450"/>
                <a:gd name="connsiteY32" fmla="*/ 259451 h 314485"/>
                <a:gd name="connsiteX33" fmla="*/ 119897 w 259450"/>
                <a:gd name="connsiteY33" fmla="*/ 271244 h 31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59450" h="314485">
                  <a:moveTo>
                    <a:pt x="115966" y="314486"/>
                  </a:moveTo>
                  <a:cubicBezTo>
                    <a:pt x="98277" y="314486"/>
                    <a:pt x="84518" y="312520"/>
                    <a:pt x="68794" y="308589"/>
                  </a:cubicBezTo>
                  <a:cubicBezTo>
                    <a:pt x="55035" y="304658"/>
                    <a:pt x="41276" y="298761"/>
                    <a:pt x="31448" y="290899"/>
                  </a:cubicBezTo>
                  <a:cubicBezTo>
                    <a:pt x="21621" y="283037"/>
                    <a:pt x="13759" y="273209"/>
                    <a:pt x="7862" y="261416"/>
                  </a:cubicBezTo>
                  <a:cubicBezTo>
                    <a:pt x="1965" y="249623"/>
                    <a:pt x="0" y="235864"/>
                    <a:pt x="0" y="220140"/>
                  </a:cubicBezTo>
                  <a:cubicBezTo>
                    <a:pt x="0" y="188691"/>
                    <a:pt x="11793" y="165105"/>
                    <a:pt x="35380" y="147415"/>
                  </a:cubicBezTo>
                  <a:cubicBezTo>
                    <a:pt x="58966" y="129725"/>
                    <a:pt x="90414" y="119898"/>
                    <a:pt x="133656" y="119898"/>
                  </a:cubicBezTo>
                  <a:lnTo>
                    <a:pt x="210312" y="119898"/>
                  </a:lnTo>
                  <a:lnTo>
                    <a:pt x="210312" y="98277"/>
                  </a:lnTo>
                  <a:cubicBezTo>
                    <a:pt x="210312" y="76656"/>
                    <a:pt x="204415" y="62897"/>
                    <a:pt x="192622" y="55035"/>
                  </a:cubicBezTo>
                  <a:cubicBezTo>
                    <a:pt x="180829" y="47173"/>
                    <a:pt x="161174" y="43242"/>
                    <a:pt x="133656" y="43242"/>
                  </a:cubicBezTo>
                  <a:cubicBezTo>
                    <a:pt x="117932" y="43242"/>
                    <a:pt x="100242" y="45207"/>
                    <a:pt x="82552" y="49138"/>
                  </a:cubicBezTo>
                  <a:cubicBezTo>
                    <a:pt x="64863" y="53069"/>
                    <a:pt x="49138" y="58966"/>
                    <a:pt x="35380" y="66828"/>
                  </a:cubicBezTo>
                  <a:lnTo>
                    <a:pt x="29483" y="23586"/>
                  </a:lnTo>
                  <a:cubicBezTo>
                    <a:pt x="43242" y="15724"/>
                    <a:pt x="60931" y="11793"/>
                    <a:pt x="78621" y="5897"/>
                  </a:cubicBezTo>
                  <a:cubicBezTo>
                    <a:pt x="96311" y="1966"/>
                    <a:pt x="115966" y="0"/>
                    <a:pt x="135622" y="0"/>
                  </a:cubicBezTo>
                  <a:cubicBezTo>
                    <a:pt x="155277" y="0"/>
                    <a:pt x="172967" y="1966"/>
                    <a:pt x="188691" y="5897"/>
                  </a:cubicBezTo>
                  <a:cubicBezTo>
                    <a:pt x="204415" y="9828"/>
                    <a:pt x="218174" y="15724"/>
                    <a:pt x="228002" y="25552"/>
                  </a:cubicBezTo>
                  <a:cubicBezTo>
                    <a:pt x="237829" y="33414"/>
                    <a:pt x="247657" y="45207"/>
                    <a:pt x="251588" y="60932"/>
                  </a:cubicBezTo>
                  <a:cubicBezTo>
                    <a:pt x="257485" y="74690"/>
                    <a:pt x="259450" y="92380"/>
                    <a:pt x="259450" y="114001"/>
                  </a:cubicBezTo>
                  <a:lnTo>
                    <a:pt x="259450" y="312520"/>
                  </a:lnTo>
                  <a:lnTo>
                    <a:pt x="210312" y="312520"/>
                  </a:lnTo>
                  <a:lnTo>
                    <a:pt x="210312" y="285003"/>
                  </a:lnTo>
                  <a:cubicBezTo>
                    <a:pt x="200484" y="294830"/>
                    <a:pt x="186726" y="302692"/>
                    <a:pt x="171001" y="308589"/>
                  </a:cubicBezTo>
                  <a:cubicBezTo>
                    <a:pt x="153312" y="312520"/>
                    <a:pt x="135622" y="314486"/>
                    <a:pt x="115966" y="314486"/>
                  </a:cubicBezTo>
                  <a:moveTo>
                    <a:pt x="119897" y="271244"/>
                  </a:moveTo>
                  <a:cubicBezTo>
                    <a:pt x="137587" y="271244"/>
                    <a:pt x="155277" y="267313"/>
                    <a:pt x="171001" y="261416"/>
                  </a:cubicBezTo>
                  <a:cubicBezTo>
                    <a:pt x="186726" y="255520"/>
                    <a:pt x="198519" y="245692"/>
                    <a:pt x="206381" y="233899"/>
                  </a:cubicBezTo>
                  <a:lnTo>
                    <a:pt x="206381" y="161174"/>
                  </a:lnTo>
                  <a:lnTo>
                    <a:pt x="133656" y="161174"/>
                  </a:lnTo>
                  <a:cubicBezTo>
                    <a:pt x="104173" y="161174"/>
                    <a:pt x="82552" y="167071"/>
                    <a:pt x="68794" y="176898"/>
                  </a:cubicBezTo>
                  <a:cubicBezTo>
                    <a:pt x="55035" y="186726"/>
                    <a:pt x="49138" y="200485"/>
                    <a:pt x="49138" y="218174"/>
                  </a:cubicBezTo>
                  <a:cubicBezTo>
                    <a:pt x="49138" y="235864"/>
                    <a:pt x="55035" y="249623"/>
                    <a:pt x="68794" y="259451"/>
                  </a:cubicBezTo>
                  <a:cubicBezTo>
                    <a:pt x="82552" y="267313"/>
                    <a:pt x="100242" y="271244"/>
                    <a:pt x="119897" y="271244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9B43163-726A-4063-ADEF-F7C1A63B22E2}"/>
                </a:ext>
              </a:extLst>
            </p:cNvPr>
            <p:cNvSpPr/>
            <p:nvPr/>
          </p:nvSpPr>
          <p:spPr>
            <a:xfrm>
              <a:off x="3830839" y="-1192791"/>
              <a:ext cx="261415" cy="310554"/>
            </a:xfrm>
            <a:custGeom>
              <a:avLst/>
              <a:gdLst>
                <a:gd name="connsiteX0" fmla="*/ 129725 w 261415"/>
                <a:gd name="connsiteY0" fmla="*/ 43242 h 310554"/>
                <a:gd name="connsiteX1" fmla="*/ 82552 w 261415"/>
                <a:gd name="connsiteY1" fmla="*/ 53069 h 310554"/>
                <a:gd name="connsiteX2" fmla="*/ 49138 w 261415"/>
                <a:gd name="connsiteY2" fmla="*/ 80587 h 310554"/>
                <a:gd name="connsiteX3" fmla="*/ 49138 w 261415"/>
                <a:gd name="connsiteY3" fmla="*/ 308589 h 310554"/>
                <a:gd name="connsiteX4" fmla="*/ 0 w 261415"/>
                <a:gd name="connsiteY4" fmla="*/ 308589 h 310554"/>
                <a:gd name="connsiteX5" fmla="*/ 0 w 261415"/>
                <a:gd name="connsiteY5" fmla="*/ 7862 h 310554"/>
                <a:gd name="connsiteX6" fmla="*/ 49138 w 261415"/>
                <a:gd name="connsiteY6" fmla="*/ 7862 h 310554"/>
                <a:gd name="connsiteX7" fmla="*/ 49138 w 261415"/>
                <a:gd name="connsiteY7" fmla="*/ 31449 h 310554"/>
                <a:gd name="connsiteX8" fmla="*/ 86483 w 261415"/>
                <a:gd name="connsiteY8" fmla="*/ 7862 h 310554"/>
                <a:gd name="connsiteX9" fmla="*/ 135622 w 261415"/>
                <a:gd name="connsiteY9" fmla="*/ 0 h 310554"/>
                <a:gd name="connsiteX10" fmla="*/ 228002 w 261415"/>
                <a:gd name="connsiteY10" fmla="*/ 35380 h 310554"/>
                <a:gd name="connsiteX11" fmla="*/ 261416 w 261415"/>
                <a:gd name="connsiteY11" fmla="*/ 139553 h 310554"/>
                <a:gd name="connsiteX12" fmla="*/ 261416 w 261415"/>
                <a:gd name="connsiteY12" fmla="*/ 310555 h 310554"/>
                <a:gd name="connsiteX13" fmla="*/ 212278 w 261415"/>
                <a:gd name="connsiteY13" fmla="*/ 310555 h 310554"/>
                <a:gd name="connsiteX14" fmla="*/ 212278 w 261415"/>
                <a:gd name="connsiteY14" fmla="*/ 137587 h 310554"/>
                <a:gd name="connsiteX15" fmla="*/ 190657 w 261415"/>
                <a:gd name="connsiteY15" fmla="*/ 66828 h 310554"/>
                <a:gd name="connsiteX16" fmla="*/ 129725 w 261415"/>
                <a:gd name="connsiteY16" fmla="*/ 43242 h 31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1415" h="310554">
                  <a:moveTo>
                    <a:pt x="129725" y="43242"/>
                  </a:moveTo>
                  <a:cubicBezTo>
                    <a:pt x="112035" y="43242"/>
                    <a:pt x="96311" y="47173"/>
                    <a:pt x="82552" y="53069"/>
                  </a:cubicBezTo>
                  <a:cubicBezTo>
                    <a:pt x="68794" y="60932"/>
                    <a:pt x="57000" y="68794"/>
                    <a:pt x="49138" y="80587"/>
                  </a:cubicBezTo>
                  <a:lnTo>
                    <a:pt x="49138" y="308589"/>
                  </a:lnTo>
                  <a:lnTo>
                    <a:pt x="0" y="308589"/>
                  </a:lnTo>
                  <a:lnTo>
                    <a:pt x="0" y="7862"/>
                  </a:lnTo>
                  <a:lnTo>
                    <a:pt x="49138" y="7862"/>
                  </a:lnTo>
                  <a:lnTo>
                    <a:pt x="49138" y="31449"/>
                  </a:lnTo>
                  <a:cubicBezTo>
                    <a:pt x="58966" y="21621"/>
                    <a:pt x="70759" y="13759"/>
                    <a:pt x="86483" y="7862"/>
                  </a:cubicBezTo>
                  <a:cubicBezTo>
                    <a:pt x="100242" y="1966"/>
                    <a:pt x="117932" y="0"/>
                    <a:pt x="135622" y="0"/>
                  </a:cubicBezTo>
                  <a:cubicBezTo>
                    <a:pt x="174932" y="0"/>
                    <a:pt x="204415" y="11793"/>
                    <a:pt x="228002" y="35380"/>
                  </a:cubicBezTo>
                  <a:cubicBezTo>
                    <a:pt x="249623" y="58966"/>
                    <a:pt x="261416" y="92380"/>
                    <a:pt x="261416" y="139553"/>
                  </a:cubicBezTo>
                  <a:lnTo>
                    <a:pt x="261416" y="310555"/>
                  </a:lnTo>
                  <a:lnTo>
                    <a:pt x="212278" y="310555"/>
                  </a:lnTo>
                  <a:lnTo>
                    <a:pt x="212278" y="137587"/>
                  </a:lnTo>
                  <a:cubicBezTo>
                    <a:pt x="212278" y="104173"/>
                    <a:pt x="204415" y="80587"/>
                    <a:pt x="190657" y="66828"/>
                  </a:cubicBezTo>
                  <a:cubicBezTo>
                    <a:pt x="178864" y="51104"/>
                    <a:pt x="157243" y="43242"/>
                    <a:pt x="129725" y="43242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2A1911-849C-442C-9A3F-C53A98169247}"/>
                </a:ext>
              </a:extLst>
            </p:cNvPr>
            <p:cNvSpPr/>
            <p:nvPr/>
          </p:nvSpPr>
          <p:spPr>
            <a:xfrm>
              <a:off x="4149255" y="-1308758"/>
              <a:ext cx="273209" cy="432417"/>
            </a:xfrm>
            <a:custGeom>
              <a:avLst/>
              <a:gdLst>
                <a:gd name="connsiteX0" fmla="*/ 224071 w 273209"/>
                <a:gd name="connsiteY0" fmla="*/ 402935 h 432417"/>
                <a:gd name="connsiteX1" fmla="*/ 186726 w 273209"/>
                <a:gd name="connsiteY1" fmla="*/ 424556 h 432417"/>
                <a:gd name="connsiteX2" fmla="*/ 139553 w 273209"/>
                <a:gd name="connsiteY2" fmla="*/ 432418 h 432417"/>
                <a:gd name="connsiteX3" fmla="*/ 84518 w 273209"/>
                <a:gd name="connsiteY3" fmla="*/ 422590 h 432417"/>
                <a:gd name="connsiteX4" fmla="*/ 39311 w 273209"/>
                <a:gd name="connsiteY4" fmla="*/ 391142 h 432417"/>
                <a:gd name="connsiteX5" fmla="*/ 9828 w 273209"/>
                <a:gd name="connsiteY5" fmla="*/ 342003 h 432417"/>
                <a:gd name="connsiteX6" fmla="*/ 0 w 273209"/>
                <a:gd name="connsiteY6" fmla="*/ 275175 h 432417"/>
                <a:gd name="connsiteX7" fmla="*/ 9828 w 273209"/>
                <a:gd name="connsiteY7" fmla="*/ 208347 h 432417"/>
                <a:gd name="connsiteX8" fmla="*/ 39311 w 273209"/>
                <a:gd name="connsiteY8" fmla="*/ 159208 h 432417"/>
                <a:gd name="connsiteX9" fmla="*/ 84518 w 273209"/>
                <a:gd name="connsiteY9" fmla="*/ 127760 h 432417"/>
                <a:gd name="connsiteX10" fmla="*/ 139553 w 273209"/>
                <a:gd name="connsiteY10" fmla="*/ 117932 h 432417"/>
                <a:gd name="connsiteX11" fmla="*/ 186726 w 273209"/>
                <a:gd name="connsiteY11" fmla="*/ 125794 h 432417"/>
                <a:gd name="connsiteX12" fmla="*/ 224071 w 273209"/>
                <a:gd name="connsiteY12" fmla="*/ 147415 h 432417"/>
                <a:gd name="connsiteX13" fmla="*/ 224071 w 273209"/>
                <a:gd name="connsiteY13" fmla="*/ 0 h 432417"/>
                <a:gd name="connsiteX14" fmla="*/ 273209 w 273209"/>
                <a:gd name="connsiteY14" fmla="*/ 0 h 432417"/>
                <a:gd name="connsiteX15" fmla="*/ 273209 w 273209"/>
                <a:gd name="connsiteY15" fmla="*/ 426521 h 432417"/>
                <a:gd name="connsiteX16" fmla="*/ 224071 w 273209"/>
                <a:gd name="connsiteY16" fmla="*/ 426521 h 432417"/>
                <a:gd name="connsiteX17" fmla="*/ 224071 w 273209"/>
                <a:gd name="connsiteY17" fmla="*/ 402935 h 432417"/>
                <a:gd name="connsiteX18" fmla="*/ 224071 w 273209"/>
                <a:gd name="connsiteY18" fmla="*/ 196554 h 432417"/>
                <a:gd name="connsiteX19" fmla="*/ 188691 w 273209"/>
                <a:gd name="connsiteY19" fmla="*/ 169036 h 432417"/>
                <a:gd name="connsiteX20" fmla="*/ 143484 w 273209"/>
                <a:gd name="connsiteY20" fmla="*/ 159208 h 432417"/>
                <a:gd name="connsiteX21" fmla="*/ 106139 w 273209"/>
                <a:gd name="connsiteY21" fmla="*/ 167071 h 432417"/>
                <a:gd name="connsiteX22" fmla="*/ 76656 w 273209"/>
                <a:gd name="connsiteY22" fmla="*/ 188691 h 432417"/>
                <a:gd name="connsiteX23" fmla="*/ 57001 w 273209"/>
                <a:gd name="connsiteY23" fmla="*/ 224071 h 432417"/>
                <a:gd name="connsiteX24" fmla="*/ 49138 w 273209"/>
                <a:gd name="connsiteY24" fmla="*/ 273209 h 432417"/>
                <a:gd name="connsiteX25" fmla="*/ 57001 w 273209"/>
                <a:gd name="connsiteY25" fmla="*/ 324313 h 432417"/>
                <a:gd name="connsiteX26" fmla="*/ 76656 w 273209"/>
                <a:gd name="connsiteY26" fmla="*/ 359693 h 432417"/>
                <a:gd name="connsiteX27" fmla="*/ 106139 w 273209"/>
                <a:gd name="connsiteY27" fmla="*/ 381314 h 432417"/>
                <a:gd name="connsiteX28" fmla="*/ 143484 w 273209"/>
                <a:gd name="connsiteY28" fmla="*/ 389176 h 432417"/>
                <a:gd name="connsiteX29" fmla="*/ 188691 w 273209"/>
                <a:gd name="connsiteY29" fmla="*/ 379348 h 432417"/>
                <a:gd name="connsiteX30" fmla="*/ 224071 w 273209"/>
                <a:gd name="connsiteY30" fmla="*/ 351831 h 432417"/>
                <a:gd name="connsiteX31" fmla="*/ 224071 w 273209"/>
                <a:gd name="connsiteY31" fmla="*/ 196554 h 43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3209" h="432417">
                  <a:moveTo>
                    <a:pt x="224071" y="402935"/>
                  </a:moveTo>
                  <a:cubicBezTo>
                    <a:pt x="214243" y="412762"/>
                    <a:pt x="202450" y="420625"/>
                    <a:pt x="186726" y="424556"/>
                  </a:cubicBezTo>
                  <a:cubicBezTo>
                    <a:pt x="172967" y="430452"/>
                    <a:pt x="157243" y="432418"/>
                    <a:pt x="139553" y="432418"/>
                  </a:cubicBezTo>
                  <a:cubicBezTo>
                    <a:pt x="119898" y="432418"/>
                    <a:pt x="100242" y="428487"/>
                    <a:pt x="84518" y="422590"/>
                  </a:cubicBezTo>
                  <a:cubicBezTo>
                    <a:pt x="66828" y="414728"/>
                    <a:pt x="53069" y="404900"/>
                    <a:pt x="39311" y="391142"/>
                  </a:cubicBezTo>
                  <a:cubicBezTo>
                    <a:pt x="27518" y="377383"/>
                    <a:pt x="17690" y="361659"/>
                    <a:pt x="9828" y="342003"/>
                  </a:cubicBezTo>
                  <a:cubicBezTo>
                    <a:pt x="1966" y="322348"/>
                    <a:pt x="0" y="300727"/>
                    <a:pt x="0" y="275175"/>
                  </a:cubicBezTo>
                  <a:cubicBezTo>
                    <a:pt x="0" y="251589"/>
                    <a:pt x="3931" y="228002"/>
                    <a:pt x="9828" y="208347"/>
                  </a:cubicBezTo>
                  <a:cubicBezTo>
                    <a:pt x="17690" y="188691"/>
                    <a:pt x="27518" y="172967"/>
                    <a:pt x="39311" y="159208"/>
                  </a:cubicBezTo>
                  <a:cubicBezTo>
                    <a:pt x="51104" y="145450"/>
                    <a:pt x="66828" y="135622"/>
                    <a:pt x="84518" y="127760"/>
                  </a:cubicBezTo>
                  <a:cubicBezTo>
                    <a:pt x="102208" y="119898"/>
                    <a:pt x="119898" y="117932"/>
                    <a:pt x="139553" y="117932"/>
                  </a:cubicBezTo>
                  <a:cubicBezTo>
                    <a:pt x="157243" y="117932"/>
                    <a:pt x="172967" y="119898"/>
                    <a:pt x="186726" y="125794"/>
                  </a:cubicBezTo>
                  <a:cubicBezTo>
                    <a:pt x="200484" y="131691"/>
                    <a:pt x="214243" y="139553"/>
                    <a:pt x="224071" y="147415"/>
                  </a:cubicBezTo>
                  <a:lnTo>
                    <a:pt x="224071" y="0"/>
                  </a:lnTo>
                  <a:lnTo>
                    <a:pt x="273209" y="0"/>
                  </a:lnTo>
                  <a:lnTo>
                    <a:pt x="273209" y="426521"/>
                  </a:lnTo>
                  <a:lnTo>
                    <a:pt x="224071" y="426521"/>
                  </a:lnTo>
                  <a:lnTo>
                    <a:pt x="224071" y="402935"/>
                  </a:lnTo>
                  <a:close/>
                  <a:moveTo>
                    <a:pt x="224071" y="196554"/>
                  </a:moveTo>
                  <a:cubicBezTo>
                    <a:pt x="214243" y="184760"/>
                    <a:pt x="204416" y="174933"/>
                    <a:pt x="188691" y="169036"/>
                  </a:cubicBezTo>
                  <a:cubicBezTo>
                    <a:pt x="174933" y="163139"/>
                    <a:pt x="159208" y="159208"/>
                    <a:pt x="143484" y="159208"/>
                  </a:cubicBezTo>
                  <a:cubicBezTo>
                    <a:pt x="129725" y="159208"/>
                    <a:pt x="117932" y="161174"/>
                    <a:pt x="106139" y="167071"/>
                  </a:cubicBezTo>
                  <a:cubicBezTo>
                    <a:pt x="94346" y="171002"/>
                    <a:pt x="84518" y="178864"/>
                    <a:pt x="76656" y="188691"/>
                  </a:cubicBezTo>
                  <a:cubicBezTo>
                    <a:pt x="68794" y="198519"/>
                    <a:pt x="60932" y="210312"/>
                    <a:pt x="57001" y="224071"/>
                  </a:cubicBezTo>
                  <a:cubicBezTo>
                    <a:pt x="53069" y="237830"/>
                    <a:pt x="49138" y="255520"/>
                    <a:pt x="49138" y="273209"/>
                  </a:cubicBezTo>
                  <a:cubicBezTo>
                    <a:pt x="49138" y="292865"/>
                    <a:pt x="51104" y="308589"/>
                    <a:pt x="57001" y="324313"/>
                  </a:cubicBezTo>
                  <a:cubicBezTo>
                    <a:pt x="60932" y="338072"/>
                    <a:pt x="68794" y="349865"/>
                    <a:pt x="76656" y="359693"/>
                  </a:cubicBezTo>
                  <a:cubicBezTo>
                    <a:pt x="84518" y="369521"/>
                    <a:pt x="96311" y="375417"/>
                    <a:pt x="106139" y="381314"/>
                  </a:cubicBezTo>
                  <a:cubicBezTo>
                    <a:pt x="117932" y="385245"/>
                    <a:pt x="129725" y="389176"/>
                    <a:pt x="143484" y="389176"/>
                  </a:cubicBezTo>
                  <a:cubicBezTo>
                    <a:pt x="159208" y="389176"/>
                    <a:pt x="174933" y="385245"/>
                    <a:pt x="188691" y="379348"/>
                  </a:cubicBezTo>
                  <a:cubicBezTo>
                    <a:pt x="202450" y="373452"/>
                    <a:pt x="214243" y="363624"/>
                    <a:pt x="224071" y="351831"/>
                  </a:cubicBezTo>
                  <a:lnTo>
                    <a:pt x="224071" y="196554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3CF3CF66-1D11-4B20-918C-0C08C32EC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193700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565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3FD2-D86C-49E6-A07D-14C3CE2B4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20EA-0D21-4E2F-ACC4-3E0917E04F3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F0BAB-2E53-4BDE-BB81-AC0004E3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1ECFB-9FDF-4119-9B80-F530A9515A02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CFCE-00E3-447F-98E9-AF0FF8CC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601D-5B65-4FAE-BFBF-EE9C6233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745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B628AF11-C2ED-46B5-88F4-2C7834C710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33FD2-D86C-49E6-A07D-14C3CE2B4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401" y="327600"/>
            <a:ext cx="7281183" cy="1249200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20EA-0D21-4E2F-ACC4-3E0917E04F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4400" y="2889251"/>
            <a:ext cx="5572125" cy="2846245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F0BAB-2E53-4BDE-BB81-AC0004E3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363B-04AA-4B80-84D6-4156D6521D92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CFCE-00E3-447F-98E9-AF0FF8CC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601D-5B65-4FAE-BFBF-EE9C6233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0775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B20617-1A26-4A89-9A02-2F54581BB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7235" y="0"/>
            <a:ext cx="6305824" cy="6855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1B853-96B7-4B86-B0B1-52B4B30CA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1" r="-475"/>
          <a:stretch/>
        </p:blipFill>
        <p:spPr>
          <a:xfrm>
            <a:off x="1" y="0"/>
            <a:ext cx="12312580" cy="6867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33FD2-D86C-49E6-A07D-14C3CE2B4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401" y="327600"/>
            <a:ext cx="7281183" cy="1249200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20EA-0D21-4E2F-ACC4-3E0917E04F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4400" y="1846801"/>
            <a:ext cx="5552917" cy="3888695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F0BAB-2E53-4BDE-BB81-AC0004E3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558DC-0D0D-47E4-9B6F-07235B264E84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CFCE-00E3-447F-98E9-AF0FF8CC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601D-5B65-4FAE-BFBF-EE9C6233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8F5797-94ED-449F-953D-98DDB8B30B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" y="6325592"/>
            <a:ext cx="2220873" cy="178081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3960EF0-3D92-4BBC-8453-033769CCEDF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04" y="6294979"/>
            <a:ext cx="1191472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2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and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standing in front of water&#10;&#10;Description automatically generated">
            <a:extLst>
              <a:ext uri="{FF2B5EF4-FFF2-40B4-BE49-F238E27FC236}">
                <a16:creationId xmlns:a16="http://schemas.microsoft.com/office/drawing/2014/main" id="{255DB619-F2F7-42C7-9DE8-6D2C670E7D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5191" y="0"/>
            <a:ext cx="6552815" cy="6858000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C5F4C4FA-064B-46B8-BE76-35EAB795C2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r="1559"/>
          <a:stretch/>
        </p:blipFill>
        <p:spPr>
          <a:xfrm>
            <a:off x="0" y="0"/>
            <a:ext cx="124480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33FD2-D86C-49E6-A07D-14C3CE2B4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401" y="327600"/>
            <a:ext cx="7281183" cy="1249200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20EA-0D21-4E2F-ACC4-3E0917E04F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4400" y="1846801"/>
            <a:ext cx="5552917" cy="3888695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F0BAB-2E53-4BDE-BB81-AC0004E3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D827-4C93-4C19-B412-65D865DA8768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CFCE-00E3-447F-98E9-AF0FF8CC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601D-5B65-4FAE-BFBF-EE9C6233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940EC3F-D9CE-4AD9-ABB6-22F2BB8D27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" y="6325592"/>
            <a:ext cx="2220873" cy="178081"/>
          </a:xfrm>
          <a:prstGeom prst="rect">
            <a:avLst/>
          </a:prstGeom>
        </p:spPr>
      </p:pic>
      <p:pic>
        <p:nvPicPr>
          <p:cNvPr id="24" name="Picture 2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7CD66DE-4C7C-4F8B-9613-1C225315D8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04" y="6294979"/>
            <a:ext cx="1191472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96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0D0656F2-9426-449C-8AB0-D61AC34C2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12" y="5553513"/>
            <a:ext cx="3549088" cy="130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33FD2-D86C-49E6-A07D-14C3CE2B4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2" y="325969"/>
            <a:ext cx="9201149" cy="1250421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20EA-0D21-4E2F-ACC4-3E0917E04F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303" y="1845356"/>
            <a:ext cx="9201149" cy="3888695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F0BAB-2E53-4BDE-BB81-AC0004E3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9C70-B2CF-497F-AF26-ABBCA9C8EFC8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CFCE-00E3-447F-98E9-AF0FF8CC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601D-5B65-4FAE-BFBF-EE9C6233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16D7363-60D3-4BFC-A1DE-BCC8D2C865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04" y="6294979"/>
            <a:ext cx="1191472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0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D5C50-436E-4229-BA72-2D200375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325969"/>
            <a:ext cx="11216216" cy="12504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FA3E5-0B93-495B-AE27-AE619B1C7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2" y="1845356"/>
            <a:ext cx="11231033" cy="38886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DBB6F-9A36-441D-9BB9-1F32FE541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7222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CE143-491B-4C10-AEA9-68469A0A30EC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F3454-7D82-42C0-8A0F-3B535FCED2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8014" y="6340155"/>
            <a:ext cx="5104988" cy="1809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Connected Vehicles</a:t>
            </a:r>
            <a:endParaRPr lang="en-GB" sz="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99B28-17A1-4609-80B9-FC51E4DD8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3" y="71900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FC9CBC-29A2-432B-ABD0-F86BABEF5FD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" y="6325592"/>
            <a:ext cx="2220873" cy="178081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FA18AE3-FE23-44C6-BC8A-202DA3D4258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04" y="6294979"/>
            <a:ext cx="1191472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0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5" r:id="rId4"/>
    <p:sldLayoutId id="2147483650" r:id="rId5"/>
    <p:sldLayoutId id="2147483666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51" r:id="rId13"/>
    <p:sldLayoutId id="2147483669" r:id="rId14"/>
    <p:sldLayoutId id="2147483670" r:id="rId15"/>
    <p:sldLayoutId id="2147483654" r:id="rId16"/>
    <p:sldLayoutId id="2147483655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rgbClr val="0E115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10000"/>
        <a:buFont typeface="Arial" panose="020B0604020202020204" pitchFamily="34" charset="0"/>
        <a:buChar char="•"/>
        <a:defRPr sz="1800" b="1" kern="1200">
          <a:solidFill>
            <a:srgbClr val="006AB0"/>
          </a:solidFill>
          <a:latin typeface="+mn-lt"/>
          <a:ea typeface="+mn-ea"/>
          <a:cs typeface="+mn-cs"/>
        </a:defRPr>
      </a:lvl1pPr>
      <a:lvl2pPr marL="230400" indent="-230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11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-381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349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11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475" indent="-39846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1" userDrawn="1">
          <p15:clr>
            <a:srgbClr val="F26B43"/>
          </p15:clr>
        </p15:guide>
        <p15:guide id="2" pos="7379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4072" userDrawn="1">
          <p15:clr>
            <a:srgbClr val="F26B43"/>
          </p15:clr>
        </p15:guide>
        <p15:guide id="5" orient="horz" pos="1145" userDrawn="1">
          <p15:clr>
            <a:srgbClr val="F26B43"/>
          </p15:clr>
        </p15:guide>
        <p15:guide id="6" orient="horz" pos="3612" userDrawn="1">
          <p15:clr>
            <a:srgbClr val="F26B43"/>
          </p15:clr>
        </p15:guide>
        <p15:guide id="7" pos="61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3864A-C2DB-4CD0-8470-FBCFE8BB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37" y="195492"/>
            <a:ext cx="10515600" cy="838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05AB-D030-4BF5-8357-295284353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937" y="1165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2B98-BDD8-434C-B520-BB7F902BC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FF6F7-4607-4745-AD82-656B92778960}" type="datetimeFigureOut">
              <a:rPr lang="en-GB" smtClean="0"/>
              <a:t>11/08/2022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7E49-48B9-4DCD-9081-B3AC8D062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443A2-A4B8-4E2F-82AA-63F4836A030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31A1EF-3AFC-4CAB-893F-74D71FC7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7" y="6378063"/>
            <a:ext cx="14607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13107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14300" indent="-1143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247650" indent="-111919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385763" indent="-116681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519113" indent="-1143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–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8265" userDrawn="1">
          <p15:clr>
            <a:srgbClr val="F26B43"/>
          </p15:clr>
        </p15:guide>
        <p15:guide id="3" pos="281" userDrawn="1">
          <p15:clr>
            <a:srgbClr val="F26B43"/>
          </p15:clr>
        </p15:guide>
        <p15:guide id="4" pos="9959" userDrawn="1">
          <p15:clr>
            <a:srgbClr val="F26B43"/>
          </p15:clr>
        </p15:guide>
        <p15:guide id="5" orient="horz" pos="3475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  <p15:guide id="7" orient="horz" pos="210" userDrawn="1">
          <p15:clr>
            <a:srgbClr val="F26B43"/>
          </p15:clr>
        </p15:guide>
        <p15:guide id="8" pos="1975" userDrawn="1">
          <p15:clr>
            <a:srgbClr val="F26B43"/>
          </p15:clr>
        </p15:guide>
        <p15:guide id="9" pos="2277" userDrawn="1">
          <p15:clr>
            <a:srgbClr val="F26B43"/>
          </p15:clr>
        </p15:guide>
        <p15:guide id="10" pos="3989" userDrawn="1">
          <p15:clr>
            <a:srgbClr val="F26B43"/>
          </p15:clr>
        </p15:guide>
        <p15:guide id="11" pos="4277" userDrawn="1">
          <p15:clr>
            <a:srgbClr val="F26B43"/>
          </p15:clr>
        </p15:guide>
        <p15:guide id="12" pos="5967" userDrawn="1">
          <p15:clr>
            <a:srgbClr val="F26B43"/>
          </p15:clr>
        </p15:guide>
        <p15:guide id="13" pos="6269" userDrawn="1">
          <p15:clr>
            <a:srgbClr val="F26B43"/>
          </p15:clr>
        </p15:guide>
        <p15:guide id="14" pos="7963" userDrawn="1">
          <p15:clr>
            <a:srgbClr val="F26B43"/>
          </p15:clr>
        </p15:guide>
        <p15:guide id="15" orient="horz" pos="312" userDrawn="1">
          <p15:clr>
            <a:srgbClr val="F26B43"/>
          </p15:clr>
        </p15:guide>
        <p15:guide id="16" pos="5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jfif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FEE24-EEF7-47BE-8FB3-F0A46B00E6AD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48866" y="3479451"/>
            <a:ext cx="7418784" cy="1524196"/>
          </a:xfrm>
        </p:spPr>
        <p:txBody>
          <a:bodyPr/>
          <a:lstStyle/>
          <a:p>
            <a:r>
              <a:rPr lang="en-GB" sz="3200" dirty="0"/>
              <a:t>US TRB State of the Art Review of Cooperative Automated Transportation Systems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74C0B-143D-47D9-9BFB-21C0546C24FF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48867" y="5095214"/>
            <a:ext cx="7861369" cy="489041"/>
          </a:xfrm>
        </p:spPr>
        <p:txBody>
          <a:bodyPr/>
          <a:lstStyle/>
          <a:p>
            <a:r>
              <a:rPr lang="en-GB" sz="2800" b="1" dirty="0"/>
              <a:t>Connected Local Infrastructure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15641-CEE3-4F49-8EA4-4CBF9A74A136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448867" y="5619750"/>
            <a:ext cx="4297235" cy="698347"/>
          </a:xfrm>
        </p:spPr>
        <p:txBody>
          <a:bodyPr/>
          <a:lstStyle/>
          <a:p>
            <a:r>
              <a:rPr lang="en-GB" dirty="0"/>
              <a:t>Darren Capes FIHE FIET</a:t>
            </a:r>
          </a:p>
          <a:p>
            <a:r>
              <a:rPr lang="en-GB" dirty="0"/>
              <a:t>ITS Policy Lead</a:t>
            </a:r>
          </a:p>
          <a:p>
            <a:r>
              <a:rPr lang="en-GB" dirty="0"/>
              <a:t>18 July 2022</a:t>
            </a:r>
          </a:p>
        </p:txBody>
      </p:sp>
    </p:spTree>
    <p:extLst>
      <p:ext uri="{BB962C8B-B14F-4D97-AF65-F5344CB8AC3E}">
        <p14:creationId xmlns:p14="http://schemas.microsoft.com/office/powerpoint/2010/main" val="361952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A0A2-ECE9-413A-A569-D5A158BC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Connected</a:t>
            </a:r>
            <a:r>
              <a:rPr lang="en-GB" dirty="0"/>
              <a:t> and </a:t>
            </a:r>
            <a:r>
              <a:rPr lang="en-GB" u="sng" dirty="0"/>
              <a:t>Autonomous</a:t>
            </a:r>
            <a:r>
              <a:rPr lang="en-GB" dirty="0"/>
              <a:t> Vehicles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EF48E-D846-48AE-BD40-AB434A15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259443-0E24-4CE3-8DE0-C4648798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477" y="1576389"/>
            <a:ext cx="8423275" cy="540646"/>
          </a:xfrm>
        </p:spPr>
        <p:txBody>
          <a:bodyPr/>
          <a:lstStyle/>
          <a:p>
            <a:pPr marL="0" indent="0" defTabSz="1008309">
              <a:buNone/>
            </a:pPr>
            <a:r>
              <a:rPr lang="en-GB" sz="2400" spc="-19" dirty="0">
                <a:solidFill>
                  <a:srgbClr val="0070C0"/>
                </a:solidFill>
                <a:cs typeface="Arial"/>
              </a:rPr>
              <a:t>Connected Vehicles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DF90A3B-11F5-4819-99D3-38F588D5E509}"/>
              </a:ext>
            </a:extLst>
          </p:cNvPr>
          <p:cNvSpPr txBox="1">
            <a:spLocks/>
          </p:cNvSpPr>
          <p:nvPr/>
        </p:nvSpPr>
        <p:spPr>
          <a:xfrm>
            <a:off x="1884363" y="3224212"/>
            <a:ext cx="8423275" cy="28717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800" b="1" kern="1200">
                <a:solidFill>
                  <a:srgbClr val="006AB0"/>
                </a:solidFill>
                <a:latin typeface="+mn-lt"/>
                <a:ea typeface="+mn-ea"/>
                <a:cs typeface="+mn-cs"/>
              </a:defRPr>
            </a:lvl1pPr>
            <a:lvl2pPr marL="230400" indent="-230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indent="-381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349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475" indent="-3984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8309">
              <a:buNone/>
            </a:pPr>
            <a:r>
              <a:rPr lang="en-GB" sz="2400" spc="-19" dirty="0">
                <a:solidFill>
                  <a:srgbClr val="0070C0"/>
                </a:solidFill>
                <a:cs typeface="Arial"/>
              </a:rPr>
              <a:t>…are already here</a:t>
            </a: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Vehicles with high levels of connectivity are already on sale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The time-frame is now to five years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Close links to enhanced safety features, alternative fuels, new ownership models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Huge volumes of data are already flowing between vehicle and manufacturer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Buyers and users of vehicles are coming increasingly to expect new services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Infrastructure must keep up with this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i="1" dirty="0">
                <a:solidFill>
                  <a:srgbClr val="303434"/>
                </a:solidFill>
              </a:rPr>
              <a:t>What is government’s role in this space?</a:t>
            </a:r>
            <a:endParaRPr lang="en-GB" sz="1600" b="0" i="1" dirty="0">
              <a:solidFill>
                <a:srgbClr val="303434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F9F4A9-91B4-48A8-BC42-9C3B7D553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03" y="1076738"/>
            <a:ext cx="3528392" cy="235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44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A0A2-ECE9-413A-A569-D5A158BC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National Impetus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EF48E-D846-48AE-BD40-AB434A15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259443-0E24-4CE3-8DE0-C4648798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477" y="1141780"/>
            <a:ext cx="8423275" cy="540646"/>
          </a:xfrm>
        </p:spPr>
        <p:txBody>
          <a:bodyPr/>
          <a:lstStyle/>
          <a:p>
            <a:pPr marL="0" indent="0" defTabSz="1008309">
              <a:buNone/>
            </a:pPr>
            <a:r>
              <a:rPr lang="en-GB" sz="2400" spc="-19" dirty="0">
                <a:solidFill>
                  <a:srgbClr val="0070C0"/>
                </a:solidFill>
                <a:cs typeface="Arial"/>
              </a:rPr>
              <a:t>High level strategy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DF90A3B-11F5-4819-99D3-38F588D5E509}"/>
              </a:ext>
            </a:extLst>
          </p:cNvPr>
          <p:cNvSpPr txBox="1">
            <a:spLocks/>
          </p:cNvSpPr>
          <p:nvPr/>
        </p:nvSpPr>
        <p:spPr>
          <a:xfrm>
            <a:off x="1884363" y="3224212"/>
            <a:ext cx="4636212" cy="28717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800" b="1" kern="1200">
                <a:solidFill>
                  <a:srgbClr val="006AB0"/>
                </a:solidFill>
                <a:latin typeface="+mn-lt"/>
                <a:ea typeface="+mn-ea"/>
                <a:cs typeface="+mn-cs"/>
              </a:defRPr>
            </a:lvl1pPr>
            <a:lvl2pPr marL="230400" indent="-230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indent="-381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349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475" indent="-3984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The Transport Decarbonisation Plan</a:t>
            </a:r>
            <a:endParaRPr lang="en-US"/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Future of Mobility Urban Strategy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Bus Back Better, (and others)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A high-level commitment to the end of hydro-carbon fuelled vehicles and net zero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Increasingly connected vehicles will be central to achieving this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Will also allow us to do existing things better…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54969E-3D2D-4A8C-A6F2-C3849FBE1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821" y="959434"/>
            <a:ext cx="1495042" cy="2020622"/>
          </a:xfrm>
          <a:prstGeom prst="rect">
            <a:avLst/>
          </a:prstGeom>
        </p:spPr>
      </p:pic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A10B4F20-9578-46A4-9DC3-3BD54F1FF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99" y="3224212"/>
            <a:ext cx="3129064" cy="2190345"/>
          </a:xfrm>
          <a:prstGeom prst="rect">
            <a:avLst/>
          </a:prstGeom>
        </p:spPr>
      </p:pic>
      <p:pic>
        <p:nvPicPr>
          <p:cNvPr id="12" name="Picture 11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6AF25460-6469-4A65-B6FF-60FD3E87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00" y="951179"/>
            <a:ext cx="1433741" cy="2035912"/>
          </a:xfrm>
          <a:prstGeom prst="rect">
            <a:avLst/>
          </a:prstGeom>
        </p:spPr>
      </p:pic>
      <p:pic>
        <p:nvPicPr>
          <p:cNvPr id="14" name="Picture 13" descr="A picture containing text, outdoor, road, bus&#10;&#10;Description automatically generated">
            <a:extLst>
              <a:ext uri="{FF2B5EF4-FFF2-40B4-BE49-F238E27FC236}">
                <a16:creationId xmlns:a16="http://schemas.microsoft.com/office/drawing/2014/main" id="{7DE8044E-7CF5-4322-BE17-2B4A9C7DB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4" y="951178"/>
            <a:ext cx="1462800" cy="203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93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A0A2-ECE9-413A-A569-D5A158BC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Delivering better Services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EF48E-D846-48AE-BD40-AB434A15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259443-0E24-4CE3-8DE0-C4648798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477" y="1141780"/>
            <a:ext cx="8423275" cy="540646"/>
          </a:xfrm>
        </p:spPr>
        <p:txBody>
          <a:bodyPr/>
          <a:lstStyle/>
          <a:p>
            <a:pPr marL="0" indent="0" defTabSz="1008309">
              <a:buNone/>
            </a:pPr>
            <a:r>
              <a:rPr lang="en-GB" sz="2400" spc="-19" dirty="0">
                <a:solidFill>
                  <a:srgbClr val="0070C0"/>
                </a:solidFill>
                <a:cs typeface="Arial"/>
              </a:rPr>
              <a:t>At a national and </a:t>
            </a:r>
            <a:r>
              <a:rPr lang="en-GB" sz="2400" u="sng" spc="-19" dirty="0">
                <a:solidFill>
                  <a:srgbClr val="0070C0"/>
                </a:solidFill>
                <a:cs typeface="Arial"/>
              </a:rPr>
              <a:t>local</a:t>
            </a:r>
            <a:r>
              <a:rPr lang="en-GB" sz="2400" spc="-19" dirty="0">
                <a:solidFill>
                  <a:srgbClr val="0070C0"/>
                </a:solidFill>
                <a:cs typeface="Arial"/>
              </a:rPr>
              <a:t>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DF90A3B-11F5-4819-99D3-38F588D5E509}"/>
              </a:ext>
            </a:extLst>
          </p:cNvPr>
          <p:cNvSpPr txBox="1">
            <a:spLocks/>
          </p:cNvSpPr>
          <p:nvPr/>
        </p:nvSpPr>
        <p:spPr>
          <a:xfrm>
            <a:off x="1884363" y="1885951"/>
            <a:ext cx="5868987" cy="37623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800" b="1" kern="1200">
                <a:solidFill>
                  <a:srgbClr val="006AB0"/>
                </a:solidFill>
                <a:latin typeface="+mn-lt"/>
                <a:ea typeface="+mn-ea"/>
                <a:cs typeface="+mn-cs"/>
              </a:defRPr>
            </a:lvl1pPr>
            <a:lvl2pPr marL="230400" indent="-230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indent="-381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349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475" indent="-3984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In England there are 154 local highway authorities responsible for around 96% of the road network</a:t>
            </a:r>
            <a:endParaRPr lang="en-US"/>
          </a:p>
          <a:p>
            <a:pPr marL="713105" lvl="2" indent="-314960" defTabSz="1008309"/>
            <a:r>
              <a:rPr lang="en-GB" sz="1400" b="0" dirty="0">
                <a:solidFill>
                  <a:srgbClr val="303434"/>
                </a:solidFill>
              </a:rPr>
              <a:t>They vary massively in size</a:t>
            </a:r>
            <a:r>
              <a:rPr lang="en-GB" sz="1400" dirty="0">
                <a:solidFill>
                  <a:srgbClr val="303434"/>
                </a:solidFill>
              </a:rPr>
              <a:t> and resources</a:t>
            </a:r>
            <a:endParaRPr lang="en-GB" sz="1400" b="0" dirty="0">
              <a:solidFill>
                <a:srgbClr val="303434"/>
              </a:solidFill>
              <a:cs typeface="Arial"/>
            </a:endParaRPr>
          </a:p>
          <a:p>
            <a:pPr marL="713105" lvl="2" indent="-314960" defTabSz="1008309"/>
            <a:r>
              <a:rPr lang="en-GB" sz="1400" dirty="0">
                <a:solidFill>
                  <a:srgbClr val="303434"/>
                </a:solidFill>
                <a:cs typeface="Arial"/>
              </a:rPr>
              <a:t>Cover large cities, urban and rural areas</a:t>
            </a:r>
            <a:endParaRPr lang="en-GB" sz="1400" dirty="0">
              <a:solidFill>
                <a:srgbClr val="303434"/>
              </a:solidFill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Responsible for nearly all urban and city roads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Increasingly complex picture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713105" lvl="2" indent="-314960" defTabSz="1008309"/>
            <a:r>
              <a:rPr lang="en-GB" sz="1400" b="0" dirty="0">
                <a:solidFill>
                  <a:srgbClr val="303434"/>
                </a:solidFill>
              </a:rPr>
              <a:t>Two tier</a:t>
            </a:r>
            <a:endParaRPr lang="en-GB" sz="1400" b="0" dirty="0">
              <a:solidFill>
                <a:srgbClr val="303434"/>
              </a:solidFill>
              <a:cs typeface="Arial"/>
            </a:endParaRPr>
          </a:p>
          <a:p>
            <a:pPr marL="713105" lvl="2" indent="-314960" defTabSz="1008309"/>
            <a:r>
              <a:rPr lang="en-GB" sz="1400" b="0" dirty="0">
                <a:solidFill>
                  <a:srgbClr val="303434"/>
                </a:solidFill>
              </a:rPr>
              <a:t>Unitary</a:t>
            </a:r>
            <a:endParaRPr lang="en-GB" sz="1400" b="0" dirty="0">
              <a:solidFill>
                <a:srgbClr val="303434"/>
              </a:solidFill>
              <a:cs typeface="Arial"/>
            </a:endParaRPr>
          </a:p>
          <a:p>
            <a:pPr marL="713105" lvl="2" indent="-314960" defTabSz="1008309"/>
            <a:r>
              <a:rPr lang="en-GB" sz="1400" b="0" dirty="0">
                <a:solidFill>
                  <a:srgbClr val="303434"/>
                </a:solidFill>
              </a:rPr>
              <a:t>Sub national bodies</a:t>
            </a:r>
            <a:endParaRPr lang="en-GB" sz="14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Each is responsible to its elected members and electorate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Legislation provides the framework but not the detail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  <a:p>
            <a:pPr marL="314960" indent="-314960" defTabSz="1008309"/>
            <a:r>
              <a:rPr lang="en-GB" sz="1600" b="0" dirty="0">
                <a:solidFill>
                  <a:srgbClr val="303434"/>
                </a:solidFill>
              </a:rPr>
              <a:t>We need to work to ‘sell’ the need for new technologies and services and the benefits they will bring</a:t>
            </a:r>
            <a:endParaRPr lang="en-GB" sz="1600" b="0" dirty="0">
              <a:solidFill>
                <a:srgbClr val="303434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2E545E-91EA-40F5-9B04-4CCD946D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61" y="1891530"/>
            <a:ext cx="3168041" cy="398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20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A0A2-ECE9-413A-A569-D5A158BC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Delivering better Services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EF48E-D846-48AE-BD40-AB434A15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259443-0E24-4CE3-8DE0-C4648798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477" y="1141780"/>
            <a:ext cx="8423275" cy="540646"/>
          </a:xfrm>
        </p:spPr>
        <p:txBody>
          <a:bodyPr/>
          <a:lstStyle/>
          <a:p>
            <a:pPr marL="0" indent="0" defTabSz="1008309">
              <a:buNone/>
            </a:pPr>
            <a:r>
              <a:rPr lang="en-GB" sz="2400" spc="-19" dirty="0">
                <a:solidFill>
                  <a:srgbClr val="0070C0"/>
                </a:solidFill>
                <a:cs typeface="Arial"/>
              </a:rPr>
              <a:t>At a national and </a:t>
            </a:r>
            <a:r>
              <a:rPr lang="en-GB" sz="2400" u="sng" spc="-19" dirty="0">
                <a:solidFill>
                  <a:srgbClr val="0070C0"/>
                </a:solidFill>
                <a:cs typeface="Arial"/>
              </a:rPr>
              <a:t>local</a:t>
            </a:r>
            <a:r>
              <a:rPr lang="en-GB" sz="2400" spc="-19" dirty="0">
                <a:solidFill>
                  <a:srgbClr val="0070C0"/>
                </a:solidFill>
                <a:cs typeface="Arial"/>
              </a:rPr>
              <a:t>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DF90A3B-11F5-4819-99D3-38F588D5E509}"/>
              </a:ext>
            </a:extLst>
          </p:cNvPr>
          <p:cNvSpPr txBox="1">
            <a:spLocks/>
          </p:cNvSpPr>
          <p:nvPr/>
        </p:nvSpPr>
        <p:spPr>
          <a:xfrm>
            <a:off x="1884363" y="1885951"/>
            <a:ext cx="2923913" cy="37623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800" b="1" kern="1200">
                <a:solidFill>
                  <a:srgbClr val="006AB0"/>
                </a:solidFill>
                <a:latin typeface="+mn-lt"/>
                <a:ea typeface="+mn-ea"/>
                <a:cs typeface="+mn-cs"/>
              </a:defRPr>
            </a:lvl1pPr>
            <a:lvl2pPr marL="230400" indent="-230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indent="-381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349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475" indent="-3984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Urban Traffic Management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Asset Management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Road safety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Journey planning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Car parking and loading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Logistics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Access for all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Urban / rural transport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B8048F-4133-44F5-A4E8-2D18358E50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036" y="1889413"/>
            <a:ext cx="2923913" cy="42031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DE09BF-5B35-47D5-83FB-20FBB83F9783}"/>
              </a:ext>
            </a:extLst>
          </p:cNvPr>
          <p:cNvSpPr/>
          <p:nvPr/>
        </p:nvSpPr>
        <p:spPr>
          <a:xfrm>
            <a:off x="8188453" y="1885951"/>
            <a:ext cx="33435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303434"/>
                </a:solidFill>
              </a:rPr>
              <a:t>The C-ITS Pilot Projects</a:t>
            </a:r>
          </a:p>
          <a:p>
            <a:r>
              <a:rPr lang="en-GB" sz="1600" dirty="0">
                <a:solidFill>
                  <a:srgbClr val="303434"/>
                </a:solidFill>
              </a:rPr>
              <a:t>Over 35 Projects throughout England</a:t>
            </a:r>
          </a:p>
          <a:p>
            <a:r>
              <a:rPr lang="en-GB" sz="1600" dirty="0">
                <a:solidFill>
                  <a:srgbClr val="303434"/>
                </a:solidFill>
              </a:rPr>
              <a:t>£5m funding</a:t>
            </a:r>
          </a:p>
          <a:p>
            <a:r>
              <a:rPr lang="en-GB" sz="1600" dirty="0">
                <a:solidFill>
                  <a:srgbClr val="303434"/>
                </a:solidFill>
              </a:rPr>
              <a:t>Projects in FIVE KEY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</a:rPr>
              <a:t>Signal Phase and Timing (SPAT)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</a:rPr>
              <a:t>Smart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</a:rPr>
              <a:t>Connected Information and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</a:rPr>
              <a:t>Asset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</a:rPr>
              <a:t>Opening Local Authority Data</a:t>
            </a:r>
          </a:p>
        </p:txBody>
      </p:sp>
    </p:spTree>
    <p:extLst>
      <p:ext uri="{BB962C8B-B14F-4D97-AF65-F5344CB8AC3E}">
        <p14:creationId xmlns:p14="http://schemas.microsoft.com/office/powerpoint/2010/main" val="3667362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A0A2-ECE9-413A-A569-D5A158BC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Delivering better Services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EF48E-D846-48AE-BD40-AB434A15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259443-0E24-4CE3-8DE0-C4648798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477" y="1141780"/>
            <a:ext cx="8423275" cy="540646"/>
          </a:xfrm>
        </p:spPr>
        <p:txBody>
          <a:bodyPr/>
          <a:lstStyle/>
          <a:p>
            <a:pPr marL="0" indent="0" defTabSz="1008309">
              <a:buNone/>
            </a:pPr>
            <a:r>
              <a:rPr lang="en-GB" sz="2400" spc="-19" dirty="0">
                <a:solidFill>
                  <a:srgbClr val="0070C0"/>
                </a:solidFill>
                <a:cs typeface="Arial"/>
              </a:rPr>
              <a:t>At a national and </a:t>
            </a:r>
            <a:r>
              <a:rPr lang="en-GB" sz="2400" u="sng" spc="-19" dirty="0">
                <a:solidFill>
                  <a:srgbClr val="0070C0"/>
                </a:solidFill>
                <a:cs typeface="Arial"/>
              </a:rPr>
              <a:t>local</a:t>
            </a:r>
            <a:r>
              <a:rPr lang="en-GB" sz="2400" spc="-19" dirty="0">
                <a:solidFill>
                  <a:srgbClr val="0070C0"/>
                </a:solidFill>
                <a:cs typeface="Arial"/>
              </a:rPr>
              <a:t>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DF90A3B-11F5-4819-99D3-38F588D5E509}"/>
              </a:ext>
            </a:extLst>
          </p:cNvPr>
          <p:cNvSpPr txBox="1">
            <a:spLocks/>
          </p:cNvSpPr>
          <p:nvPr/>
        </p:nvSpPr>
        <p:spPr>
          <a:xfrm>
            <a:off x="1510174" y="1767663"/>
            <a:ext cx="9158287" cy="7547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800" b="1" kern="1200">
                <a:solidFill>
                  <a:srgbClr val="006AB0"/>
                </a:solidFill>
                <a:latin typeface="+mn-lt"/>
                <a:ea typeface="+mn-ea"/>
                <a:cs typeface="+mn-cs"/>
              </a:defRPr>
            </a:lvl1pPr>
            <a:lvl2pPr marL="230400" indent="-230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indent="-381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349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475" indent="-3984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8309">
              <a:buNone/>
            </a:pPr>
            <a:r>
              <a:rPr lang="en-GB" sz="1600" b="0" dirty="0">
                <a:solidFill>
                  <a:srgbClr val="303434"/>
                </a:solidFill>
              </a:rPr>
              <a:t>We support initiatives to promote understanding and build business cases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25C4A-0609-4B9C-A040-F09086347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10" y="3965425"/>
            <a:ext cx="1273462" cy="623087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7D8CE5A-3D59-4BDA-ABED-A866766B4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8" b="29558"/>
          <a:stretch/>
        </p:blipFill>
        <p:spPr>
          <a:xfrm>
            <a:off x="4862930" y="3937980"/>
            <a:ext cx="1896269" cy="677976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9121F9D-F764-442E-AC75-718454800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73" y="3899608"/>
            <a:ext cx="1090152" cy="754721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900628D-4A59-4A82-8D57-AD441671F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59" y="3979771"/>
            <a:ext cx="1188790" cy="594395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53E65833-2E18-4EA4-AF46-022700E90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12" y="3993547"/>
            <a:ext cx="1281881" cy="5668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C0A65D-CC75-4AAC-AD86-25E56AAD21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3" b="28267"/>
          <a:stretch/>
        </p:blipFill>
        <p:spPr>
          <a:xfrm>
            <a:off x="5002446" y="2174104"/>
            <a:ext cx="3538796" cy="10791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701DEC-D60D-4910-8DA8-27925E3DC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73" y="2347520"/>
            <a:ext cx="2661754" cy="892267"/>
          </a:xfrm>
          <a:prstGeom prst="rect">
            <a:avLst/>
          </a:prstGeom>
        </p:spPr>
      </p:pic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7420D157-3B08-4378-A171-F8BFAA3F6115}"/>
              </a:ext>
            </a:extLst>
          </p:cNvPr>
          <p:cNvSpPr txBox="1">
            <a:spLocks/>
          </p:cNvSpPr>
          <p:nvPr/>
        </p:nvSpPr>
        <p:spPr>
          <a:xfrm>
            <a:off x="1510173" y="3453489"/>
            <a:ext cx="9158287" cy="7547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800" b="1" kern="1200">
                <a:solidFill>
                  <a:srgbClr val="006AB0"/>
                </a:solidFill>
                <a:latin typeface="+mn-lt"/>
                <a:ea typeface="+mn-ea"/>
                <a:cs typeface="+mn-cs"/>
              </a:defRPr>
            </a:lvl1pPr>
            <a:lvl2pPr marL="230400" indent="-230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indent="-381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349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475" indent="-3984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8309">
              <a:buNone/>
            </a:pPr>
            <a:r>
              <a:rPr lang="en-GB" sz="1600" b="0" dirty="0">
                <a:solidFill>
                  <a:srgbClr val="303434"/>
                </a:solidFill>
              </a:rPr>
              <a:t>We work with others in the sector to achieve this </a:t>
            </a:r>
          </a:p>
        </p:txBody>
      </p:sp>
    </p:spTree>
    <p:extLst>
      <p:ext uri="{BB962C8B-B14F-4D97-AF65-F5344CB8AC3E}">
        <p14:creationId xmlns:p14="http://schemas.microsoft.com/office/powerpoint/2010/main" val="1892424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A0A2-ECE9-413A-A569-D5A158BC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Delivering better Services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EF48E-D846-48AE-BD40-AB434A15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5CDAFF9-8B77-44DF-B6C1-7DBCAB0A4737}"/>
              </a:ext>
            </a:extLst>
          </p:cNvPr>
          <p:cNvSpPr txBox="1">
            <a:spLocks/>
          </p:cNvSpPr>
          <p:nvPr/>
        </p:nvSpPr>
        <p:spPr>
          <a:xfrm>
            <a:off x="1274763" y="1194121"/>
            <a:ext cx="8423275" cy="48002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800" b="1" kern="1200">
                <a:solidFill>
                  <a:srgbClr val="006AB0"/>
                </a:solidFill>
                <a:latin typeface="+mn-lt"/>
                <a:ea typeface="+mn-ea"/>
                <a:cs typeface="+mn-cs"/>
              </a:defRPr>
            </a:lvl1pPr>
            <a:lvl2pPr marL="230400" indent="-230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indent="-381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349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475" indent="-3984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8309">
              <a:buNone/>
            </a:pPr>
            <a:r>
              <a:rPr lang="en-GB" sz="2400" spc="-19" dirty="0">
                <a:solidFill>
                  <a:srgbClr val="0070C0"/>
                </a:solidFill>
                <a:cs typeface="Arial"/>
              </a:rPr>
              <a:t>Providing Guidance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Business case development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Procurement support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Cyber Security 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Knowledge and experience exchange</a:t>
            </a:r>
          </a:p>
          <a:p>
            <a:pPr marL="315097" indent="-315097" defTabSz="1008309"/>
            <a:endParaRPr lang="en-GB" sz="1600" b="0" dirty="0">
              <a:solidFill>
                <a:srgbClr val="303434"/>
              </a:solidFill>
            </a:endParaRPr>
          </a:p>
          <a:p>
            <a:pPr marL="0" indent="0" defTabSz="1008309">
              <a:buNone/>
            </a:pPr>
            <a:r>
              <a:rPr lang="en-GB" sz="2400" spc="-19" dirty="0">
                <a:solidFill>
                  <a:srgbClr val="0070C0"/>
                </a:solidFill>
                <a:cs typeface="Arial"/>
              </a:rPr>
              <a:t>Setting Standards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National Access Point (NAP)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National Parking Platform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APDS – Alliance for Parking Data Standard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Digital Traffic Regulation Orders (DTRO)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Digital traffic signal controller standards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Growing existing equipment and software standards (UTMC and TOPAS)</a:t>
            </a:r>
          </a:p>
          <a:p>
            <a:pPr marL="315097" indent="-315097" defTabSz="1008309"/>
            <a:endParaRPr lang="en-GB" sz="1600" b="0" dirty="0">
              <a:solidFill>
                <a:srgbClr val="3034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7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FEE24-EEF7-47BE-8FB3-F0A46B00E6AD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48866" y="3479451"/>
            <a:ext cx="7418784" cy="1524196"/>
          </a:xfrm>
        </p:spPr>
        <p:txBody>
          <a:bodyPr/>
          <a:lstStyle/>
          <a:p>
            <a:r>
              <a:rPr lang="en-GB" sz="3200" dirty="0"/>
              <a:t>Get in touch;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darren.capes@dft.gov.uk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15641-CEE3-4F49-8EA4-4CBF9A74A136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448867" y="5619750"/>
            <a:ext cx="4297235" cy="698347"/>
          </a:xfrm>
        </p:spPr>
        <p:txBody>
          <a:bodyPr/>
          <a:lstStyle/>
          <a:p>
            <a:r>
              <a:rPr lang="en-GB" dirty="0"/>
              <a:t>Darren Capes FIHE FIET</a:t>
            </a:r>
          </a:p>
          <a:p>
            <a:r>
              <a:rPr lang="en-GB" dirty="0"/>
              <a:t>ITS Policy Lead</a:t>
            </a:r>
          </a:p>
          <a:p>
            <a:r>
              <a:rPr lang="en-GB" dirty="0"/>
              <a:t>18 July 2022</a:t>
            </a:r>
          </a:p>
        </p:txBody>
      </p:sp>
    </p:spTree>
    <p:extLst>
      <p:ext uri="{BB962C8B-B14F-4D97-AF65-F5344CB8AC3E}">
        <p14:creationId xmlns:p14="http://schemas.microsoft.com/office/powerpoint/2010/main" val="39782325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273.7835|Left=98.14008|Width=832.6097|Height=69.385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UBTITLE 2" val="Top=344.5448|Left=98.14008|Width=743.8472|Height=60.856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3" val="Top=426.9993|Left=98.12504|Width=381.875|Height=54.987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273.7835|Left=98.14008|Width=832.6097|Height=69.3855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3" val="Top=426.9993|Left=98.12504|Width=381.875|Height=54.98795"/>
</p:tagLst>
</file>

<file path=ppt/theme/theme1.xml><?xml version="1.0" encoding="utf-8"?>
<a:theme xmlns:a="http://schemas.openxmlformats.org/drawingml/2006/main" name="Office Theme">
  <a:themeElements>
    <a:clrScheme name="DfT_Set 1">
      <a:dk1>
        <a:srgbClr val="161616"/>
      </a:dk1>
      <a:lt1>
        <a:sysClr val="window" lastClr="FFFFFF"/>
      </a:lt1>
      <a:dk2>
        <a:srgbClr val="161616"/>
      </a:dk2>
      <a:lt2>
        <a:srgbClr val="EEF1F2"/>
      </a:lt2>
      <a:accent1>
        <a:srgbClr val="006853"/>
      </a:accent1>
      <a:accent2>
        <a:srgbClr val="1DE9B6"/>
      </a:accent2>
      <a:accent3>
        <a:srgbClr val="15B542"/>
      </a:accent3>
      <a:accent4>
        <a:srgbClr val="161616"/>
      </a:accent4>
      <a:accent5>
        <a:srgbClr val="EEF1F2"/>
      </a:accent5>
      <a:accent6>
        <a:srgbClr val="626262"/>
      </a:accent6>
      <a:hlink>
        <a:srgbClr val="0082CA"/>
      </a:hlink>
      <a:folHlink>
        <a:srgbClr val="006AB0"/>
      </a:folHlink>
    </a:clrScheme>
    <a:fontScheme name="D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fT_set1">
        <a:dk1>
          <a:sysClr val="windowText" lastClr="000000"/>
        </a:dk1>
        <a:lt1>
          <a:sysClr val="window" lastClr="FFFFFF"/>
        </a:lt1>
        <a:dk2>
          <a:srgbClr val="44546A"/>
        </a:dk2>
        <a:lt2>
          <a:srgbClr val="E7E6E6"/>
        </a:lt2>
        <a:accent1>
          <a:srgbClr val="006853"/>
        </a:accent1>
        <a:accent2>
          <a:srgbClr val="1DE9B6"/>
        </a:accent2>
        <a:accent3>
          <a:srgbClr val="15B542"/>
        </a:accent3>
        <a:accent4>
          <a:srgbClr val="161616"/>
        </a:accent4>
        <a:accent5>
          <a:srgbClr val="EEF1F2"/>
        </a:accent5>
        <a:accent6>
          <a:srgbClr val="626262"/>
        </a:accent6>
        <a:hlink>
          <a:srgbClr val="0082CA"/>
        </a:hlink>
        <a:folHlink>
          <a:srgbClr val="006AB0"/>
        </a:folHlink>
      </a:clrScheme>
    </a:extraClrScheme>
    <a:extraClrScheme>
      <a:clrScheme name="DfT_Set2">
        <a:dk1>
          <a:srgbClr val="161616"/>
        </a:dk1>
        <a:lt1>
          <a:sysClr val="window" lastClr="FFFFFF"/>
        </a:lt1>
        <a:dk2>
          <a:srgbClr val="161616"/>
        </a:dk2>
        <a:lt2>
          <a:srgbClr val="EEF1F2"/>
        </a:lt2>
        <a:accent1>
          <a:srgbClr val="15B542"/>
        </a:accent1>
        <a:accent2>
          <a:srgbClr val="88EF1B"/>
        </a:accent2>
        <a:accent3>
          <a:srgbClr val="9D98C9"/>
        </a:accent3>
        <a:accent4>
          <a:srgbClr val="0E115F"/>
        </a:accent4>
        <a:accent5>
          <a:srgbClr val="EEF1F2"/>
        </a:accent5>
        <a:accent6>
          <a:srgbClr val="626262"/>
        </a:accent6>
        <a:hlink>
          <a:srgbClr val="0082CA"/>
        </a:hlink>
        <a:folHlink>
          <a:srgbClr val="006AB0"/>
        </a:folHlink>
      </a:clrScheme>
    </a:extraClrScheme>
    <a:extraClrScheme>
      <a:clrScheme name="DfT_Set3">
        <a:dk1>
          <a:srgbClr val="161616"/>
        </a:dk1>
        <a:lt1>
          <a:sysClr val="window" lastClr="FFFFFF"/>
        </a:lt1>
        <a:dk2>
          <a:srgbClr val="161616"/>
        </a:dk2>
        <a:lt2>
          <a:srgbClr val="EEF1F2"/>
        </a:lt2>
        <a:accent1>
          <a:srgbClr val="FF5500"/>
        </a:accent1>
        <a:accent2>
          <a:srgbClr val="161616"/>
        </a:accent2>
        <a:accent3>
          <a:srgbClr val="EEF1F2"/>
        </a:accent3>
        <a:accent4>
          <a:srgbClr val="FDBB8B"/>
        </a:accent4>
        <a:accent5>
          <a:srgbClr val="626262"/>
        </a:accent5>
        <a:accent6>
          <a:srgbClr val="161616"/>
        </a:accent6>
        <a:hlink>
          <a:srgbClr val="0082CA"/>
        </a:hlink>
        <a:folHlink>
          <a:srgbClr val="006AB0"/>
        </a:folHlink>
      </a:clrScheme>
    </a:extraClrScheme>
    <a:extraClrScheme>
      <a:clrScheme name="DfT_Set 4">
        <a:dk1>
          <a:srgbClr val="161616"/>
        </a:dk1>
        <a:lt1>
          <a:sysClr val="window" lastClr="FFFFFF"/>
        </a:lt1>
        <a:dk2>
          <a:srgbClr val="161616"/>
        </a:dk2>
        <a:lt2>
          <a:srgbClr val="EEF1F2"/>
        </a:lt2>
        <a:accent1>
          <a:srgbClr val="FFD833"/>
        </a:accent1>
        <a:accent2>
          <a:srgbClr val="0E115F"/>
        </a:accent2>
        <a:accent3>
          <a:srgbClr val="F8FB9E"/>
        </a:accent3>
        <a:accent4>
          <a:srgbClr val="0E115F"/>
        </a:accent4>
        <a:accent5>
          <a:srgbClr val="EEF1F2"/>
        </a:accent5>
        <a:accent6>
          <a:srgbClr val="626262"/>
        </a:accent6>
        <a:hlink>
          <a:srgbClr val="0082CA"/>
        </a:hlink>
        <a:folHlink>
          <a:srgbClr val="006AB0"/>
        </a:folHlink>
      </a:clrScheme>
    </a:extraClrScheme>
  </a:extraClrSchemeLst>
  <a:extLst>
    <a:ext uri="{05A4C25C-085E-4340-85A3-A5531E510DB2}">
      <thm15:themeFamily xmlns:thm15="http://schemas.microsoft.com/office/thememl/2012/main" name="DfT Standard Presentation" id="{8C48565B-A033-4F66-BF61-B954A306F604}" vid="{05BED234-4065-4457-AFB2-47538598DF04}"/>
    </a:ext>
  </a:extLst>
</a:theme>
</file>

<file path=ppt/theme/theme2.xml><?xml version="1.0" encoding="utf-8"?>
<a:theme xmlns:a="http://schemas.openxmlformats.org/drawingml/2006/main" name="Highways Agency Light Grey">
  <a:themeElements>
    <a:clrScheme name="Highways Agency Colour Palette">
      <a:dk1>
        <a:srgbClr val="002E5F"/>
      </a:dk1>
      <a:lt1>
        <a:sysClr val="window" lastClr="FFFFFF"/>
      </a:lt1>
      <a:dk2>
        <a:srgbClr val="4A4A49"/>
      </a:dk2>
      <a:lt2>
        <a:srgbClr val="FFFFFF"/>
      </a:lt2>
      <a:accent1>
        <a:srgbClr val="008BCB"/>
      </a:accent1>
      <a:accent2>
        <a:srgbClr val="CB2686"/>
      </a:accent2>
      <a:accent3>
        <a:srgbClr val="F49600"/>
      </a:accent3>
      <a:accent4>
        <a:srgbClr val="457C1F"/>
      </a:accent4>
      <a:accent5>
        <a:srgbClr val="00A6AA"/>
      </a:accent5>
      <a:accent6>
        <a:srgbClr val="A0A0BE"/>
      </a:accent6>
      <a:hlink>
        <a:srgbClr val="008BCB"/>
      </a:hlink>
      <a:folHlink>
        <a:srgbClr val="A0A0BE"/>
      </a:folHlink>
    </a:clrScheme>
    <a:fontScheme name="Highways England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12F5451A76F64D8DA5C64BDE87180C" ma:contentTypeVersion="2" ma:contentTypeDescription="Create a new document." ma:contentTypeScope="" ma:versionID="6e5422f9a770c1c126cb45bb2270621e">
  <xsd:schema xmlns:xsd="http://www.w3.org/2001/XMLSchema" xmlns:xs="http://www.w3.org/2001/XMLSchema" xmlns:p="http://schemas.microsoft.com/office/2006/metadata/properties" xmlns:ns2="4ce44ae8-8732-4275-82a0-8cb7b11a942f" targetNamespace="http://schemas.microsoft.com/office/2006/metadata/properties" ma:root="true" ma:fieldsID="e25fcae8893745ad1bb098c1b500227a" ns2:_="">
    <xsd:import namespace="4ce44ae8-8732-4275-82a0-8cb7b11a94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44ae8-8732-4275-82a0-8cb7b11a94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9A28D5-7AA5-4BCE-A948-428468BF3F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06ED7F-F2C1-4BC9-8349-16E51EEEB2F2}"/>
</file>

<file path=customXml/itemProps3.xml><?xml version="1.0" encoding="utf-8"?>
<ds:datastoreItem xmlns:ds="http://schemas.openxmlformats.org/officeDocument/2006/customXml" ds:itemID="{D6C88A28-3547-4553-AF6F-28F3769A6AC7}">
  <ds:schemaRefs>
    <ds:schemaRef ds:uri="f84c5bf7-f491-4c42-88a6-681b87e3f8bf"/>
    <ds:schemaRef ds:uri="http://schemas.microsoft.com/office/infopath/2007/PartnerControls"/>
    <ds:schemaRef ds:uri="4fea251c-3bdd-4d50-962b-ffa2ae250ba0"/>
    <ds:schemaRef ds:uri="http://purl.org/dc/terms/"/>
    <ds:schemaRef ds:uri="http://schemas.microsoft.com/office/2006/documentManagement/types"/>
    <ds:schemaRef ds:uri="15ff3d39-6e7b-4d70-9b7c-8d9fe85d0f29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DfT Standard Presentation Template</Template>
  <TotalTime>1242</TotalTime>
  <Words>449</Words>
  <Application>Microsoft Office PowerPoint</Application>
  <PresentationFormat>Widescreen</PresentationFormat>
  <Paragraphs>92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Office Theme</vt:lpstr>
      <vt:lpstr>Highways Agency Light Grey</vt:lpstr>
      <vt:lpstr>US TRB State of the Art Review of Cooperative Automated Transportation Systems </vt:lpstr>
      <vt:lpstr>Connected and Autonomous Vehicles</vt:lpstr>
      <vt:lpstr>National Impetus</vt:lpstr>
      <vt:lpstr>Delivering better Services</vt:lpstr>
      <vt:lpstr>Delivering better Services</vt:lpstr>
      <vt:lpstr>Delivering better Services</vt:lpstr>
      <vt:lpstr>Delivering better Services</vt:lpstr>
      <vt:lpstr>Get in touch;  darren.capes@dft.gov.uk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Connected Vehicles</dc:title>
  <dc:creator>Gary Crockford</dc:creator>
  <cp:lastModifiedBy>Lily Wong Le</cp:lastModifiedBy>
  <cp:revision>40</cp:revision>
  <dcterms:created xsi:type="dcterms:W3CDTF">2021-01-13T13:25:18Z</dcterms:created>
  <dcterms:modified xsi:type="dcterms:W3CDTF">2022-08-11T18:02:49Z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0x010100E012F5451A76F64D8DA5C64BDE87180C</vt:lpwstr>
  </property>
  <property fmtid="{D5CDD505-2E9C-101B-9397-08002B2CF9AE}" pid="3" name="CustomTag">
    <vt:lpwstr/>
  </property>
  <property fmtid="{D5CDD505-2E9C-101B-9397-08002B2CF9AE}" pid="4" name="FinancialYear">
    <vt:lpwstr/>
  </property>
  <property fmtid="{D5CDD505-2E9C-101B-9397-08002B2CF9AE}" pid="5" name="MediaServiceImageTags">
    <vt:lpwstr/>
  </property>
</Properties>
</file>