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</p:sldMasterIdLst>
  <p:notesMasterIdLst>
    <p:notesMasterId r:id="rId11"/>
  </p:notesMasterIdLst>
  <p:sldIdLst>
    <p:sldId id="264" r:id="rId6"/>
    <p:sldId id="295" r:id="rId7"/>
    <p:sldId id="296" r:id="rId8"/>
    <p:sldId id="297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64EBC1-19D8-4A28-9658-4088C5BDB287}">
          <p14:sldIdLst>
            <p14:sldId id="264"/>
            <p14:sldId id="295"/>
            <p14:sldId id="296"/>
            <p14:sldId id="297"/>
            <p14:sldId id="276"/>
          </p14:sldIdLst>
        </p14:section>
        <p14:section name="Crystal elements" id="{81DB1B52-9E15-416A-AE28-3B3BE3802732}">
          <p14:sldIdLst/>
        </p14:section>
      </p14:sectionLst>
    </p:ext>
    <p:ext uri="{EFAFB233-063F-42B5-8137-9DF3F51BA10A}">
      <p15:sldGuideLst xmlns:p15="http://schemas.microsoft.com/office/powerpoint/2012/main">
        <p15:guide id="3" orient="horz" pos="2260" userDrawn="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0"/>
    <a:srgbClr val="0E1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6CEDF-5BAA-4F00-A8D5-FEBD27AE26C5}" v="28" dt="2022-07-07T16:22:49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86" d="100"/>
          <a:sy n="86" d="100"/>
        </p:scale>
        <p:origin x="1476" y="90"/>
      </p:cViewPr>
      <p:guideLst>
        <p:guide orient="horz" pos="22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733A0-398B-4BAF-BD25-169F4A83029D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F6594-2178-41A6-A524-8B4506A022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4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6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4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9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F6594-2178-41A6-A524-8B4506A022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95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552AAFF1-B474-46CA-B602-B416F88B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4" y="0"/>
            <a:ext cx="91851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4641" y="3719246"/>
            <a:ext cx="7850584" cy="656474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784" y="4391088"/>
            <a:ext cx="7861369" cy="69834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E03-2954-4EF7-BCEC-E8FFAE24FA63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4641" y="5153952"/>
            <a:ext cx="3637359" cy="698347"/>
          </a:xfrm>
        </p:spPr>
        <p:txBody>
          <a:bodyPr/>
          <a:lstStyle>
            <a:lvl1pPr>
              <a:buNone/>
              <a:defRPr sz="1400">
                <a:solidFill>
                  <a:srgbClr val="0E115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85752F-2A9A-4A95-A01C-0EA26995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641" y="6302066"/>
            <a:ext cx="4037409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F16563-6823-456B-83E3-0A5C79A2A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" y="351799"/>
            <a:ext cx="1039871" cy="660201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id="{F0DC3D51-92E9-4AC2-81DC-4012622EC3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71" y="5734030"/>
            <a:ext cx="1491882" cy="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325968"/>
            <a:ext cx="7440612" cy="1250421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6" y="1845355"/>
            <a:ext cx="7440611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5151-205D-43DF-B38B-FC1FBF98315D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266C6-E837-4E98-916C-A0AA37D2D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160" y="6402316"/>
            <a:ext cx="2323840" cy="4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4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A67D-BE75-4AEB-96F6-7AE96935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F3791-E2DC-4FFD-A9A9-C659A370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E7FD-0681-4E51-B2C9-F9111E6B5BE5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ABCD-E475-40CD-82C0-76BA390E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28250-E1AC-406D-9BC5-B5FA1DC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4AFD1-9DC2-4E9B-9358-4E185F12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800" y="1846800"/>
            <a:ext cx="4112741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4888925-22DC-41C7-9D24-D2779003AB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0897" y="1846800"/>
            <a:ext cx="4112741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EAD5F2BA-62AF-4BD3-B74A-36CEBE09E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4" y="5553513"/>
            <a:ext cx="2661816" cy="1304488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2A8002-49CC-444A-9B87-A70589588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A67D-BE75-4AEB-96F6-7AE96935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F3791-E2DC-4FFD-A9A9-C659A370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EBE1-1526-4085-9EF8-0A1CDC56B696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ABCD-E475-40CD-82C0-76BA390E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28250-E1AC-406D-9BC5-B5FA1DC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4AFD1-9DC2-4E9B-9358-4E185F12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800" y="1846800"/>
            <a:ext cx="4112741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4888925-22DC-41C7-9D24-D2779003AB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0897" y="1846800"/>
            <a:ext cx="4112741" cy="3916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08CA1-8F0E-4C39-BB0A-F9BA39074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160" y="6402316"/>
            <a:ext cx="2323840" cy="4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77642FBD-813B-4D67-AA77-0B8917FCE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2048" y="1777496"/>
            <a:ext cx="4204784" cy="2659724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37C8-AFFB-4A95-A65E-01327FA4840B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DBB4-B47C-4AA5-8BED-8FE06246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3166" y="7372601"/>
            <a:ext cx="3086100" cy="180908"/>
          </a:xfrm>
        </p:spPr>
        <p:txBody>
          <a:bodyPr/>
          <a:lstStyle/>
          <a:p>
            <a:r>
              <a:rPr lang="en-GB"/>
              <a:t>Connected Vehicles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3BB3C-E271-4214-9B11-726BCBB9A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" y="6325591"/>
            <a:ext cx="1665655" cy="178081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63A4B79-9B41-4216-A988-CE10452559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0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5D3F65-BB59-4DCE-819B-6E3955A89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660" y="462230"/>
            <a:ext cx="3547068" cy="3647546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94B-50B7-4A48-8990-F5A56BAAAB76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picture containing tableware, plate, drawing&#10;&#10;Description automatically generated">
            <a:extLst>
              <a:ext uri="{FF2B5EF4-FFF2-40B4-BE49-F238E27FC236}">
                <a16:creationId xmlns:a16="http://schemas.microsoft.com/office/drawing/2014/main" id="{09B6A639-28B5-4773-8A85-E55FD522A1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00" y="6296400"/>
            <a:ext cx="896494" cy="2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5949128B-A954-4FB6-9FFC-E8D47B890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206"/>
            <a:ext cx="9144000" cy="5141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D2A2A-8C01-4EF3-BFC3-F565457DB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465" y="2924069"/>
            <a:ext cx="7950496" cy="2210639"/>
          </a:xfrm>
        </p:spPr>
        <p:txBody>
          <a:bodyPr anchor="t" anchorCtr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CA2C-2DC0-44FB-A3DA-1A1BC13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106A-821F-4F62-B835-0C7178A9F73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DBB4-B47C-4AA5-8BED-8FE06246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671A-B7B4-4787-939C-D195FB6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F00FC-B154-4956-8D9D-978D54E46B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" y="6325591"/>
            <a:ext cx="1665655" cy="178081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2434A3A-9562-4F5F-9564-9C0161C76F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3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822B-8636-4D6C-A236-88D01E832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9AF1C-01C0-42A8-9C4B-1E9C2782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849D-B3BA-470F-8C8D-654F319C3174}" type="datetime1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40710-263D-407F-AC80-4C89F77E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E2B16-C39C-474E-9069-5E9A3570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9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4A999-34D9-4A4D-B40E-FD064B13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DF0-DA5F-45D4-ACA5-76327DC8E111}" type="datetime1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D61DA-1957-490D-BD36-CBE15EDF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0A2D9-B2DC-4447-BE4B-97055C9A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5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3574029" y="108000"/>
            <a:ext cx="5488972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00" y="108000"/>
            <a:ext cx="4053668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924" y="108000"/>
            <a:ext cx="722096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82" name="Picture 81" descr="Shape, background pattern&#10;&#10;Description automatically generated">
            <a:extLst>
              <a:ext uri="{FF2B5EF4-FFF2-40B4-BE49-F238E27FC236}">
                <a16:creationId xmlns:a16="http://schemas.microsoft.com/office/drawing/2014/main" id="{2A0A1DB7-664C-469D-98B3-04942EB04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6" t="1575" r="886" b="1575"/>
          <a:stretch/>
        </p:blipFill>
        <p:spPr>
          <a:xfrm>
            <a:off x="3574030" y="108000"/>
            <a:ext cx="5488972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8680" y="2456264"/>
            <a:ext cx="3235722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8680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8679" y="4311588"/>
            <a:ext cx="14256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4548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4030" y="108000"/>
            <a:ext cx="5488970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4143782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913" y="108000"/>
            <a:ext cx="722096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81000" y="108000"/>
            <a:ext cx="4053667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726" y="2456264"/>
            <a:ext cx="3235722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727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727" y="4281703"/>
            <a:ext cx="14256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770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DFEA1014-394B-4BAA-802A-43E973B89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/>
          <a:stretch/>
        </p:blipFill>
        <p:spPr>
          <a:xfrm>
            <a:off x="-18849" y="-13446"/>
            <a:ext cx="9162849" cy="68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4784" y="3718800"/>
            <a:ext cx="7851600" cy="65520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783" y="4392000"/>
            <a:ext cx="7862400" cy="698400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5BF1-F828-401E-8EC5-877F48D2057C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4641" y="5155200"/>
            <a:ext cx="3637359" cy="698347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BDB854A-7269-4DC0-9140-879E83DC7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640" y="6302066"/>
            <a:ext cx="40392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EE7E66-4FBE-4038-A74B-8C0EA6C5AE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" y="351799"/>
            <a:ext cx="1039871" cy="660201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EE52933-59E6-490C-B4FD-95DC97196E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00" y="5734800"/>
            <a:ext cx="149366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0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00" y="107950"/>
            <a:ext cx="8982038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81001" y="107996"/>
            <a:ext cx="195258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14" y="421351"/>
            <a:ext cx="6941999" cy="838426"/>
          </a:xfrm>
        </p:spPr>
        <p:txBody>
          <a:bodyPr anchor="t" anchorCtr="0">
            <a:noAutofit/>
          </a:bodyPr>
          <a:lstStyle>
            <a:lvl1pPr>
              <a:defRPr lang="en-GB" sz="18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42326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41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3382" y="107950"/>
            <a:ext cx="7029655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81001" y="107996"/>
            <a:ext cx="195258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81000" y="108000"/>
            <a:ext cx="195258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3383" y="107996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81000" y="108000"/>
            <a:ext cx="1952588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1660338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8" y="374859"/>
            <a:ext cx="172562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70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9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81001" y="108000"/>
            <a:ext cx="2270591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81000" y="108000"/>
            <a:ext cx="2270592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51592" y="108000"/>
            <a:ext cx="6711409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4221" y="1"/>
            <a:ext cx="2748558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4045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2055136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6" y="374859"/>
            <a:ext cx="2001836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70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19525" y="107950"/>
            <a:ext cx="5243512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81000" y="108000"/>
            <a:ext cx="373852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9525" y="107996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98" name="Picture 97" descr="Shape, background pattern&#10;&#10;Description automatically generated">
            <a:extLst>
              <a:ext uri="{FF2B5EF4-FFF2-40B4-BE49-F238E27FC236}">
                <a16:creationId xmlns:a16="http://schemas.microsoft.com/office/drawing/2014/main" id="{D2A1DEC2-8A0D-478D-8F8C-68599FB66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58227"/>
          <a:stretch/>
        </p:blipFill>
        <p:spPr>
          <a:xfrm>
            <a:off x="81000" y="108000"/>
            <a:ext cx="3738525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3373324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6" y="374859"/>
            <a:ext cx="337332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68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81000" y="108000"/>
            <a:ext cx="373852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81000" y="108000"/>
            <a:ext cx="373852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9525" y="108000"/>
            <a:ext cx="524347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4221" y="1"/>
            <a:ext cx="2748558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9525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3373324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6" y="374859"/>
            <a:ext cx="3186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68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5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10412" y="108000"/>
            <a:ext cx="1952588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81000" y="108000"/>
            <a:ext cx="7025534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06534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244EE556-57EE-4C9C-8B8F-1D57D5A8B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575" r="6618" b="1575"/>
          <a:stretch/>
        </p:blipFill>
        <p:spPr>
          <a:xfrm>
            <a:off x="80999" y="108000"/>
            <a:ext cx="7025534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661753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6567291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656456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71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00" y="108000"/>
            <a:ext cx="1952588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033588" y="108000"/>
            <a:ext cx="702346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033588" y="108000"/>
            <a:ext cx="7029413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71588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7" y="1293377"/>
            <a:ext cx="661753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4" y="374859"/>
            <a:ext cx="6567291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2235" y="751478"/>
            <a:ext cx="656456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97722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64" y="3222864"/>
            <a:ext cx="8982074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81000" y="108001"/>
            <a:ext cx="8982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4463982" y="-1158401"/>
            <a:ext cx="216000" cy="8982037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81000" y="108001"/>
            <a:ext cx="8974720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21" y="1480057"/>
            <a:ext cx="7176459" cy="1572851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005" y="374859"/>
            <a:ext cx="7695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005" y="751478"/>
            <a:ext cx="7695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97722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1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812956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214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807932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8076588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4185000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807932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8076588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4711304" y="1293814"/>
            <a:ext cx="4181475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214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90748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10460E3C-1419-4F8B-BA74-AC489B6AE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/>
          <a:stretch/>
        </p:blipFill>
        <p:spPr>
          <a:xfrm>
            <a:off x="-18849" y="-13446"/>
            <a:ext cx="9162849" cy="68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4784" y="3770967"/>
            <a:ext cx="7930608" cy="881196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4784" y="4669636"/>
            <a:ext cx="7085145" cy="77287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5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027-C8D4-4A69-85B6-2E8C3D7A3FF8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4641" y="5727694"/>
            <a:ext cx="3637359" cy="698347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137D607-7FA0-4694-98B8-9BE3BA499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640" y="6302066"/>
            <a:ext cx="40392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6A9730-8BA5-44D7-A9EB-2AAC66C9B8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" y="351799"/>
            <a:ext cx="1039871" cy="660201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55164B2-8466-4B92-8874-380F756C89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00" y="5734800"/>
            <a:ext cx="149366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8129569" cy="4351338"/>
          </a:xfrm>
        </p:spPr>
        <p:txBody>
          <a:bodyPr numCol="2" spcCol="540000"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807932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8076588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214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96044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214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501983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214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475877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4030" y="108000"/>
            <a:ext cx="5488970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4143782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913" y="108000"/>
            <a:ext cx="722096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81000" y="108000"/>
            <a:ext cx="4053667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726" y="1391425"/>
            <a:ext cx="3235722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405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502444" y="4603645"/>
            <a:ext cx="138941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31351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503133" y="5189075"/>
            <a:ext cx="138873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85948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488451" y="3438850"/>
            <a:ext cx="2765864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93323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481743" y="4037049"/>
            <a:ext cx="2772572" cy="303379"/>
            <a:chOff x="642324" y="4027397"/>
            <a:chExt cx="3696762" cy="303379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49820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Twitter</a:t>
              </a:r>
              <a:r>
                <a:rPr lang="en-GB" sz="1200" dirty="0">
                  <a:solidFill>
                    <a:schemeClr val="accent1"/>
                  </a:solidFill>
                </a:rPr>
                <a:t> 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43049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5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4030" y="108000"/>
            <a:ext cx="5488970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4143782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913" y="108000"/>
            <a:ext cx="722096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81000" y="108000"/>
            <a:ext cx="4053667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726" y="1391425"/>
            <a:ext cx="3235722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40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502444" y="4603645"/>
            <a:ext cx="138941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31351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503133" y="5189075"/>
            <a:ext cx="138873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85948"/>
              <a:ext cx="1488658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488451" y="3438850"/>
            <a:ext cx="2765864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rgbClr val="FFFFFF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05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93323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highwaysengland.co.uk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8B524-62C3-41EA-BFE9-9BF66A051521}"/>
              </a:ext>
            </a:extLst>
          </p:cNvPr>
          <p:cNvGrpSpPr/>
          <p:nvPr userDrawn="1"/>
        </p:nvGrpSpPr>
        <p:grpSpPr>
          <a:xfrm>
            <a:off x="481743" y="4037049"/>
            <a:ext cx="2772572" cy="303379"/>
            <a:chOff x="642324" y="4027397"/>
            <a:chExt cx="3696762" cy="303379"/>
          </a:xfrm>
        </p:grpSpPr>
        <p:sp>
          <p:nvSpPr>
            <p:cNvPr id="23" name="Graphic 52">
              <a:extLst>
                <a:ext uri="{FF2B5EF4-FFF2-40B4-BE49-F238E27FC236}">
                  <a16:creationId xmlns:a16="http://schemas.microsoft.com/office/drawing/2014/main" id="{1D936619-9B69-492D-8F09-F101804FDE6B}"/>
                </a:ext>
              </a:extLst>
            </p:cNvPr>
            <p:cNvSpPr/>
            <p:nvPr/>
          </p:nvSpPr>
          <p:spPr>
            <a:xfrm>
              <a:off x="642324" y="4027397"/>
              <a:ext cx="373296" cy="303379"/>
            </a:xfrm>
            <a:custGeom>
              <a:avLst/>
              <a:gdLst>
                <a:gd name="connsiteX0" fmla="*/ 892134 w 2838459"/>
                <a:gd name="connsiteY0" fmla="*/ 2306263 h 2306831"/>
                <a:gd name="connsiteX1" fmla="*/ 2549065 w 2838459"/>
                <a:gd name="connsiteY1" fmla="*/ 649332 h 2306831"/>
                <a:gd name="connsiteX2" fmla="*/ 2547427 w 2838459"/>
                <a:gd name="connsiteY2" fmla="*/ 574046 h 2306831"/>
                <a:gd name="connsiteX3" fmla="*/ 2837920 w 2838459"/>
                <a:gd name="connsiteY3" fmla="*/ 272494 h 2306831"/>
                <a:gd name="connsiteX4" fmla="*/ 2503488 w 2838459"/>
                <a:gd name="connsiteY4" fmla="*/ 364172 h 2306831"/>
                <a:gd name="connsiteX5" fmla="*/ 2759577 w 2838459"/>
                <a:gd name="connsiteY5" fmla="*/ 42065 h 2306831"/>
                <a:gd name="connsiteX6" fmla="*/ 2389778 w 2838459"/>
                <a:gd name="connsiteY6" fmla="*/ 183416 h 2306831"/>
                <a:gd name="connsiteX7" fmla="*/ 1964687 w 2838459"/>
                <a:gd name="connsiteY7" fmla="*/ -569 h 2306831"/>
                <a:gd name="connsiteX8" fmla="*/ 1382290 w 2838459"/>
                <a:gd name="connsiteY8" fmla="*/ 581714 h 2306831"/>
                <a:gd name="connsiteX9" fmla="*/ 1397388 w 2838459"/>
                <a:gd name="connsiteY9" fmla="*/ 714502 h 2306831"/>
                <a:gd name="connsiteX10" fmla="*/ 197000 w 2838459"/>
                <a:gd name="connsiteY10" fmla="*/ 106045 h 2306831"/>
                <a:gd name="connsiteX11" fmla="*/ 118142 w 2838459"/>
                <a:gd name="connsiteY11" fmla="*/ 398748 h 2306831"/>
                <a:gd name="connsiteX12" fmla="*/ 377298 w 2838459"/>
                <a:gd name="connsiteY12" fmla="*/ 883504 h 2306831"/>
                <a:gd name="connsiteX13" fmla="*/ 113542 w 2838459"/>
                <a:gd name="connsiteY13" fmla="*/ 810666 h 2306831"/>
                <a:gd name="connsiteX14" fmla="*/ 113456 w 2838459"/>
                <a:gd name="connsiteY14" fmla="*/ 818105 h 2306831"/>
                <a:gd name="connsiteX15" fmla="*/ 580676 w 2838459"/>
                <a:gd name="connsiteY15" fmla="*/ 1388977 h 2306831"/>
                <a:gd name="connsiteX16" fmla="*/ 427114 w 2838459"/>
                <a:gd name="connsiteY16" fmla="*/ 1409474 h 2306831"/>
                <a:gd name="connsiteX17" fmla="*/ 317662 w 2838459"/>
                <a:gd name="connsiteY17" fmla="*/ 1398968 h 2306831"/>
                <a:gd name="connsiteX18" fmla="*/ 861683 w 2838459"/>
                <a:gd name="connsiteY18" fmla="*/ 1803457 h 2306831"/>
                <a:gd name="connsiteX19" fmla="*/ 138383 w 2838459"/>
                <a:gd name="connsiteY19" fmla="*/ 2052726 h 2306831"/>
                <a:gd name="connsiteX20" fmla="*/ -539 w 2838459"/>
                <a:gd name="connsiteY20" fmla="*/ 2044668 h 2306831"/>
                <a:gd name="connsiteX21" fmla="*/ 892163 w 2838459"/>
                <a:gd name="connsiteY21" fmla="*/ 2306263 h 230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38459" h="2306831">
                  <a:moveTo>
                    <a:pt x="892134" y="2306263"/>
                  </a:moveTo>
                  <a:cubicBezTo>
                    <a:pt x="1963325" y="2306263"/>
                    <a:pt x="2549065" y="1418838"/>
                    <a:pt x="2549065" y="649332"/>
                  </a:cubicBezTo>
                  <a:cubicBezTo>
                    <a:pt x="2549065" y="624119"/>
                    <a:pt x="2548561" y="599030"/>
                    <a:pt x="2547427" y="574046"/>
                  </a:cubicBezTo>
                  <a:cubicBezTo>
                    <a:pt x="2661136" y="491845"/>
                    <a:pt x="2759967" y="389271"/>
                    <a:pt x="2837920" y="272494"/>
                  </a:cubicBezTo>
                  <a:cubicBezTo>
                    <a:pt x="2733574" y="318872"/>
                    <a:pt x="2621283" y="350094"/>
                    <a:pt x="2503488" y="364172"/>
                  </a:cubicBezTo>
                  <a:cubicBezTo>
                    <a:pt x="2623722" y="292077"/>
                    <a:pt x="2716029" y="178025"/>
                    <a:pt x="2759577" y="42065"/>
                  </a:cubicBezTo>
                  <a:cubicBezTo>
                    <a:pt x="2647059" y="108769"/>
                    <a:pt x="2522443" y="157251"/>
                    <a:pt x="2389778" y="183416"/>
                  </a:cubicBezTo>
                  <a:cubicBezTo>
                    <a:pt x="2283508" y="70221"/>
                    <a:pt x="2132213" y="-569"/>
                    <a:pt x="1964687" y="-569"/>
                  </a:cubicBezTo>
                  <a:cubicBezTo>
                    <a:pt x="1643085" y="-569"/>
                    <a:pt x="1382290" y="260226"/>
                    <a:pt x="1382290" y="581714"/>
                  </a:cubicBezTo>
                  <a:cubicBezTo>
                    <a:pt x="1382290" y="627415"/>
                    <a:pt x="1387396" y="671868"/>
                    <a:pt x="1397388" y="714502"/>
                  </a:cubicBezTo>
                  <a:cubicBezTo>
                    <a:pt x="913375" y="690147"/>
                    <a:pt x="484188" y="458412"/>
                    <a:pt x="197000" y="106045"/>
                  </a:cubicBezTo>
                  <a:cubicBezTo>
                    <a:pt x="146984" y="192103"/>
                    <a:pt x="118142" y="292077"/>
                    <a:pt x="118142" y="398748"/>
                  </a:cubicBezTo>
                  <a:cubicBezTo>
                    <a:pt x="118142" y="600792"/>
                    <a:pt x="220955" y="779157"/>
                    <a:pt x="377298" y="883504"/>
                  </a:cubicBezTo>
                  <a:cubicBezTo>
                    <a:pt x="281753" y="880551"/>
                    <a:pt x="191999" y="854319"/>
                    <a:pt x="113542" y="810666"/>
                  </a:cubicBezTo>
                  <a:cubicBezTo>
                    <a:pt x="113456" y="813114"/>
                    <a:pt x="113456" y="815495"/>
                    <a:pt x="113456" y="818105"/>
                  </a:cubicBezTo>
                  <a:cubicBezTo>
                    <a:pt x="113456" y="1100131"/>
                    <a:pt x="314195" y="1335618"/>
                    <a:pt x="580676" y="1388977"/>
                  </a:cubicBezTo>
                  <a:cubicBezTo>
                    <a:pt x="531737" y="1402321"/>
                    <a:pt x="480245" y="1409474"/>
                    <a:pt x="427114" y="1409474"/>
                  </a:cubicBezTo>
                  <a:cubicBezTo>
                    <a:pt x="389643" y="1409474"/>
                    <a:pt x="353143" y="1405788"/>
                    <a:pt x="317662" y="1398968"/>
                  </a:cubicBezTo>
                  <a:cubicBezTo>
                    <a:pt x="391796" y="1630359"/>
                    <a:pt x="606784" y="1798742"/>
                    <a:pt x="861683" y="1803457"/>
                  </a:cubicBezTo>
                  <a:cubicBezTo>
                    <a:pt x="662363" y="1959686"/>
                    <a:pt x="411274" y="2052726"/>
                    <a:pt x="138383" y="2052726"/>
                  </a:cubicBezTo>
                  <a:cubicBezTo>
                    <a:pt x="91434" y="2052726"/>
                    <a:pt x="45048" y="2050059"/>
                    <a:pt x="-539" y="2044668"/>
                  </a:cubicBezTo>
                  <a:cubicBezTo>
                    <a:pt x="257197" y="2209870"/>
                    <a:pt x="563246" y="2306263"/>
                    <a:pt x="892163" y="230626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17C879-28D5-472B-A84E-99227C2B54B4}"/>
                </a:ext>
              </a:extLst>
            </p:cNvPr>
            <p:cNvSpPr txBox="1"/>
            <p:nvPr/>
          </p:nvSpPr>
          <p:spPr>
            <a:xfrm>
              <a:off x="1033826" y="4049820"/>
              <a:ext cx="3305260" cy="2585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Twitter </a:t>
              </a:r>
              <a:r>
                <a:rPr lang="en-GB" sz="1200" dirty="0">
                  <a:solidFill>
                    <a:schemeClr val="accent1"/>
                  </a:solidFill>
                </a:rPr>
                <a:t>@HighwaysEngland</a:t>
              </a:r>
            </a:p>
          </p:txBody>
        </p:sp>
      </p:grp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8C68A854-CE13-4DFA-B3CC-4C069DCB573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53340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142782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4030" y="108000"/>
            <a:ext cx="5488970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0" y="-1"/>
            <a:ext cx="4143782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913" y="108000"/>
            <a:ext cx="722096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62" name="Picture 61" descr="Shape, background pattern&#10;&#10;Description automatically generated">
            <a:extLst>
              <a:ext uri="{FF2B5EF4-FFF2-40B4-BE49-F238E27FC236}">
                <a16:creationId xmlns:a16="http://schemas.microsoft.com/office/drawing/2014/main" id="{B4C19D12-F0F8-45F6-89F7-2EFED63B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54783" b="1575"/>
          <a:stretch/>
        </p:blipFill>
        <p:spPr>
          <a:xfrm>
            <a:off x="81000" y="108000"/>
            <a:ext cx="4053667" cy="6642000"/>
          </a:xfrm>
          <a:custGeom>
            <a:avLst/>
            <a:gdLst>
              <a:gd name="connsiteX0" fmla="*/ 0 w 5404889"/>
              <a:gd name="connsiteY0" fmla="*/ 0 h 6642000"/>
              <a:gd name="connsiteX1" fmla="*/ 5404889 w 5404889"/>
              <a:gd name="connsiteY1" fmla="*/ 0 h 6642000"/>
              <a:gd name="connsiteX2" fmla="*/ 4657372 w 5404889"/>
              <a:gd name="connsiteY2" fmla="*/ 6642000 h 6642000"/>
              <a:gd name="connsiteX3" fmla="*/ 0 w 540488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89" h="6642000">
                <a:moveTo>
                  <a:pt x="0" y="0"/>
                </a:moveTo>
                <a:lnTo>
                  <a:pt x="5404889" y="0"/>
                </a:lnTo>
                <a:lnTo>
                  <a:pt x="4657372" y="6642000"/>
                </a:lnTo>
                <a:lnTo>
                  <a:pt x="0" y="6642000"/>
                </a:lnTo>
                <a:close/>
              </a:path>
            </a:pathLst>
          </a:cu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726" y="2456264"/>
            <a:ext cx="3235722" cy="1338828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40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727" y="3825618"/>
            <a:ext cx="2082621" cy="3693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1800" dirty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727" y="4281703"/>
            <a:ext cx="1425600" cy="370800"/>
          </a:xfrm>
        </p:spPr>
        <p:txBody>
          <a:bodyPr/>
          <a:lstStyle>
            <a:lvl1pPr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8613" y="6393457"/>
            <a:ext cx="120515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3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00" y="107950"/>
            <a:ext cx="8982038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81001" y="107996"/>
            <a:ext cx="195258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14" y="421351"/>
            <a:ext cx="6941999" cy="838426"/>
          </a:xfrm>
        </p:spPr>
        <p:txBody>
          <a:bodyPr anchor="t" anchorCtr="0">
            <a:noAutofit/>
          </a:bodyPr>
          <a:lstStyle>
            <a:lvl1pPr>
              <a:defRPr lang="en-GB" sz="18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98365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3382" y="107950"/>
            <a:ext cx="7029655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81001" y="107996"/>
            <a:ext cx="1952588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81000" y="108000"/>
            <a:ext cx="195258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3383" y="107996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115" name="Picture 114" descr="Shape, background pattern&#10;&#10;Description automatically generated">
            <a:extLst>
              <a:ext uri="{FF2B5EF4-FFF2-40B4-BE49-F238E27FC236}">
                <a16:creationId xmlns:a16="http://schemas.microsoft.com/office/drawing/2014/main" id="{BB4159B2-B0BD-4544-BEAF-669EBFAEC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77760"/>
          <a:stretch/>
        </p:blipFill>
        <p:spPr>
          <a:xfrm>
            <a:off x="81000" y="107896"/>
            <a:ext cx="1952588" cy="66421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1660338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8" y="374859"/>
            <a:ext cx="172562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98365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0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81001" y="108000"/>
            <a:ext cx="2270591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58621" b="1575"/>
          <a:stretch/>
        </p:blipFill>
        <p:spPr>
          <a:xfrm>
            <a:off x="81000" y="108000"/>
            <a:ext cx="2270592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51592" y="108000"/>
            <a:ext cx="6711409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4221" y="1"/>
            <a:ext cx="2748558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4045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2055136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6" y="374859"/>
            <a:ext cx="2001836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98365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3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81000" y="108000"/>
            <a:ext cx="373852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42567" b="1575"/>
          <a:stretch/>
        </p:blipFill>
        <p:spPr>
          <a:xfrm>
            <a:off x="81000" y="108000"/>
            <a:ext cx="3738526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19525" y="108000"/>
            <a:ext cx="524347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4221" y="1"/>
            <a:ext cx="2748558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9525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3373324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26" y="374859"/>
            <a:ext cx="3186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1582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7416F778-9E63-43D6-9038-C20DB12A5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1986974" y="0"/>
            <a:ext cx="7157026" cy="6873593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B09389E-E6D8-4BD1-8830-95AC51A43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/>
        </p:blipFill>
        <p:spPr>
          <a:xfrm>
            <a:off x="1" y="0"/>
            <a:ext cx="9144000" cy="6911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CDAFA-EC4B-40E4-AADA-09BA174EE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399" y="2502684"/>
            <a:ext cx="4108934" cy="1332715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70FA5-49A7-404D-97CB-01135F8F22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930" y="3835399"/>
            <a:ext cx="4130402" cy="77287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4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4BCD7-3107-480B-99BB-C1FE11F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6CD-AE97-4835-9A69-6DB3D755298B}" type="datetime1">
              <a:rPr lang="en-GB" smtClean="0"/>
              <a:t>11/08/2022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24DC-FA49-4850-AA45-25103D7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D209D4-B103-4993-ADF3-9AD1A6673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930" y="4648845"/>
            <a:ext cx="4130402" cy="698347"/>
          </a:xfrm>
        </p:spPr>
        <p:txBody>
          <a:bodyPr/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8440923-ECE0-4C9A-A034-12616DFC86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485" y="6302066"/>
            <a:ext cx="4039200" cy="298760"/>
          </a:xfrm>
        </p:spPr>
        <p:txBody>
          <a:bodyPr anchor="ctr" anchorCtr="0"/>
          <a:lstStyle>
            <a:lvl1pPr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INSERT SECURITY CLASSIFICATION / DRAFT STATUS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D2BC75-C969-40ED-BF76-1E479D9CB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" y="351799"/>
            <a:ext cx="1039871" cy="66020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365D071-E794-4C52-9BF9-1684C77BB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00" y="5734800"/>
            <a:ext cx="1493669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95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10412" y="108000"/>
            <a:ext cx="1952588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575" r="6576" b="1575"/>
          <a:stretch/>
        </p:blipFill>
        <p:spPr>
          <a:xfrm>
            <a:off x="81000" y="108000"/>
            <a:ext cx="7029413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06534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661753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6567291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656456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98365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91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00" y="108000"/>
            <a:ext cx="1952588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033588" y="108000"/>
            <a:ext cx="702346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9" name="Picture 18" descr="Shape, background pattern&#10;&#10;Description automatically generated">
            <a:extLst>
              <a:ext uri="{FF2B5EF4-FFF2-40B4-BE49-F238E27FC236}">
                <a16:creationId xmlns:a16="http://schemas.microsoft.com/office/drawing/2014/main" id="{6D334E1F-1EDC-448F-8D9D-27579E2C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1575" r="7462" b="1575"/>
          <a:stretch/>
        </p:blipFill>
        <p:spPr>
          <a:xfrm>
            <a:off x="2033588" y="108000"/>
            <a:ext cx="7029413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71588" y="108000"/>
            <a:ext cx="162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2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257" y="1293377"/>
            <a:ext cx="661753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4" y="374859"/>
            <a:ext cx="6567291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2235" y="751478"/>
            <a:ext cx="656456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7722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0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64" y="3222864"/>
            <a:ext cx="8982074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81000" y="108001"/>
            <a:ext cx="8982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4463982" y="-1158401"/>
            <a:ext cx="216000" cy="8982037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35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741E8919-3E3C-4F65-AD6D-552AC8FE4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148" r="959" b="51431"/>
          <a:stretch/>
        </p:blipFill>
        <p:spPr>
          <a:xfrm>
            <a:off x="81000" y="107897"/>
            <a:ext cx="8974720" cy="3114967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21" y="1480057"/>
            <a:ext cx="7176459" cy="1572851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750">
                <a:solidFill>
                  <a:schemeClr val="bg1"/>
                </a:solidFill>
              </a:defRPr>
            </a:lvl3pPr>
            <a:lvl4pPr>
              <a:defRPr sz="750">
                <a:solidFill>
                  <a:schemeClr val="bg1"/>
                </a:solidFill>
              </a:defRPr>
            </a:lvl4pPr>
            <a:lvl5pPr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005" y="374859"/>
            <a:ext cx="7695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2005" y="751478"/>
            <a:ext cx="7695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7157" y="6378063"/>
            <a:ext cx="1095593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6" y="5888067"/>
            <a:ext cx="1433162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7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01582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978102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434DB07-E52E-4332-AD3E-D8C8931E7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26" y="1293377"/>
            <a:ext cx="8129569" cy="4351338"/>
          </a:xfrm>
        </p:spPr>
        <p:txBody>
          <a:bodyPr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  <a:lvl2pPr>
              <a:defRPr sz="90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07157" y="6378063"/>
            <a:ext cx="1095593" cy="18466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2021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374859"/>
            <a:ext cx="807932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005" y="751478"/>
            <a:ext cx="8076588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35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64" y="5912527"/>
            <a:ext cx="1399702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7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48" y="1457934"/>
            <a:ext cx="8317706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1562313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339CA28D-395F-4F9D-A99B-60621F2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" t="1575" r="1213" b="1575"/>
          <a:stretch/>
        </p:blipFill>
        <p:spPr>
          <a:xfrm>
            <a:off x="81000" y="108000"/>
            <a:ext cx="8982000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9144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42326" y="6378063"/>
            <a:ext cx="1095593" cy="184666"/>
          </a:xfrm>
        </p:spPr>
        <p:txBody>
          <a:bodyPr/>
          <a:lstStyle/>
          <a:p>
            <a:r>
              <a:rPr lang="en-GB"/>
              <a:t>© 2020 Highways England</a:t>
            </a:r>
          </a:p>
        </p:txBody>
      </p:sp>
      <p:grpSp>
        <p:nvGrpSpPr>
          <p:cNvPr id="12" name="Graphic 36">
            <a:extLst>
              <a:ext uri="{FF2B5EF4-FFF2-40B4-BE49-F238E27FC236}">
                <a16:creationId xmlns:a16="http://schemas.microsoft.com/office/drawing/2014/main" id="{5B3B5105-51FA-4F6E-ABA1-41D4D15253ED}"/>
              </a:ext>
            </a:extLst>
          </p:cNvPr>
          <p:cNvGrpSpPr/>
          <p:nvPr userDrawn="1"/>
        </p:nvGrpSpPr>
        <p:grpSpPr>
          <a:xfrm>
            <a:off x="7683684" y="6088085"/>
            <a:ext cx="1168550" cy="457556"/>
            <a:chOff x="970989" y="-1986868"/>
            <a:chExt cx="4377240" cy="12854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FC3F2F-EAD3-4B25-9520-7F1E01EE10EA}"/>
                </a:ext>
              </a:extLst>
            </p:cNvPr>
            <p:cNvSpPr/>
            <p:nvPr/>
          </p:nvSpPr>
          <p:spPr>
            <a:xfrm>
              <a:off x="1686442" y="-1986868"/>
              <a:ext cx="192622" cy="108104"/>
            </a:xfrm>
            <a:custGeom>
              <a:avLst/>
              <a:gdLst>
                <a:gd name="connsiteX0" fmla="*/ 0 w 192622"/>
                <a:gd name="connsiteY0" fmla="*/ 0 h 108104"/>
                <a:gd name="connsiteX1" fmla="*/ 15724 w 192622"/>
                <a:gd name="connsiteY1" fmla="*/ 108104 h 108104"/>
                <a:gd name="connsiteX2" fmla="*/ 192622 w 192622"/>
                <a:gd name="connsiteY2" fmla="*/ 31449 h 1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622" h="108104">
                  <a:moveTo>
                    <a:pt x="0" y="0"/>
                  </a:moveTo>
                  <a:lnTo>
                    <a:pt x="15724" y="108104"/>
                  </a:lnTo>
                  <a:lnTo>
                    <a:pt x="192622" y="31449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4DBCC1-1A59-4DAB-99B1-1FA5B6CA838C}"/>
                </a:ext>
              </a:extLst>
            </p:cNvPr>
            <p:cNvSpPr/>
            <p:nvPr/>
          </p:nvSpPr>
          <p:spPr>
            <a:xfrm>
              <a:off x="1501682" y="-1955419"/>
              <a:ext cx="452072" cy="216208"/>
            </a:xfrm>
            <a:custGeom>
              <a:avLst/>
              <a:gdLst>
                <a:gd name="connsiteX0" fmla="*/ 452073 w 452072"/>
                <a:gd name="connsiteY0" fmla="*/ 169036 h 216208"/>
                <a:gd name="connsiteX1" fmla="*/ 351830 w 452072"/>
                <a:gd name="connsiteY1" fmla="*/ 216209 h 216208"/>
                <a:gd name="connsiteX2" fmla="*/ 0 w 452072"/>
                <a:gd name="connsiteY2" fmla="*/ 165105 h 216208"/>
                <a:gd name="connsiteX3" fmla="*/ 377382 w 452072"/>
                <a:gd name="connsiteY3" fmla="*/ 0 h 21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072" h="216208">
                  <a:moveTo>
                    <a:pt x="452073" y="169036"/>
                  </a:moveTo>
                  <a:lnTo>
                    <a:pt x="351830" y="216209"/>
                  </a:lnTo>
                  <a:lnTo>
                    <a:pt x="0" y="165105"/>
                  </a:lnTo>
                  <a:lnTo>
                    <a:pt x="377382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F652C1-7DC5-48BC-82F7-5078A364A854}"/>
                </a:ext>
              </a:extLst>
            </p:cNvPr>
            <p:cNvSpPr/>
            <p:nvPr/>
          </p:nvSpPr>
          <p:spPr>
            <a:xfrm>
              <a:off x="1476130" y="-1790314"/>
              <a:ext cx="507107" cy="247657"/>
            </a:xfrm>
            <a:custGeom>
              <a:avLst/>
              <a:gdLst>
                <a:gd name="connsiteX0" fmla="*/ 25552 w 507107"/>
                <a:gd name="connsiteY0" fmla="*/ 0 h 247657"/>
                <a:gd name="connsiteX1" fmla="*/ 507107 w 507107"/>
                <a:gd name="connsiteY1" fmla="*/ 70759 h 247657"/>
                <a:gd name="connsiteX2" fmla="*/ 163139 w 507107"/>
                <a:gd name="connsiteY2" fmla="*/ 247657 h 247657"/>
                <a:gd name="connsiteX3" fmla="*/ 0 w 507107"/>
                <a:gd name="connsiteY3" fmla="*/ 237830 h 2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107" h="247657">
                  <a:moveTo>
                    <a:pt x="25552" y="0"/>
                  </a:moveTo>
                  <a:lnTo>
                    <a:pt x="507107" y="70759"/>
                  </a:lnTo>
                  <a:lnTo>
                    <a:pt x="163139" y="247657"/>
                  </a:lnTo>
                  <a:lnTo>
                    <a:pt x="0" y="23783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7B5D0E-43DC-4CB2-8537-5FB590887755}"/>
                </a:ext>
              </a:extLst>
            </p:cNvPr>
            <p:cNvSpPr/>
            <p:nvPr/>
          </p:nvSpPr>
          <p:spPr>
            <a:xfrm>
              <a:off x="1466303" y="-1719555"/>
              <a:ext cx="607349" cy="292864"/>
            </a:xfrm>
            <a:custGeom>
              <a:avLst/>
              <a:gdLst>
                <a:gd name="connsiteX0" fmla="*/ 607350 w 607349"/>
                <a:gd name="connsiteY0" fmla="*/ 202450 h 292864"/>
                <a:gd name="connsiteX1" fmla="*/ 452073 w 607349"/>
                <a:gd name="connsiteY1" fmla="*/ 292865 h 292864"/>
                <a:gd name="connsiteX2" fmla="*/ 0 w 607349"/>
                <a:gd name="connsiteY2" fmla="*/ 265347 h 292864"/>
                <a:gd name="connsiteX3" fmla="*/ 516935 w 607349"/>
                <a:gd name="connsiteY3" fmla="*/ 0 h 29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349" h="292864">
                  <a:moveTo>
                    <a:pt x="607350" y="202450"/>
                  </a:moveTo>
                  <a:lnTo>
                    <a:pt x="452073" y="292865"/>
                  </a:lnTo>
                  <a:lnTo>
                    <a:pt x="0" y="265347"/>
                  </a:lnTo>
                  <a:lnTo>
                    <a:pt x="516935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0BAED7-ECB5-4E9D-B97D-9C86DE49C313}"/>
                </a:ext>
              </a:extLst>
            </p:cNvPr>
            <p:cNvSpPr/>
            <p:nvPr/>
          </p:nvSpPr>
          <p:spPr>
            <a:xfrm>
              <a:off x="1432889" y="-1454207"/>
              <a:ext cx="685970" cy="312520"/>
            </a:xfrm>
            <a:custGeom>
              <a:avLst/>
              <a:gdLst>
                <a:gd name="connsiteX0" fmla="*/ 33414 w 685970"/>
                <a:gd name="connsiteY0" fmla="*/ 0 h 312520"/>
                <a:gd name="connsiteX1" fmla="*/ 685971 w 685970"/>
                <a:gd name="connsiteY1" fmla="*/ 39311 h 312520"/>
                <a:gd name="connsiteX2" fmla="*/ 265347 w 685970"/>
                <a:gd name="connsiteY2" fmla="*/ 300727 h 312520"/>
                <a:gd name="connsiteX3" fmla="*/ 0 w 685970"/>
                <a:gd name="connsiteY3" fmla="*/ 312520 h 31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970" h="312520">
                  <a:moveTo>
                    <a:pt x="33414" y="0"/>
                  </a:moveTo>
                  <a:lnTo>
                    <a:pt x="685971" y="39311"/>
                  </a:lnTo>
                  <a:lnTo>
                    <a:pt x="265347" y="300727"/>
                  </a:lnTo>
                  <a:lnTo>
                    <a:pt x="0" y="31252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89A4748-AEF9-447E-9145-FDD68503D693}"/>
                </a:ext>
              </a:extLst>
            </p:cNvPr>
            <p:cNvSpPr/>
            <p:nvPr/>
          </p:nvSpPr>
          <p:spPr>
            <a:xfrm>
              <a:off x="970989" y="-1414897"/>
              <a:ext cx="1254009" cy="713489"/>
            </a:xfrm>
            <a:custGeom>
              <a:avLst/>
              <a:gdLst>
                <a:gd name="connsiteX0" fmla="*/ 0 w 1254009"/>
                <a:gd name="connsiteY0" fmla="*/ 713489 h 713489"/>
                <a:gd name="connsiteX1" fmla="*/ 691868 w 1254009"/>
                <a:gd name="connsiteY1" fmla="*/ 640765 h 713489"/>
                <a:gd name="connsiteX2" fmla="*/ 1254010 w 1254009"/>
                <a:gd name="connsiteY2" fmla="*/ 239795 h 713489"/>
                <a:gd name="connsiteX3" fmla="*/ 1147871 w 1254009"/>
                <a:gd name="connsiteY3" fmla="*/ 0 h 71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009" h="713489">
                  <a:moveTo>
                    <a:pt x="0" y="713489"/>
                  </a:moveTo>
                  <a:lnTo>
                    <a:pt x="691868" y="640765"/>
                  </a:lnTo>
                  <a:lnTo>
                    <a:pt x="1254010" y="239795"/>
                  </a:lnTo>
                  <a:lnTo>
                    <a:pt x="1147871" y="0"/>
                  </a:lnTo>
                  <a:close/>
                </a:path>
              </a:pathLst>
            </a:custGeom>
            <a:solidFill>
              <a:srgbClr val="008BCB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3C129FF-37D6-4336-A6CD-AA91D481865A}"/>
                </a:ext>
              </a:extLst>
            </p:cNvPr>
            <p:cNvSpPr/>
            <p:nvPr/>
          </p:nvSpPr>
          <p:spPr>
            <a:xfrm>
              <a:off x="2409758" y="-1904315"/>
              <a:ext cx="332175" cy="493349"/>
            </a:xfrm>
            <a:custGeom>
              <a:avLst/>
              <a:gdLst>
                <a:gd name="connsiteX0" fmla="*/ 163139 w 332175"/>
                <a:gd name="connsiteY0" fmla="*/ 204416 h 493349"/>
                <a:gd name="connsiteX1" fmla="*/ 127760 w 332175"/>
                <a:gd name="connsiteY1" fmla="*/ 212278 h 493349"/>
                <a:gd name="connsiteX2" fmla="*/ 100242 w 332175"/>
                <a:gd name="connsiteY2" fmla="*/ 231933 h 493349"/>
                <a:gd name="connsiteX3" fmla="*/ 100242 w 332175"/>
                <a:gd name="connsiteY3" fmla="*/ 491384 h 493349"/>
                <a:gd name="connsiteX4" fmla="*/ 0 w 332175"/>
                <a:gd name="connsiteY4" fmla="*/ 491384 h 493349"/>
                <a:gd name="connsiteX5" fmla="*/ 0 w 332175"/>
                <a:gd name="connsiteY5" fmla="*/ 0 h 493349"/>
                <a:gd name="connsiteX6" fmla="*/ 100242 w 332175"/>
                <a:gd name="connsiteY6" fmla="*/ 0 h 493349"/>
                <a:gd name="connsiteX7" fmla="*/ 100242 w 332175"/>
                <a:gd name="connsiteY7" fmla="*/ 165105 h 493349"/>
                <a:gd name="connsiteX8" fmla="*/ 139553 w 332175"/>
                <a:gd name="connsiteY8" fmla="*/ 143484 h 493349"/>
                <a:gd name="connsiteX9" fmla="*/ 190657 w 332175"/>
                <a:gd name="connsiteY9" fmla="*/ 135622 h 493349"/>
                <a:gd name="connsiteX10" fmla="*/ 294830 w 332175"/>
                <a:gd name="connsiteY10" fmla="*/ 176898 h 493349"/>
                <a:gd name="connsiteX11" fmla="*/ 332175 w 332175"/>
                <a:gd name="connsiteY11" fmla="*/ 300727 h 493349"/>
                <a:gd name="connsiteX12" fmla="*/ 332175 w 332175"/>
                <a:gd name="connsiteY12" fmla="*/ 493349 h 493349"/>
                <a:gd name="connsiteX13" fmla="*/ 231933 w 332175"/>
                <a:gd name="connsiteY13" fmla="*/ 493349 h 493349"/>
                <a:gd name="connsiteX14" fmla="*/ 231933 w 332175"/>
                <a:gd name="connsiteY14" fmla="*/ 302692 h 493349"/>
                <a:gd name="connsiteX15" fmla="*/ 214243 w 332175"/>
                <a:gd name="connsiteY15" fmla="*/ 229968 h 493349"/>
                <a:gd name="connsiteX16" fmla="*/ 163139 w 332175"/>
                <a:gd name="connsiteY16" fmla="*/ 204416 h 49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2175" h="493349">
                  <a:moveTo>
                    <a:pt x="163139" y="204416"/>
                  </a:moveTo>
                  <a:cubicBezTo>
                    <a:pt x="149381" y="204416"/>
                    <a:pt x="137587" y="206381"/>
                    <a:pt x="127760" y="212278"/>
                  </a:cubicBezTo>
                  <a:cubicBezTo>
                    <a:pt x="115966" y="218174"/>
                    <a:pt x="108104" y="224071"/>
                    <a:pt x="100242" y="231933"/>
                  </a:cubicBezTo>
                  <a:lnTo>
                    <a:pt x="100242" y="491384"/>
                  </a:lnTo>
                  <a:lnTo>
                    <a:pt x="0" y="491384"/>
                  </a:lnTo>
                  <a:lnTo>
                    <a:pt x="0" y="0"/>
                  </a:lnTo>
                  <a:lnTo>
                    <a:pt x="100242" y="0"/>
                  </a:lnTo>
                  <a:lnTo>
                    <a:pt x="100242" y="165105"/>
                  </a:lnTo>
                  <a:cubicBezTo>
                    <a:pt x="112035" y="155277"/>
                    <a:pt x="123829" y="149381"/>
                    <a:pt x="139553" y="143484"/>
                  </a:cubicBezTo>
                  <a:cubicBezTo>
                    <a:pt x="155277" y="137587"/>
                    <a:pt x="171001" y="135622"/>
                    <a:pt x="190657" y="135622"/>
                  </a:cubicBezTo>
                  <a:cubicBezTo>
                    <a:pt x="235864" y="135622"/>
                    <a:pt x="271244" y="149381"/>
                    <a:pt x="294830" y="176898"/>
                  </a:cubicBezTo>
                  <a:cubicBezTo>
                    <a:pt x="320382" y="204416"/>
                    <a:pt x="332175" y="245692"/>
                    <a:pt x="332175" y="300727"/>
                  </a:cubicBezTo>
                  <a:lnTo>
                    <a:pt x="332175" y="493349"/>
                  </a:lnTo>
                  <a:lnTo>
                    <a:pt x="231933" y="493349"/>
                  </a:lnTo>
                  <a:lnTo>
                    <a:pt x="231933" y="302692"/>
                  </a:lnTo>
                  <a:cubicBezTo>
                    <a:pt x="231933" y="269278"/>
                    <a:pt x="226036" y="245692"/>
                    <a:pt x="214243" y="229968"/>
                  </a:cubicBezTo>
                  <a:cubicBezTo>
                    <a:pt x="204415" y="210312"/>
                    <a:pt x="186726" y="204416"/>
                    <a:pt x="163139" y="204416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1B478E-C5D5-4F62-A553-B820C0482390}"/>
                </a:ext>
              </a:extLst>
            </p:cNvPr>
            <p:cNvSpPr/>
            <p:nvPr/>
          </p:nvSpPr>
          <p:spPr>
            <a:xfrm>
              <a:off x="2810727" y="-1908246"/>
              <a:ext cx="114000" cy="493349"/>
            </a:xfrm>
            <a:custGeom>
              <a:avLst/>
              <a:gdLst>
                <a:gd name="connsiteX0" fmla="*/ 0 w 114000"/>
                <a:gd name="connsiteY0" fmla="*/ 51104 h 493349"/>
                <a:gd name="connsiteX1" fmla="*/ 13759 w 114000"/>
                <a:gd name="connsiteY1" fmla="*/ 13759 h 493349"/>
                <a:gd name="connsiteX2" fmla="*/ 57000 w 114000"/>
                <a:gd name="connsiteY2" fmla="*/ 0 h 493349"/>
                <a:gd name="connsiteX3" fmla="*/ 100242 w 114000"/>
                <a:gd name="connsiteY3" fmla="*/ 13759 h 493349"/>
                <a:gd name="connsiteX4" fmla="*/ 114001 w 114000"/>
                <a:gd name="connsiteY4" fmla="*/ 51104 h 493349"/>
                <a:gd name="connsiteX5" fmla="*/ 100242 w 114000"/>
                <a:gd name="connsiteY5" fmla="*/ 88449 h 493349"/>
                <a:gd name="connsiteX6" fmla="*/ 57000 w 114000"/>
                <a:gd name="connsiteY6" fmla="*/ 100242 h 493349"/>
                <a:gd name="connsiteX7" fmla="*/ 13759 w 114000"/>
                <a:gd name="connsiteY7" fmla="*/ 88449 h 493349"/>
                <a:gd name="connsiteX8" fmla="*/ 0 w 114000"/>
                <a:gd name="connsiteY8" fmla="*/ 51104 h 493349"/>
                <a:gd name="connsiteX9" fmla="*/ 7862 w 114000"/>
                <a:gd name="connsiteY9" fmla="*/ 143484 h 493349"/>
                <a:gd name="connsiteX10" fmla="*/ 108104 w 114000"/>
                <a:gd name="connsiteY10" fmla="*/ 143484 h 493349"/>
                <a:gd name="connsiteX11" fmla="*/ 108104 w 114000"/>
                <a:gd name="connsiteY11" fmla="*/ 493349 h 493349"/>
                <a:gd name="connsiteX12" fmla="*/ 7862 w 114000"/>
                <a:gd name="connsiteY12" fmla="*/ 493349 h 493349"/>
                <a:gd name="connsiteX13" fmla="*/ 7862 w 114000"/>
                <a:gd name="connsiteY13" fmla="*/ 143484 h 49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000" h="493349">
                  <a:moveTo>
                    <a:pt x="0" y="51104"/>
                  </a:moveTo>
                  <a:cubicBezTo>
                    <a:pt x="0" y="35380"/>
                    <a:pt x="3931" y="21621"/>
                    <a:pt x="13759" y="13759"/>
                  </a:cubicBezTo>
                  <a:cubicBezTo>
                    <a:pt x="21621" y="5897"/>
                    <a:pt x="37345" y="0"/>
                    <a:pt x="57000" y="0"/>
                  </a:cubicBezTo>
                  <a:cubicBezTo>
                    <a:pt x="78621" y="0"/>
                    <a:pt x="92380" y="3931"/>
                    <a:pt x="100242" y="13759"/>
                  </a:cubicBezTo>
                  <a:cubicBezTo>
                    <a:pt x="108104" y="21621"/>
                    <a:pt x="114001" y="35380"/>
                    <a:pt x="114001" y="51104"/>
                  </a:cubicBezTo>
                  <a:cubicBezTo>
                    <a:pt x="114001" y="68794"/>
                    <a:pt x="110070" y="80587"/>
                    <a:pt x="100242" y="88449"/>
                  </a:cubicBezTo>
                  <a:cubicBezTo>
                    <a:pt x="92380" y="96311"/>
                    <a:pt x="76656" y="100242"/>
                    <a:pt x="57000" y="100242"/>
                  </a:cubicBezTo>
                  <a:cubicBezTo>
                    <a:pt x="35380" y="100242"/>
                    <a:pt x="21621" y="96311"/>
                    <a:pt x="13759" y="88449"/>
                  </a:cubicBezTo>
                  <a:cubicBezTo>
                    <a:pt x="3931" y="80587"/>
                    <a:pt x="0" y="68794"/>
                    <a:pt x="0" y="51104"/>
                  </a:cubicBezTo>
                  <a:moveTo>
                    <a:pt x="7862" y="143484"/>
                  </a:moveTo>
                  <a:lnTo>
                    <a:pt x="108104" y="143484"/>
                  </a:lnTo>
                  <a:lnTo>
                    <a:pt x="108104" y="493349"/>
                  </a:lnTo>
                  <a:lnTo>
                    <a:pt x="7862" y="493349"/>
                  </a:lnTo>
                  <a:lnTo>
                    <a:pt x="7862" y="143484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751FED-B083-4DD6-A67F-EFA86A78B63B}"/>
                </a:ext>
              </a:extLst>
            </p:cNvPr>
            <p:cNvSpPr/>
            <p:nvPr/>
          </p:nvSpPr>
          <p:spPr>
            <a:xfrm>
              <a:off x="2977797" y="-1772624"/>
              <a:ext cx="342002" cy="489418"/>
            </a:xfrm>
            <a:custGeom>
              <a:avLst/>
              <a:gdLst>
                <a:gd name="connsiteX0" fmla="*/ 0 w 342002"/>
                <a:gd name="connsiteY0" fmla="*/ 178864 h 489418"/>
                <a:gd name="connsiteX1" fmla="*/ 11793 w 342002"/>
                <a:gd name="connsiteY1" fmla="*/ 104173 h 489418"/>
                <a:gd name="connsiteX2" fmla="*/ 45207 w 342002"/>
                <a:gd name="connsiteY2" fmla="*/ 47173 h 489418"/>
                <a:gd name="connsiteX3" fmla="*/ 94346 w 342002"/>
                <a:gd name="connsiteY3" fmla="*/ 11793 h 489418"/>
                <a:gd name="connsiteX4" fmla="*/ 155277 w 342002"/>
                <a:gd name="connsiteY4" fmla="*/ 0 h 489418"/>
                <a:gd name="connsiteX5" fmla="*/ 204415 w 342002"/>
                <a:gd name="connsiteY5" fmla="*/ 7862 h 489418"/>
                <a:gd name="connsiteX6" fmla="*/ 241761 w 342002"/>
                <a:gd name="connsiteY6" fmla="*/ 29483 h 489418"/>
                <a:gd name="connsiteX7" fmla="*/ 241761 w 342002"/>
                <a:gd name="connsiteY7" fmla="*/ 5897 h 489418"/>
                <a:gd name="connsiteX8" fmla="*/ 342003 w 342002"/>
                <a:gd name="connsiteY8" fmla="*/ 5897 h 489418"/>
                <a:gd name="connsiteX9" fmla="*/ 342003 w 342002"/>
                <a:gd name="connsiteY9" fmla="*/ 322348 h 489418"/>
                <a:gd name="connsiteX10" fmla="*/ 332175 w 342002"/>
                <a:gd name="connsiteY10" fmla="*/ 399004 h 489418"/>
                <a:gd name="connsiteX11" fmla="*/ 300727 w 342002"/>
                <a:gd name="connsiteY11" fmla="*/ 450108 h 489418"/>
                <a:gd name="connsiteX12" fmla="*/ 243726 w 342002"/>
                <a:gd name="connsiteY12" fmla="*/ 479591 h 489418"/>
                <a:gd name="connsiteX13" fmla="*/ 159208 w 342002"/>
                <a:gd name="connsiteY13" fmla="*/ 489418 h 489418"/>
                <a:gd name="connsiteX14" fmla="*/ 94346 w 342002"/>
                <a:gd name="connsiteY14" fmla="*/ 483522 h 489418"/>
                <a:gd name="connsiteX15" fmla="*/ 37345 w 342002"/>
                <a:gd name="connsiteY15" fmla="*/ 463866 h 489418"/>
                <a:gd name="connsiteX16" fmla="*/ 43242 w 342002"/>
                <a:gd name="connsiteY16" fmla="*/ 385245 h 489418"/>
                <a:gd name="connsiteX17" fmla="*/ 96311 w 342002"/>
                <a:gd name="connsiteY17" fmla="*/ 410797 h 489418"/>
                <a:gd name="connsiteX18" fmla="*/ 155277 w 342002"/>
                <a:gd name="connsiteY18" fmla="*/ 418659 h 489418"/>
                <a:gd name="connsiteX19" fmla="*/ 220140 w 342002"/>
                <a:gd name="connsiteY19" fmla="*/ 400969 h 489418"/>
                <a:gd name="connsiteX20" fmla="*/ 243726 w 342002"/>
                <a:gd name="connsiteY20" fmla="*/ 340038 h 489418"/>
                <a:gd name="connsiteX21" fmla="*/ 243726 w 342002"/>
                <a:gd name="connsiteY21" fmla="*/ 324313 h 489418"/>
                <a:gd name="connsiteX22" fmla="*/ 206381 w 342002"/>
                <a:gd name="connsiteY22" fmla="*/ 345934 h 489418"/>
                <a:gd name="connsiteX23" fmla="*/ 157243 w 342002"/>
                <a:gd name="connsiteY23" fmla="*/ 353796 h 489418"/>
                <a:gd name="connsiteX24" fmla="*/ 96311 w 342002"/>
                <a:gd name="connsiteY24" fmla="*/ 342003 h 489418"/>
                <a:gd name="connsiteX25" fmla="*/ 47173 w 342002"/>
                <a:gd name="connsiteY25" fmla="*/ 306624 h 489418"/>
                <a:gd name="connsiteX26" fmla="*/ 13759 w 342002"/>
                <a:gd name="connsiteY26" fmla="*/ 249623 h 489418"/>
                <a:gd name="connsiteX27" fmla="*/ 0 w 342002"/>
                <a:gd name="connsiteY27" fmla="*/ 178864 h 489418"/>
                <a:gd name="connsiteX28" fmla="*/ 102208 w 342002"/>
                <a:gd name="connsiteY28" fmla="*/ 178864 h 489418"/>
                <a:gd name="connsiteX29" fmla="*/ 123829 w 342002"/>
                <a:gd name="connsiteY29" fmla="*/ 259451 h 489418"/>
                <a:gd name="connsiteX30" fmla="*/ 176898 w 342002"/>
                <a:gd name="connsiteY30" fmla="*/ 285003 h 489418"/>
                <a:gd name="connsiteX31" fmla="*/ 212278 w 342002"/>
                <a:gd name="connsiteY31" fmla="*/ 279106 h 489418"/>
                <a:gd name="connsiteX32" fmla="*/ 239795 w 342002"/>
                <a:gd name="connsiteY32" fmla="*/ 259451 h 489418"/>
                <a:gd name="connsiteX33" fmla="*/ 239795 w 342002"/>
                <a:gd name="connsiteY33" fmla="*/ 98277 h 489418"/>
                <a:gd name="connsiteX34" fmla="*/ 212278 w 342002"/>
                <a:gd name="connsiteY34" fmla="*/ 78621 h 489418"/>
                <a:gd name="connsiteX35" fmla="*/ 176898 w 342002"/>
                <a:gd name="connsiteY35" fmla="*/ 70759 h 489418"/>
                <a:gd name="connsiteX36" fmla="*/ 123829 w 342002"/>
                <a:gd name="connsiteY36" fmla="*/ 96311 h 489418"/>
                <a:gd name="connsiteX37" fmla="*/ 102208 w 342002"/>
                <a:gd name="connsiteY37" fmla="*/ 178864 h 48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2002" h="489418">
                  <a:moveTo>
                    <a:pt x="0" y="178864"/>
                  </a:moveTo>
                  <a:cubicBezTo>
                    <a:pt x="0" y="151346"/>
                    <a:pt x="3931" y="125794"/>
                    <a:pt x="11793" y="104173"/>
                  </a:cubicBezTo>
                  <a:cubicBezTo>
                    <a:pt x="19655" y="82553"/>
                    <a:pt x="31448" y="62897"/>
                    <a:pt x="45207" y="47173"/>
                  </a:cubicBezTo>
                  <a:cubicBezTo>
                    <a:pt x="58966" y="31449"/>
                    <a:pt x="76656" y="19655"/>
                    <a:pt x="94346" y="11793"/>
                  </a:cubicBezTo>
                  <a:cubicBezTo>
                    <a:pt x="112035" y="3931"/>
                    <a:pt x="133656" y="0"/>
                    <a:pt x="155277" y="0"/>
                  </a:cubicBezTo>
                  <a:cubicBezTo>
                    <a:pt x="172967" y="0"/>
                    <a:pt x="190657" y="1966"/>
                    <a:pt x="204415" y="7862"/>
                  </a:cubicBezTo>
                  <a:cubicBezTo>
                    <a:pt x="220140" y="13759"/>
                    <a:pt x="231933" y="21621"/>
                    <a:pt x="241761" y="29483"/>
                  </a:cubicBezTo>
                  <a:lnTo>
                    <a:pt x="241761" y="5897"/>
                  </a:lnTo>
                  <a:lnTo>
                    <a:pt x="342003" y="5897"/>
                  </a:lnTo>
                  <a:lnTo>
                    <a:pt x="342003" y="322348"/>
                  </a:lnTo>
                  <a:cubicBezTo>
                    <a:pt x="342003" y="351831"/>
                    <a:pt x="338072" y="377383"/>
                    <a:pt x="332175" y="399004"/>
                  </a:cubicBezTo>
                  <a:cubicBezTo>
                    <a:pt x="326278" y="420625"/>
                    <a:pt x="314485" y="438314"/>
                    <a:pt x="300727" y="450108"/>
                  </a:cubicBezTo>
                  <a:cubicBezTo>
                    <a:pt x="286968" y="463866"/>
                    <a:pt x="267312" y="473694"/>
                    <a:pt x="243726" y="479591"/>
                  </a:cubicBezTo>
                  <a:cubicBezTo>
                    <a:pt x="220140" y="485487"/>
                    <a:pt x="192622" y="489418"/>
                    <a:pt x="159208" y="489418"/>
                  </a:cubicBezTo>
                  <a:cubicBezTo>
                    <a:pt x="135622" y="489418"/>
                    <a:pt x="114001" y="487453"/>
                    <a:pt x="94346" y="483522"/>
                  </a:cubicBezTo>
                  <a:cubicBezTo>
                    <a:pt x="72725" y="479591"/>
                    <a:pt x="55035" y="473694"/>
                    <a:pt x="37345" y="463866"/>
                  </a:cubicBezTo>
                  <a:lnTo>
                    <a:pt x="43242" y="385245"/>
                  </a:lnTo>
                  <a:cubicBezTo>
                    <a:pt x="58966" y="397038"/>
                    <a:pt x="76656" y="404900"/>
                    <a:pt x="96311" y="410797"/>
                  </a:cubicBezTo>
                  <a:cubicBezTo>
                    <a:pt x="115966" y="416693"/>
                    <a:pt x="135622" y="418659"/>
                    <a:pt x="155277" y="418659"/>
                  </a:cubicBezTo>
                  <a:cubicBezTo>
                    <a:pt x="182795" y="418659"/>
                    <a:pt x="204415" y="412762"/>
                    <a:pt x="220140" y="400969"/>
                  </a:cubicBezTo>
                  <a:cubicBezTo>
                    <a:pt x="235864" y="389176"/>
                    <a:pt x="243726" y="367555"/>
                    <a:pt x="243726" y="340038"/>
                  </a:cubicBezTo>
                  <a:lnTo>
                    <a:pt x="243726" y="324313"/>
                  </a:lnTo>
                  <a:cubicBezTo>
                    <a:pt x="233898" y="334141"/>
                    <a:pt x="222105" y="342003"/>
                    <a:pt x="206381" y="345934"/>
                  </a:cubicBezTo>
                  <a:cubicBezTo>
                    <a:pt x="190657" y="351831"/>
                    <a:pt x="174932" y="353796"/>
                    <a:pt x="157243" y="353796"/>
                  </a:cubicBezTo>
                  <a:cubicBezTo>
                    <a:pt x="135622" y="353796"/>
                    <a:pt x="115966" y="349865"/>
                    <a:pt x="96311" y="342003"/>
                  </a:cubicBezTo>
                  <a:cubicBezTo>
                    <a:pt x="76656" y="334141"/>
                    <a:pt x="60931" y="322348"/>
                    <a:pt x="47173" y="306624"/>
                  </a:cubicBezTo>
                  <a:cubicBezTo>
                    <a:pt x="33414" y="290899"/>
                    <a:pt x="21621" y="273209"/>
                    <a:pt x="13759" y="249623"/>
                  </a:cubicBezTo>
                  <a:cubicBezTo>
                    <a:pt x="3931" y="229968"/>
                    <a:pt x="0" y="206381"/>
                    <a:pt x="0" y="178864"/>
                  </a:cubicBezTo>
                  <a:moveTo>
                    <a:pt x="102208" y="178864"/>
                  </a:moveTo>
                  <a:cubicBezTo>
                    <a:pt x="102208" y="214243"/>
                    <a:pt x="110070" y="241761"/>
                    <a:pt x="123829" y="259451"/>
                  </a:cubicBezTo>
                  <a:cubicBezTo>
                    <a:pt x="137587" y="277141"/>
                    <a:pt x="157243" y="285003"/>
                    <a:pt x="176898" y="285003"/>
                  </a:cubicBezTo>
                  <a:cubicBezTo>
                    <a:pt x="188691" y="285003"/>
                    <a:pt x="200484" y="283037"/>
                    <a:pt x="212278" y="279106"/>
                  </a:cubicBezTo>
                  <a:cubicBezTo>
                    <a:pt x="224071" y="275175"/>
                    <a:pt x="233898" y="267313"/>
                    <a:pt x="239795" y="259451"/>
                  </a:cubicBezTo>
                  <a:lnTo>
                    <a:pt x="239795" y="98277"/>
                  </a:lnTo>
                  <a:cubicBezTo>
                    <a:pt x="231933" y="90415"/>
                    <a:pt x="222105" y="84518"/>
                    <a:pt x="212278" y="78621"/>
                  </a:cubicBezTo>
                  <a:cubicBezTo>
                    <a:pt x="200484" y="74690"/>
                    <a:pt x="188691" y="70759"/>
                    <a:pt x="176898" y="70759"/>
                  </a:cubicBezTo>
                  <a:cubicBezTo>
                    <a:pt x="155277" y="70759"/>
                    <a:pt x="137587" y="78621"/>
                    <a:pt x="123829" y="96311"/>
                  </a:cubicBezTo>
                  <a:cubicBezTo>
                    <a:pt x="110070" y="115967"/>
                    <a:pt x="102208" y="143484"/>
                    <a:pt x="102208" y="178864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A4F945-4345-40FB-AAE5-5830CDC8F266}"/>
                </a:ext>
              </a:extLst>
            </p:cNvPr>
            <p:cNvSpPr/>
            <p:nvPr/>
          </p:nvSpPr>
          <p:spPr>
            <a:xfrm>
              <a:off x="3398421" y="-1908246"/>
              <a:ext cx="332174" cy="495314"/>
            </a:xfrm>
            <a:custGeom>
              <a:avLst/>
              <a:gdLst>
                <a:gd name="connsiteX0" fmla="*/ 163139 w 332174"/>
                <a:gd name="connsiteY0" fmla="*/ 208347 h 495314"/>
                <a:gd name="connsiteX1" fmla="*/ 127760 w 332174"/>
                <a:gd name="connsiteY1" fmla="*/ 216209 h 495314"/>
                <a:gd name="connsiteX2" fmla="*/ 100242 w 332174"/>
                <a:gd name="connsiteY2" fmla="*/ 235864 h 495314"/>
                <a:gd name="connsiteX3" fmla="*/ 100242 w 332174"/>
                <a:gd name="connsiteY3" fmla="*/ 495315 h 495314"/>
                <a:gd name="connsiteX4" fmla="*/ 0 w 332174"/>
                <a:gd name="connsiteY4" fmla="*/ 495315 h 495314"/>
                <a:gd name="connsiteX5" fmla="*/ 0 w 332174"/>
                <a:gd name="connsiteY5" fmla="*/ 0 h 495314"/>
                <a:gd name="connsiteX6" fmla="*/ 100242 w 332174"/>
                <a:gd name="connsiteY6" fmla="*/ 0 h 495314"/>
                <a:gd name="connsiteX7" fmla="*/ 100242 w 332174"/>
                <a:gd name="connsiteY7" fmla="*/ 165105 h 495314"/>
                <a:gd name="connsiteX8" fmla="*/ 139553 w 332174"/>
                <a:gd name="connsiteY8" fmla="*/ 143484 h 495314"/>
                <a:gd name="connsiteX9" fmla="*/ 190657 w 332174"/>
                <a:gd name="connsiteY9" fmla="*/ 135622 h 495314"/>
                <a:gd name="connsiteX10" fmla="*/ 294830 w 332174"/>
                <a:gd name="connsiteY10" fmla="*/ 176898 h 495314"/>
                <a:gd name="connsiteX11" fmla="*/ 332175 w 332174"/>
                <a:gd name="connsiteY11" fmla="*/ 300727 h 495314"/>
                <a:gd name="connsiteX12" fmla="*/ 332175 w 332174"/>
                <a:gd name="connsiteY12" fmla="*/ 493349 h 495314"/>
                <a:gd name="connsiteX13" fmla="*/ 231933 w 332174"/>
                <a:gd name="connsiteY13" fmla="*/ 493349 h 495314"/>
                <a:gd name="connsiteX14" fmla="*/ 231933 w 332174"/>
                <a:gd name="connsiteY14" fmla="*/ 302692 h 495314"/>
                <a:gd name="connsiteX15" fmla="*/ 214243 w 332174"/>
                <a:gd name="connsiteY15" fmla="*/ 229968 h 495314"/>
                <a:gd name="connsiteX16" fmla="*/ 163139 w 332174"/>
                <a:gd name="connsiteY16" fmla="*/ 208347 h 49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2174" h="495314">
                  <a:moveTo>
                    <a:pt x="163139" y="208347"/>
                  </a:moveTo>
                  <a:cubicBezTo>
                    <a:pt x="149381" y="208347"/>
                    <a:pt x="137587" y="210312"/>
                    <a:pt x="127760" y="216209"/>
                  </a:cubicBezTo>
                  <a:cubicBezTo>
                    <a:pt x="115966" y="222106"/>
                    <a:pt x="108104" y="228002"/>
                    <a:pt x="100242" y="235864"/>
                  </a:cubicBezTo>
                  <a:lnTo>
                    <a:pt x="100242" y="495315"/>
                  </a:lnTo>
                  <a:lnTo>
                    <a:pt x="0" y="495315"/>
                  </a:lnTo>
                  <a:lnTo>
                    <a:pt x="0" y="0"/>
                  </a:lnTo>
                  <a:lnTo>
                    <a:pt x="100242" y="0"/>
                  </a:lnTo>
                  <a:lnTo>
                    <a:pt x="100242" y="165105"/>
                  </a:lnTo>
                  <a:cubicBezTo>
                    <a:pt x="110070" y="155277"/>
                    <a:pt x="123829" y="149381"/>
                    <a:pt x="139553" y="143484"/>
                  </a:cubicBezTo>
                  <a:cubicBezTo>
                    <a:pt x="155277" y="137587"/>
                    <a:pt x="171001" y="135622"/>
                    <a:pt x="190657" y="135622"/>
                  </a:cubicBezTo>
                  <a:cubicBezTo>
                    <a:pt x="235864" y="135622"/>
                    <a:pt x="271244" y="149381"/>
                    <a:pt x="294830" y="176898"/>
                  </a:cubicBezTo>
                  <a:cubicBezTo>
                    <a:pt x="320382" y="204416"/>
                    <a:pt x="332175" y="245692"/>
                    <a:pt x="332175" y="300727"/>
                  </a:cubicBezTo>
                  <a:lnTo>
                    <a:pt x="332175" y="493349"/>
                  </a:lnTo>
                  <a:lnTo>
                    <a:pt x="231933" y="493349"/>
                  </a:lnTo>
                  <a:lnTo>
                    <a:pt x="231933" y="302692"/>
                  </a:lnTo>
                  <a:cubicBezTo>
                    <a:pt x="231933" y="269278"/>
                    <a:pt x="226036" y="245692"/>
                    <a:pt x="214243" y="229968"/>
                  </a:cubicBezTo>
                  <a:cubicBezTo>
                    <a:pt x="202450" y="214243"/>
                    <a:pt x="186726" y="208347"/>
                    <a:pt x="163139" y="208347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F80627B-E2E3-4B19-8CDA-55214637A435}"/>
                </a:ext>
              </a:extLst>
            </p:cNvPr>
            <p:cNvSpPr/>
            <p:nvPr/>
          </p:nvSpPr>
          <p:spPr>
            <a:xfrm>
              <a:off x="3758114" y="-1764762"/>
              <a:ext cx="550349" cy="349865"/>
            </a:xfrm>
            <a:custGeom>
              <a:avLst/>
              <a:gdLst>
                <a:gd name="connsiteX0" fmla="*/ 320382 w 550349"/>
                <a:gd name="connsiteY0" fmla="*/ 0 h 349865"/>
                <a:gd name="connsiteX1" fmla="*/ 383279 w 550349"/>
                <a:gd name="connsiteY1" fmla="*/ 231933 h 349865"/>
                <a:gd name="connsiteX2" fmla="*/ 448142 w 550349"/>
                <a:gd name="connsiteY2" fmla="*/ 0 h 349865"/>
                <a:gd name="connsiteX3" fmla="*/ 550349 w 550349"/>
                <a:gd name="connsiteY3" fmla="*/ 0 h 349865"/>
                <a:gd name="connsiteX4" fmla="*/ 436348 w 550349"/>
                <a:gd name="connsiteY4" fmla="*/ 349865 h 349865"/>
                <a:gd name="connsiteX5" fmla="*/ 334141 w 550349"/>
                <a:gd name="connsiteY5" fmla="*/ 349865 h 349865"/>
                <a:gd name="connsiteX6" fmla="*/ 275175 w 550349"/>
                <a:gd name="connsiteY6" fmla="*/ 125794 h 349865"/>
                <a:gd name="connsiteX7" fmla="*/ 216209 w 550349"/>
                <a:gd name="connsiteY7" fmla="*/ 349865 h 349865"/>
                <a:gd name="connsiteX8" fmla="*/ 114001 w 550349"/>
                <a:gd name="connsiteY8" fmla="*/ 349865 h 349865"/>
                <a:gd name="connsiteX9" fmla="*/ 0 w 550349"/>
                <a:gd name="connsiteY9" fmla="*/ 0 h 349865"/>
                <a:gd name="connsiteX10" fmla="*/ 102208 w 550349"/>
                <a:gd name="connsiteY10" fmla="*/ 0 h 349865"/>
                <a:gd name="connsiteX11" fmla="*/ 167070 w 550349"/>
                <a:gd name="connsiteY11" fmla="*/ 231933 h 349865"/>
                <a:gd name="connsiteX12" fmla="*/ 229967 w 550349"/>
                <a:gd name="connsiteY12" fmla="*/ 0 h 34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349" h="349865">
                  <a:moveTo>
                    <a:pt x="320382" y="0"/>
                  </a:moveTo>
                  <a:lnTo>
                    <a:pt x="383279" y="231933"/>
                  </a:lnTo>
                  <a:lnTo>
                    <a:pt x="448142" y="0"/>
                  </a:lnTo>
                  <a:lnTo>
                    <a:pt x="550349" y="0"/>
                  </a:lnTo>
                  <a:lnTo>
                    <a:pt x="436348" y="349865"/>
                  </a:lnTo>
                  <a:lnTo>
                    <a:pt x="334141" y="349865"/>
                  </a:lnTo>
                  <a:lnTo>
                    <a:pt x="275175" y="125794"/>
                  </a:lnTo>
                  <a:lnTo>
                    <a:pt x="216209" y="349865"/>
                  </a:lnTo>
                  <a:lnTo>
                    <a:pt x="114001" y="349865"/>
                  </a:lnTo>
                  <a:lnTo>
                    <a:pt x="0" y="0"/>
                  </a:lnTo>
                  <a:lnTo>
                    <a:pt x="102208" y="0"/>
                  </a:lnTo>
                  <a:lnTo>
                    <a:pt x="167070" y="231933"/>
                  </a:lnTo>
                  <a:lnTo>
                    <a:pt x="229967" y="0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4E6FED-85BD-491C-9495-41F488C4562E}"/>
                </a:ext>
              </a:extLst>
            </p:cNvPr>
            <p:cNvSpPr/>
            <p:nvPr/>
          </p:nvSpPr>
          <p:spPr>
            <a:xfrm>
              <a:off x="4322222" y="-1770659"/>
              <a:ext cx="326278" cy="363624"/>
            </a:xfrm>
            <a:custGeom>
              <a:avLst/>
              <a:gdLst>
                <a:gd name="connsiteX0" fmla="*/ 129725 w 326278"/>
                <a:gd name="connsiteY0" fmla="*/ 363624 h 363624"/>
                <a:gd name="connsiteX1" fmla="*/ 78621 w 326278"/>
                <a:gd name="connsiteY1" fmla="*/ 355762 h 363624"/>
                <a:gd name="connsiteX2" fmla="*/ 37345 w 326278"/>
                <a:gd name="connsiteY2" fmla="*/ 334141 h 363624"/>
                <a:gd name="connsiteX3" fmla="*/ 9828 w 326278"/>
                <a:gd name="connsiteY3" fmla="*/ 298761 h 363624"/>
                <a:gd name="connsiteX4" fmla="*/ 0 w 326278"/>
                <a:gd name="connsiteY4" fmla="*/ 251589 h 363624"/>
                <a:gd name="connsiteX5" fmla="*/ 41276 w 326278"/>
                <a:gd name="connsiteY5" fmla="*/ 165105 h 363624"/>
                <a:gd name="connsiteX6" fmla="*/ 161174 w 326278"/>
                <a:gd name="connsiteY6" fmla="*/ 131691 h 363624"/>
                <a:gd name="connsiteX7" fmla="*/ 226036 w 326278"/>
                <a:gd name="connsiteY7" fmla="*/ 131691 h 363624"/>
                <a:gd name="connsiteX8" fmla="*/ 226036 w 326278"/>
                <a:gd name="connsiteY8" fmla="*/ 115967 h 363624"/>
                <a:gd name="connsiteX9" fmla="*/ 210312 w 326278"/>
                <a:gd name="connsiteY9" fmla="*/ 80587 h 363624"/>
                <a:gd name="connsiteX10" fmla="*/ 159208 w 326278"/>
                <a:gd name="connsiteY10" fmla="*/ 70759 h 363624"/>
                <a:gd name="connsiteX11" fmla="*/ 96311 w 326278"/>
                <a:gd name="connsiteY11" fmla="*/ 78621 h 363624"/>
                <a:gd name="connsiteX12" fmla="*/ 39311 w 326278"/>
                <a:gd name="connsiteY12" fmla="*/ 100242 h 363624"/>
                <a:gd name="connsiteX13" fmla="*/ 29483 w 326278"/>
                <a:gd name="connsiteY13" fmla="*/ 29483 h 363624"/>
                <a:gd name="connsiteX14" fmla="*/ 92380 w 326278"/>
                <a:gd name="connsiteY14" fmla="*/ 7862 h 363624"/>
                <a:gd name="connsiteX15" fmla="*/ 169036 w 326278"/>
                <a:gd name="connsiteY15" fmla="*/ 0 h 363624"/>
                <a:gd name="connsiteX16" fmla="*/ 288933 w 326278"/>
                <a:gd name="connsiteY16" fmla="*/ 31449 h 363624"/>
                <a:gd name="connsiteX17" fmla="*/ 326279 w 326278"/>
                <a:gd name="connsiteY17" fmla="*/ 133656 h 363624"/>
                <a:gd name="connsiteX18" fmla="*/ 326279 w 326278"/>
                <a:gd name="connsiteY18" fmla="*/ 357727 h 363624"/>
                <a:gd name="connsiteX19" fmla="*/ 226036 w 326278"/>
                <a:gd name="connsiteY19" fmla="*/ 357727 h 363624"/>
                <a:gd name="connsiteX20" fmla="*/ 226036 w 326278"/>
                <a:gd name="connsiteY20" fmla="*/ 334141 h 363624"/>
                <a:gd name="connsiteX21" fmla="*/ 182795 w 326278"/>
                <a:gd name="connsiteY21" fmla="*/ 357727 h 363624"/>
                <a:gd name="connsiteX22" fmla="*/ 129725 w 326278"/>
                <a:gd name="connsiteY22" fmla="*/ 363624 h 363624"/>
                <a:gd name="connsiteX23" fmla="*/ 155277 w 326278"/>
                <a:gd name="connsiteY23" fmla="*/ 294830 h 363624"/>
                <a:gd name="connsiteX24" fmla="*/ 196553 w 326278"/>
                <a:gd name="connsiteY24" fmla="*/ 286968 h 363624"/>
                <a:gd name="connsiteX25" fmla="*/ 228002 w 326278"/>
                <a:gd name="connsiteY25" fmla="*/ 265347 h 363624"/>
                <a:gd name="connsiteX26" fmla="*/ 228002 w 326278"/>
                <a:gd name="connsiteY26" fmla="*/ 200485 h 363624"/>
                <a:gd name="connsiteX27" fmla="*/ 167070 w 326278"/>
                <a:gd name="connsiteY27" fmla="*/ 200485 h 363624"/>
                <a:gd name="connsiteX28" fmla="*/ 117932 w 326278"/>
                <a:gd name="connsiteY28" fmla="*/ 214243 h 363624"/>
                <a:gd name="connsiteX29" fmla="*/ 104173 w 326278"/>
                <a:gd name="connsiteY29" fmla="*/ 249623 h 363624"/>
                <a:gd name="connsiteX30" fmla="*/ 117932 w 326278"/>
                <a:gd name="connsiteY30" fmla="*/ 283037 h 363624"/>
                <a:gd name="connsiteX31" fmla="*/ 155277 w 326278"/>
                <a:gd name="connsiteY31" fmla="*/ 294830 h 36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6278" h="363624">
                  <a:moveTo>
                    <a:pt x="129725" y="363624"/>
                  </a:moveTo>
                  <a:cubicBezTo>
                    <a:pt x="112035" y="363624"/>
                    <a:pt x="94346" y="361659"/>
                    <a:pt x="78621" y="355762"/>
                  </a:cubicBezTo>
                  <a:cubicBezTo>
                    <a:pt x="62897" y="349865"/>
                    <a:pt x="49138" y="343969"/>
                    <a:pt x="37345" y="334141"/>
                  </a:cubicBezTo>
                  <a:cubicBezTo>
                    <a:pt x="25552" y="324313"/>
                    <a:pt x="15724" y="312520"/>
                    <a:pt x="9828" y="298761"/>
                  </a:cubicBezTo>
                  <a:cubicBezTo>
                    <a:pt x="3931" y="285003"/>
                    <a:pt x="0" y="269278"/>
                    <a:pt x="0" y="251589"/>
                  </a:cubicBezTo>
                  <a:cubicBezTo>
                    <a:pt x="0" y="214243"/>
                    <a:pt x="13759" y="186726"/>
                    <a:pt x="41276" y="165105"/>
                  </a:cubicBezTo>
                  <a:cubicBezTo>
                    <a:pt x="68794" y="143484"/>
                    <a:pt x="108104" y="131691"/>
                    <a:pt x="161174" y="131691"/>
                  </a:cubicBezTo>
                  <a:lnTo>
                    <a:pt x="226036" y="131691"/>
                  </a:lnTo>
                  <a:lnTo>
                    <a:pt x="226036" y="115967"/>
                  </a:lnTo>
                  <a:cubicBezTo>
                    <a:pt x="226036" y="98277"/>
                    <a:pt x="220140" y="86484"/>
                    <a:pt x="210312" y="80587"/>
                  </a:cubicBezTo>
                  <a:cubicBezTo>
                    <a:pt x="200484" y="74690"/>
                    <a:pt x="182795" y="70759"/>
                    <a:pt x="159208" y="70759"/>
                  </a:cubicBezTo>
                  <a:cubicBezTo>
                    <a:pt x="137587" y="70759"/>
                    <a:pt x="115966" y="72725"/>
                    <a:pt x="96311" y="78621"/>
                  </a:cubicBezTo>
                  <a:cubicBezTo>
                    <a:pt x="74690" y="84518"/>
                    <a:pt x="57000" y="92380"/>
                    <a:pt x="39311" y="100242"/>
                  </a:cubicBezTo>
                  <a:lnTo>
                    <a:pt x="29483" y="29483"/>
                  </a:lnTo>
                  <a:cubicBezTo>
                    <a:pt x="47173" y="19655"/>
                    <a:pt x="68794" y="13759"/>
                    <a:pt x="92380" y="7862"/>
                  </a:cubicBezTo>
                  <a:cubicBezTo>
                    <a:pt x="117932" y="1966"/>
                    <a:pt x="143484" y="0"/>
                    <a:pt x="169036" y="0"/>
                  </a:cubicBezTo>
                  <a:cubicBezTo>
                    <a:pt x="224071" y="0"/>
                    <a:pt x="263381" y="9828"/>
                    <a:pt x="288933" y="31449"/>
                  </a:cubicBezTo>
                  <a:cubicBezTo>
                    <a:pt x="314485" y="51104"/>
                    <a:pt x="326279" y="86484"/>
                    <a:pt x="326279" y="133656"/>
                  </a:cubicBezTo>
                  <a:lnTo>
                    <a:pt x="326279" y="357727"/>
                  </a:lnTo>
                  <a:lnTo>
                    <a:pt x="226036" y="357727"/>
                  </a:lnTo>
                  <a:lnTo>
                    <a:pt x="226036" y="334141"/>
                  </a:lnTo>
                  <a:cubicBezTo>
                    <a:pt x="210312" y="345934"/>
                    <a:pt x="196553" y="353796"/>
                    <a:pt x="182795" y="357727"/>
                  </a:cubicBezTo>
                  <a:cubicBezTo>
                    <a:pt x="169036" y="361659"/>
                    <a:pt x="151346" y="363624"/>
                    <a:pt x="129725" y="363624"/>
                  </a:cubicBezTo>
                  <a:moveTo>
                    <a:pt x="155277" y="294830"/>
                  </a:moveTo>
                  <a:cubicBezTo>
                    <a:pt x="169036" y="294830"/>
                    <a:pt x="182795" y="292865"/>
                    <a:pt x="196553" y="286968"/>
                  </a:cubicBezTo>
                  <a:cubicBezTo>
                    <a:pt x="210312" y="283037"/>
                    <a:pt x="220140" y="275175"/>
                    <a:pt x="228002" y="265347"/>
                  </a:cubicBezTo>
                  <a:lnTo>
                    <a:pt x="228002" y="200485"/>
                  </a:lnTo>
                  <a:lnTo>
                    <a:pt x="167070" y="200485"/>
                  </a:lnTo>
                  <a:cubicBezTo>
                    <a:pt x="143484" y="200485"/>
                    <a:pt x="127760" y="204416"/>
                    <a:pt x="117932" y="214243"/>
                  </a:cubicBezTo>
                  <a:cubicBezTo>
                    <a:pt x="108104" y="222105"/>
                    <a:pt x="104173" y="235864"/>
                    <a:pt x="104173" y="249623"/>
                  </a:cubicBezTo>
                  <a:cubicBezTo>
                    <a:pt x="104173" y="265347"/>
                    <a:pt x="108104" y="275175"/>
                    <a:pt x="117932" y="283037"/>
                  </a:cubicBezTo>
                  <a:cubicBezTo>
                    <a:pt x="125794" y="290899"/>
                    <a:pt x="137587" y="294830"/>
                    <a:pt x="155277" y="294830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BC9FE9-920C-4CE5-BED0-31B7CFE4E8C1}"/>
                </a:ext>
              </a:extLst>
            </p:cNvPr>
            <p:cNvSpPr/>
            <p:nvPr/>
          </p:nvSpPr>
          <p:spPr>
            <a:xfrm>
              <a:off x="4674052" y="-1764762"/>
              <a:ext cx="375416" cy="479590"/>
            </a:xfrm>
            <a:custGeom>
              <a:avLst/>
              <a:gdLst>
                <a:gd name="connsiteX0" fmla="*/ 139553 w 375416"/>
                <a:gd name="connsiteY0" fmla="*/ 347900 h 479590"/>
                <a:gd name="connsiteX1" fmla="*/ 0 w 375416"/>
                <a:gd name="connsiteY1" fmla="*/ 0 h 479590"/>
                <a:gd name="connsiteX2" fmla="*/ 106139 w 375416"/>
                <a:gd name="connsiteY2" fmla="*/ 0 h 479590"/>
                <a:gd name="connsiteX3" fmla="*/ 188691 w 375416"/>
                <a:gd name="connsiteY3" fmla="*/ 231933 h 479590"/>
                <a:gd name="connsiteX4" fmla="*/ 271244 w 375416"/>
                <a:gd name="connsiteY4" fmla="*/ 0 h 479590"/>
                <a:gd name="connsiteX5" fmla="*/ 375417 w 375416"/>
                <a:gd name="connsiteY5" fmla="*/ 0 h 479590"/>
                <a:gd name="connsiteX6" fmla="*/ 196553 w 375416"/>
                <a:gd name="connsiteY6" fmla="*/ 479591 h 479590"/>
                <a:gd name="connsiteX7" fmla="*/ 92380 w 375416"/>
                <a:gd name="connsiteY7" fmla="*/ 479591 h 47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416" h="479590">
                  <a:moveTo>
                    <a:pt x="139553" y="347900"/>
                  </a:moveTo>
                  <a:lnTo>
                    <a:pt x="0" y="0"/>
                  </a:lnTo>
                  <a:lnTo>
                    <a:pt x="106139" y="0"/>
                  </a:lnTo>
                  <a:lnTo>
                    <a:pt x="188691" y="231933"/>
                  </a:lnTo>
                  <a:lnTo>
                    <a:pt x="271244" y="0"/>
                  </a:lnTo>
                  <a:lnTo>
                    <a:pt x="375417" y="0"/>
                  </a:lnTo>
                  <a:lnTo>
                    <a:pt x="196553" y="479591"/>
                  </a:lnTo>
                  <a:lnTo>
                    <a:pt x="92380" y="479591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A60B716-F40F-44BA-B2C4-32C939EA2EC7}"/>
                </a:ext>
              </a:extLst>
            </p:cNvPr>
            <p:cNvSpPr/>
            <p:nvPr/>
          </p:nvSpPr>
          <p:spPr>
            <a:xfrm>
              <a:off x="5071090" y="-1772624"/>
              <a:ext cx="277139" cy="365589"/>
            </a:xfrm>
            <a:custGeom>
              <a:avLst/>
              <a:gdLst>
                <a:gd name="connsiteX0" fmla="*/ 129725 w 277139"/>
                <a:gd name="connsiteY0" fmla="*/ 365590 h 365589"/>
                <a:gd name="connsiteX1" fmla="*/ 60931 w 277139"/>
                <a:gd name="connsiteY1" fmla="*/ 359693 h 365589"/>
                <a:gd name="connsiteX2" fmla="*/ 0 w 277139"/>
                <a:gd name="connsiteY2" fmla="*/ 338072 h 365589"/>
                <a:gd name="connsiteX3" fmla="*/ 3931 w 277139"/>
                <a:gd name="connsiteY3" fmla="*/ 257485 h 365589"/>
                <a:gd name="connsiteX4" fmla="*/ 58966 w 277139"/>
                <a:gd name="connsiteY4" fmla="*/ 285003 h 365589"/>
                <a:gd name="connsiteX5" fmla="*/ 119897 w 277139"/>
                <a:gd name="connsiteY5" fmla="*/ 294830 h 365589"/>
                <a:gd name="connsiteX6" fmla="*/ 174932 w 277139"/>
                <a:gd name="connsiteY6" fmla="*/ 259451 h 365589"/>
                <a:gd name="connsiteX7" fmla="*/ 171001 w 277139"/>
                <a:gd name="connsiteY7" fmla="*/ 245692 h 365589"/>
                <a:gd name="connsiteX8" fmla="*/ 159208 w 277139"/>
                <a:gd name="connsiteY8" fmla="*/ 233899 h 365589"/>
                <a:gd name="connsiteX9" fmla="*/ 137587 w 277139"/>
                <a:gd name="connsiteY9" fmla="*/ 222106 h 365589"/>
                <a:gd name="connsiteX10" fmla="*/ 104173 w 277139"/>
                <a:gd name="connsiteY10" fmla="*/ 210312 h 365589"/>
                <a:gd name="connsiteX11" fmla="*/ 25552 w 277139"/>
                <a:gd name="connsiteY11" fmla="*/ 167071 h 365589"/>
                <a:gd name="connsiteX12" fmla="*/ 0 w 277139"/>
                <a:gd name="connsiteY12" fmla="*/ 102208 h 365589"/>
                <a:gd name="connsiteX13" fmla="*/ 37345 w 277139"/>
                <a:gd name="connsiteY13" fmla="*/ 25552 h 365589"/>
                <a:gd name="connsiteX14" fmla="*/ 143484 w 277139"/>
                <a:gd name="connsiteY14" fmla="*/ 0 h 365589"/>
                <a:gd name="connsiteX15" fmla="*/ 204415 w 277139"/>
                <a:gd name="connsiteY15" fmla="*/ 5897 h 365589"/>
                <a:gd name="connsiteX16" fmla="*/ 259450 w 277139"/>
                <a:gd name="connsiteY16" fmla="*/ 23586 h 365589"/>
                <a:gd name="connsiteX17" fmla="*/ 251588 w 277139"/>
                <a:gd name="connsiteY17" fmla="*/ 98277 h 365589"/>
                <a:gd name="connsiteX18" fmla="*/ 204415 w 277139"/>
                <a:gd name="connsiteY18" fmla="*/ 80587 h 365589"/>
                <a:gd name="connsiteX19" fmla="*/ 153311 w 277139"/>
                <a:gd name="connsiteY19" fmla="*/ 74690 h 365589"/>
                <a:gd name="connsiteX20" fmla="*/ 114001 w 277139"/>
                <a:gd name="connsiteY20" fmla="*/ 82553 h 365589"/>
                <a:gd name="connsiteX21" fmla="*/ 102208 w 277139"/>
                <a:gd name="connsiteY21" fmla="*/ 102208 h 365589"/>
                <a:gd name="connsiteX22" fmla="*/ 115966 w 277139"/>
                <a:gd name="connsiteY22" fmla="*/ 127760 h 365589"/>
                <a:gd name="connsiteX23" fmla="*/ 169036 w 277139"/>
                <a:gd name="connsiteY23" fmla="*/ 149381 h 365589"/>
                <a:gd name="connsiteX24" fmla="*/ 220140 w 277139"/>
                <a:gd name="connsiteY24" fmla="*/ 171002 h 365589"/>
                <a:gd name="connsiteX25" fmla="*/ 253554 w 277139"/>
                <a:gd name="connsiteY25" fmla="*/ 196554 h 365589"/>
                <a:gd name="connsiteX26" fmla="*/ 271243 w 277139"/>
                <a:gd name="connsiteY26" fmla="*/ 226037 h 365589"/>
                <a:gd name="connsiteX27" fmla="*/ 277140 w 277139"/>
                <a:gd name="connsiteY27" fmla="*/ 257485 h 365589"/>
                <a:gd name="connsiteX28" fmla="*/ 239795 w 277139"/>
                <a:gd name="connsiteY28" fmla="*/ 340038 h 365589"/>
                <a:gd name="connsiteX29" fmla="*/ 129725 w 277139"/>
                <a:gd name="connsiteY29" fmla="*/ 365590 h 36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139" h="365589">
                  <a:moveTo>
                    <a:pt x="129725" y="365590"/>
                  </a:moveTo>
                  <a:cubicBezTo>
                    <a:pt x="106139" y="365590"/>
                    <a:pt x="82552" y="363624"/>
                    <a:pt x="60931" y="359693"/>
                  </a:cubicBezTo>
                  <a:cubicBezTo>
                    <a:pt x="39311" y="355762"/>
                    <a:pt x="17690" y="347900"/>
                    <a:pt x="0" y="338072"/>
                  </a:cubicBezTo>
                  <a:lnTo>
                    <a:pt x="3931" y="257485"/>
                  </a:lnTo>
                  <a:cubicBezTo>
                    <a:pt x="21621" y="269278"/>
                    <a:pt x="39311" y="279106"/>
                    <a:pt x="58966" y="285003"/>
                  </a:cubicBezTo>
                  <a:cubicBezTo>
                    <a:pt x="78621" y="290899"/>
                    <a:pt x="98277" y="294830"/>
                    <a:pt x="119897" y="294830"/>
                  </a:cubicBezTo>
                  <a:cubicBezTo>
                    <a:pt x="157243" y="294830"/>
                    <a:pt x="174932" y="283037"/>
                    <a:pt x="174932" y="259451"/>
                  </a:cubicBezTo>
                  <a:cubicBezTo>
                    <a:pt x="174932" y="253554"/>
                    <a:pt x="172967" y="249623"/>
                    <a:pt x="171001" y="245692"/>
                  </a:cubicBezTo>
                  <a:cubicBezTo>
                    <a:pt x="169036" y="241761"/>
                    <a:pt x="165105" y="237830"/>
                    <a:pt x="159208" y="233899"/>
                  </a:cubicBezTo>
                  <a:cubicBezTo>
                    <a:pt x="153311" y="229968"/>
                    <a:pt x="147415" y="226037"/>
                    <a:pt x="137587" y="222106"/>
                  </a:cubicBezTo>
                  <a:cubicBezTo>
                    <a:pt x="127760" y="218174"/>
                    <a:pt x="117932" y="214243"/>
                    <a:pt x="104173" y="210312"/>
                  </a:cubicBezTo>
                  <a:cubicBezTo>
                    <a:pt x="66828" y="200485"/>
                    <a:pt x="41276" y="184760"/>
                    <a:pt x="25552" y="167071"/>
                  </a:cubicBezTo>
                  <a:cubicBezTo>
                    <a:pt x="9828" y="149381"/>
                    <a:pt x="0" y="127760"/>
                    <a:pt x="0" y="102208"/>
                  </a:cubicBezTo>
                  <a:cubicBezTo>
                    <a:pt x="0" y="68794"/>
                    <a:pt x="11793" y="43242"/>
                    <a:pt x="37345" y="25552"/>
                  </a:cubicBezTo>
                  <a:cubicBezTo>
                    <a:pt x="60931" y="7862"/>
                    <a:pt x="96311" y="0"/>
                    <a:pt x="143484" y="0"/>
                  </a:cubicBezTo>
                  <a:cubicBezTo>
                    <a:pt x="165105" y="0"/>
                    <a:pt x="184760" y="1966"/>
                    <a:pt x="204415" y="5897"/>
                  </a:cubicBezTo>
                  <a:cubicBezTo>
                    <a:pt x="224071" y="9828"/>
                    <a:pt x="241760" y="15724"/>
                    <a:pt x="259450" y="23586"/>
                  </a:cubicBezTo>
                  <a:lnTo>
                    <a:pt x="251588" y="98277"/>
                  </a:lnTo>
                  <a:cubicBezTo>
                    <a:pt x="237829" y="90415"/>
                    <a:pt x="222105" y="84518"/>
                    <a:pt x="204415" y="80587"/>
                  </a:cubicBezTo>
                  <a:cubicBezTo>
                    <a:pt x="186726" y="76656"/>
                    <a:pt x="169036" y="74690"/>
                    <a:pt x="153311" y="74690"/>
                  </a:cubicBezTo>
                  <a:cubicBezTo>
                    <a:pt x="135622" y="74690"/>
                    <a:pt x="121863" y="76656"/>
                    <a:pt x="114001" y="82553"/>
                  </a:cubicBezTo>
                  <a:cubicBezTo>
                    <a:pt x="106139" y="88449"/>
                    <a:pt x="102208" y="94346"/>
                    <a:pt x="102208" y="102208"/>
                  </a:cubicBezTo>
                  <a:cubicBezTo>
                    <a:pt x="102208" y="112036"/>
                    <a:pt x="106139" y="119898"/>
                    <a:pt x="115966" y="127760"/>
                  </a:cubicBezTo>
                  <a:cubicBezTo>
                    <a:pt x="125794" y="135622"/>
                    <a:pt x="141518" y="141519"/>
                    <a:pt x="169036" y="149381"/>
                  </a:cubicBezTo>
                  <a:cubicBezTo>
                    <a:pt x="188691" y="155277"/>
                    <a:pt x="206381" y="163139"/>
                    <a:pt x="220140" y="171002"/>
                  </a:cubicBezTo>
                  <a:cubicBezTo>
                    <a:pt x="233898" y="178864"/>
                    <a:pt x="245692" y="186726"/>
                    <a:pt x="253554" y="196554"/>
                  </a:cubicBezTo>
                  <a:cubicBezTo>
                    <a:pt x="261416" y="206381"/>
                    <a:pt x="267312" y="216209"/>
                    <a:pt x="271243" y="226037"/>
                  </a:cubicBezTo>
                  <a:cubicBezTo>
                    <a:pt x="275175" y="235864"/>
                    <a:pt x="277140" y="247657"/>
                    <a:pt x="277140" y="257485"/>
                  </a:cubicBezTo>
                  <a:cubicBezTo>
                    <a:pt x="277140" y="292865"/>
                    <a:pt x="265347" y="320382"/>
                    <a:pt x="239795" y="340038"/>
                  </a:cubicBezTo>
                  <a:cubicBezTo>
                    <a:pt x="216209" y="355762"/>
                    <a:pt x="178863" y="365590"/>
                    <a:pt x="129725" y="365590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E7F177-3D43-499B-95FC-85E84A8ED4D7}"/>
                </a:ext>
              </a:extLst>
            </p:cNvPr>
            <p:cNvSpPr/>
            <p:nvPr/>
          </p:nvSpPr>
          <p:spPr>
            <a:xfrm>
              <a:off x="2401896" y="-1192791"/>
              <a:ext cx="277140" cy="316451"/>
            </a:xfrm>
            <a:custGeom>
              <a:avLst/>
              <a:gdLst>
                <a:gd name="connsiteX0" fmla="*/ 49138 w 277140"/>
                <a:gd name="connsiteY0" fmla="*/ 178864 h 316451"/>
                <a:gd name="connsiteX1" fmla="*/ 78621 w 277140"/>
                <a:gd name="connsiteY1" fmla="*/ 247657 h 316451"/>
                <a:gd name="connsiteX2" fmla="*/ 151346 w 277140"/>
                <a:gd name="connsiteY2" fmla="*/ 273209 h 316451"/>
                <a:gd name="connsiteX3" fmla="*/ 200484 w 277140"/>
                <a:gd name="connsiteY3" fmla="*/ 267313 h 316451"/>
                <a:gd name="connsiteX4" fmla="*/ 243726 w 277140"/>
                <a:gd name="connsiteY4" fmla="*/ 245692 h 316451"/>
                <a:gd name="connsiteX5" fmla="*/ 249623 w 277140"/>
                <a:gd name="connsiteY5" fmla="*/ 292865 h 316451"/>
                <a:gd name="connsiteX6" fmla="*/ 206381 w 277140"/>
                <a:gd name="connsiteY6" fmla="*/ 310555 h 316451"/>
                <a:gd name="connsiteX7" fmla="*/ 151346 w 277140"/>
                <a:gd name="connsiteY7" fmla="*/ 316451 h 316451"/>
                <a:gd name="connsiteX8" fmla="*/ 86483 w 277140"/>
                <a:gd name="connsiteY8" fmla="*/ 304658 h 316451"/>
                <a:gd name="connsiteX9" fmla="*/ 39311 w 277140"/>
                <a:gd name="connsiteY9" fmla="*/ 271244 h 316451"/>
                <a:gd name="connsiteX10" fmla="*/ 9828 w 277140"/>
                <a:gd name="connsiteY10" fmla="*/ 220140 h 316451"/>
                <a:gd name="connsiteX11" fmla="*/ 0 w 277140"/>
                <a:gd name="connsiteY11" fmla="*/ 157243 h 316451"/>
                <a:gd name="connsiteX12" fmla="*/ 9828 w 277140"/>
                <a:gd name="connsiteY12" fmla="*/ 92380 h 316451"/>
                <a:gd name="connsiteX13" fmla="*/ 37345 w 277140"/>
                <a:gd name="connsiteY13" fmla="*/ 43242 h 316451"/>
                <a:gd name="connsiteX14" fmla="*/ 80587 w 277140"/>
                <a:gd name="connsiteY14" fmla="*/ 11793 h 316451"/>
                <a:gd name="connsiteX15" fmla="*/ 137587 w 277140"/>
                <a:gd name="connsiteY15" fmla="*/ 0 h 316451"/>
                <a:gd name="connsiteX16" fmla="*/ 196553 w 277140"/>
                <a:gd name="connsiteY16" fmla="*/ 11793 h 316451"/>
                <a:gd name="connsiteX17" fmla="*/ 239795 w 277140"/>
                <a:gd name="connsiteY17" fmla="*/ 45207 h 316451"/>
                <a:gd name="connsiteX18" fmla="*/ 267312 w 277140"/>
                <a:gd name="connsiteY18" fmla="*/ 96311 h 316451"/>
                <a:gd name="connsiteX19" fmla="*/ 277140 w 277140"/>
                <a:gd name="connsiteY19" fmla="*/ 161174 h 316451"/>
                <a:gd name="connsiteX20" fmla="*/ 277140 w 277140"/>
                <a:gd name="connsiteY20" fmla="*/ 169036 h 316451"/>
                <a:gd name="connsiteX21" fmla="*/ 277140 w 277140"/>
                <a:gd name="connsiteY21" fmla="*/ 178864 h 316451"/>
                <a:gd name="connsiteX22" fmla="*/ 49138 w 277140"/>
                <a:gd name="connsiteY22" fmla="*/ 178864 h 316451"/>
                <a:gd name="connsiteX23" fmla="*/ 220140 w 277140"/>
                <a:gd name="connsiteY23" fmla="*/ 135622 h 316451"/>
                <a:gd name="connsiteX24" fmla="*/ 194588 w 277140"/>
                <a:gd name="connsiteY24" fmla="*/ 68794 h 316451"/>
                <a:gd name="connsiteX25" fmla="*/ 133656 w 277140"/>
                <a:gd name="connsiteY25" fmla="*/ 43242 h 316451"/>
                <a:gd name="connsiteX26" fmla="*/ 72725 w 277140"/>
                <a:gd name="connsiteY26" fmla="*/ 68794 h 316451"/>
                <a:gd name="connsiteX27" fmla="*/ 47173 w 277140"/>
                <a:gd name="connsiteY27" fmla="*/ 135622 h 316451"/>
                <a:gd name="connsiteX28" fmla="*/ 220140 w 277140"/>
                <a:gd name="connsiteY28" fmla="*/ 135622 h 31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7140" h="316451">
                  <a:moveTo>
                    <a:pt x="49138" y="178864"/>
                  </a:moveTo>
                  <a:cubicBezTo>
                    <a:pt x="51104" y="208347"/>
                    <a:pt x="60931" y="229968"/>
                    <a:pt x="78621" y="247657"/>
                  </a:cubicBezTo>
                  <a:cubicBezTo>
                    <a:pt x="96311" y="265347"/>
                    <a:pt x="119897" y="273209"/>
                    <a:pt x="151346" y="273209"/>
                  </a:cubicBezTo>
                  <a:cubicBezTo>
                    <a:pt x="169036" y="273209"/>
                    <a:pt x="184760" y="271244"/>
                    <a:pt x="200484" y="267313"/>
                  </a:cubicBezTo>
                  <a:cubicBezTo>
                    <a:pt x="216209" y="263382"/>
                    <a:pt x="229967" y="255520"/>
                    <a:pt x="243726" y="245692"/>
                  </a:cubicBezTo>
                  <a:lnTo>
                    <a:pt x="249623" y="292865"/>
                  </a:lnTo>
                  <a:cubicBezTo>
                    <a:pt x="237829" y="300727"/>
                    <a:pt x="222105" y="306624"/>
                    <a:pt x="206381" y="310555"/>
                  </a:cubicBezTo>
                  <a:cubicBezTo>
                    <a:pt x="190657" y="314486"/>
                    <a:pt x="171001" y="316451"/>
                    <a:pt x="151346" y="316451"/>
                  </a:cubicBezTo>
                  <a:cubicBezTo>
                    <a:pt x="125794" y="316451"/>
                    <a:pt x="104173" y="312520"/>
                    <a:pt x="86483" y="304658"/>
                  </a:cubicBezTo>
                  <a:cubicBezTo>
                    <a:pt x="66828" y="296796"/>
                    <a:pt x="51104" y="285003"/>
                    <a:pt x="39311" y="271244"/>
                  </a:cubicBezTo>
                  <a:cubicBezTo>
                    <a:pt x="27517" y="257485"/>
                    <a:pt x="17690" y="239795"/>
                    <a:pt x="9828" y="220140"/>
                  </a:cubicBezTo>
                  <a:cubicBezTo>
                    <a:pt x="3931" y="200485"/>
                    <a:pt x="0" y="180829"/>
                    <a:pt x="0" y="157243"/>
                  </a:cubicBezTo>
                  <a:cubicBezTo>
                    <a:pt x="0" y="133656"/>
                    <a:pt x="3931" y="112035"/>
                    <a:pt x="9828" y="92380"/>
                  </a:cubicBezTo>
                  <a:cubicBezTo>
                    <a:pt x="15724" y="72725"/>
                    <a:pt x="25552" y="57000"/>
                    <a:pt x="37345" y="43242"/>
                  </a:cubicBezTo>
                  <a:cubicBezTo>
                    <a:pt x="49138" y="29483"/>
                    <a:pt x="62897" y="19655"/>
                    <a:pt x="80587" y="11793"/>
                  </a:cubicBezTo>
                  <a:cubicBezTo>
                    <a:pt x="98277" y="3931"/>
                    <a:pt x="115966" y="0"/>
                    <a:pt x="137587" y="0"/>
                  </a:cubicBezTo>
                  <a:cubicBezTo>
                    <a:pt x="159208" y="0"/>
                    <a:pt x="178863" y="3931"/>
                    <a:pt x="196553" y="11793"/>
                  </a:cubicBezTo>
                  <a:cubicBezTo>
                    <a:pt x="214243" y="19655"/>
                    <a:pt x="228002" y="31449"/>
                    <a:pt x="239795" y="45207"/>
                  </a:cubicBezTo>
                  <a:cubicBezTo>
                    <a:pt x="251588" y="58966"/>
                    <a:pt x="259450" y="76656"/>
                    <a:pt x="267312" y="96311"/>
                  </a:cubicBezTo>
                  <a:cubicBezTo>
                    <a:pt x="273209" y="115967"/>
                    <a:pt x="277140" y="137587"/>
                    <a:pt x="277140" y="161174"/>
                  </a:cubicBezTo>
                  <a:lnTo>
                    <a:pt x="277140" y="169036"/>
                  </a:lnTo>
                  <a:cubicBezTo>
                    <a:pt x="277140" y="171002"/>
                    <a:pt x="277140" y="174933"/>
                    <a:pt x="277140" y="178864"/>
                  </a:cubicBezTo>
                  <a:lnTo>
                    <a:pt x="49138" y="178864"/>
                  </a:lnTo>
                  <a:close/>
                  <a:moveTo>
                    <a:pt x="220140" y="135622"/>
                  </a:moveTo>
                  <a:cubicBezTo>
                    <a:pt x="218174" y="108104"/>
                    <a:pt x="210312" y="84518"/>
                    <a:pt x="194588" y="68794"/>
                  </a:cubicBezTo>
                  <a:cubicBezTo>
                    <a:pt x="178863" y="53069"/>
                    <a:pt x="159208" y="43242"/>
                    <a:pt x="133656" y="43242"/>
                  </a:cubicBezTo>
                  <a:cubicBezTo>
                    <a:pt x="108104" y="43242"/>
                    <a:pt x="88449" y="51104"/>
                    <a:pt x="72725" y="68794"/>
                  </a:cubicBezTo>
                  <a:cubicBezTo>
                    <a:pt x="57000" y="86484"/>
                    <a:pt x="49138" y="108104"/>
                    <a:pt x="47173" y="135622"/>
                  </a:cubicBezTo>
                  <a:lnTo>
                    <a:pt x="220140" y="135622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53E2B7-EEE2-4364-A437-09D0849669B5}"/>
                </a:ext>
              </a:extLst>
            </p:cNvPr>
            <p:cNvSpPr/>
            <p:nvPr/>
          </p:nvSpPr>
          <p:spPr>
            <a:xfrm>
              <a:off x="2730140" y="-1192791"/>
              <a:ext cx="261415" cy="310554"/>
            </a:xfrm>
            <a:custGeom>
              <a:avLst/>
              <a:gdLst>
                <a:gd name="connsiteX0" fmla="*/ 129725 w 261415"/>
                <a:gd name="connsiteY0" fmla="*/ 43242 h 310554"/>
                <a:gd name="connsiteX1" fmla="*/ 82552 w 261415"/>
                <a:gd name="connsiteY1" fmla="*/ 53069 h 310554"/>
                <a:gd name="connsiteX2" fmla="*/ 49138 w 261415"/>
                <a:gd name="connsiteY2" fmla="*/ 80587 h 310554"/>
                <a:gd name="connsiteX3" fmla="*/ 49138 w 261415"/>
                <a:gd name="connsiteY3" fmla="*/ 308589 h 310554"/>
                <a:gd name="connsiteX4" fmla="*/ 0 w 261415"/>
                <a:gd name="connsiteY4" fmla="*/ 308589 h 310554"/>
                <a:gd name="connsiteX5" fmla="*/ 0 w 261415"/>
                <a:gd name="connsiteY5" fmla="*/ 7862 h 310554"/>
                <a:gd name="connsiteX6" fmla="*/ 49138 w 261415"/>
                <a:gd name="connsiteY6" fmla="*/ 7862 h 310554"/>
                <a:gd name="connsiteX7" fmla="*/ 49138 w 261415"/>
                <a:gd name="connsiteY7" fmla="*/ 31449 h 310554"/>
                <a:gd name="connsiteX8" fmla="*/ 86483 w 261415"/>
                <a:gd name="connsiteY8" fmla="*/ 7862 h 310554"/>
                <a:gd name="connsiteX9" fmla="*/ 135622 w 261415"/>
                <a:gd name="connsiteY9" fmla="*/ 0 h 310554"/>
                <a:gd name="connsiteX10" fmla="*/ 228002 w 261415"/>
                <a:gd name="connsiteY10" fmla="*/ 35380 h 310554"/>
                <a:gd name="connsiteX11" fmla="*/ 261416 w 261415"/>
                <a:gd name="connsiteY11" fmla="*/ 139553 h 310554"/>
                <a:gd name="connsiteX12" fmla="*/ 261416 w 261415"/>
                <a:gd name="connsiteY12" fmla="*/ 310555 h 310554"/>
                <a:gd name="connsiteX13" fmla="*/ 212278 w 261415"/>
                <a:gd name="connsiteY13" fmla="*/ 310555 h 310554"/>
                <a:gd name="connsiteX14" fmla="*/ 212278 w 261415"/>
                <a:gd name="connsiteY14" fmla="*/ 137587 h 310554"/>
                <a:gd name="connsiteX15" fmla="*/ 190657 w 261415"/>
                <a:gd name="connsiteY15" fmla="*/ 66828 h 310554"/>
                <a:gd name="connsiteX16" fmla="*/ 129725 w 261415"/>
                <a:gd name="connsiteY16" fmla="*/ 43242 h 31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415" h="310554">
                  <a:moveTo>
                    <a:pt x="129725" y="43242"/>
                  </a:moveTo>
                  <a:cubicBezTo>
                    <a:pt x="112035" y="43242"/>
                    <a:pt x="96311" y="47173"/>
                    <a:pt x="82552" y="53069"/>
                  </a:cubicBezTo>
                  <a:cubicBezTo>
                    <a:pt x="68794" y="60932"/>
                    <a:pt x="57000" y="70759"/>
                    <a:pt x="49138" y="80587"/>
                  </a:cubicBezTo>
                  <a:lnTo>
                    <a:pt x="49138" y="308589"/>
                  </a:lnTo>
                  <a:lnTo>
                    <a:pt x="0" y="308589"/>
                  </a:lnTo>
                  <a:lnTo>
                    <a:pt x="0" y="7862"/>
                  </a:lnTo>
                  <a:lnTo>
                    <a:pt x="49138" y="7862"/>
                  </a:lnTo>
                  <a:lnTo>
                    <a:pt x="49138" y="31449"/>
                  </a:lnTo>
                  <a:cubicBezTo>
                    <a:pt x="58966" y="21621"/>
                    <a:pt x="70759" y="13759"/>
                    <a:pt x="86483" y="7862"/>
                  </a:cubicBezTo>
                  <a:cubicBezTo>
                    <a:pt x="100242" y="1966"/>
                    <a:pt x="117932" y="0"/>
                    <a:pt x="135622" y="0"/>
                  </a:cubicBezTo>
                  <a:cubicBezTo>
                    <a:pt x="174932" y="0"/>
                    <a:pt x="204415" y="11793"/>
                    <a:pt x="228002" y="35380"/>
                  </a:cubicBezTo>
                  <a:cubicBezTo>
                    <a:pt x="249623" y="58966"/>
                    <a:pt x="261416" y="92380"/>
                    <a:pt x="261416" y="139553"/>
                  </a:cubicBezTo>
                  <a:lnTo>
                    <a:pt x="261416" y="310555"/>
                  </a:lnTo>
                  <a:lnTo>
                    <a:pt x="212278" y="310555"/>
                  </a:lnTo>
                  <a:lnTo>
                    <a:pt x="212278" y="137587"/>
                  </a:lnTo>
                  <a:cubicBezTo>
                    <a:pt x="212278" y="104173"/>
                    <a:pt x="204415" y="80587"/>
                    <a:pt x="190657" y="66828"/>
                  </a:cubicBezTo>
                  <a:cubicBezTo>
                    <a:pt x="176898" y="51104"/>
                    <a:pt x="157243" y="43242"/>
                    <a:pt x="129725" y="43242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5499E4-975F-402F-B9B9-F9291EC5E04D}"/>
                </a:ext>
              </a:extLst>
            </p:cNvPr>
            <p:cNvSpPr/>
            <p:nvPr/>
          </p:nvSpPr>
          <p:spPr>
            <a:xfrm>
              <a:off x="3048557" y="-1192791"/>
              <a:ext cx="271243" cy="426521"/>
            </a:xfrm>
            <a:custGeom>
              <a:avLst/>
              <a:gdLst>
                <a:gd name="connsiteX0" fmla="*/ 222105 w 271243"/>
                <a:gd name="connsiteY0" fmla="*/ 7862 h 426521"/>
                <a:gd name="connsiteX1" fmla="*/ 271244 w 271243"/>
                <a:gd name="connsiteY1" fmla="*/ 7862 h 426521"/>
                <a:gd name="connsiteX2" fmla="*/ 271244 w 271243"/>
                <a:gd name="connsiteY2" fmla="*/ 286968 h 426521"/>
                <a:gd name="connsiteX3" fmla="*/ 237830 w 271243"/>
                <a:gd name="connsiteY3" fmla="*/ 393107 h 426521"/>
                <a:gd name="connsiteX4" fmla="*/ 131691 w 271243"/>
                <a:gd name="connsiteY4" fmla="*/ 426521 h 426521"/>
                <a:gd name="connsiteX5" fmla="*/ 29483 w 271243"/>
                <a:gd name="connsiteY5" fmla="*/ 402935 h 426521"/>
                <a:gd name="connsiteX6" fmla="*/ 33414 w 271243"/>
                <a:gd name="connsiteY6" fmla="*/ 351831 h 426521"/>
                <a:gd name="connsiteX7" fmla="*/ 80587 w 271243"/>
                <a:gd name="connsiteY7" fmla="*/ 375417 h 426521"/>
                <a:gd name="connsiteX8" fmla="*/ 133656 w 271243"/>
                <a:gd name="connsiteY8" fmla="*/ 383279 h 426521"/>
                <a:gd name="connsiteX9" fmla="*/ 200484 w 271243"/>
                <a:gd name="connsiteY9" fmla="*/ 363624 h 426521"/>
                <a:gd name="connsiteX10" fmla="*/ 222105 w 271243"/>
                <a:gd name="connsiteY10" fmla="*/ 294830 h 426521"/>
                <a:gd name="connsiteX11" fmla="*/ 222105 w 271243"/>
                <a:gd name="connsiteY11" fmla="*/ 279106 h 426521"/>
                <a:gd name="connsiteX12" fmla="*/ 184760 w 271243"/>
                <a:gd name="connsiteY12" fmla="*/ 302692 h 426521"/>
                <a:gd name="connsiteX13" fmla="*/ 135622 w 271243"/>
                <a:gd name="connsiteY13" fmla="*/ 310555 h 426521"/>
                <a:gd name="connsiteX14" fmla="*/ 82552 w 271243"/>
                <a:gd name="connsiteY14" fmla="*/ 300727 h 426521"/>
                <a:gd name="connsiteX15" fmla="*/ 39311 w 271243"/>
                <a:gd name="connsiteY15" fmla="*/ 269278 h 426521"/>
                <a:gd name="connsiteX16" fmla="*/ 9828 w 271243"/>
                <a:gd name="connsiteY16" fmla="*/ 220140 h 426521"/>
                <a:gd name="connsiteX17" fmla="*/ 0 w 271243"/>
                <a:gd name="connsiteY17" fmla="*/ 155277 h 426521"/>
                <a:gd name="connsiteX18" fmla="*/ 9828 w 271243"/>
                <a:gd name="connsiteY18" fmla="*/ 90415 h 426521"/>
                <a:gd name="connsiteX19" fmla="*/ 39311 w 271243"/>
                <a:gd name="connsiteY19" fmla="*/ 41276 h 426521"/>
                <a:gd name="connsiteX20" fmla="*/ 82552 w 271243"/>
                <a:gd name="connsiteY20" fmla="*/ 9828 h 426521"/>
                <a:gd name="connsiteX21" fmla="*/ 135622 w 271243"/>
                <a:gd name="connsiteY21" fmla="*/ 0 h 426521"/>
                <a:gd name="connsiteX22" fmla="*/ 184760 w 271243"/>
                <a:gd name="connsiteY22" fmla="*/ 7862 h 426521"/>
                <a:gd name="connsiteX23" fmla="*/ 222105 w 271243"/>
                <a:gd name="connsiteY23" fmla="*/ 31449 h 426521"/>
                <a:gd name="connsiteX24" fmla="*/ 222105 w 271243"/>
                <a:gd name="connsiteY24" fmla="*/ 7862 h 426521"/>
                <a:gd name="connsiteX25" fmla="*/ 222105 w 271243"/>
                <a:gd name="connsiteY25" fmla="*/ 80587 h 426521"/>
                <a:gd name="connsiteX26" fmla="*/ 188691 w 271243"/>
                <a:gd name="connsiteY26" fmla="*/ 53069 h 426521"/>
                <a:gd name="connsiteX27" fmla="*/ 141518 w 271243"/>
                <a:gd name="connsiteY27" fmla="*/ 43242 h 426521"/>
                <a:gd name="connsiteX28" fmla="*/ 106139 w 271243"/>
                <a:gd name="connsiteY28" fmla="*/ 51104 h 426521"/>
                <a:gd name="connsiteX29" fmla="*/ 76656 w 271243"/>
                <a:gd name="connsiteY29" fmla="*/ 72725 h 426521"/>
                <a:gd name="connsiteX30" fmla="*/ 57000 w 271243"/>
                <a:gd name="connsiteY30" fmla="*/ 108104 h 426521"/>
                <a:gd name="connsiteX31" fmla="*/ 49138 w 271243"/>
                <a:gd name="connsiteY31" fmla="*/ 157243 h 426521"/>
                <a:gd name="connsiteX32" fmla="*/ 57000 w 271243"/>
                <a:gd name="connsiteY32" fmla="*/ 206381 h 426521"/>
                <a:gd name="connsiteX33" fmla="*/ 76656 w 271243"/>
                <a:gd name="connsiteY33" fmla="*/ 241761 h 426521"/>
                <a:gd name="connsiteX34" fmla="*/ 106139 w 271243"/>
                <a:gd name="connsiteY34" fmla="*/ 263382 h 426521"/>
                <a:gd name="connsiteX35" fmla="*/ 141518 w 271243"/>
                <a:gd name="connsiteY35" fmla="*/ 271244 h 426521"/>
                <a:gd name="connsiteX36" fmla="*/ 188691 w 271243"/>
                <a:gd name="connsiteY36" fmla="*/ 261416 h 426521"/>
                <a:gd name="connsiteX37" fmla="*/ 222105 w 271243"/>
                <a:gd name="connsiteY37" fmla="*/ 231933 h 426521"/>
                <a:gd name="connsiteX38" fmla="*/ 222105 w 271243"/>
                <a:gd name="connsiteY38" fmla="*/ 80587 h 4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1243" h="426521">
                  <a:moveTo>
                    <a:pt x="222105" y="7862"/>
                  </a:moveTo>
                  <a:lnTo>
                    <a:pt x="271244" y="7862"/>
                  </a:lnTo>
                  <a:lnTo>
                    <a:pt x="271244" y="286968"/>
                  </a:lnTo>
                  <a:cubicBezTo>
                    <a:pt x="271244" y="336107"/>
                    <a:pt x="259450" y="371486"/>
                    <a:pt x="237830" y="393107"/>
                  </a:cubicBezTo>
                  <a:cubicBezTo>
                    <a:pt x="216209" y="414728"/>
                    <a:pt x="180829" y="426521"/>
                    <a:pt x="131691" y="426521"/>
                  </a:cubicBezTo>
                  <a:cubicBezTo>
                    <a:pt x="94346" y="426521"/>
                    <a:pt x="58966" y="418659"/>
                    <a:pt x="29483" y="402935"/>
                  </a:cubicBezTo>
                  <a:lnTo>
                    <a:pt x="33414" y="351831"/>
                  </a:lnTo>
                  <a:cubicBezTo>
                    <a:pt x="49138" y="361658"/>
                    <a:pt x="64863" y="369521"/>
                    <a:pt x="80587" y="375417"/>
                  </a:cubicBezTo>
                  <a:cubicBezTo>
                    <a:pt x="96311" y="381314"/>
                    <a:pt x="114001" y="383279"/>
                    <a:pt x="133656" y="383279"/>
                  </a:cubicBezTo>
                  <a:cubicBezTo>
                    <a:pt x="163139" y="383279"/>
                    <a:pt x="186726" y="377383"/>
                    <a:pt x="200484" y="363624"/>
                  </a:cubicBezTo>
                  <a:cubicBezTo>
                    <a:pt x="214243" y="349865"/>
                    <a:pt x="222105" y="328244"/>
                    <a:pt x="222105" y="294830"/>
                  </a:cubicBezTo>
                  <a:lnTo>
                    <a:pt x="222105" y="279106"/>
                  </a:lnTo>
                  <a:cubicBezTo>
                    <a:pt x="212278" y="288934"/>
                    <a:pt x="200484" y="296796"/>
                    <a:pt x="184760" y="302692"/>
                  </a:cubicBezTo>
                  <a:cubicBezTo>
                    <a:pt x="171001" y="308589"/>
                    <a:pt x="153312" y="310555"/>
                    <a:pt x="135622" y="310555"/>
                  </a:cubicBezTo>
                  <a:cubicBezTo>
                    <a:pt x="117932" y="310555"/>
                    <a:pt x="98277" y="306624"/>
                    <a:pt x="82552" y="300727"/>
                  </a:cubicBezTo>
                  <a:cubicBezTo>
                    <a:pt x="64863" y="292865"/>
                    <a:pt x="51104" y="283037"/>
                    <a:pt x="39311" y="269278"/>
                  </a:cubicBezTo>
                  <a:cubicBezTo>
                    <a:pt x="27517" y="255520"/>
                    <a:pt x="17690" y="239795"/>
                    <a:pt x="9828" y="220140"/>
                  </a:cubicBezTo>
                  <a:cubicBezTo>
                    <a:pt x="1966" y="200485"/>
                    <a:pt x="0" y="178864"/>
                    <a:pt x="0" y="155277"/>
                  </a:cubicBezTo>
                  <a:cubicBezTo>
                    <a:pt x="0" y="131691"/>
                    <a:pt x="3931" y="110070"/>
                    <a:pt x="9828" y="90415"/>
                  </a:cubicBezTo>
                  <a:cubicBezTo>
                    <a:pt x="17690" y="70759"/>
                    <a:pt x="27517" y="55035"/>
                    <a:pt x="39311" y="41276"/>
                  </a:cubicBezTo>
                  <a:cubicBezTo>
                    <a:pt x="51104" y="27517"/>
                    <a:pt x="66828" y="17690"/>
                    <a:pt x="82552" y="9828"/>
                  </a:cubicBezTo>
                  <a:cubicBezTo>
                    <a:pt x="98277" y="1966"/>
                    <a:pt x="115966" y="0"/>
                    <a:pt x="135622" y="0"/>
                  </a:cubicBezTo>
                  <a:cubicBezTo>
                    <a:pt x="153312" y="0"/>
                    <a:pt x="169036" y="1966"/>
                    <a:pt x="184760" y="7862"/>
                  </a:cubicBezTo>
                  <a:cubicBezTo>
                    <a:pt x="198519" y="13759"/>
                    <a:pt x="212278" y="21621"/>
                    <a:pt x="222105" y="31449"/>
                  </a:cubicBezTo>
                  <a:lnTo>
                    <a:pt x="222105" y="7862"/>
                  </a:lnTo>
                  <a:close/>
                  <a:moveTo>
                    <a:pt x="222105" y="80587"/>
                  </a:moveTo>
                  <a:cubicBezTo>
                    <a:pt x="212278" y="68794"/>
                    <a:pt x="202450" y="58966"/>
                    <a:pt x="188691" y="53069"/>
                  </a:cubicBezTo>
                  <a:cubicBezTo>
                    <a:pt x="174932" y="47173"/>
                    <a:pt x="159208" y="43242"/>
                    <a:pt x="141518" y="43242"/>
                  </a:cubicBezTo>
                  <a:cubicBezTo>
                    <a:pt x="127760" y="43242"/>
                    <a:pt x="115966" y="45207"/>
                    <a:pt x="106139" y="51104"/>
                  </a:cubicBezTo>
                  <a:cubicBezTo>
                    <a:pt x="96311" y="57000"/>
                    <a:pt x="84518" y="62897"/>
                    <a:pt x="76656" y="72725"/>
                  </a:cubicBezTo>
                  <a:cubicBezTo>
                    <a:pt x="68794" y="82552"/>
                    <a:pt x="62897" y="94346"/>
                    <a:pt x="57000" y="108104"/>
                  </a:cubicBezTo>
                  <a:cubicBezTo>
                    <a:pt x="53069" y="121863"/>
                    <a:pt x="49138" y="137587"/>
                    <a:pt x="49138" y="157243"/>
                  </a:cubicBezTo>
                  <a:cubicBezTo>
                    <a:pt x="49138" y="174933"/>
                    <a:pt x="51104" y="190657"/>
                    <a:pt x="57000" y="206381"/>
                  </a:cubicBezTo>
                  <a:cubicBezTo>
                    <a:pt x="60932" y="220140"/>
                    <a:pt x="68794" y="231933"/>
                    <a:pt x="76656" y="241761"/>
                  </a:cubicBezTo>
                  <a:cubicBezTo>
                    <a:pt x="84518" y="251589"/>
                    <a:pt x="94346" y="259451"/>
                    <a:pt x="106139" y="263382"/>
                  </a:cubicBezTo>
                  <a:cubicBezTo>
                    <a:pt x="117932" y="267313"/>
                    <a:pt x="129725" y="271244"/>
                    <a:pt x="141518" y="271244"/>
                  </a:cubicBezTo>
                  <a:cubicBezTo>
                    <a:pt x="159208" y="271244"/>
                    <a:pt x="174932" y="267313"/>
                    <a:pt x="188691" y="261416"/>
                  </a:cubicBezTo>
                  <a:cubicBezTo>
                    <a:pt x="202450" y="255520"/>
                    <a:pt x="214243" y="245692"/>
                    <a:pt x="222105" y="231933"/>
                  </a:cubicBezTo>
                  <a:lnTo>
                    <a:pt x="222105" y="80587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6CC9E3B-429E-457A-9880-8980E5AF26B7}"/>
                </a:ext>
              </a:extLst>
            </p:cNvPr>
            <p:cNvSpPr/>
            <p:nvPr/>
          </p:nvSpPr>
          <p:spPr>
            <a:xfrm>
              <a:off x="3398421" y="-1308758"/>
              <a:ext cx="49138" cy="426521"/>
            </a:xfrm>
            <a:custGeom>
              <a:avLst/>
              <a:gdLst>
                <a:gd name="connsiteX0" fmla="*/ 0 w 49138"/>
                <a:gd name="connsiteY0" fmla="*/ 0 h 426521"/>
                <a:gd name="connsiteX1" fmla="*/ 49138 w 49138"/>
                <a:gd name="connsiteY1" fmla="*/ 0 h 426521"/>
                <a:gd name="connsiteX2" fmla="*/ 49138 w 49138"/>
                <a:gd name="connsiteY2" fmla="*/ 426521 h 426521"/>
                <a:gd name="connsiteX3" fmla="*/ 0 w 49138"/>
                <a:gd name="connsiteY3" fmla="*/ 426521 h 4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38" h="426521">
                  <a:moveTo>
                    <a:pt x="0" y="0"/>
                  </a:moveTo>
                  <a:lnTo>
                    <a:pt x="49138" y="0"/>
                  </a:lnTo>
                  <a:lnTo>
                    <a:pt x="49138" y="426521"/>
                  </a:lnTo>
                  <a:lnTo>
                    <a:pt x="0" y="426521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7C3423-F6AF-4337-99D1-448730497AB3}"/>
                </a:ext>
              </a:extLst>
            </p:cNvPr>
            <p:cNvSpPr/>
            <p:nvPr/>
          </p:nvSpPr>
          <p:spPr>
            <a:xfrm>
              <a:off x="3502595" y="-1190826"/>
              <a:ext cx="259450" cy="314485"/>
            </a:xfrm>
            <a:custGeom>
              <a:avLst/>
              <a:gdLst>
                <a:gd name="connsiteX0" fmla="*/ 115966 w 259450"/>
                <a:gd name="connsiteY0" fmla="*/ 314486 h 314485"/>
                <a:gd name="connsiteX1" fmla="*/ 68794 w 259450"/>
                <a:gd name="connsiteY1" fmla="*/ 308589 h 314485"/>
                <a:gd name="connsiteX2" fmla="*/ 31448 w 259450"/>
                <a:gd name="connsiteY2" fmla="*/ 290899 h 314485"/>
                <a:gd name="connsiteX3" fmla="*/ 7862 w 259450"/>
                <a:gd name="connsiteY3" fmla="*/ 261416 h 314485"/>
                <a:gd name="connsiteX4" fmla="*/ 0 w 259450"/>
                <a:gd name="connsiteY4" fmla="*/ 220140 h 314485"/>
                <a:gd name="connsiteX5" fmla="*/ 35380 w 259450"/>
                <a:gd name="connsiteY5" fmla="*/ 147415 h 314485"/>
                <a:gd name="connsiteX6" fmla="*/ 133656 w 259450"/>
                <a:gd name="connsiteY6" fmla="*/ 119898 h 314485"/>
                <a:gd name="connsiteX7" fmla="*/ 210312 w 259450"/>
                <a:gd name="connsiteY7" fmla="*/ 119898 h 314485"/>
                <a:gd name="connsiteX8" fmla="*/ 210312 w 259450"/>
                <a:gd name="connsiteY8" fmla="*/ 98277 h 314485"/>
                <a:gd name="connsiteX9" fmla="*/ 192622 w 259450"/>
                <a:gd name="connsiteY9" fmla="*/ 55035 h 314485"/>
                <a:gd name="connsiteX10" fmla="*/ 133656 w 259450"/>
                <a:gd name="connsiteY10" fmla="*/ 43242 h 314485"/>
                <a:gd name="connsiteX11" fmla="*/ 82552 w 259450"/>
                <a:gd name="connsiteY11" fmla="*/ 49138 h 314485"/>
                <a:gd name="connsiteX12" fmla="*/ 35380 w 259450"/>
                <a:gd name="connsiteY12" fmla="*/ 66828 h 314485"/>
                <a:gd name="connsiteX13" fmla="*/ 29483 w 259450"/>
                <a:gd name="connsiteY13" fmla="*/ 23586 h 314485"/>
                <a:gd name="connsiteX14" fmla="*/ 78621 w 259450"/>
                <a:gd name="connsiteY14" fmla="*/ 5897 h 314485"/>
                <a:gd name="connsiteX15" fmla="*/ 135622 w 259450"/>
                <a:gd name="connsiteY15" fmla="*/ 0 h 314485"/>
                <a:gd name="connsiteX16" fmla="*/ 188691 w 259450"/>
                <a:gd name="connsiteY16" fmla="*/ 5897 h 314485"/>
                <a:gd name="connsiteX17" fmla="*/ 228002 w 259450"/>
                <a:gd name="connsiteY17" fmla="*/ 25552 h 314485"/>
                <a:gd name="connsiteX18" fmla="*/ 251588 w 259450"/>
                <a:gd name="connsiteY18" fmla="*/ 60932 h 314485"/>
                <a:gd name="connsiteX19" fmla="*/ 259450 w 259450"/>
                <a:gd name="connsiteY19" fmla="*/ 114001 h 314485"/>
                <a:gd name="connsiteX20" fmla="*/ 259450 w 259450"/>
                <a:gd name="connsiteY20" fmla="*/ 312520 h 314485"/>
                <a:gd name="connsiteX21" fmla="*/ 210312 w 259450"/>
                <a:gd name="connsiteY21" fmla="*/ 312520 h 314485"/>
                <a:gd name="connsiteX22" fmla="*/ 210312 w 259450"/>
                <a:gd name="connsiteY22" fmla="*/ 285003 h 314485"/>
                <a:gd name="connsiteX23" fmla="*/ 171001 w 259450"/>
                <a:gd name="connsiteY23" fmla="*/ 308589 h 314485"/>
                <a:gd name="connsiteX24" fmla="*/ 115966 w 259450"/>
                <a:gd name="connsiteY24" fmla="*/ 314486 h 314485"/>
                <a:gd name="connsiteX25" fmla="*/ 119897 w 259450"/>
                <a:gd name="connsiteY25" fmla="*/ 271244 h 314485"/>
                <a:gd name="connsiteX26" fmla="*/ 171001 w 259450"/>
                <a:gd name="connsiteY26" fmla="*/ 261416 h 314485"/>
                <a:gd name="connsiteX27" fmla="*/ 206381 w 259450"/>
                <a:gd name="connsiteY27" fmla="*/ 233899 h 314485"/>
                <a:gd name="connsiteX28" fmla="*/ 206381 w 259450"/>
                <a:gd name="connsiteY28" fmla="*/ 161174 h 314485"/>
                <a:gd name="connsiteX29" fmla="*/ 133656 w 259450"/>
                <a:gd name="connsiteY29" fmla="*/ 161174 h 314485"/>
                <a:gd name="connsiteX30" fmla="*/ 68794 w 259450"/>
                <a:gd name="connsiteY30" fmla="*/ 176898 h 314485"/>
                <a:gd name="connsiteX31" fmla="*/ 49138 w 259450"/>
                <a:gd name="connsiteY31" fmla="*/ 218174 h 314485"/>
                <a:gd name="connsiteX32" fmla="*/ 68794 w 259450"/>
                <a:gd name="connsiteY32" fmla="*/ 259451 h 314485"/>
                <a:gd name="connsiteX33" fmla="*/ 119897 w 259450"/>
                <a:gd name="connsiteY33" fmla="*/ 271244 h 31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9450" h="314485">
                  <a:moveTo>
                    <a:pt x="115966" y="314486"/>
                  </a:moveTo>
                  <a:cubicBezTo>
                    <a:pt x="98277" y="314486"/>
                    <a:pt x="84518" y="312520"/>
                    <a:pt x="68794" y="308589"/>
                  </a:cubicBezTo>
                  <a:cubicBezTo>
                    <a:pt x="55035" y="304658"/>
                    <a:pt x="41276" y="298761"/>
                    <a:pt x="31448" y="290899"/>
                  </a:cubicBezTo>
                  <a:cubicBezTo>
                    <a:pt x="21621" y="283037"/>
                    <a:pt x="13759" y="273209"/>
                    <a:pt x="7862" y="261416"/>
                  </a:cubicBezTo>
                  <a:cubicBezTo>
                    <a:pt x="1965" y="249623"/>
                    <a:pt x="0" y="235864"/>
                    <a:pt x="0" y="220140"/>
                  </a:cubicBezTo>
                  <a:cubicBezTo>
                    <a:pt x="0" y="188691"/>
                    <a:pt x="11793" y="165105"/>
                    <a:pt x="35380" y="147415"/>
                  </a:cubicBezTo>
                  <a:cubicBezTo>
                    <a:pt x="58966" y="129725"/>
                    <a:pt x="90414" y="119898"/>
                    <a:pt x="133656" y="119898"/>
                  </a:cubicBezTo>
                  <a:lnTo>
                    <a:pt x="210312" y="119898"/>
                  </a:lnTo>
                  <a:lnTo>
                    <a:pt x="210312" y="98277"/>
                  </a:lnTo>
                  <a:cubicBezTo>
                    <a:pt x="210312" y="76656"/>
                    <a:pt x="204415" y="62897"/>
                    <a:pt x="192622" y="55035"/>
                  </a:cubicBezTo>
                  <a:cubicBezTo>
                    <a:pt x="180829" y="47173"/>
                    <a:pt x="161174" y="43242"/>
                    <a:pt x="133656" y="43242"/>
                  </a:cubicBezTo>
                  <a:cubicBezTo>
                    <a:pt x="117932" y="43242"/>
                    <a:pt x="100242" y="45207"/>
                    <a:pt x="82552" y="49138"/>
                  </a:cubicBezTo>
                  <a:cubicBezTo>
                    <a:pt x="64863" y="53069"/>
                    <a:pt x="49138" y="58966"/>
                    <a:pt x="35380" y="66828"/>
                  </a:cubicBezTo>
                  <a:lnTo>
                    <a:pt x="29483" y="23586"/>
                  </a:lnTo>
                  <a:cubicBezTo>
                    <a:pt x="43242" y="15724"/>
                    <a:pt x="60931" y="11793"/>
                    <a:pt x="78621" y="5897"/>
                  </a:cubicBezTo>
                  <a:cubicBezTo>
                    <a:pt x="96311" y="1966"/>
                    <a:pt x="115966" y="0"/>
                    <a:pt x="135622" y="0"/>
                  </a:cubicBezTo>
                  <a:cubicBezTo>
                    <a:pt x="155277" y="0"/>
                    <a:pt x="172967" y="1966"/>
                    <a:pt x="188691" y="5897"/>
                  </a:cubicBezTo>
                  <a:cubicBezTo>
                    <a:pt x="204415" y="9828"/>
                    <a:pt x="218174" y="15724"/>
                    <a:pt x="228002" y="25552"/>
                  </a:cubicBezTo>
                  <a:cubicBezTo>
                    <a:pt x="237829" y="33414"/>
                    <a:pt x="247657" y="45207"/>
                    <a:pt x="251588" y="60932"/>
                  </a:cubicBezTo>
                  <a:cubicBezTo>
                    <a:pt x="257485" y="74690"/>
                    <a:pt x="259450" y="92380"/>
                    <a:pt x="259450" y="114001"/>
                  </a:cubicBezTo>
                  <a:lnTo>
                    <a:pt x="259450" y="312520"/>
                  </a:lnTo>
                  <a:lnTo>
                    <a:pt x="210312" y="312520"/>
                  </a:lnTo>
                  <a:lnTo>
                    <a:pt x="210312" y="285003"/>
                  </a:lnTo>
                  <a:cubicBezTo>
                    <a:pt x="200484" y="294830"/>
                    <a:pt x="186726" y="302692"/>
                    <a:pt x="171001" y="308589"/>
                  </a:cubicBezTo>
                  <a:cubicBezTo>
                    <a:pt x="153312" y="312520"/>
                    <a:pt x="135622" y="314486"/>
                    <a:pt x="115966" y="314486"/>
                  </a:cubicBezTo>
                  <a:moveTo>
                    <a:pt x="119897" y="271244"/>
                  </a:moveTo>
                  <a:cubicBezTo>
                    <a:pt x="137587" y="271244"/>
                    <a:pt x="155277" y="267313"/>
                    <a:pt x="171001" y="261416"/>
                  </a:cubicBezTo>
                  <a:cubicBezTo>
                    <a:pt x="186726" y="255520"/>
                    <a:pt x="198519" y="245692"/>
                    <a:pt x="206381" y="233899"/>
                  </a:cubicBezTo>
                  <a:lnTo>
                    <a:pt x="206381" y="161174"/>
                  </a:lnTo>
                  <a:lnTo>
                    <a:pt x="133656" y="161174"/>
                  </a:lnTo>
                  <a:cubicBezTo>
                    <a:pt x="104173" y="161174"/>
                    <a:pt x="82552" y="167071"/>
                    <a:pt x="68794" y="176898"/>
                  </a:cubicBezTo>
                  <a:cubicBezTo>
                    <a:pt x="55035" y="186726"/>
                    <a:pt x="49138" y="200485"/>
                    <a:pt x="49138" y="218174"/>
                  </a:cubicBezTo>
                  <a:cubicBezTo>
                    <a:pt x="49138" y="235864"/>
                    <a:pt x="55035" y="249623"/>
                    <a:pt x="68794" y="259451"/>
                  </a:cubicBezTo>
                  <a:cubicBezTo>
                    <a:pt x="82552" y="267313"/>
                    <a:pt x="100242" y="271244"/>
                    <a:pt x="119897" y="271244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9B43163-726A-4063-ADEF-F7C1A63B22E2}"/>
                </a:ext>
              </a:extLst>
            </p:cNvPr>
            <p:cNvSpPr/>
            <p:nvPr/>
          </p:nvSpPr>
          <p:spPr>
            <a:xfrm>
              <a:off x="3830839" y="-1192791"/>
              <a:ext cx="261415" cy="310554"/>
            </a:xfrm>
            <a:custGeom>
              <a:avLst/>
              <a:gdLst>
                <a:gd name="connsiteX0" fmla="*/ 129725 w 261415"/>
                <a:gd name="connsiteY0" fmla="*/ 43242 h 310554"/>
                <a:gd name="connsiteX1" fmla="*/ 82552 w 261415"/>
                <a:gd name="connsiteY1" fmla="*/ 53069 h 310554"/>
                <a:gd name="connsiteX2" fmla="*/ 49138 w 261415"/>
                <a:gd name="connsiteY2" fmla="*/ 80587 h 310554"/>
                <a:gd name="connsiteX3" fmla="*/ 49138 w 261415"/>
                <a:gd name="connsiteY3" fmla="*/ 308589 h 310554"/>
                <a:gd name="connsiteX4" fmla="*/ 0 w 261415"/>
                <a:gd name="connsiteY4" fmla="*/ 308589 h 310554"/>
                <a:gd name="connsiteX5" fmla="*/ 0 w 261415"/>
                <a:gd name="connsiteY5" fmla="*/ 7862 h 310554"/>
                <a:gd name="connsiteX6" fmla="*/ 49138 w 261415"/>
                <a:gd name="connsiteY6" fmla="*/ 7862 h 310554"/>
                <a:gd name="connsiteX7" fmla="*/ 49138 w 261415"/>
                <a:gd name="connsiteY7" fmla="*/ 31449 h 310554"/>
                <a:gd name="connsiteX8" fmla="*/ 86483 w 261415"/>
                <a:gd name="connsiteY8" fmla="*/ 7862 h 310554"/>
                <a:gd name="connsiteX9" fmla="*/ 135622 w 261415"/>
                <a:gd name="connsiteY9" fmla="*/ 0 h 310554"/>
                <a:gd name="connsiteX10" fmla="*/ 228002 w 261415"/>
                <a:gd name="connsiteY10" fmla="*/ 35380 h 310554"/>
                <a:gd name="connsiteX11" fmla="*/ 261416 w 261415"/>
                <a:gd name="connsiteY11" fmla="*/ 139553 h 310554"/>
                <a:gd name="connsiteX12" fmla="*/ 261416 w 261415"/>
                <a:gd name="connsiteY12" fmla="*/ 310555 h 310554"/>
                <a:gd name="connsiteX13" fmla="*/ 212278 w 261415"/>
                <a:gd name="connsiteY13" fmla="*/ 310555 h 310554"/>
                <a:gd name="connsiteX14" fmla="*/ 212278 w 261415"/>
                <a:gd name="connsiteY14" fmla="*/ 137587 h 310554"/>
                <a:gd name="connsiteX15" fmla="*/ 190657 w 261415"/>
                <a:gd name="connsiteY15" fmla="*/ 66828 h 310554"/>
                <a:gd name="connsiteX16" fmla="*/ 129725 w 261415"/>
                <a:gd name="connsiteY16" fmla="*/ 43242 h 31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415" h="310554">
                  <a:moveTo>
                    <a:pt x="129725" y="43242"/>
                  </a:moveTo>
                  <a:cubicBezTo>
                    <a:pt x="112035" y="43242"/>
                    <a:pt x="96311" y="47173"/>
                    <a:pt x="82552" y="53069"/>
                  </a:cubicBezTo>
                  <a:cubicBezTo>
                    <a:pt x="68794" y="60932"/>
                    <a:pt x="57000" y="68794"/>
                    <a:pt x="49138" y="80587"/>
                  </a:cubicBezTo>
                  <a:lnTo>
                    <a:pt x="49138" y="308589"/>
                  </a:lnTo>
                  <a:lnTo>
                    <a:pt x="0" y="308589"/>
                  </a:lnTo>
                  <a:lnTo>
                    <a:pt x="0" y="7862"/>
                  </a:lnTo>
                  <a:lnTo>
                    <a:pt x="49138" y="7862"/>
                  </a:lnTo>
                  <a:lnTo>
                    <a:pt x="49138" y="31449"/>
                  </a:lnTo>
                  <a:cubicBezTo>
                    <a:pt x="58966" y="21621"/>
                    <a:pt x="70759" y="13759"/>
                    <a:pt x="86483" y="7862"/>
                  </a:cubicBezTo>
                  <a:cubicBezTo>
                    <a:pt x="100242" y="1966"/>
                    <a:pt x="117932" y="0"/>
                    <a:pt x="135622" y="0"/>
                  </a:cubicBezTo>
                  <a:cubicBezTo>
                    <a:pt x="174932" y="0"/>
                    <a:pt x="204415" y="11793"/>
                    <a:pt x="228002" y="35380"/>
                  </a:cubicBezTo>
                  <a:cubicBezTo>
                    <a:pt x="249623" y="58966"/>
                    <a:pt x="261416" y="92380"/>
                    <a:pt x="261416" y="139553"/>
                  </a:cubicBezTo>
                  <a:lnTo>
                    <a:pt x="261416" y="310555"/>
                  </a:lnTo>
                  <a:lnTo>
                    <a:pt x="212278" y="310555"/>
                  </a:lnTo>
                  <a:lnTo>
                    <a:pt x="212278" y="137587"/>
                  </a:lnTo>
                  <a:cubicBezTo>
                    <a:pt x="212278" y="104173"/>
                    <a:pt x="204415" y="80587"/>
                    <a:pt x="190657" y="66828"/>
                  </a:cubicBezTo>
                  <a:cubicBezTo>
                    <a:pt x="178864" y="51104"/>
                    <a:pt x="157243" y="43242"/>
                    <a:pt x="129725" y="43242"/>
                  </a:cubicBezTo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2A1911-849C-442C-9A3F-C53A98169247}"/>
                </a:ext>
              </a:extLst>
            </p:cNvPr>
            <p:cNvSpPr/>
            <p:nvPr/>
          </p:nvSpPr>
          <p:spPr>
            <a:xfrm>
              <a:off x="4149255" y="-1308758"/>
              <a:ext cx="273209" cy="432417"/>
            </a:xfrm>
            <a:custGeom>
              <a:avLst/>
              <a:gdLst>
                <a:gd name="connsiteX0" fmla="*/ 224071 w 273209"/>
                <a:gd name="connsiteY0" fmla="*/ 402935 h 432417"/>
                <a:gd name="connsiteX1" fmla="*/ 186726 w 273209"/>
                <a:gd name="connsiteY1" fmla="*/ 424556 h 432417"/>
                <a:gd name="connsiteX2" fmla="*/ 139553 w 273209"/>
                <a:gd name="connsiteY2" fmla="*/ 432418 h 432417"/>
                <a:gd name="connsiteX3" fmla="*/ 84518 w 273209"/>
                <a:gd name="connsiteY3" fmla="*/ 422590 h 432417"/>
                <a:gd name="connsiteX4" fmla="*/ 39311 w 273209"/>
                <a:gd name="connsiteY4" fmla="*/ 391142 h 432417"/>
                <a:gd name="connsiteX5" fmla="*/ 9828 w 273209"/>
                <a:gd name="connsiteY5" fmla="*/ 342003 h 432417"/>
                <a:gd name="connsiteX6" fmla="*/ 0 w 273209"/>
                <a:gd name="connsiteY6" fmla="*/ 275175 h 432417"/>
                <a:gd name="connsiteX7" fmla="*/ 9828 w 273209"/>
                <a:gd name="connsiteY7" fmla="*/ 208347 h 432417"/>
                <a:gd name="connsiteX8" fmla="*/ 39311 w 273209"/>
                <a:gd name="connsiteY8" fmla="*/ 159208 h 432417"/>
                <a:gd name="connsiteX9" fmla="*/ 84518 w 273209"/>
                <a:gd name="connsiteY9" fmla="*/ 127760 h 432417"/>
                <a:gd name="connsiteX10" fmla="*/ 139553 w 273209"/>
                <a:gd name="connsiteY10" fmla="*/ 117932 h 432417"/>
                <a:gd name="connsiteX11" fmla="*/ 186726 w 273209"/>
                <a:gd name="connsiteY11" fmla="*/ 125794 h 432417"/>
                <a:gd name="connsiteX12" fmla="*/ 224071 w 273209"/>
                <a:gd name="connsiteY12" fmla="*/ 147415 h 432417"/>
                <a:gd name="connsiteX13" fmla="*/ 224071 w 273209"/>
                <a:gd name="connsiteY13" fmla="*/ 0 h 432417"/>
                <a:gd name="connsiteX14" fmla="*/ 273209 w 273209"/>
                <a:gd name="connsiteY14" fmla="*/ 0 h 432417"/>
                <a:gd name="connsiteX15" fmla="*/ 273209 w 273209"/>
                <a:gd name="connsiteY15" fmla="*/ 426521 h 432417"/>
                <a:gd name="connsiteX16" fmla="*/ 224071 w 273209"/>
                <a:gd name="connsiteY16" fmla="*/ 426521 h 432417"/>
                <a:gd name="connsiteX17" fmla="*/ 224071 w 273209"/>
                <a:gd name="connsiteY17" fmla="*/ 402935 h 432417"/>
                <a:gd name="connsiteX18" fmla="*/ 224071 w 273209"/>
                <a:gd name="connsiteY18" fmla="*/ 196554 h 432417"/>
                <a:gd name="connsiteX19" fmla="*/ 188691 w 273209"/>
                <a:gd name="connsiteY19" fmla="*/ 169036 h 432417"/>
                <a:gd name="connsiteX20" fmla="*/ 143484 w 273209"/>
                <a:gd name="connsiteY20" fmla="*/ 159208 h 432417"/>
                <a:gd name="connsiteX21" fmla="*/ 106139 w 273209"/>
                <a:gd name="connsiteY21" fmla="*/ 167071 h 432417"/>
                <a:gd name="connsiteX22" fmla="*/ 76656 w 273209"/>
                <a:gd name="connsiteY22" fmla="*/ 188691 h 432417"/>
                <a:gd name="connsiteX23" fmla="*/ 57001 w 273209"/>
                <a:gd name="connsiteY23" fmla="*/ 224071 h 432417"/>
                <a:gd name="connsiteX24" fmla="*/ 49138 w 273209"/>
                <a:gd name="connsiteY24" fmla="*/ 273209 h 432417"/>
                <a:gd name="connsiteX25" fmla="*/ 57001 w 273209"/>
                <a:gd name="connsiteY25" fmla="*/ 324313 h 432417"/>
                <a:gd name="connsiteX26" fmla="*/ 76656 w 273209"/>
                <a:gd name="connsiteY26" fmla="*/ 359693 h 432417"/>
                <a:gd name="connsiteX27" fmla="*/ 106139 w 273209"/>
                <a:gd name="connsiteY27" fmla="*/ 381314 h 432417"/>
                <a:gd name="connsiteX28" fmla="*/ 143484 w 273209"/>
                <a:gd name="connsiteY28" fmla="*/ 389176 h 432417"/>
                <a:gd name="connsiteX29" fmla="*/ 188691 w 273209"/>
                <a:gd name="connsiteY29" fmla="*/ 379348 h 432417"/>
                <a:gd name="connsiteX30" fmla="*/ 224071 w 273209"/>
                <a:gd name="connsiteY30" fmla="*/ 351831 h 432417"/>
                <a:gd name="connsiteX31" fmla="*/ 224071 w 273209"/>
                <a:gd name="connsiteY31" fmla="*/ 196554 h 43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3209" h="432417">
                  <a:moveTo>
                    <a:pt x="224071" y="402935"/>
                  </a:moveTo>
                  <a:cubicBezTo>
                    <a:pt x="214243" y="412762"/>
                    <a:pt x="202450" y="420625"/>
                    <a:pt x="186726" y="424556"/>
                  </a:cubicBezTo>
                  <a:cubicBezTo>
                    <a:pt x="172967" y="430452"/>
                    <a:pt x="157243" y="432418"/>
                    <a:pt x="139553" y="432418"/>
                  </a:cubicBezTo>
                  <a:cubicBezTo>
                    <a:pt x="119898" y="432418"/>
                    <a:pt x="100242" y="428487"/>
                    <a:pt x="84518" y="422590"/>
                  </a:cubicBezTo>
                  <a:cubicBezTo>
                    <a:pt x="66828" y="414728"/>
                    <a:pt x="53069" y="404900"/>
                    <a:pt x="39311" y="391142"/>
                  </a:cubicBezTo>
                  <a:cubicBezTo>
                    <a:pt x="27518" y="377383"/>
                    <a:pt x="17690" y="361659"/>
                    <a:pt x="9828" y="342003"/>
                  </a:cubicBezTo>
                  <a:cubicBezTo>
                    <a:pt x="1966" y="322348"/>
                    <a:pt x="0" y="300727"/>
                    <a:pt x="0" y="275175"/>
                  </a:cubicBezTo>
                  <a:cubicBezTo>
                    <a:pt x="0" y="251589"/>
                    <a:pt x="3931" y="228002"/>
                    <a:pt x="9828" y="208347"/>
                  </a:cubicBezTo>
                  <a:cubicBezTo>
                    <a:pt x="17690" y="188691"/>
                    <a:pt x="27518" y="172967"/>
                    <a:pt x="39311" y="159208"/>
                  </a:cubicBezTo>
                  <a:cubicBezTo>
                    <a:pt x="51104" y="145450"/>
                    <a:pt x="66828" y="135622"/>
                    <a:pt x="84518" y="127760"/>
                  </a:cubicBezTo>
                  <a:cubicBezTo>
                    <a:pt x="102208" y="119898"/>
                    <a:pt x="119898" y="117932"/>
                    <a:pt x="139553" y="117932"/>
                  </a:cubicBezTo>
                  <a:cubicBezTo>
                    <a:pt x="157243" y="117932"/>
                    <a:pt x="172967" y="119898"/>
                    <a:pt x="186726" y="125794"/>
                  </a:cubicBezTo>
                  <a:cubicBezTo>
                    <a:pt x="200484" y="131691"/>
                    <a:pt x="214243" y="139553"/>
                    <a:pt x="224071" y="147415"/>
                  </a:cubicBezTo>
                  <a:lnTo>
                    <a:pt x="224071" y="0"/>
                  </a:lnTo>
                  <a:lnTo>
                    <a:pt x="273209" y="0"/>
                  </a:lnTo>
                  <a:lnTo>
                    <a:pt x="273209" y="426521"/>
                  </a:lnTo>
                  <a:lnTo>
                    <a:pt x="224071" y="426521"/>
                  </a:lnTo>
                  <a:lnTo>
                    <a:pt x="224071" y="402935"/>
                  </a:lnTo>
                  <a:close/>
                  <a:moveTo>
                    <a:pt x="224071" y="196554"/>
                  </a:moveTo>
                  <a:cubicBezTo>
                    <a:pt x="214243" y="184760"/>
                    <a:pt x="204416" y="174933"/>
                    <a:pt x="188691" y="169036"/>
                  </a:cubicBezTo>
                  <a:cubicBezTo>
                    <a:pt x="174933" y="163139"/>
                    <a:pt x="159208" y="159208"/>
                    <a:pt x="143484" y="159208"/>
                  </a:cubicBezTo>
                  <a:cubicBezTo>
                    <a:pt x="129725" y="159208"/>
                    <a:pt x="117932" y="161174"/>
                    <a:pt x="106139" y="167071"/>
                  </a:cubicBezTo>
                  <a:cubicBezTo>
                    <a:pt x="94346" y="171002"/>
                    <a:pt x="84518" y="178864"/>
                    <a:pt x="76656" y="188691"/>
                  </a:cubicBezTo>
                  <a:cubicBezTo>
                    <a:pt x="68794" y="198519"/>
                    <a:pt x="60932" y="210312"/>
                    <a:pt x="57001" y="224071"/>
                  </a:cubicBezTo>
                  <a:cubicBezTo>
                    <a:pt x="53069" y="237830"/>
                    <a:pt x="49138" y="255520"/>
                    <a:pt x="49138" y="273209"/>
                  </a:cubicBezTo>
                  <a:cubicBezTo>
                    <a:pt x="49138" y="292865"/>
                    <a:pt x="51104" y="308589"/>
                    <a:pt x="57001" y="324313"/>
                  </a:cubicBezTo>
                  <a:cubicBezTo>
                    <a:pt x="60932" y="338072"/>
                    <a:pt x="68794" y="349865"/>
                    <a:pt x="76656" y="359693"/>
                  </a:cubicBezTo>
                  <a:cubicBezTo>
                    <a:pt x="84518" y="369521"/>
                    <a:pt x="96311" y="375417"/>
                    <a:pt x="106139" y="381314"/>
                  </a:cubicBezTo>
                  <a:cubicBezTo>
                    <a:pt x="117932" y="385245"/>
                    <a:pt x="129725" y="389176"/>
                    <a:pt x="143484" y="389176"/>
                  </a:cubicBezTo>
                  <a:cubicBezTo>
                    <a:pt x="159208" y="389176"/>
                    <a:pt x="174933" y="385245"/>
                    <a:pt x="188691" y="379348"/>
                  </a:cubicBezTo>
                  <a:cubicBezTo>
                    <a:pt x="202450" y="373452"/>
                    <a:pt x="214243" y="363624"/>
                    <a:pt x="224071" y="351831"/>
                  </a:cubicBezTo>
                  <a:lnTo>
                    <a:pt x="224071" y="196554"/>
                  </a:lnTo>
                  <a:close/>
                </a:path>
              </a:pathLst>
            </a:custGeom>
            <a:solidFill>
              <a:srgbClr val="002E5F"/>
            </a:solidFill>
            <a:ln w="19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350"/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3CF3CF66-1D11-4B20-918C-0C08C32EC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273" y="193700"/>
            <a:ext cx="807932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6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1ECFB-9FDF-4119-9B80-F530A9515A02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4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B628AF11-C2ED-46B5-88F4-2C7834C71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00" y="327600"/>
            <a:ext cx="5460887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800" y="2889250"/>
            <a:ext cx="4179094" cy="284624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363B-04AA-4B80-84D6-4156D6521D92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77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B20617-1A26-4A89-9A02-2F54581BB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926" y="0"/>
            <a:ext cx="4729368" cy="6855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1B853-96B7-4B86-B0B1-52B4B30CA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" r="-475"/>
          <a:stretch/>
        </p:blipFill>
        <p:spPr>
          <a:xfrm>
            <a:off x="0" y="0"/>
            <a:ext cx="9234435" cy="6867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00" y="327600"/>
            <a:ext cx="5460887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800" y="1846800"/>
            <a:ext cx="4164688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558DC-0D0D-47E4-9B6F-07235B264E84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F5797-94ED-449F-953D-98DDB8B30B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" y="6325591"/>
            <a:ext cx="1665655" cy="17808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3960EF0-3D92-4BBC-8453-033769CCED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255DB619-F2F7-42C7-9DE8-6D2C670E7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1393" y="0"/>
            <a:ext cx="4914611" cy="6858000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5F4C4FA-064B-46B8-BE76-35EAB795C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r="1559"/>
          <a:stretch/>
        </p:blipFill>
        <p:spPr>
          <a:xfrm>
            <a:off x="0" y="0"/>
            <a:ext cx="93360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00" y="327600"/>
            <a:ext cx="5460887" cy="12492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800" y="1846800"/>
            <a:ext cx="4164688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D827-4C93-4C19-B412-65D865DA876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40EC3F-D9CE-4AD9-ABB6-22F2BB8D2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" y="6325591"/>
            <a:ext cx="1665655" cy="178081"/>
          </a:xfrm>
          <a:prstGeom prst="rect">
            <a:avLst/>
          </a:prstGeom>
        </p:spPr>
      </p:pic>
      <p:pic>
        <p:nvPicPr>
          <p:cNvPr id="24" name="Picture 2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CD66DE-4C7C-4F8B-9613-1C225315D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D0656F2-9426-449C-8AB0-D61AC34C2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4" y="5553513"/>
            <a:ext cx="2661816" cy="130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33FD2-D86C-49E6-A07D-14C3CE2B4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325968"/>
            <a:ext cx="6900862" cy="1250421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20EA-0D21-4E2F-ACC4-3E0917E04F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7" y="1845355"/>
            <a:ext cx="6900862" cy="3888695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0BAB-2E53-4BDE-BB81-AC0004E3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9C70-B2CF-497F-AF26-ABBCA9C8EFC8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CFCE-00E3-447F-98E9-AF0FF8CC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601D-5B65-4FAE-BFBF-EE9C6233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16D7363-60D3-4BFC-A1DE-BCC8D2C86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D5C50-436E-4229-BA72-2D200375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25968"/>
            <a:ext cx="8412162" cy="12504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FA3E5-0B93-495B-AE27-AE619B1C7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1845355"/>
            <a:ext cx="8423275" cy="3888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DBB6F-9A36-441D-9BB9-1F32FE541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8606" y="72222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E143-491B-4C10-AEA9-68469A0A30EC}" type="datetime1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F3454-7D82-42C0-8A0F-3B535FCED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1010" y="6340155"/>
            <a:ext cx="3828741" cy="1809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Connected Vehicles</a:t>
            </a:r>
            <a:endParaRPr lang="en-GB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99B28-17A1-4609-80B9-FC51E4DD8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7992" y="71900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3CBB2-9ABF-4D19-8234-691D70D0F57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FC9CBC-29A2-432B-ABD0-F86BABEF5F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" y="6325591"/>
            <a:ext cx="1665655" cy="178081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A18AE3-FE23-44C6-BC8A-202DA3D4258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28" y="6294979"/>
            <a:ext cx="893604" cy="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5" r:id="rId4"/>
    <p:sldLayoutId id="2147483650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51" r:id="rId13"/>
    <p:sldLayoutId id="2147483669" r:id="rId14"/>
    <p:sldLayoutId id="2147483670" r:id="rId15"/>
    <p:sldLayoutId id="2147483654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0E115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800" b="1" kern="1200">
          <a:solidFill>
            <a:srgbClr val="006AB0"/>
          </a:solidFill>
          <a:latin typeface="+mn-lt"/>
          <a:ea typeface="+mn-ea"/>
          <a:cs typeface="+mn-cs"/>
        </a:defRPr>
      </a:lvl1pPr>
      <a:lvl2pPr marL="230400" indent="-230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381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349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475" indent="-39846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5534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4072" userDrawn="1">
          <p15:clr>
            <a:srgbClr val="F26B43"/>
          </p15:clr>
        </p15:guide>
        <p15:guide id="5" orient="horz" pos="1145" userDrawn="1">
          <p15:clr>
            <a:srgbClr val="F26B43"/>
          </p15:clr>
        </p15:guide>
        <p15:guide id="6" orient="horz" pos="3612" userDrawn="1">
          <p15:clr>
            <a:srgbClr val="F26B43"/>
          </p15:clr>
        </p15:guide>
        <p15:guide id="7" pos="45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03" y="195492"/>
            <a:ext cx="78867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703" y="11652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860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6F7-4607-4745-AD82-656B92778960}" type="datetimeFigureOut">
              <a:rPr lang="en-GB" smtClean="0"/>
              <a:t>11/08/2022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770" y="6378063"/>
            <a:ext cx="10955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6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2021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310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" indent="-1143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247650" indent="-111919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385763" indent="-116681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19113" indent="-1143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EE24-EEF7-47BE-8FB3-F0A46B00E6A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34641" y="2533454"/>
            <a:ext cx="7850584" cy="699266"/>
          </a:xfrm>
        </p:spPr>
        <p:txBody>
          <a:bodyPr/>
          <a:lstStyle/>
          <a:p>
            <a:r>
              <a:rPr lang="en-GB" b="0" dirty="0"/>
              <a:t>US TRB State of the Art Review of Cooperative Automated Transportation Systems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74C0B-143D-47D9-9BFB-21C0546C24FF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718741" y="5273738"/>
            <a:ext cx="7861369" cy="698347"/>
          </a:xfrm>
        </p:spPr>
        <p:txBody>
          <a:bodyPr/>
          <a:lstStyle/>
          <a:p>
            <a:r>
              <a:rPr lang="en-GB" dirty="0"/>
              <a:t> Connected Infrastructure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15641-CEE3-4F49-8EA4-4CBF9A74A13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934641" y="5832629"/>
            <a:ext cx="4297235" cy="698347"/>
          </a:xfrm>
        </p:spPr>
        <p:txBody>
          <a:bodyPr/>
          <a:lstStyle/>
          <a:p>
            <a:r>
              <a:rPr lang="en-GB" dirty="0"/>
              <a:t>Gary Crockford – Connected Roads Policy</a:t>
            </a:r>
          </a:p>
          <a:p>
            <a:r>
              <a:rPr lang="en-GB" dirty="0"/>
              <a:t>18 July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7E95BE-CD93-4FC4-BA9C-94E024EFA2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61952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to ‘Connected Services’ in the UK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76389"/>
            <a:ext cx="8423275" cy="3888695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Piloting of Connected Services in the UK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Widespread pilots of Connected Vehicle Services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Focus on technical testing, standardisation and harmonisation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Creating a better understanding of services (GLOSA, IVS etc)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Evaluations to facilitate a business case 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Piloting is continuing in projects with wider focuses including automation &amp; 5G</a:t>
            </a:r>
          </a:p>
          <a:p>
            <a:pPr marL="0" indent="0" defTabSz="1008309">
              <a:buNone/>
            </a:pPr>
            <a:r>
              <a:rPr lang="en-GB" sz="2400" spc="-19" dirty="0">
                <a:solidFill>
                  <a:srgbClr val="0070C0"/>
                </a:solidFill>
                <a:cs typeface="Arial"/>
              </a:rPr>
              <a:t>Complimentary Activities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Research into Connected Vehicle Data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Work on digitising the network (TN-ITS, TRO-D)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Work on Cyber Security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Work on cellular coverage and spectrum usage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Development of a V2X testing environment</a:t>
            </a:r>
          </a:p>
          <a:p>
            <a:pPr marL="315097" indent="-315097" defTabSz="1008309"/>
            <a:r>
              <a:rPr lang="en-GB" sz="1600" b="0" dirty="0">
                <a:solidFill>
                  <a:srgbClr val="303434"/>
                </a:solidFill>
              </a:rPr>
              <a:t>Work on skills development and procurement guidance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639CF-0A0F-4843-86E2-3430B23D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85" y="951179"/>
            <a:ext cx="2031058" cy="137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E430A8-60F4-4A55-9222-A80F6A522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17" y="906772"/>
            <a:ext cx="1397255" cy="60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E15CB-B87A-4E78-8D62-B532847A5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09" y="2386032"/>
            <a:ext cx="899209" cy="7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from pilots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76389"/>
            <a:ext cx="8423275" cy="3888695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b="0" dirty="0">
                <a:solidFill>
                  <a:srgbClr val="303434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5490A-798E-427B-8AAD-2ADB8FAA40B5}"/>
              </a:ext>
            </a:extLst>
          </p:cNvPr>
          <p:cNvSpPr txBox="1"/>
          <p:nvPr/>
        </p:nvSpPr>
        <p:spPr>
          <a:xfrm>
            <a:off x="114300" y="923287"/>
            <a:ext cx="8915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309"/>
            <a:r>
              <a:rPr lang="en-GB" sz="2400" b="1" spc="-19" dirty="0">
                <a:solidFill>
                  <a:srgbClr val="0070C0"/>
                </a:solidFill>
                <a:latin typeface="Arial"/>
                <a:cs typeface="Arial"/>
              </a:rPr>
              <a:t>Technology &amp; Data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The Technology works and common standards/specifications achieve interoperability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Hybrid (Wi-Fi + Cellular) communications is very effective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Mature ITS sector could be a barrier as legacy systems need to be adapted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Quality Data is required to develop sustainable services</a:t>
            </a:r>
          </a:p>
          <a:p>
            <a:pPr defTabSz="1008309"/>
            <a:endParaRPr lang="en-GB" sz="2400" b="1" spc="-19" dirty="0">
              <a:solidFill>
                <a:srgbClr val="0070C0"/>
              </a:solidFill>
              <a:cs typeface="Arial"/>
            </a:endParaRPr>
          </a:p>
          <a:p>
            <a:pPr defTabSz="1008309"/>
            <a:r>
              <a:rPr lang="en-GB" sz="2400" b="1" spc="-19" dirty="0">
                <a:solidFill>
                  <a:srgbClr val="0070C0"/>
                </a:solidFill>
                <a:cs typeface="Arial"/>
              </a:rPr>
              <a:t>Driver (User) Interaction &amp; Safety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Services offered were liked and they would use them!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desire to pay for discrete services (to be expected)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into existing devices (Sat Nav/App) is preferred as it can be customised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Distraction is a  key issue, but more research is required</a:t>
            </a:r>
          </a:p>
          <a:p>
            <a:pPr defTabSz="1008309"/>
            <a:endParaRPr lang="en-GB" sz="2400" b="1" spc="-19" dirty="0">
              <a:solidFill>
                <a:srgbClr val="0070C0"/>
              </a:solidFill>
              <a:cs typeface="Arial"/>
            </a:endParaRPr>
          </a:p>
          <a:p>
            <a:pPr defTabSz="1008309"/>
            <a:r>
              <a:rPr lang="en-GB" sz="2400" b="1" spc="-19" dirty="0">
                <a:solidFill>
                  <a:srgbClr val="0070C0"/>
                </a:solidFill>
                <a:cs typeface="Arial"/>
              </a:rPr>
              <a:t>Business Case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Assessment difficult due to the scale and duration of the pilot projects;</a:t>
            </a:r>
          </a:p>
          <a:p>
            <a:pPr marL="315097" marR="0" lvl="0" indent="-315097" algn="l" defTabSz="1008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0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Ideally longer, larger pilots (Deployments) needed on ‘naked roads’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Potential to influence behaviour and achieve key benefits (Congestion, Safety &amp; Emissions)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Complexity of the ‘cooperative’ eco-system makes this difficult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spc="-19" dirty="0">
                <a:solidFill>
                  <a:srgbClr val="303434"/>
                </a:solidFill>
                <a:cs typeface="Arial"/>
              </a:rPr>
              <a:t>Drawing on examples where business case data exists is important (i.e. Talking Traffic)</a:t>
            </a:r>
            <a:endParaRPr lang="en-GB" sz="1600" spc="-19" dirty="0">
              <a:solidFill>
                <a:srgbClr val="FF3299"/>
              </a:solidFill>
              <a:cs typeface="Arial"/>
            </a:endParaRPr>
          </a:p>
          <a:p>
            <a:pPr defTabSz="1008309"/>
            <a:endParaRPr lang="en-GB" dirty="0">
              <a:solidFill>
                <a:srgbClr val="303434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74A93-0510-4DD1-9AF1-EFFC2CF0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814" y="1461273"/>
            <a:ext cx="1361886" cy="751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D0DA1-F96C-4870-8795-5A46CA035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38" y="2677959"/>
            <a:ext cx="1361888" cy="75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41C69-1C08-476A-8B6D-CAB7C5BF2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814" y="4306783"/>
            <a:ext cx="1309508" cy="7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A0A2-ECE9-413A-A569-D5A158BC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EF48E-D846-48AE-BD40-AB434A1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59443-0E24-4CE3-8DE0-C4648798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76389"/>
            <a:ext cx="8423275" cy="3888695"/>
          </a:xfrm>
        </p:spPr>
        <p:txBody>
          <a:bodyPr/>
          <a:lstStyle/>
          <a:p>
            <a:pPr marL="0" indent="0" defTabSz="1008309">
              <a:buNone/>
            </a:pPr>
            <a:r>
              <a:rPr lang="en-GB" b="0" dirty="0">
                <a:solidFill>
                  <a:srgbClr val="303434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475F3-BE25-4D7D-86AA-31C2862B07F4}"/>
              </a:ext>
            </a:extLst>
          </p:cNvPr>
          <p:cNvSpPr txBox="1"/>
          <p:nvPr/>
        </p:nvSpPr>
        <p:spPr>
          <a:xfrm>
            <a:off x="146304" y="986803"/>
            <a:ext cx="876460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309"/>
            <a:r>
              <a:rPr lang="en-GB" sz="2400" b="1" spc="-19" dirty="0">
                <a:solidFill>
                  <a:srgbClr val="0070C0"/>
                </a:solidFill>
                <a:latin typeface="Arial"/>
                <a:cs typeface="Arial"/>
              </a:rPr>
              <a:t>Moving from ‘closed’ ITS to ‘open’ cooperative Systems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The UK has a well established and mature ITS environment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‘Closed’ systems collect (and/or buy) data, process it and provides it to users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  <a:latin typeface="Arial"/>
              </a:rPr>
              <a:t>The role of the road authority changes in an ‘open’ (or cooperative) system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  <a:latin typeface="Arial"/>
              </a:rPr>
              <a:t>Engaging with all parts of the ‘eco-system’ is vital to establish how this will work?</a:t>
            </a:r>
          </a:p>
          <a:p>
            <a:pPr defTabSz="1008309"/>
            <a:r>
              <a:rPr lang="en-GB" sz="2400" b="1" spc="-19" dirty="0">
                <a:solidFill>
                  <a:srgbClr val="0070C0"/>
                </a:solidFill>
                <a:cs typeface="Arial"/>
              </a:rPr>
              <a:t>What services do we want to deploy and how?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Many services have been piloted and tested.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</a:rPr>
              <a:t>Are they the right ones and what do potential users think?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03434"/>
                </a:solidFill>
              </a:rPr>
              <a:t>Some services are ITS (broadcast only) whilst others are C-ITS (co-operative) to add value</a:t>
            </a:r>
          </a:p>
          <a:p>
            <a:pPr defTabSz="1008309"/>
            <a:r>
              <a:rPr lang="en-GB" sz="2400" b="1" spc="-19" dirty="0">
                <a:solidFill>
                  <a:srgbClr val="0070C0"/>
                </a:solidFill>
                <a:cs typeface="Arial"/>
              </a:rPr>
              <a:t>Basic building blocks for the future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</a:rPr>
              <a:t>The right data to the right level of ‘quality’ to deliver reliable and scalable services?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</a:rPr>
              <a:t>The necessary relationships in place to support delivery?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</a:rPr>
              <a:t>The skills necessary to do this?</a:t>
            </a:r>
          </a:p>
          <a:p>
            <a:pPr marL="315097" indent="-315097" defTabSz="1008309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03434"/>
                </a:solidFill>
              </a:rPr>
              <a:t>A picture of what will the future system will look like and how will it be governed?</a:t>
            </a:r>
          </a:p>
          <a:p>
            <a:pPr defTabSz="1008309"/>
            <a:endParaRPr lang="en-GB" sz="1600" dirty="0">
              <a:solidFill>
                <a:srgbClr val="303434"/>
              </a:solidFill>
            </a:endParaRPr>
          </a:p>
          <a:p>
            <a:pPr defTabSz="1008309"/>
            <a:r>
              <a:rPr lang="en-GB" b="1" spc="-19" dirty="0">
                <a:solidFill>
                  <a:srgbClr val="0070C0"/>
                </a:solidFill>
                <a:cs typeface="Arial"/>
              </a:rPr>
              <a:t>The Challenge is how to overcome </a:t>
            </a:r>
            <a:r>
              <a:rPr lang="en-GB" b="1" spc="-19">
                <a:solidFill>
                  <a:srgbClr val="0070C0"/>
                </a:solidFill>
                <a:cs typeface="Arial"/>
              </a:rPr>
              <a:t>technology choice barriers </a:t>
            </a:r>
            <a:r>
              <a:rPr lang="en-GB" b="1" spc="-19" dirty="0">
                <a:solidFill>
                  <a:srgbClr val="0070C0"/>
                </a:solidFill>
                <a:cs typeface="Arial"/>
              </a:rPr>
              <a:t>and bring the new transport initiatives together in a consistent, harmonised way.  Should we think about creating one national holistic transport network encompassing all of these?</a:t>
            </a:r>
          </a:p>
          <a:p>
            <a:pPr defTabSz="1008309"/>
            <a:endParaRPr lang="en-GB" dirty="0">
              <a:solidFill>
                <a:srgbClr val="303434"/>
              </a:solidFill>
              <a:latin typeface="Arial"/>
            </a:endParaRPr>
          </a:p>
        </p:txBody>
      </p:sp>
      <p:pic>
        <p:nvPicPr>
          <p:cNvPr id="10" name="Graphic 11" descr="Internet Of Things outline">
            <a:extLst>
              <a:ext uri="{FF2B5EF4-FFF2-40B4-BE49-F238E27FC236}">
                <a16:creationId xmlns:a16="http://schemas.microsoft.com/office/drawing/2014/main" id="{F729C715-33E5-49F6-8990-3DE4865E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4753" y="822960"/>
            <a:ext cx="753429" cy="753429"/>
          </a:xfrm>
          <a:prstGeom prst="rect">
            <a:avLst/>
          </a:prstGeom>
        </p:spPr>
      </p:pic>
      <p:pic>
        <p:nvPicPr>
          <p:cNvPr id="12" name="Graphic 12" descr="Traffic light outline">
            <a:extLst>
              <a:ext uri="{FF2B5EF4-FFF2-40B4-BE49-F238E27FC236}">
                <a16:creationId xmlns:a16="http://schemas.microsoft.com/office/drawing/2014/main" id="{126295D1-2910-4F25-ACFB-F9A250843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5564" y="2336617"/>
            <a:ext cx="753430" cy="753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B8BD6-9356-45C4-A77F-1488EEE7E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564" y="3900850"/>
            <a:ext cx="753430" cy="7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D9C746-2BED-46B1-BC3D-E97A701A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68" y="1548896"/>
            <a:ext cx="5916632" cy="1651504"/>
          </a:xfrm>
        </p:spPr>
        <p:txBody>
          <a:bodyPr/>
          <a:lstStyle/>
          <a:p>
            <a:r>
              <a:rPr lang="en-GB" dirty="0"/>
              <a:t>Thank you and Questions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55174F-FB03-4CA1-A400-5C245DA6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Connected Vehicles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6AE42-2182-4135-92C0-500B47C087F3}"/>
              </a:ext>
            </a:extLst>
          </p:cNvPr>
          <p:cNvSpPr txBox="1"/>
          <p:nvPr/>
        </p:nvSpPr>
        <p:spPr>
          <a:xfrm>
            <a:off x="4572000" y="3670300"/>
            <a:ext cx="415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Contact Details:</a:t>
            </a:r>
          </a:p>
          <a:p>
            <a:r>
              <a:rPr lang="en-GB" dirty="0">
                <a:solidFill>
                  <a:schemeClr val="bg1"/>
                </a:solidFill>
              </a:rPr>
              <a:t>Gary Crockford</a:t>
            </a:r>
          </a:p>
          <a:p>
            <a:r>
              <a:rPr lang="en-GB" dirty="0">
                <a:solidFill>
                  <a:schemeClr val="bg1"/>
                </a:solidFill>
              </a:rPr>
              <a:t>Traffic &amp; Technology Division</a:t>
            </a:r>
          </a:p>
          <a:p>
            <a:r>
              <a:rPr lang="en-GB" dirty="0">
                <a:solidFill>
                  <a:schemeClr val="bg1"/>
                </a:solidFill>
              </a:rPr>
              <a:t>Connected Roads Policy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E-mail: gary.crockford@dft.gov.uk</a:t>
            </a:r>
          </a:p>
        </p:txBody>
      </p:sp>
    </p:spTree>
    <p:extLst>
      <p:ext uri="{BB962C8B-B14F-4D97-AF65-F5344CB8AC3E}">
        <p14:creationId xmlns:p14="http://schemas.microsoft.com/office/powerpoint/2010/main" val="2832375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273.7835|Left=98.14008|Width=832.6097|Height=69.385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UBTITLE 2" val="Top=344.5448|Left=98.14008|Width=743.8472|Height=60.856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426.9993|Left=98.12504|Width=381.875|Height=54.98795"/>
</p:tagLst>
</file>

<file path=ppt/theme/theme1.xml><?xml version="1.0" encoding="utf-8"?>
<a:theme xmlns:a="http://schemas.openxmlformats.org/drawingml/2006/main" name="Office Theme">
  <a:themeElements>
    <a:clrScheme name="DfT_Set 1">
      <a:dk1>
        <a:srgbClr val="161616"/>
      </a:dk1>
      <a:lt1>
        <a:sysClr val="window" lastClr="FFFFFF"/>
      </a:lt1>
      <a:dk2>
        <a:srgbClr val="161616"/>
      </a:dk2>
      <a:lt2>
        <a:srgbClr val="EEF1F2"/>
      </a:lt2>
      <a:accent1>
        <a:srgbClr val="006853"/>
      </a:accent1>
      <a:accent2>
        <a:srgbClr val="1DE9B6"/>
      </a:accent2>
      <a:accent3>
        <a:srgbClr val="15B542"/>
      </a:accent3>
      <a:accent4>
        <a:srgbClr val="161616"/>
      </a:accent4>
      <a:accent5>
        <a:srgbClr val="EEF1F2"/>
      </a:accent5>
      <a:accent6>
        <a:srgbClr val="626262"/>
      </a:accent6>
      <a:hlink>
        <a:srgbClr val="0082CA"/>
      </a:hlink>
      <a:folHlink>
        <a:srgbClr val="006AB0"/>
      </a:folHlink>
    </a:clrScheme>
    <a:fontScheme name="D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fT_set1">
        <a:dk1>
          <a:sysClr val="windowText" lastClr="000000"/>
        </a:dk1>
        <a:lt1>
          <a:sysClr val="window" lastClr="FFFFFF"/>
        </a:lt1>
        <a:dk2>
          <a:srgbClr val="44546A"/>
        </a:dk2>
        <a:lt2>
          <a:srgbClr val="E7E6E6"/>
        </a:lt2>
        <a:accent1>
          <a:srgbClr val="006853"/>
        </a:accent1>
        <a:accent2>
          <a:srgbClr val="1DE9B6"/>
        </a:accent2>
        <a:accent3>
          <a:srgbClr val="15B542"/>
        </a:accent3>
        <a:accent4>
          <a:srgbClr val="161616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  <a:extraClrScheme>
      <a:clrScheme name="DfT_Set2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15B542"/>
        </a:accent1>
        <a:accent2>
          <a:srgbClr val="88EF1B"/>
        </a:accent2>
        <a:accent3>
          <a:srgbClr val="9D98C9"/>
        </a:accent3>
        <a:accent4>
          <a:srgbClr val="0E115F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  <a:extraClrScheme>
      <a:clrScheme name="DfT_Set3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FF5500"/>
        </a:accent1>
        <a:accent2>
          <a:srgbClr val="161616"/>
        </a:accent2>
        <a:accent3>
          <a:srgbClr val="EEF1F2"/>
        </a:accent3>
        <a:accent4>
          <a:srgbClr val="FDBB8B"/>
        </a:accent4>
        <a:accent5>
          <a:srgbClr val="626262"/>
        </a:accent5>
        <a:accent6>
          <a:srgbClr val="161616"/>
        </a:accent6>
        <a:hlink>
          <a:srgbClr val="0082CA"/>
        </a:hlink>
        <a:folHlink>
          <a:srgbClr val="006AB0"/>
        </a:folHlink>
      </a:clrScheme>
    </a:extraClrScheme>
    <a:extraClrScheme>
      <a:clrScheme name="DfT_Set 4">
        <a:dk1>
          <a:srgbClr val="161616"/>
        </a:dk1>
        <a:lt1>
          <a:sysClr val="window" lastClr="FFFFFF"/>
        </a:lt1>
        <a:dk2>
          <a:srgbClr val="161616"/>
        </a:dk2>
        <a:lt2>
          <a:srgbClr val="EEF1F2"/>
        </a:lt2>
        <a:accent1>
          <a:srgbClr val="FFD833"/>
        </a:accent1>
        <a:accent2>
          <a:srgbClr val="0E115F"/>
        </a:accent2>
        <a:accent3>
          <a:srgbClr val="F8FB9E"/>
        </a:accent3>
        <a:accent4>
          <a:srgbClr val="0E115F"/>
        </a:accent4>
        <a:accent5>
          <a:srgbClr val="EEF1F2"/>
        </a:accent5>
        <a:accent6>
          <a:srgbClr val="626262"/>
        </a:accent6>
        <a:hlink>
          <a:srgbClr val="0082CA"/>
        </a:hlink>
        <a:folHlink>
          <a:srgbClr val="006AB0"/>
        </a:folHlink>
      </a:clrScheme>
    </a:extraClrScheme>
  </a:extraClrSchemeLst>
  <a:extLst>
    <a:ext uri="{05A4C25C-085E-4340-85A3-A5531E510DB2}">
      <thm15:themeFamily xmlns:thm15="http://schemas.microsoft.com/office/thememl/2012/main" name="DfT Standard Presentation" id="{8C48565B-A033-4F66-BF61-B954A306F604}" vid="{05BED234-4065-4457-AFB2-47538598DF04}"/>
    </a:ext>
  </a:extLst>
</a:theme>
</file>

<file path=ppt/theme/theme2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2F5451A76F64D8DA5C64BDE87180C" ma:contentTypeVersion="2" ma:contentTypeDescription="Create a new document." ma:contentTypeScope="" ma:versionID="6e5422f9a770c1c126cb45bb2270621e">
  <xsd:schema xmlns:xsd="http://www.w3.org/2001/XMLSchema" xmlns:xs="http://www.w3.org/2001/XMLSchema" xmlns:p="http://schemas.microsoft.com/office/2006/metadata/properties" xmlns:ns2="4ce44ae8-8732-4275-82a0-8cb7b11a942f" targetNamespace="http://schemas.microsoft.com/office/2006/metadata/properties" ma:root="true" ma:fieldsID="e25fcae8893745ad1bb098c1b500227a" ns2:_="">
    <xsd:import namespace="4ce44ae8-8732-4275-82a0-8cb7b11a94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44ae8-8732-4275-82a0-8cb7b11a9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9A28D5-7AA5-4BCE-A948-428468BF3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8FF4A1-C384-4087-9DD1-51E24261ED69}"/>
</file>

<file path=customXml/itemProps3.xml><?xml version="1.0" encoding="utf-8"?>
<ds:datastoreItem xmlns:ds="http://schemas.openxmlformats.org/officeDocument/2006/customXml" ds:itemID="{D6C88A28-3547-4553-AF6F-28F3769A6AC7}">
  <ds:schemaRefs>
    <ds:schemaRef ds:uri="f84c5bf7-f491-4c42-88a6-681b87e3f8bf"/>
    <ds:schemaRef ds:uri="http://schemas.microsoft.com/office/infopath/2007/PartnerControls"/>
    <ds:schemaRef ds:uri="4fea251c-3bdd-4d50-962b-ffa2ae250ba0"/>
    <ds:schemaRef ds:uri="http://purl.org/dc/terms/"/>
    <ds:schemaRef ds:uri="http://schemas.microsoft.com/office/2006/documentManagement/types"/>
    <ds:schemaRef ds:uri="15ff3d39-6e7b-4d70-9b7c-8d9fe85d0f2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DfT Standard Presentation Template</Template>
  <TotalTime>1099</TotalTime>
  <Words>569</Words>
  <Application>Microsoft Office PowerPoint</Application>
  <PresentationFormat>On-screen Show (4:3)</PresentationFormat>
  <Paragraphs>72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Office Theme</vt:lpstr>
      <vt:lpstr>Highways Agency Light Grey</vt:lpstr>
      <vt:lpstr>US TRB State of the Art Review of Cooperative Automated Transportation Systems </vt:lpstr>
      <vt:lpstr>Background to ‘Connected Services’ in the UK </vt:lpstr>
      <vt:lpstr>Learning from pilots </vt:lpstr>
      <vt:lpstr>What next? </vt:lpstr>
      <vt:lpstr>Thank you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Connected Vehicles</dc:title>
  <dc:creator>Gary Crockford</dc:creator>
  <cp:lastModifiedBy>Lily Wong Le</cp:lastModifiedBy>
  <cp:revision>17</cp:revision>
  <dcterms:created xsi:type="dcterms:W3CDTF">2021-01-13T13:25:18Z</dcterms:created>
  <dcterms:modified xsi:type="dcterms:W3CDTF">2022-08-11T18:01:40Z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0x010100E012F5451A76F64D8DA5C64BDE87180C</vt:lpwstr>
  </property>
  <property fmtid="{D5CDD505-2E9C-101B-9397-08002B2CF9AE}" pid="3" name="CustomTag">
    <vt:lpwstr/>
  </property>
  <property fmtid="{D5CDD505-2E9C-101B-9397-08002B2CF9AE}" pid="4" name="FinancialYear">
    <vt:lpwstr/>
  </property>
  <property fmtid="{D5CDD505-2E9C-101B-9397-08002B2CF9AE}" pid="5" name="MediaServiceImageTags">
    <vt:lpwstr/>
  </property>
</Properties>
</file>