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256" r:id="rId5"/>
    <p:sldId id="265" r:id="rId6"/>
    <p:sldId id="340" r:id="rId7"/>
    <p:sldId id="1519" r:id="rId8"/>
    <p:sldId id="339" r:id="rId9"/>
    <p:sldId id="42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011C86-A660-5A55-4494-0EC29563EA7C}" name="Isobel Pastor" initials="IP" userId="S::isobel.pastor@dft.gov.uk::3a468f07-20f6-4547-990b-e67d89d2b4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Webb CCAV" initials="DW" lastIdx="2" clrIdx="0">
    <p:extLst>
      <p:ext uri="{19B8F6BF-5375-455C-9EA6-DF929625EA0E}">
        <p15:presenceInfo xmlns:p15="http://schemas.microsoft.com/office/powerpoint/2012/main" userId="David Webb CCA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398"/>
    <a:srgbClr val="54565B"/>
    <a:srgbClr val="004E6C"/>
    <a:srgbClr val="B3CAD3"/>
    <a:srgbClr val="669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38" autoAdjust="0"/>
  </p:normalViewPr>
  <p:slideViewPr>
    <p:cSldViewPr snapToGrid="0">
      <p:cViewPr varScale="1">
        <p:scale>
          <a:sx n="74" d="100"/>
          <a:sy n="74" d="100"/>
        </p:scale>
        <p:origin x="18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y Wong Le" userId="a8e12b14-5c06-4302-af56-5185d2d46804" providerId="ADAL" clId="{47C0CAF7-9158-4665-8905-50C18B68CEE0}"/>
    <pc:docChg chg="undo custSel modSld">
      <pc:chgData name="Lily Wong Le" userId="a8e12b14-5c06-4302-af56-5185d2d46804" providerId="ADAL" clId="{47C0CAF7-9158-4665-8905-50C18B68CEE0}" dt="2022-08-11T17:58:33.935" v="5" actId="20577"/>
      <pc:docMkLst>
        <pc:docMk/>
      </pc:docMkLst>
      <pc:sldChg chg="addCm delCm modNotesTx">
        <pc:chgData name="Lily Wong Le" userId="a8e12b14-5c06-4302-af56-5185d2d46804" providerId="ADAL" clId="{47C0CAF7-9158-4665-8905-50C18B68CEE0}" dt="2022-08-11T17:57:48.607" v="4"/>
        <pc:sldMkLst>
          <pc:docMk/>
          <pc:sldMk cId="4066463101" sldId="265"/>
        </pc:sldMkLst>
      </pc:sldChg>
      <pc:sldChg chg="modNotesTx">
        <pc:chgData name="Lily Wong Le" userId="a8e12b14-5c06-4302-af56-5185d2d46804" providerId="ADAL" clId="{47C0CAF7-9158-4665-8905-50C18B68CEE0}" dt="2022-08-11T17:58:33.935" v="5" actId="20577"/>
        <pc:sldMkLst>
          <pc:docMk/>
          <pc:sldMk cId="2683416357" sldId="33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ACACA-3D0C-4C12-B087-0508E2AE2B6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217095D4-692B-4384-AEDA-6AEC21ECE8A6}">
      <dgm:prSet phldrT="[Text]"/>
      <dgm:spPr/>
      <dgm:t>
        <a:bodyPr/>
        <a:lstStyle/>
        <a:p>
          <a:r>
            <a:rPr lang="en-GB"/>
            <a:t>Private Vehicles</a:t>
          </a:r>
        </a:p>
      </dgm:t>
    </dgm:pt>
    <dgm:pt modelId="{36BA4A61-A03E-4BB8-8EC9-89C853BA6DEE}" type="parTrans" cxnId="{24543AF3-CADA-4DA8-9634-000E9B48FCAF}">
      <dgm:prSet/>
      <dgm:spPr/>
      <dgm:t>
        <a:bodyPr/>
        <a:lstStyle/>
        <a:p>
          <a:endParaRPr lang="en-GB"/>
        </a:p>
      </dgm:t>
    </dgm:pt>
    <dgm:pt modelId="{A7541951-C120-447F-841F-6851A7429CFD}" type="sibTrans" cxnId="{24543AF3-CADA-4DA8-9634-000E9B48FCAF}">
      <dgm:prSet/>
      <dgm:spPr/>
      <dgm:t>
        <a:bodyPr/>
        <a:lstStyle/>
        <a:p>
          <a:endParaRPr lang="en-GB"/>
        </a:p>
      </dgm:t>
    </dgm:pt>
    <dgm:pt modelId="{0D54D821-7578-46D3-B50E-25E23165E8D0}">
      <dgm:prSet phldrT="[Text]"/>
      <dgm:spPr/>
      <dgm:t>
        <a:bodyPr/>
        <a:lstStyle/>
        <a:p>
          <a:r>
            <a:rPr lang="en-GB"/>
            <a:t>Segregated Tracks</a:t>
          </a:r>
        </a:p>
      </dgm:t>
    </dgm:pt>
    <dgm:pt modelId="{E2764009-7632-4010-AD28-CCA90548DA08}" type="parTrans" cxnId="{13F0397E-BB48-43B0-AE61-50429B66853F}">
      <dgm:prSet/>
      <dgm:spPr/>
      <dgm:t>
        <a:bodyPr/>
        <a:lstStyle/>
        <a:p>
          <a:endParaRPr lang="en-GB"/>
        </a:p>
      </dgm:t>
    </dgm:pt>
    <dgm:pt modelId="{D6F92C3D-9F24-4FCC-BEC2-132ED5D0E9A5}" type="sibTrans" cxnId="{13F0397E-BB48-43B0-AE61-50429B66853F}">
      <dgm:prSet/>
      <dgm:spPr/>
      <dgm:t>
        <a:bodyPr/>
        <a:lstStyle/>
        <a:p>
          <a:endParaRPr lang="en-GB"/>
        </a:p>
      </dgm:t>
    </dgm:pt>
    <dgm:pt modelId="{2E239063-5B60-495D-9884-61F312121709}">
      <dgm:prSet phldrT="[Text]"/>
      <dgm:spPr/>
      <dgm:t>
        <a:bodyPr/>
        <a:lstStyle/>
        <a:p>
          <a:r>
            <a:rPr lang="en-GB"/>
            <a:t>Deliveries &amp; Logistics</a:t>
          </a:r>
        </a:p>
      </dgm:t>
    </dgm:pt>
    <dgm:pt modelId="{D828FB4F-A8F2-44BB-8498-4B7B1F01958E}" type="sibTrans" cxnId="{41419A6D-F91B-4771-89E1-3407DBE5ABF7}">
      <dgm:prSet/>
      <dgm:spPr/>
      <dgm:t>
        <a:bodyPr/>
        <a:lstStyle/>
        <a:p>
          <a:endParaRPr lang="en-GB"/>
        </a:p>
      </dgm:t>
    </dgm:pt>
    <dgm:pt modelId="{C82FE47A-439C-4EDB-84CF-C596FC6C4821}" type="parTrans" cxnId="{41419A6D-F91B-4771-89E1-3407DBE5ABF7}">
      <dgm:prSet/>
      <dgm:spPr/>
      <dgm:t>
        <a:bodyPr/>
        <a:lstStyle/>
        <a:p>
          <a:endParaRPr lang="en-GB"/>
        </a:p>
      </dgm:t>
    </dgm:pt>
    <dgm:pt modelId="{7C5D69F4-95D3-4339-8DC3-EF2010EA6194}">
      <dgm:prSet phldrT="[Text]"/>
      <dgm:spPr/>
      <dgm:t>
        <a:bodyPr/>
        <a:lstStyle/>
        <a:p>
          <a:r>
            <a:rPr lang="en-GB" err="1"/>
            <a:t>Robotaxis</a:t>
          </a:r>
          <a:endParaRPr lang="en-GB"/>
        </a:p>
      </dgm:t>
    </dgm:pt>
    <dgm:pt modelId="{DC442E26-190E-4E4B-A89A-2F0B756E452A}" type="sibTrans" cxnId="{5554A852-CE07-422A-8F6C-C63271943352}">
      <dgm:prSet/>
      <dgm:spPr/>
      <dgm:t>
        <a:bodyPr/>
        <a:lstStyle/>
        <a:p>
          <a:endParaRPr lang="en-GB"/>
        </a:p>
      </dgm:t>
    </dgm:pt>
    <dgm:pt modelId="{6685A005-56F7-40EF-BF98-594480629DAF}" type="parTrans" cxnId="{5554A852-CE07-422A-8F6C-C63271943352}">
      <dgm:prSet/>
      <dgm:spPr/>
      <dgm:t>
        <a:bodyPr/>
        <a:lstStyle/>
        <a:p>
          <a:endParaRPr lang="en-GB"/>
        </a:p>
      </dgm:t>
    </dgm:pt>
    <dgm:pt modelId="{17EEC9AF-908C-4954-92AE-38A4FA2EE950}">
      <dgm:prSet phldrT="[Text]"/>
      <dgm:spPr/>
      <dgm:t>
        <a:bodyPr/>
        <a:lstStyle/>
        <a:p>
          <a:r>
            <a:rPr lang="en-GB"/>
            <a:t>Road-Based Public Transport</a:t>
          </a:r>
        </a:p>
      </dgm:t>
    </dgm:pt>
    <dgm:pt modelId="{B92A727D-A42B-46A5-9B27-5C99C7F43B06}" type="parTrans" cxnId="{52BD8681-F6FA-4B10-B978-C8C5C503EBCB}">
      <dgm:prSet/>
      <dgm:spPr/>
      <dgm:t>
        <a:bodyPr/>
        <a:lstStyle/>
        <a:p>
          <a:endParaRPr lang="en-GB"/>
        </a:p>
      </dgm:t>
    </dgm:pt>
    <dgm:pt modelId="{017FF199-D847-4251-9DF8-E29FB314B6DF}" type="sibTrans" cxnId="{52BD8681-F6FA-4B10-B978-C8C5C503EBCB}">
      <dgm:prSet/>
      <dgm:spPr/>
      <dgm:t>
        <a:bodyPr/>
        <a:lstStyle/>
        <a:p>
          <a:endParaRPr lang="en-GB"/>
        </a:p>
      </dgm:t>
    </dgm:pt>
    <dgm:pt modelId="{1E0CAA5F-E12D-416E-9BF3-8CA2C3AEBB7A}">
      <dgm:prSet phldrT="[Text]"/>
      <dgm:spPr/>
      <dgm:t>
        <a:bodyPr/>
        <a:lstStyle/>
        <a:p>
          <a:r>
            <a:rPr lang="en-GB" dirty="0"/>
            <a:t>Off-road commercial</a:t>
          </a:r>
        </a:p>
      </dgm:t>
    </dgm:pt>
    <dgm:pt modelId="{D2F52F5B-200A-45FF-9756-BE9BB268FC42}" type="parTrans" cxnId="{03019ECF-D448-4297-8E5D-034B184AD1AE}">
      <dgm:prSet/>
      <dgm:spPr/>
      <dgm:t>
        <a:bodyPr/>
        <a:lstStyle/>
        <a:p>
          <a:endParaRPr lang="en-GB"/>
        </a:p>
      </dgm:t>
    </dgm:pt>
    <dgm:pt modelId="{6CC80F54-ED16-47EA-8AE8-A246D62B680D}" type="sibTrans" cxnId="{03019ECF-D448-4297-8E5D-034B184AD1AE}">
      <dgm:prSet/>
      <dgm:spPr/>
      <dgm:t>
        <a:bodyPr/>
        <a:lstStyle/>
        <a:p>
          <a:endParaRPr lang="en-GB"/>
        </a:p>
      </dgm:t>
    </dgm:pt>
    <dgm:pt modelId="{ECD1710C-85E1-49D6-B2E3-B5E36ECFDFD6}" type="pres">
      <dgm:prSet presAssocID="{35AACACA-3D0C-4C12-B087-0508E2AE2B63}" presName="Name0" presStyleCnt="0">
        <dgm:presLayoutVars>
          <dgm:dir/>
          <dgm:resizeHandles val="exact"/>
        </dgm:presLayoutVars>
      </dgm:prSet>
      <dgm:spPr/>
    </dgm:pt>
    <dgm:pt modelId="{E0BA3C69-7467-4E2E-B4C6-CAA279B241E5}" type="pres">
      <dgm:prSet presAssocID="{217095D4-692B-4384-AEDA-6AEC21ECE8A6}" presName="compNode" presStyleCnt="0"/>
      <dgm:spPr/>
    </dgm:pt>
    <dgm:pt modelId="{FCCB25A4-6A3E-4673-9E26-3E9530478B97}" type="pres">
      <dgm:prSet presAssocID="{217095D4-692B-4384-AEDA-6AEC21ECE8A6}"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CBBA4069-C953-4EBB-B31D-4006D6E99CED}" type="pres">
      <dgm:prSet presAssocID="{217095D4-692B-4384-AEDA-6AEC21ECE8A6}" presName="textRect" presStyleLbl="revTx" presStyleIdx="0" presStyleCnt="6">
        <dgm:presLayoutVars>
          <dgm:bulletEnabled val="1"/>
        </dgm:presLayoutVars>
      </dgm:prSet>
      <dgm:spPr/>
    </dgm:pt>
    <dgm:pt modelId="{62C7129E-3473-4A04-B712-5553F3908378}" type="pres">
      <dgm:prSet presAssocID="{A7541951-C120-447F-841F-6851A7429CFD}" presName="sibTrans" presStyleLbl="sibTrans2D1" presStyleIdx="0" presStyleCnt="0"/>
      <dgm:spPr/>
    </dgm:pt>
    <dgm:pt modelId="{7E9B815D-C6E6-4B6D-BB87-2084681A93E5}" type="pres">
      <dgm:prSet presAssocID="{7C5D69F4-95D3-4339-8DC3-EF2010EA6194}" presName="compNode" presStyleCnt="0"/>
      <dgm:spPr/>
    </dgm:pt>
    <dgm:pt modelId="{443F3220-22FF-4724-B62C-0EAF943442A0}" type="pres">
      <dgm:prSet presAssocID="{7C5D69F4-95D3-4339-8DC3-EF2010EA6194}"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9621CAB6-B541-4D02-BCC9-2F5676D3F81A}" type="pres">
      <dgm:prSet presAssocID="{7C5D69F4-95D3-4339-8DC3-EF2010EA6194}" presName="textRect" presStyleLbl="revTx" presStyleIdx="1" presStyleCnt="6">
        <dgm:presLayoutVars>
          <dgm:bulletEnabled val="1"/>
        </dgm:presLayoutVars>
      </dgm:prSet>
      <dgm:spPr/>
    </dgm:pt>
    <dgm:pt modelId="{322525BC-8081-452C-9CC9-652B80BFA899}" type="pres">
      <dgm:prSet presAssocID="{DC442E26-190E-4E4B-A89A-2F0B756E452A}" presName="sibTrans" presStyleLbl="sibTrans2D1" presStyleIdx="0" presStyleCnt="0"/>
      <dgm:spPr/>
    </dgm:pt>
    <dgm:pt modelId="{0D7B5F5C-6194-4397-957D-6C9A3C204C35}" type="pres">
      <dgm:prSet presAssocID="{2E239063-5B60-495D-9884-61F312121709}" presName="compNode" presStyleCnt="0"/>
      <dgm:spPr/>
    </dgm:pt>
    <dgm:pt modelId="{21317037-3E58-4492-9E63-87B1619FB124}" type="pres">
      <dgm:prSet presAssocID="{2E239063-5B60-495D-9884-61F312121709}"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960D454A-2643-4730-85A0-54E253D7AF83}" type="pres">
      <dgm:prSet presAssocID="{2E239063-5B60-495D-9884-61F312121709}" presName="textRect" presStyleLbl="revTx" presStyleIdx="2" presStyleCnt="6">
        <dgm:presLayoutVars>
          <dgm:bulletEnabled val="1"/>
        </dgm:presLayoutVars>
      </dgm:prSet>
      <dgm:spPr/>
    </dgm:pt>
    <dgm:pt modelId="{0E510924-A156-41DD-AB22-A5D868B29AEE}" type="pres">
      <dgm:prSet presAssocID="{D828FB4F-A8F2-44BB-8498-4B7B1F01958E}" presName="sibTrans" presStyleLbl="sibTrans2D1" presStyleIdx="0" presStyleCnt="0"/>
      <dgm:spPr/>
    </dgm:pt>
    <dgm:pt modelId="{D2B43488-A1AC-43F4-84FB-E61FCDBEB611}" type="pres">
      <dgm:prSet presAssocID="{0D54D821-7578-46D3-B50E-25E23165E8D0}" presName="compNode" presStyleCnt="0"/>
      <dgm:spPr/>
    </dgm:pt>
    <dgm:pt modelId="{F6BAE14E-A4EA-4801-9CAA-1B08BEB4E5F2}" type="pres">
      <dgm:prSet presAssocID="{0D54D821-7578-46D3-B50E-25E23165E8D0}"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424C372D-EE9D-4219-AFDF-376BAAF7959E}" type="pres">
      <dgm:prSet presAssocID="{0D54D821-7578-46D3-B50E-25E23165E8D0}" presName="textRect" presStyleLbl="revTx" presStyleIdx="3" presStyleCnt="6">
        <dgm:presLayoutVars>
          <dgm:bulletEnabled val="1"/>
        </dgm:presLayoutVars>
      </dgm:prSet>
      <dgm:spPr/>
    </dgm:pt>
    <dgm:pt modelId="{D7A44473-9F81-41E9-A3AD-60D9AF306452}" type="pres">
      <dgm:prSet presAssocID="{D6F92C3D-9F24-4FCC-BEC2-132ED5D0E9A5}" presName="sibTrans" presStyleLbl="sibTrans2D1" presStyleIdx="0" presStyleCnt="0"/>
      <dgm:spPr/>
    </dgm:pt>
    <dgm:pt modelId="{69A7B205-46C0-4FB7-A04D-650426BB769F}" type="pres">
      <dgm:prSet presAssocID="{17EEC9AF-908C-4954-92AE-38A4FA2EE950}" presName="compNode" presStyleCnt="0"/>
      <dgm:spPr/>
    </dgm:pt>
    <dgm:pt modelId="{990F5B43-F81A-439A-A086-7708924B64FE}" type="pres">
      <dgm:prSet presAssocID="{17EEC9AF-908C-4954-92AE-38A4FA2EE950}"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 modelId="{BCCABF21-43E9-4083-AC3B-64CF4242C192}" type="pres">
      <dgm:prSet presAssocID="{17EEC9AF-908C-4954-92AE-38A4FA2EE950}" presName="textRect" presStyleLbl="revTx" presStyleIdx="4" presStyleCnt="6">
        <dgm:presLayoutVars>
          <dgm:bulletEnabled val="1"/>
        </dgm:presLayoutVars>
      </dgm:prSet>
      <dgm:spPr/>
    </dgm:pt>
    <dgm:pt modelId="{0160A193-7ED5-4417-893B-B217A5FD1877}" type="pres">
      <dgm:prSet presAssocID="{017FF199-D847-4251-9DF8-E29FB314B6DF}" presName="sibTrans" presStyleLbl="sibTrans2D1" presStyleIdx="0" presStyleCnt="0"/>
      <dgm:spPr/>
    </dgm:pt>
    <dgm:pt modelId="{B87753AF-EBF5-48B2-8F3C-7CD7F2BF3FC2}" type="pres">
      <dgm:prSet presAssocID="{1E0CAA5F-E12D-416E-9BF3-8CA2C3AEBB7A}" presName="compNode" presStyleCnt="0"/>
      <dgm:spPr/>
    </dgm:pt>
    <dgm:pt modelId="{FD2D437E-23B7-4B16-B87F-67B98739B41A}" type="pres">
      <dgm:prSet presAssocID="{1E0CAA5F-E12D-416E-9BF3-8CA2C3AEBB7A}"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dgm:spPr>
    </dgm:pt>
    <dgm:pt modelId="{DCA70301-1ED0-4CDA-9BD1-8412AFA38B19}" type="pres">
      <dgm:prSet presAssocID="{1E0CAA5F-E12D-416E-9BF3-8CA2C3AEBB7A}" presName="textRect" presStyleLbl="revTx" presStyleIdx="5" presStyleCnt="6">
        <dgm:presLayoutVars>
          <dgm:bulletEnabled val="1"/>
        </dgm:presLayoutVars>
      </dgm:prSet>
      <dgm:spPr/>
    </dgm:pt>
  </dgm:ptLst>
  <dgm:cxnLst>
    <dgm:cxn modelId="{A43D2F00-CF62-4F59-B116-488F35E1D579}" type="presOf" srcId="{217095D4-692B-4384-AEDA-6AEC21ECE8A6}" destId="{CBBA4069-C953-4EBB-B31D-4006D6E99CED}" srcOrd="0" destOrd="0" presId="urn:microsoft.com/office/officeart/2005/8/layout/pList1"/>
    <dgm:cxn modelId="{41419A6D-F91B-4771-89E1-3407DBE5ABF7}" srcId="{35AACACA-3D0C-4C12-B087-0508E2AE2B63}" destId="{2E239063-5B60-495D-9884-61F312121709}" srcOrd="2" destOrd="0" parTransId="{C82FE47A-439C-4EDB-84CF-C596FC6C4821}" sibTransId="{D828FB4F-A8F2-44BB-8498-4B7B1F01958E}"/>
    <dgm:cxn modelId="{5554A852-CE07-422A-8F6C-C63271943352}" srcId="{35AACACA-3D0C-4C12-B087-0508E2AE2B63}" destId="{7C5D69F4-95D3-4339-8DC3-EF2010EA6194}" srcOrd="1" destOrd="0" parTransId="{6685A005-56F7-40EF-BF98-594480629DAF}" sibTransId="{DC442E26-190E-4E4B-A89A-2F0B756E452A}"/>
    <dgm:cxn modelId="{007FC878-AC22-43A2-8711-41117BF83FFD}" type="presOf" srcId="{1E0CAA5F-E12D-416E-9BF3-8CA2C3AEBB7A}" destId="{DCA70301-1ED0-4CDA-9BD1-8412AFA38B19}" srcOrd="0" destOrd="0" presId="urn:microsoft.com/office/officeart/2005/8/layout/pList1"/>
    <dgm:cxn modelId="{13F0397E-BB48-43B0-AE61-50429B66853F}" srcId="{35AACACA-3D0C-4C12-B087-0508E2AE2B63}" destId="{0D54D821-7578-46D3-B50E-25E23165E8D0}" srcOrd="3" destOrd="0" parTransId="{E2764009-7632-4010-AD28-CCA90548DA08}" sibTransId="{D6F92C3D-9F24-4FCC-BEC2-132ED5D0E9A5}"/>
    <dgm:cxn modelId="{B69CD580-2E03-44F2-801C-2B0E876B2BBF}" type="presOf" srcId="{0D54D821-7578-46D3-B50E-25E23165E8D0}" destId="{424C372D-EE9D-4219-AFDF-376BAAF7959E}" srcOrd="0" destOrd="0" presId="urn:microsoft.com/office/officeart/2005/8/layout/pList1"/>
    <dgm:cxn modelId="{52BD8681-F6FA-4B10-B978-C8C5C503EBCB}" srcId="{35AACACA-3D0C-4C12-B087-0508E2AE2B63}" destId="{17EEC9AF-908C-4954-92AE-38A4FA2EE950}" srcOrd="4" destOrd="0" parTransId="{B92A727D-A42B-46A5-9B27-5C99C7F43B06}" sibTransId="{017FF199-D847-4251-9DF8-E29FB314B6DF}"/>
    <dgm:cxn modelId="{5B913984-C3EB-4872-AB30-A282D3414560}" type="presOf" srcId="{D6F92C3D-9F24-4FCC-BEC2-132ED5D0E9A5}" destId="{D7A44473-9F81-41E9-A3AD-60D9AF306452}" srcOrd="0" destOrd="0" presId="urn:microsoft.com/office/officeart/2005/8/layout/pList1"/>
    <dgm:cxn modelId="{45E78791-B2B3-40E5-9BFA-AADFCAEE2DA8}" type="presOf" srcId="{D828FB4F-A8F2-44BB-8498-4B7B1F01958E}" destId="{0E510924-A156-41DD-AB22-A5D868B29AEE}" srcOrd="0" destOrd="0" presId="urn:microsoft.com/office/officeart/2005/8/layout/pList1"/>
    <dgm:cxn modelId="{E90AEC9C-B8AF-4DC0-8C28-DFDECC8B43CF}" type="presOf" srcId="{A7541951-C120-447F-841F-6851A7429CFD}" destId="{62C7129E-3473-4A04-B712-5553F3908378}" srcOrd="0" destOrd="0" presId="urn:microsoft.com/office/officeart/2005/8/layout/pList1"/>
    <dgm:cxn modelId="{6E50A5A8-C833-4BEF-99F4-EFA13CF56267}" type="presOf" srcId="{17EEC9AF-908C-4954-92AE-38A4FA2EE950}" destId="{BCCABF21-43E9-4083-AC3B-64CF4242C192}" srcOrd="0" destOrd="0" presId="urn:microsoft.com/office/officeart/2005/8/layout/pList1"/>
    <dgm:cxn modelId="{536320B2-B950-497E-8B18-31C27FE2681C}" type="presOf" srcId="{DC442E26-190E-4E4B-A89A-2F0B756E452A}" destId="{322525BC-8081-452C-9CC9-652B80BFA899}" srcOrd="0" destOrd="0" presId="urn:microsoft.com/office/officeart/2005/8/layout/pList1"/>
    <dgm:cxn modelId="{E0EF31C5-C2CA-4687-B0A4-18D0FFF22247}" type="presOf" srcId="{35AACACA-3D0C-4C12-B087-0508E2AE2B63}" destId="{ECD1710C-85E1-49D6-B2E3-B5E36ECFDFD6}" srcOrd="0" destOrd="0" presId="urn:microsoft.com/office/officeart/2005/8/layout/pList1"/>
    <dgm:cxn modelId="{4A8A80C5-52CB-48B4-98C4-322ED3F5964E}" type="presOf" srcId="{2E239063-5B60-495D-9884-61F312121709}" destId="{960D454A-2643-4730-85A0-54E253D7AF83}" srcOrd="0" destOrd="0" presId="urn:microsoft.com/office/officeart/2005/8/layout/pList1"/>
    <dgm:cxn modelId="{03019ECF-D448-4297-8E5D-034B184AD1AE}" srcId="{35AACACA-3D0C-4C12-B087-0508E2AE2B63}" destId="{1E0CAA5F-E12D-416E-9BF3-8CA2C3AEBB7A}" srcOrd="5" destOrd="0" parTransId="{D2F52F5B-200A-45FF-9756-BE9BB268FC42}" sibTransId="{6CC80F54-ED16-47EA-8AE8-A246D62B680D}"/>
    <dgm:cxn modelId="{669A68D2-38BF-4A07-867B-2789D40FE732}" type="presOf" srcId="{7C5D69F4-95D3-4339-8DC3-EF2010EA6194}" destId="{9621CAB6-B541-4D02-BCC9-2F5676D3F81A}" srcOrd="0" destOrd="0" presId="urn:microsoft.com/office/officeart/2005/8/layout/pList1"/>
    <dgm:cxn modelId="{3491F9EF-9F05-4EC3-97FF-534F38D34043}" type="presOf" srcId="{017FF199-D847-4251-9DF8-E29FB314B6DF}" destId="{0160A193-7ED5-4417-893B-B217A5FD1877}" srcOrd="0" destOrd="0" presId="urn:microsoft.com/office/officeart/2005/8/layout/pList1"/>
    <dgm:cxn modelId="{24543AF3-CADA-4DA8-9634-000E9B48FCAF}" srcId="{35AACACA-3D0C-4C12-B087-0508E2AE2B63}" destId="{217095D4-692B-4384-AEDA-6AEC21ECE8A6}" srcOrd="0" destOrd="0" parTransId="{36BA4A61-A03E-4BB8-8EC9-89C853BA6DEE}" sibTransId="{A7541951-C120-447F-841F-6851A7429CFD}"/>
    <dgm:cxn modelId="{3206DE41-3A16-4CA4-BBE2-80D41A765448}" type="presParOf" srcId="{ECD1710C-85E1-49D6-B2E3-B5E36ECFDFD6}" destId="{E0BA3C69-7467-4E2E-B4C6-CAA279B241E5}" srcOrd="0" destOrd="0" presId="urn:microsoft.com/office/officeart/2005/8/layout/pList1"/>
    <dgm:cxn modelId="{AAE19A50-1899-4162-9F70-6F50E48CE950}" type="presParOf" srcId="{E0BA3C69-7467-4E2E-B4C6-CAA279B241E5}" destId="{FCCB25A4-6A3E-4673-9E26-3E9530478B97}" srcOrd="0" destOrd="0" presId="urn:microsoft.com/office/officeart/2005/8/layout/pList1"/>
    <dgm:cxn modelId="{F5A97B6C-DC4E-495E-A226-0CA7C5DDCB40}" type="presParOf" srcId="{E0BA3C69-7467-4E2E-B4C6-CAA279B241E5}" destId="{CBBA4069-C953-4EBB-B31D-4006D6E99CED}" srcOrd="1" destOrd="0" presId="urn:microsoft.com/office/officeart/2005/8/layout/pList1"/>
    <dgm:cxn modelId="{1B9F11F7-24A6-4051-AB4D-0F32B685D80A}" type="presParOf" srcId="{ECD1710C-85E1-49D6-B2E3-B5E36ECFDFD6}" destId="{62C7129E-3473-4A04-B712-5553F3908378}" srcOrd="1" destOrd="0" presId="urn:microsoft.com/office/officeart/2005/8/layout/pList1"/>
    <dgm:cxn modelId="{EF8CC0E7-D46D-471D-8B56-816F4387EC5D}" type="presParOf" srcId="{ECD1710C-85E1-49D6-B2E3-B5E36ECFDFD6}" destId="{7E9B815D-C6E6-4B6D-BB87-2084681A93E5}" srcOrd="2" destOrd="0" presId="urn:microsoft.com/office/officeart/2005/8/layout/pList1"/>
    <dgm:cxn modelId="{F5C03D8E-796C-4304-9A6F-E9BE505D40E0}" type="presParOf" srcId="{7E9B815D-C6E6-4B6D-BB87-2084681A93E5}" destId="{443F3220-22FF-4724-B62C-0EAF943442A0}" srcOrd="0" destOrd="0" presId="urn:microsoft.com/office/officeart/2005/8/layout/pList1"/>
    <dgm:cxn modelId="{FCE0CC35-28A0-421B-8E36-AD512C135EDC}" type="presParOf" srcId="{7E9B815D-C6E6-4B6D-BB87-2084681A93E5}" destId="{9621CAB6-B541-4D02-BCC9-2F5676D3F81A}" srcOrd="1" destOrd="0" presId="urn:microsoft.com/office/officeart/2005/8/layout/pList1"/>
    <dgm:cxn modelId="{6CBE9D46-A2FF-4C97-BA7E-3DE0CB00269D}" type="presParOf" srcId="{ECD1710C-85E1-49D6-B2E3-B5E36ECFDFD6}" destId="{322525BC-8081-452C-9CC9-652B80BFA899}" srcOrd="3" destOrd="0" presId="urn:microsoft.com/office/officeart/2005/8/layout/pList1"/>
    <dgm:cxn modelId="{EC11E736-44E0-40D3-AEB1-6416941F16B6}" type="presParOf" srcId="{ECD1710C-85E1-49D6-B2E3-B5E36ECFDFD6}" destId="{0D7B5F5C-6194-4397-957D-6C9A3C204C35}" srcOrd="4" destOrd="0" presId="urn:microsoft.com/office/officeart/2005/8/layout/pList1"/>
    <dgm:cxn modelId="{41E245D5-FD35-4567-BDAD-B76FDD16178E}" type="presParOf" srcId="{0D7B5F5C-6194-4397-957D-6C9A3C204C35}" destId="{21317037-3E58-4492-9E63-87B1619FB124}" srcOrd="0" destOrd="0" presId="urn:microsoft.com/office/officeart/2005/8/layout/pList1"/>
    <dgm:cxn modelId="{D3A9F834-A314-4D81-97CD-47E9A4446D63}" type="presParOf" srcId="{0D7B5F5C-6194-4397-957D-6C9A3C204C35}" destId="{960D454A-2643-4730-85A0-54E253D7AF83}" srcOrd="1" destOrd="0" presId="urn:microsoft.com/office/officeart/2005/8/layout/pList1"/>
    <dgm:cxn modelId="{7833E7BB-83A9-4ADA-A151-5AE1D60BE5B3}" type="presParOf" srcId="{ECD1710C-85E1-49D6-B2E3-B5E36ECFDFD6}" destId="{0E510924-A156-41DD-AB22-A5D868B29AEE}" srcOrd="5" destOrd="0" presId="urn:microsoft.com/office/officeart/2005/8/layout/pList1"/>
    <dgm:cxn modelId="{3B6B4CAB-E0F0-45AC-AF45-9DB979ACDA54}" type="presParOf" srcId="{ECD1710C-85E1-49D6-B2E3-B5E36ECFDFD6}" destId="{D2B43488-A1AC-43F4-84FB-E61FCDBEB611}" srcOrd="6" destOrd="0" presId="urn:microsoft.com/office/officeart/2005/8/layout/pList1"/>
    <dgm:cxn modelId="{06C2FD52-359C-4DF7-88D3-7C0A9409A02A}" type="presParOf" srcId="{D2B43488-A1AC-43F4-84FB-E61FCDBEB611}" destId="{F6BAE14E-A4EA-4801-9CAA-1B08BEB4E5F2}" srcOrd="0" destOrd="0" presId="urn:microsoft.com/office/officeart/2005/8/layout/pList1"/>
    <dgm:cxn modelId="{473305C4-92C9-4F15-BA07-7595686FB8A8}" type="presParOf" srcId="{D2B43488-A1AC-43F4-84FB-E61FCDBEB611}" destId="{424C372D-EE9D-4219-AFDF-376BAAF7959E}" srcOrd="1" destOrd="0" presId="urn:microsoft.com/office/officeart/2005/8/layout/pList1"/>
    <dgm:cxn modelId="{3027C04E-EEE8-4B6D-9428-07DA4CE0377D}" type="presParOf" srcId="{ECD1710C-85E1-49D6-B2E3-B5E36ECFDFD6}" destId="{D7A44473-9F81-41E9-A3AD-60D9AF306452}" srcOrd="7" destOrd="0" presId="urn:microsoft.com/office/officeart/2005/8/layout/pList1"/>
    <dgm:cxn modelId="{EC964561-A20C-49B6-A0C0-130B87151CD8}" type="presParOf" srcId="{ECD1710C-85E1-49D6-B2E3-B5E36ECFDFD6}" destId="{69A7B205-46C0-4FB7-A04D-650426BB769F}" srcOrd="8" destOrd="0" presId="urn:microsoft.com/office/officeart/2005/8/layout/pList1"/>
    <dgm:cxn modelId="{30ACE7EC-A8AB-4F0D-8DAA-135B0BF0EF03}" type="presParOf" srcId="{69A7B205-46C0-4FB7-A04D-650426BB769F}" destId="{990F5B43-F81A-439A-A086-7708924B64FE}" srcOrd="0" destOrd="0" presId="urn:microsoft.com/office/officeart/2005/8/layout/pList1"/>
    <dgm:cxn modelId="{88EDEDFF-ED25-4B71-97B4-9E5F9E3F6FF4}" type="presParOf" srcId="{69A7B205-46C0-4FB7-A04D-650426BB769F}" destId="{BCCABF21-43E9-4083-AC3B-64CF4242C192}" srcOrd="1" destOrd="0" presId="urn:microsoft.com/office/officeart/2005/8/layout/pList1"/>
    <dgm:cxn modelId="{EF1C79C3-4555-43CE-AD89-6C7EDEE05248}" type="presParOf" srcId="{ECD1710C-85E1-49D6-B2E3-B5E36ECFDFD6}" destId="{0160A193-7ED5-4417-893B-B217A5FD1877}" srcOrd="9" destOrd="0" presId="urn:microsoft.com/office/officeart/2005/8/layout/pList1"/>
    <dgm:cxn modelId="{480DFB5A-D9EC-4279-81A4-C7B1C368329F}" type="presParOf" srcId="{ECD1710C-85E1-49D6-B2E3-B5E36ECFDFD6}" destId="{B87753AF-EBF5-48B2-8F3C-7CD7F2BF3FC2}" srcOrd="10" destOrd="0" presId="urn:microsoft.com/office/officeart/2005/8/layout/pList1"/>
    <dgm:cxn modelId="{C8A099F7-E44A-4C90-89AA-5CBB0E849765}" type="presParOf" srcId="{B87753AF-EBF5-48B2-8F3C-7CD7F2BF3FC2}" destId="{FD2D437E-23B7-4B16-B87F-67B98739B41A}" srcOrd="0" destOrd="0" presId="urn:microsoft.com/office/officeart/2005/8/layout/pList1"/>
    <dgm:cxn modelId="{740A99E5-C938-4953-BB7C-2A2E1F8A0432}" type="presParOf" srcId="{B87753AF-EBF5-48B2-8F3C-7CD7F2BF3FC2}" destId="{DCA70301-1ED0-4CDA-9BD1-8412AFA38B1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03F72-31BE-4A2E-A51F-2FF157BD07F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6A22844F-0C12-4B17-8E7E-7F417EEF9CE6}">
      <dgm:prSet phldrT="[Text]"/>
      <dgm:spPr/>
      <dgm:t>
        <a:bodyPr/>
        <a:lstStyle/>
        <a:p>
          <a:r>
            <a:rPr lang="en-GB"/>
            <a:t>Policy direction</a:t>
          </a:r>
        </a:p>
      </dgm:t>
    </dgm:pt>
    <dgm:pt modelId="{C3F2D16D-631A-4047-91EB-6D7A5D6F4E8B}" type="parTrans" cxnId="{AC5494A7-EEDA-412E-91FA-5E00E6FF1AF6}">
      <dgm:prSet/>
      <dgm:spPr/>
      <dgm:t>
        <a:bodyPr/>
        <a:lstStyle/>
        <a:p>
          <a:endParaRPr lang="en-GB"/>
        </a:p>
      </dgm:t>
    </dgm:pt>
    <dgm:pt modelId="{850A0EF3-99CC-45B5-BEB4-CBB8D089509F}" type="sibTrans" cxnId="{AC5494A7-EEDA-412E-91FA-5E00E6FF1AF6}">
      <dgm:prSet/>
      <dgm:spPr/>
      <dgm:t>
        <a:bodyPr/>
        <a:lstStyle/>
        <a:p>
          <a:endParaRPr lang="en-GB"/>
        </a:p>
      </dgm:t>
    </dgm:pt>
    <dgm:pt modelId="{7C1D645F-BD0F-42EF-907B-A7810A8FE2C4}">
      <dgm:prSet phldrT="[Text]"/>
      <dgm:spPr/>
      <dgm:t>
        <a:bodyPr/>
        <a:lstStyle/>
        <a:p>
          <a:r>
            <a:rPr lang="en-GB"/>
            <a:t>Public understanding</a:t>
          </a:r>
        </a:p>
      </dgm:t>
    </dgm:pt>
    <dgm:pt modelId="{ACA9EF29-9555-4949-A166-0AF748CFA8AD}" type="parTrans" cxnId="{09E57CFF-C8D9-464D-B8D2-6398144FACD9}">
      <dgm:prSet/>
      <dgm:spPr/>
      <dgm:t>
        <a:bodyPr/>
        <a:lstStyle/>
        <a:p>
          <a:endParaRPr lang="en-GB"/>
        </a:p>
      </dgm:t>
    </dgm:pt>
    <dgm:pt modelId="{8D591D96-AF86-4C43-9511-9C2FF51C6C86}" type="sibTrans" cxnId="{09E57CFF-C8D9-464D-B8D2-6398144FACD9}">
      <dgm:prSet/>
      <dgm:spPr/>
      <dgm:t>
        <a:bodyPr/>
        <a:lstStyle/>
        <a:p>
          <a:endParaRPr lang="en-GB"/>
        </a:p>
      </dgm:t>
    </dgm:pt>
    <dgm:pt modelId="{704DCBC0-56FB-4B39-BD86-90D04E7FB987}">
      <dgm:prSet phldrT="[Text]"/>
      <dgm:spPr/>
      <dgm:t>
        <a:bodyPr/>
        <a:lstStyle/>
        <a:p>
          <a:r>
            <a:rPr lang="en-GB"/>
            <a:t>Regulation</a:t>
          </a:r>
        </a:p>
      </dgm:t>
    </dgm:pt>
    <dgm:pt modelId="{079BB8D8-EB0B-49A4-9977-541BE3531264}" type="parTrans" cxnId="{1917673A-5A00-434A-BB38-DFC9D8E4703A}">
      <dgm:prSet/>
      <dgm:spPr/>
      <dgm:t>
        <a:bodyPr/>
        <a:lstStyle/>
        <a:p>
          <a:endParaRPr lang="en-GB"/>
        </a:p>
      </dgm:t>
    </dgm:pt>
    <dgm:pt modelId="{D03194E7-085C-4BDE-95CE-0096F292722E}" type="sibTrans" cxnId="{1917673A-5A00-434A-BB38-DFC9D8E4703A}">
      <dgm:prSet/>
      <dgm:spPr/>
      <dgm:t>
        <a:bodyPr/>
        <a:lstStyle/>
        <a:p>
          <a:endParaRPr lang="en-GB"/>
        </a:p>
      </dgm:t>
    </dgm:pt>
    <dgm:pt modelId="{EEFBFBF2-055E-4E19-8BE7-8CF95B67967F}">
      <dgm:prSet phldr="0"/>
      <dgm:spPr/>
      <dgm:t>
        <a:bodyPr/>
        <a:lstStyle/>
        <a:p>
          <a:r>
            <a:rPr lang="en-GB">
              <a:latin typeface="Arial" panose="020B0604020202020204"/>
            </a:rPr>
            <a:t>Commercialisation</a:t>
          </a:r>
        </a:p>
      </dgm:t>
    </dgm:pt>
    <dgm:pt modelId="{BBBF1CD1-5E76-4810-B237-E4670699F2A5}" type="parTrans" cxnId="{14B74309-494B-4552-8BC7-E2297F73FF92}">
      <dgm:prSet/>
      <dgm:spPr/>
      <dgm:t>
        <a:bodyPr/>
        <a:lstStyle/>
        <a:p>
          <a:endParaRPr lang="en-GB"/>
        </a:p>
      </dgm:t>
    </dgm:pt>
    <dgm:pt modelId="{8DEF92FB-FCA1-4BA0-BB52-4F3D02FB634F}" type="sibTrans" cxnId="{14B74309-494B-4552-8BC7-E2297F73FF92}">
      <dgm:prSet/>
      <dgm:spPr/>
      <dgm:t>
        <a:bodyPr/>
        <a:lstStyle/>
        <a:p>
          <a:endParaRPr lang="en-GB"/>
        </a:p>
      </dgm:t>
    </dgm:pt>
    <dgm:pt modelId="{5FE5FDAB-07F9-40E1-BFA3-B358DDCFF282}" type="pres">
      <dgm:prSet presAssocID="{F5803F72-31BE-4A2E-A51F-2FF157BD07F0}" presName="Name0" presStyleCnt="0">
        <dgm:presLayoutVars>
          <dgm:dir/>
          <dgm:resizeHandles val="exact"/>
        </dgm:presLayoutVars>
      </dgm:prSet>
      <dgm:spPr/>
    </dgm:pt>
    <dgm:pt modelId="{C0CF0746-861A-4276-9B3D-2167E73FDAE1}" type="pres">
      <dgm:prSet presAssocID="{6A22844F-0C12-4B17-8E7E-7F417EEF9CE6}" presName="compNode" presStyleCnt="0"/>
      <dgm:spPr/>
    </dgm:pt>
    <dgm:pt modelId="{6D9E1E3C-43D0-4327-A7B1-7570931439A8}" type="pres">
      <dgm:prSet presAssocID="{6A22844F-0C12-4B17-8E7E-7F417EEF9CE6}"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41D0487D-E12C-40DC-9078-0E4789BF2CFD}" type="pres">
      <dgm:prSet presAssocID="{6A22844F-0C12-4B17-8E7E-7F417EEF9CE6}" presName="textRect" presStyleLbl="revTx" presStyleIdx="0" presStyleCnt="4">
        <dgm:presLayoutVars>
          <dgm:bulletEnabled val="1"/>
        </dgm:presLayoutVars>
      </dgm:prSet>
      <dgm:spPr/>
    </dgm:pt>
    <dgm:pt modelId="{3E4CA809-7548-4A64-9451-28AF6FABDE88}" type="pres">
      <dgm:prSet presAssocID="{850A0EF3-99CC-45B5-BEB4-CBB8D089509F}" presName="sibTrans" presStyleLbl="sibTrans2D1" presStyleIdx="0" presStyleCnt="0"/>
      <dgm:spPr/>
    </dgm:pt>
    <dgm:pt modelId="{8D028495-3D44-4AD8-BFE3-FE12455BC8CF}" type="pres">
      <dgm:prSet presAssocID="{704DCBC0-56FB-4B39-BD86-90D04E7FB987}" presName="compNode" presStyleCnt="0"/>
      <dgm:spPr/>
    </dgm:pt>
    <dgm:pt modelId="{9B05FD42-F29D-4D88-B03D-EEE9E70CF72E}" type="pres">
      <dgm:prSet presAssocID="{704DCBC0-56FB-4B39-BD86-90D04E7FB987}"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3A104B57-EFB2-4249-ACB8-AD7E35202F92}" type="pres">
      <dgm:prSet presAssocID="{704DCBC0-56FB-4B39-BD86-90D04E7FB987}" presName="textRect" presStyleLbl="revTx" presStyleIdx="1" presStyleCnt="4">
        <dgm:presLayoutVars>
          <dgm:bulletEnabled val="1"/>
        </dgm:presLayoutVars>
      </dgm:prSet>
      <dgm:spPr/>
    </dgm:pt>
    <dgm:pt modelId="{B3F5616E-F046-4EDA-89FD-F03E120D4998}" type="pres">
      <dgm:prSet presAssocID="{D03194E7-085C-4BDE-95CE-0096F292722E}" presName="sibTrans" presStyleLbl="sibTrans2D1" presStyleIdx="0" presStyleCnt="0"/>
      <dgm:spPr/>
    </dgm:pt>
    <dgm:pt modelId="{D5292461-5EC3-4316-ABAF-02C6A8373807}" type="pres">
      <dgm:prSet presAssocID="{EEFBFBF2-055E-4E19-8BE7-8CF95B67967F}" presName="compNode" presStyleCnt="0"/>
      <dgm:spPr/>
    </dgm:pt>
    <dgm:pt modelId="{8B34CAAF-F0DD-4E5D-991F-223A50648B5F}" type="pres">
      <dgm:prSet presAssocID="{EEFBFBF2-055E-4E19-8BE7-8CF95B67967F}"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D93239D0-3E93-4ADA-8519-6AC921438F0E}" type="pres">
      <dgm:prSet presAssocID="{EEFBFBF2-055E-4E19-8BE7-8CF95B67967F}" presName="textRect" presStyleLbl="revTx" presStyleIdx="2" presStyleCnt="4">
        <dgm:presLayoutVars>
          <dgm:bulletEnabled val="1"/>
        </dgm:presLayoutVars>
      </dgm:prSet>
      <dgm:spPr/>
    </dgm:pt>
    <dgm:pt modelId="{88C87CDC-7AC1-4B59-9F7D-F4120A46FA84}" type="pres">
      <dgm:prSet presAssocID="{8DEF92FB-FCA1-4BA0-BB52-4F3D02FB634F}" presName="sibTrans" presStyleLbl="sibTrans2D1" presStyleIdx="0" presStyleCnt="0"/>
      <dgm:spPr/>
    </dgm:pt>
    <dgm:pt modelId="{9AEC7ADB-C65F-4A91-9EDF-C5CD58C8F23F}" type="pres">
      <dgm:prSet presAssocID="{7C1D645F-BD0F-42EF-907B-A7810A8FE2C4}" presName="compNode" presStyleCnt="0"/>
      <dgm:spPr/>
    </dgm:pt>
    <dgm:pt modelId="{354B5D2D-9DCF-4C44-8B24-ADD49003E2D4}" type="pres">
      <dgm:prSet presAssocID="{7C1D645F-BD0F-42EF-907B-A7810A8FE2C4}" presName="pictRect" presStyleLbl="node1" presStyleIdx="3" presStyleCnt="4"/>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pt>
    <dgm:pt modelId="{AA795183-F9AF-430F-91DF-2670A1592F50}" type="pres">
      <dgm:prSet presAssocID="{7C1D645F-BD0F-42EF-907B-A7810A8FE2C4}" presName="textRect" presStyleLbl="revTx" presStyleIdx="3" presStyleCnt="4">
        <dgm:presLayoutVars>
          <dgm:bulletEnabled val="1"/>
        </dgm:presLayoutVars>
      </dgm:prSet>
      <dgm:spPr/>
    </dgm:pt>
  </dgm:ptLst>
  <dgm:cxnLst>
    <dgm:cxn modelId="{14B74309-494B-4552-8BC7-E2297F73FF92}" srcId="{F5803F72-31BE-4A2E-A51F-2FF157BD07F0}" destId="{EEFBFBF2-055E-4E19-8BE7-8CF95B67967F}" srcOrd="2" destOrd="0" parTransId="{BBBF1CD1-5E76-4810-B237-E4670699F2A5}" sibTransId="{8DEF92FB-FCA1-4BA0-BB52-4F3D02FB634F}"/>
    <dgm:cxn modelId="{A4433E1E-8800-4788-81DF-8937A8F821A7}" type="presOf" srcId="{6A22844F-0C12-4B17-8E7E-7F417EEF9CE6}" destId="{41D0487D-E12C-40DC-9078-0E4789BF2CFD}" srcOrd="0" destOrd="0" presId="urn:microsoft.com/office/officeart/2005/8/layout/pList1"/>
    <dgm:cxn modelId="{9A682B31-FC9D-4289-A981-29B230CD24FC}" type="presOf" srcId="{704DCBC0-56FB-4B39-BD86-90D04E7FB987}" destId="{3A104B57-EFB2-4249-ACB8-AD7E35202F92}" srcOrd="0" destOrd="0" presId="urn:microsoft.com/office/officeart/2005/8/layout/pList1"/>
    <dgm:cxn modelId="{1917673A-5A00-434A-BB38-DFC9D8E4703A}" srcId="{F5803F72-31BE-4A2E-A51F-2FF157BD07F0}" destId="{704DCBC0-56FB-4B39-BD86-90D04E7FB987}" srcOrd="1" destOrd="0" parTransId="{079BB8D8-EB0B-49A4-9977-541BE3531264}" sibTransId="{D03194E7-085C-4BDE-95CE-0096F292722E}"/>
    <dgm:cxn modelId="{E6937758-6DE7-4D71-AF99-EACA59284490}" type="presOf" srcId="{D03194E7-085C-4BDE-95CE-0096F292722E}" destId="{B3F5616E-F046-4EDA-89FD-F03E120D4998}" srcOrd="0" destOrd="0" presId="urn:microsoft.com/office/officeart/2005/8/layout/pList1"/>
    <dgm:cxn modelId="{FD594A99-A3AB-4794-86A9-5724F1AE691C}" type="presOf" srcId="{7C1D645F-BD0F-42EF-907B-A7810A8FE2C4}" destId="{AA795183-F9AF-430F-91DF-2670A1592F50}" srcOrd="0" destOrd="0" presId="urn:microsoft.com/office/officeart/2005/8/layout/pList1"/>
    <dgm:cxn modelId="{9443919A-D2A3-4E68-B3BE-E7012C1A9C51}" type="presOf" srcId="{850A0EF3-99CC-45B5-BEB4-CBB8D089509F}" destId="{3E4CA809-7548-4A64-9451-28AF6FABDE88}" srcOrd="0" destOrd="0" presId="urn:microsoft.com/office/officeart/2005/8/layout/pList1"/>
    <dgm:cxn modelId="{AC5494A7-EEDA-412E-91FA-5E00E6FF1AF6}" srcId="{F5803F72-31BE-4A2E-A51F-2FF157BD07F0}" destId="{6A22844F-0C12-4B17-8E7E-7F417EEF9CE6}" srcOrd="0" destOrd="0" parTransId="{C3F2D16D-631A-4047-91EB-6D7A5D6F4E8B}" sibTransId="{850A0EF3-99CC-45B5-BEB4-CBB8D089509F}"/>
    <dgm:cxn modelId="{35F7C3D0-7905-4A45-A234-764F6D92A5CE}" type="presOf" srcId="{EEFBFBF2-055E-4E19-8BE7-8CF95B67967F}" destId="{D93239D0-3E93-4ADA-8519-6AC921438F0E}" srcOrd="0" destOrd="0" presId="urn:microsoft.com/office/officeart/2005/8/layout/pList1"/>
    <dgm:cxn modelId="{CDC4B2EA-ADCD-48CF-AF41-1A933E27CFA6}" type="presOf" srcId="{8DEF92FB-FCA1-4BA0-BB52-4F3D02FB634F}" destId="{88C87CDC-7AC1-4B59-9F7D-F4120A46FA84}" srcOrd="0" destOrd="0" presId="urn:microsoft.com/office/officeart/2005/8/layout/pList1"/>
    <dgm:cxn modelId="{710454F0-0441-42DC-8400-D9F0D6BE9EED}" type="presOf" srcId="{F5803F72-31BE-4A2E-A51F-2FF157BD07F0}" destId="{5FE5FDAB-07F9-40E1-BFA3-B358DDCFF282}" srcOrd="0" destOrd="0" presId="urn:microsoft.com/office/officeart/2005/8/layout/pList1"/>
    <dgm:cxn modelId="{09E57CFF-C8D9-464D-B8D2-6398144FACD9}" srcId="{F5803F72-31BE-4A2E-A51F-2FF157BD07F0}" destId="{7C1D645F-BD0F-42EF-907B-A7810A8FE2C4}" srcOrd="3" destOrd="0" parTransId="{ACA9EF29-9555-4949-A166-0AF748CFA8AD}" sibTransId="{8D591D96-AF86-4C43-9511-9C2FF51C6C86}"/>
    <dgm:cxn modelId="{A9F37926-1DF8-497C-A3B0-467A75D5A597}" type="presParOf" srcId="{5FE5FDAB-07F9-40E1-BFA3-B358DDCFF282}" destId="{C0CF0746-861A-4276-9B3D-2167E73FDAE1}" srcOrd="0" destOrd="0" presId="urn:microsoft.com/office/officeart/2005/8/layout/pList1"/>
    <dgm:cxn modelId="{127EA066-B7F1-4997-8FC0-6B7C56038C98}" type="presParOf" srcId="{C0CF0746-861A-4276-9B3D-2167E73FDAE1}" destId="{6D9E1E3C-43D0-4327-A7B1-7570931439A8}" srcOrd="0" destOrd="0" presId="urn:microsoft.com/office/officeart/2005/8/layout/pList1"/>
    <dgm:cxn modelId="{02D7CB1A-0006-484D-AC50-90944BF96BBD}" type="presParOf" srcId="{C0CF0746-861A-4276-9B3D-2167E73FDAE1}" destId="{41D0487D-E12C-40DC-9078-0E4789BF2CFD}" srcOrd="1" destOrd="0" presId="urn:microsoft.com/office/officeart/2005/8/layout/pList1"/>
    <dgm:cxn modelId="{DD0E3058-32E9-42B7-9A9A-7DE77A8960DA}" type="presParOf" srcId="{5FE5FDAB-07F9-40E1-BFA3-B358DDCFF282}" destId="{3E4CA809-7548-4A64-9451-28AF6FABDE88}" srcOrd="1" destOrd="0" presId="urn:microsoft.com/office/officeart/2005/8/layout/pList1"/>
    <dgm:cxn modelId="{2C52699C-8936-4746-95A3-D406E3C4BF74}" type="presParOf" srcId="{5FE5FDAB-07F9-40E1-BFA3-B358DDCFF282}" destId="{8D028495-3D44-4AD8-BFE3-FE12455BC8CF}" srcOrd="2" destOrd="0" presId="urn:microsoft.com/office/officeart/2005/8/layout/pList1"/>
    <dgm:cxn modelId="{0D52CC66-F9FC-4C99-B56F-71046CF485E4}" type="presParOf" srcId="{8D028495-3D44-4AD8-BFE3-FE12455BC8CF}" destId="{9B05FD42-F29D-4D88-B03D-EEE9E70CF72E}" srcOrd="0" destOrd="0" presId="urn:microsoft.com/office/officeart/2005/8/layout/pList1"/>
    <dgm:cxn modelId="{C3D78B09-D18E-4467-BD7A-41B2675501E9}" type="presParOf" srcId="{8D028495-3D44-4AD8-BFE3-FE12455BC8CF}" destId="{3A104B57-EFB2-4249-ACB8-AD7E35202F92}" srcOrd="1" destOrd="0" presId="urn:microsoft.com/office/officeart/2005/8/layout/pList1"/>
    <dgm:cxn modelId="{A95753A0-F59E-4DEB-8E50-40F9505930CF}" type="presParOf" srcId="{5FE5FDAB-07F9-40E1-BFA3-B358DDCFF282}" destId="{B3F5616E-F046-4EDA-89FD-F03E120D4998}" srcOrd="3" destOrd="0" presId="urn:microsoft.com/office/officeart/2005/8/layout/pList1"/>
    <dgm:cxn modelId="{637F06FA-200D-4906-B723-AADDA775BBB7}" type="presParOf" srcId="{5FE5FDAB-07F9-40E1-BFA3-B358DDCFF282}" destId="{D5292461-5EC3-4316-ABAF-02C6A8373807}" srcOrd="4" destOrd="0" presId="urn:microsoft.com/office/officeart/2005/8/layout/pList1"/>
    <dgm:cxn modelId="{0371F505-7B10-444B-A832-8181E7E53C33}" type="presParOf" srcId="{D5292461-5EC3-4316-ABAF-02C6A8373807}" destId="{8B34CAAF-F0DD-4E5D-991F-223A50648B5F}" srcOrd="0" destOrd="0" presId="urn:microsoft.com/office/officeart/2005/8/layout/pList1"/>
    <dgm:cxn modelId="{00253283-B517-413A-AF8E-E66D777CFD9F}" type="presParOf" srcId="{D5292461-5EC3-4316-ABAF-02C6A8373807}" destId="{D93239D0-3E93-4ADA-8519-6AC921438F0E}" srcOrd="1" destOrd="0" presId="urn:microsoft.com/office/officeart/2005/8/layout/pList1"/>
    <dgm:cxn modelId="{8CB6A215-F47A-44A8-8960-D8E0DEFBDFB4}" type="presParOf" srcId="{5FE5FDAB-07F9-40E1-BFA3-B358DDCFF282}" destId="{88C87CDC-7AC1-4B59-9F7D-F4120A46FA84}" srcOrd="5" destOrd="0" presId="urn:microsoft.com/office/officeart/2005/8/layout/pList1"/>
    <dgm:cxn modelId="{172336CC-7F19-4025-AFD1-311DFA279E7F}" type="presParOf" srcId="{5FE5FDAB-07F9-40E1-BFA3-B358DDCFF282}" destId="{9AEC7ADB-C65F-4A91-9EDF-C5CD58C8F23F}" srcOrd="6" destOrd="0" presId="urn:microsoft.com/office/officeart/2005/8/layout/pList1"/>
    <dgm:cxn modelId="{B96BBFCF-D64C-4BA4-8ABF-62D5B862AB00}" type="presParOf" srcId="{9AEC7ADB-C65F-4A91-9EDF-C5CD58C8F23F}" destId="{354B5D2D-9DCF-4C44-8B24-ADD49003E2D4}" srcOrd="0" destOrd="0" presId="urn:microsoft.com/office/officeart/2005/8/layout/pList1"/>
    <dgm:cxn modelId="{DC2D55BA-F485-4DB9-AC92-C23A4791022F}" type="presParOf" srcId="{9AEC7ADB-C65F-4A91-9EDF-C5CD58C8F23F}" destId="{AA795183-F9AF-430F-91DF-2670A1592F5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B25A4-6A3E-4673-9E26-3E9530478B97}">
      <dsp:nvSpPr>
        <dsp:cNvPr id="0" name=""/>
        <dsp:cNvSpPr/>
      </dsp:nvSpPr>
      <dsp:spPr>
        <a:xfrm>
          <a:off x="1055088" y="941"/>
          <a:ext cx="2198011" cy="151443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BA4069-C953-4EBB-B31D-4006D6E99CED}">
      <dsp:nvSpPr>
        <dsp:cNvPr id="0" name=""/>
        <dsp:cNvSpPr/>
      </dsp:nvSpPr>
      <dsp:spPr>
        <a:xfrm>
          <a:off x="1055088" y="1515371"/>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a:t>Private Vehicles</a:t>
          </a:r>
        </a:p>
      </dsp:txBody>
      <dsp:txXfrm>
        <a:off x="1055088" y="1515371"/>
        <a:ext cx="2198011" cy="815462"/>
      </dsp:txXfrm>
    </dsp:sp>
    <dsp:sp modelId="{443F3220-22FF-4724-B62C-0EAF943442A0}">
      <dsp:nvSpPr>
        <dsp:cNvPr id="0" name=""/>
        <dsp:cNvSpPr/>
      </dsp:nvSpPr>
      <dsp:spPr>
        <a:xfrm>
          <a:off x="3472994" y="941"/>
          <a:ext cx="2198011" cy="151443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1CAB6-B541-4D02-BCC9-2F5676D3F81A}">
      <dsp:nvSpPr>
        <dsp:cNvPr id="0" name=""/>
        <dsp:cNvSpPr/>
      </dsp:nvSpPr>
      <dsp:spPr>
        <a:xfrm>
          <a:off x="3472994" y="1515371"/>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err="1"/>
            <a:t>Robotaxis</a:t>
          </a:r>
          <a:endParaRPr lang="en-GB" sz="2000" kern="1200"/>
        </a:p>
      </dsp:txBody>
      <dsp:txXfrm>
        <a:off x="3472994" y="1515371"/>
        <a:ext cx="2198011" cy="815462"/>
      </dsp:txXfrm>
    </dsp:sp>
    <dsp:sp modelId="{21317037-3E58-4492-9E63-87B1619FB124}">
      <dsp:nvSpPr>
        <dsp:cNvPr id="0" name=""/>
        <dsp:cNvSpPr/>
      </dsp:nvSpPr>
      <dsp:spPr>
        <a:xfrm>
          <a:off x="5890899" y="941"/>
          <a:ext cx="2198011" cy="151443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D454A-2643-4730-85A0-54E253D7AF83}">
      <dsp:nvSpPr>
        <dsp:cNvPr id="0" name=""/>
        <dsp:cNvSpPr/>
      </dsp:nvSpPr>
      <dsp:spPr>
        <a:xfrm>
          <a:off x="5890899" y="1515371"/>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a:t>Deliveries &amp; Logistics</a:t>
          </a:r>
        </a:p>
      </dsp:txBody>
      <dsp:txXfrm>
        <a:off x="5890899" y="1515371"/>
        <a:ext cx="2198011" cy="815462"/>
      </dsp:txXfrm>
    </dsp:sp>
    <dsp:sp modelId="{F6BAE14E-A4EA-4801-9CAA-1B08BEB4E5F2}">
      <dsp:nvSpPr>
        <dsp:cNvPr id="0" name=""/>
        <dsp:cNvSpPr/>
      </dsp:nvSpPr>
      <dsp:spPr>
        <a:xfrm>
          <a:off x="1055088" y="2550635"/>
          <a:ext cx="2198011" cy="151443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C372D-EE9D-4219-AFDF-376BAAF7959E}">
      <dsp:nvSpPr>
        <dsp:cNvPr id="0" name=""/>
        <dsp:cNvSpPr/>
      </dsp:nvSpPr>
      <dsp:spPr>
        <a:xfrm>
          <a:off x="1055088" y="4065065"/>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a:t>Segregated Tracks</a:t>
          </a:r>
        </a:p>
      </dsp:txBody>
      <dsp:txXfrm>
        <a:off x="1055088" y="4065065"/>
        <a:ext cx="2198011" cy="815462"/>
      </dsp:txXfrm>
    </dsp:sp>
    <dsp:sp modelId="{990F5B43-F81A-439A-A086-7708924B64FE}">
      <dsp:nvSpPr>
        <dsp:cNvPr id="0" name=""/>
        <dsp:cNvSpPr/>
      </dsp:nvSpPr>
      <dsp:spPr>
        <a:xfrm>
          <a:off x="3472994" y="2550635"/>
          <a:ext cx="2198011" cy="1514430"/>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ABF21-43E9-4083-AC3B-64CF4242C192}">
      <dsp:nvSpPr>
        <dsp:cNvPr id="0" name=""/>
        <dsp:cNvSpPr/>
      </dsp:nvSpPr>
      <dsp:spPr>
        <a:xfrm>
          <a:off x="3472994" y="4065065"/>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a:t>Road-Based Public Transport</a:t>
          </a:r>
        </a:p>
      </dsp:txBody>
      <dsp:txXfrm>
        <a:off x="3472994" y="4065065"/>
        <a:ext cx="2198011" cy="815462"/>
      </dsp:txXfrm>
    </dsp:sp>
    <dsp:sp modelId="{FD2D437E-23B7-4B16-B87F-67B98739B41A}">
      <dsp:nvSpPr>
        <dsp:cNvPr id="0" name=""/>
        <dsp:cNvSpPr/>
      </dsp:nvSpPr>
      <dsp:spPr>
        <a:xfrm>
          <a:off x="5890899" y="2550635"/>
          <a:ext cx="2198011" cy="1514430"/>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70301-1ED0-4CDA-9BD1-8412AFA38B19}">
      <dsp:nvSpPr>
        <dsp:cNvPr id="0" name=""/>
        <dsp:cNvSpPr/>
      </dsp:nvSpPr>
      <dsp:spPr>
        <a:xfrm>
          <a:off x="5890899" y="4065065"/>
          <a:ext cx="2198011" cy="815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GB" sz="2000" kern="1200" dirty="0"/>
            <a:t>Off-road commercial</a:t>
          </a:r>
        </a:p>
      </dsp:txBody>
      <dsp:txXfrm>
        <a:off x="5890899" y="4065065"/>
        <a:ext cx="2198011" cy="815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1E3C-43D0-4327-A7B1-7570931439A8}">
      <dsp:nvSpPr>
        <dsp:cNvPr id="0" name=""/>
        <dsp:cNvSpPr/>
      </dsp:nvSpPr>
      <dsp:spPr>
        <a:xfrm>
          <a:off x="4978" y="885219"/>
          <a:ext cx="2369214" cy="163238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0487D-E12C-40DC-9078-0E4789BF2CFD}">
      <dsp:nvSpPr>
        <dsp:cNvPr id="0" name=""/>
        <dsp:cNvSpPr/>
      </dsp:nvSpPr>
      <dsp:spPr>
        <a:xfrm>
          <a:off x="4978" y="2517608"/>
          <a:ext cx="2369214" cy="8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a:t>Policy direction</a:t>
          </a:r>
        </a:p>
      </dsp:txBody>
      <dsp:txXfrm>
        <a:off x="4978" y="2517608"/>
        <a:ext cx="2369214" cy="878978"/>
      </dsp:txXfrm>
    </dsp:sp>
    <dsp:sp modelId="{9B05FD42-F29D-4D88-B03D-EEE9E70CF72E}">
      <dsp:nvSpPr>
        <dsp:cNvPr id="0" name=""/>
        <dsp:cNvSpPr/>
      </dsp:nvSpPr>
      <dsp:spPr>
        <a:xfrm>
          <a:off x="2611214" y="885219"/>
          <a:ext cx="2369214" cy="163238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04B57-EFB2-4249-ACB8-AD7E35202F92}">
      <dsp:nvSpPr>
        <dsp:cNvPr id="0" name=""/>
        <dsp:cNvSpPr/>
      </dsp:nvSpPr>
      <dsp:spPr>
        <a:xfrm>
          <a:off x="2611214" y="2517608"/>
          <a:ext cx="2369214" cy="8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a:t>Regulation</a:t>
          </a:r>
        </a:p>
      </dsp:txBody>
      <dsp:txXfrm>
        <a:off x="2611214" y="2517608"/>
        <a:ext cx="2369214" cy="878978"/>
      </dsp:txXfrm>
    </dsp:sp>
    <dsp:sp modelId="{8B34CAAF-F0DD-4E5D-991F-223A50648B5F}">
      <dsp:nvSpPr>
        <dsp:cNvPr id="0" name=""/>
        <dsp:cNvSpPr/>
      </dsp:nvSpPr>
      <dsp:spPr>
        <a:xfrm>
          <a:off x="5217450" y="885219"/>
          <a:ext cx="2369214" cy="163238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239D0-3E93-4ADA-8519-6AC921438F0E}">
      <dsp:nvSpPr>
        <dsp:cNvPr id="0" name=""/>
        <dsp:cNvSpPr/>
      </dsp:nvSpPr>
      <dsp:spPr>
        <a:xfrm>
          <a:off x="5217450" y="2517608"/>
          <a:ext cx="2369214" cy="8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a:latin typeface="Arial" panose="020B0604020202020204"/>
            </a:rPr>
            <a:t>Commercialisation</a:t>
          </a:r>
        </a:p>
      </dsp:txBody>
      <dsp:txXfrm>
        <a:off x="5217450" y="2517608"/>
        <a:ext cx="2369214" cy="878978"/>
      </dsp:txXfrm>
    </dsp:sp>
    <dsp:sp modelId="{354B5D2D-9DCF-4C44-8B24-ADD49003E2D4}">
      <dsp:nvSpPr>
        <dsp:cNvPr id="0" name=""/>
        <dsp:cNvSpPr/>
      </dsp:nvSpPr>
      <dsp:spPr>
        <a:xfrm>
          <a:off x="7823686" y="885219"/>
          <a:ext cx="2369214" cy="1632389"/>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795183-F9AF-430F-91DF-2670A1592F50}">
      <dsp:nvSpPr>
        <dsp:cNvPr id="0" name=""/>
        <dsp:cNvSpPr/>
      </dsp:nvSpPr>
      <dsp:spPr>
        <a:xfrm>
          <a:off x="7823686" y="2517608"/>
          <a:ext cx="2369214" cy="878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GB" sz="1900" kern="1200"/>
            <a:t>Public understanding</a:t>
          </a:r>
        </a:p>
      </dsp:txBody>
      <dsp:txXfrm>
        <a:off x="7823686" y="2517608"/>
        <a:ext cx="2369214" cy="87897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88A66-4B56-43E0-AA6E-C9E098469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903F60E-5D72-49B2-9FD4-25A6FF252A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F24A7-458B-42CD-B876-D9F89CEB5A0C}" type="datetimeFigureOut">
              <a:rPr lang="en-GB" smtClean="0"/>
              <a:t>11/08/2022</a:t>
            </a:fld>
            <a:endParaRPr lang="en-GB"/>
          </a:p>
        </p:txBody>
      </p:sp>
      <p:sp>
        <p:nvSpPr>
          <p:cNvPr id="4" name="Footer Placeholder 3">
            <a:extLst>
              <a:ext uri="{FF2B5EF4-FFF2-40B4-BE49-F238E27FC236}">
                <a16:creationId xmlns:a16="http://schemas.microsoft.com/office/drawing/2014/main" id="{1FE23509-F352-41AB-81F5-99E71F06E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0AD9E24-ABCC-46DF-9B95-FC6C07077F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117B91-A9BD-495A-AD66-5437FBBD8B98}" type="slidenum">
              <a:rPr lang="en-GB" smtClean="0"/>
              <a:t>‹#›</a:t>
            </a:fld>
            <a:endParaRPr lang="en-GB"/>
          </a:p>
        </p:txBody>
      </p:sp>
    </p:spTree>
    <p:extLst>
      <p:ext uri="{BB962C8B-B14F-4D97-AF65-F5344CB8AC3E}">
        <p14:creationId xmlns:p14="http://schemas.microsoft.com/office/powerpoint/2010/main" val="322396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97F1A-2EBC-4FB0-B78F-D62E9CF34083}" type="datetimeFigureOut">
              <a:rPr lang="en-GB" smtClean="0"/>
              <a:t>11/08/2022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8B071-3C2C-4093-9326-D244EBD6CCEB}" type="slidenum">
              <a:rPr lang="en-GB" smtClean="0"/>
              <a:t>‹#›</a:t>
            </a:fld>
            <a:endParaRPr lang="en-GB"/>
          </a:p>
        </p:txBody>
      </p:sp>
    </p:spTree>
    <p:extLst>
      <p:ext uri="{BB962C8B-B14F-4D97-AF65-F5344CB8AC3E}">
        <p14:creationId xmlns:p14="http://schemas.microsoft.com/office/powerpoint/2010/main" val="111664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18B071-3C2C-4093-9326-D244EBD6CCEB}" type="slidenum">
              <a:rPr lang="en-GB" smtClean="0"/>
              <a:t>1</a:t>
            </a:fld>
            <a:endParaRPr lang="en-GB"/>
          </a:p>
        </p:txBody>
      </p:sp>
    </p:spTree>
    <p:extLst>
      <p:ext uri="{BB962C8B-B14F-4D97-AF65-F5344CB8AC3E}">
        <p14:creationId xmlns:p14="http://schemas.microsoft.com/office/powerpoint/2010/main" val="305288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ea typeface="+mj-lt"/>
                <a:cs typeface="Calibri"/>
              </a:rPr>
              <a:t>Safer roads – human error a contributory factor in around 80% of incidents in 2020. Road deaths reduced substantially at the end of the last century, but are now plateaued. With the right framework in place, CAM technologies can contribute to our efforts to bring about further reductions. And today, the government is launching its new Road Safety Strategic Framework, which takes a holistic approach to improving road safety.</a:t>
            </a:r>
            <a:endParaRPr lang="en-GB" dirty="0">
              <a:cs typeface="Calibri"/>
            </a:endParaRPr>
          </a:p>
          <a:p>
            <a:pPr marL="171450" indent="-171450">
              <a:buFont typeface="Arial"/>
              <a:buChar char="•"/>
            </a:pPr>
            <a:endParaRPr lang="en-GB" dirty="0">
              <a:ea typeface="Calibri Light"/>
              <a:cs typeface="Calibri"/>
            </a:endParaRPr>
          </a:p>
          <a:p>
            <a:pPr marL="171450" indent="-171450">
              <a:buFont typeface="Arial"/>
              <a:buChar char="•"/>
            </a:pPr>
            <a:r>
              <a:rPr lang="en-GB" dirty="0">
                <a:cs typeface="Calibri"/>
              </a:rPr>
              <a:t>Improving access to transport - Access to transport varies depending on where you are in the country, what physical or other health limitations you may have, your budget. We believe there is opportunities to address these inequities through transport technologies like CAM. Lower infrastructure and operating costs, more flexible choices etc all have potential to open up the kinds of services that can be offered.</a:t>
            </a:r>
            <a:endParaRPr lang="en-GB" dirty="0">
              <a:ea typeface="Calibri"/>
              <a:cs typeface="Calibri" panose="020F0502020204030204"/>
            </a:endParaRPr>
          </a:p>
          <a:p>
            <a:pPr marL="171450" indent="-171450">
              <a:buFont typeface="Arial"/>
              <a:buChar char="•"/>
            </a:pPr>
            <a:endParaRPr lang="en-GB" dirty="0"/>
          </a:p>
          <a:p>
            <a:pPr marL="171450" indent="-171450">
              <a:buFont typeface="Arial"/>
              <a:buChar char="•"/>
            </a:pPr>
            <a:r>
              <a:rPr lang="en-GB" dirty="0"/>
              <a:t>Increasing UK productivity - The UK market alone could be worth as much as £42 billion by 2035, creating as many as 38,000 jobs in the sector. We have strengths in AI, sensor technologies and the world's only integrated testbed facilities. We want to secure the future of our auto sector and build our cadre of innovative tech companies on the global stage.</a:t>
            </a:r>
            <a:endParaRPr lang="en-GB" dirty="0">
              <a:cs typeface="Calibri" panose="020F0502020204030204"/>
            </a:endParaRPr>
          </a:p>
          <a:p>
            <a:endParaRPr lang="en-GB" dirty="0">
              <a:ea typeface="Calibri"/>
              <a:cs typeface="Calibri" panose="020F0502020204030204"/>
            </a:endParaRPr>
          </a:p>
          <a:p>
            <a:pPr marL="171450" indent="-171450">
              <a:buFont typeface="Arial"/>
              <a:buChar char="•"/>
            </a:pPr>
            <a:r>
              <a:rPr lang="en-GB" dirty="0">
                <a:ea typeface="Calibri"/>
                <a:cs typeface="Calibri" panose="020F0502020204030204"/>
              </a:rPr>
              <a:t>The UK Government has set out world leading plans to decarbonise transport. We need to improve air quality and protect our natural environment. CAM could help contribute to these aims – or it could detract from them (e.g. by inducing demand). We need to do more work to determine how we make sure the impacts are positive.</a:t>
            </a:r>
          </a:p>
          <a:p>
            <a:pPr marL="171450" indent="-171450">
              <a:buFont typeface="Arial"/>
              <a:buChar char="•"/>
            </a:pPr>
            <a:endParaRPr lang="en-GB" dirty="0">
              <a:ea typeface="Calibri"/>
              <a:cs typeface="Calibri" panose="020F0502020204030204"/>
            </a:endParaRPr>
          </a:p>
          <a:p>
            <a:pPr marL="171450" indent="-171450">
              <a:buFont typeface="Arial"/>
              <a:buChar char="•"/>
            </a:pPr>
            <a:endParaRPr lang="en-GB" dirty="0">
              <a:ea typeface="Calibri"/>
              <a:cs typeface="Calibri" panose="020F0502020204030204"/>
            </a:endParaRPr>
          </a:p>
          <a:p>
            <a:endParaRPr lang="en-GB"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2218B071-3C2C-4093-9326-D244EBD6CCEB}" type="slidenum">
              <a:rPr lang="en-GB" smtClean="0"/>
              <a:t>2</a:t>
            </a:fld>
            <a:endParaRPr lang="en-GB"/>
          </a:p>
        </p:txBody>
      </p:sp>
    </p:spTree>
    <p:extLst>
      <p:ext uri="{BB962C8B-B14F-4D97-AF65-F5344CB8AC3E}">
        <p14:creationId xmlns:p14="http://schemas.microsoft.com/office/powerpoint/2010/main" val="120177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technology has come a long way – the earliest deployments or commercial products are close, but worth noting that we don't consider anything available at the moment to be self-driving I.e. capable of controlling the vehicle without a human monitoring the road.</a:t>
            </a:r>
          </a:p>
          <a:p>
            <a:endParaRPr lang="en-US" dirty="0">
              <a:ea typeface="Calibri"/>
              <a:cs typeface="Calibri"/>
            </a:endParaRPr>
          </a:p>
          <a:p>
            <a:r>
              <a:rPr lang="en-US" dirty="0">
                <a:ea typeface="Calibri"/>
                <a:cs typeface="Calibri"/>
              </a:rPr>
              <a:t>We're seeing two major routes of development</a:t>
            </a:r>
          </a:p>
          <a:p>
            <a:r>
              <a:rPr lang="en-US" dirty="0">
                <a:ea typeface="Calibri"/>
                <a:cs typeface="Calibri"/>
              </a:rPr>
              <a:t>1. Evolution – a step on from the assisted technologies that are available today (in which the human driver remains in control). Automated lane keeping systems likely to be the first, which will be able to drive on motorway type roads. Expect to be on UK markets in private vehicles from next year.</a:t>
            </a:r>
          </a:p>
          <a:p>
            <a:r>
              <a:rPr lang="en-US" dirty="0">
                <a:ea typeface="Calibri"/>
                <a:cs typeface="Calibri"/>
              </a:rPr>
              <a:t>2. Revolution – developers aiming for vehicles that drive themselves for a whole journey – various use cases. That might be within a specific area, even on a segregated track. Or </a:t>
            </a:r>
            <a:r>
              <a:rPr lang="en-US" dirty="0" err="1">
                <a:ea typeface="Calibri"/>
                <a:cs typeface="Calibri"/>
              </a:rPr>
              <a:t>offroad</a:t>
            </a:r>
            <a:r>
              <a:rPr lang="en-US" dirty="0">
                <a:ea typeface="Calibri"/>
                <a:cs typeface="Calibri"/>
              </a:rPr>
              <a:t> e.g. mining environments.</a:t>
            </a:r>
          </a:p>
          <a:p>
            <a:endParaRPr lang="en-US" dirty="0">
              <a:ea typeface="Calibri"/>
              <a:cs typeface="Calibri"/>
            </a:endParaRPr>
          </a:p>
          <a:p>
            <a:r>
              <a:rPr lang="en-GB" sz="1200" kern="1200" dirty="0">
                <a:solidFill>
                  <a:schemeClr val="tx1"/>
                </a:solidFill>
                <a:effectLst/>
                <a:latin typeface="+mn-lt"/>
                <a:ea typeface="+mn-ea"/>
                <a:cs typeface="+mn-cs"/>
              </a:rPr>
              <a:t>Example companies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 The bottom middle picture is the bus which has been adapted in a partnership between Stagecoach and Fusion Processing. This will carry passengers in Edinburgh later in the year in a government-funding project.</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Wayve</a:t>
            </a:r>
            <a:r>
              <a:rPr lang="en-GB" sz="1200" kern="1200" dirty="0">
                <a:solidFill>
                  <a:schemeClr val="tx1"/>
                </a:solidFill>
                <a:effectLst/>
                <a:latin typeface="+mn-lt"/>
                <a:ea typeface="+mn-ea"/>
                <a:cs typeface="+mn-cs"/>
              </a:rPr>
              <a:t> have investment from two supermarkets (Ocado and Asda) and are working with DPD, as well as their interest in </a:t>
            </a:r>
            <a:r>
              <a:rPr lang="en-GB" sz="1200" kern="1200" dirty="0" err="1">
                <a:solidFill>
                  <a:schemeClr val="tx1"/>
                </a:solidFill>
                <a:effectLst/>
                <a:latin typeface="+mn-lt"/>
                <a:ea typeface="+mn-ea"/>
                <a:cs typeface="+mn-cs"/>
              </a:rPr>
              <a:t>robotaxi</a:t>
            </a:r>
            <a:r>
              <a:rPr lang="en-GB" sz="1200" kern="1200" dirty="0">
                <a:solidFill>
                  <a:schemeClr val="tx1"/>
                </a:solidFill>
                <a:effectLst/>
                <a:latin typeface="+mn-lt"/>
                <a:ea typeface="+mn-ea"/>
                <a:cs typeface="+mn-cs"/>
              </a:rPr>
              <a:t> development. They raised $200 million in Series B funding earlier this year; one of the UK’s most recent “unicorns”.</a:t>
            </a:r>
          </a:p>
          <a:p>
            <a:r>
              <a:rPr lang="en-GB" sz="1200" kern="1200" dirty="0">
                <a:solidFill>
                  <a:schemeClr val="tx1"/>
                </a:solidFill>
                <a:effectLst/>
                <a:latin typeface="+mn-lt"/>
                <a:ea typeface="+mn-ea"/>
                <a:cs typeface="+mn-cs"/>
              </a:rPr>
              <a:t>-Oxbotica has investments from ZF, BP, Ocado and </a:t>
            </a:r>
            <a:r>
              <a:rPr lang="en-GB" sz="1200" kern="1200" dirty="0" err="1">
                <a:solidFill>
                  <a:schemeClr val="tx1"/>
                </a:solidFill>
                <a:effectLst/>
                <a:latin typeface="+mn-lt"/>
                <a:ea typeface="+mn-ea"/>
                <a:cs typeface="+mn-cs"/>
              </a:rPr>
              <a:t>Wenco</a:t>
            </a:r>
            <a:r>
              <a:rPr lang="en-GB" sz="1200" kern="1200" dirty="0">
                <a:solidFill>
                  <a:schemeClr val="tx1"/>
                </a:solidFill>
                <a:effectLst/>
                <a:latin typeface="+mn-lt"/>
                <a:ea typeface="+mn-ea"/>
                <a:cs typeface="+mn-cs"/>
              </a:rPr>
              <a:t> (a mining subsidiary of Hitachi). With Ocado they are working on a novel delivery vehicle with no human driving position (top right on this slide).</a:t>
            </a:r>
          </a:p>
        </p:txBody>
      </p:sp>
      <p:sp>
        <p:nvSpPr>
          <p:cNvPr id="4" name="Slide Number Placeholder 3"/>
          <p:cNvSpPr>
            <a:spLocks noGrp="1"/>
          </p:cNvSpPr>
          <p:nvPr>
            <p:ph type="sldNum" sz="quarter" idx="5"/>
          </p:nvPr>
        </p:nvSpPr>
        <p:spPr/>
        <p:txBody>
          <a:bodyPr/>
          <a:lstStyle/>
          <a:p>
            <a:fld id="{2218B071-3C2C-4093-9326-D244EBD6CCEB}" type="slidenum">
              <a:rPr lang="en-GB" smtClean="0"/>
              <a:t>3</a:t>
            </a:fld>
            <a:endParaRPr lang="en-GB"/>
          </a:p>
        </p:txBody>
      </p:sp>
    </p:spTree>
    <p:extLst>
      <p:ext uri="{BB962C8B-B14F-4D97-AF65-F5344CB8AC3E}">
        <p14:creationId xmlns:p14="http://schemas.microsoft.com/office/powerpoint/2010/main" val="335581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we will get there – you'll here more about several of these things we are working towards over the coming days.</a:t>
            </a:r>
          </a:p>
          <a:p>
            <a:endParaRPr lang="en-GB" dirty="0">
              <a:ea typeface="Calibri"/>
              <a:cs typeface="Calibri"/>
            </a:endParaRPr>
          </a:p>
          <a:p>
            <a:r>
              <a:rPr lang="en-GB" dirty="0">
                <a:ea typeface="Calibri"/>
                <a:cs typeface="Calibri"/>
              </a:rPr>
              <a:t>4 key elements need to be in place:</a:t>
            </a:r>
          </a:p>
          <a:p>
            <a:endParaRPr lang="en-GB" dirty="0">
              <a:ea typeface="Calibri"/>
              <a:cs typeface="Calibri"/>
            </a:endParaRPr>
          </a:p>
          <a:p>
            <a:r>
              <a:rPr lang="en-GB" dirty="0">
                <a:ea typeface="Calibri"/>
                <a:cs typeface="Calibri"/>
              </a:rPr>
              <a:t>Regulation – provide certainty and build trust. The Law Commissions of England and Scotland recently completed their 4 year review. Made recommendations on new legal framework. </a:t>
            </a:r>
          </a:p>
          <a:p>
            <a:r>
              <a:rPr lang="en-GB" dirty="0">
                <a:ea typeface="Calibri"/>
                <a:cs typeface="Calibri"/>
              </a:rPr>
              <a:t>Supply – building the sector through our R&amp;D programme – focus on commercialisation of early use cases, moving forward</a:t>
            </a:r>
          </a:p>
          <a:p>
            <a:r>
              <a:rPr lang="en-GB" dirty="0">
                <a:ea typeface="Calibri"/>
                <a:cs typeface="Calibri"/>
              </a:rPr>
              <a:t>Demand – helping determine where the technology sits within wider transport networks e.g. feasibility studies for mass transit applications</a:t>
            </a:r>
          </a:p>
          <a:p>
            <a:r>
              <a:rPr lang="en-GB" dirty="0">
                <a:ea typeface="Calibri"/>
                <a:cs typeface="Calibri"/>
              </a:rPr>
              <a:t>Public acceptance – no technology can succeed/have impact without uptake</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2218B071-3C2C-4093-9326-D244EBD6CCEB}" type="slidenum">
              <a:rPr lang="en-GB" smtClean="0"/>
              <a:t>4</a:t>
            </a:fld>
            <a:endParaRPr lang="en-GB"/>
          </a:p>
        </p:txBody>
      </p:sp>
    </p:spTree>
    <p:extLst>
      <p:ext uri="{BB962C8B-B14F-4D97-AF65-F5344CB8AC3E}">
        <p14:creationId xmlns:p14="http://schemas.microsoft.com/office/powerpoint/2010/main" val="284389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279F6594-2178-41A6-A524-8B4506A022E8}" type="slidenum">
              <a:rPr lang="en-GB" smtClean="0"/>
              <a:t>5</a:t>
            </a:fld>
            <a:endParaRPr lang="en-GB"/>
          </a:p>
        </p:txBody>
      </p:sp>
    </p:spTree>
    <p:extLst>
      <p:ext uri="{BB962C8B-B14F-4D97-AF65-F5344CB8AC3E}">
        <p14:creationId xmlns:p14="http://schemas.microsoft.com/office/powerpoint/2010/main" val="130287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graphic 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D078334-C1BF-45CB-833C-7EA489D60CE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Picture Placeholder 19"/>
          <p:cNvSpPr>
            <a:spLocks noGrp="1"/>
          </p:cNvSpPr>
          <p:nvPr>
            <p:ph type="pic" sz="quarter" idx="11"/>
          </p:nvPr>
        </p:nvSpPr>
        <p:spPr>
          <a:xfrm>
            <a:off x="0" y="1774195"/>
            <a:ext cx="12192000" cy="4607953"/>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7" name="Title 6"/>
          <p:cNvSpPr>
            <a:spLocks noGrp="1"/>
          </p:cNvSpPr>
          <p:nvPr>
            <p:ph type="title" hasCustomPrompt="1"/>
          </p:nvPr>
        </p:nvSpPr>
        <p:spPr>
          <a:xfrm>
            <a:off x="2828926" y="454239"/>
            <a:ext cx="8857574" cy="641064"/>
          </a:xfrm>
          <a:prstGeom prst="rect">
            <a:avLst/>
          </a:prstGeom>
        </p:spPr>
        <p:txBody>
          <a:bodyPr bIns="0" anchor="b">
            <a:normAutofit/>
          </a:bodyPr>
          <a:lstStyle>
            <a:lvl1pPr algn="r">
              <a:defRPr sz="4000">
                <a:solidFill>
                  <a:srgbClr val="004E6C"/>
                </a:solidFill>
              </a:defRPr>
            </a:lvl1pPr>
          </a:lstStyle>
          <a:p>
            <a:r>
              <a:rPr lang="en-US"/>
              <a:t>Click to edit title</a:t>
            </a:r>
            <a:endParaRPr lang="en-GB"/>
          </a:p>
        </p:txBody>
      </p:sp>
      <p:sp>
        <p:nvSpPr>
          <p:cNvPr id="16" name="Subtitle 2"/>
          <p:cNvSpPr>
            <a:spLocks noGrp="1"/>
          </p:cNvSpPr>
          <p:nvPr>
            <p:ph type="subTitle" idx="1" hasCustomPrompt="1"/>
          </p:nvPr>
        </p:nvSpPr>
        <p:spPr>
          <a:xfrm>
            <a:off x="2828926" y="1113530"/>
            <a:ext cx="8857574" cy="602826"/>
          </a:xfrm>
          <a:prstGeom prst="rect">
            <a:avLst/>
          </a:prstGeom>
        </p:spPr>
        <p:txBody>
          <a:bodyPr tIns="0" anchor="b">
            <a:normAutofit/>
          </a:bodyPr>
          <a:lstStyle>
            <a:lvl1pPr marL="0" indent="0" algn="r">
              <a:buNone/>
              <a:defRPr sz="3600">
                <a:solidFill>
                  <a:srgbClr val="54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6" name="Text Placeholder 25"/>
          <p:cNvSpPr>
            <a:spLocks noGrp="1"/>
          </p:cNvSpPr>
          <p:nvPr>
            <p:ph type="body" sz="quarter" idx="13" hasCustomPrompt="1"/>
          </p:nvPr>
        </p:nvSpPr>
        <p:spPr>
          <a:xfrm>
            <a:off x="3038475" y="6430095"/>
            <a:ext cx="6115050" cy="365126"/>
          </a:xfrm>
          <a:prstGeom prst="rect">
            <a:avLst/>
          </a:prstGeom>
        </p:spPr>
        <p:txBody>
          <a:bodyPr anchor="ctr">
            <a:noAutofit/>
          </a:bodyPr>
          <a:lstStyle>
            <a:lvl1pPr marL="0" indent="0" algn="ctr">
              <a:buNone/>
              <a:defRPr sz="1100" baseline="0">
                <a:solidFill>
                  <a:schemeClr val="bg1"/>
                </a:solidFill>
              </a:defRPr>
            </a:lvl1pPr>
          </a:lstStyle>
          <a:p>
            <a:pPr lvl="0"/>
            <a:r>
              <a:rPr lang="en-US"/>
              <a:t>INSERT SECURITY CLASSIFICATION / DRAFT STATUS</a:t>
            </a:r>
          </a:p>
        </p:txBody>
      </p:sp>
      <p:sp>
        <p:nvSpPr>
          <p:cNvPr id="14" name="Picture Placeholder 4">
            <a:extLst>
              <a:ext uri="{FF2B5EF4-FFF2-40B4-BE49-F238E27FC236}">
                <a16:creationId xmlns:a16="http://schemas.microsoft.com/office/drawing/2014/main" id="{7FE2093C-35BE-4C45-908F-DE8347A8DBCF}"/>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17" name="Group 16">
            <a:extLst>
              <a:ext uri="{FF2B5EF4-FFF2-40B4-BE49-F238E27FC236}">
                <a16:creationId xmlns:a16="http://schemas.microsoft.com/office/drawing/2014/main" id="{D1F2018C-2659-974A-BC6B-72A5D92A6988}"/>
              </a:ext>
            </a:extLst>
          </p:cNvPr>
          <p:cNvGrpSpPr>
            <a:grpSpLocks noChangeAspect="1"/>
          </p:cNvGrpSpPr>
          <p:nvPr userDrawn="1"/>
        </p:nvGrpSpPr>
        <p:grpSpPr>
          <a:xfrm>
            <a:off x="446534" y="540129"/>
            <a:ext cx="1603446" cy="540000"/>
            <a:chOff x="487374" y="5145293"/>
            <a:chExt cx="3217678" cy="1083636"/>
          </a:xfrm>
        </p:grpSpPr>
        <p:sp>
          <p:nvSpPr>
            <p:cNvPr id="18" name="Freeform 24">
              <a:extLst>
                <a:ext uri="{FF2B5EF4-FFF2-40B4-BE49-F238E27FC236}">
                  <a16:creationId xmlns:a16="http://schemas.microsoft.com/office/drawing/2014/main" id="{42B93B67-5600-7044-BACC-CBE7B01B52E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19" name="Rectangle 309">
              <a:extLst>
                <a:ext uri="{FF2B5EF4-FFF2-40B4-BE49-F238E27FC236}">
                  <a16:creationId xmlns:a16="http://schemas.microsoft.com/office/drawing/2014/main" id="{2C08BF8F-9118-7945-90E7-B17343CD0E06}"/>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1" name="Freeform: Shape 113">
              <a:extLst>
                <a:ext uri="{FF2B5EF4-FFF2-40B4-BE49-F238E27FC236}">
                  <a16:creationId xmlns:a16="http://schemas.microsoft.com/office/drawing/2014/main" id="{037B2279-03A4-3B4A-8964-697610762C3A}"/>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4" name="TextBox 3">
            <a:extLst>
              <a:ext uri="{FF2B5EF4-FFF2-40B4-BE49-F238E27FC236}">
                <a16:creationId xmlns:a16="http://schemas.microsoft.com/office/drawing/2014/main" id="{17B55F43-2FE4-49A1-BEE8-64D3DFA59599}"/>
              </a:ext>
            </a:extLst>
          </p:cNvPr>
          <p:cNvSpPr txBox="1"/>
          <p:nvPr userDrawn="1"/>
        </p:nvSpPr>
        <p:spPr>
          <a:xfrm>
            <a:off x="9153525" y="6430095"/>
            <a:ext cx="2163763" cy="369332"/>
          </a:xfrm>
          <a:prstGeom prst="rect">
            <a:avLst/>
          </a:prstGeom>
          <a:noFill/>
        </p:spPr>
        <p:txBody>
          <a:bodyPr wrap="square" rtlCol="0">
            <a:spAutoFit/>
          </a:bodyPr>
          <a:lstStyle/>
          <a:p>
            <a:pPr algn="r"/>
            <a:fld id="{36D81F8E-DE6F-45BF-9EF6-807A7A9D32CD}" type="datetime6">
              <a:rPr lang="en-GB" smtClean="0">
                <a:solidFill>
                  <a:schemeClr val="bg1"/>
                </a:solidFill>
              </a:rPr>
              <a:t>August 22</a:t>
            </a:fld>
            <a:endParaRPr lang="en-GB">
              <a:solidFill>
                <a:schemeClr val="bg1"/>
              </a:solidFill>
            </a:endParaRPr>
          </a:p>
        </p:txBody>
      </p:sp>
      <p:sp>
        <p:nvSpPr>
          <p:cNvPr id="24" name="Rectangle 23">
            <a:extLst>
              <a:ext uri="{FF2B5EF4-FFF2-40B4-BE49-F238E27FC236}">
                <a16:creationId xmlns:a16="http://schemas.microsoft.com/office/drawing/2014/main" id="{E00E1668-AD0D-429F-BF09-D32F6922E760}"/>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67FBFBAF-4F97-4FB4-AA6B-8BE12FB77E80}"/>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FB64A0C-45CD-4FB4-8F15-71785EF880D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6924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1000"/>
                                        <p:tgtEl>
                                          <p:spTgt spid="1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16" grpId="0" build="p">
        <p:tmplLst>
          <p:tmpl lvl="1">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CAV 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979" y="2732885"/>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1243346" y="4113231"/>
            <a:ext cx="4650897"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Presentation Title </a:t>
            </a:r>
            <a:r>
              <a:rPr lang="en-GB" sz="1200"/>
              <a:t>(edit this in Insert &gt; Header and Footer, then click 'Apply to All')</a:t>
            </a:r>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3" name="Picture Placeholder 2">
            <a:extLst>
              <a:ext uri="{FF2B5EF4-FFF2-40B4-BE49-F238E27FC236}">
                <a16:creationId xmlns:a16="http://schemas.microsoft.com/office/drawing/2014/main" id="{B8A1840F-B561-4733-9875-FDC8985E59B2}"/>
              </a:ext>
            </a:extLst>
          </p:cNvPr>
          <p:cNvSpPr>
            <a:spLocks noGrp="1"/>
          </p:cNvSpPr>
          <p:nvPr>
            <p:ph type="pic" sz="quarter" idx="19"/>
          </p:nvPr>
        </p:nvSpPr>
        <p:spPr>
          <a:xfrm>
            <a:off x="515767" y="4176059"/>
            <a:ext cx="576000" cy="438647"/>
          </a:xfrm>
          <a:prstGeom prst="rect">
            <a:avLst/>
          </a:prstGeom>
        </p:spPr>
        <p:txBody>
          <a:bodyPr/>
          <a:lstStyle>
            <a:lvl1pPr>
              <a:defRPr sz="900"/>
            </a:lvl1pPr>
          </a:lstStyle>
          <a:p>
            <a:endParaRPr lang="en-GB"/>
          </a:p>
        </p:txBody>
      </p:sp>
      <p:sp>
        <p:nvSpPr>
          <p:cNvPr id="23" name="Text Placeholder 2">
            <a:extLst>
              <a:ext uri="{FF2B5EF4-FFF2-40B4-BE49-F238E27FC236}">
                <a16:creationId xmlns:a16="http://schemas.microsoft.com/office/drawing/2014/main" id="{4D3EB1AF-420A-49E8-9A6F-08B0FA509A34}"/>
              </a:ext>
            </a:extLst>
          </p:cNvPr>
          <p:cNvSpPr>
            <a:spLocks noGrp="1"/>
          </p:cNvSpPr>
          <p:nvPr>
            <p:ph type="body" idx="20"/>
          </p:nvPr>
        </p:nvSpPr>
        <p:spPr>
          <a:xfrm>
            <a:off x="1243347" y="47348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7" name="Text Placeholder 2">
            <a:extLst>
              <a:ext uri="{FF2B5EF4-FFF2-40B4-BE49-F238E27FC236}">
                <a16:creationId xmlns:a16="http://schemas.microsoft.com/office/drawing/2014/main" id="{F4B27F59-2252-4522-9542-DAD785DB05A8}"/>
              </a:ext>
            </a:extLst>
          </p:cNvPr>
          <p:cNvSpPr>
            <a:spLocks noGrp="1"/>
          </p:cNvSpPr>
          <p:nvPr>
            <p:ph type="body" idx="22"/>
          </p:nvPr>
        </p:nvSpPr>
        <p:spPr>
          <a:xfrm>
            <a:off x="1243347" y="5354771"/>
            <a:ext cx="4650896" cy="569230"/>
          </a:xfrm>
          <a:prstGeom prst="rect">
            <a:avLst/>
          </a:prstGeom>
        </p:spPr>
        <p:txBody>
          <a:bodyPr>
            <a:normAutofit/>
          </a:bodyPr>
          <a:lstStyle>
            <a:lvl1pPr marL="0" indent="0">
              <a:buNone/>
              <a:defRPr lang="en-US" sz="33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32" name="Picture Placeholder 2">
            <a:extLst>
              <a:ext uri="{FF2B5EF4-FFF2-40B4-BE49-F238E27FC236}">
                <a16:creationId xmlns:a16="http://schemas.microsoft.com/office/drawing/2014/main" id="{ADEDF160-E082-440B-9485-33F7B9232953}"/>
              </a:ext>
            </a:extLst>
          </p:cNvPr>
          <p:cNvSpPr>
            <a:spLocks noGrp="1"/>
          </p:cNvSpPr>
          <p:nvPr>
            <p:ph type="pic" sz="quarter" idx="24"/>
          </p:nvPr>
        </p:nvSpPr>
        <p:spPr>
          <a:xfrm>
            <a:off x="515767" y="4796305"/>
            <a:ext cx="564756" cy="438647"/>
          </a:xfrm>
          <a:prstGeom prst="rect">
            <a:avLst/>
          </a:prstGeom>
        </p:spPr>
        <p:txBody>
          <a:bodyPr/>
          <a:lstStyle>
            <a:lvl1pPr>
              <a:defRPr sz="900"/>
            </a:lvl1pPr>
          </a:lstStyle>
          <a:p>
            <a:endParaRPr lang="en-GB"/>
          </a:p>
        </p:txBody>
      </p:sp>
      <p:sp>
        <p:nvSpPr>
          <p:cNvPr id="41" name="Picture Placeholder 2">
            <a:extLst>
              <a:ext uri="{FF2B5EF4-FFF2-40B4-BE49-F238E27FC236}">
                <a16:creationId xmlns:a16="http://schemas.microsoft.com/office/drawing/2014/main" id="{46E1FC2C-2AF2-476B-8D3B-4AE523115BB8}"/>
              </a:ext>
            </a:extLst>
          </p:cNvPr>
          <p:cNvSpPr>
            <a:spLocks noGrp="1"/>
          </p:cNvSpPr>
          <p:nvPr>
            <p:ph type="pic" sz="quarter" idx="25"/>
          </p:nvPr>
        </p:nvSpPr>
        <p:spPr>
          <a:xfrm>
            <a:off x="515767" y="5347875"/>
            <a:ext cx="576000" cy="576000"/>
          </a:xfrm>
          <a:prstGeom prst="rect">
            <a:avLst/>
          </a:prstGeom>
        </p:spPr>
        <p:txBody>
          <a:bodyPr/>
          <a:lstStyle>
            <a:lvl1pPr>
              <a:defRPr sz="900"/>
            </a:lvl1pPr>
          </a:lstStyle>
          <a:p>
            <a:endParaRPr lang="en-GB"/>
          </a:p>
        </p:txBody>
      </p:sp>
    </p:spTree>
    <p:extLst>
      <p:ext uri="{BB962C8B-B14F-4D97-AF65-F5344CB8AC3E}">
        <p14:creationId xmlns:p14="http://schemas.microsoft.com/office/powerpoint/2010/main" val="2008410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Full Text">
  <p:cSld name="Title &amp; Full Text">
    <p:spTree>
      <p:nvGrpSpPr>
        <p:cNvPr id="1" name="Shape 12"/>
        <p:cNvGrpSpPr/>
        <p:nvPr/>
      </p:nvGrpSpPr>
      <p:grpSpPr>
        <a:xfrm>
          <a:off x="0" y="0"/>
          <a:ext cx="0" cy="0"/>
          <a:chOff x="0" y="0"/>
          <a:chExt cx="0" cy="0"/>
        </a:xfrm>
      </p:grpSpPr>
      <p:sp>
        <p:nvSpPr>
          <p:cNvPr id="13" name="Google Shape;13;p3"/>
          <p:cNvSpPr txBox="1"/>
          <p:nvPr/>
        </p:nvSpPr>
        <p:spPr>
          <a:xfrm>
            <a:off x="10980781" y="6235700"/>
            <a:ext cx="401072"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b="0" i="0" u="none" strike="noStrike" cap="none">
                <a:solidFill>
                  <a:schemeClr val="dk2"/>
                </a:solidFill>
                <a:latin typeface="Arial"/>
                <a:ea typeface="Arial"/>
                <a:cs typeface="Arial"/>
                <a:sym typeface="Arial"/>
              </a:rPr>
              <a:t>‹#›</a:t>
            </a:fld>
            <a:endParaRPr sz="1800" b="0" i="0" u="none" strike="noStrike" cap="none">
              <a:solidFill>
                <a:schemeClr val="dk2"/>
              </a:solidFill>
              <a:latin typeface="Arial"/>
              <a:ea typeface="Arial"/>
              <a:cs typeface="Arial"/>
              <a:sym typeface="Arial"/>
            </a:endParaRPr>
          </a:p>
        </p:txBody>
      </p:sp>
      <p:sp>
        <p:nvSpPr>
          <p:cNvPr id="14" name="Google Shape;14;p3"/>
          <p:cNvSpPr txBox="1">
            <a:spLocks noGrp="1"/>
          </p:cNvSpPr>
          <p:nvPr>
            <p:ph type="title"/>
          </p:nvPr>
        </p:nvSpPr>
        <p:spPr>
          <a:xfrm>
            <a:off x="1332761" y="777262"/>
            <a:ext cx="9944700" cy="2046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2"/>
              </a:buClr>
              <a:buSzPts val="2800"/>
              <a:buFont typeface="Arial"/>
              <a:buNone/>
              <a:defRPr sz="28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15;p3"/>
          <p:cNvSpPr/>
          <p:nvPr/>
        </p:nvSpPr>
        <p:spPr>
          <a:xfrm>
            <a:off x="11018064" y="6187851"/>
            <a:ext cx="335736" cy="335736"/>
          </a:xfrm>
          <a:prstGeom prst="rect">
            <a:avLst/>
          </a:prstGeom>
          <a:noFill/>
          <a:ln w="222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3"/>
          <p:cNvSpPr txBox="1"/>
          <p:nvPr/>
        </p:nvSpPr>
        <p:spPr>
          <a:xfrm>
            <a:off x="1408961" y="1062077"/>
            <a:ext cx="9944839" cy="311856"/>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chemeClr val="dk2"/>
              </a:buClr>
              <a:buSzPts val="1700"/>
              <a:buFont typeface="Arial"/>
              <a:buNone/>
            </a:pPr>
            <a:endParaRPr sz="1700" b="0" i="0" u="none" strike="noStrike" cap="none">
              <a:solidFill>
                <a:schemeClr val="accent6"/>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8560338" y="501651"/>
            <a:ext cx="2793322" cy="450748"/>
          </a:xfrm>
          <a:prstGeom prst="rect">
            <a:avLst/>
          </a:prstGeom>
          <a:noFill/>
          <a:ln>
            <a:noFill/>
          </a:ln>
        </p:spPr>
      </p:pic>
      <p:sp>
        <p:nvSpPr>
          <p:cNvPr id="18" name="Google Shape;18;p3"/>
          <p:cNvSpPr txBox="1">
            <a:spLocks noGrp="1"/>
          </p:cNvSpPr>
          <p:nvPr>
            <p:ph type="body" idx="1"/>
          </p:nvPr>
        </p:nvSpPr>
        <p:spPr>
          <a:xfrm>
            <a:off x="1393185" y="1712193"/>
            <a:ext cx="9472500" cy="435600"/>
          </a:xfrm>
          <a:prstGeom prst="rect">
            <a:avLst/>
          </a:prstGeom>
          <a:noFill/>
          <a:ln>
            <a:noFill/>
          </a:ln>
        </p:spPr>
        <p:txBody>
          <a:bodyPr spcFirstLastPara="1" wrap="square" lIns="91425" tIns="45700" rIns="91425" bIns="45700" anchor="t" anchorCtr="0"/>
          <a:lstStyle>
            <a:lvl1pPr marL="457200" lvl="0" indent="-228600" algn="l" rtl="0">
              <a:lnSpc>
                <a:spcPct val="90000"/>
              </a:lnSpc>
              <a:spcBef>
                <a:spcPts val="1000"/>
              </a:spcBef>
              <a:spcAft>
                <a:spcPts val="0"/>
              </a:spcAft>
              <a:buClr>
                <a:srgbClr val="000000"/>
              </a:buClr>
              <a:buSzPts val="2400"/>
              <a:buNone/>
              <a:defRPr sz="2400">
                <a:solidFill>
                  <a:srgbClr val="000000"/>
                </a:solidFill>
                <a:latin typeface="Arial"/>
                <a:ea typeface="Arial"/>
                <a:cs typeface="Arial"/>
                <a:sym typeface="Arial"/>
              </a:defRPr>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9" name="Google Shape;19;p3"/>
          <p:cNvPicPr preferRelativeResize="0"/>
          <p:nvPr/>
        </p:nvPicPr>
        <p:blipFill>
          <a:blip r:embed="rId3">
            <a:alphaModFix/>
          </a:blip>
          <a:stretch>
            <a:fillRect/>
          </a:stretch>
        </p:blipFill>
        <p:spPr>
          <a:xfrm>
            <a:off x="490675" y="384118"/>
            <a:ext cx="590550" cy="685800"/>
          </a:xfrm>
          <a:prstGeom prst="rect">
            <a:avLst/>
          </a:prstGeom>
          <a:noFill/>
          <a:ln>
            <a:noFill/>
          </a:ln>
        </p:spPr>
      </p:pic>
      <p:sp>
        <p:nvSpPr>
          <p:cNvPr id="20" name="Google Shape;20;p3"/>
          <p:cNvSpPr txBox="1">
            <a:spLocks noGrp="1"/>
          </p:cNvSpPr>
          <p:nvPr>
            <p:ph type="title" idx="2"/>
          </p:nvPr>
        </p:nvSpPr>
        <p:spPr>
          <a:xfrm>
            <a:off x="1371686" y="1314687"/>
            <a:ext cx="9944700" cy="2046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chemeClr val="accent6"/>
              </a:buClr>
              <a:buSzPts val="2200"/>
              <a:buFont typeface="Arial"/>
              <a:buNone/>
              <a:defRPr sz="2200">
                <a:solidFill>
                  <a:schemeClr val="accent6"/>
                </a:solidFill>
                <a:latin typeface="Arial"/>
                <a:ea typeface="Arial"/>
                <a:cs typeface="Arial"/>
                <a:sym typeface="Arial"/>
              </a:defRPr>
            </a:lvl1pPr>
            <a:lvl2pPr lvl="1" rtl="0">
              <a:spcBef>
                <a:spcPts val="0"/>
              </a:spcBef>
              <a:spcAft>
                <a:spcPts val="0"/>
              </a:spcAft>
              <a:buClr>
                <a:schemeClr val="accent6"/>
              </a:buClr>
              <a:buSzPts val="2200"/>
              <a:buNone/>
              <a:defRPr sz="2200">
                <a:solidFill>
                  <a:schemeClr val="accent6"/>
                </a:solidFill>
              </a:defRPr>
            </a:lvl2pPr>
            <a:lvl3pPr lvl="2" rtl="0">
              <a:spcBef>
                <a:spcPts val="0"/>
              </a:spcBef>
              <a:spcAft>
                <a:spcPts val="0"/>
              </a:spcAft>
              <a:buClr>
                <a:schemeClr val="accent6"/>
              </a:buClr>
              <a:buSzPts val="2200"/>
              <a:buNone/>
              <a:defRPr sz="2200">
                <a:solidFill>
                  <a:schemeClr val="accent6"/>
                </a:solidFill>
              </a:defRPr>
            </a:lvl3pPr>
            <a:lvl4pPr lvl="3" rtl="0">
              <a:spcBef>
                <a:spcPts val="0"/>
              </a:spcBef>
              <a:spcAft>
                <a:spcPts val="0"/>
              </a:spcAft>
              <a:buClr>
                <a:schemeClr val="accent6"/>
              </a:buClr>
              <a:buSzPts val="2200"/>
              <a:buNone/>
              <a:defRPr sz="2200">
                <a:solidFill>
                  <a:schemeClr val="accent6"/>
                </a:solidFill>
              </a:defRPr>
            </a:lvl4pPr>
            <a:lvl5pPr lvl="4" rtl="0">
              <a:spcBef>
                <a:spcPts val="0"/>
              </a:spcBef>
              <a:spcAft>
                <a:spcPts val="0"/>
              </a:spcAft>
              <a:buClr>
                <a:schemeClr val="accent6"/>
              </a:buClr>
              <a:buSzPts val="2200"/>
              <a:buNone/>
              <a:defRPr sz="2200">
                <a:solidFill>
                  <a:schemeClr val="accent6"/>
                </a:solidFill>
              </a:defRPr>
            </a:lvl5pPr>
            <a:lvl6pPr lvl="5" rtl="0">
              <a:spcBef>
                <a:spcPts val="0"/>
              </a:spcBef>
              <a:spcAft>
                <a:spcPts val="0"/>
              </a:spcAft>
              <a:buClr>
                <a:schemeClr val="accent6"/>
              </a:buClr>
              <a:buSzPts val="2200"/>
              <a:buNone/>
              <a:defRPr sz="2200">
                <a:solidFill>
                  <a:schemeClr val="accent6"/>
                </a:solidFill>
              </a:defRPr>
            </a:lvl6pPr>
            <a:lvl7pPr lvl="6" rtl="0">
              <a:spcBef>
                <a:spcPts val="0"/>
              </a:spcBef>
              <a:spcAft>
                <a:spcPts val="0"/>
              </a:spcAft>
              <a:buClr>
                <a:schemeClr val="accent6"/>
              </a:buClr>
              <a:buSzPts val="2200"/>
              <a:buNone/>
              <a:defRPr sz="2200">
                <a:solidFill>
                  <a:schemeClr val="accent6"/>
                </a:solidFill>
              </a:defRPr>
            </a:lvl7pPr>
            <a:lvl8pPr lvl="7" rtl="0">
              <a:spcBef>
                <a:spcPts val="0"/>
              </a:spcBef>
              <a:spcAft>
                <a:spcPts val="0"/>
              </a:spcAft>
              <a:buClr>
                <a:schemeClr val="accent6"/>
              </a:buClr>
              <a:buSzPts val="2200"/>
              <a:buNone/>
              <a:defRPr sz="2200">
                <a:solidFill>
                  <a:schemeClr val="accent6"/>
                </a:solidFill>
              </a:defRPr>
            </a:lvl8pPr>
            <a:lvl9pPr lvl="8" rtl="0">
              <a:spcBef>
                <a:spcPts val="0"/>
              </a:spcBef>
              <a:spcAft>
                <a:spcPts val="0"/>
              </a:spcAft>
              <a:buClr>
                <a:schemeClr val="accent6"/>
              </a:buClr>
              <a:buSzPts val="2200"/>
              <a:buNone/>
              <a:defRPr sz="2200">
                <a:solidFill>
                  <a:schemeClr val="accent6"/>
                </a:solidFill>
              </a:defRPr>
            </a:lvl9pPr>
          </a:lstStyle>
          <a:p>
            <a:r>
              <a:rPr lang="en-US"/>
              <a:t>Click to edit Master title style</a:t>
            </a:r>
            <a:endParaRPr/>
          </a:p>
        </p:txBody>
      </p:sp>
    </p:spTree>
    <p:extLst>
      <p:ext uri="{BB962C8B-B14F-4D97-AF65-F5344CB8AC3E}">
        <p14:creationId xmlns:p14="http://schemas.microsoft.com/office/powerpoint/2010/main" val="301986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p:cSld name="COVER SLIDE">
    <p:spTree>
      <p:nvGrpSpPr>
        <p:cNvPr id="1" name="Shape 13"/>
        <p:cNvGrpSpPr/>
        <p:nvPr/>
      </p:nvGrpSpPr>
      <p:grpSpPr>
        <a:xfrm>
          <a:off x="0" y="0"/>
          <a:ext cx="0" cy="0"/>
          <a:chOff x="0" y="0"/>
          <a:chExt cx="0" cy="0"/>
        </a:xfrm>
      </p:grpSpPr>
      <p:sp>
        <p:nvSpPr>
          <p:cNvPr id="4" name="Shape 14">
            <a:extLst>
              <a:ext uri="{FF2B5EF4-FFF2-40B4-BE49-F238E27FC236}">
                <a16:creationId xmlns:a16="http://schemas.microsoft.com/office/drawing/2014/main" id="{DA240A8F-DCB8-F042-ABCD-11CA7B02103B}"/>
              </a:ext>
            </a:extLst>
          </p:cNvPr>
          <p:cNvSpPr>
            <a:spLocks noChangeArrowheads="1"/>
          </p:cNvSpPr>
          <p:nvPr/>
        </p:nvSpPr>
        <p:spPr bwMode="auto">
          <a:xfrm>
            <a:off x="0" y="0"/>
            <a:ext cx="12192000" cy="68580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900">
              <a:solidFill>
                <a:srgbClr val="FFFFFF"/>
              </a:solidFill>
            </a:endParaRPr>
          </a:p>
        </p:txBody>
      </p:sp>
      <p:pic>
        <p:nvPicPr>
          <p:cNvPr id="5" name="Shape 15">
            <a:extLst>
              <a:ext uri="{FF2B5EF4-FFF2-40B4-BE49-F238E27FC236}">
                <a16:creationId xmlns:a16="http://schemas.microsoft.com/office/drawing/2014/main" id="{193B89A8-5E59-CA48-B73C-6AE76374E20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950" y="4562475"/>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17">
            <a:extLst>
              <a:ext uri="{FF2B5EF4-FFF2-40B4-BE49-F238E27FC236}">
                <a16:creationId xmlns:a16="http://schemas.microsoft.com/office/drawing/2014/main" id="{D8CF8BFC-D187-D74B-82C1-37EA9888B13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18">
            <a:extLst>
              <a:ext uri="{FF2B5EF4-FFF2-40B4-BE49-F238E27FC236}">
                <a16:creationId xmlns:a16="http://schemas.microsoft.com/office/drawing/2014/main" id="{980D2D4C-8B82-044B-BA21-A873B83C1C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63" y="720725"/>
            <a:ext cx="1057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19"/>
          <p:cNvSpPr txBox="1">
            <a:spLocks noGrp="1"/>
          </p:cNvSpPr>
          <p:nvPr>
            <p:ph type="title"/>
          </p:nvPr>
        </p:nvSpPr>
        <p:spPr>
          <a:xfrm>
            <a:off x="2496000" y="1935750"/>
            <a:ext cx="7200000" cy="2160000"/>
          </a:xfrm>
          <a:prstGeom prst="rect">
            <a:avLst/>
          </a:prstGeom>
          <a:noFill/>
          <a:ln>
            <a:noFill/>
          </a:ln>
        </p:spPr>
        <p:txBody>
          <a:bodyPr spcFirstLastPara="1" anchor="b"/>
          <a:lstStyle>
            <a:lvl1pPr marR="0" lvl="0" algn="ctr" rtl="0">
              <a:lnSpc>
                <a:spcPct val="90000"/>
              </a:lnSpc>
              <a:spcBef>
                <a:spcPts val="0"/>
              </a:spcBef>
              <a:spcAft>
                <a:spcPts val="0"/>
              </a:spcAft>
              <a:buClr>
                <a:schemeClr val="dk1"/>
              </a:buClr>
              <a:buSzPts val="5300"/>
              <a:buFont typeface="Work Sans"/>
              <a:buNone/>
              <a:defRPr sz="5300" i="0" u="none" strike="noStrike" cap="none">
                <a:solidFill>
                  <a:schemeClr val="dk1"/>
                </a:solidFill>
                <a:latin typeface="Work Sans"/>
                <a:ea typeface="Work Sans"/>
                <a:cs typeface="Work Sans"/>
                <a:sym typeface="Work Sans"/>
              </a:defRPr>
            </a:lvl1pPr>
            <a:lvl2pPr lvl="1">
              <a:spcBef>
                <a:spcPts val="0"/>
              </a:spcBef>
              <a:spcAft>
                <a:spcPts val="0"/>
              </a:spcAft>
              <a:buSzPts val="5300"/>
              <a:buFont typeface="Work Sans"/>
              <a:buNone/>
              <a:defRPr sz="5300">
                <a:latin typeface="Work Sans"/>
                <a:ea typeface="Work Sans"/>
                <a:cs typeface="Work Sans"/>
                <a:sym typeface="Work Sans"/>
              </a:defRPr>
            </a:lvl2pPr>
            <a:lvl3pPr lvl="2">
              <a:spcBef>
                <a:spcPts val="0"/>
              </a:spcBef>
              <a:spcAft>
                <a:spcPts val="0"/>
              </a:spcAft>
              <a:buSzPts val="5300"/>
              <a:buFont typeface="Work Sans"/>
              <a:buNone/>
              <a:defRPr sz="5300">
                <a:latin typeface="Work Sans"/>
                <a:ea typeface="Work Sans"/>
                <a:cs typeface="Work Sans"/>
                <a:sym typeface="Work Sans"/>
              </a:defRPr>
            </a:lvl3pPr>
            <a:lvl4pPr lvl="3">
              <a:spcBef>
                <a:spcPts val="0"/>
              </a:spcBef>
              <a:spcAft>
                <a:spcPts val="0"/>
              </a:spcAft>
              <a:buSzPts val="5300"/>
              <a:buFont typeface="Work Sans"/>
              <a:buNone/>
              <a:defRPr sz="5300">
                <a:latin typeface="Work Sans"/>
                <a:ea typeface="Work Sans"/>
                <a:cs typeface="Work Sans"/>
                <a:sym typeface="Work Sans"/>
              </a:defRPr>
            </a:lvl4pPr>
            <a:lvl5pPr lvl="4">
              <a:spcBef>
                <a:spcPts val="0"/>
              </a:spcBef>
              <a:spcAft>
                <a:spcPts val="0"/>
              </a:spcAft>
              <a:buSzPts val="5300"/>
              <a:buFont typeface="Work Sans"/>
              <a:buNone/>
              <a:defRPr sz="5300">
                <a:latin typeface="Work Sans"/>
                <a:ea typeface="Work Sans"/>
                <a:cs typeface="Work Sans"/>
                <a:sym typeface="Work Sans"/>
              </a:defRPr>
            </a:lvl5pPr>
            <a:lvl6pPr lvl="5">
              <a:spcBef>
                <a:spcPts val="0"/>
              </a:spcBef>
              <a:spcAft>
                <a:spcPts val="0"/>
              </a:spcAft>
              <a:buSzPts val="5300"/>
              <a:buFont typeface="Work Sans"/>
              <a:buNone/>
              <a:defRPr sz="5300">
                <a:latin typeface="Work Sans"/>
                <a:ea typeface="Work Sans"/>
                <a:cs typeface="Work Sans"/>
                <a:sym typeface="Work Sans"/>
              </a:defRPr>
            </a:lvl6pPr>
            <a:lvl7pPr lvl="6">
              <a:spcBef>
                <a:spcPts val="0"/>
              </a:spcBef>
              <a:spcAft>
                <a:spcPts val="0"/>
              </a:spcAft>
              <a:buSzPts val="5300"/>
              <a:buFont typeface="Work Sans"/>
              <a:buNone/>
              <a:defRPr sz="5300">
                <a:latin typeface="Work Sans"/>
                <a:ea typeface="Work Sans"/>
                <a:cs typeface="Work Sans"/>
                <a:sym typeface="Work Sans"/>
              </a:defRPr>
            </a:lvl7pPr>
            <a:lvl8pPr lvl="7">
              <a:spcBef>
                <a:spcPts val="0"/>
              </a:spcBef>
              <a:spcAft>
                <a:spcPts val="0"/>
              </a:spcAft>
              <a:buSzPts val="5300"/>
              <a:buFont typeface="Work Sans"/>
              <a:buNone/>
              <a:defRPr sz="5300">
                <a:latin typeface="Work Sans"/>
                <a:ea typeface="Work Sans"/>
                <a:cs typeface="Work Sans"/>
                <a:sym typeface="Work Sans"/>
              </a:defRPr>
            </a:lvl8pPr>
            <a:lvl9pPr lvl="8">
              <a:spcBef>
                <a:spcPts val="0"/>
              </a:spcBef>
              <a:spcAft>
                <a:spcPts val="0"/>
              </a:spcAft>
              <a:buSzPts val="5300"/>
              <a:buFont typeface="Work Sans"/>
              <a:buNone/>
              <a:defRPr sz="5300">
                <a:latin typeface="Work Sans"/>
                <a:ea typeface="Work Sans"/>
                <a:cs typeface="Work Sans"/>
                <a:sym typeface="Work Sans"/>
              </a:defRPr>
            </a:lvl9pPr>
          </a:lstStyle>
          <a:p>
            <a:endParaRPr/>
          </a:p>
        </p:txBody>
      </p:sp>
      <p:sp>
        <p:nvSpPr>
          <p:cNvPr id="20" name="Shape 20"/>
          <p:cNvSpPr txBox="1">
            <a:spLocks noGrp="1"/>
          </p:cNvSpPr>
          <p:nvPr>
            <p:ph type="subTitle" idx="1"/>
          </p:nvPr>
        </p:nvSpPr>
        <p:spPr>
          <a:xfrm>
            <a:off x="2496000" y="4562467"/>
            <a:ext cx="7202100" cy="1084800"/>
          </a:xfrm>
          <a:prstGeom prst="rect">
            <a:avLst/>
          </a:prstGeom>
        </p:spPr>
        <p:txBody>
          <a:bodyPr spcFirstLastPara="1"/>
          <a:lstStyle>
            <a:lvl1pPr lvl="0" algn="ctr">
              <a:spcBef>
                <a:spcPts val="1100"/>
              </a:spcBef>
              <a:spcAft>
                <a:spcPts val="0"/>
              </a:spcAft>
              <a:buNone/>
              <a:defRPr/>
            </a:lvl1pPr>
            <a:lvl2pPr lvl="1" algn="ctr">
              <a:spcBef>
                <a:spcPts val="1100"/>
              </a:spcBef>
              <a:spcAft>
                <a:spcPts val="0"/>
              </a:spcAft>
              <a:buNone/>
              <a:defRPr/>
            </a:lvl2pPr>
            <a:lvl3pPr lvl="2" algn="ctr">
              <a:spcBef>
                <a:spcPts val="1100"/>
              </a:spcBef>
              <a:spcAft>
                <a:spcPts val="0"/>
              </a:spcAft>
              <a:buNone/>
              <a:defRPr/>
            </a:lvl3pPr>
            <a:lvl4pPr lvl="3" algn="ctr">
              <a:spcBef>
                <a:spcPts val="1100"/>
              </a:spcBef>
              <a:spcAft>
                <a:spcPts val="0"/>
              </a:spcAft>
              <a:buNone/>
              <a:defRPr/>
            </a:lvl4pPr>
            <a:lvl5pPr lvl="4" algn="ctr">
              <a:spcBef>
                <a:spcPts val="1100"/>
              </a:spcBef>
              <a:spcAft>
                <a:spcPts val="0"/>
              </a:spcAft>
              <a:buNone/>
              <a:defRPr/>
            </a:lvl5pPr>
            <a:lvl6pPr lvl="5" algn="ctr">
              <a:spcBef>
                <a:spcPts val="1100"/>
              </a:spcBef>
              <a:spcAft>
                <a:spcPts val="0"/>
              </a:spcAft>
              <a:buNone/>
              <a:defRPr/>
            </a:lvl6pPr>
            <a:lvl7pPr lvl="6" algn="ctr">
              <a:spcBef>
                <a:spcPts val="1100"/>
              </a:spcBef>
              <a:spcAft>
                <a:spcPts val="0"/>
              </a:spcAft>
              <a:buNone/>
              <a:defRPr/>
            </a:lvl7pPr>
            <a:lvl8pPr lvl="7" algn="ctr">
              <a:spcBef>
                <a:spcPts val="1100"/>
              </a:spcBef>
              <a:spcAft>
                <a:spcPts val="0"/>
              </a:spcAft>
              <a:buNone/>
              <a:defRPr/>
            </a:lvl8pPr>
            <a:lvl9pPr lvl="8" algn="ctr">
              <a:spcBef>
                <a:spcPts val="1100"/>
              </a:spcBef>
              <a:spcAft>
                <a:spcPts val="0"/>
              </a:spcAft>
              <a:buNone/>
              <a:defRPr/>
            </a:lvl9pPr>
          </a:lstStyle>
          <a:p>
            <a:endParaRPr/>
          </a:p>
        </p:txBody>
      </p:sp>
      <p:sp>
        <p:nvSpPr>
          <p:cNvPr id="8" name="Shape 16">
            <a:extLst>
              <a:ext uri="{FF2B5EF4-FFF2-40B4-BE49-F238E27FC236}">
                <a16:creationId xmlns:a16="http://schemas.microsoft.com/office/drawing/2014/main" id="{125C94FC-AFD8-814C-92E5-A631CD80B792}"/>
              </a:ext>
            </a:extLst>
          </p:cNvPr>
          <p:cNvSpPr txBox="1">
            <a:spLocks noGrp="1" noChangeArrowheads="1"/>
          </p:cNvSpPr>
          <p:nvPr>
            <p:ph type="sldNum" idx="10"/>
          </p:nvPr>
        </p:nvSpPr>
        <p:spPr/>
        <p:txBody>
          <a:bodyPr/>
          <a:lstStyle>
            <a:lvl1pPr>
              <a:defRPr/>
            </a:lvl1pPr>
          </a:lstStyle>
          <a:p>
            <a:fld id="{380B2776-2159-494E-857B-B0AA48CFD8DC}" type="slidenum">
              <a:rPr lang="en-US" altLang="en-US"/>
              <a:pPr/>
              <a:t>‹#›</a:t>
            </a:fld>
            <a:endParaRPr lang="en-US" altLang="en-US"/>
          </a:p>
        </p:txBody>
      </p:sp>
    </p:spTree>
    <p:extLst>
      <p:ext uri="{BB962C8B-B14F-4D97-AF65-F5344CB8AC3E}">
        <p14:creationId xmlns:p14="http://schemas.microsoft.com/office/powerpoint/2010/main" val="40250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F77F-2C81-B14A-9846-28F70C5C57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3C6DB0-CA40-7742-83FE-6AC87923BF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10957A-BA3A-3C44-ADFF-FDA4C0CCBC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51F017-00C1-094A-8B68-4C6CD9D56BAE}"/>
              </a:ext>
            </a:extLst>
          </p:cNvPr>
          <p:cNvSpPr>
            <a:spLocks noGrp="1"/>
          </p:cNvSpPr>
          <p:nvPr>
            <p:ph type="dt" sz="half" idx="10"/>
          </p:nvPr>
        </p:nvSpPr>
        <p:spPr/>
        <p:txBody>
          <a:bodyPr/>
          <a:lstStyle/>
          <a:p>
            <a:fld id="{A88B396F-B4A2-4F4A-95CE-EAD9C8A851C7}" type="datetimeFigureOut">
              <a:rPr lang="en-GB" smtClean="0"/>
              <a:t>11/08/2022</a:t>
            </a:fld>
            <a:endParaRPr lang="en-GB"/>
          </a:p>
        </p:txBody>
      </p:sp>
      <p:sp>
        <p:nvSpPr>
          <p:cNvPr id="6" name="Footer Placeholder 5">
            <a:extLst>
              <a:ext uri="{FF2B5EF4-FFF2-40B4-BE49-F238E27FC236}">
                <a16:creationId xmlns:a16="http://schemas.microsoft.com/office/drawing/2014/main" id="{C4A2D7A6-C85A-614B-9978-A02DF3C631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904183-4A5C-2345-B938-4C52202C627C}"/>
              </a:ext>
            </a:extLst>
          </p:cNvPr>
          <p:cNvSpPr>
            <a:spLocks noGrp="1"/>
          </p:cNvSpPr>
          <p:nvPr>
            <p:ph type="sldNum" sz="quarter" idx="12"/>
          </p:nvPr>
        </p:nvSpPr>
        <p:spPr/>
        <p:txBody>
          <a:bodyPr/>
          <a:lstStyle/>
          <a:p>
            <a:fld id="{3E994B0B-726D-6D44-9E35-451579696966}" type="slidenum">
              <a:rPr lang="en-GB" smtClean="0"/>
              <a:t>‹#›</a:t>
            </a:fld>
            <a:endParaRPr lang="en-GB"/>
          </a:p>
        </p:txBody>
      </p:sp>
    </p:spTree>
    <p:extLst>
      <p:ext uri="{BB962C8B-B14F-4D97-AF65-F5344CB8AC3E}">
        <p14:creationId xmlns:p14="http://schemas.microsoft.com/office/powerpoint/2010/main" val="420110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0DC5A5-59C6-4210-AF7F-DDE314553019}"/>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4529DDD2-2591-4DBF-833B-A86C8791B181}"/>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4">
            <a:extLst>
              <a:ext uri="{FF2B5EF4-FFF2-40B4-BE49-F238E27FC236}">
                <a16:creationId xmlns:a16="http://schemas.microsoft.com/office/drawing/2014/main" id="{DA286537-3F69-45E8-82F6-0C4BF34D840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5">
            <a:extLst>
              <a:ext uri="{FF2B5EF4-FFF2-40B4-BE49-F238E27FC236}">
                <a16:creationId xmlns:a16="http://schemas.microsoft.com/office/drawing/2014/main" id="{3353057F-758F-4663-8B44-C2F2F950F151}"/>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Slide Number Placeholder 23">
            <a:extLst>
              <a:ext uri="{FF2B5EF4-FFF2-40B4-BE49-F238E27FC236}">
                <a16:creationId xmlns:a16="http://schemas.microsoft.com/office/drawing/2014/main" id="{FDC778A7-7CB3-4540-B393-E4B806E2E1F6}"/>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8" name="Footer Placeholder 4">
            <a:extLst>
              <a:ext uri="{FF2B5EF4-FFF2-40B4-BE49-F238E27FC236}">
                <a16:creationId xmlns:a16="http://schemas.microsoft.com/office/drawing/2014/main" id="{E920DF40-A606-4A48-BE44-6773B1D50FE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Presentation Title </a:t>
            </a:r>
            <a:r>
              <a:rPr lang="en-GB" sz="1200"/>
              <a:t>(edit this in Insert &gt; Header and Footer, then click 'Apply to All')</a:t>
            </a:r>
          </a:p>
        </p:txBody>
      </p:sp>
      <p:sp>
        <p:nvSpPr>
          <p:cNvPr id="9" name="Title 1">
            <a:extLst>
              <a:ext uri="{FF2B5EF4-FFF2-40B4-BE49-F238E27FC236}">
                <a16:creationId xmlns:a16="http://schemas.microsoft.com/office/drawing/2014/main" id="{BD69A940-F93D-469E-BBEB-C1ECB7571647}"/>
              </a:ext>
            </a:extLst>
          </p:cNvPr>
          <p:cNvSpPr>
            <a:spLocks noGrp="1"/>
          </p:cNvSpPr>
          <p:nvPr>
            <p:ph type="title" hasCustomPrompt="1"/>
          </p:nvPr>
        </p:nvSpPr>
        <p:spPr>
          <a:xfrm>
            <a:off x="505478" y="975946"/>
            <a:ext cx="5531984" cy="725972"/>
          </a:xfrm>
          <a:prstGeom prst="rect">
            <a:avLst/>
          </a:prstGeom>
        </p:spPr>
        <p:txBody>
          <a:bodyPr anchor="ctr">
            <a:normAutofit/>
          </a:bodyPr>
          <a:lstStyle>
            <a:lvl1pPr>
              <a:defRPr sz="3200">
                <a:solidFill>
                  <a:srgbClr val="004E6C"/>
                </a:solidFill>
              </a:defRPr>
            </a:lvl1pPr>
          </a:lstStyle>
          <a:p>
            <a:r>
              <a:rPr lang="en-US"/>
              <a:t>Contents</a:t>
            </a:r>
            <a:endParaRPr lang="en-GB"/>
          </a:p>
        </p:txBody>
      </p:sp>
      <p:sp>
        <p:nvSpPr>
          <p:cNvPr id="10" name="Picture Placeholder 19">
            <a:extLst>
              <a:ext uri="{FF2B5EF4-FFF2-40B4-BE49-F238E27FC236}">
                <a16:creationId xmlns:a16="http://schemas.microsoft.com/office/drawing/2014/main" id="{BD5CAA38-7726-437D-A6B3-4F3955AD337B}"/>
              </a:ext>
            </a:extLst>
          </p:cNvPr>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12" name="Content Placeholder 2">
            <a:extLst>
              <a:ext uri="{FF2B5EF4-FFF2-40B4-BE49-F238E27FC236}">
                <a16:creationId xmlns:a16="http://schemas.microsoft.com/office/drawing/2014/main" id="{C7212A3C-A5CC-4A76-889D-3166D92B7310}"/>
              </a:ext>
            </a:extLst>
          </p:cNvPr>
          <p:cNvSpPr>
            <a:spLocks noGrp="1"/>
          </p:cNvSpPr>
          <p:nvPr>
            <p:ph idx="19" hasCustomPrompt="1"/>
          </p:nvPr>
        </p:nvSpPr>
        <p:spPr>
          <a:xfrm>
            <a:off x="505500" y="1894126"/>
            <a:ext cx="5531962" cy="407304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8862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5500" y="1441938"/>
            <a:ext cx="11178764" cy="4831529"/>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11" name="Slide Number Placeholder 23">
            <a:extLst>
              <a:ext uri="{FF2B5EF4-FFF2-40B4-BE49-F238E27FC236}">
                <a16:creationId xmlns:a16="http://schemas.microsoft.com/office/drawing/2014/main" id="{105AE720-3EA1-4378-83EF-7706BE74A99E}"/>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7" name="Footer Placeholder 4">
            <a:extLst>
              <a:ext uri="{FF2B5EF4-FFF2-40B4-BE49-F238E27FC236}">
                <a16:creationId xmlns:a16="http://schemas.microsoft.com/office/drawing/2014/main" id="{FECB6F97-B59B-4517-A758-E9A84833608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Presentation Title </a:t>
            </a:r>
            <a:r>
              <a:rPr lang="en-GB" sz="1200"/>
              <a:t>(edit this in Insert &gt; Header and Footer, then click 'Apply to All')</a:t>
            </a:r>
          </a:p>
        </p:txBody>
      </p:sp>
      <p:cxnSp>
        <p:nvCxnSpPr>
          <p:cNvPr id="18" name="Straight Connector 17">
            <a:extLst>
              <a:ext uri="{FF2B5EF4-FFF2-40B4-BE49-F238E27FC236}">
                <a16:creationId xmlns:a16="http://schemas.microsoft.com/office/drawing/2014/main" id="{D2929FAD-3E10-41A6-B79D-DFDF8D2A3065}"/>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617C8AA-670E-42C2-B85B-2B254A8D05BA}"/>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9E7AC98-5B2E-40D9-80F3-37AD2C8812D9}"/>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8925BF6C-DC47-4B90-928A-2F1E4371B1AF}"/>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85774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12" name="Content Placeholder 2"/>
          <p:cNvSpPr>
            <a:spLocks noGrp="1"/>
          </p:cNvSpPr>
          <p:nvPr>
            <p:ph idx="1"/>
          </p:nvPr>
        </p:nvSpPr>
        <p:spPr>
          <a:xfrm>
            <a:off x="505500" y="1441938"/>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0157204D-A7E2-4481-B522-8C8641E7CAEE}"/>
              </a:ext>
            </a:extLst>
          </p:cNvPr>
          <p:cNvSpPr>
            <a:spLocks noGrp="1"/>
          </p:cNvSpPr>
          <p:nvPr>
            <p:ph idx="14"/>
          </p:nvPr>
        </p:nvSpPr>
        <p:spPr>
          <a:xfrm>
            <a:off x="6284003" y="1441938"/>
            <a:ext cx="5399997"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Slide Number Placeholder 23">
            <a:extLst>
              <a:ext uri="{FF2B5EF4-FFF2-40B4-BE49-F238E27FC236}">
                <a16:creationId xmlns:a16="http://schemas.microsoft.com/office/drawing/2014/main" id="{841511C1-17D8-FC41-9C5C-FD76AD2C9EFA}"/>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36" name="Footer Placeholder 4">
            <a:extLst>
              <a:ext uri="{FF2B5EF4-FFF2-40B4-BE49-F238E27FC236}">
                <a16:creationId xmlns:a16="http://schemas.microsoft.com/office/drawing/2014/main" id="{828B993D-B062-5C42-8E2E-F9A2DD363454}"/>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Presentation Title </a:t>
            </a:r>
            <a:r>
              <a:rPr lang="en-GB" sz="1200"/>
              <a:t>(edit this in Insert &gt; Header and Footer, then click 'Apply to All')</a:t>
            </a:r>
          </a:p>
        </p:txBody>
      </p:sp>
      <p:cxnSp>
        <p:nvCxnSpPr>
          <p:cNvPr id="37" name="Straight Connector 36">
            <a:extLst>
              <a:ext uri="{FF2B5EF4-FFF2-40B4-BE49-F238E27FC236}">
                <a16:creationId xmlns:a16="http://schemas.microsoft.com/office/drawing/2014/main" id="{A2B0E114-53FF-424C-AE37-A775029860B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A7D60F1-F84C-43B2-8B59-DA98AC163353}"/>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0" name="Rectangle 19">
            <a:extLst>
              <a:ext uri="{FF2B5EF4-FFF2-40B4-BE49-F238E27FC236}">
                <a16:creationId xmlns:a16="http://schemas.microsoft.com/office/drawing/2014/main" id="{2A50A61F-BBBD-452A-954E-ECF6E67FB242}"/>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0AB8A2F-8099-4923-9981-08576CA8F45D}"/>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C588C875-61E0-4F05-9E77-6D2D14FDDFDC}"/>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3379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500"/>
                                        <p:tgtEl>
                                          <p:spTgt spid="17">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Effect transition="in" filter="fade">
                                      <p:cBhvr>
                                        <p:cTn id="35" dur="500"/>
                                        <p:tgtEl>
                                          <p:spTgt spid="17">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xEl>
                                              <p:pRg st="3" end="3"/>
                                            </p:txEl>
                                          </p:spTgt>
                                        </p:tgtEl>
                                        <p:attrNameLst>
                                          <p:attrName>style.visibility</p:attrName>
                                        </p:attrNameLst>
                                      </p:cBhvr>
                                      <p:to>
                                        <p:strVal val="visible"/>
                                      </p:to>
                                    </p:set>
                                    <p:animEffect transition="in" filter="fade">
                                      <p:cBhvr>
                                        <p:cTn id="39" dur="500"/>
                                        <p:tgtEl>
                                          <p:spTgt spid="17">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xEl>
                                              <p:pRg st="4" end="4"/>
                                            </p:txEl>
                                          </p:spTgt>
                                        </p:tgtEl>
                                        <p:attrNameLst>
                                          <p:attrName>style.visibility</p:attrName>
                                        </p:attrNameLst>
                                      </p:cBhvr>
                                      <p:to>
                                        <p:strVal val="visible"/>
                                      </p:to>
                                    </p:set>
                                    <p:animEffect transition="in" filter="fade">
                                      <p:cBhvr>
                                        <p:cTn id="43" dur="500"/>
                                        <p:tgtEl>
                                          <p:spTgt spid="17">
                                            <p:txEl>
                                              <p:pRg st="4" end="4"/>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9"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3 Column">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5500" y="1441938"/>
            <a:ext cx="3564000" cy="4831527"/>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
            <a:extLst>
              <a:ext uri="{FF2B5EF4-FFF2-40B4-BE49-F238E27FC236}">
                <a16:creationId xmlns:a16="http://schemas.microsoft.com/office/drawing/2014/main" id="{B8D2BB34-6A56-4BD0-93D7-F90659D32827}"/>
              </a:ext>
            </a:extLst>
          </p:cNvPr>
          <p:cNvSpPr>
            <a:spLocks noGrp="1"/>
          </p:cNvSpPr>
          <p:nvPr>
            <p:ph idx="15"/>
          </p:nvPr>
        </p:nvSpPr>
        <p:spPr>
          <a:xfrm>
            <a:off x="4313988"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
            <a:extLst>
              <a:ext uri="{FF2B5EF4-FFF2-40B4-BE49-F238E27FC236}">
                <a16:creationId xmlns:a16="http://schemas.microsoft.com/office/drawing/2014/main" id="{14C8F13F-EA4E-4B3F-B95D-FF8EC567B292}"/>
              </a:ext>
            </a:extLst>
          </p:cNvPr>
          <p:cNvSpPr>
            <a:spLocks noGrp="1"/>
          </p:cNvSpPr>
          <p:nvPr>
            <p:ph idx="16"/>
          </p:nvPr>
        </p:nvSpPr>
        <p:spPr>
          <a:xfrm>
            <a:off x="8122476" y="1441938"/>
            <a:ext cx="3564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Slide Number Placeholder 23">
            <a:extLst>
              <a:ext uri="{FF2B5EF4-FFF2-40B4-BE49-F238E27FC236}">
                <a16:creationId xmlns:a16="http://schemas.microsoft.com/office/drawing/2014/main" id="{B6815A7D-C1BC-46E0-8130-E6E5D5646F4D}"/>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20" name="Footer Placeholder 4">
            <a:extLst>
              <a:ext uri="{FF2B5EF4-FFF2-40B4-BE49-F238E27FC236}">
                <a16:creationId xmlns:a16="http://schemas.microsoft.com/office/drawing/2014/main" id="{B68A0E60-8903-4255-B4D8-F6E99A08FE87}"/>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Presentation Title </a:t>
            </a:r>
            <a:r>
              <a:rPr lang="en-GB" sz="1200"/>
              <a:t>(edit this in Insert &gt; Header and Footer, then click 'Apply to All')</a:t>
            </a:r>
          </a:p>
        </p:txBody>
      </p:sp>
      <p:cxnSp>
        <p:nvCxnSpPr>
          <p:cNvPr id="21" name="Straight Connector 20">
            <a:extLst>
              <a:ext uri="{FF2B5EF4-FFF2-40B4-BE49-F238E27FC236}">
                <a16:creationId xmlns:a16="http://schemas.microsoft.com/office/drawing/2014/main" id="{84DE6E83-6569-4A36-BC21-ACF084C51C6B}"/>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449DAFBA-0F6D-47F5-8419-D8B08328728C}"/>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5" name="Rectangle 24">
            <a:extLst>
              <a:ext uri="{FF2B5EF4-FFF2-40B4-BE49-F238E27FC236}">
                <a16:creationId xmlns:a16="http://schemas.microsoft.com/office/drawing/2014/main" id="{46937C29-1E9F-4E39-A8AA-4769C27AFD8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5C5E8A3-74FE-4422-98AE-D3ED70FE711A}"/>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62DE295-0C8B-4327-B492-49562A567722}"/>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41624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animEffect transition="in" filter="fade">
                                      <p:cBhvr>
                                        <p:cTn id="23" dur="500"/>
                                        <p:tgtEl>
                                          <p:spTgt spid="1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fade">
                                      <p:cBhvr>
                                        <p:cTn id="31" dur="500"/>
                                        <p:tgtEl>
                                          <p:spTgt spid="22">
                                            <p:txEl>
                                              <p:pRg st="1" end="1"/>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500"/>
                                        <p:tgtEl>
                                          <p:spTgt spid="22">
                                            <p:txEl>
                                              <p:pRg st="2" end="2"/>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xEl>
                                              <p:pRg st="3" end="3"/>
                                            </p:txEl>
                                          </p:spTgt>
                                        </p:tgtEl>
                                        <p:attrNameLst>
                                          <p:attrName>style.visibility</p:attrName>
                                        </p:attrNameLst>
                                      </p:cBhvr>
                                      <p:to>
                                        <p:strVal val="visible"/>
                                      </p:to>
                                    </p:set>
                                    <p:animEffect transition="in" filter="fade">
                                      <p:cBhvr>
                                        <p:cTn id="39" dur="500"/>
                                        <p:tgtEl>
                                          <p:spTgt spid="22">
                                            <p:txEl>
                                              <p:pRg st="3" end="3"/>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xEl>
                                              <p:pRg st="4" end="4"/>
                                            </p:txEl>
                                          </p:spTgt>
                                        </p:tgtEl>
                                        <p:attrNameLst>
                                          <p:attrName>style.visibility</p:attrName>
                                        </p:attrNameLst>
                                      </p:cBhvr>
                                      <p:to>
                                        <p:strVal val="visible"/>
                                      </p:to>
                                    </p:set>
                                    <p:animEffect transition="in" filter="fade">
                                      <p:cBhvr>
                                        <p:cTn id="43" dur="500"/>
                                        <p:tgtEl>
                                          <p:spTgt spid="22">
                                            <p:txEl>
                                              <p:pRg st="4" end="4"/>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fade">
                                      <p:cBhvr>
                                        <p:cTn id="51" dur="500"/>
                                        <p:tgtEl>
                                          <p:spTgt spid="23">
                                            <p:txEl>
                                              <p:pRg st="1" end="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xEl>
                                              <p:pRg st="3" end="3"/>
                                            </p:txEl>
                                          </p:spTgt>
                                        </p:tgtEl>
                                        <p:attrNameLst>
                                          <p:attrName>style.visibility</p:attrName>
                                        </p:attrNameLst>
                                      </p:cBhvr>
                                      <p:to>
                                        <p:strVal val="visible"/>
                                      </p:to>
                                    </p:set>
                                    <p:animEffect transition="in" filter="fade">
                                      <p:cBhvr>
                                        <p:cTn id="59" dur="500"/>
                                        <p:tgtEl>
                                          <p:spTgt spid="23">
                                            <p:txEl>
                                              <p:pRg st="3" end="3"/>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500"/>
                                        <p:tgtEl>
                                          <p:spTgt spid="23">
                                            <p:txEl>
                                              <p:pRg st="4" end="4"/>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2" grpId="0" build="allAtOnce">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allAtOnce">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6286499" y="1441937"/>
            <a:ext cx="5400676" cy="4831527"/>
          </a:xfrm>
          <a:prstGeom prst="rect">
            <a:avLst/>
          </a:prstGeom>
        </p:spPr>
        <p:txBody>
          <a:bodyPr>
            <a:normAutofit/>
          </a:bodyPr>
          <a:lstStyle>
            <a:lvl1pPr>
              <a:buClr>
                <a:srgbClr val="004E6C"/>
              </a:buClr>
              <a:defRPr lang="en-GB" sz="1800" baseline="0"/>
            </a:lvl1pPr>
          </a:lstStyle>
          <a:p>
            <a:pPr marL="285750" lvl="0" indent="-285750">
              <a:buClr>
                <a:schemeClr val="accent1"/>
              </a:buClr>
              <a:buSzPct val="100000"/>
              <a:buFont typeface="Webdings" panose="05030102010509060703" pitchFamily="18" charset="2"/>
              <a:buChar char="4"/>
            </a:pPr>
            <a:r>
              <a:rPr lang="en-GB"/>
              <a:t>Click to insert a picture</a:t>
            </a:r>
          </a:p>
        </p:txBody>
      </p:sp>
      <p:sp>
        <p:nvSpPr>
          <p:cNvPr id="12" name="Content Placeholder 2"/>
          <p:cNvSpPr>
            <a:spLocks noGrp="1"/>
          </p:cNvSpPr>
          <p:nvPr>
            <p:ph idx="1"/>
          </p:nvPr>
        </p:nvSpPr>
        <p:spPr>
          <a:xfrm>
            <a:off x="505500" y="1441939"/>
            <a:ext cx="5400000" cy="4831528"/>
          </a:xfrm>
          <a:prstGeom prst="rect">
            <a:avLst/>
          </a:prstGeom>
        </p:spPr>
        <p:txBody>
          <a:bodyPr>
            <a:normAutofit/>
          </a:bodyPr>
          <a:lstStyle>
            <a:lvl1pPr marL="285750" indent="-285750">
              <a:lnSpc>
                <a:spcPct val="100000"/>
              </a:lnSpc>
              <a:buClr>
                <a:srgbClr val="004E6C"/>
              </a:buClr>
              <a:buSzPct val="100000"/>
              <a:buFont typeface="Webdings" panose="05030102010509060703" pitchFamily="18" charset="2"/>
              <a:buChar char="4"/>
              <a:defRPr sz="1800" baseline="0">
                <a:solidFill>
                  <a:schemeClr val="tx1"/>
                </a:solidFill>
              </a:defRPr>
            </a:lvl1pPr>
            <a:lvl2pPr marL="685800" indent="-228600">
              <a:lnSpc>
                <a:spcPct val="100000"/>
              </a:lnSpc>
              <a:spcBef>
                <a:spcPts val="600"/>
              </a:spcBef>
              <a:buClr>
                <a:srgbClr val="004E6C"/>
              </a:buClr>
              <a:buFont typeface="Webdings" panose="05030102010509060703" pitchFamily="18" charset="2"/>
              <a:buChar char="4"/>
              <a:defRPr sz="1800">
                <a:solidFill>
                  <a:schemeClr val="tx1"/>
                </a:solidFill>
              </a:defRPr>
            </a:lvl2pPr>
            <a:lvl3pPr marL="1143000" indent="-228600">
              <a:lnSpc>
                <a:spcPct val="100000"/>
              </a:lnSpc>
              <a:spcBef>
                <a:spcPts val="600"/>
              </a:spcBef>
              <a:buClr>
                <a:srgbClr val="004E6C"/>
              </a:buClr>
              <a:buFont typeface="Wingdings" panose="05000000000000000000" pitchFamily="2" charset="2"/>
              <a:buChar char="§"/>
              <a:defRPr sz="1800">
                <a:solidFill>
                  <a:schemeClr val="tx1"/>
                </a:solidFill>
              </a:defRPr>
            </a:lvl3pPr>
            <a:lvl4pPr marL="1600200" indent="-228600">
              <a:lnSpc>
                <a:spcPct val="100000"/>
              </a:lnSpc>
              <a:buClr>
                <a:srgbClr val="004E6C"/>
              </a:buClr>
              <a:buFont typeface="Wingdings" panose="05000000000000000000" pitchFamily="2" charset="2"/>
              <a:buChar char="§"/>
              <a:defRPr sz="1800">
                <a:solidFill>
                  <a:schemeClr val="tx1"/>
                </a:solidFill>
              </a:defRPr>
            </a:lvl4pPr>
            <a:lvl5pPr marL="2057400" indent="-228600">
              <a:lnSpc>
                <a:spcPct val="100000"/>
              </a:lnSpc>
              <a:buClr>
                <a:srgbClr val="004E6C"/>
              </a:buClr>
              <a:buFont typeface="Wingdings" panose="05000000000000000000" pitchFamily="2" charset="2"/>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Presentation Title </a:t>
            </a:r>
            <a:r>
              <a:rPr lang="en-GB" sz="1200"/>
              <a:t>(edit this in Insert &gt; Header and Footer, then click 'Apply to All')</a:t>
            </a:r>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29D491A-62D9-49AD-94BF-69B7625BE074}"/>
              </a:ext>
            </a:extLst>
          </p:cNvPr>
          <p:cNvSpPr>
            <a:spLocks noGrp="1"/>
          </p:cNvSpPr>
          <p:nvPr>
            <p:ph type="title"/>
          </p:nvPr>
        </p:nvSpPr>
        <p:spPr>
          <a:xfrm>
            <a:off x="502979" y="455955"/>
            <a:ext cx="11181021" cy="704348"/>
          </a:xfrm>
          <a:prstGeom prst="rect">
            <a:avLst/>
          </a:prstGeom>
        </p:spPr>
        <p:txBody>
          <a:bodyPr lIns="90000" rIns="90000" anchor="b">
            <a:normAutofit/>
          </a:bodyPr>
          <a:lstStyle>
            <a:lvl1pPr>
              <a:defRPr sz="3600">
                <a:solidFill>
                  <a:srgbClr val="004E6C"/>
                </a:solidFill>
              </a:defRPr>
            </a:lvl1pPr>
          </a:lstStyle>
          <a:p>
            <a:r>
              <a:rPr lang="en-US"/>
              <a:t>Click to edit Master title style</a:t>
            </a:r>
            <a:endParaRPr lang="en-GB"/>
          </a:p>
        </p:txBody>
      </p: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481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Slide Number Placeholder 23">
            <a:extLst>
              <a:ext uri="{FF2B5EF4-FFF2-40B4-BE49-F238E27FC236}">
                <a16:creationId xmlns:a16="http://schemas.microsoft.com/office/drawing/2014/main" id="{B403574D-3510-4889-A081-E20D7FBC0154}"/>
              </a:ext>
            </a:extLst>
          </p:cNvPr>
          <p:cNvSpPr>
            <a:spLocks noGrp="1"/>
          </p:cNvSpPr>
          <p:nvPr>
            <p:ph type="sldNum" sz="quarter" idx="12"/>
          </p:nvPr>
        </p:nvSpPr>
        <p:spPr>
          <a:xfrm>
            <a:off x="11170589" y="6434245"/>
            <a:ext cx="513675" cy="365125"/>
          </a:xfrm>
          <a:prstGeom prst="rect">
            <a:avLst/>
          </a:prstGeom>
        </p:spPr>
        <p:txBody>
          <a:bodyPr anchor="ctr"/>
          <a:lstStyle>
            <a:lvl1pPr algn="l">
              <a:defRPr sz="1600">
                <a:solidFill>
                  <a:srgbClr val="004E6C"/>
                </a:solidFill>
              </a:defRPr>
            </a:lvl1pPr>
          </a:lstStyle>
          <a:p>
            <a:fld id="{1F530423-F2DA-4A11-9E75-1EB6423D69A6}" type="slidenum">
              <a:rPr lang="en-GB" smtClean="0"/>
              <a:pPr/>
              <a:t>‹#›</a:t>
            </a:fld>
            <a:endParaRPr lang="en-GB"/>
          </a:p>
        </p:txBody>
      </p:sp>
      <p:sp>
        <p:nvSpPr>
          <p:cNvPr id="19" name="Footer Placeholder 4">
            <a:extLst>
              <a:ext uri="{FF2B5EF4-FFF2-40B4-BE49-F238E27FC236}">
                <a16:creationId xmlns:a16="http://schemas.microsoft.com/office/drawing/2014/main" id="{0E572455-B750-4471-9DA1-B8506C0BCC5B}"/>
              </a:ext>
            </a:extLst>
          </p:cNvPr>
          <p:cNvSpPr>
            <a:spLocks noGrp="1"/>
          </p:cNvSpPr>
          <p:nvPr>
            <p:ph type="ftr" sz="quarter" idx="11"/>
          </p:nvPr>
        </p:nvSpPr>
        <p:spPr>
          <a:xfrm>
            <a:off x="505478" y="6435033"/>
            <a:ext cx="6329892" cy="363548"/>
          </a:xfrm>
          <a:prstGeom prst="rect">
            <a:avLst/>
          </a:prstGeom>
        </p:spPr>
        <p:txBody>
          <a:bodyPr anchor="ctr"/>
          <a:lstStyle>
            <a:lvl1pPr>
              <a:defRPr sz="1600">
                <a:solidFill>
                  <a:srgbClr val="004E6C"/>
                </a:solidFill>
              </a:defRPr>
            </a:lvl1pPr>
          </a:lstStyle>
          <a:p>
            <a:r>
              <a:rPr lang="en-GB"/>
              <a:t>Presentation Title </a:t>
            </a:r>
            <a:r>
              <a:rPr lang="en-GB" sz="1200"/>
              <a:t>(edit this in Insert &gt; Header and Footer, then click 'Apply to All')</a:t>
            </a:r>
          </a:p>
        </p:txBody>
      </p:sp>
      <p:cxnSp>
        <p:nvCxnSpPr>
          <p:cNvPr id="20" name="Straight Connector 19">
            <a:extLst>
              <a:ext uri="{FF2B5EF4-FFF2-40B4-BE49-F238E27FC236}">
                <a16:creationId xmlns:a16="http://schemas.microsoft.com/office/drawing/2014/main" id="{B1164606-6969-4624-97C1-E52F63FC2289}"/>
              </a:ext>
            </a:extLst>
          </p:cNvPr>
          <p:cNvCxnSpPr>
            <a:cxnSpLocks/>
          </p:cNvCxnSpPr>
          <p:nvPr userDrawn="1"/>
        </p:nvCxnSpPr>
        <p:spPr>
          <a:xfrm>
            <a:off x="0" y="6389964"/>
            <a:ext cx="12192000" cy="0"/>
          </a:xfrm>
          <a:prstGeom prst="line">
            <a:avLst/>
          </a:prstGeom>
          <a:ln w="19050">
            <a:solidFill>
              <a:srgbClr val="004E6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284C477-E10A-4886-9C44-540FE3C33C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1DC107-2A6C-4C0A-B387-451ADFCFD5B5}"/>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5990405-6496-4A6D-9061-B118E8124F1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25810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396575-FA36-4434-B1B8-50222F466414}"/>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Slide Number Placeholder 23">
            <a:extLst>
              <a:ext uri="{FF2B5EF4-FFF2-40B4-BE49-F238E27FC236}">
                <a16:creationId xmlns:a16="http://schemas.microsoft.com/office/drawing/2014/main" id="{BB66B3CB-01B4-B94C-B8D9-E984CA25A1CD}"/>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16" name="Footer Placeholder 4">
            <a:extLst>
              <a:ext uri="{FF2B5EF4-FFF2-40B4-BE49-F238E27FC236}">
                <a16:creationId xmlns:a16="http://schemas.microsoft.com/office/drawing/2014/main" id="{87BA0D78-4BD6-E745-ADF9-CC5C8B3DD11D}"/>
              </a:ext>
            </a:extLst>
          </p:cNvPr>
          <p:cNvSpPr>
            <a:spLocks noGrp="1"/>
          </p:cNvSpPr>
          <p:nvPr>
            <p:ph type="ftr" sz="quarter" idx="11"/>
          </p:nvPr>
        </p:nvSpPr>
        <p:spPr>
          <a:xfrm>
            <a:off x="505478" y="6432461"/>
            <a:ext cx="6329892" cy="363548"/>
          </a:xfrm>
          <a:prstGeom prst="rect">
            <a:avLst/>
          </a:prstGeom>
        </p:spPr>
        <p:txBody>
          <a:bodyPr anchor="ctr"/>
          <a:lstStyle>
            <a:lvl1pPr>
              <a:defRPr sz="1600">
                <a:solidFill>
                  <a:schemeClr val="bg1"/>
                </a:solidFill>
              </a:defRPr>
            </a:lvl1pPr>
          </a:lstStyle>
          <a:p>
            <a:r>
              <a:rPr lang="en-GB"/>
              <a:t>Presentation Title </a:t>
            </a:r>
            <a:r>
              <a:rPr lang="en-GB" sz="1200"/>
              <a:t>(edit this in Insert &gt; Header and Footer, then click 'Apply to All')</a:t>
            </a:r>
          </a:p>
        </p:txBody>
      </p:sp>
      <p:sp>
        <p:nvSpPr>
          <p:cNvPr id="28" name="Title 1">
            <a:extLst>
              <a:ext uri="{FF2B5EF4-FFF2-40B4-BE49-F238E27FC236}">
                <a16:creationId xmlns:a16="http://schemas.microsoft.com/office/drawing/2014/main" id="{EF6D3DC4-DA98-4A90-B06C-2574788687D3}"/>
              </a:ext>
            </a:extLst>
          </p:cNvPr>
          <p:cNvSpPr>
            <a:spLocks noGrp="1"/>
          </p:cNvSpPr>
          <p:nvPr>
            <p:ph type="title" hasCustomPrompt="1"/>
          </p:nvPr>
        </p:nvSpPr>
        <p:spPr>
          <a:xfrm>
            <a:off x="617203" y="4026552"/>
            <a:ext cx="6363970" cy="1169464"/>
          </a:xfrm>
          <a:prstGeom prst="rect">
            <a:avLst/>
          </a:prstGeom>
        </p:spPr>
        <p:txBody>
          <a:bodyPr anchor="ctr">
            <a:normAutofit/>
          </a:bodyPr>
          <a:lstStyle>
            <a:lvl1pPr>
              <a:defRPr sz="4800">
                <a:solidFill>
                  <a:srgbClr val="004E6C"/>
                </a:solidFill>
              </a:defRPr>
            </a:lvl1pPr>
          </a:lstStyle>
          <a:p>
            <a:r>
              <a:rPr lang="en-US"/>
              <a:t>Section header</a:t>
            </a:r>
            <a:endParaRPr lang="en-GB"/>
          </a:p>
        </p:txBody>
      </p:sp>
      <p:sp>
        <p:nvSpPr>
          <p:cNvPr id="29" name="Text Placeholder 2">
            <a:extLst>
              <a:ext uri="{FF2B5EF4-FFF2-40B4-BE49-F238E27FC236}">
                <a16:creationId xmlns:a16="http://schemas.microsoft.com/office/drawing/2014/main" id="{7A6F066F-F052-4EAB-A1F0-8EF26506E036}"/>
              </a:ext>
            </a:extLst>
          </p:cNvPr>
          <p:cNvSpPr>
            <a:spLocks noGrp="1"/>
          </p:cNvSpPr>
          <p:nvPr>
            <p:ph type="body" idx="1" hasCustomPrompt="1"/>
          </p:nvPr>
        </p:nvSpPr>
        <p:spPr>
          <a:xfrm>
            <a:off x="617203" y="5300577"/>
            <a:ext cx="6363970" cy="722871"/>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subheading</a:t>
            </a:r>
          </a:p>
        </p:txBody>
      </p:sp>
      <p:sp>
        <p:nvSpPr>
          <p:cNvPr id="12" name="Picture Placeholder 8">
            <a:extLst>
              <a:ext uri="{FF2B5EF4-FFF2-40B4-BE49-F238E27FC236}">
                <a16:creationId xmlns:a16="http://schemas.microsoft.com/office/drawing/2014/main" id="{B7C8439F-8968-4786-8E88-1F7A9F52FE0D}"/>
              </a:ext>
            </a:extLst>
          </p:cNvPr>
          <p:cNvSpPr>
            <a:spLocks noGrp="1"/>
          </p:cNvSpPr>
          <p:nvPr>
            <p:ph type="pic" sz="quarter" idx="13"/>
          </p:nvPr>
        </p:nvSpPr>
        <p:spPr>
          <a:xfrm>
            <a:off x="678987" y="619186"/>
            <a:ext cx="10829006" cy="3169508"/>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50AD4BDE-8DC7-42E2-8BF8-BC5F3599235D}"/>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C66AAA9-A51F-442F-9B0A-DDCD79BDCD53}"/>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B296A2D7-1B25-4905-BF6A-ACA104D824AA}"/>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151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6261520" y="758802"/>
            <a:ext cx="5483947" cy="5208374"/>
          </a:xfrm>
          <a:prstGeom prst="rect">
            <a:avLst/>
          </a:prstGeom>
          <a:blipFill dpi="0" rotWithShape="1">
            <a:blip r:embed="rId2"/>
            <a:srcRect/>
            <a:tile tx="0" ty="0" sx="100000" sy="100000" flip="none" algn="tl"/>
          </a:blipFill>
        </p:spPr>
        <p:txBody>
          <a:bodyPr lIns="2520000" rIns="2520000" anchor="ctr">
            <a:normAutofit/>
          </a:bodyPr>
          <a:lstStyle>
            <a:lvl1pPr marL="0" indent="0" algn="ctr">
              <a:buNone/>
              <a:defRPr sz="1600" baseline="0"/>
            </a:lvl1pPr>
          </a:lstStyle>
          <a:p>
            <a:endParaRPr lang="en-GB"/>
          </a:p>
        </p:txBody>
      </p:sp>
      <p:sp>
        <p:nvSpPr>
          <p:cNvPr id="24" name="Title 1">
            <a:extLst>
              <a:ext uri="{FF2B5EF4-FFF2-40B4-BE49-F238E27FC236}">
                <a16:creationId xmlns:a16="http://schemas.microsoft.com/office/drawing/2014/main" id="{CFE100DE-06B9-406E-8199-1ADC7EAB2B2A}"/>
              </a:ext>
            </a:extLst>
          </p:cNvPr>
          <p:cNvSpPr>
            <a:spLocks noGrp="1"/>
          </p:cNvSpPr>
          <p:nvPr>
            <p:ph type="title" hasCustomPrompt="1"/>
          </p:nvPr>
        </p:nvSpPr>
        <p:spPr>
          <a:xfrm>
            <a:off x="502102" y="3320192"/>
            <a:ext cx="5391264" cy="1169464"/>
          </a:xfrm>
          <a:prstGeom prst="rect">
            <a:avLst/>
          </a:prstGeom>
        </p:spPr>
        <p:txBody>
          <a:bodyPr anchor="ctr">
            <a:normAutofit/>
          </a:bodyPr>
          <a:lstStyle>
            <a:lvl1pPr>
              <a:defRPr sz="4800">
                <a:solidFill>
                  <a:srgbClr val="004E6C"/>
                </a:solidFill>
              </a:defRPr>
            </a:lvl1pPr>
          </a:lstStyle>
          <a:p>
            <a:r>
              <a:rPr lang="en-US"/>
              <a:t>Close</a:t>
            </a:r>
            <a:endParaRPr lang="en-GB"/>
          </a:p>
        </p:txBody>
      </p:sp>
      <p:sp>
        <p:nvSpPr>
          <p:cNvPr id="25" name="Text Placeholder 2">
            <a:extLst>
              <a:ext uri="{FF2B5EF4-FFF2-40B4-BE49-F238E27FC236}">
                <a16:creationId xmlns:a16="http://schemas.microsoft.com/office/drawing/2014/main" id="{E9F7F722-6881-4157-833C-AC399CEC166B}"/>
              </a:ext>
            </a:extLst>
          </p:cNvPr>
          <p:cNvSpPr>
            <a:spLocks noGrp="1"/>
          </p:cNvSpPr>
          <p:nvPr>
            <p:ph type="body" idx="1"/>
          </p:nvPr>
        </p:nvSpPr>
        <p:spPr>
          <a:xfrm>
            <a:off x="502102" y="4609111"/>
            <a:ext cx="5391264" cy="1065014"/>
          </a:xfrm>
          <a:prstGeom prst="rect">
            <a:avLst/>
          </a:prstGeom>
        </p:spPr>
        <p:txBody>
          <a:bodyPr>
            <a:normAutofit/>
          </a:bodyPr>
          <a:lstStyle>
            <a:lvl1pPr marL="0" indent="0">
              <a:buNone/>
              <a:defRPr lang="en-US" sz="3600" kern="1200" dirty="0">
                <a:solidFill>
                  <a:srgbClr val="54565B"/>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8" name="Rectangle 27">
            <a:extLst>
              <a:ext uri="{FF2B5EF4-FFF2-40B4-BE49-F238E27FC236}">
                <a16:creationId xmlns:a16="http://schemas.microsoft.com/office/drawing/2014/main" id="{3EFAD265-0F17-45D4-AE6D-726A5D95179A}"/>
              </a:ext>
            </a:extLst>
          </p:cNvPr>
          <p:cNvSpPr/>
          <p:nvPr userDrawn="1"/>
        </p:nvSpPr>
        <p:spPr>
          <a:xfrm>
            <a:off x="1" y="6378312"/>
            <a:ext cx="12192000" cy="479688"/>
          </a:xfrm>
          <a:prstGeom prst="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Slide Number Placeholder 23">
            <a:extLst>
              <a:ext uri="{FF2B5EF4-FFF2-40B4-BE49-F238E27FC236}">
                <a16:creationId xmlns:a16="http://schemas.microsoft.com/office/drawing/2014/main" id="{1F76A082-ED8B-4265-8F37-BE4AA40922AA}"/>
              </a:ext>
            </a:extLst>
          </p:cNvPr>
          <p:cNvSpPr>
            <a:spLocks noGrp="1"/>
          </p:cNvSpPr>
          <p:nvPr>
            <p:ph type="sldNum" sz="quarter" idx="12"/>
          </p:nvPr>
        </p:nvSpPr>
        <p:spPr>
          <a:xfrm>
            <a:off x="11170589" y="6431673"/>
            <a:ext cx="513675" cy="365125"/>
          </a:xfrm>
          <a:prstGeom prst="rect">
            <a:avLst/>
          </a:prstGeom>
        </p:spPr>
        <p:txBody>
          <a:bodyPr anchor="ctr"/>
          <a:lstStyle>
            <a:lvl1pPr algn="l">
              <a:defRPr sz="1600">
                <a:solidFill>
                  <a:schemeClr val="bg1"/>
                </a:solidFill>
              </a:defRPr>
            </a:lvl1pPr>
          </a:lstStyle>
          <a:p>
            <a:fld id="{1F530423-F2DA-4A11-9E75-1EB6423D69A6}" type="slidenum">
              <a:rPr lang="en-GB" smtClean="0"/>
              <a:pPr/>
              <a:t>‹#›</a:t>
            </a:fld>
            <a:endParaRPr lang="en-GB"/>
          </a:p>
        </p:txBody>
      </p:sp>
      <p:sp>
        <p:nvSpPr>
          <p:cNvPr id="30" name="Footer Placeholder 4">
            <a:extLst>
              <a:ext uri="{FF2B5EF4-FFF2-40B4-BE49-F238E27FC236}">
                <a16:creationId xmlns:a16="http://schemas.microsoft.com/office/drawing/2014/main" id="{F137AEDA-C104-4317-9352-0219505DD6DB}"/>
              </a:ext>
            </a:extLst>
          </p:cNvPr>
          <p:cNvSpPr>
            <a:spLocks noGrp="1"/>
          </p:cNvSpPr>
          <p:nvPr>
            <p:ph type="ftr" sz="quarter" idx="18"/>
          </p:nvPr>
        </p:nvSpPr>
        <p:spPr>
          <a:xfrm>
            <a:off x="505478" y="6432461"/>
            <a:ext cx="6329892" cy="363548"/>
          </a:xfrm>
          <a:prstGeom prst="rect">
            <a:avLst/>
          </a:prstGeom>
        </p:spPr>
        <p:txBody>
          <a:bodyPr anchor="ctr"/>
          <a:lstStyle>
            <a:lvl1pPr>
              <a:defRPr sz="1600">
                <a:solidFill>
                  <a:schemeClr val="bg1"/>
                </a:solidFill>
              </a:defRPr>
            </a:lvl1pPr>
          </a:lstStyle>
          <a:p>
            <a:r>
              <a:rPr lang="en-GB"/>
              <a:t>Presentation Title </a:t>
            </a:r>
            <a:r>
              <a:rPr lang="en-GB" sz="1200"/>
              <a:t>(edit this in Insert &gt; Header and Footer, then click 'Apply to All')</a:t>
            </a:r>
          </a:p>
        </p:txBody>
      </p:sp>
      <p:sp>
        <p:nvSpPr>
          <p:cNvPr id="33" name="Rectangle 32">
            <a:extLst>
              <a:ext uri="{FF2B5EF4-FFF2-40B4-BE49-F238E27FC236}">
                <a16:creationId xmlns:a16="http://schemas.microsoft.com/office/drawing/2014/main" id="{C1786AF4-56D8-4507-9784-9616ED59B4F1}"/>
              </a:ext>
            </a:extLst>
          </p:cNvPr>
          <p:cNvSpPr/>
          <p:nvPr userDrawn="1"/>
        </p:nvSpPr>
        <p:spPr>
          <a:xfrm>
            <a:off x="446534" y="245248"/>
            <a:ext cx="3703320" cy="94997"/>
          </a:xfrm>
          <a:prstGeom prst="rect">
            <a:avLst/>
          </a:prstGeom>
          <a:solidFill>
            <a:srgbClr val="004E6C"/>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FDC25EA8-5D74-43CE-A5A3-CBA6981D0C3B}"/>
              </a:ext>
            </a:extLst>
          </p:cNvPr>
          <p:cNvSpPr/>
          <p:nvPr userDrawn="1"/>
        </p:nvSpPr>
        <p:spPr>
          <a:xfrm>
            <a:off x="8042147" y="241691"/>
            <a:ext cx="3703320" cy="98554"/>
          </a:xfrm>
          <a:prstGeom prst="rect">
            <a:avLst/>
          </a:prstGeom>
          <a:solidFill>
            <a:srgbClr val="B3CAD3"/>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E1313CB9-27A6-4BEE-8A4D-185FCE9142FE}"/>
              </a:ext>
            </a:extLst>
          </p:cNvPr>
          <p:cNvSpPr/>
          <p:nvPr userDrawn="1"/>
        </p:nvSpPr>
        <p:spPr>
          <a:xfrm>
            <a:off x="4241830" y="245248"/>
            <a:ext cx="3703320" cy="91440"/>
          </a:xfrm>
          <a:prstGeom prst="rect">
            <a:avLst/>
          </a:prstGeom>
          <a:solidFill>
            <a:srgbClr val="4D8398"/>
          </a:solidFill>
          <a:ln>
            <a:noFill/>
          </a:ln>
          <a:effectLst/>
        </p:spPr>
        <p:style>
          <a:lnRef idx="1">
            <a:schemeClr val="accent1"/>
          </a:lnRef>
          <a:fillRef idx="3">
            <a:schemeClr val="accent1"/>
          </a:fillRef>
          <a:effectRef idx="2">
            <a:schemeClr val="accent1"/>
          </a:effectRef>
          <a:fontRef idx="minor">
            <a:schemeClr val="lt1"/>
          </a:fontRef>
        </p:style>
      </p:sp>
      <p:sp>
        <p:nvSpPr>
          <p:cNvPr id="36" name="Picture Placeholder 4">
            <a:extLst>
              <a:ext uri="{FF2B5EF4-FFF2-40B4-BE49-F238E27FC236}">
                <a16:creationId xmlns:a16="http://schemas.microsoft.com/office/drawing/2014/main" id="{ADE986C3-5A45-4D0C-A737-EAC28B890120}"/>
              </a:ext>
            </a:extLst>
          </p:cNvPr>
          <p:cNvSpPr>
            <a:spLocks noGrp="1" noChangeAspect="1"/>
          </p:cNvSpPr>
          <p:nvPr>
            <p:ph type="pic" sz="quarter" idx="17"/>
          </p:nvPr>
        </p:nvSpPr>
        <p:spPr>
          <a:xfrm>
            <a:off x="2135099" y="539101"/>
            <a:ext cx="1503370" cy="557312"/>
          </a:xfrm>
          <a:prstGeom prst="rect">
            <a:avLst/>
          </a:prstGeom>
        </p:spPr>
        <p:txBody>
          <a:bodyPr/>
          <a:lstStyle>
            <a:lvl1pPr>
              <a:defRPr sz="1050"/>
            </a:lvl1pPr>
          </a:lstStyle>
          <a:p>
            <a:endParaRPr lang="en-GB"/>
          </a:p>
        </p:txBody>
      </p:sp>
      <p:grpSp>
        <p:nvGrpSpPr>
          <p:cNvPr id="37" name="Group 36">
            <a:extLst>
              <a:ext uri="{FF2B5EF4-FFF2-40B4-BE49-F238E27FC236}">
                <a16:creationId xmlns:a16="http://schemas.microsoft.com/office/drawing/2014/main" id="{E0FF3B25-37E1-477D-8BD9-9BA7CE0409DC}"/>
              </a:ext>
            </a:extLst>
          </p:cNvPr>
          <p:cNvGrpSpPr>
            <a:grpSpLocks noChangeAspect="1"/>
          </p:cNvGrpSpPr>
          <p:nvPr userDrawn="1"/>
        </p:nvGrpSpPr>
        <p:grpSpPr>
          <a:xfrm>
            <a:off x="446534" y="540129"/>
            <a:ext cx="1603446" cy="540000"/>
            <a:chOff x="487374" y="5145293"/>
            <a:chExt cx="3217678" cy="1083636"/>
          </a:xfrm>
        </p:grpSpPr>
        <p:sp>
          <p:nvSpPr>
            <p:cNvPr id="38" name="Freeform 24">
              <a:extLst>
                <a:ext uri="{FF2B5EF4-FFF2-40B4-BE49-F238E27FC236}">
                  <a16:creationId xmlns:a16="http://schemas.microsoft.com/office/drawing/2014/main" id="{2595CBB7-1B70-49FD-8810-B77E3200FF84}"/>
                </a:ext>
              </a:extLst>
            </p:cNvPr>
            <p:cNvSpPr>
              <a:spLocks noChangeAspect="1"/>
            </p:cNvSpPr>
            <p:nvPr/>
          </p:nvSpPr>
          <p:spPr>
            <a:xfrm>
              <a:off x="616098" y="5145293"/>
              <a:ext cx="531047" cy="438818"/>
            </a:xfrm>
            <a:custGeom>
              <a:avLst/>
              <a:gdLst/>
              <a:ahLst/>
              <a:cxnLst/>
              <a:rect l="l" t="t" r="r" b="b"/>
              <a:pathLst>
                <a:path w="7560629" h="6247543">
                  <a:moveTo>
                    <a:pt x="3676346" y="5539216"/>
                  </a:moveTo>
                  <a:cubicBezTo>
                    <a:pt x="3648640" y="5539216"/>
                    <a:pt x="3626181" y="5561675"/>
                    <a:pt x="3626181" y="5589381"/>
                  </a:cubicBezTo>
                  <a:cubicBezTo>
                    <a:pt x="3626181" y="5617087"/>
                    <a:pt x="3648640" y="5639546"/>
                    <a:pt x="3676346" y="5639546"/>
                  </a:cubicBezTo>
                  <a:cubicBezTo>
                    <a:pt x="3704052" y="5639546"/>
                    <a:pt x="3726511" y="5617087"/>
                    <a:pt x="3726511" y="5589381"/>
                  </a:cubicBezTo>
                  <a:cubicBezTo>
                    <a:pt x="3726511" y="5561675"/>
                    <a:pt x="3704052" y="5539216"/>
                    <a:pt x="3676346" y="5539216"/>
                  </a:cubicBezTo>
                  <a:close/>
                  <a:moveTo>
                    <a:pt x="3680751" y="4980460"/>
                  </a:moveTo>
                  <a:cubicBezTo>
                    <a:pt x="3634632" y="5016242"/>
                    <a:pt x="3565432" y="5080649"/>
                    <a:pt x="3557481" y="5130744"/>
                  </a:cubicBezTo>
                  <a:cubicBezTo>
                    <a:pt x="3549530" y="5180838"/>
                    <a:pt x="3633042" y="5226162"/>
                    <a:pt x="3633042" y="5281028"/>
                  </a:cubicBezTo>
                  <a:cubicBezTo>
                    <a:pt x="3638949" y="5303000"/>
                    <a:pt x="3605973" y="5318924"/>
                    <a:pt x="3578613" y="5300740"/>
                  </a:cubicBezTo>
                  <a:cubicBezTo>
                    <a:pt x="3551253" y="5282556"/>
                    <a:pt x="3575400" y="5169167"/>
                    <a:pt x="3468883" y="5171926"/>
                  </a:cubicBezTo>
                  <a:cubicBezTo>
                    <a:pt x="3340863" y="5183455"/>
                    <a:pt x="3378974" y="5298857"/>
                    <a:pt x="3397319" y="5331751"/>
                  </a:cubicBezTo>
                  <a:cubicBezTo>
                    <a:pt x="3520623" y="5190508"/>
                    <a:pt x="3508975" y="5540246"/>
                    <a:pt x="3605189" y="5514801"/>
                  </a:cubicBezTo>
                  <a:cubicBezTo>
                    <a:pt x="3636994" y="5501282"/>
                    <a:pt x="3655799" y="5483918"/>
                    <a:pt x="3662104" y="5465337"/>
                  </a:cubicBezTo>
                  <a:cubicBezTo>
                    <a:pt x="3668409" y="5446755"/>
                    <a:pt x="3631166" y="5407395"/>
                    <a:pt x="3640635" y="5393772"/>
                  </a:cubicBezTo>
                  <a:cubicBezTo>
                    <a:pt x="3650104" y="5380150"/>
                    <a:pt x="3670811" y="5366108"/>
                    <a:pt x="3678365" y="5366903"/>
                  </a:cubicBezTo>
                  <a:cubicBezTo>
                    <a:pt x="3685920" y="5367699"/>
                    <a:pt x="3699006" y="5374980"/>
                    <a:pt x="3707428" y="5391386"/>
                  </a:cubicBezTo>
                  <a:cubicBezTo>
                    <a:pt x="3715849" y="5407792"/>
                    <a:pt x="3687890" y="5453116"/>
                    <a:pt x="3693114" y="5472492"/>
                  </a:cubicBezTo>
                  <a:cubicBezTo>
                    <a:pt x="3698339" y="5491868"/>
                    <a:pt x="3699884" y="5502979"/>
                    <a:pt x="3738775" y="5507645"/>
                  </a:cubicBezTo>
                  <a:cubicBezTo>
                    <a:pt x="3892636" y="5533885"/>
                    <a:pt x="3795348" y="5226686"/>
                    <a:pt x="3955514" y="5334137"/>
                  </a:cubicBezTo>
                  <a:cubicBezTo>
                    <a:pt x="3977325" y="5300845"/>
                    <a:pt x="4005983" y="5174334"/>
                    <a:pt x="3922891" y="5166383"/>
                  </a:cubicBezTo>
                  <a:cubicBezTo>
                    <a:pt x="3796860" y="5129806"/>
                    <a:pt x="3803444" y="5289186"/>
                    <a:pt x="3769449" y="5307896"/>
                  </a:cubicBezTo>
                  <a:cubicBezTo>
                    <a:pt x="3735454" y="5326606"/>
                    <a:pt x="3715682" y="5299024"/>
                    <a:pt x="3718919" y="5278643"/>
                  </a:cubicBezTo>
                  <a:cubicBezTo>
                    <a:pt x="3733231" y="5226162"/>
                    <a:pt x="3790785" y="5177552"/>
                    <a:pt x="3791255" y="5135514"/>
                  </a:cubicBezTo>
                  <a:cubicBezTo>
                    <a:pt x="3794419" y="5057241"/>
                    <a:pt x="3719713" y="5017037"/>
                    <a:pt x="3680751" y="4980460"/>
                  </a:cubicBezTo>
                  <a:close/>
                  <a:moveTo>
                    <a:pt x="3512183" y="4851554"/>
                  </a:moveTo>
                  <a:cubicBezTo>
                    <a:pt x="3615138" y="4880328"/>
                    <a:pt x="3684030" y="4871007"/>
                    <a:pt x="3853183" y="4899447"/>
                  </a:cubicBezTo>
                  <a:cubicBezTo>
                    <a:pt x="3857741" y="4982752"/>
                    <a:pt x="3833615" y="5053520"/>
                    <a:pt x="3854406" y="5134310"/>
                  </a:cubicBezTo>
                  <a:cubicBezTo>
                    <a:pt x="4120110" y="5086337"/>
                    <a:pt x="4000049" y="5375168"/>
                    <a:pt x="3958865" y="5404042"/>
                  </a:cubicBezTo>
                  <a:cubicBezTo>
                    <a:pt x="3924838" y="5347039"/>
                    <a:pt x="3922895" y="5332678"/>
                    <a:pt x="3903100" y="5350494"/>
                  </a:cubicBezTo>
                  <a:cubicBezTo>
                    <a:pt x="3883305" y="5368311"/>
                    <a:pt x="3863664" y="5478259"/>
                    <a:pt x="3840094" y="5510941"/>
                  </a:cubicBezTo>
                  <a:cubicBezTo>
                    <a:pt x="3816525" y="5543622"/>
                    <a:pt x="3788797" y="5544899"/>
                    <a:pt x="3761681" y="5546584"/>
                  </a:cubicBezTo>
                  <a:lnTo>
                    <a:pt x="3768822" y="5589381"/>
                  </a:lnTo>
                  <a:cubicBezTo>
                    <a:pt x="3768822" y="5640454"/>
                    <a:pt x="3727419" y="5681857"/>
                    <a:pt x="3676346" y="5681857"/>
                  </a:cubicBezTo>
                  <a:cubicBezTo>
                    <a:pt x="3625273" y="5681857"/>
                    <a:pt x="3583870" y="5640454"/>
                    <a:pt x="3583870" y="5589381"/>
                  </a:cubicBezTo>
                  <a:cubicBezTo>
                    <a:pt x="3583870" y="5576612"/>
                    <a:pt x="3586458" y="5564449"/>
                    <a:pt x="3591138" y="5553386"/>
                  </a:cubicBezTo>
                  <a:lnTo>
                    <a:pt x="3591594" y="5552708"/>
                  </a:lnTo>
                  <a:lnTo>
                    <a:pt x="3551689" y="5538127"/>
                  </a:lnTo>
                  <a:cubicBezTo>
                    <a:pt x="3537672" y="5529466"/>
                    <a:pt x="3524546" y="5517477"/>
                    <a:pt x="3514541" y="5502633"/>
                  </a:cubicBezTo>
                  <a:cubicBezTo>
                    <a:pt x="3494531" y="5472945"/>
                    <a:pt x="3486004" y="5403255"/>
                    <a:pt x="3474128" y="5375527"/>
                  </a:cubicBezTo>
                  <a:cubicBezTo>
                    <a:pt x="3462252" y="5347800"/>
                    <a:pt x="3455950" y="5330924"/>
                    <a:pt x="3443284" y="5336265"/>
                  </a:cubicBezTo>
                  <a:cubicBezTo>
                    <a:pt x="3430617" y="5341607"/>
                    <a:pt x="3419642" y="5355562"/>
                    <a:pt x="3398127" y="5407578"/>
                  </a:cubicBezTo>
                  <a:cubicBezTo>
                    <a:pt x="3343215" y="5378488"/>
                    <a:pt x="3290360" y="5065211"/>
                    <a:pt x="3512183" y="5140259"/>
                  </a:cubicBezTo>
                  <a:cubicBezTo>
                    <a:pt x="3518076" y="5053984"/>
                    <a:pt x="3504646" y="5047013"/>
                    <a:pt x="3512183" y="4851554"/>
                  </a:cubicBezTo>
                  <a:close/>
                  <a:moveTo>
                    <a:pt x="2541018" y="4673591"/>
                  </a:moveTo>
                  <a:cubicBezTo>
                    <a:pt x="2766647" y="4695601"/>
                    <a:pt x="2829606" y="4876266"/>
                    <a:pt x="2905444" y="5011328"/>
                  </a:cubicBezTo>
                  <a:cubicBezTo>
                    <a:pt x="3000591" y="5177239"/>
                    <a:pt x="3029643" y="5210437"/>
                    <a:pt x="3035768" y="5293245"/>
                  </a:cubicBezTo>
                  <a:cubicBezTo>
                    <a:pt x="3047458" y="5464504"/>
                    <a:pt x="2667292" y="5473532"/>
                    <a:pt x="2704839" y="5599176"/>
                  </a:cubicBezTo>
                  <a:cubicBezTo>
                    <a:pt x="2795432" y="5653105"/>
                    <a:pt x="3082887" y="5704757"/>
                    <a:pt x="3245953" y="5731118"/>
                  </a:cubicBezTo>
                  <a:lnTo>
                    <a:pt x="3683233" y="5757344"/>
                  </a:lnTo>
                  <a:lnTo>
                    <a:pt x="4162306" y="5720239"/>
                  </a:lnTo>
                  <a:cubicBezTo>
                    <a:pt x="4318660" y="5694981"/>
                    <a:pt x="4485121" y="5655952"/>
                    <a:pt x="4661628" y="5599176"/>
                  </a:cubicBezTo>
                  <a:cubicBezTo>
                    <a:pt x="4696000" y="5489407"/>
                    <a:pt x="4395209" y="5540704"/>
                    <a:pt x="4330699" y="5293245"/>
                  </a:cubicBezTo>
                  <a:cubicBezTo>
                    <a:pt x="4336824" y="5210437"/>
                    <a:pt x="4365876" y="5177239"/>
                    <a:pt x="4461023" y="5011328"/>
                  </a:cubicBezTo>
                  <a:cubicBezTo>
                    <a:pt x="4536861" y="4876266"/>
                    <a:pt x="4599820" y="4695601"/>
                    <a:pt x="4825449" y="4673591"/>
                  </a:cubicBezTo>
                  <a:cubicBezTo>
                    <a:pt x="4857682" y="4670446"/>
                    <a:pt x="4893234" y="4670539"/>
                    <a:pt x="4932618" y="4674467"/>
                  </a:cubicBezTo>
                  <a:cubicBezTo>
                    <a:pt x="5276097" y="4687613"/>
                    <a:pt x="5802126" y="5176090"/>
                    <a:pt x="6185347" y="5331505"/>
                  </a:cubicBezTo>
                  <a:cubicBezTo>
                    <a:pt x="6452872" y="5451594"/>
                    <a:pt x="6472426" y="5402447"/>
                    <a:pt x="6537772" y="5395005"/>
                  </a:cubicBezTo>
                  <a:cubicBezTo>
                    <a:pt x="6613251" y="5386410"/>
                    <a:pt x="6658065" y="5402835"/>
                    <a:pt x="6562021" y="5451382"/>
                  </a:cubicBezTo>
                  <a:cubicBezTo>
                    <a:pt x="6261597" y="5633532"/>
                    <a:pt x="6221797" y="5790468"/>
                    <a:pt x="5920232" y="5698984"/>
                  </a:cubicBezTo>
                  <a:cubicBezTo>
                    <a:pt x="5483040" y="5566357"/>
                    <a:pt x="5245469" y="5173537"/>
                    <a:pt x="4786906" y="5115990"/>
                  </a:cubicBezTo>
                  <a:cubicBezTo>
                    <a:pt x="4884520" y="5225647"/>
                    <a:pt x="4948469" y="5225108"/>
                    <a:pt x="4961833" y="5337743"/>
                  </a:cubicBezTo>
                  <a:cubicBezTo>
                    <a:pt x="4973423" y="5511014"/>
                    <a:pt x="4871254" y="5585778"/>
                    <a:pt x="4827221" y="5759767"/>
                  </a:cubicBezTo>
                  <a:cubicBezTo>
                    <a:pt x="4783188" y="5933755"/>
                    <a:pt x="4747229" y="6092912"/>
                    <a:pt x="4430938" y="6172123"/>
                  </a:cubicBezTo>
                  <a:cubicBezTo>
                    <a:pt x="4286391" y="6208323"/>
                    <a:pt x="4109004" y="6232996"/>
                    <a:pt x="3916736" y="6243596"/>
                  </a:cubicBezTo>
                  <a:lnTo>
                    <a:pt x="3683233" y="6247543"/>
                  </a:lnTo>
                  <a:lnTo>
                    <a:pt x="3449730" y="6243596"/>
                  </a:lnTo>
                  <a:cubicBezTo>
                    <a:pt x="3257462" y="6232996"/>
                    <a:pt x="3080076" y="6208323"/>
                    <a:pt x="2935529" y="6172123"/>
                  </a:cubicBezTo>
                  <a:cubicBezTo>
                    <a:pt x="2619238" y="6092912"/>
                    <a:pt x="2583279" y="5933755"/>
                    <a:pt x="2539246" y="5759767"/>
                  </a:cubicBezTo>
                  <a:cubicBezTo>
                    <a:pt x="2495213" y="5585778"/>
                    <a:pt x="2393044" y="5511014"/>
                    <a:pt x="2404634" y="5337743"/>
                  </a:cubicBezTo>
                  <a:cubicBezTo>
                    <a:pt x="2417998" y="5225108"/>
                    <a:pt x="2481947" y="5225647"/>
                    <a:pt x="2579561" y="5115990"/>
                  </a:cubicBezTo>
                  <a:cubicBezTo>
                    <a:pt x="2120998" y="5173537"/>
                    <a:pt x="1883427" y="5566357"/>
                    <a:pt x="1446235" y="5698984"/>
                  </a:cubicBezTo>
                  <a:cubicBezTo>
                    <a:pt x="1144670" y="5790468"/>
                    <a:pt x="1104870" y="5633532"/>
                    <a:pt x="804446" y="5451382"/>
                  </a:cubicBezTo>
                  <a:cubicBezTo>
                    <a:pt x="708402" y="5402835"/>
                    <a:pt x="753216" y="5386410"/>
                    <a:pt x="828695" y="5395005"/>
                  </a:cubicBezTo>
                  <a:cubicBezTo>
                    <a:pt x="894041" y="5402447"/>
                    <a:pt x="913595" y="5451594"/>
                    <a:pt x="1181120" y="5331505"/>
                  </a:cubicBezTo>
                  <a:cubicBezTo>
                    <a:pt x="1564341" y="5176090"/>
                    <a:pt x="2090370" y="4687613"/>
                    <a:pt x="2433849" y="4674467"/>
                  </a:cubicBezTo>
                  <a:cubicBezTo>
                    <a:pt x="2473233" y="4670539"/>
                    <a:pt x="2508785" y="4670446"/>
                    <a:pt x="2541018" y="4673591"/>
                  </a:cubicBezTo>
                  <a:close/>
                  <a:moveTo>
                    <a:pt x="6406038" y="4646023"/>
                  </a:moveTo>
                  <a:cubicBezTo>
                    <a:pt x="6365987" y="4647480"/>
                    <a:pt x="6333562" y="4666024"/>
                    <a:pt x="6326367" y="4695185"/>
                  </a:cubicBezTo>
                  <a:cubicBezTo>
                    <a:pt x="6316775" y="4734068"/>
                    <a:pt x="6355670" y="4777102"/>
                    <a:pt x="6413241" y="4791305"/>
                  </a:cubicBezTo>
                  <a:cubicBezTo>
                    <a:pt x="6470811" y="4805507"/>
                    <a:pt x="6525258" y="4785501"/>
                    <a:pt x="6534851" y="4746619"/>
                  </a:cubicBezTo>
                  <a:cubicBezTo>
                    <a:pt x="6544443" y="4707737"/>
                    <a:pt x="6505549" y="4664703"/>
                    <a:pt x="6447978" y="4650500"/>
                  </a:cubicBezTo>
                  <a:cubicBezTo>
                    <a:pt x="6433585" y="4646949"/>
                    <a:pt x="6419388" y="4645537"/>
                    <a:pt x="6406038" y="4646023"/>
                  </a:cubicBezTo>
                  <a:close/>
                  <a:moveTo>
                    <a:pt x="6398232" y="4597791"/>
                  </a:moveTo>
                  <a:cubicBezTo>
                    <a:pt x="6417258" y="4596380"/>
                    <a:pt x="6437401" y="4597974"/>
                    <a:pt x="6457720" y="4602987"/>
                  </a:cubicBezTo>
                  <a:cubicBezTo>
                    <a:pt x="6538997" y="4623038"/>
                    <a:pt x="6592325" y="4690204"/>
                    <a:pt x="6576832" y="4753005"/>
                  </a:cubicBezTo>
                  <a:cubicBezTo>
                    <a:pt x="6561339" y="4815806"/>
                    <a:pt x="6482890" y="4850461"/>
                    <a:pt x="6401613" y="4830410"/>
                  </a:cubicBezTo>
                  <a:cubicBezTo>
                    <a:pt x="6320336" y="4810359"/>
                    <a:pt x="6267008" y="4743193"/>
                    <a:pt x="6282501" y="4680392"/>
                  </a:cubicBezTo>
                  <a:cubicBezTo>
                    <a:pt x="6294121" y="4633291"/>
                    <a:pt x="6341153" y="4602022"/>
                    <a:pt x="6398232" y="4597791"/>
                  </a:cubicBezTo>
                  <a:close/>
                  <a:moveTo>
                    <a:pt x="3792941" y="4588436"/>
                  </a:moveTo>
                  <a:cubicBezTo>
                    <a:pt x="3767547" y="4589494"/>
                    <a:pt x="3713584" y="4623966"/>
                    <a:pt x="3713585" y="4667794"/>
                  </a:cubicBezTo>
                  <a:cubicBezTo>
                    <a:pt x="3713584" y="4711620"/>
                    <a:pt x="3745939" y="4740801"/>
                    <a:pt x="3789766" y="4740801"/>
                  </a:cubicBezTo>
                  <a:cubicBezTo>
                    <a:pt x="3833592" y="4740801"/>
                    <a:pt x="3862244" y="4709062"/>
                    <a:pt x="3865948" y="4661443"/>
                  </a:cubicBezTo>
                  <a:cubicBezTo>
                    <a:pt x="3869652" y="4613824"/>
                    <a:pt x="3818335" y="4587378"/>
                    <a:pt x="3792941" y="4588436"/>
                  </a:cubicBezTo>
                  <a:close/>
                  <a:moveTo>
                    <a:pt x="6959906" y="4575656"/>
                  </a:moveTo>
                  <a:cubicBezTo>
                    <a:pt x="6936706" y="4578827"/>
                    <a:pt x="6911592" y="4590724"/>
                    <a:pt x="6890063" y="4610594"/>
                  </a:cubicBezTo>
                  <a:cubicBezTo>
                    <a:pt x="6847005" y="4650335"/>
                    <a:pt x="6834590" y="4706920"/>
                    <a:pt x="6862334" y="4736981"/>
                  </a:cubicBezTo>
                  <a:cubicBezTo>
                    <a:pt x="6890079" y="4767041"/>
                    <a:pt x="6947475" y="4759195"/>
                    <a:pt x="6990534" y="4719454"/>
                  </a:cubicBezTo>
                  <a:cubicBezTo>
                    <a:pt x="7033593" y="4679714"/>
                    <a:pt x="7046007" y="4623129"/>
                    <a:pt x="7018263" y="4593068"/>
                  </a:cubicBezTo>
                  <a:cubicBezTo>
                    <a:pt x="7004391" y="4578038"/>
                    <a:pt x="6983106" y="4572484"/>
                    <a:pt x="6959906" y="4575656"/>
                  </a:cubicBezTo>
                  <a:close/>
                  <a:moveTo>
                    <a:pt x="3427448" y="4460720"/>
                  </a:moveTo>
                  <a:cubicBezTo>
                    <a:pt x="3360779" y="4458074"/>
                    <a:pt x="3340153" y="4526854"/>
                    <a:pt x="3338566" y="4555952"/>
                  </a:cubicBezTo>
                  <a:cubicBezTo>
                    <a:pt x="3336979" y="4585050"/>
                    <a:pt x="3389354" y="4635838"/>
                    <a:pt x="3417923" y="4635309"/>
                  </a:cubicBezTo>
                  <a:cubicBezTo>
                    <a:pt x="3446492" y="4634780"/>
                    <a:pt x="3511567" y="4594575"/>
                    <a:pt x="3509979" y="4552777"/>
                  </a:cubicBezTo>
                  <a:cubicBezTo>
                    <a:pt x="3508391" y="4510979"/>
                    <a:pt x="3494117" y="4463366"/>
                    <a:pt x="3427448" y="4460720"/>
                  </a:cubicBezTo>
                  <a:close/>
                  <a:moveTo>
                    <a:pt x="6174040" y="4311726"/>
                  </a:moveTo>
                  <a:cubicBezTo>
                    <a:pt x="6132193" y="4318363"/>
                    <a:pt x="6105726" y="4370760"/>
                    <a:pt x="6114924" y="4428757"/>
                  </a:cubicBezTo>
                  <a:cubicBezTo>
                    <a:pt x="6124122" y="4486754"/>
                    <a:pt x="6165502" y="4528390"/>
                    <a:pt x="6207349" y="4521753"/>
                  </a:cubicBezTo>
                  <a:cubicBezTo>
                    <a:pt x="6249196" y="4515117"/>
                    <a:pt x="6275664" y="4462720"/>
                    <a:pt x="6266466" y="4404723"/>
                  </a:cubicBezTo>
                  <a:cubicBezTo>
                    <a:pt x="6257268" y="4346726"/>
                    <a:pt x="6215887" y="4305090"/>
                    <a:pt x="6174040" y="4311726"/>
                  </a:cubicBezTo>
                  <a:close/>
                  <a:moveTo>
                    <a:pt x="7246443" y="4306008"/>
                  </a:moveTo>
                  <a:cubicBezTo>
                    <a:pt x="7169551" y="4306008"/>
                    <a:pt x="7107218" y="4368341"/>
                    <a:pt x="7107218" y="4445233"/>
                  </a:cubicBezTo>
                  <a:cubicBezTo>
                    <a:pt x="7107218" y="4522125"/>
                    <a:pt x="7169551" y="4584458"/>
                    <a:pt x="7246443" y="4584458"/>
                  </a:cubicBezTo>
                  <a:cubicBezTo>
                    <a:pt x="7323335" y="4584458"/>
                    <a:pt x="7385668" y="4522125"/>
                    <a:pt x="7385668" y="4445233"/>
                  </a:cubicBezTo>
                  <a:cubicBezTo>
                    <a:pt x="7385668" y="4368341"/>
                    <a:pt x="7323335" y="4306008"/>
                    <a:pt x="7246443" y="4306008"/>
                  </a:cubicBezTo>
                  <a:close/>
                  <a:moveTo>
                    <a:pt x="6163452" y="4271005"/>
                  </a:moveTo>
                  <a:cubicBezTo>
                    <a:pt x="6231043" y="4260286"/>
                    <a:pt x="6296363" y="4317971"/>
                    <a:pt x="6309349" y="4399850"/>
                  </a:cubicBezTo>
                  <a:cubicBezTo>
                    <a:pt x="6322334" y="4481729"/>
                    <a:pt x="6278068" y="4556794"/>
                    <a:pt x="6210476" y="4567513"/>
                  </a:cubicBezTo>
                  <a:cubicBezTo>
                    <a:pt x="6142885" y="4578233"/>
                    <a:pt x="6077565" y="4520547"/>
                    <a:pt x="6064580" y="4438669"/>
                  </a:cubicBezTo>
                  <a:cubicBezTo>
                    <a:pt x="6051594" y="4356790"/>
                    <a:pt x="6095861" y="4281725"/>
                    <a:pt x="6163452" y="4271005"/>
                  </a:cubicBezTo>
                  <a:close/>
                  <a:moveTo>
                    <a:pt x="7243950" y="4246187"/>
                  </a:moveTo>
                  <a:cubicBezTo>
                    <a:pt x="7352503" y="4246187"/>
                    <a:pt x="7440503" y="4334187"/>
                    <a:pt x="7440503" y="4442740"/>
                  </a:cubicBezTo>
                  <a:cubicBezTo>
                    <a:pt x="7440503" y="4551293"/>
                    <a:pt x="7352503" y="4639293"/>
                    <a:pt x="7243950" y="4639293"/>
                  </a:cubicBezTo>
                  <a:cubicBezTo>
                    <a:pt x="7135397" y="4639293"/>
                    <a:pt x="7047397" y="4551293"/>
                    <a:pt x="7047397" y="4442740"/>
                  </a:cubicBezTo>
                  <a:cubicBezTo>
                    <a:pt x="7047397" y="4334187"/>
                    <a:pt x="7135397" y="4246187"/>
                    <a:pt x="7243950" y="4246187"/>
                  </a:cubicBezTo>
                  <a:close/>
                  <a:moveTo>
                    <a:pt x="3214306" y="4166715"/>
                  </a:moveTo>
                  <a:cubicBezTo>
                    <a:pt x="3159210" y="4160837"/>
                    <a:pt x="3098233" y="4197050"/>
                    <a:pt x="3042906" y="4244223"/>
                  </a:cubicBezTo>
                  <a:lnTo>
                    <a:pt x="3000700" y="4288980"/>
                  </a:lnTo>
                  <a:lnTo>
                    <a:pt x="2975637" y="4281429"/>
                  </a:lnTo>
                  <a:cubicBezTo>
                    <a:pt x="2962303" y="4278491"/>
                    <a:pt x="2952785" y="4277862"/>
                    <a:pt x="2950191" y="4280723"/>
                  </a:cubicBezTo>
                  <a:cubicBezTo>
                    <a:pt x="2947598" y="4283583"/>
                    <a:pt x="2950631" y="4291362"/>
                    <a:pt x="2957152" y="4301809"/>
                  </a:cubicBezTo>
                  <a:lnTo>
                    <a:pt x="2975776" y="4326564"/>
                  </a:lnTo>
                  <a:lnTo>
                    <a:pt x="2942733" y="4385523"/>
                  </a:lnTo>
                  <a:cubicBezTo>
                    <a:pt x="2909170" y="4473704"/>
                    <a:pt x="2920479" y="4562127"/>
                    <a:pt x="2978497" y="4606315"/>
                  </a:cubicBezTo>
                  <a:cubicBezTo>
                    <a:pt x="3007505" y="4628408"/>
                    <a:pt x="3044071" y="4636304"/>
                    <a:pt x="3082896" y="4631704"/>
                  </a:cubicBezTo>
                  <a:lnTo>
                    <a:pt x="3111323" y="4625420"/>
                  </a:lnTo>
                  <a:lnTo>
                    <a:pt x="3028467" y="4568247"/>
                  </a:lnTo>
                  <a:cubicBezTo>
                    <a:pt x="2996715" y="4546335"/>
                    <a:pt x="2988738" y="4502835"/>
                    <a:pt x="3010649" y="4471084"/>
                  </a:cubicBezTo>
                  <a:lnTo>
                    <a:pt x="3054184" y="4407992"/>
                  </a:lnTo>
                  <a:lnTo>
                    <a:pt x="3100883" y="4433535"/>
                  </a:lnTo>
                  <a:cubicBezTo>
                    <a:pt x="3116760" y="4438025"/>
                    <a:pt x="3148226" y="4421440"/>
                    <a:pt x="3163534" y="4412983"/>
                  </a:cubicBezTo>
                  <a:cubicBezTo>
                    <a:pt x="3182224" y="4372218"/>
                    <a:pt x="3147559" y="4350347"/>
                    <a:pt x="3114647" y="4325658"/>
                  </a:cubicBezTo>
                  <a:lnTo>
                    <a:pt x="3152999" y="4264792"/>
                  </a:lnTo>
                  <a:cubicBezTo>
                    <a:pt x="3174910" y="4233039"/>
                    <a:pt x="3224761" y="4212361"/>
                    <a:pt x="3256514" y="4234271"/>
                  </a:cubicBezTo>
                  <a:lnTo>
                    <a:pt x="3336618" y="4287579"/>
                  </a:lnTo>
                  <a:cubicBezTo>
                    <a:pt x="3342258" y="4280614"/>
                    <a:pt x="3313915" y="4215797"/>
                    <a:pt x="3293530" y="4195653"/>
                  </a:cubicBezTo>
                  <a:cubicBezTo>
                    <a:pt x="3273145" y="4175509"/>
                    <a:pt x="3238792" y="4169330"/>
                    <a:pt x="3214306" y="4166715"/>
                  </a:cubicBezTo>
                  <a:close/>
                  <a:moveTo>
                    <a:pt x="3915256" y="3946036"/>
                  </a:moveTo>
                  <a:lnTo>
                    <a:pt x="3913054" y="3946117"/>
                  </a:lnTo>
                  <a:cubicBezTo>
                    <a:pt x="3911162" y="3946540"/>
                    <a:pt x="3907956" y="3948818"/>
                    <a:pt x="3907129" y="3949792"/>
                  </a:cubicBezTo>
                  <a:cubicBezTo>
                    <a:pt x="3906303" y="3950767"/>
                    <a:pt x="3907260" y="3951796"/>
                    <a:pt x="3908095" y="3951965"/>
                  </a:cubicBezTo>
                  <a:cubicBezTo>
                    <a:pt x="3908929" y="3952133"/>
                    <a:pt x="3910894" y="3950647"/>
                    <a:pt x="3912136" y="3950803"/>
                  </a:cubicBezTo>
                  <a:cubicBezTo>
                    <a:pt x="3913378" y="3950959"/>
                    <a:pt x="3914799" y="3951716"/>
                    <a:pt x="3915172" y="3952338"/>
                  </a:cubicBezTo>
                  <a:cubicBezTo>
                    <a:pt x="3915545" y="3952960"/>
                    <a:pt x="3915153" y="3953950"/>
                    <a:pt x="3914376" y="3954537"/>
                  </a:cubicBezTo>
                  <a:cubicBezTo>
                    <a:pt x="3913599" y="3955123"/>
                    <a:pt x="3910382" y="3955451"/>
                    <a:pt x="3910882" y="3956419"/>
                  </a:cubicBezTo>
                  <a:cubicBezTo>
                    <a:pt x="3911382" y="3957386"/>
                    <a:pt x="3916491" y="3958619"/>
                    <a:pt x="3917376" y="3960345"/>
                  </a:cubicBezTo>
                  <a:cubicBezTo>
                    <a:pt x="3918261" y="3962071"/>
                    <a:pt x="3917538" y="3965312"/>
                    <a:pt x="3916192" y="3966775"/>
                  </a:cubicBezTo>
                  <a:cubicBezTo>
                    <a:pt x="3914846" y="3968238"/>
                    <a:pt x="3911313" y="3967127"/>
                    <a:pt x="3909302" y="3969124"/>
                  </a:cubicBezTo>
                  <a:cubicBezTo>
                    <a:pt x="3907290" y="3971121"/>
                    <a:pt x="3904133" y="3975595"/>
                    <a:pt x="3904124" y="3978756"/>
                  </a:cubicBezTo>
                  <a:cubicBezTo>
                    <a:pt x="3904115" y="3981918"/>
                    <a:pt x="3906689" y="3986975"/>
                    <a:pt x="3909247" y="3988092"/>
                  </a:cubicBezTo>
                  <a:cubicBezTo>
                    <a:pt x="3911805" y="3989210"/>
                    <a:pt x="3917067" y="3987718"/>
                    <a:pt x="3919471" y="3985460"/>
                  </a:cubicBezTo>
                  <a:cubicBezTo>
                    <a:pt x="3921876" y="3983202"/>
                    <a:pt x="3923581" y="3977389"/>
                    <a:pt x="3923675" y="3974544"/>
                  </a:cubicBezTo>
                  <a:cubicBezTo>
                    <a:pt x="3923768" y="3971699"/>
                    <a:pt x="3919933" y="3970424"/>
                    <a:pt x="3920031" y="3968391"/>
                  </a:cubicBezTo>
                  <a:cubicBezTo>
                    <a:pt x="3920130" y="3966357"/>
                    <a:pt x="3922416" y="3962705"/>
                    <a:pt x="3924267" y="3962344"/>
                  </a:cubicBezTo>
                  <a:cubicBezTo>
                    <a:pt x="3926117" y="3961981"/>
                    <a:pt x="3930418" y="3964502"/>
                    <a:pt x="3931321" y="3964352"/>
                  </a:cubicBezTo>
                  <a:cubicBezTo>
                    <a:pt x="3932224" y="3964202"/>
                    <a:pt x="3930010" y="3962324"/>
                    <a:pt x="3929684" y="3961444"/>
                  </a:cubicBezTo>
                  <a:cubicBezTo>
                    <a:pt x="3929359" y="3960564"/>
                    <a:pt x="3929670" y="3959145"/>
                    <a:pt x="3930301" y="3958700"/>
                  </a:cubicBezTo>
                  <a:cubicBezTo>
                    <a:pt x="3930932" y="3958256"/>
                    <a:pt x="3932640" y="3958196"/>
                    <a:pt x="3933471" y="3958778"/>
                  </a:cubicBezTo>
                  <a:cubicBezTo>
                    <a:pt x="3934301" y="3959359"/>
                    <a:pt x="3934650" y="3961404"/>
                    <a:pt x="3935285" y="3962191"/>
                  </a:cubicBezTo>
                  <a:cubicBezTo>
                    <a:pt x="3935919" y="3962977"/>
                    <a:pt x="3937247" y="3964056"/>
                    <a:pt x="3937651" y="3963122"/>
                  </a:cubicBezTo>
                  <a:cubicBezTo>
                    <a:pt x="3938056" y="3962189"/>
                    <a:pt x="3938085" y="3958051"/>
                    <a:pt x="3937712" y="3956590"/>
                  </a:cubicBezTo>
                  <a:cubicBezTo>
                    <a:pt x="3937338" y="3955129"/>
                    <a:pt x="3936749" y="3955165"/>
                    <a:pt x="3933544" y="3953609"/>
                  </a:cubicBezTo>
                  <a:cubicBezTo>
                    <a:pt x="3930339" y="3952053"/>
                    <a:pt x="3921743" y="3948567"/>
                    <a:pt x="3918483" y="3947256"/>
                  </a:cubicBezTo>
                  <a:cubicBezTo>
                    <a:pt x="3916854" y="3946601"/>
                    <a:pt x="3915969" y="3946210"/>
                    <a:pt x="3915256" y="3946036"/>
                  </a:cubicBezTo>
                  <a:close/>
                  <a:moveTo>
                    <a:pt x="3937775" y="3939938"/>
                  </a:moveTo>
                  <a:cubicBezTo>
                    <a:pt x="3935869" y="3943678"/>
                    <a:pt x="3938299" y="3947383"/>
                    <a:pt x="3939682" y="3949534"/>
                  </a:cubicBezTo>
                  <a:cubicBezTo>
                    <a:pt x="3941066" y="3951685"/>
                    <a:pt x="3943255" y="3953264"/>
                    <a:pt x="3946076" y="3952843"/>
                  </a:cubicBezTo>
                  <a:cubicBezTo>
                    <a:pt x="3948897" y="3952422"/>
                    <a:pt x="3948030" y="3950624"/>
                    <a:pt x="3956607" y="3947007"/>
                  </a:cubicBezTo>
                  <a:cubicBezTo>
                    <a:pt x="3947449" y="3945943"/>
                    <a:pt x="3940306" y="3938821"/>
                    <a:pt x="3937775" y="3939938"/>
                  </a:cubicBezTo>
                  <a:close/>
                  <a:moveTo>
                    <a:pt x="3907792" y="3922932"/>
                  </a:moveTo>
                  <a:cubicBezTo>
                    <a:pt x="3911195" y="3931595"/>
                    <a:pt x="3908678" y="3931339"/>
                    <a:pt x="3909970" y="3934012"/>
                  </a:cubicBezTo>
                  <a:cubicBezTo>
                    <a:pt x="3911262" y="3936684"/>
                    <a:pt x="3913207" y="3939164"/>
                    <a:pt x="3915546" y="3938969"/>
                  </a:cubicBezTo>
                  <a:cubicBezTo>
                    <a:pt x="3917886" y="3938775"/>
                    <a:pt x="3922662" y="3936822"/>
                    <a:pt x="3924007" y="3932845"/>
                  </a:cubicBezTo>
                  <a:cubicBezTo>
                    <a:pt x="3923038" y="3930254"/>
                    <a:pt x="3914951" y="3928741"/>
                    <a:pt x="3907792" y="3922932"/>
                  </a:cubicBezTo>
                  <a:close/>
                  <a:moveTo>
                    <a:pt x="3901595" y="3905361"/>
                  </a:moveTo>
                  <a:cubicBezTo>
                    <a:pt x="3904355" y="3906081"/>
                    <a:pt x="3908308" y="3909386"/>
                    <a:pt x="3910677" y="3910587"/>
                  </a:cubicBezTo>
                  <a:cubicBezTo>
                    <a:pt x="3913575" y="3903392"/>
                    <a:pt x="3916533" y="3907036"/>
                    <a:pt x="3921256" y="3906413"/>
                  </a:cubicBezTo>
                  <a:cubicBezTo>
                    <a:pt x="3925542" y="3905426"/>
                    <a:pt x="3930216" y="3905215"/>
                    <a:pt x="3935961" y="3906849"/>
                  </a:cubicBezTo>
                  <a:cubicBezTo>
                    <a:pt x="3941706" y="3908484"/>
                    <a:pt x="3951380" y="3912719"/>
                    <a:pt x="3955727" y="3916219"/>
                  </a:cubicBezTo>
                  <a:cubicBezTo>
                    <a:pt x="3960074" y="3919718"/>
                    <a:pt x="3961829" y="3921057"/>
                    <a:pt x="3962043" y="3927845"/>
                  </a:cubicBezTo>
                  <a:cubicBezTo>
                    <a:pt x="3965377" y="3930898"/>
                    <a:pt x="3969623" y="3933428"/>
                    <a:pt x="3967441" y="3937154"/>
                  </a:cubicBezTo>
                  <a:cubicBezTo>
                    <a:pt x="3977038" y="3937739"/>
                    <a:pt x="3978838" y="3942244"/>
                    <a:pt x="3978867" y="3945372"/>
                  </a:cubicBezTo>
                  <a:cubicBezTo>
                    <a:pt x="3978896" y="3948499"/>
                    <a:pt x="3969564" y="3954588"/>
                    <a:pt x="3967614" y="3955921"/>
                  </a:cubicBezTo>
                  <a:cubicBezTo>
                    <a:pt x="3969590" y="3960657"/>
                    <a:pt x="3969882" y="3961661"/>
                    <a:pt x="3969184" y="3965790"/>
                  </a:cubicBezTo>
                  <a:cubicBezTo>
                    <a:pt x="3968487" y="3969920"/>
                    <a:pt x="3965789" y="3976211"/>
                    <a:pt x="3963427" y="3980697"/>
                  </a:cubicBezTo>
                  <a:cubicBezTo>
                    <a:pt x="3961066" y="3985183"/>
                    <a:pt x="3956411" y="3989658"/>
                    <a:pt x="3955015" y="3992706"/>
                  </a:cubicBezTo>
                  <a:cubicBezTo>
                    <a:pt x="3953619" y="3995754"/>
                    <a:pt x="3952012" y="3998550"/>
                    <a:pt x="3955053" y="3998986"/>
                  </a:cubicBezTo>
                  <a:cubicBezTo>
                    <a:pt x="3958093" y="3999422"/>
                    <a:pt x="3966443" y="3996239"/>
                    <a:pt x="3973260" y="3995323"/>
                  </a:cubicBezTo>
                  <a:lnTo>
                    <a:pt x="3992933" y="3992695"/>
                  </a:lnTo>
                  <a:cubicBezTo>
                    <a:pt x="4025759" y="3989217"/>
                    <a:pt x="4057797" y="3994168"/>
                    <a:pt x="4076342" y="3996741"/>
                  </a:cubicBezTo>
                  <a:lnTo>
                    <a:pt x="4105763" y="4001104"/>
                  </a:lnTo>
                  <a:lnTo>
                    <a:pt x="4138746" y="4003718"/>
                  </a:lnTo>
                  <a:cubicBezTo>
                    <a:pt x="4179554" y="4002435"/>
                    <a:pt x="4213249" y="3989450"/>
                    <a:pt x="4212160" y="3979664"/>
                  </a:cubicBezTo>
                  <a:cubicBezTo>
                    <a:pt x="4211120" y="3970325"/>
                    <a:pt x="4151856" y="3978135"/>
                    <a:pt x="4128240" y="3977681"/>
                  </a:cubicBezTo>
                  <a:cubicBezTo>
                    <a:pt x="4104624" y="3977227"/>
                    <a:pt x="4086181" y="3979141"/>
                    <a:pt x="4070464" y="3976941"/>
                  </a:cubicBezTo>
                  <a:cubicBezTo>
                    <a:pt x="4054748" y="3974740"/>
                    <a:pt x="4039609" y="3970493"/>
                    <a:pt x="4033940" y="3964478"/>
                  </a:cubicBezTo>
                  <a:cubicBezTo>
                    <a:pt x="4028271" y="3958463"/>
                    <a:pt x="4032126" y="3946320"/>
                    <a:pt x="4036449" y="3940851"/>
                  </a:cubicBezTo>
                  <a:cubicBezTo>
                    <a:pt x="4039979" y="3936386"/>
                    <a:pt x="4046284" y="3929703"/>
                    <a:pt x="4072514" y="3920791"/>
                  </a:cubicBezTo>
                  <a:cubicBezTo>
                    <a:pt x="4074939" y="3914569"/>
                    <a:pt x="4090850" y="3912224"/>
                    <a:pt x="4099195" y="3910768"/>
                  </a:cubicBezTo>
                  <a:cubicBezTo>
                    <a:pt x="4105446" y="3909313"/>
                    <a:pt x="4123154" y="3910774"/>
                    <a:pt x="4139646" y="3912256"/>
                  </a:cubicBezTo>
                  <a:cubicBezTo>
                    <a:pt x="4156781" y="3913796"/>
                    <a:pt x="4177833" y="3920560"/>
                    <a:pt x="4200212" y="3909237"/>
                  </a:cubicBezTo>
                  <a:cubicBezTo>
                    <a:pt x="4198609" y="3920115"/>
                    <a:pt x="4155915" y="3923998"/>
                    <a:pt x="4137390" y="3924034"/>
                  </a:cubicBezTo>
                  <a:cubicBezTo>
                    <a:pt x="4148612" y="3928360"/>
                    <a:pt x="4164181" y="3925853"/>
                    <a:pt x="4175942" y="3924909"/>
                  </a:cubicBezTo>
                  <a:cubicBezTo>
                    <a:pt x="4187704" y="3923965"/>
                    <a:pt x="4196763" y="3920025"/>
                    <a:pt x="4207960" y="3918369"/>
                  </a:cubicBezTo>
                  <a:cubicBezTo>
                    <a:pt x="4219156" y="3916713"/>
                    <a:pt x="4231710" y="3914513"/>
                    <a:pt x="4243123" y="3914975"/>
                  </a:cubicBezTo>
                  <a:cubicBezTo>
                    <a:pt x="4254536" y="3915437"/>
                    <a:pt x="4274188" y="3919081"/>
                    <a:pt x="4276437" y="3921142"/>
                  </a:cubicBezTo>
                  <a:cubicBezTo>
                    <a:pt x="4265194" y="3919535"/>
                    <a:pt x="4236844" y="3924092"/>
                    <a:pt x="4222577" y="3926378"/>
                  </a:cubicBezTo>
                  <a:cubicBezTo>
                    <a:pt x="4208311" y="3928663"/>
                    <a:pt x="4200513" y="3932424"/>
                    <a:pt x="4190838" y="3934857"/>
                  </a:cubicBezTo>
                  <a:cubicBezTo>
                    <a:pt x="4181163" y="3937289"/>
                    <a:pt x="4172929" y="3939296"/>
                    <a:pt x="4164529" y="3940973"/>
                  </a:cubicBezTo>
                  <a:cubicBezTo>
                    <a:pt x="4156129" y="3942651"/>
                    <a:pt x="4150765" y="3944056"/>
                    <a:pt x="4140438" y="3944923"/>
                  </a:cubicBezTo>
                  <a:cubicBezTo>
                    <a:pt x="4130111" y="3945790"/>
                    <a:pt x="4114125" y="3948337"/>
                    <a:pt x="4102567" y="3946176"/>
                  </a:cubicBezTo>
                  <a:cubicBezTo>
                    <a:pt x="4091009" y="3944015"/>
                    <a:pt x="4073920" y="3940844"/>
                    <a:pt x="4071087" y="3931958"/>
                  </a:cubicBezTo>
                  <a:cubicBezTo>
                    <a:pt x="4060057" y="3934797"/>
                    <a:pt x="4029677" y="3955708"/>
                    <a:pt x="4051679" y="3961435"/>
                  </a:cubicBezTo>
                  <a:cubicBezTo>
                    <a:pt x="4087808" y="3970839"/>
                    <a:pt x="4175431" y="3956939"/>
                    <a:pt x="4204101" y="3962205"/>
                  </a:cubicBezTo>
                  <a:cubicBezTo>
                    <a:pt x="4232771" y="3967471"/>
                    <a:pt x="4229796" y="3984353"/>
                    <a:pt x="4223700" y="3993032"/>
                  </a:cubicBezTo>
                  <a:cubicBezTo>
                    <a:pt x="4217605" y="4001711"/>
                    <a:pt x="4173775" y="4013879"/>
                    <a:pt x="4167527" y="4014277"/>
                  </a:cubicBezTo>
                  <a:lnTo>
                    <a:pt x="4112456" y="4017781"/>
                  </a:lnTo>
                  <a:lnTo>
                    <a:pt x="4113400" y="4021542"/>
                  </a:lnTo>
                  <a:cubicBezTo>
                    <a:pt x="4114518" y="4025185"/>
                    <a:pt x="4116197" y="4028095"/>
                    <a:pt x="4120365" y="4029884"/>
                  </a:cubicBezTo>
                  <a:cubicBezTo>
                    <a:pt x="4128700" y="4033462"/>
                    <a:pt x="4132218" y="4035233"/>
                    <a:pt x="4136251" y="4038117"/>
                  </a:cubicBezTo>
                  <a:cubicBezTo>
                    <a:pt x="4140285" y="4041000"/>
                    <a:pt x="4146248" y="4048609"/>
                    <a:pt x="4145003" y="4052853"/>
                  </a:cubicBezTo>
                  <a:cubicBezTo>
                    <a:pt x="4143758" y="4057097"/>
                    <a:pt x="4127781" y="4062429"/>
                    <a:pt x="4128779" y="4063581"/>
                  </a:cubicBezTo>
                  <a:cubicBezTo>
                    <a:pt x="4129778" y="4069095"/>
                    <a:pt x="4135991" y="4067083"/>
                    <a:pt x="4142706" y="4072850"/>
                  </a:cubicBezTo>
                  <a:cubicBezTo>
                    <a:pt x="4135567" y="4080503"/>
                    <a:pt x="4131476" y="4075563"/>
                    <a:pt x="4128718" y="4079056"/>
                  </a:cubicBezTo>
                  <a:cubicBezTo>
                    <a:pt x="4125960" y="4082548"/>
                    <a:pt x="4118942" y="4082648"/>
                    <a:pt x="4126159" y="4093805"/>
                  </a:cubicBezTo>
                  <a:cubicBezTo>
                    <a:pt x="4120288" y="4095801"/>
                    <a:pt x="4119871" y="4093333"/>
                    <a:pt x="4116180" y="4091029"/>
                  </a:cubicBezTo>
                  <a:cubicBezTo>
                    <a:pt x="4115980" y="4097450"/>
                    <a:pt x="4112653" y="4101535"/>
                    <a:pt x="4109252" y="4103101"/>
                  </a:cubicBezTo>
                  <a:cubicBezTo>
                    <a:pt x="4105850" y="4104668"/>
                    <a:pt x="4098945" y="4098412"/>
                    <a:pt x="4095769" y="4100430"/>
                  </a:cubicBezTo>
                  <a:cubicBezTo>
                    <a:pt x="4092592" y="4102447"/>
                    <a:pt x="4092717" y="4112124"/>
                    <a:pt x="4090194" y="4115206"/>
                  </a:cubicBezTo>
                  <a:cubicBezTo>
                    <a:pt x="4087671" y="4118288"/>
                    <a:pt x="4086347" y="4117033"/>
                    <a:pt x="4080629" y="4118923"/>
                  </a:cubicBezTo>
                  <a:cubicBezTo>
                    <a:pt x="4078277" y="4120678"/>
                    <a:pt x="4076756" y="4118590"/>
                    <a:pt x="4080010" y="4126612"/>
                  </a:cubicBezTo>
                  <a:cubicBezTo>
                    <a:pt x="4072797" y="4122331"/>
                    <a:pt x="4071745" y="4118038"/>
                    <a:pt x="4073978" y="4112083"/>
                  </a:cubicBezTo>
                  <a:cubicBezTo>
                    <a:pt x="4068241" y="4107895"/>
                    <a:pt x="4069686" y="4107753"/>
                    <a:pt x="4070706" y="4105125"/>
                  </a:cubicBezTo>
                  <a:cubicBezTo>
                    <a:pt x="4071726" y="4102498"/>
                    <a:pt x="4076343" y="4100459"/>
                    <a:pt x="4080098" y="4096316"/>
                  </a:cubicBezTo>
                  <a:cubicBezTo>
                    <a:pt x="4075127" y="4093919"/>
                    <a:pt x="4068423" y="4101121"/>
                    <a:pt x="4065315" y="4101212"/>
                  </a:cubicBezTo>
                  <a:cubicBezTo>
                    <a:pt x="4062207" y="4101303"/>
                    <a:pt x="4063154" y="4096049"/>
                    <a:pt x="4061450" y="4096861"/>
                  </a:cubicBezTo>
                  <a:cubicBezTo>
                    <a:pt x="4059745" y="4097674"/>
                    <a:pt x="4055304" y="4099802"/>
                    <a:pt x="4055088" y="4106090"/>
                  </a:cubicBezTo>
                  <a:cubicBezTo>
                    <a:pt x="4051980" y="4100670"/>
                    <a:pt x="4049671" y="4094427"/>
                    <a:pt x="4057930" y="4090461"/>
                  </a:cubicBezTo>
                  <a:cubicBezTo>
                    <a:pt x="4054589" y="4087280"/>
                    <a:pt x="4052384" y="4081087"/>
                    <a:pt x="4058181" y="4079522"/>
                  </a:cubicBezTo>
                  <a:cubicBezTo>
                    <a:pt x="4062879" y="4078254"/>
                    <a:pt x="4064264" y="4081954"/>
                    <a:pt x="4071987" y="4079214"/>
                  </a:cubicBezTo>
                  <a:cubicBezTo>
                    <a:pt x="4063274" y="4074112"/>
                    <a:pt x="4067656" y="4070807"/>
                    <a:pt x="4070354" y="4069200"/>
                  </a:cubicBezTo>
                  <a:cubicBezTo>
                    <a:pt x="4063674" y="4070113"/>
                    <a:pt x="4064323" y="4068436"/>
                    <a:pt x="4055605" y="4070824"/>
                  </a:cubicBezTo>
                  <a:cubicBezTo>
                    <a:pt x="4058946" y="4066425"/>
                    <a:pt x="4068528" y="4060390"/>
                    <a:pt x="4073179" y="4063413"/>
                  </a:cubicBezTo>
                  <a:cubicBezTo>
                    <a:pt x="4077629" y="4062858"/>
                    <a:pt x="4078815" y="4062605"/>
                    <a:pt x="4082053" y="4064291"/>
                  </a:cubicBezTo>
                  <a:cubicBezTo>
                    <a:pt x="4085290" y="4065976"/>
                    <a:pt x="4088795" y="4073603"/>
                    <a:pt x="4092605" y="4073528"/>
                  </a:cubicBezTo>
                  <a:cubicBezTo>
                    <a:pt x="4096415" y="4073454"/>
                    <a:pt x="4102070" y="4066596"/>
                    <a:pt x="4104914" y="4063846"/>
                  </a:cubicBezTo>
                  <a:cubicBezTo>
                    <a:pt x="4107759" y="4061097"/>
                    <a:pt x="4110634" y="4059692"/>
                    <a:pt x="4109672" y="4057030"/>
                  </a:cubicBezTo>
                  <a:cubicBezTo>
                    <a:pt x="4108710" y="4054368"/>
                    <a:pt x="4103565" y="4050414"/>
                    <a:pt x="4099141" y="4047872"/>
                  </a:cubicBezTo>
                  <a:cubicBezTo>
                    <a:pt x="4094718" y="4045330"/>
                    <a:pt x="4095561" y="4046442"/>
                    <a:pt x="4083131" y="4041777"/>
                  </a:cubicBezTo>
                  <a:cubicBezTo>
                    <a:pt x="4072827" y="4046131"/>
                    <a:pt x="4063861" y="4047566"/>
                    <a:pt x="4038172" y="4044899"/>
                  </a:cubicBezTo>
                  <a:lnTo>
                    <a:pt x="4024782" y="4043329"/>
                  </a:lnTo>
                  <a:lnTo>
                    <a:pt x="4027515" y="4045784"/>
                  </a:lnTo>
                  <a:cubicBezTo>
                    <a:pt x="4041846" y="4060489"/>
                    <a:pt x="4040221" y="4073383"/>
                    <a:pt x="4039391" y="4094429"/>
                  </a:cubicBezTo>
                  <a:cubicBezTo>
                    <a:pt x="4048164" y="4099190"/>
                    <a:pt x="4050674" y="4108129"/>
                    <a:pt x="4050733" y="4116772"/>
                  </a:cubicBezTo>
                  <a:cubicBezTo>
                    <a:pt x="4050791" y="4125415"/>
                    <a:pt x="4043836" y="4121973"/>
                    <a:pt x="4039742" y="4122729"/>
                  </a:cubicBezTo>
                  <a:cubicBezTo>
                    <a:pt x="4035648" y="4123485"/>
                    <a:pt x="4029324" y="4121187"/>
                    <a:pt x="4026172" y="4121309"/>
                  </a:cubicBezTo>
                  <a:cubicBezTo>
                    <a:pt x="4023019" y="4121431"/>
                    <a:pt x="4021934" y="4121344"/>
                    <a:pt x="4020825" y="4123462"/>
                  </a:cubicBezTo>
                  <a:cubicBezTo>
                    <a:pt x="4019716" y="4125581"/>
                    <a:pt x="4021978" y="4131580"/>
                    <a:pt x="4019516" y="4134018"/>
                  </a:cubicBezTo>
                  <a:cubicBezTo>
                    <a:pt x="4017055" y="4136457"/>
                    <a:pt x="4009098" y="4138610"/>
                    <a:pt x="4006057" y="4138093"/>
                  </a:cubicBezTo>
                  <a:cubicBezTo>
                    <a:pt x="4003521" y="4137239"/>
                    <a:pt x="4002243" y="4130958"/>
                    <a:pt x="3999526" y="4130042"/>
                  </a:cubicBezTo>
                  <a:cubicBezTo>
                    <a:pt x="3997071" y="4131220"/>
                    <a:pt x="3996118" y="4129508"/>
                    <a:pt x="3990802" y="4129370"/>
                  </a:cubicBezTo>
                  <a:cubicBezTo>
                    <a:pt x="3993863" y="4134206"/>
                    <a:pt x="3988822" y="4138218"/>
                    <a:pt x="3986043" y="4139339"/>
                  </a:cubicBezTo>
                  <a:cubicBezTo>
                    <a:pt x="3986404" y="4141768"/>
                    <a:pt x="3989737" y="4143849"/>
                    <a:pt x="3995590" y="4146130"/>
                  </a:cubicBezTo>
                  <a:cubicBezTo>
                    <a:pt x="3984951" y="4150506"/>
                    <a:pt x="3976820" y="4143739"/>
                    <a:pt x="3977793" y="4139065"/>
                  </a:cubicBezTo>
                  <a:cubicBezTo>
                    <a:pt x="3977457" y="4136485"/>
                    <a:pt x="3978558" y="4136301"/>
                    <a:pt x="3976298" y="4134056"/>
                  </a:cubicBezTo>
                  <a:cubicBezTo>
                    <a:pt x="3977964" y="4131811"/>
                    <a:pt x="3974625" y="4120402"/>
                    <a:pt x="3973653" y="4131876"/>
                  </a:cubicBezTo>
                  <a:cubicBezTo>
                    <a:pt x="3967882" y="4128430"/>
                    <a:pt x="3967377" y="4132658"/>
                    <a:pt x="3967326" y="4133532"/>
                  </a:cubicBezTo>
                  <a:cubicBezTo>
                    <a:pt x="3967275" y="4134406"/>
                    <a:pt x="3968603" y="4135505"/>
                    <a:pt x="3973346" y="4137120"/>
                  </a:cubicBezTo>
                  <a:cubicBezTo>
                    <a:pt x="3968143" y="4138210"/>
                    <a:pt x="3959897" y="4137838"/>
                    <a:pt x="3960970" y="4133009"/>
                  </a:cubicBezTo>
                  <a:cubicBezTo>
                    <a:pt x="3957069" y="4126871"/>
                    <a:pt x="3956129" y="4124087"/>
                    <a:pt x="3955961" y="4120972"/>
                  </a:cubicBezTo>
                  <a:cubicBezTo>
                    <a:pt x="3955792" y="4117856"/>
                    <a:pt x="3957524" y="4115644"/>
                    <a:pt x="3959961" y="4114317"/>
                  </a:cubicBezTo>
                  <a:cubicBezTo>
                    <a:pt x="3962397" y="4112990"/>
                    <a:pt x="3968260" y="4113818"/>
                    <a:pt x="3970578" y="4113008"/>
                  </a:cubicBezTo>
                  <a:cubicBezTo>
                    <a:pt x="3972896" y="4112198"/>
                    <a:pt x="3974797" y="4109824"/>
                    <a:pt x="3973868" y="4109456"/>
                  </a:cubicBezTo>
                  <a:cubicBezTo>
                    <a:pt x="3972940" y="4109089"/>
                    <a:pt x="3967463" y="4111158"/>
                    <a:pt x="3965008" y="4110803"/>
                  </a:cubicBezTo>
                  <a:cubicBezTo>
                    <a:pt x="3962552" y="4110448"/>
                    <a:pt x="3960041" y="4108903"/>
                    <a:pt x="3959138" y="4107327"/>
                  </a:cubicBezTo>
                  <a:cubicBezTo>
                    <a:pt x="3958234" y="4105750"/>
                    <a:pt x="3961775" y="4101512"/>
                    <a:pt x="3959588" y="4101344"/>
                  </a:cubicBezTo>
                  <a:cubicBezTo>
                    <a:pt x="3957400" y="4101176"/>
                    <a:pt x="3956093" y="4101998"/>
                    <a:pt x="3947848" y="4107103"/>
                  </a:cubicBezTo>
                  <a:cubicBezTo>
                    <a:pt x="3949580" y="4102710"/>
                    <a:pt x="3950780" y="4093439"/>
                    <a:pt x="3963175" y="4092524"/>
                  </a:cubicBezTo>
                  <a:cubicBezTo>
                    <a:pt x="3966670" y="4087420"/>
                    <a:pt x="3972292" y="4088186"/>
                    <a:pt x="3975625" y="4089045"/>
                  </a:cubicBezTo>
                  <a:cubicBezTo>
                    <a:pt x="3978959" y="4089905"/>
                    <a:pt x="3980479" y="4094535"/>
                    <a:pt x="3983177" y="4097681"/>
                  </a:cubicBezTo>
                  <a:cubicBezTo>
                    <a:pt x="3985875" y="4100828"/>
                    <a:pt x="3988237" y="4106827"/>
                    <a:pt x="3991814" y="4107924"/>
                  </a:cubicBezTo>
                  <a:cubicBezTo>
                    <a:pt x="3995390" y="4109020"/>
                    <a:pt x="4000848" y="4105195"/>
                    <a:pt x="4004637" y="4104261"/>
                  </a:cubicBezTo>
                  <a:cubicBezTo>
                    <a:pt x="4008425" y="4103327"/>
                    <a:pt x="4009521" y="4103676"/>
                    <a:pt x="4014544" y="4102318"/>
                  </a:cubicBezTo>
                  <a:cubicBezTo>
                    <a:pt x="4010144" y="4097033"/>
                    <a:pt x="4006015" y="4094833"/>
                    <a:pt x="4002057" y="4089479"/>
                  </a:cubicBezTo>
                  <a:cubicBezTo>
                    <a:pt x="3995153" y="4080143"/>
                    <a:pt x="3992709" y="4069006"/>
                    <a:pt x="3999478" y="4052675"/>
                  </a:cubicBezTo>
                  <a:lnTo>
                    <a:pt x="4001590" y="4047177"/>
                  </a:lnTo>
                  <a:cubicBezTo>
                    <a:pt x="3981105" y="4051570"/>
                    <a:pt x="3964378" y="4065816"/>
                    <a:pt x="3949654" y="4065366"/>
                  </a:cubicBezTo>
                  <a:cubicBezTo>
                    <a:pt x="3948894" y="4070619"/>
                    <a:pt x="3945747" y="4087894"/>
                    <a:pt x="3937476" y="4103442"/>
                  </a:cubicBezTo>
                  <a:cubicBezTo>
                    <a:pt x="3938430" y="4110723"/>
                    <a:pt x="3926865" y="4116703"/>
                    <a:pt x="3916114" y="4119521"/>
                  </a:cubicBezTo>
                  <a:cubicBezTo>
                    <a:pt x="3916620" y="4115270"/>
                    <a:pt x="3921493" y="4116631"/>
                    <a:pt x="3920965" y="4111184"/>
                  </a:cubicBezTo>
                  <a:cubicBezTo>
                    <a:pt x="3910489" y="4117516"/>
                    <a:pt x="3904943" y="4114058"/>
                    <a:pt x="3899680" y="4118073"/>
                  </a:cubicBezTo>
                  <a:cubicBezTo>
                    <a:pt x="3894416" y="4122088"/>
                    <a:pt x="3892224" y="4124653"/>
                    <a:pt x="3889384" y="4135272"/>
                  </a:cubicBezTo>
                  <a:cubicBezTo>
                    <a:pt x="3886892" y="4127829"/>
                    <a:pt x="3888621" y="4126789"/>
                    <a:pt x="3888659" y="4121841"/>
                  </a:cubicBezTo>
                  <a:cubicBezTo>
                    <a:pt x="3886341" y="4123175"/>
                    <a:pt x="3885553" y="4120671"/>
                    <a:pt x="3880971" y="4125216"/>
                  </a:cubicBezTo>
                  <a:cubicBezTo>
                    <a:pt x="3879792" y="4119029"/>
                    <a:pt x="3879371" y="4123970"/>
                    <a:pt x="3880973" y="4114821"/>
                  </a:cubicBezTo>
                  <a:cubicBezTo>
                    <a:pt x="3877863" y="4114572"/>
                    <a:pt x="3867272" y="4117955"/>
                    <a:pt x="3863187" y="4117441"/>
                  </a:cubicBezTo>
                  <a:cubicBezTo>
                    <a:pt x="3859101" y="4116926"/>
                    <a:pt x="3858907" y="4113009"/>
                    <a:pt x="3856459" y="4111731"/>
                  </a:cubicBezTo>
                  <a:cubicBezTo>
                    <a:pt x="3854273" y="4119091"/>
                    <a:pt x="3845542" y="4126024"/>
                    <a:pt x="3843874" y="4126001"/>
                  </a:cubicBezTo>
                  <a:cubicBezTo>
                    <a:pt x="3842206" y="4125978"/>
                    <a:pt x="3849855" y="4119428"/>
                    <a:pt x="3846453" y="4111595"/>
                  </a:cubicBezTo>
                  <a:cubicBezTo>
                    <a:pt x="3845144" y="4111090"/>
                    <a:pt x="3841736" y="4119473"/>
                    <a:pt x="3839162" y="4118002"/>
                  </a:cubicBezTo>
                  <a:cubicBezTo>
                    <a:pt x="3839992" y="4111557"/>
                    <a:pt x="3837206" y="4108785"/>
                    <a:pt x="3834153" y="4106871"/>
                  </a:cubicBezTo>
                  <a:cubicBezTo>
                    <a:pt x="3835811" y="4115951"/>
                    <a:pt x="3825904" y="4122114"/>
                    <a:pt x="3821802" y="4122487"/>
                  </a:cubicBezTo>
                  <a:cubicBezTo>
                    <a:pt x="3817700" y="4122861"/>
                    <a:pt x="3813142" y="4114798"/>
                    <a:pt x="3809540" y="4109114"/>
                  </a:cubicBezTo>
                  <a:cubicBezTo>
                    <a:pt x="3804892" y="4110497"/>
                    <a:pt x="3807037" y="4120470"/>
                    <a:pt x="3804906" y="4122935"/>
                  </a:cubicBezTo>
                  <a:cubicBezTo>
                    <a:pt x="3802775" y="4125401"/>
                    <a:pt x="3797459" y="4121502"/>
                    <a:pt x="3796755" y="4123907"/>
                  </a:cubicBezTo>
                  <a:cubicBezTo>
                    <a:pt x="3796051" y="4126312"/>
                    <a:pt x="3796591" y="4131750"/>
                    <a:pt x="3800680" y="4137366"/>
                  </a:cubicBezTo>
                  <a:cubicBezTo>
                    <a:pt x="3782257" y="4130941"/>
                    <a:pt x="3791447" y="4124119"/>
                    <a:pt x="3788307" y="4119907"/>
                  </a:cubicBezTo>
                  <a:cubicBezTo>
                    <a:pt x="3785166" y="4115696"/>
                    <a:pt x="3781369" y="4115910"/>
                    <a:pt x="3781836" y="4112096"/>
                  </a:cubicBezTo>
                  <a:cubicBezTo>
                    <a:pt x="3782303" y="4108283"/>
                    <a:pt x="3793354" y="4101334"/>
                    <a:pt x="3791111" y="4097027"/>
                  </a:cubicBezTo>
                  <a:cubicBezTo>
                    <a:pt x="3788082" y="4097956"/>
                    <a:pt x="3783982" y="4102449"/>
                    <a:pt x="3780680" y="4103010"/>
                  </a:cubicBezTo>
                  <a:cubicBezTo>
                    <a:pt x="3777377" y="4103571"/>
                    <a:pt x="3773352" y="4102766"/>
                    <a:pt x="3771295" y="4100392"/>
                  </a:cubicBezTo>
                  <a:cubicBezTo>
                    <a:pt x="3769239" y="4098018"/>
                    <a:pt x="3770635" y="4089800"/>
                    <a:pt x="3768342" y="4088766"/>
                  </a:cubicBezTo>
                  <a:cubicBezTo>
                    <a:pt x="3766050" y="4087732"/>
                    <a:pt x="3765678" y="4087435"/>
                    <a:pt x="3758847" y="4096803"/>
                  </a:cubicBezTo>
                  <a:cubicBezTo>
                    <a:pt x="3753325" y="4084445"/>
                    <a:pt x="3770331" y="4078622"/>
                    <a:pt x="3775783" y="4081627"/>
                  </a:cubicBezTo>
                  <a:cubicBezTo>
                    <a:pt x="3780712" y="4077826"/>
                    <a:pt x="3780717" y="4077296"/>
                    <a:pt x="3785017" y="4078187"/>
                  </a:cubicBezTo>
                  <a:cubicBezTo>
                    <a:pt x="3789316" y="4079077"/>
                    <a:pt x="3792955" y="4094668"/>
                    <a:pt x="3801580" y="4086971"/>
                  </a:cubicBezTo>
                  <a:cubicBezTo>
                    <a:pt x="3799210" y="4082154"/>
                    <a:pt x="3788919" y="4080901"/>
                    <a:pt x="3786769" y="4077555"/>
                  </a:cubicBezTo>
                  <a:cubicBezTo>
                    <a:pt x="3784619" y="4074209"/>
                    <a:pt x="3784472" y="4070356"/>
                    <a:pt x="3788680" y="4066897"/>
                  </a:cubicBezTo>
                  <a:cubicBezTo>
                    <a:pt x="3787390" y="4063962"/>
                    <a:pt x="3786849" y="4062363"/>
                    <a:pt x="3779034" y="4059945"/>
                  </a:cubicBezTo>
                  <a:cubicBezTo>
                    <a:pt x="3781791" y="4058882"/>
                    <a:pt x="3784027" y="4058471"/>
                    <a:pt x="3785899" y="4058464"/>
                  </a:cubicBezTo>
                  <a:cubicBezTo>
                    <a:pt x="3791518" y="4058442"/>
                    <a:pt x="3793872" y="4062052"/>
                    <a:pt x="3797279" y="4062598"/>
                  </a:cubicBezTo>
                  <a:cubicBezTo>
                    <a:pt x="3801821" y="4063327"/>
                    <a:pt x="3802961" y="4060791"/>
                    <a:pt x="3806288" y="4064317"/>
                  </a:cubicBezTo>
                  <a:cubicBezTo>
                    <a:pt x="3809615" y="4067844"/>
                    <a:pt x="3812145" y="4080536"/>
                    <a:pt x="3817243" y="4083757"/>
                  </a:cubicBezTo>
                  <a:cubicBezTo>
                    <a:pt x="3822340" y="4086978"/>
                    <a:pt x="3830179" y="4084977"/>
                    <a:pt x="3836872" y="4083644"/>
                  </a:cubicBezTo>
                  <a:cubicBezTo>
                    <a:pt x="3843564" y="4082311"/>
                    <a:pt x="3848728" y="4077232"/>
                    <a:pt x="3857395" y="4075757"/>
                  </a:cubicBezTo>
                  <a:cubicBezTo>
                    <a:pt x="3866062" y="4074283"/>
                    <a:pt x="3885514" y="4076999"/>
                    <a:pt x="3888872" y="4074797"/>
                  </a:cubicBezTo>
                  <a:cubicBezTo>
                    <a:pt x="3885531" y="4070568"/>
                    <a:pt x="3885245" y="4062850"/>
                    <a:pt x="3881904" y="4058621"/>
                  </a:cubicBezTo>
                  <a:cubicBezTo>
                    <a:pt x="3872615" y="4059130"/>
                    <a:pt x="3864328" y="4059305"/>
                    <a:pt x="3857335" y="4044533"/>
                  </a:cubicBezTo>
                  <a:lnTo>
                    <a:pt x="3855387" y="4039664"/>
                  </a:lnTo>
                  <a:lnTo>
                    <a:pt x="3855351" y="4039698"/>
                  </a:lnTo>
                  <a:cubicBezTo>
                    <a:pt x="3846751" y="4038724"/>
                    <a:pt x="3841427" y="4028585"/>
                    <a:pt x="3835305" y="4006315"/>
                  </a:cubicBezTo>
                  <a:cubicBezTo>
                    <a:pt x="3834132" y="4010051"/>
                    <a:pt x="3834173" y="4006690"/>
                    <a:pt x="3832605" y="4012376"/>
                  </a:cubicBezTo>
                  <a:cubicBezTo>
                    <a:pt x="3823620" y="4009337"/>
                    <a:pt x="3827529" y="4002426"/>
                    <a:pt x="3825895" y="4001169"/>
                  </a:cubicBezTo>
                  <a:cubicBezTo>
                    <a:pt x="3824262" y="3999912"/>
                    <a:pt x="3825194" y="4005716"/>
                    <a:pt x="3822805" y="4004834"/>
                  </a:cubicBezTo>
                  <a:cubicBezTo>
                    <a:pt x="3815181" y="4003951"/>
                    <a:pt x="3820467" y="3998577"/>
                    <a:pt x="3816362" y="3997620"/>
                  </a:cubicBezTo>
                  <a:cubicBezTo>
                    <a:pt x="3811821" y="4002334"/>
                    <a:pt x="3802346" y="4000584"/>
                    <a:pt x="3798177" y="3999089"/>
                  </a:cubicBezTo>
                  <a:cubicBezTo>
                    <a:pt x="3794009" y="3997593"/>
                    <a:pt x="3792055" y="3992260"/>
                    <a:pt x="3791351" y="3988646"/>
                  </a:cubicBezTo>
                  <a:cubicBezTo>
                    <a:pt x="3790647" y="3985033"/>
                    <a:pt x="3786609" y="3984549"/>
                    <a:pt x="3793957" y="3977407"/>
                  </a:cubicBezTo>
                  <a:cubicBezTo>
                    <a:pt x="3793062" y="3988417"/>
                    <a:pt x="3803086" y="3988384"/>
                    <a:pt x="3806054" y="3988835"/>
                  </a:cubicBezTo>
                  <a:cubicBezTo>
                    <a:pt x="3809022" y="3989286"/>
                    <a:pt x="3812563" y="3983148"/>
                    <a:pt x="3811764" y="3980111"/>
                  </a:cubicBezTo>
                  <a:cubicBezTo>
                    <a:pt x="3810964" y="3977075"/>
                    <a:pt x="3801808" y="3976495"/>
                    <a:pt x="3801257" y="3970617"/>
                  </a:cubicBezTo>
                  <a:cubicBezTo>
                    <a:pt x="3800706" y="3964739"/>
                    <a:pt x="3805082" y="3963276"/>
                    <a:pt x="3808460" y="3960547"/>
                  </a:cubicBezTo>
                  <a:cubicBezTo>
                    <a:pt x="3807835" y="3957750"/>
                    <a:pt x="3805737" y="3955568"/>
                    <a:pt x="3803375" y="3955201"/>
                  </a:cubicBezTo>
                  <a:cubicBezTo>
                    <a:pt x="3801013" y="3954833"/>
                    <a:pt x="3796689" y="3958267"/>
                    <a:pt x="3794290" y="3958342"/>
                  </a:cubicBezTo>
                  <a:cubicBezTo>
                    <a:pt x="3791891" y="3958417"/>
                    <a:pt x="3790462" y="3954822"/>
                    <a:pt x="3788981" y="3955649"/>
                  </a:cubicBezTo>
                  <a:cubicBezTo>
                    <a:pt x="3787501" y="3956475"/>
                    <a:pt x="3787799" y="3959137"/>
                    <a:pt x="3785406" y="3963301"/>
                  </a:cubicBezTo>
                  <a:cubicBezTo>
                    <a:pt x="3782751" y="3959351"/>
                    <a:pt x="3776762" y="3954350"/>
                    <a:pt x="3785094" y="3947913"/>
                  </a:cubicBezTo>
                  <a:cubicBezTo>
                    <a:pt x="3784527" y="3942785"/>
                    <a:pt x="3786282" y="3940051"/>
                    <a:pt x="3789243" y="3938641"/>
                  </a:cubicBezTo>
                  <a:cubicBezTo>
                    <a:pt x="3792205" y="3937230"/>
                    <a:pt x="3797198" y="3938367"/>
                    <a:pt x="3802864" y="3939452"/>
                  </a:cubicBezTo>
                  <a:cubicBezTo>
                    <a:pt x="3802770" y="3932684"/>
                    <a:pt x="3789886" y="3933874"/>
                    <a:pt x="3787810" y="3930403"/>
                  </a:cubicBezTo>
                  <a:cubicBezTo>
                    <a:pt x="3785733" y="3926932"/>
                    <a:pt x="3786577" y="3922108"/>
                    <a:pt x="3790403" y="3918626"/>
                  </a:cubicBezTo>
                  <a:cubicBezTo>
                    <a:pt x="3789866" y="3916017"/>
                    <a:pt x="3789213" y="3916760"/>
                    <a:pt x="3784589" y="3914748"/>
                  </a:cubicBezTo>
                  <a:cubicBezTo>
                    <a:pt x="3789998" y="3907064"/>
                    <a:pt x="3799093" y="3912958"/>
                    <a:pt x="3798865" y="3920512"/>
                  </a:cubicBezTo>
                  <a:cubicBezTo>
                    <a:pt x="3803255" y="3921965"/>
                    <a:pt x="3806158" y="3921256"/>
                    <a:pt x="3808745" y="3924335"/>
                  </a:cubicBezTo>
                  <a:cubicBezTo>
                    <a:pt x="3811333" y="3927415"/>
                    <a:pt x="3813288" y="3938529"/>
                    <a:pt x="3814391" y="3938990"/>
                  </a:cubicBezTo>
                  <a:cubicBezTo>
                    <a:pt x="3819683" y="3932121"/>
                    <a:pt x="3812359" y="3928721"/>
                    <a:pt x="3813443" y="3925182"/>
                  </a:cubicBezTo>
                  <a:cubicBezTo>
                    <a:pt x="3814528" y="3921643"/>
                    <a:pt x="3817427" y="3919419"/>
                    <a:pt x="3818715" y="3916883"/>
                  </a:cubicBezTo>
                  <a:cubicBezTo>
                    <a:pt x="3820003" y="3914347"/>
                    <a:pt x="3813730" y="3910097"/>
                    <a:pt x="3812010" y="3906912"/>
                  </a:cubicBezTo>
                  <a:cubicBezTo>
                    <a:pt x="3818485" y="3906738"/>
                    <a:pt x="3825633" y="3913047"/>
                    <a:pt x="3828161" y="3918454"/>
                  </a:cubicBezTo>
                  <a:cubicBezTo>
                    <a:pt x="3830688" y="3923860"/>
                    <a:pt x="3827600" y="3933288"/>
                    <a:pt x="3827177" y="3939351"/>
                  </a:cubicBezTo>
                  <a:cubicBezTo>
                    <a:pt x="3826753" y="3945413"/>
                    <a:pt x="3825586" y="3950523"/>
                    <a:pt x="3825620" y="3954828"/>
                  </a:cubicBezTo>
                  <a:cubicBezTo>
                    <a:pt x="3825653" y="3959134"/>
                    <a:pt x="3824490" y="3961592"/>
                    <a:pt x="3827377" y="3965183"/>
                  </a:cubicBezTo>
                  <a:cubicBezTo>
                    <a:pt x="3830264" y="3968774"/>
                    <a:pt x="3840100" y="3972726"/>
                    <a:pt x="3842942" y="3976373"/>
                  </a:cubicBezTo>
                  <a:cubicBezTo>
                    <a:pt x="3853105" y="3989416"/>
                    <a:pt x="3864576" y="4000278"/>
                    <a:pt x="3873430" y="4015502"/>
                  </a:cubicBezTo>
                  <a:cubicBezTo>
                    <a:pt x="3872812" y="4003987"/>
                    <a:pt x="3874080" y="3988734"/>
                    <a:pt x="3877926" y="3972844"/>
                  </a:cubicBezTo>
                  <a:cubicBezTo>
                    <a:pt x="3872097" y="3967147"/>
                    <a:pt x="3870582" y="3967521"/>
                    <a:pt x="3871087" y="3965334"/>
                  </a:cubicBezTo>
                  <a:cubicBezTo>
                    <a:pt x="3875929" y="3963421"/>
                    <a:pt x="3880937" y="3950069"/>
                    <a:pt x="3884469" y="3946275"/>
                  </a:cubicBezTo>
                  <a:cubicBezTo>
                    <a:pt x="3880147" y="3943530"/>
                    <a:pt x="3878974" y="3941284"/>
                    <a:pt x="3877615" y="3937427"/>
                  </a:cubicBezTo>
                  <a:cubicBezTo>
                    <a:pt x="3885243" y="3938370"/>
                    <a:pt x="3892763" y="3925515"/>
                    <a:pt x="3897430" y="3922787"/>
                  </a:cubicBezTo>
                  <a:cubicBezTo>
                    <a:pt x="3895291" y="3916918"/>
                    <a:pt x="3897128" y="3907710"/>
                    <a:pt x="3899336" y="3905677"/>
                  </a:cubicBezTo>
                  <a:cubicBezTo>
                    <a:pt x="3899888" y="3905168"/>
                    <a:pt x="3900675" y="3905121"/>
                    <a:pt x="3901595" y="3905361"/>
                  </a:cubicBezTo>
                  <a:close/>
                  <a:moveTo>
                    <a:pt x="6305021" y="3837902"/>
                  </a:moveTo>
                  <a:cubicBezTo>
                    <a:pt x="6273587" y="3835349"/>
                    <a:pt x="6237500" y="3854498"/>
                    <a:pt x="6214146" y="3889352"/>
                  </a:cubicBezTo>
                  <a:cubicBezTo>
                    <a:pt x="6183008" y="3935823"/>
                    <a:pt x="6186301" y="3992615"/>
                    <a:pt x="6221500" y="4016200"/>
                  </a:cubicBezTo>
                  <a:cubicBezTo>
                    <a:pt x="6256699" y="4039785"/>
                    <a:pt x="6310475" y="4021232"/>
                    <a:pt x="6341613" y="3974761"/>
                  </a:cubicBezTo>
                  <a:cubicBezTo>
                    <a:pt x="6372751" y="3928289"/>
                    <a:pt x="6369459" y="3871497"/>
                    <a:pt x="6334260" y="3847912"/>
                  </a:cubicBezTo>
                  <a:cubicBezTo>
                    <a:pt x="6325460" y="3842016"/>
                    <a:pt x="6315499" y="3838753"/>
                    <a:pt x="6305021" y="3837902"/>
                  </a:cubicBezTo>
                  <a:close/>
                  <a:moveTo>
                    <a:pt x="3938445" y="3688918"/>
                  </a:moveTo>
                  <a:lnTo>
                    <a:pt x="3936121" y="3689006"/>
                  </a:lnTo>
                  <a:cubicBezTo>
                    <a:pt x="3934123" y="3689462"/>
                    <a:pt x="3930738" y="3691923"/>
                    <a:pt x="3929865" y="3692976"/>
                  </a:cubicBezTo>
                  <a:cubicBezTo>
                    <a:pt x="3928993" y="3694029"/>
                    <a:pt x="3930004" y="3695141"/>
                    <a:pt x="3930885" y="3695323"/>
                  </a:cubicBezTo>
                  <a:cubicBezTo>
                    <a:pt x="3931766" y="3695505"/>
                    <a:pt x="3933840" y="3693900"/>
                    <a:pt x="3935151" y="3694068"/>
                  </a:cubicBezTo>
                  <a:cubicBezTo>
                    <a:pt x="3936462" y="3694236"/>
                    <a:pt x="3937962" y="3695054"/>
                    <a:pt x="3938356" y="3695727"/>
                  </a:cubicBezTo>
                  <a:cubicBezTo>
                    <a:pt x="3938751" y="3696399"/>
                    <a:pt x="3938337" y="3697468"/>
                    <a:pt x="3937516" y="3698102"/>
                  </a:cubicBezTo>
                  <a:cubicBezTo>
                    <a:pt x="3936696" y="3698736"/>
                    <a:pt x="3933299" y="3699089"/>
                    <a:pt x="3933827" y="3700135"/>
                  </a:cubicBezTo>
                  <a:cubicBezTo>
                    <a:pt x="3934355" y="3701181"/>
                    <a:pt x="3939749" y="3702512"/>
                    <a:pt x="3940684" y="3704377"/>
                  </a:cubicBezTo>
                  <a:cubicBezTo>
                    <a:pt x="3941618" y="3706241"/>
                    <a:pt x="3940854" y="3709743"/>
                    <a:pt x="3939434" y="3711324"/>
                  </a:cubicBezTo>
                  <a:cubicBezTo>
                    <a:pt x="3938013" y="3712904"/>
                    <a:pt x="3934283" y="3711705"/>
                    <a:pt x="3932159" y="3713862"/>
                  </a:cubicBezTo>
                  <a:cubicBezTo>
                    <a:pt x="3930035" y="3716019"/>
                    <a:pt x="3926702" y="3720853"/>
                    <a:pt x="3926692" y="3724268"/>
                  </a:cubicBezTo>
                  <a:cubicBezTo>
                    <a:pt x="3926682" y="3727684"/>
                    <a:pt x="3929401" y="3733148"/>
                    <a:pt x="3932101" y="3734355"/>
                  </a:cubicBezTo>
                  <a:cubicBezTo>
                    <a:pt x="3934802" y="3735562"/>
                    <a:pt x="3940357" y="3733950"/>
                    <a:pt x="3942895" y="3731511"/>
                  </a:cubicBezTo>
                  <a:cubicBezTo>
                    <a:pt x="3945434" y="3729071"/>
                    <a:pt x="3947234" y="3722791"/>
                    <a:pt x="3947333" y="3719717"/>
                  </a:cubicBezTo>
                  <a:cubicBezTo>
                    <a:pt x="3947432" y="3716644"/>
                    <a:pt x="3943383" y="3715266"/>
                    <a:pt x="3943487" y="3713069"/>
                  </a:cubicBezTo>
                  <a:cubicBezTo>
                    <a:pt x="3943591" y="3710873"/>
                    <a:pt x="3946004" y="3706927"/>
                    <a:pt x="3947958" y="3706536"/>
                  </a:cubicBezTo>
                  <a:cubicBezTo>
                    <a:pt x="3949912" y="3706145"/>
                    <a:pt x="3954452" y="3708868"/>
                    <a:pt x="3955406" y="3708706"/>
                  </a:cubicBezTo>
                  <a:cubicBezTo>
                    <a:pt x="3956359" y="3708544"/>
                    <a:pt x="3954022" y="3706515"/>
                    <a:pt x="3953678" y="3705564"/>
                  </a:cubicBezTo>
                  <a:cubicBezTo>
                    <a:pt x="3953334" y="3704614"/>
                    <a:pt x="3953662" y="3703080"/>
                    <a:pt x="3954329" y="3702600"/>
                  </a:cubicBezTo>
                  <a:cubicBezTo>
                    <a:pt x="3954995" y="3702120"/>
                    <a:pt x="3956798" y="3702055"/>
                    <a:pt x="3957675" y="3702684"/>
                  </a:cubicBezTo>
                  <a:cubicBezTo>
                    <a:pt x="3958552" y="3703312"/>
                    <a:pt x="3958921" y="3705521"/>
                    <a:pt x="3959591" y="3706371"/>
                  </a:cubicBezTo>
                  <a:cubicBezTo>
                    <a:pt x="3960261" y="3707221"/>
                    <a:pt x="3961662" y="3708386"/>
                    <a:pt x="3962089" y="3707378"/>
                  </a:cubicBezTo>
                  <a:cubicBezTo>
                    <a:pt x="3962516" y="3706369"/>
                    <a:pt x="3962547" y="3701899"/>
                    <a:pt x="3962153" y="3700320"/>
                  </a:cubicBezTo>
                  <a:cubicBezTo>
                    <a:pt x="3961759" y="3698742"/>
                    <a:pt x="3961136" y="3698780"/>
                    <a:pt x="3957753" y="3697100"/>
                  </a:cubicBezTo>
                  <a:cubicBezTo>
                    <a:pt x="3954370" y="3695419"/>
                    <a:pt x="3945294" y="3691652"/>
                    <a:pt x="3941852" y="3690236"/>
                  </a:cubicBezTo>
                  <a:cubicBezTo>
                    <a:pt x="3940132" y="3689528"/>
                    <a:pt x="3939198" y="3689106"/>
                    <a:pt x="3938445" y="3688918"/>
                  </a:cubicBezTo>
                  <a:close/>
                  <a:moveTo>
                    <a:pt x="3962220" y="3682330"/>
                  </a:moveTo>
                  <a:cubicBezTo>
                    <a:pt x="3960207" y="3686370"/>
                    <a:pt x="3962772" y="3690373"/>
                    <a:pt x="3964233" y="3692697"/>
                  </a:cubicBezTo>
                  <a:cubicBezTo>
                    <a:pt x="3965694" y="3695021"/>
                    <a:pt x="3968006" y="3696727"/>
                    <a:pt x="3970984" y="3696272"/>
                  </a:cubicBezTo>
                  <a:cubicBezTo>
                    <a:pt x="3973962" y="3695817"/>
                    <a:pt x="3973047" y="3693874"/>
                    <a:pt x="3982102" y="3689967"/>
                  </a:cubicBezTo>
                  <a:cubicBezTo>
                    <a:pt x="3972433" y="3688817"/>
                    <a:pt x="3964892" y="3681123"/>
                    <a:pt x="3962220" y="3682330"/>
                  </a:cubicBezTo>
                  <a:close/>
                  <a:moveTo>
                    <a:pt x="3930565" y="3663957"/>
                  </a:moveTo>
                  <a:cubicBezTo>
                    <a:pt x="3934158" y="3673317"/>
                    <a:pt x="3931500" y="3673039"/>
                    <a:pt x="3932864" y="3675927"/>
                  </a:cubicBezTo>
                  <a:cubicBezTo>
                    <a:pt x="3934229" y="3678814"/>
                    <a:pt x="3936282" y="3681493"/>
                    <a:pt x="3938751" y="3681283"/>
                  </a:cubicBezTo>
                  <a:cubicBezTo>
                    <a:pt x="3941221" y="3681073"/>
                    <a:pt x="3946264" y="3678963"/>
                    <a:pt x="3947683" y="3674667"/>
                  </a:cubicBezTo>
                  <a:cubicBezTo>
                    <a:pt x="3946661" y="3671867"/>
                    <a:pt x="3938123" y="3670233"/>
                    <a:pt x="3930565" y="3663957"/>
                  </a:cubicBezTo>
                  <a:close/>
                  <a:moveTo>
                    <a:pt x="3950187" y="3646638"/>
                  </a:moveTo>
                  <a:cubicBezTo>
                    <a:pt x="3951614" y="3646585"/>
                    <a:pt x="3953273" y="3646729"/>
                    <a:pt x="3955080" y="3646978"/>
                  </a:cubicBezTo>
                  <a:cubicBezTo>
                    <a:pt x="3958694" y="3647475"/>
                    <a:pt x="3964015" y="3648845"/>
                    <a:pt x="3968364" y="3650467"/>
                  </a:cubicBezTo>
                  <a:cubicBezTo>
                    <a:pt x="3972712" y="3652088"/>
                    <a:pt x="3977926" y="3653571"/>
                    <a:pt x="3981172" y="3656704"/>
                  </a:cubicBezTo>
                  <a:cubicBezTo>
                    <a:pt x="3984419" y="3659837"/>
                    <a:pt x="3987615" y="3661931"/>
                    <a:pt x="3987841" y="3669265"/>
                  </a:cubicBezTo>
                  <a:cubicBezTo>
                    <a:pt x="3989518" y="3673035"/>
                    <a:pt x="3994897" y="3676382"/>
                    <a:pt x="3992594" y="3680407"/>
                  </a:cubicBezTo>
                  <a:cubicBezTo>
                    <a:pt x="4002726" y="3681039"/>
                    <a:pt x="4005217" y="3684300"/>
                    <a:pt x="4005496" y="3687543"/>
                  </a:cubicBezTo>
                  <a:cubicBezTo>
                    <a:pt x="4005774" y="3690787"/>
                    <a:pt x="4001209" y="3699514"/>
                    <a:pt x="3994265" y="3699869"/>
                  </a:cubicBezTo>
                  <a:cubicBezTo>
                    <a:pt x="3996351" y="3704985"/>
                    <a:pt x="3997297" y="3706113"/>
                    <a:pt x="3996466" y="3710260"/>
                  </a:cubicBezTo>
                  <a:cubicBezTo>
                    <a:pt x="3995635" y="3714407"/>
                    <a:pt x="3991273" y="3720447"/>
                    <a:pt x="3989277" y="3724751"/>
                  </a:cubicBezTo>
                  <a:cubicBezTo>
                    <a:pt x="3987780" y="3727978"/>
                    <a:pt x="3984145" y="3731880"/>
                    <a:pt x="3983689" y="3734273"/>
                  </a:cubicBezTo>
                  <a:lnTo>
                    <a:pt x="3984307" y="3735666"/>
                  </a:lnTo>
                  <a:lnTo>
                    <a:pt x="4014434" y="3732434"/>
                  </a:lnTo>
                  <a:cubicBezTo>
                    <a:pt x="4025189" y="3731674"/>
                    <a:pt x="4035980" y="3731271"/>
                    <a:pt x="4046631" y="3731146"/>
                  </a:cubicBezTo>
                  <a:cubicBezTo>
                    <a:pt x="4110533" y="3730392"/>
                    <a:pt x="4169351" y="3739604"/>
                    <a:pt x="4184586" y="3741435"/>
                  </a:cubicBezTo>
                  <a:lnTo>
                    <a:pt x="4185260" y="3741944"/>
                  </a:lnTo>
                  <a:lnTo>
                    <a:pt x="4227054" y="3741907"/>
                  </a:lnTo>
                  <a:cubicBezTo>
                    <a:pt x="4267863" y="3740624"/>
                    <a:pt x="4295348" y="3735296"/>
                    <a:pt x="4294796" y="3723089"/>
                  </a:cubicBezTo>
                  <a:cubicBezTo>
                    <a:pt x="4293798" y="3700980"/>
                    <a:pt x="4212170" y="3720542"/>
                    <a:pt x="4180774" y="3720233"/>
                  </a:cubicBezTo>
                  <a:cubicBezTo>
                    <a:pt x="4149378" y="3719925"/>
                    <a:pt x="4125918" y="3723947"/>
                    <a:pt x="4106420" y="3721238"/>
                  </a:cubicBezTo>
                  <a:cubicBezTo>
                    <a:pt x="4086922" y="3718528"/>
                    <a:pt x="4070039" y="3711809"/>
                    <a:pt x="4063788" y="3703976"/>
                  </a:cubicBezTo>
                  <a:cubicBezTo>
                    <a:pt x="4057537" y="3696143"/>
                    <a:pt x="4057905" y="3680432"/>
                    <a:pt x="4068915" y="3674241"/>
                  </a:cubicBezTo>
                  <a:cubicBezTo>
                    <a:pt x="4079924" y="3668051"/>
                    <a:pt x="4087475" y="3662657"/>
                    <a:pt x="4129847" y="3666833"/>
                  </a:cubicBezTo>
                  <a:cubicBezTo>
                    <a:pt x="4132272" y="3660611"/>
                    <a:pt x="4148183" y="3658266"/>
                    <a:pt x="4156528" y="3656811"/>
                  </a:cubicBezTo>
                  <a:cubicBezTo>
                    <a:pt x="4162779" y="3655355"/>
                    <a:pt x="4180487" y="3656816"/>
                    <a:pt x="4196979" y="3658298"/>
                  </a:cubicBezTo>
                  <a:cubicBezTo>
                    <a:pt x="4214114" y="3659838"/>
                    <a:pt x="4235166" y="3666602"/>
                    <a:pt x="4257545" y="3655279"/>
                  </a:cubicBezTo>
                  <a:cubicBezTo>
                    <a:pt x="4255942" y="3666157"/>
                    <a:pt x="4213248" y="3670040"/>
                    <a:pt x="4194723" y="3670076"/>
                  </a:cubicBezTo>
                  <a:cubicBezTo>
                    <a:pt x="4205945" y="3674402"/>
                    <a:pt x="4221514" y="3671895"/>
                    <a:pt x="4233275" y="3670951"/>
                  </a:cubicBezTo>
                  <a:cubicBezTo>
                    <a:pt x="4245037" y="3670007"/>
                    <a:pt x="4254096" y="3666067"/>
                    <a:pt x="4265293" y="3664411"/>
                  </a:cubicBezTo>
                  <a:cubicBezTo>
                    <a:pt x="4276489" y="3662755"/>
                    <a:pt x="4289043" y="3660555"/>
                    <a:pt x="4300456" y="3661017"/>
                  </a:cubicBezTo>
                  <a:cubicBezTo>
                    <a:pt x="4311869" y="3661479"/>
                    <a:pt x="4331521" y="3665123"/>
                    <a:pt x="4333770" y="3667184"/>
                  </a:cubicBezTo>
                  <a:cubicBezTo>
                    <a:pt x="4322527" y="3665577"/>
                    <a:pt x="4294177" y="3670134"/>
                    <a:pt x="4279910" y="3672420"/>
                  </a:cubicBezTo>
                  <a:cubicBezTo>
                    <a:pt x="4265644" y="3674706"/>
                    <a:pt x="4257846" y="3678466"/>
                    <a:pt x="4248171" y="3680899"/>
                  </a:cubicBezTo>
                  <a:cubicBezTo>
                    <a:pt x="4238496" y="3683331"/>
                    <a:pt x="4230262" y="3685338"/>
                    <a:pt x="4221862" y="3687015"/>
                  </a:cubicBezTo>
                  <a:cubicBezTo>
                    <a:pt x="4213462" y="3688693"/>
                    <a:pt x="4208098" y="3690098"/>
                    <a:pt x="4197771" y="3690965"/>
                  </a:cubicBezTo>
                  <a:cubicBezTo>
                    <a:pt x="4187444" y="3691832"/>
                    <a:pt x="4171458" y="3694379"/>
                    <a:pt x="4159900" y="3692218"/>
                  </a:cubicBezTo>
                  <a:cubicBezTo>
                    <a:pt x="4148342" y="3690057"/>
                    <a:pt x="4131253" y="3686886"/>
                    <a:pt x="4128420" y="3678000"/>
                  </a:cubicBezTo>
                  <a:cubicBezTo>
                    <a:pt x="4118699" y="3677349"/>
                    <a:pt x="4073969" y="3673430"/>
                    <a:pt x="4074546" y="3690462"/>
                  </a:cubicBezTo>
                  <a:cubicBezTo>
                    <a:pt x="4075652" y="3723073"/>
                    <a:pt x="4250683" y="3694447"/>
                    <a:pt x="4288047" y="3703012"/>
                  </a:cubicBezTo>
                  <a:cubicBezTo>
                    <a:pt x="4319758" y="3710281"/>
                    <a:pt x="4315616" y="3733049"/>
                    <a:pt x="4298920" y="3741256"/>
                  </a:cubicBezTo>
                  <a:cubicBezTo>
                    <a:pt x="4287407" y="3746915"/>
                    <a:pt x="4243979" y="3752672"/>
                    <a:pt x="4217569" y="3756425"/>
                  </a:cubicBezTo>
                  <a:lnTo>
                    <a:pt x="4213256" y="3757059"/>
                  </a:lnTo>
                  <a:lnTo>
                    <a:pt x="4215974" y="3757628"/>
                  </a:lnTo>
                  <a:cubicBezTo>
                    <a:pt x="4228273" y="3759507"/>
                    <a:pt x="4256652" y="3762030"/>
                    <a:pt x="4269676" y="3763027"/>
                  </a:cubicBezTo>
                  <a:cubicBezTo>
                    <a:pt x="4282700" y="3764024"/>
                    <a:pt x="4289421" y="3761848"/>
                    <a:pt x="4294119" y="3763611"/>
                  </a:cubicBezTo>
                  <a:cubicBezTo>
                    <a:pt x="4298816" y="3765374"/>
                    <a:pt x="4294898" y="3773129"/>
                    <a:pt x="4297861" y="3773606"/>
                  </a:cubicBezTo>
                  <a:cubicBezTo>
                    <a:pt x="4300824" y="3774083"/>
                    <a:pt x="4306672" y="3769772"/>
                    <a:pt x="4311895" y="3766474"/>
                  </a:cubicBezTo>
                  <a:cubicBezTo>
                    <a:pt x="4312334" y="3778062"/>
                    <a:pt x="4307464" y="3778240"/>
                    <a:pt x="4303407" y="3781734"/>
                  </a:cubicBezTo>
                  <a:cubicBezTo>
                    <a:pt x="4294899" y="3803289"/>
                    <a:pt x="4308892" y="3793598"/>
                    <a:pt x="4307968" y="3796860"/>
                  </a:cubicBezTo>
                  <a:cubicBezTo>
                    <a:pt x="4303178" y="3803570"/>
                    <a:pt x="4300479" y="3800611"/>
                    <a:pt x="4297865" y="3801307"/>
                  </a:cubicBezTo>
                  <a:cubicBezTo>
                    <a:pt x="4300486" y="3804098"/>
                    <a:pt x="4302660" y="3808838"/>
                    <a:pt x="4301706" y="3812032"/>
                  </a:cubicBezTo>
                  <a:cubicBezTo>
                    <a:pt x="4300752" y="3815226"/>
                    <a:pt x="4295262" y="3818286"/>
                    <a:pt x="4292141" y="3820470"/>
                  </a:cubicBezTo>
                  <a:cubicBezTo>
                    <a:pt x="4289020" y="3822654"/>
                    <a:pt x="4283454" y="3822096"/>
                    <a:pt x="4282980" y="3825134"/>
                  </a:cubicBezTo>
                  <a:cubicBezTo>
                    <a:pt x="4282507" y="3828173"/>
                    <a:pt x="4289618" y="3834347"/>
                    <a:pt x="4289300" y="3838700"/>
                  </a:cubicBezTo>
                  <a:cubicBezTo>
                    <a:pt x="4288982" y="3843054"/>
                    <a:pt x="4284055" y="3848261"/>
                    <a:pt x="4281074" y="3851254"/>
                  </a:cubicBezTo>
                  <a:cubicBezTo>
                    <a:pt x="4283590" y="3854058"/>
                    <a:pt x="4281343" y="3854069"/>
                    <a:pt x="4287186" y="3857244"/>
                  </a:cubicBezTo>
                  <a:cubicBezTo>
                    <a:pt x="4281543" y="3859135"/>
                    <a:pt x="4272976" y="3861052"/>
                    <a:pt x="4272316" y="3851425"/>
                  </a:cubicBezTo>
                  <a:cubicBezTo>
                    <a:pt x="4265712" y="3850782"/>
                    <a:pt x="4266028" y="3852389"/>
                    <a:pt x="4265301" y="3849504"/>
                  </a:cubicBezTo>
                  <a:cubicBezTo>
                    <a:pt x="4264575" y="3846620"/>
                    <a:pt x="4269298" y="3834229"/>
                    <a:pt x="4267957" y="3834120"/>
                  </a:cubicBezTo>
                  <a:cubicBezTo>
                    <a:pt x="4266617" y="3834010"/>
                    <a:pt x="4260034" y="3846270"/>
                    <a:pt x="4257258" y="3848846"/>
                  </a:cubicBezTo>
                  <a:cubicBezTo>
                    <a:pt x="4254482" y="3851421"/>
                    <a:pt x="4252952" y="3847609"/>
                    <a:pt x="4251301" y="3849574"/>
                  </a:cubicBezTo>
                  <a:cubicBezTo>
                    <a:pt x="4249650" y="3851539"/>
                    <a:pt x="4244358" y="3854739"/>
                    <a:pt x="4247351" y="3860636"/>
                  </a:cubicBezTo>
                  <a:cubicBezTo>
                    <a:pt x="4241791" y="3857252"/>
                    <a:pt x="4241513" y="3855624"/>
                    <a:pt x="4243720" y="3847459"/>
                  </a:cubicBezTo>
                  <a:cubicBezTo>
                    <a:pt x="4239085" y="3846255"/>
                    <a:pt x="4237650" y="3845816"/>
                    <a:pt x="4235965" y="3842014"/>
                  </a:cubicBezTo>
                  <a:cubicBezTo>
                    <a:pt x="4236020" y="3840449"/>
                    <a:pt x="4245061" y="3834063"/>
                    <a:pt x="4250658" y="3827558"/>
                  </a:cubicBezTo>
                  <a:cubicBezTo>
                    <a:pt x="4233688" y="3835788"/>
                    <a:pt x="4232928" y="3829185"/>
                    <a:pt x="4232987" y="3820532"/>
                  </a:cubicBezTo>
                  <a:cubicBezTo>
                    <a:pt x="4226883" y="3822165"/>
                    <a:pt x="4229725" y="3820323"/>
                    <a:pt x="4221586" y="3826609"/>
                  </a:cubicBezTo>
                  <a:cubicBezTo>
                    <a:pt x="4222379" y="3820839"/>
                    <a:pt x="4232888" y="3811011"/>
                    <a:pt x="4238628" y="3811394"/>
                  </a:cubicBezTo>
                  <a:cubicBezTo>
                    <a:pt x="4240274" y="3806731"/>
                    <a:pt x="4243894" y="3808190"/>
                    <a:pt x="4248410" y="3807886"/>
                  </a:cubicBezTo>
                  <a:cubicBezTo>
                    <a:pt x="4252926" y="3807582"/>
                    <a:pt x="4262184" y="3811603"/>
                    <a:pt x="4265725" y="3809569"/>
                  </a:cubicBezTo>
                  <a:cubicBezTo>
                    <a:pt x="4269265" y="3807536"/>
                    <a:pt x="4268342" y="3799958"/>
                    <a:pt x="4269651" y="3795685"/>
                  </a:cubicBezTo>
                  <a:cubicBezTo>
                    <a:pt x="4270960" y="3791412"/>
                    <a:pt x="4276385" y="3786615"/>
                    <a:pt x="4273581" y="3783930"/>
                  </a:cubicBezTo>
                  <a:cubicBezTo>
                    <a:pt x="4270778" y="3781246"/>
                    <a:pt x="4264493" y="3779113"/>
                    <a:pt x="4252831" y="3779578"/>
                  </a:cubicBezTo>
                  <a:cubicBezTo>
                    <a:pt x="4241168" y="3780043"/>
                    <a:pt x="4240081" y="3787332"/>
                    <a:pt x="4228733" y="3789862"/>
                  </a:cubicBezTo>
                  <a:cubicBezTo>
                    <a:pt x="4217385" y="3792393"/>
                    <a:pt x="4196791" y="3795356"/>
                    <a:pt x="4184741" y="3794761"/>
                  </a:cubicBezTo>
                  <a:cubicBezTo>
                    <a:pt x="4172691" y="3794166"/>
                    <a:pt x="4176191" y="3792439"/>
                    <a:pt x="4156431" y="3786291"/>
                  </a:cubicBezTo>
                  <a:cubicBezTo>
                    <a:pt x="4158686" y="3791388"/>
                    <a:pt x="4158964" y="3797845"/>
                    <a:pt x="4158181" y="3802901"/>
                  </a:cubicBezTo>
                  <a:lnTo>
                    <a:pt x="4158094" y="3803292"/>
                  </a:lnTo>
                  <a:lnTo>
                    <a:pt x="4164443" y="3808086"/>
                  </a:lnTo>
                  <a:cubicBezTo>
                    <a:pt x="4166091" y="3810165"/>
                    <a:pt x="4167277" y="3812591"/>
                    <a:pt x="4168178" y="3815073"/>
                  </a:cubicBezTo>
                  <a:cubicBezTo>
                    <a:pt x="4169981" y="3820036"/>
                    <a:pt x="4171680" y="3829545"/>
                    <a:pt x="4168758" y="3832956"/>
                  </a:cubicBezTo>
                  <a:cubicBezTo>
                    <a:pt x="4165835" y="3836367"/>
                    <a:pt x="4155998" y="3835356"/>
                    <a:pt x="4150642" y="3835538"/>
                  </a:cubicBezTo>
                  <a:cubicBezTo>
                    <a:pt x="4145287" y="3835721"/>
                    <a:pt x="4139575" y="3833305"/>
                    <a:pt x="4136623" y="3834052"/>
                  </a:cubicBezTo>
                  <a:cubicBezTo>
                    <a:pt x="4133671" y="3834799"/>
                    <a:pt x="4133990" y="3837629"/>
                    <a:pt x="4132932" y="3840020"/>
                  </a:cubicBezTo>
                  <a:cubicBezTo>
                    <a:pt x="4131873" y="3842412"/>
                    <a:pt x="4132537" y="3846599"/>
                    <a:pt x="4130270" y="3848402"/>
                  </a:cubicBezTo>
                  <a:cubicBezTo>
                    <a:pt x="4128004" y="3850204"/>
                    <a:pt x="4122473" y="3851376"/>
                    <a:pt x="4119331" y="3850835"/>
                  </a:cubicBezTo>
                  <a:cubicBezTo>
                    <a:pt x="4116711" y="3849941"/>
                    <a:pt x="4112155" y="3846321"/>
                    <a:pt x="4111160" y="3843321"/>
                  </a:cubicBezTo>
                  <a:cubicBezTo>
                    <a:pt x="4108882" y="3843023"/>
                    <a:pt x="4107197" y="3841620"/>
                    <a:pt x="4102482" y="3845558"/>
                  </a:cubicBezTo>
                  <a:cubicBezTo>
                    <a:pt x="4105644" y="3850620"/>
                    <a:pt x="4098479" y="3851791"/>
                    <a:pt x="4095607" y="3852964"/>
                  </a:cubicBezTo>
                  <a:cubicBezTo>
                    <a:pt x="4095980" y="3855507"/>
                    <a:pt x="4098723" y="3856624"/>
                    <a:pt x="4104769" y="3859012"/>
                  </a:cubicBezTo>
                  <a:cubicBezTo>
                    <a:pt x="4092470" y="3865162"/>
                    <a:pt x="4086423" y="3857267"/>
                    <a:pt x="4087428" y="3852375"/>
                  </a:cubicBezTo>
                  <a:cubicBezTo>
                    <a:pt x="4087081" y="3849675"/>
                    <a:pt x="4087433" y="3849744"/>
                    <a:pt x="4085098" y="3847394"/>
                  </a:cubicBezTo>
                  <a:cubicBezTo>
                    <a:pt x="4088913" y="3843212"/>
                    <a:pt x="4084646" y="3833896"/>
                    <a:pt x="4082366" y="3845113"/>
                  </a:cubicBezTo>
                  <a:cubicBezTo>
                    <a:pt x="4076404" y="3841505"/>
                    <a:pt x="4077714" y="3843052"/>
                    <a:pt x="4077661" y="3843967"/>
                  </a:cubicBezTo>
                  <a:cubicBezTo>
                    <a:pt x="4077609" y="3844881"/>
                    <a:pt x="4077149" y="3848911"/>
                    <a:pt x="4082049" y="3850601"/>
                  </a:cubicBezTo>
                  <a:cubicBezTo>
                    <a:pt x="4076673" y="3851742"/>
                    <a:pt x="4067108" y="3848997"/>
                    <a:pt x="4069263" y="3841586"/>
                  </a:cubicBezTo>
                  <a:cubicBezTo>
                    <a:pt x="4065233" y="3835162"/>
                    <a:pt x="4065570" y="3836175"/>
                    <a:pt x="4065396" y="3833699"/>
                  </a:cubicBezTo>
                  <a:cubicBezTo>
                    <a:pt x="4065222" y="3831224"/>
                    <a:pt x="4065921" y="3828123"/>
                    <a:pt x="4068220" y="3826734"/>
                  </a:cubicBezTo>
                  <a:cubicBezTo>
                    <a:pt x="4070519" y="3825344"/>
                    <a:pt x="4076794" y="3826211"/>
                    <a:pt x="4079189" y="3825364"/>
                  </a:cubicBezTo>
                  <a:cubicBezTo>
                    <a:pt x="4081584" y="3824516"/>
                    <a:pt x="4083547" y="3824923"/>
                    <a:pt x="4082588" y="3821646"/>
                  </a:cubicBezTo>
                  <a:cubicBezTo>
                    <a:pt x="4078781" y="3819646"/>
                    <a:pt x="4074417" y="3822917"/>
                    <a:pt x="4071881" y="3822545"/>
                  </a:cubicBezTo>
                  <a:cubicBezTo>
                    <a:pt x="4069344" y="3822174"/>
                    <a:pt x="4068044" y="3820982"/>
                    <a:pt x="4067370" y="3819417"/>
                  </a:cubicBezTo>
                  <a:cubicBezTo>
                    <a:pt x="4066695" y="3817852"/>
                    <a:pt x="4070094" y="3813331"/>
                    <a:pt x="4067834" y="3813155"/>
                  </a:cubicBezTo>
                  <a:cubicBezTo>
                    <a:pt x="4065575" y="3812979"/>
                    <a:pt x="4064224" y="3813839"/>
                    <a:pt x="4055706" y="3819183"/>
                  </a:cubicBezTo>
                  <a:cubicBezTo>
                    <a:pt x="4057495" y="3814584"/>
                    <a:pt x="4058997" y="3805143"/>
                    <a:pt x="4071803" y="3804185"/>
                  </a:cubicBezTo>
                  <a:cubicBezTo>
                    <a:pt x="4075414" y="3798843"/>
                    <a:pt x="4081616" y="3799443"/>
                    <a:pt x="4085191" y="3800256"/>
                  </a:cubicBezTo>
                  <a:cubicBezTo>
                    <a:pt x="4088766" y="3801068"/>
                    <a:pt x="4090116" y="3805587"/>
                    <a:pt x="4093252" y="3809060"/>
                  </a:cubicBezTo>
                  <a:cubicBezTo>
                    <a:pt x="4096388" y="3812532"/>
                    <a:pt x="4100486" y="3819897"/>
                    <a:pt x="4104007" y="3821089"/>
                  </a:cubicBezTo>
                  <a:cubicBezTo>
                    <a:pt x="4107527" y="3822280"/>
                    <a:pt x="4110505" y="3817535"/>
                    <a:pt x="4114375" y="3816208"/>
                  </a:cubicBezTo>
                  <a:cubicBezTo>
                    <a:pt x="4118245" y="3814881"/>
                    <a:pt x="4122038" y="3814549"/>
                    <a:pt x="4127228" y="3813127"/>
                  </a:cubicBezTo>
                  <a:cubicBezTo>
                    <a:pt x="4122682" y="3807596"/>
                    <a:pt x="4118207" y="3808700"/>
                    <a:pt x="4114414" y="3807130"/>
                  </a:cubicBezTo>
                  <a:cubicBezTo>
                    <a:pt x="4110621" y="3805560"/>
                    <a:pt x="4106948" y="3805986"/>
                    <a:pt x="4104470" y="3803708"/>
                  </a:cubicBezTo>
                  <a:cubicBezTo>
                    <a:pt x="4101993" y="3801429"/>
                    <a:pt x="4100602" y="3796979"/>
                    <a:pt x="4099548" y="3793458"/>
                  </a:cubicBezTo>
                  <a:cubicBezTo>
                    <a:pt x="4099524" y="3792302"/>
                    <a:pt x="4099849" y="3785409"/>
                    <a:pt x="4099977" y="3783892"/>
                  </a:cubicBezTo>
                  <a:cubicBezTo>
                    <a:pt x="4099994" y="3783744"/>
                    <a:pt x="4100861" y="3780389"/>
                    <a:pt x="4101729" y="3777034"/>
                  </a:cubicBezTo>
                  <a:lnTo>
                    <a:pt x="4102773" y="3772988"/>
                  </a:lnTo>
                  <a:lnTo>
                    <a:pt x="4094612" y="3777727"/>
                  </a:lnTo>
                  <a:cubicBezTo>
                    <a:pt x="4076410" y="3786278"/>
                    <a:pt x="4075419" y="3771592"/>
                    <a:pt x="4042412" y="3781057"/>
                  </a:cubicBezTo>
                  <a:cubicBezTo>
                    <a:pt x="4026459" y="3785279"/>
                    <a:pt x="4028446" y="3799629"/>
                    <a:pt x="4017746" y="3804533"/>
                  </a:cubicBezTo>
                  <a:cubicBezTo>
                    <a:pt x="4009988" y="3810057"/>
                    <a:pt x="4001592" y="3805248"/>
                    <a:pt x="3995562" y="3807058"/>
                  </a:cubicBezTo>
                  <a:cubicBezTo>
                    <a:pt x="3987151" y="3817205"/>
                    <a:pt x="3980936" y="3818397"/>
                    <a:pt x="3977995" y="3817777"/>
                  </a:cubicBezTo>
                  <a:cubicBezTo>
                    <a:pt x="3980637" y="3815393"/>
                    <a:pt x="3982431" y="3812096"/>
                    <a:pt x="3978215" y="3810481"/>
                  </a:cubicBezTo>
                  <a:cubicBezTo>
                    <a:pt x="3970477" y="3821120"/>
                    <a:pt x="3963174" y="3847863"/>
                    <a:pt x="3937513" y="3841731"/>
                  </a:cubicBezTo>
                  <a:cubicBezTo>
                    <a:pt x="3938034" y="3837328"/>
                    <a:pt x="3943363" y="3837680"/>
                    <a:pt x="3942818" y="3832038"/>
                  </a:cubicBezTo>
                  <a:cubicBezTo>
                    <a:pt x="3932017" y="3838597"/>
                    <a:pt x="3919463" y="3837377"/>
                    <a:pt x="3913118" y="3842007"/>
                  </a:cubicBezTo>
                  <a:cubicBezTo>
                    <a:pt x="3906774" y="3846638"/>
                    <a:pt x="3905431" y="3848823"/>
                    <a:pt x="3904752" y="3859822"/>
                  </a:cubicBezTo>
                  <a:cubicBezTo>
                    <a:pt x="3902183" y="3852113"/>
                    <a:pt x="3900367" y="3849680"/>
                    <a:pt x="3900406" y="3844554"/>
                  </a:cubicBezTo>
                  <a:cubicBezTo>
                    <a:pt x="3898016" y="3845937"/>
                    <a:pt x="3899453" y="3843342"/>
                    <a:pt x="3894729" y="3848050"/>
                  </a:cubicBezTo>
                  <a:cubicBezTo>
                    <a:pt x="3893513" y="3841642"/>
                    <a:pt x="3893079" y="3848115"/>
                    <a:pt x="3894731" y="3838639"/>
                  </a:cubicBezTo>
                  <a:cubicBezTo>
                    <a:pt x="3891524" y="3838381"/>
                    <a:pt x="3878281" y="3840455"/>
                    <a:pt x="3874143" y="3839996"/>
                  </a:cubicBezTo>
                  <a:cubicBezTo>
                    <a:pt x="3870006" y="3839539"/>
                    <a:pt x="3872430" y="3837214"/>
                    <a:pt x="3869906" y="3835890"/>
                  </a:cubicBezTo>
                  <a:cubicBezTo>
                    <a:pt x="3867652" y="3843514"/>
                    <a:pt x="3857900" y="3850394"/>
                    <a:pt x="3856031" y="3850219"/>
                  </a:cubicBezTo>
                  <a:cubicBezTo>
                    <a:pt x="3854161" y="3850045"/>
                    <a:pt x="3862198" y="3842959"/>
                    <a:pt x="3858689" y="3834845"/>
                  </a:cubicBezTo>
                  <a:cubicBezTo>
                    <a:pt x="3857340" y="3834323"/>
                    <a:pt x="3853826" y="3842101"/>
                    <a:pt x="3851173" y="3840578"/>
                  </a:cubicBezTo>
                  <a:cubicBezTo>
                    <a:pt x="3852028" y="3833903"/>
                    <a:pt x="3849156" y="3831482"/>
                    <a:pt x="3846008" y="3829500"/>
                  </a:cubicBezTo>
                  <a:cubicBezTo>
                    <a:pt x="3847718" y="3838906"/>
                    <a:pt x="3842131" y="3845528"/>
                    <a:pt x="3833219" y="3845224"/>
                  </a:cubicBezTo>
                  <a:cubicBezTo>
                    <a:pt x="3824406" y="3844923"/>
                    <a:pt x="3823379" y="3837711"/>
                    <a:pt x="3819666" y="3831823"/>
                  </a:cubicBezTo>
                  <a:cubicBezTo>
                    <a:pt x="3814873" y="3833256"/>
                    <a:pt x="3816310" y="3845318"/>
                    <a:pt x="3813974" y="3847796"/>
                  </a:cubicBezTo>
                  <a:cubicBezTo>
                    <a:pt x="3811638" y="3850275"/>
                    <a:pt x="3806363" y="3844555"/>
                    <a:pt x="3805650" y="3846695"/>
                  </a:cubicBezTo>
                  <a:cubicBezTo>
                    <a:pt x="3804937" y="3848835"/>
                    <a:pt x="3805480" y="3854819"/>
                    <a:pt x="3809696" y="3860636"/>
                  </a:cubicBezTo>
                  <a:cubicBezTo>
                    <a:pt x="3790702" y="3853980"/>
                    <a:pt x="3796567" y="3848954"/>
                    <a:pt x="3796939" y="3842552"/>
                  </a:cubicBezTo>
                  <a:cubicBezTo>
                    <a:pt x="3791122" y="3838954"/>
                    <a:pt x="3789786" y="3838411"/>
                    <a:pt x="3790268" y="3834461"/>
                  </a:cubicBezTo>
                  <a:cubicBezTo>
                    <a:pt x="3790750" y="3830511"/>
                    <a:pt x="3802143" y="3823313"/>
                    <a:pt x="3799830" y="3818852"/>
                  </a:cubicBezTo>
                  <a:cubicBezTo>
                    <a:pt x="3796708" y="3819814"/>
                    <a:pt x="3792480" y="3824468"/>
                    <a:pt x="3789075" y="3825049"/>
                  </a:cubicBezTo>
                  <a:cubicBezTo>
                    <a:pt x="3785670" y="3825630"/>
                    <a:pt x="3781520" y="3824797"/>
                    <a:pt x="3779400" y="3822338"/>
                  </a:cubicBezTo>
                  <a:cubicBezTo>
                    <a:pt x="3777280" y="3819879"/>
                    <a:pt x="3778422" y="3810478"/>
                    <a:pt x="3776355" y="3810295"/>
                  </a:cubicBezTo>
                  <a:cubicBezTo>
                    <a:pt x="3774289" y="3810112"/>
                    <a:pt x="3774045" y="3811534"/>
                    <a:pt x="3767002" y="3821238"/>
                  </a:cubicBezTo>
                  <a:cubicBezTo>
                    <a:pt x="3761308" y="3808437"/>
                    <a:pt x="3778406" y="3799788"/>
                    <a:pt x="3784027" y="3802901"/>
                  </a:cubicBezTo>
                  <a:cubicBezTo>
                    <a:pt x="3789109" y="3798964"/>
                    <a:pt x="3788083" y="3798414"/>
                    <a:pt x="3792516" y="3799337"/>
                  </a:cubicBezTo>
                  <a:cubicBezTo>
                    <a:pt x="3796948" y="3800259"/>
                    <a:pt x="3801732" y="3816408"/>
                    <a:pt x="3810624" y="3808436"/>
                  </a:cubicBezTo>
                  <a:cubicBezTo>
                    <a:pt x="3808181" y="3803447"/>
                    <a:pt x="3797570" y="3802148"/>
                    <a:pt x="3795354" y="3798683"/>
                  </a:cubicBezTo>
                  <a:cubicBezTo>
                    <a:pt x="3793137" y="3795217"/>
                    <a:pt x="3792985" y="3791226"/>
                    <a:pt x="3797324" y="3787643"/>
                  </a:cubicBezTo>
                  <a:cubicBezTo>
                    <a:pt x="3795995" y="3784603"/>
                    <a:pt x="3795437" y="3782946"/>
                    <a:pt x="3787378" y="3780442"/>
                  </a:cubicBezTo>
                  <a:cubicBezTo>
                    <a:pt x="3790222" y="3779341"/>
                    <a:pt x="3792527" y="3778915"/>
                    <a:pt x="3794457" y="3778908"/>
                  </a:cubicBezTo>
                  <a:cubicBezTo>
                    <a:pt x="3800250" y="3778885"/>
                    <a:pt x="3802677" y="3782624"/>
                    <a:pt x="3806190" y="3783190"/>
                  </a:cubicBezTo>
                  <a:cubicBezTo>
                    <a:pt x="3810873" y="3783945"/>
                    <a:pt x="3812048" y="3781318"/>
                    <a:pt x="3815479" y="3784971"/>
                  </a:cubicBezTo>
                  <a:cubicBezTo>
                    <a:pt x="3818909" y="3788624"/>
                    <a:pt x="3821082" y="3801552"/>
                    <a:pt x="3826773" y="3805107"/>
                  </a:cubicBezTo>
                  <a:cubicBezTo>
                    <a:pt x="3832465" y="3808661"/>
                    <a:pt x="3842729" y="3807679"/>
                    <a:pt x="3849629" y="3806298"/>
                  </a:cubicBezTo>
                  <a:cubicBezTo>
                    <a:pt x="3856529" y="3804917"/>
                    <a:pt x="3861247" y="3798491"/>
                    <a:pt x="3868172" y="3796821"/>
                  </a:cubicBezTo>
                  <a:cubicBezTo>
                    <a:pt x="3875097" y="3795150"/>
                    <a:pt x="3883701" y="3796274"/>
                    <a:pt x="3891180" y="3796278"/>
                  </a:cubicBezTo>
                  <a:lnTo>
                    <a:pt x="3898588" y="3797149"/>
                  </a:lnTo>
                  <a:cubicBezTo>
                    <a:pt x="3899891" y="3792969"/>
                    <a:pt x="3898956" y="3775515"/>
                    <a:pt x="3898995" y="3771198"/>
                  </a:cubicBezTo>
                  <a:lnTo>
                    <a:pt x="3898824" y="3771245"/>
                  </a:lnTo>
                  <a:cubicBezTo>
                    <a:pt x="3891679" y="3766365"/>
                    <a:pt x="3884435" y="3782022"/>
                    <a:pt x="3878398" y="3766171"/>
                  </a:cubicBezTo>
                  <a:cubicBezTo>
                    <a:pt x="3869723" y="3759563"/>
                    <a:pt x="3867459" y="3759747"/>
                    <a:pt x="3860904" y="3760741"/>
                  </a:cubicBezTo>
                  <a:lnTo>
                    <a:pt x="3861054" y="3760662"/>
                  </a:lnTo>
                  <a:lnTo>
                    <a:pt x="3855847" y="3762142"/>
                  </a:lnTo>
                  <a:cubicBezTo>
                    <a:pt x="3853535" y="3765694"/>
                    <a:pt x="3853624" y="3761047"/>
                    <a:pt x="3854968" y="3768700"/>
                  </a:cubicBezTo>
                  <a:cubicBezTo>
                    <a:pt x="3847176" y="3767308"/>
                    <a:pt x="3848809" y="3757659"/>
                    <a:pt x="3846756" y="3756358"/>
                  </a:cubicBezTo>
                  <a:cubicBezTo>
                    <a:pt x="3844703" y="3755056"/>
                    <a:pt x="3843755" y="3754693"/>
                    <a:pt x="3842651" y="3760894"/>
                  </a:cubicBezTo>
                  <a:cubicBezTo>
                    <a:pt x="3837753" y="3757181"/>
                    <a:pt x="3840199" y="3754483"/>
                    <a:pt x="3837152" y="3753847"/>
                  </a:cubicBezTo>
                  <a:cubicBezTo>
                    <a:pt x="3834106" y="3753211"/>
                    <a:pt x="3828735" y="3757768"/>
                    <a:pt x="3824372" y="3757078"/>
                  </a:cubicBezTo>
                  <a:cubicBezTo>
                    <a:pt x="3820009" y="3756388"/>
                    <a:pt x="3813092" y="3753664"/>
                    <a:pt x="3810974" y="3749704"/>
                  </a:cubicBezTo>
                  <a:cubicBezTo>
                    <a:pt x="3808856" y="3745745"/>
                    <a:pt x="3807851" y="3744358"/>
                    <a:pt x="3811663" y="3733319"/>
                  </a:cubicBezTo>
                  <a:cubicBezTo>
                    <a:pt x="3811682" y="3740653"/>
                    <a:pt x="3816495" y="3743133"/>
                    <a:pt x="3819491" y="3744722"/>
                  </a:cubicBezTo>
                  <a:cubicBezTo>
                    <a:pt x="3822487" y="3746310"/>
                    <a:pt x="3827566" y="3744671"/>
                    <a:pt x="3829637" y="3742848"/>
                  </a:cubicBezTo>
                  <a:cubicBezTo>
                    <a:pt x="3831708" y="3741025"/>
                    <a:pt x="3833292" y="3736986"/>
                    <a:pt x="3831917" y="3733783"/>
                  </a:cubicBezTo>
                  <a:cubicBezTo>
                    <a:pt x="3830542" y="3730580"/>
                    <a:pt x="3820800" y="3733379"/>
                    <a:pt x="3821387" y="3723629"/>
                  </a:cubicBezTo>
                  <a:cubicBezTo>
                    <a:pt x="3821671" y="3718897"/>
                    <a:pt x="3823862" y="3717560"/>
                    <a:pt x="3827361" y="3714586"/>
                  </a:cubicBezTo>
                  <a:cubicBezTo>
                    <a:pt x="3826714" y="3711538"/>
                    <a:pt x="3823670" y="3709970"/>
                    <a:pt x="3821311" y="3709782"/>
                  </a:cubicBezTo>
                  <a:cubicBezTo>
                    <a:pt x="3818952" y="3709595"/>
                    <a:pt x="3815130" y="3713557"/>
                    <a:pt x="3813205" y="3713460"/>
                  </a:cubicBezTo>
                  <a:cubicBezTo>
                    <a:pt x="3811281" y="3713364"/>
                    <a:pt x="3811099" y="3708405"/>
                    <a:pt x="3809763" y="3709201"/>
                  </a:cubicBezTo>
                  <a:cubicBezTo>
                    <a:pt x="3808426" y="3709998"/>
                    <a:pt x="3806100" y="3711404"/>
                    <a:pt x="3805187" y="3718240"/>
                  </a:cubicBezTo>
                  <a:cubicBezTo>
                    <a:pt x="3802437" y="3713935"/>
                    <a:pt x="3794787" y="3710133"/>
                    <a:pt x="3803419" y="3703119"/>
                  </a:cubicBezTo>
                  <a:cubicBezTo>
                    <a:pt x="3802831" y="3697531"/>
                    <a:pt x="3802808" y="3693056"/>
                    <a:pt x="3806098" y="3691483"/>
                  </a:cubicBezTo>
                  <a:cubicBezTo>
                    <a:pt x="3809389" y="3689909"/>
                    <a:pt x="3817032" y="3690454"/>
                    <a:pt x="3823162" y="3693678"/>
                  </a:cubicBezTo>
                  <a:cubicBezTo>
                    <a:pt x="3823065" y="3684516"/>
                    <a:pt x="3809683" y="3688709"/>
                    <a:pt x="3805828" y="3680440"/>
                  </a:cubicBezTo>
                  <a:cubicBezTo>
                    <a:pt x="3803850" y="3676197"/>
                    <a:pt x="3808914" y="3672457"/>
                    <a:pt x="3808174" y="3670114"/>
                  </a:cubicBezTo>
                  <a:cubicBezTo>
                    <a:pt x="3807435" y="3667771"/>
                    <a:pt x="3800872" y="3667768"/>
                    <a:pt x="3801391" y="3666382"/>
                  </a:cubicBezTo>
                  <a:cubicBezTo>
                    <a:pt x="3801910" y="3664997"/>
                    <a:pt x="3808441" y="3660939"/>
                    <a:pt x="3811287" y="3661799"/>
                  </a:cubicBezTo>
                  <a:cubicBezTo>
                    <a:pt x="3814134" y="3662659"/>
                    <a:pt x="3818633" y="3667346"/>
                    <a:pt x="3818471" y="3671542"/>
                  </a:cubicBezTo>
                  <a:cubicBezTo>
                    <a:pt x="3820749" y="3673742"/>
                    <a:pt x="3825764" y="3672457"/>
                    <a:pt x="3828351" y="3675455"/>
                  </a:cubicBezTo>
                  <a:cubicBezTo>
                    <a:pt x="3830937" y="3678452"/>
                    <a:pt x="3832847" y="3689027"/>
                    <a:pt x="3833989" y="3689529"/>
                  </a:cubicBezTo>
                  <a:cubicBezTo>
                    <a:pt x="3839470" y="3682045"/>
                    <a:pt x="3831693" y="3682249"/>
                    <a:pt x="3832816" y="3678393"/>
                  </a:cubicBezTo>
                  <a:cubicBezTo>
                    <a:pt x="3833939" y="3674536"/>
                    <a:pt x="3834099" y="3670497"/>
                    <a:pt x="3837773" y="3667844"/>
                  </a:cubicBezTo>
                  <a:cubicBezTo>
                    <a:pt x="3837919" y="3663291"/>
                    <a:pt x="3833845" y="3662686"/>
                    <a:pt x="3832063" y="3659216"/>
                  </a:cubicBezTo>
                  <a:cubicBezTo>
                    <a:pt x="3838770" y="3659026"/>
                    <a:pt x="3842556" y="3661170"/>
                    <a:pt x="3845362" y="3663463"/>
                  </a:cubicBezTo>
                  <a:cubicBezTo>
                    <a:pt x="3848168" y="3665755"/>
                    <a:pt x="3849763" y="3668592"/>
                    <a:pt x="3848897" y="3672971"/>
                  </a:cubicBezTo>
                  <a:cubicBezTo>
                    <a:pt x="3851287" y="3676264"/>
                    <a:pt x="3850390" y="3680760"/>
                    <a:pt x="3849932" y="3684852"/>
                  </a:cubicBezTo>
                  <a:cubicBezTo>
                    <a:pt x="3849474" y="3688943"/>
                    <a:pt x="3846808" y="3692651"/>
                    <a:pt x="3846147" y="3697523"/>
                  </a:cubicBezTo>
                  <a:cubicBezTo>
                    <a:pt x="3845487" y="3702394"/>
                    <a:pt x="3844922" y="3709755"/>
                    <a:pt x="3845971" y="3714079"/>
                  </a:cubicBezTo>
                  <a:cubicBezTo>
                    <a:pt x="3847019" y="3718403"/>
                    <a:pt x="3848049" y="3720267"/>
                    <a:pt x="3852437" y="3723469"/>
                  </a:cubicBezTo>
                  <a:cubicBezTo>
                    <a:pt x="3856826" y="3726671"/>
                    <a:pt x="3865098" y="3730674"/>
                    <a:pt x="3872302" y="3733289"/>
                  </a:cubicBezTo>
                  <a:cubicBezTo>
                    <a:pt x="3878830" y="3735354"/>
                    <a:pt x="3889746" y="3732597"/>
                    <a:pt x="3895659" y="3739161"/>
                  </a:cubicBezTo>
                  <a:cubicBezTo>
                    <a:pt x="3895843" y="3731869"/>
                    <a:pt x="3898405" y="3721583"/>
                    <a:pt x="3898009" y="3716775"/>
                  </a:cubicBezTo>
                  <a:cubicBezTo>
                    <a:pt x="3897613" y="3711966"/>
                    <a:pt x="3892751" y="3712672"/>
                    <a:pt x="3893284" y="3710309"/>
                  </a:cubicBezTo>
                  <a:cubicBezTo>
                    <a:pt x="3898396" y="3708243"/>
                    <a:pt x="3902978" y="3694032"/>
                    <a:pt x="3906706" y="3689934"/>
                  </a:cubicBezTo>
                  <a:cubicBezTo>
                    <a:pt x="3902957" y="3685610"/>
                    <a:pt x="3902639" y="3686155"/>
                    <a:pt x="3899305" y="3681717"/>
                  </a:cubicBezTo>
                  <a:cubicBezTo>
                    <a:pt x="3908830" y="3682549"/>
                    <a:pt x="3911474" y="3668118"/>
                    <a:pt x="3919386" y="3665714"/>
                  </a:cubicBezTo>
                  <a:cubicBezTo>
                    <a:pt x="3917128" y="3659373"/>
                    <a:pt x="3919016" y="3649866"/>
                    <a:pt x="3921423" y="3647500"/>
                  </a:cubicBezTo>
                  <a:cubicBezTo>
                    <a:pt x="3923831" y="3645134"/>
                    <a:pt x="3930498" y="3649789"/>
                    <a:pt x="3933833" y="3651520"/>
                  </a:cubicBezTo>
                  <a:cubicBezTo>
                    <a:pt x="3936892" y="3643747"/>
                    <a:pt x="3941693" y="3648154"/>
                    <a:pt x="3946679" y="3647481"/>
                  </a:cubicBezTo>
                  <a:cubicBezTo>
                    <a:pt x="3947563" y="3646942"/>
                    <a:pt x="3948760" y="3646691"/>
                    <a:pt x="3950187" y="3646638"/>
                  </a:cubicBezTo>
                  <a:close/>
                  <a:moveTo>
                    <a:pt x="3094532" y="3550110"/>
                  </a:moveTo>
                  <a:cubicBezTo>
                    <a:pt x="3073290" y="3714251"/>
                    <a:pt x="3168983" y="3908345"/>
                    <a:pt x="3409188" y="4003855"/>
                  </a:cubicBezTo>
                  <a:close/>
                  <a:moveTo>
                    <a:pt x="3203903" y="3545160"/>
                  </a:moveTo>
                  <a:cubicBezTo>
                    <a:pt x="3179894" y="3545535"/>
                    <a:pt x="3158502" y="3548962"/>
                    <a:pt x="3131875" y="3546283"/>
                  </a:cubicBezTo>
                  <a:lnTo>
                    <a:pt x="3419599" y="3959068"/>
                  </a:lnTo>
                  <a:lnTo>
                    <a:pt x="3433586" y="3875971"/>
                  </a:lnTo>
                  <a:close/>
                  <a:moveTo>
                    <a:pt x="3303348" y="3518632"/>
                  </a:moveTo>
                  <a:cubicBezTo>
                    <a:pt x="3281533" y="3524498"/>
                    <a:pt x="3263644" y="3534291"/>
                    <a:pt x="3237903" y="3536231"/>
                  </a:cubicBezTo>
                  <a:lnTo>
                    <a:pt x="3440332" y="3829128"/>
                  </a:lnTo>
                  <a:lnTo>
                    <a:pt x="3455303" y="3736922"/>
                  </a:lnTo>
                  <a:close/>
                  <a:moveTo>
                    <a:pt x="2818528" y="3497781"/>
                  </a:moveTo>
                  <a:cubicBezTo>
                    <a:pt x="2858291" y="3741069"/>
                    <a:pt x="2907580" y="3876408"/>
                    <a:pt x="3137843" y="4141921"/>
                  </a:cubicBezTo>
                  <a:cubicBezTo>
                    <a:pt x="3192139" y="4148064"/>
                    <a:pt x="3221520" y="4103700"/>
                    <a:pt x="3300732" y="4160349"/>
                  </a:cubicBezTo>
                  <a:cubicBezTo>
                    <a:pt x="3336291" y="4185779"/>
                    <a:pt x="3357397" y="4226721"/>
                    <a:pt x="3365465" y="4272266"/>
                  </a:cubicBezTo>
                  <a:lnTo>
                    <a:pt x="3368151" y="4307745"/>
                  </a:lnTo>
                  <a:cubicBezTo>
                    <a:pt x="3653179" y="4444139"/>
                    <a:pt x="3846131" y="4551958"/>
                    <a:pt x="4261334" y="4593102"/>
                  </a:cubicBezTo>
                  <a:lnTo>
                    <a:pt x="4370850" y="4596119"/>
                  </a:lnTo>
                  <a:cubicBezTo>
                    <a:pt x="4344288" y="4610220"/>
                    <a:pt x="4255704" y="4691114"/>
                    <a:pt x="4229141" y="4705215"/>
                  </a:cubicBezTo>
                  <a:cubicBezTo>
                    <a:pt x="4071389" y="4778746"/>
                    <a:pt x="4076859" y="4817021"/>
                    <a:pt x="3894802" y="4817021"/>
                  </a:cubicBezTo>
                  <a:cubicBezTo>
                    <a:pt x="3667232" y="4817020"/>
                    <a:pt x="3434101" y="4766136"/>
                    <a:pt x="3220358" y="4665689"/>
                  </a:cubicBezTo>
                  <a:lnTo>
                    <a:pt x="3155166" y="4631359"/>
                  </a:lnTo>
                  <a:lnTo>
                    <a:pt x="3119817" y="4645114"/>
                  </a:lnTo>
                  <a:cubicBezTo>
                    <a:pt x="3057231" y="4663268"/>
                    <a:pt x="2995102" y="4656565"/>
                    <a:pt x="2948265" y="4620706"/>
                  </a:cubicBezTo>
                  <a:cubicBezTo>
                    <a:pt x="2901429" y="4584846"/>
                    <a:pt x="2878750" y="4526616"/>
                    <a:pt x="2879949" y="4461463"/>
                  </a:cubicBezTo>
                  <a:cubicBezTo>
                    <a:pt x="2704053" y="4327484"/>
                    <a:pt x="2459755" y="3985615"/>
                    <a:pt x="2407241" y="3626329"/>
                  </a:cubicBezTo>
                  <a:cubicBezTo>
                    <a:pt x="2459502" y="3660743"/>
                    <a:pt x="2494260" y="3643057"/>
                    <a:pt x="2526763" y="3639246"/>
                  </a:cubicBezTo>
                  <a:cubicBezTo>
                    <a:pt x="2559266" y="3635435"/>
                    <a:pt x="2589673" y="3601475"/>
                    <a:pt x="2602258" y="3603463"/>
                  </a:cubicBezTo>
                  <a:cubicBezTo>
                    <a:pt x="2614843" y="3605451"/>
                    <a:pt x="2581461" y="3650377"/>
                    <a:pt x="2602275" y="3651172"/>
                  </a:cubicBezTo>
                  <a:cubicBezTo>
                    <a:pt x="2623089" y="3651967"/>
                    <a:pt x="2691100" y="3633799"/>
                    <a:pt x="2727142" y="3608234"/>
                  </a:cubicBezTo>
                  <a:cubicBezTo>
                    <a:pt x="2763184" y="3582669"/>
                    <a:pt x="2785115" y="3581518"/>
                    <a:pt x="2818528" y="3497781"/>
                  </a:cubicBezTo>
                  <a:close/>
                  <a:moveTo>
                    <a:pt x="6532549" y="3485014"/>
                  </a:moveTo>
                  <a:cubicBezTo>
                    <a:pt x="6501115" y="3482460"/>
                    <a:pt x="6465028" y="3501610"/>
                    <a:pt x="6441674" y="3536463"/>
                  </a:cubicBezTo>
                  <a:cubicBezTo>
                    <a:pt x="6410536" y="3582935"/>
                    <a:pt x="6413829" y="3639726"/>
                    <a:pt x="6449028" y="3663311"/>
                  </a:cubicBezTo>
                  <a:cubicBezTo>
                    <a:pt x="6484227" y="3686896"/>
                    <a:pt x="6538003" y="3668344"/>
                    <a:pt x="6569141" y="3621872"/>
                  </a:cubicBezTo>
                  <a:cubicBezTo>
                    <a:pt x="6600279" y="3575401"/>
                    <a:pt x="6596987" y="3518609"/>
                    <a:pt x="6561788" y="3495024"/>
                  </a:cubicBezTo>
                  <a:cubicBezTo>
                    <a:pt x="6552988" y="3489128"/>
                    <a:pt x="6543027" y="3485865"/>
                    <a:pt x="6532549" y="3485014"/>
                  </a:cubicBezTo>
                  <a:close/>
                  <a:moveTo>
                    <a:pt x="3476036" y="3457029"/>
                  </a:moveTo>
                  <a:cubicBezTo>
                    <a:pt x="3467307" y="3457006"/>
                    <a:pt x="3460759" y="3455990"/>
                    <a:pt x="3437229" y="3464384"/>
                  </a:cubicBezTo>
                  <a:cubicBezTo>
                    <a:pt x="3413698" y="3472778"/>
                    <a:pt x="3383045" y="3488149"/>
                    <a:pt x="3334850" y="3507391"/>
                  </a:cubicBezTo>
                  <a:lnTo>
                    <a:pt x="3463482" y="3690656"/>
                  </a:lnTo>
                  <a:lnTo>
                    <a:pt x="3483150" y="3562890"/>
                  </a:lnTo>
                  <a:cubicBezTo>
                    <a:pt x="3474750" y="3560755"/>
                    <a:pt x="3464729" y="3562126"/>
                    <a:pt x="3458456" y="3557001"/>
                  </a:cubicBezTo>
                  <a:cubicBezTo>
                    <a:pt x="3452183" y="3551877"/>
                    <a:pt x="3445512" y="3547559"/>
                    <a:pt x="3445511" y="3532144"/>
                  </a:cubicBezTo>
                  <a:cubicBezTo>
                    <a:pt x="3446383" y="3521092"/>
                    <a:pt x="3452484" y="3514780"/>
                    <a:pt x="3459764" y="3510777"/>
                  </a:cubicBezTo>
                  <a:cubicBezTo>
                    <a:pt x="3467043" y="3506775"/>
                    <a:pt x="3475570" y="3507925"/>
                    <a:pt x="3489189" y="3508129"/>
                  </a:cubicBezTo>
                  <a:cubicBezTo>
                    <a:pt x="3488717" y="3499896"/>
                    <a:pt x="3498230" y="3457088"/>
                    <a:pt x="3476036" y="3457029"/>
                  </a:cubicBezTo>
                  <a:close/>
                  <a:moveTo>
                    <a:pt x="3946218" y="3435814"/>
                  </a:moveTo>
                  <a:lnTo>
                    <a:pt x="3943778" y="3435907"/>
                  </a:lnTo>
                  <a:cubicBezTo>
                    <a:pt x="3941682" y="3436395"/>
                    <a:pt x="3938129" y="3439026"/>
                    <a:pt x="3937213" y="3440150"/>
                  </a:cubicBezTo>
                  <a:cubicBezTo>
                    <a:pt x="3936298" y="3441276"/>
                    <a:pt x="3937359" y="3442464"/>
                    <a:pt x="3938283" y="3442658"/>
                  </a:cubicBezTo>
                  <a:cubicBezTo>
                    <a:pt x="3939208" y="3442853"/>
                    <a:pt x="3941385" y="3441138"/>
                    <a:pt x="3942761" y="3441317"/>
                  </a:cubicBezTo>
                  <a:cubicBezTo>
                    <a:pt x="3944136" y="3441497"/>
                    <a:pt x="3945711" y="3442371"/>
                    <a:pt x="3946124" y="3443090"/>
                  </a:cubicBezTo>
                  <a:cubicBezTo>
                    <a:pt x="3946538" y="3443808"/>
                    <a:pt x="3946104" y="3444951"/>
                    <a:pt x="3945243" y="3445628"/>
                  </a:cubicBezTo>
                  <a:cubicBezTo>
                    <a:pt x="3944382" y="3446305"/>
                    <a:pt x="3940817" y="3446683"/>
                    <a:pt x="3941371" y="3447801"/>
                  </a:cubicBezTo>
                  <a:cubicBezTo>
                    <a:pt x="3941925" y="3448918"/>
                    <a:pt x="3947586" y="3450341"/>
                    <a:pt x="3948567" y="3452333"/>
                  </a:cubicBezTo>
                  <a:cubicBezTo>
                    <a:pt x="3949547" y="3454326"/>
                    <a:pt x="3948746" y="3458068"/>
                    <a:pt x="3947255" y="3459757"/>
                  </a:cubicBezTo>
                  <a:cubicBezTo>
                    <a:pt x="3945764" y="3461447"/>
                    <a:pt x="3941849" y="3460164"/>
                    <a:pt x="3939620" y="3462470"/>
                  </a:cubicBezTo>
                  <a:cubicBezTo>
                    <a:pt x="3937392" y="3464775"/>
                    <a:pt x="3933893" y="3469941"/>
                    <a:pt x="3933883" y="3473590"/>
                  </a:cubicBezTo>
                  <a:cubicBezTo>
                    <a:pt x="3933873" y="3477240"/>
                    <a:pt x="3936726" y="3483079"/>
                    <a:pt x="3939560" y="3484369"/>
                  </a:cubicBezTo>
                  <a:cubicBezTo>
                    <a:pt x="3942394" y="3485659"/>
                    <a:pt x="3948224" y="3483937"/>
                    <a:pt x="3950888" y="3481330"/>
                  </a:cubicBezTo>
                  <a:cubicBezTo>
                    <a:pt x="3953552" y="3478723"/>
                    <a:pt x="3955441" y="3472011"/>
                    <a:pt x="3955545" y="3468727"/>
                  </a:cubicBezTo>
                  <a:cubicBezTo>
                    <a:pt x="3955648" y="3465442"/>
                    <a:pt x="3951399" y="3463970"/>
                    <a:pt x="3951508" y="3461623"/>
                  </a:cubicBezTo>
                  <a:cubicBezTo>
                    <a:pt x="3951618" y="3459275"/>
                    <a:pt x="3954151" y="3455059"/>
                    <a:pt x="3956201" y="3454641"/>
                  </a:cubicBezTo>
                  <a:cubicBezTo>
                    <a:pt x="3958251" y="3454223"/>
                    <a:pt x="3963016" y="3457133"/>
                    <a:pt x="3964017" y="3456960"/>
                  </a:cubicBezTo>
                  <a:cubicBezTo>
                    <a:pt x="3965017" y="3456787"/>
                    <a:pt x="3962564" y="3454618"/>
                    <a:pt x="3962203" y="3453603"/>
                  </a:cubicBezTo>
                  <a:cubicBezTo>
                    <a:pt x="3961843" y="3452587"/>
                    <a:pt x="3962187" y="3450948"/>
                    <a:pt x="3962886" y="3450435"/>
                  </a:cubicBezTo>
                  <a:cubicBezTo>
                    <a:pt x="3963586" y="3449922"/>
                    <a:pt x="3965478" y="3449853"/>
                    <a:pt x="3966399" y="3450524"/>
                  </a:cubicBezTo>
                  <a:cubicBezTo>
                    <a:pt x="3967319" y="3451196"/>
                    <a:pt x="3967705" y="3453557"/>
                    <a:pt x="3968409" y="3454465"/>
                  </a:cubicBezTo>
                  <a:cubicBezTo>
                    <a:pt x="3969112" y="3455372"/>
                    <a:pt x="3970582" y="3456618"/>
                    <a:pt x="3971030" y="3455540"/>
                  </a:cubicBezTo>
                  <a:cubicBezTo>
                    <a:pt x="3971479" y="3454463"/>
                    <a:pt x="3971511" y="3449686"/>
                    <a:pt x="3971098" y="3447999"/>
                  </a:cubicBezTo>
                  <a:cubicBezTo>
                    <a:pt x="3970684" y="3446312"/>
                    <a:pt x="3970031" y="3446353"/>
                    <a:pt x="3966480" y="3444557"/>
                  </a:cubicBezTo>
                  <a:cubicBezTo>
                    <a:pt x="3962929" y="3442761"/>
                    <a:pt x="3953404" y="3438736"/>
                    <a:pt x="3949793" y="3437222"/>
                  </a:cubicBezTo>
                  <a:cubicBezTo>
                    <a:pt x="3947987" y="3436466"/>
                    <a:pt x="3947008" y="3436015"/>
                    <a:pt x="3946218" y="3435814"/>
                  </a:cubicBezTo>
                  <a:close/>
                  <a:moveTo>
                    <a:pt x="3971168" y="3428774"/>
                  </a:moveTo>
                  <a:cubicBezTo>
                    <a:pt x="3969056" y="3433091"/>
                    <a:pt x="3971748" y="3437369"/>
                    <a:pt x="3973281" y="3439852"/>
                  </a:cubicBezTo>
                  <a:cubicBezTo>
                    <a:pt x="3974814" y="3442335"/>
                    <a:pt x="3977240" y="3444159"/>
                    <a:pt x="3980365" y="3443673"/>
                  </a:cubicBezTo>
                  <a:cubicBezTo>
                    <a:pt x="3983490" y="3443187"/>
                    <a:pt x="3982530" y="3441110"/>
                    <a:pt x="3992032" y="3436935"/>
                  </a:cubicBezTo>
                  <a:cubicBezTo>
                    <a:pt x="3981886" y="3435706"/>
                    <a:pt x="3973972" y="3427484"/>
                    <a:pt x="3971168" y="3428774"/>
                  </a:cubicBezTo>
                  <a:close/>
                  <a:moveTo>
                    <a:pt x="3471161" y="3410353"/>
                  </a:moveTo>
                  <a:cubicBezTo>
                    <a:pt x="3493508" y="3409732"/>
                    <a:pt x="3520249" y="3417713"/>
                    <a:pt x="3545256" y="3458047"/>
                  </a:cubicBezTo>
                  <a:cubicBezTo>
                    <a:pt x="3551716" y="3471819"/>
                    <a:pt x="3550277" y="3503742"/>
                    <a:pt x="3550496" y="3513054"/>
                  </a:cubicBezTo>
                  <a:cubicBezTo>
                    <a:pt x="3560066" y="3513938"/>
                    <a:pt x="3565898" y="3512952"/>
                    <a:pt x="3573444" y="3515703"/>
                  </a:cubicBezTo>
                  <a:cubicBezTo>
                    <a:pt x="3583426" y="3519343"/>
                    <a:pt x="3590823" y="3529656"/>
                    <a:pt x="3592058" y="3537506"/>
                  </a:cubicBezTo>
                  <a:cubicBezTo>
                    <a:pt x="3593294" y="3545356"/>
                    <a:pt x="3588059" y="3558004"/>
                    <a:pt x="3580860" y="3562800"/>
                  </a:cubicBezTo>
                  <a:cubicBezTo>
                    <a:pt x="3573660" y="3567596"/>
                    <a:pt x="3554355" y="3565993"/>
                    <a:pt x="3548860" y="3566279"/>
                  </a:cubicBezTo>
                  <a:cubicBezTo>
                    <a:pt x="3546829" y="3692375"/>
                    <a:pt x="3541162" y="3862006"/>
                    <a:pt x="3539160" y="4022171"/>
                  </a:cubicBezTo>
                  <a:lnTo>
                    <a:pt x="3551391" y="4022616"/>
                  </a:lnTo>
                  <a:cubicBezTo>
                    <a:pt x="3551281" y="4035153"/>
                    <a:pt x="3551782" y="4061402"/>
                    <a:pt x="3545936" y="4070997"/>
                  </a:cubicBezTo>
                  <a:cubicBezTo>
                    <a:pt x="3540090" y="4080592"/>
                    <a:pt x="3526670" y="4076416"/>
                    <a:pt x="3516311" y="4080190"/>
                  </a:cubicBezTo>
                  <a:cubicBezTo>
                    <a:pt x="3515994" y="4096606"/>
                    <a:pt x="3517832" y="4104550"/>
                    <a:pt x="3513257" y="4116089"/>
                  </a:cubicBezTo>
                  <a:cubicBezTo>
                    <a:pt x="3508682" y="4127627"/>
                    <a:pt x="3499424" y="4141102"/>
                    <a:pt x="3488860" y="4149420"/>
                  </a:cubicBezTo>
                  <a:cubicBezTo>
                    <a:pt x="3478296" y="4157739"/>
                    <a:pt x="3464725" y="4164806"/>
                    <a:pt x="3449875" y="4166003"/>
                  </a:cubicBezTo>
                  <a:cubicBezTo>
                    <a:pt x="3435024" y="4167200"/>
                    <a:pt x="3412067" y="4164630"/>
                    <a:pt x="3399757" y="4156603"/>
                  </a:cubicBezTo>
                  <a:cubicBezTo>
                    <a:pt x="3387446" y="4148577"/>
                    <a:pt x="3378700" y="4130067"/>
                    <a:pt x="3376013" y="4117842"/>
                  </a:cubicBezTo>
                  <a:cubicBezTo>
                    <a:pt x="3373326" y="4105617"/>
                    <a:pt x="3378007" y="4091389"/>
                    <a:pt x="3383634" y="4083253"/>
                  </a:cubicBezTo>
                  <a:cubicBezTo>
                    <a:pt x="3389262" y="4075117"/>
                    <a:pt x="3400191" y="4070958"/>
                    <a:pt x="3409777" y="4069022"/>
                  </a:cubicBezTo>
                  <a:cubicBezTo>
                    <a:pt x="3419364" y="4067086"/>
                    <a:pt x="3435705" y="4067481"/>
                    <a:pt x="3441151" y="4071640"/>
                  </a:cubicBezTo>
                  <a:cubicBezTo>
                    <a:pt x="3446598" y="4075800"/>
                    <a:pt x="3447031" y="4089820"/>
                    <a:pt x="3442455" y="4093983"/>
                  </a:cubicBezTo>
                  <a:cubicBezTo>
                    <a:pt x="3437879" y="4098147"/>
                    <a:pt x="3421214" y="4098102"/>
                    <a:pt x="3416313" y="4101860"/>
                  </a:cubicBezTo>
                  <a:cubicBezTo>
                    <a:pt x="3411413" y="4105619"/>
                    <a:pt x="3411602" y="4112702"/>
                    <a:pt x="3413053" y="4116533"/>
                  </a:cubicBezTo>
                  <a:cubicBezTo>
                    <a:pt x="3414506" y="4120364"/>
                    <a:pt x="3416421" y="4124545"/>
                    <a:pt x="3423937" y="4125940"/>
                  </a:cubicBezTo>
                  <a:cubicBezTo>
                    <a:pt x="3431452" y="4127334"/>
                    <a:pt x="3449977" y="4129828"/>
                    <a:pt x="3458147" y="4124903"/>
                  </a:cubicBezTo>
                  <a:cubicBezTo>
                    <a:pt x="3466316" y="4119978"/>
                    <a:pt x="3471360" y="4105736"/>
                    <a:pt x="3472958" y="4096387"/>
                  </a:cubicBezTo>
                  <a:cubicBezTo>
                    <a:pt x="3474555" y="4087037"/>
                    <a:pt x="3471907" y="4076107"/>
                    <a:pt x="3467731" y="4068809"/>
                  </a:cubicBezTo>
                  <a:cubicBezTo>
                    <a:pt x="3463555" y="4061512"/>
                    <a:pt x="3457197" y="4055708"/>
                    <a:pt x="3447902" y="4052604"/>
                  </a:cubicBezTo>
                  <a:cubicBezTo>
                    <a:pt x="3438606" y="4049501"/>
                    <a:pt x="3416957" y="4049175"/>
                    <a:pt x="3411959" y="4050185"/>
                  </a:cubicBezTo>
                  <a:cubicBezTo>
                    <a:pt x="3406961" y="4051196"/>
                    <a:pt x="3401304" y="4053676"/>
                    <a:pt x="3394351" y="4053432"/>
                  </a:cubicBezTo>
                  <a:cubicBezTo>
                    <a:pt x="3077161" y="3955877"/>
                    <a:pt x="2988599" y="3656371"/>
                    <a:pt x="3008277" y="3525525"/>
                  </a:cubicBezTo>
                  <a:lnTo>
                    <a:pt x="2990385" y="3516495"/>
                  </a:lnTo>
                  <a:cubicBezTo>
                    <a:pt x="2995560" y="3505366"/>
                    <a:pt x="2999068" y="3494408"/>
                    <a:pt x="3005196" y="3480817"/>
                  </a:cubicBezTo>
                  <a:cubicBezTo>
                    <a:pt x="2992565" y="3488969"/>
                    <a:pt x="2980516" y="3491835"/>
                    <a:pt x="2971229" y="3488258"/>
                  </a:cubicBezTo>
                  <a:cubicBezTo>
                    <a:pt x="2961942" y="3484682"/>
                    <a:pt x="2949475" y="3478701"/>
                    <a:pt x="2949474" y="3459356"/>
                  </a:cubicBezTo>
                  <a:cubicBezTo>
                    <a:pt x="2949474" y="3440013"/>
                    <a:pt x="2960381" y="3426075"/>
                    <a:pt x="2980826" y="3426075"/>
                  </a:cubicBezTo>
                  <a:cubicBezTo>
                    <a:pt x="3001271" y="3426075"/>
                    <a:pt x="3014373" y="3443502"/>
                    <a:pt x="3014373" y="3459356"/>
                  </a:cubicBezTo>
                  <a:cubicBezTo>
                    <a:pt x="3018998" y="3447723"/>
                    <a:pt x="3023643" y="3438602"/>
                    <a:pt x="3029514" y="3424334"/>
                  </a:cubicBezTo>
                  <a:cubicBezTo>
                    <a:pt x="3093787" y="3442257"/>
                    <a:pt x="3140910" y="3530013"/>
                    <a:pt x="3437009" y="3415632"/>
                  </a:cubicBezTo>
                  <a:cubicBezTo>
                    <a:pt x="3445928" y="3414195"/>
                    <a:pt x="3457753" y="3410726"/>
                    <a:pt x="3471161" y="3410353"/>
                  </a:cubicBezTo>
                  <a:close/>
                  <a:moveTo>
                    <a:pt x="3937948" y="3409140"/>
                  </a:moveTo>
                  <a:cubicBezTo>
                    <a:pt x="3941718" y="3419142"/>
                    <a:pt x="3938929" y="3418845"/>
                    <a:pt x="3940361" y="3421931"/>
                  </a:cubicBezTo>
                  <a:cubicBezTo>
                    <a:pt x="3941793" y="3425017"/>
                    <a:pt x="3943947" y="3427879"/>
                    <a:pt x="3946539" y="3427655"/>
                  </a:cubicBezTo>
                  <a:cubicBezTo>
                    <a:pt x="3949131" y="3427430"/>
                    <a:pt x="3954423" y="3425175"/>
                    <a:pt x="3955913" y="3420585"/>
                  </a:cubicBezTo>
                  <a:cubicBezTo>
                    <a:pt x="3954839" y="3417593"/>
                    <a:pt x="3945880" y="3415846"/>
                    <a:pt x="3937948" y="3409140"/>
                  </a:cubicBezTo>
                  <a:close/>
                  <a:moveTo>
                    <a:pt x="3821218" y="3379877"/>
                  </a:moveTo>
                  <a:cubicBezTo>
                    <a:pt x="3828591" y="3379673"/>
                    <a:pt x="3829174" y="3382511"/>
                    <a:pt x="3831750" y="3384978"/>
                  </a:cubicBezTo>
                  <a:cubicBezTo>
                    <a:pt x="3834328" y="3387445"/>
                    <a:pt x="3836738" y="3390358"/>
                    <a:pt x="3836681" y="3394681"/>
                  </a:cubicBezTo>
                  <a:cubicBezTo>
                    <a:pt x="3841187" y="3397394"/>
                    <a:pt x="3838372" y="3403814"/>
                    <a:pt x="3838117" y="3408768"/>
                  </a:cubicBezTo>
                  <a:cubicBezTo>
                    <a:pt x="3837861" y="3413722"/>
                    <a:pt x="3835562" y="3419437"/>
                    <a:pt x="3835149" y="3424403"/>
                  </a:cubicBezTo>
                  <a:cubicBezTo>
                    <a:pt x="3834737" y="3429369"/>
                    <a:pt x="3834509" y="3434434"/>
                    <a:pt x="3835641" y="3438565"/>
                  </a:cubicBezTo>
                  <a:cubicBezTo>
                    <a:pt x="3836774" y="3442697"/>
                    <a:pt x="3834247" y="3446051"/>
                    <a:pt x="3841945" y="3449193"/>
                  </a:cubicBezTo>
                  <a:cubicBezTo>
                    <a:pt x="3851244" y="3452988"/>
                    <a:pt x="3863505" y="3468515"/>
                    <a:pt x="3871386" y="3473366"/>
                  </a:cubicBezTo>
                  <a:cubicBezTo>
                    <a:pt x="3879217" y="3478953"/>
                    <a:pt x="3883764" y="3476615"/>
                    <a:pt x="3889229" y="3478304"/>
                  </a:cubicBezTo>
                  <a:cubicBezTo>
                    <a:pt x="3895475" y="3480234"/>
                    <a:pt x="3896121" y="3477635"/>
                    <a:pt x="3905290" y="3482031"/>
                  </a:cubicBezTo>
                  <a:cubicBezTo>
                    <a:pt x="3905598" y="3475152"/>
                    <a:pt x="3908539" y="3470192"/>
                    <a:pt x="3907189" y="3465755"/>
                  </a:cubicBezTo>
                  <a:cubicBezTo>
                    <a:pt x="3903691" y="3463734"/>
                    <a:pt x="3896630" y="3457934"/>
                    <a:pt x="3897190" y="3455409"/>
                  </a:cubicBezTo>
                  <a:cubicBezTo>
                    <a:pt x="3906323" y="3454812"/>
                    <a:pt x="3907980" y="3438690"/>
                    <a:pt x="3911893" y="3434311"/>
                  </a:cubicBezTo>
                  <a:cubicBezTo>
                    <a:pt x="3907104" y="3431141"/>
                    <a:pt x="3906232" y="3430294"/>
                    <a:pt x="3904727" y="3425842"/>
                  </a:cubicBezTo>
                  <a:cubicBezTo>
                    <a:pt x="3914688" y="3425485"/>
                    <a:pt x="3916025" y="3413597"/>
                    <a:pt x="3925503" y="3410447"/>
                  </a:cubicBezTo>
                  <a:cubicBezTo>
                    <a:pt x="3923134" y="3403671"/>
                    <a:pt x="3925012" y="3393527"/>
                    <a:pt x="3927449" y="3390962"/>
                  </a:cubicBezTo>
                  <a:cubicBezTo>
                    <a:pt x="3929886" y="3388396"/>
                    <a:pt x="3936627" y="3393204"/>
                    <a:pt x="3940127" y="3395054"/>
                  </a:cubicBezTo>
                  <a:cubicBezTo>
                    <a:pt x="3944142" y="3389432"/>
                    <a:pt x="3947363" y="3391457"/>
                    <a:pt x="3952596" y="3390738"/>
                  </a:cubicBezTo>
                  <a:cubicBezTo>
                    <a:pt x="3954451" y="3389585"/>
                    <a:pt x="3958043" y="3389576"/>
                    <a:pt x="3961602" y="3389845"/>
                  </a:cubicBezTo>
                  <a:cubicBezTo>
                    <a:pt x="3965161" y="3390113"/>
                    <a:pt x="3969042" y="3390425"/>
                    <a:pt x="3973951" y="3392349"/>
                  </a:cubicBezTo>
                  <a:cubicBezTo>
                    <a:pt x="3978860" y="3394273"/>
                    <a:pt x="3987040" y="3397645"/>
                    <a:pt x="3991057" y="3401389"/>
                  </a:cubicBezTo>
                  <a:cubicBezTo>
                    <a:pt x="3995075" y="3405133"/>
                    <a:pt x="3997818" y="3406975"/>
                    <a:pt x="3998056" y="3414812"/>
                  </a:cubicBezTo>
                  <a:cubicBezTo>
                    <a:pt x="3999816" y="3418840"/>
                    <a:pt x="4006998" y="3419109"/>
                    <a:pt x="4001619" y="3425559"/>
                  </a:cubicBezTo>
                  <a:cubicBezTo>
                    <a:pt x="4012253" y="3426234"/>
                    <a:pt x="4017163" y="3430245"/>
                    <a:pt x="4017344" y="3432293"/>
                  </a:cubicBezTo>
                  <a:cubicBezTo>
                    <a:pt x="4018113" y="3441017"/>
                    <a:pt x="4006389" y="3445687"/>
                    <a:pt x="4004228" y="3447226"/>
                  </a:cubicBezTo>
                  <a:cubicBezTo>
                    <a:pt x="4006417" y="3452694"/>
                    <a:pt x="4006983" y="3454189"/>
                    <a:pt x="4005968" y="3458621"/>
                  </a:cubicBezTo>
                  <a:cubicBezTo>
                    <a:pt x="4004953" y="3463052"/>
                    <a:pt x="4000756" y="3468637"/>
                    <a:pt x="3998139" y="3473816"/>
                  </a:cubicBezTo>
                  <a:cubicBezTo>
                    <a:pt x="3995523" y="3478995"/>
                    <a:pt x="3989151" y="3488167"/>
                    <a:pt x="3990269" y="3489695"/>
                  </a:cubicBezTo>
                  <a:cubicBezTo>
                    <a:pt x="3991387" y="3491224"/>
                    <a:pt x="4015385" y="3482929"/>
                    <a:pt x="4035533" y="3481374"/>
                  </a:cubicBezTo>
                  <a:cubicBezTo>
                    <a:pt x="4055681" y="3479820"/>
                    <a:pt x="4103538" y="3480274"/>
                    <a:pt x="4111158" y="3480368"/>
                  </a:cubicBezTo>
                  <a:cubicBezTo>
                    <a:pt x="4171807" y="3481112"/>
                    <a:pt x="4217919" y="3486689"/>
                    <a:pt x="4271300" y="3489850"/>
                  </a:cubicBezTo>
                  <a:cubicBezTo>
                    <a:pt x="4291935" y="3492403"/>
                    <a:pt x="4309407" y="3492272"/>
                    <a:pt x="4324087" y="3491235"/>
                  </a:cubicBezTo>
                  <a:lnTo>
                    <a:pt x="4343271" y="3489301"/>
                  </a:lnTo>
                  <a:lnTo>
                    <a:pt x="4351838" y="3487243"/>
                  </a:lnTo>
                  <a:cubicBezTo>
                    <a:pt x="4365467" y="3483451"/>
                    <a:pt x="4375002" y="3478841"/>
                    <a:pt x="4374077" y="3472686"/>
                  </a:cubicBezTo>
                  <a:cubicBezTo>
                    <a:pt x="4370689" y="3450129"/>
                    <a:pt x="4267791" y="3462101"/>
                    <a:pt x="4219287" y="3467299"/>
                  </a:cubicBezTo>
                  <a:cubicBezTo>
                    <a:pt x="4177192" y="3471810"/>
                    <a:pt x="4144678" y="3471154"/>
                    <a:pt x="4120101" y="3468433"/>
                  </a:cubicBezTo>
                  <a:cubicBezTo>
                    <a:pt x="4095524" y="3465713"/>
                    <a:pt x="4085873" y="3461607"/>
                    <a:pt x="4071824" y="3450977"/>
                  </a:cubicBezTo>
                  <a:cubicBezTo>
                    <a:pt x="4057809" y="3440373"/>
                    <a:pt x="4063134" y="3420311"/>
                    <a:pt x="4093398" y="3411935"/>
                  </a:cubicBezTo>
                  <a:cubicBezTo>
                    <a:pt x="4113069" y="3406490"/>
                    <a:pt x="4174331" y="3410882"/>
                    <a:pt x="4187364" y="3410382"/>
                  </a:cubicBezTo>
                  <a:cubicBezTo>
                    <a:pt x="4189926" y="3403439"/>
                    <a:pt x="4213278" y="3399860"/>
                    <a:pt x="4224753" y="3399272"/>
                  </a:cubicBezTo>
                  <a:cubicBezTo>
                    <a:pt x="4236228" y="3398684"/>
                    <a:pt x="4242731" y="3402354"/>
                    <a:pt x="4258629" y="3402290"/>
                  </a:cubicBezTo>
                  <a:cubicBezTo>
                    <a:pt x="4274526" y="3402226"/>
                    <a:pt x="4290354" y="3409126"/>
                    <a:pt x="4320138" y="3398886"/>
                  </a:cubicBezTo>
                  <a:cubicBezTo>
                    <a:pt x="4319347" y="3411376"/>
                    <a:pt x="4278974" y="3413881"/>
                    <a:pt x="4255485" y="3414448"/>
                  </a:cubicBezTo>
                  <a:cubicBezTo>
                    <a:pt x="4271754" y="3420997"/>
                    <a:pt x="4293351" y="3414254"/>
                    <a:pt x="4308952" y="3412700"/>
                  </a:cubicBezTo>
                  <a:cubicBezTo>
                    <a:pt x="4324554" y="3411146"/>
                    <a:pt x="4337860" y="3406303"/>
                    <a:pt x="4349093" y="3405123"/>
                  </a:cubicBezTo>
                  <a:cubicBezTo>
                    <a:pt x="4360326" y="3403942"/>
                    <a:pt x="4367526" y="3404573"/>
                    <a:pt x="4376352" y="3405618"/>
                  </a:cubicBezTo>
                  <a:cubicBezTo>
                    <a:pt x="4385177" y="3406663"/>
                    <a:pt x="4398627" y="3408685"/>
                    <a:pt x="4402046" y="3411391"/>
                  </a:cubicBezTo>
                  <a:cubicBezTo>
                    <a:pt x="4386111" y="3408016"/>
                    <a:pt x="4363870" y="3413413"/>
                    <a:pt x="4348224" y="3415903"/>
                  </a:cubicBezTo>
                  <a:cubicBezTo>
                    <a:pt x="4332578" y="3418393"/>
                    <a:pt x="4324267" y="3422738"/>
                    <a:pt x="4308169" y="3426331"/>
                  </a:cubicBezTo>
                  <a:cubicBezTo>
                    <a:pt x="4292072" y="3429924"/>
                    <a:pt x="4267778" y="3435947"/>
                    <a:pt x="4251641" y="3437463"/>
                  </a:cubicBezTo>
                  <a:cubicBezTo>
                    <a:pt x="4235503" y="3438979"/>
                    <a:pt x="4222247" y="3437381"/>
                    <a:pt x="4211343" y="3435426"/>
                  </a:cubicBezTo>
                  <a:cubicBezTo>
                    <a:pt x="4200439" y="3433471"/>
                    <a:pt x="4194148" y="3431917"/>
                    <a:pt x="4186214" y="3425735"/>
                  </a:cubicBezTo>
                  <a:cubicBezTo>
                    <a:pt x="4179208" y="3427770"/>
                    <a:pt x="4082686" y="3412355"/>
                    <a:pt x="4081584" y="3436156"/>
                  </a:cubicBezTo>
                  <a:cubicBezTo>
                    <a:pt x="4081841" y="3476870"/>
                    <a:pt x="4328140" y="3432149"/>
                    <a:pt x="4373540" y="3453892"/>
                  </a:cubicBezTo>
                  <a:cubicBezTo>
                    <a:pt x="4425779" y="3478911"/>
                    <a:pt x="4371853" y="3502904"/>
                    <a:pt x="4307149" y="3503833"/>
                  </a:cubicBezTo>
                  <a:lnTo>
                    <a:pt x="4300240" y="3504634"/>
                  </a:lnTo>
                  <a:cubicBezTo>
                    <a:pt x="4296151" y="3506383"/>
                    <a:pt x="4295828" y="3507752"/>
                    <a:pt x="4306652" y="3507913"/>
                  </a:cubicBezTo>
                  <a:cubicBezTo>
                    <a:pt x="4312467" y="3508000"/>
                    <a:pt x="4338363" y="3511375"/>
                    <a:pt x="4349316" y="3512027"/>
                  </a:cubicBezTo>
                  <a:cubicBezTo>
                    <a:pt x="4360270" y="3512678"/>
                    <a:pt x="4367400" y="3510077"/>
                    <a:pt x="4372373" y="3511823"/>
                  </a:cubicBezTo>
                  <a:cubicBezTo>
                    <a:pt x="4377346" y="3513568"/>
                    <a:pt x="4375542" y="3521753"/>
                    <a:pt x="4379153" y="3522502"/>
                  </a:cubicBezTo>
                  <a:cubicBezTo>
                    <a:pt x="4382764" y="3523250"/>
                    <a:pt x="4388473" y="3519837"/>
                    <a:pt x="4394041" y="3516314"/>
                  </a:cubicBezTo>
                  <a:cubicBezTo>
                    <a:pt x="4394509" y="3528695"/>
                    <a:pt x="4391022" y="3529839"/>
                    <a:pt x="4386461" y="3532864"/>
                  </a:cubicBezTo>
                  <a:cubicBezTo>
                    <a:pt x="4385659" y="3536961"/>
                    <a:pt x="4384862" y="3536623"/>
                    <a:pt x="4387350" y="3541707"/>
                  </a:cubicBezTo>
                  <a:cubicBezTo>
                    <a:pt x="4385810" y="3549476"/>
                    <a:pt x="4385915" y="3547615"/>
                    <a:pt x="4395510" y="3549585"/>
                  </a:cubicBezTo>
                  <a:cubicBezTo>
                    <a:pt x="4390403" y="3556754"/>
                    <a:pt x="4386570" y="3555033"/>
                    <a:pt x="4383729" y="3554829"/>
                  </a:cubicBezTo>
                  <a:cubicBezTo>
                    <a:pt x="4388673" y="3559725"/>
                    <a:pt x="4389034" y="3562698"/>
                    <a:pt x="4388929" y="3566075"/>
                  </a:cubicBezTo>
                  <a:cubicBezTo>
                    <a:pt x="4388825" y="3569452"/>
                    <a:pt x="4385763" y="3572617"/>
                    <a:pt x="4383101" y="3575090"/>
                  </a:cubicBezTo>
                  <a:cubicBezTo>
                    <a:pt x="4380439" y="3577563"/>
                    <a:pt x="4373104" y="3577708"/>
                    <a:pt x="4372957" y="3580913"/>
                  </a:cubicBezTo>
                  <a:cubicBezTo>
                    <a:pt x="4372810" y="3584118"/>
                    <a:pt x="4381899" y="3589979"/>
                    <a:pt x="4382217" y="3594322"/>
                  </a:cubicBezTo>
                  <a:cubicBezTo>
                    <a:pt x="4382535" y="3598666"/>
                    <a:pt x="4378041" y="3603776"/>
                    <a:pt x="4374863" y="3606975"/>
                  </a:cubicBezTo>
                  <a:cubicBezTo>
                    <a:pt x="4377546" y="3609970"/>
                    <a:pt x="4376051" y="3609132"/>
                    <a:pt x="4382281" y="3612524"/>
                  </a:cubicBezTo>
                  <a:cubicBezTo>
                    <a:pt x="4377607" y="3613202"/>
                    <a:pt x="4371564" y="3618527"/>
                    <a:pt x="4365837" y="3607683"/>
                  </a:cubicBezTo>
                  <a:cubicBezTo>
                    <a:pt x="4358797" y="3606996"/>
                    <a:pt x="4358944" y="3606922"/>
                    <a:pt x="4358016" y="3603874"/>
                  </a:cubicBezTo>
                  <a:cubicBezTo>
                    <a:pt x="4357088" y="3600826"/>
                    <a:pt x="4361007" y="3590684"/>
                    <a:pt x="4360268" y="3589394"/>
                  </a:cubicBezTo>
                  <a:cubicBezTo>
                    <a:pt x="4359529" y="3588105"/>
                    <a:pt x="4355160" y="3593774"/>
                    <a:pt x="4353583" y="3596136"/>
                  </a:cubicBezTo>
                  <a:cubicBezTo>
                    <a:pt x="4352005" y="3598497"/>
                    <a:pt x="4352323" y="3602204"/>
                    <a:pt x="4350805" y="3603562"/>
                  </a:cubicBezTo>
                  <a:cubicBezTo>
                    <a:pt x="4349286" y="3604920"/>
                    <a:pt x="4345848" y="3602103"/>
                    <a:pt x="4344474" y="3604284"/>
                  </a:cubicBezTo>
                  <a:cubicBezTo>
                    <a:pt x="4343100" y="3606466"/>
                    <a:pt x="4339369" y="3610350"/>
                    <a:pt x="4342560" y="3616651"/>
                  </a:cubicBezTo>
                  <a:cubicBezTo>
                    <a:pt x="4336631" y="3613036"/>
                    <a:pt x="4333159" y="3612057"/>
                    <a:pt x="4335513" y="3603334"/>
                  </a:cubicBezTo>
                  <a:cubicBezTo>
                    <a:pt x="4330571" y="3602047"/>
                    <a:pt x="4325734" y="3601422"/>
                    <a:pt x="4327287" y="3594842"/>
                  </a:cubicBezTo>
                  <a:cubicBezTo>
                    <a:pt x="4327345" y="3593170"/>
                    <a:pt x="4339188" y="3584815"/>
                    <a:pt x="4338712" y="3581892"/>
                  </a:cubicBezTo>
                  <a:cubicBezTo>
                    <a:pt x="4321277" y="3593078"/>
                    <a:pt x="4320530" y="3580106"/>
                    <a:pt x="4320731" y="3573714"/>
                  </a:cubicBezTo>
                  <a:cubicBezTo>
                    <a:pt x="4314224" y="3575458"/>
                    <a:pt x="4316321" y="3572964"/>
                    <a:pt x="4307644" y="3579681"/>
                  </a:cubicBezTo>
                  <a:cubicBezTo>
                    <a:pt x="4308489" y="3573515"/>
                    <a:pt x="4317697" y="3564984"/>
                    <a:pt x="4323817" y="3565394"/>
                  </a:cubicBezTo>
                  <a:cubicBezTo>
                    <a:pt x="4325571" y="3560411"/>
                    <a:pt x="4328119" y="3561830"/>
                    <a:pt x="4332850" y="3561365"/>
                  </a:cubicBezTo>
                  <a:cubicBezTo>
                    <a:pt x="4337580" y="3560901"/>
                    <a:pt x="4346481" y="3567113"/>
                    <a:pt x="4352200" y="3562605"/>
                  </a:cubicBezTo>
                  <a:cubicBezTo>
                    <a:pt x="4356394" y="3559298"/>
                    <a:pt x="4354420" y="3552990"/>
                    <a:pt x="4354659" y="3548329"/>
                  </a:cubicBezTo>
                  <a:cubicBezTo>
                    <a:pt x="4354897" y="3543668"/>
                    <a:pt x="4360571" y="3538940"/>
                    <a:pt x="4353631" y="3534640"/>
                  </a:cubicBezTo>
                  <a:cubicBezTo>
                    <a:pt x="4346692" y="3530340"/>
                    <a:pt x="4339082" y="3530604"/>
                    <a:pt x="4330742" y="3532194"/>
                  </a:cubicBezTo>
                  <a:cubicBezTo>
                    <a:pt x="4322401" y="3533783"/>
                    <a:pt x="4313573" y="3541699"/>
                    <a:pt x="4303588" y="3544177"/>
                  </a:cubicBezTo>
                  <a:cubicBezTo>
                    <a:pt x="4293603" y="3546655"/>
                    <a:pt x="4282079" y="3548132"/>
                    <a:pt x="4270831" y="3547062"/>
                  </a:cubicBezTo>
                  <a:cubicBezTo>
                    <a:pt x="4259582" y="3545992"/>
                    <a:pt x="4256629" y="3546740"/>
                    <a:pt x="4236099" y="3537755"/>
                  </a:cubicBezTo>
                  <a:cubicBezTo>
                    <a:pt x="4237502" y="3540680"/>
                    <a:pt x="4238311" y="3543934"/>
                    <a:pt x="4238648" y="3547157"/>
                  </a:cubicBezTo>
                  <a:cubicBezTo>
                    <a:pt x="4238627" y="3547867"/>
                    <a:pt x="4238605" y="3548576"/>
                    <a:pt x="4238583" y="3549286"/>
                  </a:cubicBezTo>
                  <a:lnTo>
                    <a:pt x="4238755" y="3549336"/>
                  </a:lnTo>
                  <a:cubicBezTo>
                    <a:pt x="4238825" y="3550736"/>
                    <a:pt x="4238511" y="3554507"/>
                    <a:pt x="4239030" y="3555828"/>
                  </a:cubicBezTo>
                  <a:cubicBezTo>
                    <a:pt x="4244261" y="3559925"/>
                    <a:pt x="4248328" y="3561680"/>
                    <a:pt x="4250310" y="3566909"/>
                  </a:cubicBezTo>
                  <a:cubicBezTo>
                    <a:pt x="4252291" y="3572138"/>
                    <a:pt x="4253988" y="3583331"/>
                    <a:pt x="4250919" y="3587201"/>
                  </a:cubicBezTo>
                  <a:cubicBezTo>
                    <a:pt x="4247849" y="3591072"/>
                    <a:pt x="4237297" y="3590013"/>
                    <a:pt x="4231892" y="3590131"/>
                  </a:cubicBezTo>
                  <a:cubicBezTo>
                    <a:pt x="4226487" y="3590249"/>
                    <a:pt x="4221602" y="3587036"/>
                    <a:pt x="4218490" y="3587908"/>
                  </a:cubicBezTo>
                  <a:cubicBezTo>
                    <a:pt x="4215378" y="3588779"/>
                    <a:pt x="4213716" y="3591322"/>
                    <a:pt x="4213218" y="3595359"/>
                  </a:cubicBezTo>
                  <a:cubicBezTo>
                    <a:pt x="4212719" y="3599397"/>
                    <a:pt x="4213113" y="3600653"/>
                    <a:pt x="4210739" y="3602465"/>
                  </a:cubicBezTo>
                  <a:cubicBezTo>
                    <a:pt x="4208365" y="3604277"/>
                    <a:pt x="4202275" y="3606845"/>
                    <a:pt x="4198975" y="3606231"/>
                  </a:cubicBezTo>
                  <a:cubicBezTo>
                    <a:pt x="4196223" y="3605217"/>
                    <a:pt x="4191462" y="3601377"/>
                    <a:pt x="4190417" y="3597974"/>
                  </a:cubicBezTo>
                  <a:cubicBezTo>
                    <a:pt x="4188025" y="3597636"/>
                    <a:pt x="4185162" y="3596140"/>
                    <a:pt x="4180210" y="3600609"/>
                  </a:cubicBezTo>
                  <a:cubicBezTo>
                    <a:pt x="4183531" y="3606353"/>
                    <a:pt x="4177105" y="3608573"/>
                    <a:pt x="4174089" y="3609904"/>
                  </a:cubicBezTo>
                  <a:cubicBezTo>
                    <a:pt x="4174481" y="3612790"/>
                    <a:pt x="4178949" y="3612446"/>
                    <a:pt x="4185299" y="3615155"/>
                  </a:cubicBezTo>
                  <a:cubicBezTo>
                    <a:pt x="4173756" y="3620351"/>
                    <a:pt x="4164940" y="3615084"/>
                    <a:pt x="4165996" y="3609533"/>
                  </a:cubicBezTo>
                  <a:cubicBezTo>
                    <a:pt x="4165632" y="3606469"/>
                    <a:pt x="4165504" y="3606250"/>
                    <a:pt x="4163051" y="3603584"/>
                  </a:cubicBezTo>
                  <a:cubicBezTo>
                    <a:pt x="4166446" y="3598769"/>
                    <a:pt x="4162576" y="3586925"/>
                    <a:pt x="4160181" y="3599653"/>
                  </a:cubicBezTo>
                  <a:cubicBezTo>
                    <a:pt x="4153920" y="3595559"/>
                    <a:pt x="4155576" y="3600313"/>
                    <a:pt x="4155697" y="3601351"/>
                  </a:cubicBezTo>
                  <a:cubicBezTo>
                    <a:pt x="4155818" y="3602389"/>
                    <a:pt x="4155760" y="3603963"/>
                    <a:pt x="4160907" y="3605880"/>
                  </a:cubicBezTo>
                  <a:cubicBezTo>
                    <a:pt x="4155260" y="3607175"/>
                    <a:pt x="4145256" y="3604854"/>
                    <a:pt x="4146419" y="3599118"/>
                  </a:cubicBezTo>
                  <a:cubicBezTo>
                    <a:pt x="4142186" y="3591829"/>
                    <a:pt x="4141166" y="3591207"/>
                    <a:pt x="4140984" y="3588044"/>
                  </a:cubicBezTo>
                  <a:cubicBezTo>
                    <a:pt x="4140801" y="3584881"/>
                    <a:pt x="4142681" y="3581717"/>
                    <a:pt x="4145324" y="3580141"/>
                  </a:cubicBezTo>
                  <a:cubicBezTo>
                    <a:pt x="4147967" y="3578564"/>
                    <a:pt x="4154330" y="3579548"/>
                    <a:pt x="4156845" y="3578586"/>
                  </a:cubicBezTo>
                  <a:cubicBezTo>
                    <a:pt x="4159360" y="3577624"/>
                    <a:pt x="4161422" y="3578086"/>
                    <a:pt x="4160415" y="3574368"/>
                  </a:cubicBezTo>
                  <a:cubicBezTo>
                    <a:pt x="4156417" y="3572098"/>
                    <a:pt x="4151833" y="3575810"/>
                    <a:pt x="4149169" y="3575388"/>
                  </a:cubicBezTo>
                  <a:cubicBezTo>
                    <a:pt x="4146505" y="3574967"/>
                    <a:pt x="4145139" y="3573614"/>
                    <a:pt x="4144431" y="3571839"/>
                  </a:cubicBezTo>
                  <a:cubicBezTo>
                    <a:pt x="4143723" y="3570063"/>
                    <a:pt x="4146872" y="3564598"/>
                    <a:pt x="4144919" y="3564733"/>
                  </a:cubicBezTo>
                  <a:cubicBezTo>
                    <a:pt x="4142967" y="3564868"/>
                    <a:pt x="4141664" y="3566584"/>
                    <a:pt x="4132718" y="3572646"/>
                  </a:cubicBezTo>
                  <a:cubicBezTo>
                    <a:pt x="4134597" y="3567429"/>
                    <a:pt x="4136429" y="3558029"/>
                    <a:pt x="4149878" y="3556942"/>
                  </a:cubicBezTo>
                  <a:cubicBezTo>
                    <a:pt x="4153671" y="3550881"/>
                    <a:pt x="4157287" y="3551516"/>
                    <a:pt x="4160727" y="3552090"/>
                  </a:cubicBezTo>
                  <a:cubicBezTo>
                    <a:pt x="4164166" y="3552663"/>
                    <a:pt x="4167234" y="3556795"/>
                    <a:pt x="4170516" y="3560383"/>
                  </a:cubicBezTo>
                  <a:cubicBezTo>
                    <a:pt x="4173797" y="3563972"/>
                    <a:pt x="4176491" y="3572050"/>
                    <a:pt x="4180416" y="3573621"/>
                  </a:cubicBezTo>
                  <a:cubicBezTo>
                    <a:pt x="4184341" y="3575192"/>
                    <a:pt x="4189954" y="3570918"/>
                    <a:pt x="4194065" y="3569808"/>
                  </a:cubicBezTo>
                  <a:cubicBezTo>
                    <a:pt x="4198176" y="3568699"/>
                    <a:pt x="4199629" y="3568577"/>
                    <a:pt x="4205080" y="3566963"/>
                  </a:cubicBezTo>
                  <a:cubicBezTo>
                    <a:pt x="4200306" y="3560687"/>
                    <a:pt x="4197487" y="3560523"/>
                    <a:pt x="4194106" y="3558701"/>
                  </a:cubicBezTo>
                  <a:cubicBezTo>
                    <a:pt x="4190725" y="3556880"/>
                    <a:pt x="4187285" y="3557413"/>
                    <a:pt x="4184793" y="3556035"/>
                  </a:cubicBezTo>
                  <a:cubicBezTo>
                    <a:pt x="4182301" y="3554658"/>
                    <a:pt x="4180431" y="3553257"/>
                    <a:pt x="4179153" y="3550437"/>
                  </a:cubicBezTo>
                  <a:cubicBezTo>
                    <a:pt x="4177876" y="3547617"/>
                    <a:pt x="4177229" y="3544363"/>
                    <a:pt x="4177128" y="3539116"/>
                  </a:cubicBezTo>
                  <a:cubicBezTo>
                    <a:pt x="4176963" y="3536059"/>
                    <a:pt x="4177723" y="3534351"/>
                    <a:pt x="4178164" y="3532094"/>
                  </a:cubicBezTo>
                  <a:cubicBezTo>
                    <a:pt x="4178535" y="3529557"/>
                    <a:pt x="4179101" y="3527253"/>
                    <a:pt x="4179774" y="3525575"/>
                  </a:cubicBezTo>
                  <a:cubicBezTo>
                    <a:pt x="4172581" y="3540878"/>
                    <a:pt x="4142177" y="3527965"/>
                    <a:pt x="4114621" y="3535509"/>
                  </a:cubicBezTo>
                  <a:cubicBezTo>
                    <a:pt x="4081624" y="3544542"/>
                    <a:pt x="4089733" y="3567341"/>
                    <a:pt x="4039932" y="3565907"/>
                  </a:cubicBezTo>
                  <a:lnTo>
                    <a:pt x="4016113" y="3563818"/>
                  </a:lnTo>
                  <a:lnTo>
                    <a:pt x="4012460" y="3568962"/>
                  </a:lnTo>
                  <a:cubicBezTo>
                    <a:pt x="4002803" y="3579017"/>
                    <a:pt x="3988853" y="3572463"/>
                    <a:pt x="3981727" y="3578986"/>
                  </a:cubicBezTo>
                  <a:cubicBezTo>
                    <a:pt x="3979221" y="3589395"/>
                    <a:pt x="3966348" y="3598226"/>
                    <a:pt x="3953213" y="3599422"/>
                  </a:cubicBezTo>
                  <a:cubicBezTo>
                    <a:pt x="3957114" y="3595320"/>
                    <a:pt x="3959287" y="3595109"/>
                    <a:pt x="3958720" y="3589164"/>
                  </a:cubicBezTo>
                  <a:cubicBezTo>
                    <a:pt x="3947490" y="3596074"/>
                    <a:pt x="3941624" y="3592787"/>
                    <a:pt x="3936127" y="3597158"/>
                  </a:cubicBezTo>
                  <a:cubicBezTo>
                    <a:pt x="3930630" y="3601529"/>
                    <a:pt x="3926446" y="3603802"/>
                    <a:pt x="3925740" y="3615391"/>
                  </a:cubicBezTo>
                  <a:cubicBezTo>
                    <a:pt x="3923069" y="3607268"/>
                    <a:pt x="3920295" y="3604705"/>
                    <a:pt x="3920336" y="3599305"/>
                  </a:cubicBezTo>
                  <a:cubicBezTo>
                    <a:pt x="3917850" y="3600761"/>
                    <a:pt x="3920459" y="3599639"/>
                    <a:pt x="3915547" y="3604600"/>
                  </a:cubicBezTo>
                  <a:cubicBezTo>
                    <a:pt x="3914283" y="3597847"/>
                    <a:pt x="3911942" y="3595539"/>
                    <a:pt x="3914434" y="3593072"/>
                  </a:cubicBezTo>
                  <a:cubicBezTo>
                    <a:pt x="3911101" y="3592800"/>
                    <a:pt x="3901358" y="3595254"/>
                    <a:pt x="3897056" y="3594771"/>
                  </a:cubicBezTo>
                  <a:cubicBezTo>
                    <a:pt x="3892754" y="3594288"/>
                    <a:pt x="3891247" y="3591571"/>
                    <a:pt x="3888623" y="3590176"/>
                  </a:cubicBezTo>
                  <a:cubicBezTo>
                    <a:pt x="3886280" y="3598209"/>
                    <a:pt x="3876140" y="3605457"/>
                    <a:pt x="3874196" y="3605274"/>
                  </a:cubicBezTo>
                  <a:cubicBezTo>
                    <a:pt x="3872252" y="3605090"/>
                    <a:pt x="3880608" y="3597624"/>
                    <a:pt x="3876960" y="3589075"/>
                  </a:cubicBezTo>
                  <a:cubicBezTo>
                    <a:pt x="3875557" y="3588524"/>
                    <a:pt x="3871904" y="3596720"/>
                    <a:pt x="3869145" y="3595115"/>
                  </a:cubicBezTo>
                  <a:cubicBezTo>
                    <a:pt x="3870034" y="3588082"/>
                    <a:pt x="3867048" y="3585532"/>
                    <a:pt x="3863775" y="3583443"/>
                  </a:cubicBezTo>
                  <a:cubicBezTo>
                    <a:pt x="3865553" y="3593353"/>
                    <a:pt x="3854301" y="3599871"/>
                    <a:pt x="3848664" y="3600010"/>
                  </a:cubicBezTo>
                  <a:cubicBezTo>
                    <a:pt x="3839497" y="3600237"/>
                    <a:pt x="3840246" y="3592094"/>
                    <a:pt x="3836386" y="3585891"/>
                  </a:cubicBezTo>
                  <a:cubicBezTo>
                    <a:pt x="3831402" y="3587401"/>
                    <a:pt x="3832443" y="3597351"/>
                    <a:pt x="3830014" y="3599962"/>
                  </a:cubicBezTo>
                  <a:cubicBezTo>
                    <a:pt x="3827585" y="3602574"/>
                    <a:pt x="3822478" y="3598711"/>
                    <a:pt x="3821813" y="3601560"/>
                  </a:cubicBezTo>
                  <a:cubicBezTo>
                    <a:pt x="3821147" y="3604408"/>
                    <a:pt x="3821637" y="3610925"/>
                    <a:pt x="3826020" y="3617054"/>
                  </a:cubicBezTo>
                  <a:cubicBezTo>
                    <a:pt x="3810663" y="3609773"/>
                    <a:pt x="3812369" y="3603940"/>
                    <a:pt x="3812756" y="3597195"/>
                  </a:cubicBezTo>
                  <a:cubicBezTo>
                    <a:pt x="3806708" y="3593404"/>
                    <a:pt x="3805318" y="3592832"/>
                    <a:pt x="3805819" y="3588670"/>
                  </a:cubicBezTo>
                  <a:cubicBezTo>
                    <a:pt x="3806320" y="3584508"/>
                    <a:pt x="3818167" y="3576924"/>
                    <a:pt x="3815762" y="3572224"/>
                  </a:cubicBezTo>
                  <a:cubicBezTo>
                    <a:pt x="3812515" y="3573238"/>
                    <a:pt x="3808163" y="3578052"/>
                    <a:pt x="3804580" y="3578754"/>
                  </a:cubicBezTo>
                  <a:cubicBezTo>
                    <a:pt x="3800996" y="3579455"/>
                    <a:pt x="3796465" y="3579025"/>
                    <a:pt x="3794261" y="3576434"/>
                  </a:cubicBezTo>
                  <a:cubicBezTo>
                    <a:pt x="3792057" y="3573843"/>
                    <a:pt x="3793535" y="3563950"/>
                    <a:pt x="3791354" y="3563208"/>
                  </a:cubicBezTo>
                  <a:cubicBezTo>
                    <a:pt x="3789173" y="3562466"/>
                    <a:pt x="3788497" y="3561756"/>
                    <a:pt x="3781174" y="3571980"/>
                  </a:cubicBezTo>
                  <a:cubicBezTo>
                    <a:pt x="3775255" y="3558492"/>
                    <a:pt x="3793485" y="3552137"/>
                    <a:pt x="3799330" y="3555417"/>
                  </a:cubicBezTo>
                  <a:cubicBezTo>
                    <a:pt x="3802289" y="3551001"/>
                    <a:pt x="3803547" y="3550690"/>
                    <a:pt x="3808156" y="3551662"/>
                  </a:cubicBezTo>
                  <a:cubicBezTo>
                    <a:pt x="3812765" y="3552634"/>
                    <a:pt x="3817739" y="3569649"/>
                    <a:pt x="3826985" y="3561249"/>
                  </a:cubicBezTo>
                  <a:cubicBezTo>
                    <a:pt x="3824445" y="3555992"/>
                    <a:pt x="3813412" y="3554624"/>
                    <a:pt x="3811107" y="3550973"/>
                  </a:cubicBezTo>
                  <a:cubicBezTo>
                    <a:pt x="3808802" y="3547322"/>
                    <a:pt x="3808645" y="3543116"/>
                    <a:pt x="3813156" y="3539341"/>
                  </a:cubicBezTo>
                  <a:cubicBezTo>
                    <a:pt x="3811774" y="3536138"/>
                    <a:pt x="3811194" y="3534393"/>
                    <a:pt x="3802815" y="3531754"/>
                  </a:cubicBezTo>
                  <a:cubicBezTo>
                    <a:pt x="3805771" y="3530594"/>
                    <a:pt x="3808168" y="3530146"/>
                    <a:pt x="3810175" y="3530138"/>
                  </a:cubicBezTo>
                  <a:cubicBezTo>
                    <a:pt x="3816198" y="3530113"/>
                    <a:pt x="3818722" y="3534053"/>
                    <a:pt x="3822374" y="3534649"/>
                  </a:cubicBezTo>
                  <a:cubicBezTo>
                    <a:pt x="3827243" y="3535445"/>
                    <a:pt x="3828465" y="3532677"/>
                    <a:pt x="3832032" y="3536526"/>
                  </a:cubicBezTo>
                  <a:cubicBezTo>
                    <a:pt x="3835599" y="3540374"/>
                    <a:pt x="3838311" y="3554226"/>
                    <a:pt x="3843776" y="3557741"/>
                  </a:cubicBezTo>
                  <a:cubicBezTo>
                    <a:pt x="3849240" y="3561257"/>
                    <a:pt x="3857018" y="3559118"/>
                    <a:pt x="3864818" y="3557618"/>
                  </a:cubicBezTo>
                  <a:cubicBezTo>
                    <a:pt x="3872619" y="3556118"/>
                    <a:pt x="3881538" y="3550093"/>
                    <a:pt x="3890579" y="3548743"/>
                  </a:cubicBezTo>
                  <a:cubicBezTo>
                    <a:pt x="3899620" y="3547392"/>
                    <a:pt x="3911286" y="3549508"/>
                    <a:pt x="3919063" y="3549513"/>
                  </a:cubicBezTo>
                  <a:cubicBezTo>
                    <a:pt x="3916642" y="3543652"/>
                    <a:pt x="3911503" y="3540510"/>
                    <a:pt x="3909762" y="3533970"/>
                  </a:cubicBezTo>
                  <a:cubicBezTo>
                    <a:pt x="3909714" y="3532983"/>
                    <a:pt x="3909666" y="3531997"/>
                    <a:pt x="3909619" y="3531010"/>
                  </a:cubicBezTo>
                  <a:lnTo>
                    <a:pt x="3907208" y="3527134"/>
                  </a:lnTo>
                  <a:lnTo>
                    <a:pt x="3906045" y="3527703"/>
                  </a:lnTo>
                  <a:cubicBezTo>
                    <a:pt x="3899499" y="3529961"/>
                    <a:pt x="3900964" y="3522036"/>
                    <a:pt x="3897113" y="3517909"/>
                  </a:cubicBezTo>
                  <a:cubicBezTo>
                    <a:pt x="3890235" y="3521158"/>
                    <a:pt x="3883595" y="3525874"/>
                    <a:pt x="3882346" y="3527843"/>
                  </a:cubicBezTo>
                  <a:cubicBezTo>
                    <a:pt x="3874121" y="3522831"/>
                    <a:pt x="3850920" y="3496610"/>
                    <a:pt x="3847474" y="3490524"/>
                  </a:cubicBezTo>
                  <a:cubicBezTo>
                    <a:pt x="3843720" y="3490610"/>
                    <a:pt x="3844310" y="3493703"/>
                    <a:pt x="3845234" y="3497799"/>
                  </a:cubicBezTo>
                  <a:cubicBezTo>
                    <a:pt x="3836668" y="3496303"/>
                    <a:pt x="3837717" y="3486575"/>
                    <a:pt x="3835580" y="3485188"/>
                  </a:cubicBezTo>
                  <a:cubicBezTo>
                    <a:pt x="3833443" y="3483802"/>
                    <a:pt x="3833624" y="3482816"/>
                    <a:pt x="3832411" y="3489480"/>
                  </a:cubicBezTo>
                  <a:cubicBezTo>
                    <a:pt x="3825236" y="3486948"/>
                    <a:pt x="3828546" y="3481813"/>
                    <a:pt x="3824725" y="3481032"/>
                  </a:cubicBezTo>
                  <a:cubicBezTo>
                    <a:pt x="3821172" y="3482937"/>
                    <a:pt x="3813940" y="3485110"/>
                    <a:pt x="3809482" y="3483991"/>
                  </a:cubicBezTo>
                  <a:cubicBezTo>
                    <a:pt x="3805024" y="3482871"/>
                    <a:pt x="3799543" y="3478531"/>
                    <a:pt x="3797975" y="3474317"/>
                  </a:cubicBezTo>
                  <a:cubicBezTo>
                    <a:pt x="3796407" y="3470103"/>
                    <a:pt x="3793588" y="3467067"/>
                    <a:pt x="3800075" y="3458704"/>
                  </a:cubicBezTo>
                  <a:cubicBezTo>
                    <a:pt x="3800096" y="3466586"/>
                    <a:pt x="3803821" y="3469475"/>
                    <a:pt x="3806801" y="3471226"/>
                  </a:cubicBezTo>
                  <a:cubicBezTo>
                    <a:pt x="3809781" y="3472978"/>
                    <a:pt x="3815678" y="3471172"/>
                    <a:pt x="3817954" y="3469213"/>
                  </a:cubicBezTo>
                  <a:cubicBezTo>
                    <a:pt x="3820231" y="3467254"/>
                    <a:pt x="3821903" y="3462809"/>
                    <a:pt x="3820461" y="3459471"/>
                  </a:cubicBezTo>
                  <a:cubicBezTo>
                    <a:pt x="3819019" y="3456134"/>
                    <a:pt x="3808658" y="3459667"/>
                    <a:pt x="3809302" y="3449189"/>
                  </a:cubicBezTo>
                  <a:cubicBezTo>
                    <a:pt x="3809615" y="3444104"/>
                    <a:pt x="3811606" y="3442038"/>
                    <a:pt x="3815453" y="3438842"/>
                  </a:cubicBezTo>
                  <a:cubicBezTo>
                    <a:pt x="3814741" y="3435567"/>
                    <a:pt x="3811172" y="3433837"/>
                    <a:pt x="3808802" y="3433680"/>
                  </a:cubicBezTo>
                  <a:cubicBezTo>
                    <a:pt x="3806432" y="3433523"/>
                    <a:pt x="3804543" y="3438664"/>
                    <a:pt x="3801234" y="3437901"/>
                  </a:cubicBezTo>
                  <a:cubicBezTo>
                    <a:pt x="3797925" y="3437137"/>
                    <a:pt x="3798675" y="3433074"/>
                    <a:pt x="3797002" y="3433930"/>
                  </a:cubicBezTo>
                  <a:cubicBezTo>
                    <a:pt x="3795329" y="3434786"/>
                    <a:pt x="3792200" y="3435691"/>
                    <a:pt x="3791196" y="3443037"/>
                  </a:cubicBezTo>
                  <a:cubicBezTo>
                    <a:pt x="3788173" y="3438411"/>
                    <a:pt x="3782329" y="3433519"/>
                    <a:pt x="3789133" y="3426519"/>
                  </a:cubicBezTo>
                  <a:cubicBezTo>
                    <a:pt x="3788487" y="3420514"/>
                    <a:pt x="3789953" y="3415705"/>
                    <a:pt x="3793570" y="3414014"/>
                  </a:cubicBezTo>
                  <a:cubicBezTo>
                    <a:pt x="3797187" y="3412324"/>
                    <a:pt x="3804098" y="3412909"/>
                    <a:pt x="3810836" y="3416374"/>
                  </a:cubicBezTo>
                  <a:cubicBezTo>
                    <a:pt x="3809924" y="3403844"/>
                    <a:pt x="3798554" y="3413426"/>
                    <a:pt x="3793422" y="3403523"/>
                  </a:cubicBezTo>
                  <a:cubicBezTo>
                    <a:pt x="3791091" y="3399024"/>
                    <a:pt x="3795661" y="3393160"/>
                    <a:pt x="3794540" y="3390783"/>
                  </a:cubicBezTo>
                  <a:cubicBezTo>
                    <a:pt x="3793419" y="3388405"/>
                    <a:pt x="3786169" y="3390277"/>
                    <a:pt x="3786695" y="3389259"/>
                  </a:cubicBezTo>
                  <a:cubicBezTo>
                    <a:pt x="3787221" y="3388240"/>
                    <a:pt x="3794619" y="3383714"/>
                    <a:pt x="3797693" y="3384671"/>
                  </a:cubicBezTo>
                  <a:cubicBezTo>
                    <a:pt x="3800768" y="3385629"/>
                    <a:pt x="3805320" y="3390493"/>
                    <a:pt x="3805142" y="3395002"/>
                  </a:cubicBezTo>
                  <a:cubicBezTo>
                    <a:pt x="3807646" y="3397366"/>
                    <a:pt x="3809715" y="3392540"/>
                    <a:pt x="3812514" y="3395717"/>
                  </a:cubicBezTo>
                  <a:cubicBezTo>
                    <a:pt x="3815312" y="3398894"/>
                    <a:pt x="3820677" y="3413523"/>
                    <a:pt x="3821933" y="3414063"/>
                  </a:cubicBezTo>
                  <a:cubicBezTo>
                    <a:pt x="3827958" y="3406021"/>
                    <a:pt x="3819409" y="3404092"/>
                    <a:pt x="3820644" y="3399948"/>
                  </a:cubicBezTo>
                  <a:cubicBezTo>
                    <a:pt x="3821878" y="3395804"/>
                    <a:pt x="3826773" y="3393146"/>
                    <a:pt x="3826869" y="3389801"/>
                  </a:cubicBezTo>
                  <a:cubicBezTo>
                    <a:pt x="3826964" y="3386456"/>
                    <a:pt x="3823177" y="3383606"/>
                    <a:pt x="3821218" y="3379877"/>
                  </a:cubicBezTo>
                  <a:close/>
                  <a:moveTo>
                    <a:pt x="3126237" y="3046528"/>
                  </a:moveTo>
                  <a:lnTo>
                    <a:pt x="3123858" y="3046619"/>
                  </a:lnTo>
                  <a:cubicBezTo>
                    <a:pt x="3121814" y="3047096"/>
                    <a:pt x="3118350" y="3049667"/>
                    <a:pt x="3117457" y="3050767"/>
                  </a:cubicBezTo>
                  <a:cubicBezTo>
                    <a:pt x="3116565" y="3051867"/>
                    <a:pt x="3117599" y="3053029"/>
                    <a:pt x="3118501" y="3053219"/>
                  </a:cubicBezTo>
                  <a:cubicBezTo>
                    <a:pt x="3119402" y="3053409"/>
                    <a:pt x="3121525" y="3051732"/>
                    <a:pt x="3122866" y="3051908"/>
                  </a:cubicBezTo>
                  <a:cubicBezTo>
                    <a:pt x="3124208" y="3052084"/>
                    <a:pt x="3125743" y="3052938"/>
                    <a:pt x="3126146" y="3053640"/>
                  </a:cubicBezTo>
                  <a:cubicBezTo>
                    <a:pt x="3126550" y="3054343"/>
                    <a:pt x="3126126" y="3055460"/>
                    <a:pt x="3125287" y="3056122"/>
                  </a:cubicBezTo>
                  <a:cubicBezTo>
                    <a:pt x="3124447" y="3056784"/>
                    <a:pt x="3120971" y="3057154"/>
                    <a:pt x="3121512" y="3058246"/>
                  </a:cubicBezTo>
                  <a:cubicBezTo>
                    <a:pt x="3122052" y="3059339"/>
                    <a:pt x="3127572" y="3060730"/>
                    <a:pt x="3128528" y="3062678"/>
                  </a:cubicBezTo>
                  <a:cubicBezTo>
                    <a:pt x="3129484" y="3064626"/>
                    <a:pt x="3128702" y="3068284"/>
                    <a:pt x="3127248" y="3069936"/>
                  </a:cubicBezTo>
                  <a:cubicBezTo>
                    <a:pt x="3125794" y="3071587"/>
                    <a:pt x="3121977" y="3070334"/>
                    <a:pt x="3119804" y="3072588"/>
                  </a:cubicBezTo>
                  <a:cubicBezTo>
                    <a:pt x="3117631" y="3074842"/>
                    <a:pt x="3114220" y="3079891"/>
                    <a:pt x="3114210" y="3083460"/>
                  </a:cubicBezTo>
                  <a:cubicBezTo>
                    <a:pt x="3114200" y="3087028"/>
                    <a:pt x="3116982" y="3092736"/>
                    <a:pt x="3119745" y="3093997"/>
                  </a:cubicBezTo>
                  <a:cubicBezTo>
                    <a:pt x="3122509" y="3095259"/>
                    <a:pt x="3128193" y="3093575"/>
                    <a:pt x="3130791" y="3091026"/>
                  </a:cubicBezTo>
                  <a:cubicBezTo>
                    <a:pt x="3133389" y="3088477"/>
                    <a:pt x="3135231" y="3081916"/>
                    <a:pt x="3135332" y="3078705"/>
                  </a:cubicBezTo>
                  <a:cubicBezTo>
                    <a:pt x="3135433" y="3075494"/>
                    <a:pt x="3131290" y="3074055"/>
                    <a:pt x="3131396" y="3071760"/>
                  </a:cubicBezTo>
                  <a:cubicBezTo>
                    <a:pt x="3131503" y="3069464"/>
                    <a:pt x="3133972" y="3065342"/>
                    <a:pt x="3135972" y="3064934"/>
                  </a:cubicBezTo>
                  <a:cubicBezTo>
                    <a:pt x="3137971" y="3064525"/>
                    <a:pt x="3142617" y="3067370"/>
                    <a:pt x="3143593" y="3067201"/>
                  </a:cubicBezTo>
                  <a:cubicBezTo>
                    <a:pt x="3144568" y="3067031"/>
                    <a:pt x="3142177" y="3064911"/>
                    <a:pt x="3141825" y="3063918"/>
                  </a:cubicBezTo>
                  <a:cubicBezTo>
                    <a:pt x="3141473" y="3062926"/>
                    <a:pt x="3141809" y="3061323"/>
                    <a:pt x="3142491" y="3060822"/>
                  </a:cubicBezTo>
                  <a:cubicBezTo>
                    <a:pt x="3143172" y="3060320"/>
                    <a:pt x="3145018" y="3060252"/>
                    <a:pt x="3145915" y="3060909"/>
                  </a:cubicBezTo>
                  <a:cubicBezTo>
                    <a:pt x="3146813" y="3061566"/>
                    <a:pt x="3147190" y="3063874"/>
                    <a:pt x="3147875" y="3064761"/>
                  </a:cubicBezTo>
                  <a:cubicBezTo>
                    <a:pt x="3148561" y="3065649"/>
                    <a:pt x="3149995" y="3066867"/>
                    <a:pt x="3150432" y="3065813"/>
                  </a:cubicBezTo>
                  <a:cubicBezTo>
                    <a:pt x="3150869" y="3064759"/>
                    <a:pt x="3150900" y="3060089"/>
                    <a:pt x="3150497" y="3058440"/>
                  </a:cubicBezTo>
                  <a:cubicBezTo>
                    <a:pt x="3150094" y="3056791"/>
                    <a:pt x="3149457" y="3056831"/>
                    <a:pt x="3145995" y="3055075"/>
                  </a:cubicBezTo>
                  <a:cubicBezTo>
                    <a:pt x="3142533" y="3053319"/>
                    <a:pt x="3133245" y="3049384"/>
                    <a:pt x="3129724" y="3047904"/>
                  </a:cubicBezTo>
                  <a:cubicBezTo>
                    <a:pt x="3127963" y="3047164"/>
                    <a:pt x="3127008" y="3046724"/>
                    <a:pt x="3126237" y="3046528"/>
                  </a:cubicBezTo>
                  <a:close/>
                  <a:moveTo>
                    <a:pt x="3150566" y="3039645"/>
                  </a:moveTo>
                  <a:cubicBezTo>
                    <a:pt x="3148506" y="3043866"/>
                    <a:pt x="3151131" y="3048048"/>
                    <a:pt x="3152626" y="3050475"/>
                  </a:cubicBezTo>
                  <a:cubicBezTo>
                    <a:pt x="3154121" y="3052903"/>
                    <a:pt x="3156486" y="3054686"/>
                    <a:pt x="3159534" y="3054211"/>
                  </a:cubicBezTo>
                  <a:cubicBezTo>
                    <a:pt x="3162581" y="3053735"/>
                    <a:pt x="3161645" y="3051705"/>
                    <a:pt x="3170911" y="3047623"/>
                  </a:cubicBezTo>
                  <a:cubicBezTo>
                    <a:pt x="3161017" y="3046422"/>
                    <a:pt x="3153300" y="3038384"/>
                    <a:pt x="3150566" y="3039645"/>
                  </a:cubicBezTo>
                  <a:close/>
                  <a:moveTo>
                    <a:pt x="6571583" y="3027071"/>
                  </a:moveTo>
                  <a:cubicBezTo>
                    <a:pt x="6563000" y="3025972"/>
                    <a:pt x="6554645" y="3026165"/>
                    <a:pt x="6546809" y="3027713"/>
                  </a:cubicBezTo>
                  <a:cubicBezTo>
                    <a:pt x="6536361" y="3029778"/>
                    <a:pt x="6526836" y="3034253"/>
                    <a:pt x="6518922" y="3041293"/>
                  </a:cubicBezTo>
                  <a:cubicBezTo>
                    <a:pt x="6487265" y="3069454"/>
                    <a:pt x="6493365" y="3127990"/>
                    <a:pt x="6532546" y="3172036"/>
                  </a:cubicBezTo>
                  <a:cubicBezTo>
                    <a:pt x="6571727" y="3216082"/>
                    <a:pt x="6629154" y="3228960"/>
                    <a:pt x="6660811" y="3200799"/>
                  </a:cubicBezTo>
                  <a:cubicBezTo>
                    <a:pt x="6692468" y="3172638"/>
                    <a:pt x="6686369" y="3114102"/>
                    <a:pt x="6647187" y="3070056"/>
                  </a:cubicBezTo>
                  <a:cubicBezTo>
                    <a:pt x="6625148" y="3045281"/>
                    <a:pt x="6597335" y="3030366"/>
                    <a:pt x="6571583" y="3027071"/>
                  </a:cubicBezTo>
                  <a:close/>
                  <a:moveTo>
                    <a:pt x="3118173" y="3020449"/>
                  </a:moveTo>
                  <a:cubicBezTo>
                    <a:pt x="3121850" y="3030227"/>
                    <a:pt x="3119130" y="3029938"/>
                    <a:pt x="3120526" y="3032955"/>
                  </a:cubicBezTo>
                  <a:cubicBezTo>
                    <a:pt x="3121922" y="3035972"/>
                    <a:pt x="3124023" y="3038770"/>
                    <a:pt x="3126550" y="3038551"/>
                  </a:cubicBezTo>
                  <a:cubicBezTo>
                    <a:pt x="3129078" y="3038331"/>
                    <a:pt x="3134238" y="3036127"/>
                    <a:pt x="3135691" y="3031638"/>
                  </a:cubicBezTo>
                  <a:cubicBezTo>
                    <a:pt x="3134644" y="3028713"/>
                    <a:pt x="3125908" y="3027006"/>
                    <a:pt x="3118173" y="3020449"/>
                  </a:cubicBezTo>
                  <a:close/>
                  <a:moveTo>
                    <a:pt x="2999030" y="2991841"/>
                  </a:moveTo>
                  <a:cubicBezTo>
                    <a:pt x="3006239" y="2991641"/>
                    <a:pt x="3008864" y="2993365"/>
                    <a:pt x="3011689" y="2996040"/>
                  </a:cubicBezTo>
                  <a:cubicBezTo>
                    <a:pt x="3014515" y="2998714"/>
                    <a:pt x="3016041" y="3003662"/>
                    <a:pt x="3015985" y="3007889"/>
                  </a:cubicBezTo>
                  <a:cubicBezTo>
                    <a:pt x="3020390" y="3010540"/>
                    <a:pt x="3017244" y="3015680"/>
                    <a:pt x="3016864" y="3020086"/>
                  </a:cubicBezTo>
                  <a:cubicBezTo>
                    <a:pt x="3016483" y="3024491"/>
                    <a:pt x="3014147" y="3029510"/>
                    <a:pt x="3013700" y="3034321"/>
                  </a:cubicBezTo>
                  <a:cubicBezTo>
                    <a:pt x="3013253" y="3039133"/>
                    <a:pt x="3013074" y="3044872"/>
                    <a:pt x="3014181" y="3048955"/>
                  </a:cubicBezTo>
                  <a:cubicBezTo>
                    <a:pt x="3015288" y="3053038"/>
                    <a:pt x="3017048" y="3055573"/>
                    <a:pt x="3020344" y="3058820"/>
                  </a:cubicBezTo>
                  <a:cubicBezTo>
                    <a:pt x="3023640" y="3062067"/>
                    <a:pt x="3029990" y="3065066"/>
                    <a:pt x="3033958" y="3068440"/>
                  </a:cubicBezTo>
                  <a:cubicBezTo>
                    <a:pt x="3033962" y="3068512"/>
                    <a:pt x="3033967" y="3068583"/>
                    <a:pt x="3033971" y="3068655"/>
                  </a:cubicBezTo>
                  <a:lnTo>
                    <a:pt x="3050575" y="3086166"/>
                  </a:lnTo>
                  <a:cubicBezTo>
                    <a:pt x="3059657" y="3087073"/>
                    <a:pt x="3068898" y="3088762"/>
                    <a:pt x="3073810" y="3089380"/>
                  </a:cubicBezTo>
                  <a:cubicBezTo>
                    <a:pt x="3078722" y="3089999"/>
                    <a:pt x="3078567" y="3092138"/>
                    <a:pt x="3080046" y="3089875"/>
                  </a:cubicBezTo>
                  <a:cubicBezTo>
                    <a:pt x="3081525" y="3087611"/>
                    <a:pt x="3082295" y="3080312"/>
                    <a:pt x="3082683" y="3075799"/>
                  </a:cubicBezTo>
                  <a:cubicBezTo>
                    <a:pt x="3083071" y="3071286"/>
                    <a:pt x="3075529" y="3068415"/>
                    <a:pt x="3076074" y="3065947"/>
                  </a:cubicBezTo>
                  <a:cubicBezTo>
                    <a:pt x="3084981" y="3065363"/>
                    <a:pt x="3087120" y="3048814"/>
                    <a:pt x="3090935" y="3044533"/>
                  </a:cubicBezTo>
                  <a:cubicBezTo>
                    <a:pt x="3086266" y="3041433"/>
                    <a:pt x="3085154" y="3040606"/>
                    <a:pt x="3083686" y="3036253"/>
                  </a:cubicBezTo>
                  <a:cubicBezTo>
                    <a:pt x="3090519" y="3034854"/>
                    <a:pt x="3095750" y="3022444"/>
                    <a:pt x="3104992" y="3019365"/>
                  </a:cubicBezTo>
                  <a:cubicBezTo>
                    <a:pt x="3102681" y="3012740"/>
                    <a:pt x="3104163" y="3002823"/>
                    <a:pt x="3106627" y="3000577"/>
                  </a:cubicBezTo>
                  <a:cubicBezTo>
                    <a:pt x="3109091" y="2998332"/>
                    <a:pt x="3116362" y="3004082"/>
                    <a:pt x="3119775" y="3005890"/>
                  </a:cubicBezTo>
                  <a:cubicBezTo>
                    <a:pt x="3122905" y="2997769"/>
                    <a:pt x="3127354" y="3002112"/>
                    <a:pt x="3132456" y="3001409"/>
                  </a:cubicBezTo>
                  <a:cubicBezTo>
                    <a:pt x="3134265" y="3000281"/>
                    <a:pt x="3137332" y="3000273"/>
                    <a:pt x="3140977" y="3000535"/>
                  </a:cubicBezTo>
                  <a:cubicBezTo>
                    <a:pt x="3144622" y="3000798"/>
                    <a:pt x="3149496" y="3000927"/>
                    <a:pt x="3154327" y="3002983"/>
                  </a:cubicBezTo>
                  <a:cubicBezTo>
                    <a:pt x="3159157" y="3005039"/>
                    <a:pt x="3166217" y="3009036"/>
                    <a:pt x="3169960" y="3012872"/>
                  </a:cubicBezTo>
                  <a:cubicBezTo>
                    <a:pt x="3173703" y="3016707"/>
                    <a:pt x="3176552" y="3018332"/>
                    <a:pt x="3176784" y="3025995"/>
                  </a:cubicBezTo>
                  <a:cubicBezTo>
                    <a:pt x="3178500" y="3029933"/>
                    <a:pt x="3185503" y="3030196"/>
                    <a:pt x="3180259" y="3036501"/>
                  </a:cubicBezTo>
                  <a:cubicBezTo>
                    <a:pt x="3190627" y="3037162"/>
                    <a:pt x="3195415" y="3041083"/>
                    <a:pt x="3195591" y="3043085"/>
                  </a:cubicBezTo>
                  <a:cubicBezTo>
                    <a:pt x="3196342" y="3051614"/>
                    <a:pt x="3184909" y="3056180"/>
                    <a:pt x="3182802" y="3057684"/>
                  </a:cubicBezTo>
                  <a:cubicBezTo>
                    <a:pt x="3184937" y="3063030"/>
                    <a:pt x="3185488" y="3064492"/>
                    <a:pt x="3184499" y="3068824"/>
                  </a:cubicBezTo>
                  <a:cubicBezTo>
                    <a:pt x="3183509" y="3073157"/>
                    <a:pt x="3179416" y="3078617"/>
                    <a:pt x="3176865" y="3083680"/>
                  </a:cubicBezTo>
                  <a:cubicBezTo>
                    <a:pt x="3174314" y="3088744"/>
                    <a:pt x="3168101" y="3097711"/>
                    <a:pt x="3169191" y="3099205"/>
                  </a:cubicBezTo>
                  <a:cubicBezTo>
                    <a:pt x="3170281" y="3100699"/>
                    <a:pt x="3193681" y="3092589"/>
                    <a:pt x="3213327" y="3091070"/>
                  </a:cubicBezTo>
                  <a:cubicBezTo>
                    <a:pt x="3232974" y="3089550"/>
                    <a:pt x="3279638" y="3089994"/>
                    <a:pt x="3287068" y="3090086"/>
                  </a:cubicBezTo>
                  <a:cubicBezTo>
                    <a:pt x="3346205" y="3090813"/>
                    <a:pt x="3391169" y="3096266"/>
                    <a:pt x="3443220" y="3099356"/>
                  </a:cubicBezTo>
                  <a:cubicBezTo>
                    <a:pt x="3471657" y="3098667"/>
                    <a:pt x="3496567" y="3102829"/>
                    <a:pt x="3528530" y="3097291"/>
                  </a:cubicBezTo>
                  <a:cubicBezTo>
                    <a:pt x="3551431" y="3093427"/>
                    <a:pt x="3560385" y="3076893"/>
                    <a:pt x="3538485" y="3073650"/>
                  </a:cubicBezTo>
                  <a:cubicBezTo>
                    <a:pt x="3516584" y="3070408"/>
                    <a:pt x="3449491" y="3072577"/>
                    <a:pt x="3397128" y="3077834"/>
                  </a:cubicBezTo>
                  <a:cubicBezTo>
                    <a:pt x="3356770" y="3081885"/>
                    <a:pt x="3318674" y="3080642"/>
                    <a:pt x="3295171" y="3078417"/>
                  </a:cubicBezTo>
                  <a:cubicBezTo>
                    <a:pt x="3279151" y="3075767"/>
                    <a:pt x="3264493" y="3074039"/>
                    <a:pt x="3250336" y="3062401"/>
                  </a:cubicBezTo>
                  <a:cubicBezTo>
                    <a:pt x="3243010" y="3053108"/>
                    <a:pt x="3231166" y="3033996"/>
                    <a:pt x="3269065" y="3023181"/>
                  </a:cubicBezTo>
                  <a:cubicBezTo>
                    <a:pt x="3288497" y="3017636"/>
                    <a:pt x="3351601" y="3021627"/>
                    <a:pt x="3364343" y="3021139"/>
                  </a:cubicBezTo>
                  <a:cubicBezTo>
                    <a:pt x="3366848" y="3014351"/>
                    <a:pt x="3390203" y="3010589"/>
                    <a:pt x="3401422" y="3010014"/>
                  </a:cubicBezTo>
                  <a:cubicBezTo>
                    <a:pt x="3412640" y="3009439"/>
                    <a:pt x="3414405" y="3011671"/>
                    <a:pt x="3430079" y="3011652"/>
                  </a:cubicBezTo>
                  <a:cubicBezTo>
                    <a:pt x="3445752" y="3011633"/>
                    <a:pt x="3466344" y="3019910"/>
                    <a:pt x="3495462" y="3009899"/>
                  </a:cubicBezTo>
                  <a:cubicBezTo>
                    <a:pt x="3494689" y="3022110"/>
                    <a:pt x="3452856" y="3023771"/>
                    <a:pt x="3429892" y="3024326"/>
                  </a:cubicBezTo>
                  <a:cubicBezTo>
                    <a:pt x="3445798" y="3030728"/>
                    <a:pt x="3464943" y="3025230"/>
                    <a:pt x="3479802" y="3023930"/>
                  </a:cubicBezTo>
                  <a:cubicBezTo>
                    <a:pt x="3494661" y="3022629"/>
                    <a:pt x="3506051" y="3017369"/>
                    <a:pt x="3519046" y="3016521"/>
                  </a:cubicBezTo>
                  <a:cubicBezTo>
                    <a:pt x="3532041" y="3015674"/>
                    <a:pt x="3547566" y="3016159"/>
                    <a:pt x="3557770" y="3018843"/>
                  </a:cubicBezTo>
                  <a:cubicBezTo>
                    <a:pt x="3567973" y="3021527"/>
                    <a:pt x="3576922" y="3029978"/>
                    <a:pt x="3580265" y="3032624"/>
                  </a:cubicBezTo>
                  <a:cubicBezTo>
                    <a:pt x="3564686" y="3029324"/>
                    <a:pt x="3552960" y="3029001"/>
                    <a:pt x="3537882" y="3029948"/>
                  </a:cubicBezTo>
                  <a:cubicBezTo>
                    <a:pt x="3522804" y="3030895"/>
                    <a:pt x="3503508" y="3035750"/>
                    <a:pt x="3489798" y="3038306"/>
                  </a:cubicBezTo>
                  <a:cubicBezTo>
                    <a:pt x="3476088" y="3040862"/>
                    <a:pt x="3466190" y="3043514"/>
                    <a:pt x="3455623" y="3045284"/>
                  </a:cubicBezTo>
                  <a:cubicBezTo>
                    <a:pt x="3445056" y="3047054"/>
                    <a:pt x="3438271" y="3048782"/>
                    <a:pt x="3426396" y="3048926"/>
                  </a:cubicBezTo>
                  <a:cubicBezTo>
                    <a:pt x="3414521" y="3049070"/>
                    <a:pt x="3394947" y="3048277"/>
                    <a:pt x="3384374" y="3046147"/>
                  </a:cubicBezTo>
                  <a:cubicBezTo>
                    <a:pt x="3373801" y="3044018"/>
                    <a:pt x="3370714" y="3042192"/>
                    <a:pt x="3362957" y="3036148"/>
                  </a:cubicBezTo>
                  <a:cubicBezTo>
                    <a:pt x="3356107" y="3038138"/>
                    <a:pt x="3260955" y="3023067"/>
                    <a:pt x="3259877" y="3046336"/>
                  </a:cubicBezTo>
                  <a:cubicBezTo>
                    <a:pt x="3260129" y="3086140"/>
                    <a:pt x="3495443" y="3044253"/>
                    <a:pt x="3550034" y="3063676"/>
                  </a:cubicBezTo>
                  <a:cubicBezTo>
                    <a:pt x="3596339" y="3084465"/>
                    <a:pt x="3559420" y="3112183"/>
                    <a:pt x="3482687" y="3116815"/>
                  </a:cubicBezTo>
                  <a:cubicBezTo>
                    <a:pt x="3498565" y="3118604"/>
                    <a:pt x="3519412" y="3121582"/>
                    <a:pt x="3530321" y="3122181"/>
                  </a:cubicBezTo>
                  <a:cubicBezTo>
                    <a:pt x="3541229" y="3122779"/>
                    <a:pt x="3544063" y="3118962"/>
                    <a:pt x="3548137" y="3120406"/>
                  </a:cubicBezTo>
                  <a:cubicBezTo>
                    <a:pt x="3552212" y="3121851"/>
                    <a:pt x="3548022" y="3127891"/>
                    <a:pt x="3554766" y="3130847"/>
                  </a:cubicBezTo>
                  <a:cubicBezTo>
                    <a:pt x="3561511" y="3133803"/>
                    <a:pt x="3562040" y="3129030"/>
                    <a:pt x="3567484" y="3125585"/>
                  </a:cubicBezTo>
                  <a:cubicBezTo>
                    <a:pt x="3567942" y="3137689"/>
                    <a:pt x="3566370" y="3138021"/>
                    <a:pt x="3561911" y="3140977"/>
                  </a:cubicBezTo>
                  <a:cubicBezTo>
                    <a:pt x="3561127" y="3144984"/>
                    <a:pt x="3562185" y="3145703"/>
                    <a:pt x="3562780" y="3149623"/>
                  </a:cubicBezTo>
                  <a:cubicBezTo>
                    <a:pt x="3563374" y="3153544"/>
                    <a:pt x="3561377" y="3155399"/>
                    <a:pt x="3570758" y="3157325"/>
                  </a:cubicBezTo>
                  <a:cubicBezTo>
                    <a:pt x="3565765" y="3164334"/>
                    <a:pt x="3564380" y="3162652"/>
                    <a:pt x="3561602" y="3162452"/>
                  </a:cubicBezTo>
                  <a:cubicBezTo>
                    <a:pt x="3566435" y="3167238"/>
                    <a:pt x="3567182" y="3170145"/>
                    <a:pt x="3566686" y="3173447"/>
                  </a:cubicBezTo>
                  <a:cubicBezTo>
                    <a:pt x="3566190" y="3176748"/>
                    <a:pt x="3564816" y="3180368"/>
                    <a:pt x="3558626" y="3182261"/>
                  </a:cubicBezTo>
                  <a:cubicBezTo>
                    <a:pt x="3552436" y="3184153"/>
                    <a:pt x="3552527" y="3184688"/>
                    <a:pt x="3553171" y="3187953"/>
                  </a:cubicBezTo>
                  <a:cubicBezTo>
                    <a:pt x="3553814" y="3191218"/>
                    <a:pt x="3562001" y="3197297"/>
                    <a:pt x="3562486" y="3201850"/>
                  </a:cubicBezTo>
                  <a:cubicBezTo>
                    <a:pt x="3562972" y="3206403"/>
                    <a:pt x="3559191" y="3212143"/>
                    <a:pt x="3556084" y="3215270"/>
                  </a:cubicBezTo>
                  <a:cubicBezTo>
                    <a:pt x="3558707" y="3218198"/>
                    <a:pt x="3558558" y="3216066"/>
                    <a:pt x="3564649" y="3219383"/>
                  </a:cubicBezTo>
                  <a:cubicBezTo>
                    <a:pt x="3560079" y="3220046"/>
                    <a:pt x="3553383" y="3226039"/>
                    <a:pt x="3547785" y="3215437"/>
                  </a:cubicBezTo>
                  <a:cubicBezTo>
                    <a:pt x="3540902" y="3214766"/>
                    <a:pt x="3539821" y="3213599"/>
                    <a:pt x="3538563" y="3210401"/>
                  </a:cubicBezTo>
                  <a:cubicBezTo>
                    <a:pt x="3537306" y="3207202"/>
                    <a:pt x="3540919" y="3197156"/>
                    <a:pt x="3540240" y="3196245"/>
                  </a:cubicBezTo>
                  <a:cubicBezTo>
                    <a:pt x="3539562" y="3195334"/>
                    <a:pt x="3536077" y="3202189"/>
                    <a:pt x="3534492" y="3204935"/>
                  </a:cubicBezTo>
                  <a:cubicBezTo>
                    <a:pt x="3532906" y="3207681"/>
                    <a:pt x="3533090" y="3211423"/>
                    <a:pt x="3530726" y="3212721"/>
                  </a:cubicBezTo>
                  <a:cubicBezTo>
                    <a:pt x="3528362" y="3214018"/>
                    <a:pt x="3526056" y="3210244"/>
                    <a:pt x="3525062" y="3212115"/>
                  </a:cubicBezTo>
                  <a:cubicBezTo>
                    <a:pt x="3524069" y="3213985"/>
                    <a:pt x="3521645" y="3217783"/>
                    <a:pt x="3524765" y="3223943"/>
                  </a:cubicBezTo>
                  <a:cubicBezTo>
                    <a:pt x="3518969" y="3220408"/>
                    <a:pt x="3512950" y="3217614"/>
                    <a:pt x="3515251" y="3209085"/>
                  </a:cubicBezTo>
                  <a:cubicBezTo>
                    <a:pt x="3510419" y="3207827"/>
                    <a:pt x="3506741" y="3210103"/>
                    <a:pt x="3508259" y="3203671"/>
                  </a:cubicBezTo>
                  <a:cubicBezTo>
                    <a:pt x="3508316" y="3202036"/>
                    <a:pt x="3512282" y="3197280"/>
                    <a:pt x="3518116" y="3190485"/>
                  </a:cubicBezTo>
                  <a:cubicBezTo>
                    <a:pt x="3501071" y="3201421"/>
                    <a:pt x="3498766" y="3188214"/>
                    <a:pt x="3498962" y="3181964"/>
                  </a:cubicBezTo>
                  <a:cubicBezTo>
                    <a:pt x="3492600" y="3183670"/>
                    <a:pt x="3494125" y="3181757"/>
                    <a:pt x="3485643" y="3188323"/>
                  </a:cubicBezTo>
                  <a:cubicBezTo>
                    <a:pt x="3486468" y="3182295"/>
                    <a:pt x="3494684" y="3172380"/>
                    <a:pt x="3500667" y="3172780"/>
                  </a:cubicBezTo>
                  <a:cubicBezTo>
                    <a:pt x="3502382" y="3167909"/>
                    <a:pt x="3504654" y="3169296"/>
                    <a:pt x="3509498" y="3168842"/>
                  </a:cubicBezTo>
                  <a:cubicBezTo>
                    <a:pt x="3514341" y="3168388"/>
                    <a:pt x="3524137" y="3174462"/>
                    <a:pt x="3529728" y="3170054"/>
                  </a:cubicBezTo>
                  <a:cubicBezTo>
                    <a:pt x="3533828" y="3166821"/>
                    <a:pt x="3530805" y="3160654"/>
                    <a:pt x="3530819" y="3156097"/>
                  </a:cubicBezTo>
                  <a:cubicBezTo>
                    <a:pt x="3530834" y="3151541"/>
                    <a:pt x="3534105" y="3145431"/>
                    <a:pt x="3529815" y="3142714"/>
                  </a:cubicBezTo>
                  <a:cubicBezTo>
                    <a:pt x="3525524" y="3139998"/>
                    <a:pt x="3513229" y="3138244"/>
                    <a:pt x="3505074" y="3139798"/>
                  </a:cubicBezTo>
                  <a:cubicBezTo>
                    <a:pt x="3496920" y="3141351"/>
                    <a:pt x="3490258" y="3149528"/>
                    <a:pt x="3480890" y="3152038"/>
                  </a:cubicBezTo>
                  <a:cubicBezTo>
                    <a:pt x="3471521" y="3154548"/>
                    <a:pt x="3459861" y="3155905"/>
                    <a:pt x="3448864" y="3154859"/>
                  </a:cubicBezTo>
                  <a:cubicBezTo>
                    <a:pt x="3437868" y="3153812"/>
                    <a:pt x="3435505" y="3152182"/>
                    <a:pt x="3414909" y="3145760"/>
                  </a:cubicBezTo>
                  <a:cubicBezTo>
                    <a:pt x="3416083" y="3148422"/>
                    <a:pt x="3416694" y="3151456"/>
                    <a:pt x="3416864" y="3154496"/>
                  </a:cubicBezTo>
                  <a:lnTo>
                    <a:pt x="3416414" y="3163635"/>
                  </a:lnTo>
                  <a:cubicBezTo>
                    <a:pt x="3422138" y="3166065"/>
                    <a:pt x="3425641" y="3170450"/>
                    <a:pt x="3427607" y="3175780"/>
                  </a:cubicBezTo>
                  <a:cubicBezTo>
                    <a:pt x="3429573" y="3181111"/>
                    <a:pt x="3431257" y="3191835"/>
                    <a:pt x="3428211" y="3195619"/>
                  </a:cubicBezTo>
                  <a:cubicBezTo>
                    <a:pt x="3425165" y="3199403"/>
                    <a:pt x="3414695" y="3198368"/>
                    <a:pt x="3409332" y="3198483"/>
                  </a:cubicBezTo>
                  <a:cubicBezTo>
                    <a:pt x="3403969" y="3198599"/>
                    <a:pt x="3399122" y="3195458"/>
                    <a:pt x="3396033" y="3196310"/>
                  </a:cubicBezTo>
                  <a:cubicBezTo>
                    <a:pt x="3392945" y="3197162"/>
                    <a:pt x="3391296" y="3199648"/>
                    <a:pt x="3390802" y="3203595"/>
                  </a:cubicBezTo>
                  <a:cubicBezTo>
                    <a:pt x="3390308" y="3207542"/>
                    <a:pt x="3390698" y="3208770"/>
                    <a:pt x="3388343" y="3210542"/>
                  </a:cubicBezTo>
                  <a:cubicBezTo>
                    <a:pt x="3385988" y="3212313"/>
                    <a:pt x="3379944" y="3214824"/>
                    <a:pt x="3376670" y="3214223"/>
                  </a:cubicBezTo>
                  <a:cubicBezTo>
                    <a:pt x="3373939" y="3213232"/>
                    <a:pt x="3368949" y="3208954"/>
                    <a:pt x="3367912" y="3205626"/>
                  </a:cubicBezTo>
                  <a:cubicBezTo>
                    <a:pt x="3365539" y="3205296"/>
                    <a:pt x="3362964" y="3204358"/>
                    <a:pt x="3358050" y="3208727"/>
                  </a:cubicBezTo>
                  <a:cubicBezTo>
                    <a:pt x="3361345" y="3214343"/>
                    <a:pt x="3354969" y="3216513"/>
                    <a:pt x="3351976" y="3217814"/>
                  </a:cubicBezTo>
                  <a:cubicBezTo>
                    <a:pt x="3352366" y="3220636"/>
                    <a:pt x="3356799" y="3220300"/>
                    <a:pt x="3363100" y="3222948"/>
                  </a:cubicBezTo>
                  <a:cubicBezTo>
                    <a:pt x="3351646" y="3228029"/>
                    <a:pt x="3342899" y="3222878"/>
                    <a:pt x="3343946" y="3217452"/>
                  </a:cubicBezTo>
                  <a:cubicBezTo>
                    <a:pt x="3343585" y="3214456"/>
                    <a:pt x="3343458" y="3214242"/>
                    <a:pt x="3341024" y="3211635"/>
                  </a:cubicBezTo>
                  <a:cubicBezTo>
                    <a:pt x="3344393" y="3206929"/>
                    <a:pt x="3340553" y="3196662"/>
                    <a:pt x="3338177" y="3209105"/>
                  </a:cubicBezTo>
                  <a:cubicBezTo>
                    <a:pt x="3331964" y="3205103"/>
                    <a:pt x="3333607" y="3208657"/>
                    <a:pt x="3333727" y="3209453"/>
                  </a:cubicBezTo>
                  <a:cubicBezTo>
                    <a:pt x="3333847" y="3210249"/>
                    <a:pt x="3333790" y="3212006"/>
                    <a:pt x="3338897" y="3213881"/>
                  </a:cubicBezTo>
                  <a:cubicBezTo>
                    <a:pt x="3333294" y="3215147"/>
                    <a:pt x="3323367" y="3212877"/>
                    <a:pt x="3324521" y="3207270"/>
                  </a:cubicBezTo>
                  <a:cubicBezTo>
                    <a:pt x="3320321" y="3200143"/>
                    <a:pt x="3319309" y="3199536"/>
                    <a:pt x="3319128" y="3196443"/>
                  </a:cubicBezTo>
                  <a:cubicBezTo>
                    <a:pt x="3318947" y="3193351"/>
                    <a:pt x="3320812" y="3190257"/>
                    <a:pt x="3323435" y="3188716"/>
                  </a:cubicBezTo>
                  <a:cubicBezTo>
                    <a:pt x="3326058" y="3187175"/>
                    <a:pt x="3332371" y="3188137"/>
                    <a:pt x="3334866" y="3187196"/>
                  </a:cubicBezTo>
                  <a:cubicBezTo>
                    <a:pt x="3337362" y="3186256"/>
                    <a:pt x="3339408" y="3186707"/>
                    <a:pt x="3338409" y="3183073"/>
                  </a:cubicBezTo>
                  <a:cubicBezTo>
                    <a:pt x="3334442" y="3180853"/>
                    <a:pt x="3329893" y="3184482"/>
                    <a:pt x="3327250" y="3184070"/>
                  </a:cubicBezTo>
                  <a:cubicBezTo>
                    <a:pt x="3324607" y="3183658"/>
                    <a:pt x="3323251" y="3182336"/>
                    <a:pt x="3322549" y="3180600"/>
                  </a:cubicBezTo>
                  <a:cubicBezTo>
                    <a:pt x="3321846" y="3178864"/>
                    <a:pt x="3325388" y="3173848"/>
                    <a:pt x="3323033" y="3173653"/>
                  </a:cubicBezTo>
                  <a:cubicBezTo>
                    <a:pt x="3320678" y="3173458"/>
                    <a:pt x="3319270" y="3174412"/>
                    <a:pt x="3310393" y="3180339"/>
                  </a:cubicBezTo>
                  <a:cubicBezTo>
                    <a:pt x="3312258" y="3175239"/>
                    <a:pt x="3314075" y="3166049"/>
                    <a:pt x="3327421" y="3164986"/>
                  </a:cubicBezTo>
                  <a:cubicBezTo>
                    <a:pt x="3331184" y="3159060"/>
                    <a:pt x="3335216" y="3160557"/>
                    <a:pt x="3338718" y="3161292"/>
                  </a:cubicBezTo>
                  <a:cubicBezTo>
                    <a:pt x="3342220" y="3162028"/>
                    <a:pt x="3345175" y="3165892"/>
                    <a:pt x="3348431" y="3169400"/>
                  </a:cubicBezTo>
                  <a:cubicBezTo>
                    <a:pt x="3351687" y="3172909"/>
                    <a:pt x="3354360" y="3180807"/>
                    <a:pt x="3358254" y="3182342"/>
                  </a:cubicBezTo>
                  <a:cubicBezTo>
                    <a:pt x="3362149" y="3183878"/>
                    <a:pt x="3367719" y="3179700"/>
                    <a:pt x="3371798" y="3178615"/>
                  </a:cubicBezTo>
                  <a:cubicBezTo>
                    <a:pt x="3375877" y="3177530"/>
                    <a:pt x="3377319" y="3177411"/>
                    <a:pt x="3382728" y="3175833"/>
                  </a:cubicBezTo>
                  <a:cubicBezTo>
                    <a:pt x="3377990" y="3169697"/>
                    <a:pt x="3375193" y="3169537"/>
                    <a:pt x="3371838" y="3167756"/>
                  </a:cubicBezTo>
                  <a:cubicBezTo>
                    <a:pt x="3368483" y="3165976"/>
                    <a:pt x="3365071" y="3166496"/>
                    <a:pt x="3362598" y="3165150"/>
                  </a:cubicBezTo>
                  <a:cubicBezTo>
                    <a:pt x="3360125" y="3163803"/>
                    <a:pt x="3358269" y="3162434"/>
                    <a:pt x="3357002" y="3159677"/>
                  </a:cubicBezTo>
                  <a:cubicBezTo>
                    <a:pt x="3355734" y="3156920"/>
                    <a:pt x="3355093" y="3153738"/>
                    <a:pt x="3354992" y="3148609"/>
                  </a:cubicBezTo>
                  <a:cubicBezTo>
                    <a:pt x="3354967" y="3147326"/>
                    <a:pt x="3355034" y="3145778"/>
                    <a:pt x="3355166" y="3144095"/>
                  </a:cubicBezTo>
                  <a:lnTo>
                    <a:pt x="3357901" y="3137695"/>
                  </a:lnTo>
                  <a:cubicBezTo>
                    <a:pt x="3345127" y="3147931"/>
                    <a:pt x="3305438" y="3139735"/>
                    <a:pt x="3290445" y="3143994"/>
                  </a:cubicBezTo>
                  <a:cubicBezTo>
                    <a:pt x="3256269" y="3153702"/>
                    <a:pt x="3265677" y="3175335"/>
                    <a:pt x="3217523" y="3173755"/>
                  </a:cubicBezTo>
                  <a:lnTo>
                    <a:pt x="3193827" y="3171623"/>
                  </a:lnTo>
                  <a:lnTo>
                    <a:pt x="3191088" y="3176398"/>
                  </a:lnTo>
                  <a:cubicBezTo>
                    <a:pt x="3183529" y="3186658"/>
                    <a:pt x="3173686" y="3182083"/>
                    <a:pt x="3168131" y="3185203"/>
                  </a:cubicBezTo>
                  <a:cubicBezTo>
                    <a:pt x="3166244" y="3187981"/>
                    <a:pt x="3167658" y="3187625"/>
                    <a:pt x="3167098" y="3190845"/>
                  </a:cubicBezTo>
                  <a:cubicBezTo>
                    <a:pt x="3166539" y="3194066"/>
                    <a:pt x="3132384" y="3207818"/>
                    <a:pt x="3120677" y="3210824"/>
                  </a:cubicBezTo>
                  <a:cubicBezTo>
                    <a:pt x="3124640" y="3206814"/>
                    <a:pt x="3129847" y="3205558"/>
                    <a:pt x="3129272" y="3199746"/>
                  </a:cubicBezTo>
                  <a:cubicBezTo>
                    <a:pt x="3117863" y="3206502"/>
                    <a:pt x="3100176" y="3203988"/>
                    <a:pt x="3091593" y="3208086"/>
                  </a:cubicBezTo>
                  <a:cubicBezTo>
                    <a:pt x="3083009" y="3212185"/>
                    <a:pt x="3078486" y="3213007"/>
                    <a:pt x="3077768" y="3224337"/>
                  </a:cubicBezTo>
                  <a:cubicBezTo>
                    <a:pt x="3075055" y="3216396"/>
                    <a:pt x="3075237" y="3213627"/>
                    <a:pt x="3075278" y="3208348"/>
                  </a:cubicBezTo>
                  <a:cubicBezTo>
                    <a:pt x="3072753" y="3209772"/>
                    <a:pt x="3073221" y="3207887"/>
                    <a:pt x="3068231" y="3212737"/>
                  </a:cubicBezTo>
                  <a:cubicBezTo>
                    <a:pt x="3066947" y="3206135"/>
                    <a:pt x="3066751" y="3204666"/>
                    <a:pt x="3069283" y="3202254"/>
                  </a:cubicBezTo>
                  <a:cubicBezTo>
                    <a:pt x="3065897" y="3201988"/>
                    <a:pt x="3051908" y="3204125"/>
                    <a:pt x="3047538" y="3203653"/>
                  </a:cubicBezTo>
                  <a:cubicBezTo>
                    <a:pt x="3043168" y="3203181"/>
                    <a:pt x="3045728" y="3200787"/>
                    <a:pt x="3043063" y="3199423"/>
                  </a:cubicBezTo>
                  <a:cubicBezTo>
                    <a:pt x="3040682" y="3207276"/>
                    <a:pt x="3030381" y="3214363"/>
                    <a:pt x="3028407" y="3214183"/>
                  </a:cubicBezTo>
                  <a:cubicBezTo>
                    <a:pt x="3026432" y="3214004"/>
                    <a:pt x="3034921" y="3206705"/>
                    <a:pt x="3031215" y="3198346"/>
                  </a:cubicBezTo>
                  <a:cubicBezTo>
                    <a:pt x="3029789" y="3197808"/>
                    <a:pt x="3026078" y="3205821"/>
                    <a:pt x="3023276" y="3204252"/>
                  </a:cubicBezTo>
                  <a:cubicBezTo>
                    <a:pt x="3024179" y="3197376"/>
                    <a:pt x="3021145" y="3194883"/>
                    <a:pt x="3017820" y="3192841"/>
                  </a:cubicBezTo>
                  <a:cubicBezTo>
                    <a:pt x="3019626" y="3202529"/>
                    <a:pt x="3008196" y="3208902"/>
                    <a:pt x="3002470" y="3209038"/>
                  </a:cubicBezTo>
                  <a:cubicBezTo>
                    <a:pt x="2993158" y="3209259"/>
                    <a:pt x="2993919" y="3201299"/>
                    <a:pt x="2989997" y="3195234"/>
                  </a:cubicBezTo>
                  <a:cubicBezTo>
                    <a:pt x="2984934" y="3196710"/>
                    <a:pt x="2985991" y="3206438"/>
                    <a:pt x="2983524" y="3208991"/>
                  </a:cubicBezTo>
                  <a:cubicBezTo>
                    <a:pt x="2981057" y="3211544"/>
                    <a:pt x="2975869" y="3207768"/>
                    <a:pt x="2975193" y="3210553"/>
                  </a:cubicBezTo>
                  <a:cubicBezTo>
                    <a:pt x="2974516" y="3213337"/>
                    <a:pt x="2975014" y="3219708"/>
                    <a:pt x="2979467" y="3225700"/>
                  </a:cubicBezTo>
                  <a:cubicBezTo>
                    <a:pt x="2963866" y="3218582"/>
                    <a:pt x="2965599" y="3212879"/>
                    <a:pt x="2965992" y="3206285"/>
                  </a:cubicBezTo>
                  <a:cubicBezTo>
                    <a:pt x="2959848" y="3202579"/>
                    <a:pt x="2958437" y="3202020"/>
                    <a:pt x="2958946" y="3197951"/>
                  </a:cubicBezTo>
                  <a:cubicBezTo>
                    <a:pt x="2959455" y="3193882"/>
                    <a:pt x="2971489" y="3186467"/>
                    <a:pt x="2969046" y="3181872"/>
                  </a:cubicBezTo>
                  <a:cubicBezTo>
                    <a:pt x="2965748" y="3182863"/>
                    <a:pt x="2961326" y="3187570"/>
                    <a:pt x="2957686" y="3188256"/>
                  </a:cubicBezTo>
                  <a:cubicBezTo>
                    <a:pt x="2954046" y="3188942"/>
                    <a:pt x="2949443" y="3188521"/>
                    <a:pt x="2947204" y="3185988"/>
                  </a:cubicBezTo>
                  <a:cubicBezTo>
                    <a:pt x="2944965" y="3183455"/>
                    <a:pt x="2946466" y="3173784"/>
                    <a:pt x="2944251" y="3173058"/>
                  </a:cubicBezTo>
                  <a:cubicBezTo>
                    <a:pt x="2942035" y="3172332"/>
                    <a:pt x="2941349" y="3171638"/>
                    <a:pt x="2933910" y="3181633"/>
                  </a:cubicBezTo>
                  <a:cubicBezTo>
                    <a:pt x="2927896" y="3168447"/>
                    <a:pt x="2946416" y="3162234"/>
                    <a:pt x="2952354" y="3165441"/>
                  </a:cubicBezTo>
                  <a:cubicBezTo>
                    <a:pt x="2955359" y="3161123"/>
                    <a:pt x="2956638" y="3160819"/>
                    <a:pt x="2961320" y="3161770"/>
                  </a:cubicBezTo>
                  <a:cubicBezTo>
                    <a:pt x="2966002" y="3162720"/>
                    <a:pt x="2971054" y="3179355"/>
                    <a:pt x="2980447" y="3171143"/>
                  </a:cubicBezTo>
                  <a:cubicBezTo>
                    <a:pt x="2977867" y="3166003"/>
                    <a:pt x="2966659" y="3164666"/>
                    <a:pt x="2964317" y="3161096"/>
                  </a:cubicBezTo>
                  <a:cubicBezTo>
                    <a:pt x="2961976" y="3157526"/>
                    <a:pt x="2961816" y="3153415"/>
                    <a:pt x="2966398" y="3149724"/>
                  </a:cubicBezTo>
                  <a:cubicBezTo>
                    <a:pt x="2964994" y="3146593"/>
                    <a:pt x="2964405" y="3144886"/>
                    <a:pt x="2955894" y="3142306"/>
                  </a:cubicBezTo>
                  <a:cubicBezTo>
                    <a:pt x="2958897" y="3141173"/>
                    <a:pt x="2961331" y="3140734"/>
                    <a:pt x="2963371" y="3140726"/>
                  </a:cubicBezTo>
                  <a:cubicBezTo>
                    <a:pt x="2969489" y="3140702"/>
                    <a:pt x="2972053" y="3144554"/>
                    <a:pt x="2975763" y="3145137"/>
                  </a:cubicBezTo>
                  <a:cubicBezTo>
                    <a:pt x="2980709" y="3145915"/>
                    <a:pt x="2981950" y="3143209"/>
                    <a:pt x="2985574" y="3146972"/>
                  </a:cubicBezTo>
                  <a:cubicBezTo>
                    <a:pt x="2989198" y="3150734"/>
                    <a:pt x="2991953" y="3164276"/>
                    <a:pt x="2997504" y="3167713"/>
                  </a:cubicBezTo>
                  <a:cubicBezTo>
                    <a:pt x="3003055" y="3171150"/>
                    <a:pt x="3011592" y="3169015"/>
                    <a:pt x="3018880" y="3167593"/>
                  </a:cubicBezTo>
                  <a:cubicBezTo>
                    <a:pt x="3026168" y="3166170"/>
                    <a:pt x="3030347" y="3162489"/>
                    <a:pt x="3041231" y="3159178"/>
                  </a:cubicBezTo>
                  <a:cubicBezTo>
                    <a:pt x="3054343" y="3155189"/>
                    <a:pt x="3078631" y="3157827"/>
                    <a:pt x="3086531" y="3157831"/>
                  </a:cubicBezTo>
                  <a:lnTo>
                    <a:pt x="3080512" y="3134126"/>
                  </a:lnTo>
                  <a:cubicBezTo>
                    <a:pt x="3077576" y="3132869"/>
                    <a:pt x="3079684" y="3132857"/>
                    <a:pt x="3075214" y="3128246"/>
                  </a:cubicBezTo>
                  <a:cubicBezTo>
                    <a:pt x="3074244" y="3131159"/>
                    <a:pt x="3066772" y="3137083"/>
                    <a:pt x="3058416" y="3132183"/>
                  </a:cubicBezTo>
                  <a:cubicBezTo>
                    <a:pt x="3051105" y="3127896"/>
                    <a:pt x="3033746" y="3110144"/>
                    <a:pt x="3027176" y="3101788"/>
                  </a:cubicBezTo>
                  <a:lnTo>
                    <a:pt x="3024008" y="3099450"/>
                  </a:lnTo>
                  <a:cubicBezTo>
                    <a:pt x="3022690" y="3098335"/>
                    <a:pt x="3023981" y="3097662"/>
                    <a:pt x="3022509" y="3107128"/>
                  </a:cubicBezTo>
                  <a:cubicBezTo>
                    <a:pt x="3014135" y="3105665"/>
                    <a:pt x="3015161" y="3096154"/>
                    <a:pt x="3013071" y="3094799"/>
                  </a:cubicBezTo>
                  <a:cubicBezTo>
                    <a:pt x="3010982" y="3093443"/>
                    <a:pt x="3011158" y="3092479"/>
                    <a:pt x="3009972" y="3098994"/>
                  </a:cubicBezTo>
                  <a:cubicBezTo>
                    <a:pt x="3002958" y="3096519"/>
                    <a:pt x="3006194" y="3091498"/>
                    <a:pt x="3002458" y="3090735"/>
                  </a:cubicBezTo>
                  <a:cubicBezTo>
                    <a:pt x="2998985" y="3092597"/>
                    <a:pt x="2991915" y="3095509"/>
                    <a:pt x="2987556" y="3094415"/>
                  </a:cubicBezTo>
                  <a:cubicBezTo>
                    <a:pt x="2983197" y="3093321"/>
                    <a:pt x="2977708" y="3088509"/>
                    <a:pt x="2976306" y="3084170"/>
                  </a:cubicBezTo>
                  <a:cubicBezTo>
                    <a:pt x="2974905" y="3079831"/>
                    <a:pt x="2970967" y="3076557"/>
                    <a:pt x="2979147" y="3068381"/>
                  </a:cubicBezTo>
                  <a:cubicBezTo>
                    <a:pt x="2979168" y="3076087"/>
                    <a:pt x="2982153" y="3079349"/>
                    <a:pt x="2984935" y="3081148"/>
                  </a:cubicBezTo>
                  <a:cubicBezTo>
                    <a:pt x="2987717" y="3082948"/>
                    <a:pt x="2993614" y="3081095"/>
                    <a:pt x="2995839" y="3079180"/>
                  </a:cubicBezTo>
                  <a:cubicBezTo>
                    <a:pt x="2998065" y="3077265"/>
                    <a:pt x="2999699" y="3072919"/>
                    <a:pt x="2998290" y="3069656"/>
                  </a:cubicBezTo>
                  <a:cubicBezTo>
                    <a:pt x="2996880" y="3066393"/>
                    <a:pt x="2986750" y="3069847"/>
                    <a:pt x="2987381" y="3059603"/>
                  </a:cubicBezTo>
                  <a:cubicBezTo>
                    <a:pt x="2987686" y="3054632"/>
                    <a:pt x="2989633" y="3052613"/>
                    <a:pt x="2993393" y="3049488"/>
                  </a:cubicBezTo>
                  <a:cubicBezTo>
                    <a:pt x="2992698" y="3046286"/>
                    <a:pt x="2989427" y="3044638"/>
                    <a:pt x="2986891" y="3044441"/>
                  </a:cubicBezTo>
                  <a:cubicBezTo>
                    <a:pt x="2984356" y="3044244"/>
                    <a:pt x="2980103" y="3048264"/>
                    <a:pt x="2978180" y="3048305"/>
                  </a:cubicBezTo>
                  <a:cubicBezTo>
                    <a:pt x="2976257" y="3048346"/>
                    <a:pt x="2976597" y="3043980"/>
                    <a:pt x="2975355" y="3044685"/>
                  </a:cubicBezTo>
                  <a:cubicBezTo>
                    <a:pt x="2974113" y="3045391"/>
                    <a:pt x="2971710" y="3045357"/>
                    <a:pt x="2970729" y="3052539"/>
                  </a:cubicBezTo>
                  <a:cubicBezTo>
                    <a:pt x="2967773" y="3048016"/>
                    <a:pt x="2958385" y="3044809"/>
                    <a:pt x="2967662" y="3037440"/>
                  </a:cubicBezTo>
                  <a:cubicBezTo>
                    <a:pt x="2967030" y="3031570"/>
                    <a:pt x="2968464" y="3026868"/>
                    <a:pt x="2972000" y="3025215"/>
                  </a:cubicBezTo>
                  <a:cubicBezTo>
                    <a:pt x="2975536" y="3023562"/>
                    <a:pt x="2982292" y="3024134"/>
                    <a:pt x="2988880" y="3027522"/>
                  </a:cubicBezTo>
                  <a:cubicBezTo>
                    <a:pt x="2987988" y="3015271"/>
                    <a:pt x="2976873" y="3024640"/>
                    <a:pt x="2971855" y="3014958"/>
                  </a:cubicBezTo>
                  <a:cubicBezTo>
                    <a:pt x="2969576" y="3010559"/>
                    <a:pt x="2973913" y="3005045"/>
                    <a:pt x="2972948" y="3002502"/>
                  </a:cubicBezTo>
                  <a:cubicBezTo>
                    <a:pt x="2971983" y="2999959"/>
                    <a:pt x="2965683" y="3001002"/>
                    <a:pt x="2966066" y="2999700"/>
                  </a:cubicBezTo>
                  <a:cubicBezTo>
                    <a:pt x="2966449" y="2998398"/>
                    <a:pt x="2972215" y="2994291"/>
                    <a:pt x="2975244" y="2994690"/>
                  </a:cubicBezTo>
                  <a:cubicBezTo>
                    <a:pt x="2981011" y="2995451"/>
                    <a:pt x="2984013" y="2999857"/>
                    <a:pt x="2983838" y="3004266"/>
                  </a:cubicBezTo>
                  <a:cubicBezTo>
                    <a:pt x="2986287" y="3006576"/>
                    <a:pt x="2991677" y="3005226"/>
                    <a:pt x="2994457" y="3008376"/>
                  </a:cubicBezTo>
                  <a:cubicBezTo>
                    <a:pt x="2997237" y="3011525"/>
                    <a:pt x="2999289" y="3022635"/>
                    <a:pt x="3000517" y="3023163"/>
                  </a:cubicBezTo>
                  <a:cubicBezTo>
                    <a:pt x="3006407" y="3015300"/>
                    <a:pt x="2998049" y="3015514"/>
                    <a:pt x="2999256" y="3011463"/>
                  </a:cubicBezTo>
                  <a:cubicBezTo>
                    <a:pt x="3000463" y="3007411"/>
                    <a:pt x="3004592" y="3004813"/>
                    <a:pt x="3004554" y="3001543"/>
                  </a:cubicBezTo>
                  <a:cubicBezTo>
                    <a:pt x="3004517" y="2998272"/>
                    <a:pt x="3000945" y="2995486"/>
                    <a:pt x="2999030" y="2991841"/>
                  </a:cubicBezTo>
                  <a:close/>
                  <a:moveTo>
                    <a:pt x="5213721" y="2791156"/>
                  </a:moveTo>
                  <a:cubicBezTo>
                    <a:pt x="5190440" y="2793988"/>
                    <a:pt x="5170847" y="2804972"/>
                    <a:pt x="5160460" y="2823435"/>
                  </a:cubicBezTo>
                  <a:cubicBezTo>
                    <a:pt x="5139686" y="2860363"/>
                    <a:pt x="5163603" y="2913228"/>
                    <a:pt x="5213880" y="2941512"/>
                  </a:cubicBezTo>
                  <a:cubicBezTo>
                    <a:pt x="5264158" y="2969796"/>
                    <a:pt x="5321757" y="2962789"/>
                    <a:pt x="5342531" y="2925861"/>
                  </a:cubicBezTo>
                  <a:cubicBezTo>
                    <a:pt x="5363305" y="2888934"/>
                    <a:pt x="5339387" y="2836069"/>
                    <a:pt x="5289110" y="2807785"/>
                  </a:cubicBezTo>
                  <a:cubicBezTo>
                    <a:pt x="5263971" y="2793643"/>
                    <a:pt x="5237002" y="2788323"/>
                    <a:pt x="5213721" y="2791156"/>
                  </a:cubicBezTo>
                  <a:close/>
                  <a:moveTo>
                    <a:pt x="3196578" y="2779807"/>
                  </a:moveTo>
                  <a:lnTo>
                    <a:pt x="3194068" y="2779899"/>
                  </a:lnTo>
                  <a:cubicBezTo>
                    <a:pt x="3191911" y="2780381"/>
                    <a:pt x="3188256" y="2782978"/>
                    <a:pt x="3187313" y="2784089"/>
                  </a:cubicBezTo>
                  <a:cubicBezTo>
                    <a:pt x="3186371" y="2785200"/>
                    <a:pt x="3187463" y="2786373"/>
                    <a:pt x="3188414" y="2786565"/>
                  </a:cubicBezTo>
                  <a:cubicBezTo>
                    <a:pt x="3189366" y="2786758"/>
                    <a:pt x="3191606" y="2785064"/>
                    <a:pt x="3193021" y="2785241"/>
                  </a:cubicBezTo>
                  <a:cubicBezTo>
                    <a:pt x="3194437" y="2785419"/>
                    <a:pt x="3196057" y="2786282"/>
                    <a:pt x="3196482" y="2786991"/>
                  </a:cubicBezTo>
                  <a:cubicBezTo>
                    <a:pt x="3196908" y="2787701"/>
                    <a:pt x="3196461" y="2788829"/>
                    <a:pt x="3195575" y="2789498"/>
                  </a:cubicBezTo>
                  <a:cubicBezTo>
                    <a:pt x="3194689" y="2790167"/>
                    <a:pt x="3191021" y="2790540"/>
                    <a:pt x="3191591" y="2791643"/>
                  </a:cubicBezTo>
                  <a:cubicBezTo>
                    <a:pt x="3192162" y="2792747"/>
                    <a:pt x="3197987" y="2794151"/>
                    <a:pt x="3198996" y="2796119"/>
                  </a:cubicBezTo>
                  <a:cubicBezTo>
                    <a:pt x="3200004" y="2798087"/>
                    <a:pt x="3199180" y="2801782"/>
                    <a:pt x="3197646" y="2803450"/>
                  </a:cubicBezTo>
                  <a:cubicBezTo>
                    <a:pt x="3196111" y="2805118"/>
                    <a:pt x="3192083" y="2803852"/>
                    <a:pt x="3189790" y="2806128"/>
                  </a:cubicBezTo>
                  <a:cubicBezTo>
                    <a:pt x="3187497" y="2808405"/>
                    <a:pt x="3183897" y="2813505"/>
                    <a:pt x="3183887" y="2817109"/>
                  </a:cubicBezTo>
                  <a:cubicBezTo>
                    <a:pt x="3183876" y="2820714"/>
                    <a:pt x="3186812" y="2826479"/>
                    <a:pt x="3189728" y="2827753"/>
                  </a:cubicBezTo>
                  <a:cubicBezTo>
                    <a:pt x="3192644" y="2829027"/>
                    <a:pt x="3198643" y="2827326"/>
                    <a:pt x="3201384" y="2824752"/>
                  </a:cubicBezTo>
                  <a:cubicBezTo>
                    <a:pt x="3204125" y="2822178"/>
                    <a:pt x="3206069" y="2815550"/>
                    <a:pt x="3206176" y="2812307"/>
                  </a:cubicBezTo>
                  <a:cubicBezTo>
                    <a:pt x="3206282" y="2809064"/>
                    <a:pt x="3201910" y="2807610"/>
                    <a:pt x="3202022" y="2805292"/>
                  </a:cubicBezTo>
                  <a:cubicBezTo>
                    <a:pt x="3202135" y="2802974"/>
                    <a:pt x="3204741" y="2798810"/>
                    <a:pt x="3206851" y="2798398"/>
                  </a:cubicBezTo>
                  <a:cubicBezTo>
                    <a:pt x="3208960" y="2797985"/>
                    <a:pt x="3213864" y="2800858"/>
                    <a:pt x="3214893" y="2800687"/>
                  </a:cubicBezTo>
                  <a:cubicBezTo>
                    <a:pt x="3215922" y="2800516"/>
                    <a:pt x="3213398" y="2798375"/>
                    <a:pt x="3213027" y="2797372"/>
                  </a:cubicBezTo>
                  <a:cubicBezTo>
                    <a:pt x="3212656" y="2796369"/>
                    <a:pt x="3213011" y="2794751"/>
                    <a:pt x="3213730" y="2794244"/>
                  </a:cubicBezTo>
                  <a:cubicBezTo>
                    <a:pt x="3214449" y="2793738"/>
                    <a:pt x="3216397" y="2793669"/>
                    <a:pt x="3217344" y="2794333"/>
                  </a:cubicBezTo>
                  <a:cubicBezTo>
                    <a:pt x="3218291" y="2794996"/>
                    <a:pt x="3218689" y="2797327"/>
                    <a:pt x="3219412" y="2798224"/>
                  </a:cubicBezTo>
                  <a:cubicBezTo>
                    <a:pt x="3220135" y="2799120"/>
                    <a:pt x="3221649" y="2800350"/>
                    <a:pt x="3222110" y="2799286"/>
                  </a:cubicBezTo>
                  <a:cubicBezTo>
                    <a:pt x="3222571" y="2798222"/>
                    <a:pt x="3222604" y="2793505"/>
                    <a:pt x="3222179" y="2791839"/>
                  </a:cubicBezTo>
                  <a:cubicBezTo>
                    <a:pt x="3221753" y="2790173"/>
                    <a:pt x="3221081" y="2790213"/>
                    <a:pt x="3217428" y="2788440"/>
                  </a:cubicBezTo>
                  <a:cubicBezTo>
                    <a:pt x="3213774" y="2786666"/>
                    <a:pt x="3203973" y="2782692"/>
                    <a:pt x="3200258" y="2781197"/>
                  </a:cubicBezTo>
                  <a:cubicBezTo>
                    <a:pt x="3198399" y="2780450"/>
                    <a:pt x="3197392" y="2780005"/>
                    <a:pt x="3196578" y="2779807"/>
                  </a:cubicBezTo>
                  <a:close/>
                  <a:moveTo>
                    <a:pt x="3222251" y="2772855"/>
                  </a:moveTo>
                  <a:cubicBezTo>
                    <a:pt x="3220078" y="2777118"/>
                    <a:pt x="3222848" y="2781342"/>
                    <a:pt x="3224425" y="2783794"/>
                  </a:cubicBezTo>
                  <a:cubicBezTo>
                    <a:pt x="3226003" y="2786246"/>
                    <a:pt x="3228499" y="2788047"/>
                    <a:pt x="3231715" y="2787567"/>
                  </a:cubicBezTo>
                  <a:cubicBezTo>
                    <a:pt x="3234931" y="2787087"/>
                    <a:pt x="3233943" y="2785037"/>
                    <a:pt x="3243720" y="2780913"/>
                  </a:cubicBezTo>
                  <a:cubicBezTo>
                    <a:pt x="3233280" y="2779700"/>
                    <a:pt x="3225137" y="2771581"/>
                    <a:pt x="3222251" y="2772855"/>
                  </a:cubicBezTo>
                  <a:close/>
                  <a:moveTo>
                    <a:pt x="3188069" y="2753467"/>
                  </a:moveTo>
                  <a:cubicBezTo>
                    <a:pt x="3191949" y="2763343"/>
                    <a:pt x="3189079" y="2763051"/>
                    <a:pt x="3190552" y="2766098"/>
                  </a:cubicBezTo>
                  <a:cubicBezTo>
                    <a:pt x="3192025" y="2769145"/>
                    <a:pt x="3194242" y="2771971"/>
                    <a:pt x="3196909" y="2771750"/>
                  </a:cubicBezTo>
                  <a:cubicBezTo>
                    <a:pt x="3199576" y="2771528"/>
                    <a:pt x="3205022" y="2769301"/>
                    <a:pt x="3206554" y="2764768"/>
                  </a:cubicBezTo>
                  <a:cubicBezTo>
                    <a:pt x="3205450" y="2761814"/>
                    <a:pt x="3196231" y="2760089"/>
                    <a:pt x="3188069" y="2753467"/>
                  </a:cubicBezTo>
                  <a:close/>
                  <a:moveTo>
                    <a:pt x="5210646" y="2747200"/>
                  </a:moveTo>
                  <a:cubicBezTo>
                    <a:pt x="5223882" y="2745954"/>
                    <a:pt x="5237632" y="2746484"/>
                    <a:pt x="5251470" y="2748873"/>
                  </a:cubicBezTo>
                  <a:cubicBezTo>
                    <a:pt x="5269921" y="2752058"/>
                    <a:pt x="5288526" y="2758546"/>
                    <a:pt x="5306271" y="2768529"/>
                  </a:cubicBezTo>
                  <a:cubicBezTo>
                    <a:pt x="5377251" y="2808459"/>
                    <a:pt x="5407591" y="2889182"/>
                    <a:pt x="5374036" y="2948827"/>
                  </a:cubicBezTo>
                  <a:cubicBezTo>
                    <a:pt x="5340482" y="3008473"/>
                    <a:pt x="5255740" y="3024455"/>
                    <a:pt x="5184760" y="2984524"/>
                  </a:cubicBezTo>
                  <a:cubicBezTo>
                    <a:pt x="5113780" y="2944593"/>
                    <a:pt x="5083440" y="2863871"/>
                    <a:pt x="5116994" y="2804225"/>
                  </a:cubicBezTo>
                  <a:cubicBezTo>
                    <a:pt x="5135869" y="2770675"/>
                    <a:pt x="5170939" y="2750940"/>
                    <a:pt x="5210646" y="2747200"/>
                  </a:cubicBezTo>
                  <a:close/>
                  <a:moveTo>
                    <a:pt x="3077941" y="2727859"/>
                  </a:moveTo>
                  <a:cubicBezTo>
                    <a:pt x="3085216" y="2727649"/>
                    <a:pt x="3086231" y="2729975"/>
                    <a:pt x="3089127" y="2732566"/>
                  </a:cubicBezTo>
                  <a:cubicBezTo>
                    <a:pt x="3092022" y="2735157"/>
                    <a:pt x="3094489" y="2739454"/>
                    <a:pt x="3095315" y="2743405"/>
                  </a:cubicBezTo>
                  <a:cubicBezTo>
                    <a:pt x="3096141" y="2747356"/>
                    <a:pt x="3094776" y="2751487"/>
                    <a:pt x="3094083" y="2756273"/>
                  </a:cubicBezTo>
                  <a:cubicBezTo>
                    <a:pt x="3093390" y="2761059"/>
                    <a:pt x="3091872" y="2766723"/>
                    <a:pt x="3091156" y="2772122"/>
                  </a:cubicBezTo>
                  <a:cubicBezTo>
                    <a:pt x="3090440" y="2777521"/>
                    <a:pt x="3088846" y="2784175"/>
                    <a:pt x="3089787" y="2788667"/>
                  </a:cubicBezTo>
                  <a:cubicBezTo>
                    <a:pt x="3090727" y="2793159"/>
                    <a:pt x="3093341" y="2795649"/>
                    <a:pt x="3096800" y="2799075"/>
                  </a:cubicBezTo>
                  <a:cubicBezTo>
                    <a:pt x="3100259" y="2802501"/>
                    <a:pt x="3103514" y="2802462"/>
                    <a:pt x="3110538" y="2809223"/>
                  </a:cubicBezTo>
                  <a:cubicBezTo>
                    <a:pt x="3114050" y="2812604"/>
                    <a:pt x="3120598" y="2818270"/>
                    <a:pt x="3126544" y="2824060"/>
                  </a:cubicBezTo>
                  <a:lnTo>
                    <a:pt x="3135324" y="2828188"/>
                  </a:lnTo>
                  <a:cubicBezTo>
                    <a:pt x="3141283" y="2830328"/>
                    <a:pt x="3146968" y="2832264"/>
                    <a:pt x="3149497" y="2833398"/>
                  </a:cubicBezTo>
                  <a:cubicBezTo>
                    <a:pt x="3150575" y="2827708"/>
                    <a:pt x="3152609" y="2816758"/>
                    <a:pt x="3151448" y="2811493"/>
                  </a:cubicBezTo>
                  <a:cubicBezTo>
                    <a:pt x="3150288" y="2806228"/>
                    <a:pt x="3141961" y="2804300"/>
                    <a:pt x="3142536" y="2801807"/>
                  </a:cubicBezTo>
                  <a:cubicBezTo>
                    <a:pt x="3148056" y="2799627"/>
                    <a:pt x="3154469" y="2782912"/>
                    <a:pt x="3158495" y="2778587"/>
                  </a:cubicBezTo>
                  <a:cubicBezTo>
                    <a:pt x="3153568" y="2775457"/>
                    <a:pt x="3153225" y="2774886"/>
                    <a:pt x="3151676" y="2770489"/>
                  </a:cubicBezTo>
                  <a:cubicBezTo>
                    <a:pt x="3156393" y="2769077"/>
                    <a:pt x="3167453" y="2754421"/>
                    <a:pt x="3172774" y="2751312"/>
                  </a:cubicBezTo>
                  <a:cubicBezTo>
                    <a:pt x="3170336" y="2744620"/>
                    <a:pt x="3173541" y="2733907"/>
                    <a:pt x="3176439" y="2731805"/>
                  </a:cubicBezTo>
                  <a:cubicBezTo>
                    <a:pt x="3179337" y="2729703"/>
                    <a:pt x="3184773" y="2735080"/>
                    <a:pt x="3188374" y="2736906"/>
                  </a:cubicBezTo>
                  <a:cubicBezTo>
                    <a:pt x="3191677" y="2728704"/>
                    <a:pt x="3198034" y="2733355"/>
                    <a:pt x="3203418" y="2732645"/>
                  </a:cubicBezTo>
                  <a:cubicBezTo>
                    <a:pt x="3205327" y="2731506"/>
                    <a:pt x="3208005" y="2730957"/>
                    <a:pt x="3211024" y="2730967"/>
                  </a:cubicBezTo>
                  <a:cubicBezTo>
                    <a:pt x="3214044" y="2730978"/>
                    <a:pt x="3217406" y="2731547"/>
                    <a:pt x="3220680" y="2732645"/>
                  </a:cubicBezTo>
                  <a:cubicBezTo>
                    <a:pt x="3227230" y="2734839"/>
                    <a:pt x="3237844" y="2741409"/>
                    <a:pt x="3242717" y="2745813"/>
                  </a:cubicBezTo>
                  <a:cubicBezTo>
                    <a:pt x="3247590" y="2750217"/>
                    <a:pt x="3249674" y="2751329"/>
                    <a:pt x="3249918" y="2759068"/>
                  </a:cubicBezTo>
                  <a:cubicBezTo>
                    <a:pt x="3251729" y="2763046"/>
                    <a:pt x="3256072" y="2765432"/>
                    <a:pt x="3253585" y="2769680"/>
                  </a:cubicBezTo>
                  <a:cubicBezTo>
                    <a:pt x="3264526" y="2770347"/>
                    <a:pt x="3267917" y="2774043"/>
                    <a:pt x="3268103" y="2776065"/>
                  </a:cubicBezTo>
                  <a:cubicBezTo>
                    <a:pt x="3268895" y="2784679"/>
                    <a:pt x="3258492" y="2789556"/>
                    <a:pt x="3256269" y="2791076"/>
                  </a:cubicBezTo>
                  <a:cubicBezTo>
                    <a:pt x="3258522" y="2796475"/>
                    <a:pt x="3259103" y="2797952"/>
                    <a:pt x="3258059" y="2802328"/>
                  </a:cubicBezTo>
                  <a:cubicBezTo>
                    <a:pt x="3257015" y="2806704"/>
                    <a:pt x="3252696" y="2812218"/>
                    <a:pt x="3250004" y="2817332"/>
                  </a:cubicBezTo>
                  <a:cubicBezTo>
                    <a:pt x="3247985" y="2821168"/>
                    <a:pt x="3245194" y="2825929"/>
                    <a:pt x="3243359" y="2829676"/>
                  </a:cubicBezTo>
                  <a:lnTo>
                    <a:pt x="3243028" y="2830434"/>
                  </a:lnTo>
                  <a:lnTo>
                    <a:pt x="3277192" y="2826727"/>
                  </a:lnTo>
                  <a:cubicBezTo>
                    <a:pt x="3349493" y="2821562"/>
                    <a:pt x="3423318" y="2831271"/>
                    <a:pt x="3453714" y="2835368"/>
                  </a:cubicBezTo>
                  <a:lnTo>
                    <a:pt x="3461827" y="2835925"/>
                  </a:lnTo>
                  <a:cubicBezTo>
                    <a:pt x="3535817" y="2842925"/>
                    <a:pt x="3576286" y="2830825"/>
                    <a:pt x="3576125" y="2818818"/>
                  </a:cubicBezTo>
                  <a:cubicBezTo>
                    <a:pt x="3575890" y="2801311"/>
                    <a:pt x="3518446" y="2805294"/>
                    <a:pt x="3477788" y="2807416"/>
                  </a:cubicBezTo>
                  <a:cubicBezTo>
                    <a:pt x="3439958" y="2809391"/>
                    <a:pt x="3415276" y="2818594"/>
                    <a:pt x="3349683" y="2814040"/>
                  </a:cubicBezTo>
                  <a:cubicBezTo>
                    <a:pt x="3331632" y="2812787"/>
                    <a:pt x="3313971" y="2804949"/>
                    <a:pt x="3307877" y="2796086"/>
                  </a:cubicBezTo>
                  <a:cubicBezTo>
                    <a:pt x="3301783" y="2787223"/>
                    <a:pt x="3301138" y="2768200"/>
                    <a:pt x="3313118" y="2760864"/>
                  </a:cubicBezTo>
                  <a:cubicBezTo>
                    <a:pt x="3333125" y="2748614"/>
                    <a:pt x="3369380" y="2753525"/>
                    <a:pt x="3380159" y="2752829"/>
                  </a:cubicBezTo>
                  <a:cubicBezTo>
                    <a:pt x="3382418" y="2746794"/>
                    <a:pt x="3399583" y="2742461"/>
                    <a:pt x="3409077" y="2741720"/>
                  </a:cubicBezTo>
                  <a:cubicBezTo>
                    <a:pt x="3418571" y="2740979"/>
                    <a:pt x="3443452" y="2744589"/>
                    <a:pt x="3457672" y="2744156"/>
                  </a:cubicBezTo>
                  <a:cubicBezTo>
                    <a:pt x="3471893" y="2743723"/>
                    <a:pt x="3469579" y="2748554"/>
                    <a:pt x="3494400" y="2739123"/>
                  </a:cubicBezTo>
                  <a:cubicBezTo>
                    <a:pt x="3493491" y="2749901"/>
                    <a:pt x="3469507" y="2756749"/>
                    <a:pt x="3450087" y="2757718"/>
                  </a:cubicBezTo>
                  <a:cubicBezTo>
                    <a:pt x="3463396" y="2763028"/>
                    <a:pt x="3483761" y="2758623"/>
                    <a:pt x="3497320" y="2757652"/>
                  </a:cubicBezTo>
                  <a:cubicBezTo>
                    <a:pt x="3510878" y="2756682"/>
                    <a:pt x="3518935" y="2752959"/>
                    <a:pt x="3531439" y="2751896"/>
                  </a:cubicBezTo>
                  <a:cubicBezTo>
                    <a:pt x="3543944" y="2750833"/>
                    <a:pt x="3559488" y="2748460"/>
                    <a:pt x="3572344" y="2751276"/>
                  </a:cubicBezTo>
                  <a:cubicBezTo>
                    <a:pt x="3585201" y="2754091"/>
                    <a:pt x="3605810" y="2766526"/>
                    <a:pt x="3608580" y="2768788"/>
                  </a:cubicBezTo>
                  <a:cubicBezTo>
                    <a:pt x="3595481" y="2766205"/>
                    <a:pt x="3572931" y="2765413"/>
                    <a:pt x="3552385" y="2768906"/>
                  </a:cubicBezTo>
                  <a:cubicBezTo>
                    <a:pt x="3531839" y="2772399"/>
                    <a:pt x="3527810" y="2772350"/>
                    <a:pt x="3517142" y="2773828"/>
                  </a:cubicBezTo>
                  <a:lnTo>
                    <a:pt x="3488376" y="2777773"/>
                  </a:lnTo>
                  <a:cubicBezTo>
                    <a:pt x="3478966" y="2778890"/>
                    <a:pt x="3472532" y="2780158"/>
                    <a:pt x="3460679" y="2780533"/>
                  </a:cubicBezTo>
                  <a:cubicBezTo>
                    <a:pt x="3448827" y="2780907"/>
                    <a:pt x="3430973" y="2782209"/>
                    <a:pt x="3417261" y="2780023"/>
                  </a:cubicBezTo>
                  <a:cubicBezTo>
                    <a:pt x="3403549" y="2777836"/>
                    <a:pt x="3384838" y="2772577"/>
                    <a:pt x="3378409" y="2767412"/>
                  </a:cubicBezTo>
                  <a:cubicBezTo>
                    <a:pt x="3372578" y="2769309"/>
                    <a:pt x="3320327" y="2755627"/>
                    <a:pt x="3319992" y="2781728"/>
                  </a:cubicBezTo>
                  <a:cubicBezTo>
                    <a:pt x="3319373" y="2816803"/>
                    <a:pt x="3517919" y="2783031"/>
                    <a:pt x="3561155" y="2794398"/>
                  </a:cubicBezTo>
                  <a:cubicBezTo>
                    <a:pt x="3618047" y="2809356"/>
                    <a:pt x="3595139" y="2830896"/>
                    <a:pt x="3581748" y="2841231"/>
                  </a:cubicBezTo>
                  <a:cubicBezTo>
                    <a:pt x="3573379" y="2847690"/>
                    <a:pt x="3540896" y="2852229"/>
                    <a:pt x="3514159" y="2855167"/>
                  </a:cubicBezTo>
                  <a:lnTo>
                    <a:pt x="3506426" y="2855972"/>
                  </a:lnTo>
                  <a:lnTo>
                    <a:pt x="3555988" y="2860838"/>
                  </a:lnTo>
                  <a:cubicBezTo>
                    <a:pt x="3567031" y="2861623"/>
                    <a:pt x="3569765" y="2859114"/>
                    <a:pt x="3573893" y="2860902"/>
                  </a:cubicBezTo>
                  <a:cubicBezTo>
                    <a:pt x="3578021" y="2862690"/>
                    <a:pt x="3573773" y="2868547"/>
                    <a:pt x="3580756" y="2871567"/>
                  </a:cubicBezTo>
                  <a:cubicBezTo>
                    <a:pt x="3587740" y="2874587"/>
                    <a:pt x="3588288" y="2869711"/>
                    <a:pt x="3593925" y="2866192"/>
                  </a:cubicBezTo>
                  <a:cubicBezTo>
                    <a:pt x="3594398" y="2878557"/>
                    <a:pt x="3588966" y="2877823"/>
                    <a:pt x="3588154" y="2881916"/>
                  </a:cubicBezTo>
                  <a:cubicBezTo>
                    <a:pt x="3587342" y="2886009"/>
                    <a:pt x="3588438" y="2886743"/>
                    <a:pt x="3589054" y="2890748"/>
                  </a:cubicBezTo>
                  <a:cubicBezTo>
                    <a:pt x="3589669" y="2894753"/>
                    <a:pt x="3587601" y="2896649"/>
                    <a:pt x="3597314" y="2898616"/>
                  </a:cubicBezTo>
                  <a:cubicBezTo>
                    <a:pt x="3592144" y="2905776"/>
                    <a:pt x="3588808" y="2899499"/>
                    <a:pt x="3588106" y="2902244"/>
                  </a:cubicBezTo>
                  <a:cubicBezTo>
                    <a:pt x="3587403" y="2904989"/>
                    <a:pt x="3595176" y="2908084"/>
                    <a:pt x="3593099" y="2915085"/>
                  </a:cubicBezTo>
                  <a:cubicBezTo>
                    <a:pt x="3591021" y="2922085"/>
                    <a:pt x="3587086" y="2921619"/>
                    <a:pt x="3584753" y="2924088"/>
                  </a:cubicBezTo>
                  <a:cubicBezTo>
                    <a:pt x="3582421" y="2926558"/>
                    <a:pt x="3578438" y="2926568"/>
                    <a:pt x="3579105" y="2929903"/>
                  </a:cubicBezTo>
                  <a:cubicBezTo>
                    <a:pt x="3579771" y="2933239"/>
                    <a:pt x="3588293" y="2939315"/>
                    <a:pt x="3588750" y="2944100"/>
                  </a:cubicBezTo>
                  <a:cubicBezTo>
                    <a:pt x="3589208" y="2948885"/>
                    <a:pt x="3585066" y="2955419"/>
                    <a:pt x="3581849" y="2958613"/>
                  </a:cubicBezTo>
                  <a:cubicBezTo>
                    <a:pt x="3584565" y="2961604"/>
                    <a:pt x="3584682" y="2960500"/>
                    <a:pt x="3590989" y="2963887"/>
                  </a:cubicBezTo>
                  <a:cubicBezTo>
                    <a:pt x="3584899" y="2965905"/>
                    <a:pt x="3579325" y="2969347"/>
                    <a:pt x="3573528" y="2958516"/>
                  </a:cubicBezTo>
                  <a:cubicBezTo>
                    <a:pt x="3566401" y="2957830"/>
                    <a:pt x="3565282" y="2956192"/>
                    <a:pt x="3563980" y="2952835"/>
                  </a:cubicBezTo>
                  <a:cubicBezTo>
                    <a:pt x="3562678" y="2949478"/>
                    <a:pt x="3566419" y="2939305"/>
                    <a:pt x="3565716" y="2938374"/>
                  </a:cubicBezTo>
                  <a:cubicBezTo>
                    <a:pt x="3565013" y="2937444"/>
                    <a:pt x="3561406" y="2944446"/>
                    <a:pt x="3559764" y="2947252"/>
                  </a:cubicBezTo>
                  <a:cubicBezTo>
                    <a:pt x="3558122" y="2950057"/>
                    <a:pt x="3558312" y="2953879"/>
                    <a:pt x="3555864" y="2955205"/>
                  </a:cubicBezTo>
                  <a:cubicBezTo>
                    <a:pt x="3553417" y="2956530"/>
                    <a:pt x="3551029" y="2952675"/>
                    <a:pt x="3550000" y="2954586"/>
                  </a:cubicBezTo>
                  <a:cubicBezTo>
                    <a:pt x="3548971" y="2956497"/>
                    <a:pt x="3546462" y="2960376"/>
                    <a:pt x="3549692" y="2966668"/>
                  </a:cubicBezTo>
                  <a:cubicBezTo>
                    <a:pt x="3543691" y="2963058"/>
                    <a:pt x="3537459" y="2960204"/>
                    <a:pt x="3539841" y="2951491"/>
                  </a:cubicBezTo>
                  <a:cubicBezTo>
                    <a:pt x="3534838" y="2950206"/>
                    <a:pt x="3531030" y="2952531"/>
                    <a:pt x="3532601" y="2945960"/>
                  </a:cubicBezTo>
                  <a:cubicBezTo>
                    <a:pt x="3532661" y="2944290"/>
                    <a:pt x="3536767" y="2939431"/>
                    <a:pt x="3542808" y="2932490"/>
                  </a:cubicBezTo>
                  <a:cubicBezTo>
                    <a:pt x="3520538" y="2940713"/>
                    <a:pt x="3521413" y="2926685"/>
                    <a:pt x="3525149" y="2921641"/>
                  </a:cubicBezTo>
                  <a:cubicBezTo>
                    <a:pt x="3518562" y="2923384"/>
                    <a:pt x="3518239" y="2921697"/>
                    <a:pt x="3509456" y="2928405"/>
                  </a:cubicBezTo>
                  <a:cubicBezTo>
                    <a:pt x="3510311" y="2922247"/>
                    <a:pt x="3518546" y="2913995"/>
                    <a:pt x="3524740" y="2914404"/>
                  </a:cubicBezTo>
                  <a:cubicBezTo>
                    <a:pt x="3526517" y="2909428"/>
                    <a:pt x="3528869" y="2910845"/>
                    <a:pt x="3533884" y="2910381"/>
                  </a:cubicBezTo>
                  <a:cubicBezTo>
                    <a:pt x="3538900" y="2909917"/>
                    <a:pt x="3549042" y="2916122"/>
                    <a:pt x="3554831" y="2911619"/>
                  </a:cubicBezTo>
                  <a:cubicBezTo>
                    <a:pt x="3559077" y="2908316"/>
                    <a:pt x="3555584" y="2902061"/>
                    <a:pt x="3555961" y="2897361"/>
                  </a:cubicBezTo>
                  <a:cubicBezTo>
                    <a:pt x="3556339" y="2892662"/>
                    <a:pt x="3559273" y="2886286"/>
                    <a:pt x="3557095" y="2883422"/>
                  </a:cubicBezTo>
                  <a:cubicBezTo>
                    <a:pt x="3554917" y="2880557"/>
                    <a:pt x="3548935" y="2880330"/>
                    <a:pt x="3542893" y="2880174"/>
                  </a:cubicBezTo>
                  <a:cubicBezTo>
                    <a:pt x="3536851" y="2880019"/>
                    <a:pt x="3532806" y="2879836"/>
                    <a:pt x="3520841" y="2882489"/>
                  </a:cubicBezTo>
                  <a:cubicBezTo>
                    <a:pt x="3508876" y="2885143"/>
                    <a:pt x="3513854" y="2895770"/>
                    <a:pt x="3471103" y="2896096"/>
                  </a:cubicBezTo>
                  <a:cubicBezTo>
                    <a:pt x="3461467" y="2896170"/>
                    <a:pt x="3455096" y="2893898"/>
                    <a:pt x="3433770" y="2887338"/>
                  </a:cubicBezTo>
                  <a:cubicBezTo>
                    <a:pt x="3438856" y="2896137"/>
                    <a:pt x="3434448" y="2899313"/>
                    <a:pt x="3436822" y="2904347"/>
                  </a:cubicBezTo>
                  <a:cubicBezTo>
                    <a:pt x="3439196" y="2909381"/>
                    <a:pt x="3446043" y="2912037"/>
                    <a:pt x="3448014" y="2917543"/>
                  </a:cubicBezTo>
                  <a:cubicBezTo>
                    <a:pt x="3449985" y="2923048"/>
                    <a:pt x="3451844" y="2933597"/>
                    <a:pt x="3448648" y="2937381"/>
                  </a:cubicBezTo>
                  <a:cubicBezTo>
                    <a:pt x="3445452" y="2941165"/>
                    <a:pt x="3434696" y="2940043"/>
                    <a:pt x="3428840" y="2940246"/>
                  </a:cubicBezTo>
                  <a:cubicBezTo>
                    <a:pt x="3422984" y="2940448"/>
                    <a:pt x="3417072" y="2937526"/>
                    <a:pt x="3413510" y="2938597"/>
                  </a:cubicBezTo>
                  <a:cubicBezTo>
                    <a:pt x="3409948" y="2939668"/>
                    <a:pt x="3408723" y="2944210"/>
                    <a:pt x="3407470" y="2946670"/>
                  </a:cubicBezTo>
                  <a:cubicBezTo>
                    <a:pt x="3406217" y="2949129"/>
                    <a:pt x="3408279" y="2951451"/>
                    <a:pt x="3405992" y="2953354"/>
                  </a:cubicBezTo>
                  <a:cubicBezTo>
                    <a:pt x="3403704" y="2955256"/>
                    <a:pt x="3397179" y="2958686"/>
                    <a:pt x="3393744" y="2958086"/>
                  </a:cubicBezTo>
                  <a:cubicBezTo>
                    <a:pt x="3390879" y="2957094"/>
                    <a:pt x="3386469" y="2953078"/>
                    <a:pt x="3385381" y="2949750"/>
                  </a:cubicBezTo>
                  <a:cubicBezTo>
                    <a:pt x="3382891" y="2949420"/>
                    <a:pt x="3380190" y="2946121"/>
                    <a:pt x="3375034" y="2950490"/>
                  </a:cubicBezTo>
                  <a:cubicBezTo>
                    <a:pt x="3378491" y="2956105"/>
                    <a:pt x="3371801" y="2958275"/>
                    <a:pt x="3368661" y="2959577"/>
                  </a:cubicBezTo>
                  <a:cubicBezTo>
                    <a:pt x="3369070" y="2962398"/>
                    <a:pt x="3372069" y="2963637"/>
                    <a:pt x="3378680" y="2966286"/>
                  </a:cubicBezTo>
                  <a:cubicBezTo>
                    <a:pt x="3366662" y="2971366"/>
                    <a:pt x="3357760" y="2964641"/>
                    <a:pt x="3358859" y="2959214"/>
                  </a:cubicBezTo>
                  <a:cubicBezTo>
                    <a:pt x="3358480" y="2956219"/>
                    <a:pt x="3359724" y="2956005"/>
                    <a:pt x="3357170" y="2953398"/>
                  </a:cubicBezTo>
                  <a:cubicBezTo>
                    <a:pt x="3359052" y="2950791"/>
                    <a:pt x="3356676" y="2938424"/>
                    <a:pt x="3354183" y="2950867"/>
                  </a:cubicBezTo>
                  <a:cubicBezTo>
                    <a:pt x="3347664" y="2946865"/>
                    <a:pt x="3347093" y="2951775"/>
                    <a:pt x="3347035" y="2952790"/>
                  </a:cubicBezTo>
                  <a:cubicBezTo>
                    <a:pt x="3346977" y="2953805"/>
                    <a:pt x="3348478" y="2955081"/>
                    <a:pt x="3353836" y="2956955"/>
                  </a:cubicBezTo>
                  <a:cubicBezTo>
                    <a:pt x="3347957" y="2958221"/>
                    <a:pt x="3338643" y="2957789"/>
                    <a:pt x="3339855" y="2952182"/>
                  </a:cubicBezTo>
                  <a:cubicBezTo>
                    <a:pt x="3335448" y="2945055"/>
                    <a:pt x="3334386" y="2941823"/>
                    <a:pt x="3334196" y="2938206"/>
                  </a:cubicBezTo>
                  <a:cubicBezTo>
                    <a:pt x="3334006" y="2934588"/>
                    <a:pt x="3335962" y="2932019"/>
                    <a:pt x="3338715" y="2930478"/>
                  </a:cubicBezTo>
                  <a:cubicBezTo>
                    <a:pt x="3341467" y="2928937"/>
                    <a:pt x="3348090" y="2929899"/>
                    <a:pt x="3350709" y="2928959"/>
                  </a:cubicBezTo>
                  <a:cubicBezTo>
                    <a:pt x="3353327" y="2928018"/>
                    <a:pt x="3355474" y="2928469"/>
                    <a:pt x="3354426" y="2924835"/>
                  </a:cubicBezTo>
                  <a:cubicBezTo>
                    <a:pt x="3350263" y="2922616"/>
                    <a:pt x="3345491" y="2926244"/>
                    <a:pt x="3342718" y="2925832"/>
                  </a:cubicBezTo>
                  <a:cubicBezTo>
                    <a:pt x="3339944" y="2925420"/>
                    <a:pt x="3338522" y="2924098"/>
                    <a:pt x="3337785" y="2922362"/>
                  </a:cubicBezTo>
                  <a:cubicBezTo>
                    <a:pt x="3337048" y="2920626"/>
                    <a:pt x="3340764" y="2915610"/>
                    <a:pt x="3338293" y="2915415"/>
                  </a:cubicBezTo>
                  <a:cubicBezTo>
                    <a:pt x="3335823" y="2915220"/>
                    <a:pt x="3334345" y="2916175"/>
                    <a:pt x="3325031" y="2922102"/>
                  </a:cubicBezTo>
                  <a:cubicBezTo>
                    <a:pt x="3326988" y="2917001"/>
                    <a:pt x="3328344" y="2906237"/>
                    <a:pt x="3342346" y="2905174"/>
                  </a:cubicBezTo>
                  <a:cubicBezTo>
                    <a:pt x="3346294" y="2899248"/>
                    <a:pt x="3352361" y="2901269"/>
                    <a:pt x="3356127" y="2902267"/>
                  </a:cubicBezTo>
                  <a:cubicBezTo>
                    <a:pt x="3359893" y="2903265"/>
                    <a:pt x="3361846" y="2907698"/>
                    <a:pt x="3364941" y="2911163"/>
                  </a:cubicBezTo>
                  <a:cubicBezTo>
                    <a:pt x="3368036" y="2914627"/>
                    <a:pt x="3370657" y="2921782"/>
                    <a:pt x="3374698" y="2923055"/>
                  </a:cubicBezTo>
                  <a:cubicBezTo>
                    <a:pt x="3378738" y="2924328"/>
                    <a:pt x="3384904" y="2919887"/>
                    <a:pt x="3389183" y="2918802"/>
                  </a:cubicBezTo>
                  <a:cubicBezTo>
                    <a:pt x="3393463" y="2917718"/>
                    <a:pt x="3394701" y="2918123"/>
                    <a:pt x="3400375" y="2916546"/>
                  </a:cubicBezTo>
                  <a:cubicBezTo>
                    <a:pt x="3395405" y="2910409"/>
                    <a:pt x="3392562" y="2910424"/>
                    <a:pt x="3389225" y="2908731"/>
                  </a:cubicBezTo>
                  <a:cubicBezTo>
                    <a:pt x="3385889" y="2907038"/>
                    <a:pt x="3382721" y="2907602"/>
                    <a:pt x="3380356" y="2906387"/>
                  </a:cubicBezTo>
                  <a:cubicBezTo>
                    <a:pt x="3377991" y="2905172"/>
                    <a:pt x="3376458" y="2904108"/>
                    <a:pt x="3375036" y="2901439"/>
                  </a:cubicBezTo>
                  <a:cubicBezTo>
                    <a:pt x="3373614" y="2898769"/>
                    <a:pt x="3371931" y="2895500"/>
                    <a:pt x="3371825" y="2890371"/>
                  </a:cubicBezTo>
                  <a:cubicBezTo>
                    <a:pt x="3371568" y="2886532"/>
                    <a:pt x="3372948" y="2881596"/>
                    <a:pt x="3373489" y="2878403"/>
                  </a:cubicBezTo>
                  <a:cubicBezTo>
                    <a:pt x="3373764" y="2875885"/>
                    <a:pt x="3374288" y="2873402"/>
                    <a:pt x="3375071" y="2871211"/>
                  </a:cubicBezTo>
                  <a:cubicBezTo>
                    <a:pt x="3344811" y="2891711"/>
                    <a:pt x="3349305" y="2868699"/>
                    <a:pt x="3307900" y="2880709"/>
                  </a:cubicBezTo>
                  <a:cubicBezTo>
                    <a:pt x="3290390" y="2885396"/>
                    <a:pt x="3288650" y="2903972"/>
                    <a:pt x="3276906" y="2909416"/>
                  </a:cubicBezTo>
                  <a:cubicBezTo>
                    <a:pt x="3265162" y="2914860"/>
                    <a:pt x="3250449" y="2912186"/>
                    <a:pt x="3237437" y="2913375"/>
                  </a:cubicBezTo>
                  <a:cubicBezTo>
                    <a:pt x="3228945" y="2925186"/>
                    <a:pt x="3214719" y="2947274"/>
                    <a:pt x="3185574" y="2951044"/>
                  </a:cubicBezTo>
                  <a:cubicBezTo>
                    <a:pt x="3186146" y="2946156"/>
                    <a:pt x="3192648" y="2946217"/>
                    <a:pt x="3192050" y="2939952"/>
                  </a:cubicBezTo>
                  <a:cubicBezTo>
                    <a:pt x="3180195" y="2947234"/>
                    <a:pt x="3171862" y="2943676"/>
                    <a:pt x="3165988" y="2948376"/>
                  </a:cubicBezTo>
                  <a:cubicBezTo>
                    <a:pt x="3160113" y="2953076"/>
                    <a:pt x="3157550" y="2955943"/>
                    <a:pt x="3156805" y="2968154"/>
                  </a:cubicBezTo>
                  <a:cubicBezTo>
                    <a:pt x="3153985" y="2959595"/>
                    <a:pt x="3151992" y="2956894"/>
                    <a:pt x="3152035" y="2951204"/>
                  </a:cubicBezTo>
                  <a:cubicBezTo>
                    <a:pt x="3149411" y="2952738"/>
                    <a:pt x="3150989" y="2949858"/>
                    <a:pt x="3145803" y="2955085"/>
                  </a:cubicBezTo>
                  <a:cubicBezTo>
                    <a:pt x="3144469" y="2947970"/>
                    <a:pt x="3143992" y="2955157"/>
                    <a:pt x="3145805" y="2944636"/>
                  </a:cubicBezTo>
                  <a:cubicBezTo>
                    <a:pt x="3142286" y="2944350"/>
                    <a:pt x="3127750" y="2946652"/>
                    <a:pt x="3123209" y="2946144"/>
                  </a:cubicBezTo>
                  <a:cubicBezTo>
                    <a:pt x="3118667" y="2945635"/>
                    <a:pt x="3121328" y="2943055"/>
                    <a:pt x="3118558" y="2941585"/>
                  </a:cubicBezTo>
                  <a:cubicBezTo>
                    <a:pt x="3116084" y="2950049"/>
                    <a:pt x="3105380" y="2957687"/>
                    <a:pt x="3103328" y="2957493"/>
                  </a:cubicBezTo>
                  <a:cubicBezTo>
                    <a:pt x="3101276" y="2957300"/>
                    <a:pt x="3110097" y="2949433"/>
                    <a:pt x="3106246" y="2940424"/>
                  </a:cubicBezTo>
                  <a:cubicBezTo>
                    <a:pt x="3104765" y="2939844"/>
                    <a:pt x="3100908" y="2948480"/>
                    <a:pt x="3097996" y="2946789"/>
                  </a:cubicBezTo>
                  <a:cubicBezTo>
                    <a:pt x="3098935" y="2939378"/>
                    <a:pt x="3095783" y="2936691"/>
                    <a:pt x="3092327" y="2934491"/>
                  </a:cubicBezTo>
                  <a:cubicBezTo>
                    <a:pt x="3094204" y="2944933"/>
                    <a:pt x="3082326" y="2951801"/>
                    <a:pt x="3076375" y="2951947"/>
                  </a:cubicBezTo>
                  <a:cubicBezTo>
                    <a:pt x="3066699" y="2952186"/>
                    <a:pt x="3067490" y="2943606"/>
                    <a:pt x="3063414" y="2937070"/>
                  </a:cubicBezTo>
                  <a:cubicBezTo>
                    <a:pt x="3058154" y="2938661"/>
                    <a:pt x="3059252" y="2949145"/>
                    <a:pt x="3056688" y="2951897"/>
                  </a:cubicBezTo>
                  <a:cubicBezTo>
                    <a:pt x="3054124" y="2954648"/>
                    <a:pt x="3048733" y="2950720"/>
                    <a:pt x="3048030" y="2953580"/>
                  </a:cubicBezTo>
                  <a:cubicBezTo>
                    <a:pt x="3047328" y="2956440"/>
                    <a:pt x="3047845" y="2962599"/>
                    <a:pt x="3052472" y="2969057"/>
                  </a:cubicBezTo>
                  <a:cubicBezTo>
                    <a:pt x="3031624" y="2961668"/>
                    <a:pt x="3038061" y="2956088"/>
                    <a:pt x="3038470" y="2948980"/>
                  </a:cubicBezTo>
                  <a:cubicBezTo>
                    <a:pt x="3032085" y="2944986"/>
                    <a:pt x="3030618" y="2944383"/>
                    <a:pt x="3031147" y="2939998"/>
                  </a:cubicBezTo>
                  <a:cubicBezTo>
                    <a:pt x="3031676" y="2935613"/>
                    <a:pt x="3044182" y="2927622"/>
                    <a:pt x="3041643" y="2922669"/>
                  </a:cubicBezTo>
                  <a:cubicBezTo>
                    <a:pt x="3038216" y="2923737"/>
                    <a:pt x="3033576" y="2928904"/>
                    <a:pt x="3029838" y="2929549"/>
                  </a:cubicBezTo>
                  <a:cubicBezTo>
                    <a:pt x="3026101" y="2930194"/>
                    <a:pt x="3021546" y="2929269"/>
                    <a:pt x="3019219" y="2926539"/>
                  </a:cubicBezTo>
                  <a:cubicBezTo>
                    <a:pt x="3016892" y="2923809"/>
                    <a:pt x="3018472" y="2914358"/>
                    <a:pt x="3015877" y="2913169"/>
                  </a:cubicBezTo>
                  <a:cubicBezTo>
                    <a:pt x="3013282" y="2911979"/>
                    <a:pt x="3012862" y="2911639"/>
                    <a:pt x="3005131" y="2922411"/>
                  </a:cubicBezTo>
                  <a:cubicBezTo>
                    <a:pt x="2998882" y="2908200"/>
                    <a:pt x="3018127" y="2901504"/>
                    <a:pt x="3024297" y="2904960"/>
                  </a:cubicBezTo>
                  <a:cubicBezTo>
                    <a:pt x="3029875" y="2900589"/>
                    <a:pt x="3028749" y="2899979"/>
                    <a:pt x="3033614" y="2901003"/>
                  </a:cubicBezTo>
                  <a:cubicBezTo>
                    <a:pt x="3038480" y="2902027"/>
                    <a:pt x="3043730" y="2919956"/>
                    <a:pt x="3053490" y="2911105"/>
                  </a:cubicBezTo>
                  <a:cubicBezTo>
                    <a:pt x="3050809" y="2905566"/>
                    <a:pt x="3039162" y="2904124"/>
                    <a:pt x="3036729" y="2900277"/>
                  </a:cubicBezTo>
                  <a:cubicBezTo>
                    <a:pt x="3034296" y="2896429"/>
                    <a:pt x="3034130" y="2891998"/>
                    <a:pt x="3038892" y="2888021"/>
                  </a:cubicBezTo>
                  <a:cubicBezTo>
                    <a:pt x="3037433" y="2884646"/>
                    <a:pt x="3036821" y="2882806"/>
                    <a:pt x="3027976" y="2880026"/>
                  </a:cubicBezTo>
                  <a:cubicBezTo>
                    <a:pt x="3031097" y="2878804"/>
                    <a:pt x="3033626" y="2878331"/>
                    <a:pt x="3035746" y="2878323"/>
                  </a:cubicBezTo>
                  <a:cubicBezTo>
                    <a:pt x="3042103" y="2878297"/>
                    <a:pt x="3044768" y="2882448"/>
                    <a:pt x="3048623" y="2883077"/>
                  </a:cubicBezTo>
                  <a:cubicBezTo>
                    <a:pt x="3053763" y="2883915"/>
                    <a:pt x="3055053" y="2880999"/>
                    <a:pt x="3058818" y="2885054"/>
                  </a:cubicBezTo>
                  <a:cubicBezTo>
                    <a:pt x="3062584" y="2889109"/>
                    <a:pt x="3065447" y="2903705"/>
                    <a:pt x="3071216" y="2907409"/>
                  </a:cubicBezTo>
                  <a:cubicBezTo>
                    <a:pt x="3076984" y="2911113"/>
                    <a:pt x="3085856" y="2908812"/>
                    <a:pt x="3093429" y="2907279"/>
                  </a:cubicBezTo>
                  <a:cubicBezTo>
                    <a:pt x="3101002" y="2905746"/>
                    <a:pt x="3107340" y="2899872"/>
                    <a:pt x="3116655" y="2898210"/>
                  </a:cubicBezTo>
                  <a:cubicBezTo>
                    <a:pt x="3123641" y="2896963"/>
                    <a:pt x="3133699" y="2897602"/>
                    <a:pt x="3141908" y="2897607"/>
                  </a:cubicBezTo>
                  <a:lnTo>
                    <a:pt x="3157510" y="2897314"/>
                  </a:lnTo>
                  <a:lnTo>
                    <a:pt x="3157151" y="2896775"/>
                  </a:lnTo>
                  <a:cubicBezTo>
                    <a:pt x="3155023" y="2892938"/>
                    <a:pt x="3152414" y="2885698"/>
                    <a:pt x="3149026" y="2873068"/>
                  </a:cubicBezTo>
                  <a:cubicBezTo>
                    <a:pt x="3139583" y="2876859"/>
                    <a:pt x="3130737" y="2868412"/>
                    <a:pt x="3121816" y="2861494"/>
                  </a:cubicBezTo>
                  <a:lnTo>
                    <a:pt x="3112846" y="2855597"/>
                  </a:lnTo>
                  <a:lnTo>
                    <a:pt x="3113300" y="2855362"/>
                  </a:lnTo>
                  <a:lnTo>
                    <a:pt x="3113209" y="2855292"/>
                  </a:lnTo>
                  <a:lnTo>
                    <a:pt x="3100497" y="2841938"/>
                  </a:lnTo>
                  <a:cubicBezTo>
                    <a:pt x="3099167" y="2840762"/>
                    <a:pt x="3098087" y="2839221"/>
                    <a:pt x="3096601" y="2849207"/>
                  </a:cubicBezTo>
                  <a:cubicBezTo>
                    <a:pt x="3088151" y="2847664"/>
                    <a:pt x="3091393" y="2838323"/>
                    <a:pt x="3089461" y="2837031"/>
                  </a:cubicBezTo>
                  <a:cubicBezTo>
                    <a:pt x="3087530" y="2835739"/>
                    <a:pt x="3086207" y="2834584"/>
                    <a:pt x="3085010" y="2841457"/>
                  </a:cubicBezTo>
                  <a:cubicBezTo>
                    <a:pt x="3077932" y="2838846"/>
                    <a:pt x="3082301" y="2833550"/>
                    <a:pt x="3078752" y="2832744"/>
                  </a:cubicBezTo>
                  <a:cubicBezTo>
                    <a:pt x="3075203" y="2831940"/>
                    <a:pt x="3068642" y="2837643"/>
                    <a:pt x="3063715" y="2836627"/>
                  </a:cubicBezTo>
                  <a:cubicBezTo>
                    <a:pt x="3058787" y="2835611"/>
                    <a:pt x="3051040" y="2831088"/>
                    <a:pt x="3049184" y="2826649"/>
                  </a:cubicBezTo>
                  <a:cubicBezTo>
                    <a:pt x="3047329" y="2822210"/>
                    <a:pt x="3044326" y="2818618"/>
                    <a:pt x="3052581" y="2809992"/>
                  </a:cubicBezTo>
                  <a:cubicBezTo>
                    <a:pt x="3052601" y="2818121"/>
                    <a:pt x="3057821" y="2820870"/>
                    <a:pt x="3061070" y="2822631"/>
                  </a:cubicBezTo>
                  <a:cubicBezTo>
                    <a:pt x="3064319" y="2824391"/>
                    <a:pt x="3069827" y="2822575"/>
                    <a:pt x="3072073" y="2820554"/>
                  </a:cubicBezTo>
                  <a:cubicBezTo>
                    <a:pt x="3074319" y="2818534"/>
                    <a:pt x="3076233" y="2813856"/>
                    <a:pt x="3074545" y="2810507"/>
                  </a:cubicBezTo>
                  <a:cubicBezTo>
                    <a:pt x="3072858" y="2807157"/>
                    <a:pt x="3061312" y="2811262"/>
                    <a:pt x="3061948" y="2800455"/>
                  </a:cubicBezTo>
                  <a:cubicBezTo>
                    <a:pt x="3062257" y="2795211"/>
                    <a:pt x="3065810" y="2792526"/>
                    <a:pt x="3069605" y="2789230"/>
                  </a:cubicBezTo>
                  <a:cubicBezTo>
                    <a:pt x="3068903" y="2785851"/>
                    <a:pt x="3065602" y="2784113"/>
                    <a:pt x="3063044" y="2783905"/>
                  </a:cubicBezTo>
                  <a:cubicBezTo>
                    <a:pt x="3060485" y="2783697"/>
                    <a:pt x="3056193" y="2787939"/>
                    <a:pt x="3054253" y="2787982"/>
                  </a:cubicBezTo>
                  <a:cubicBezTo>
                    <a:pt x="3052313" y="2788025"/>
                    <a:pt x="3053097" y="2783280"/>
                    <a:pt x="3051403" y="2784163"/>
                  </a:cubicBezTo>
                  <a:cubicBezTo>
                    <a:pt x="3049708" y="2785046"/>
                    <a:pt x="3045076" y="2785703"/>
                    <a:pt x="3044086" y="2793279"/>
                  </a:cubicBezTo>
                  <a:cubicBezTo>
                    <a:pt x="3041104" y="2788508"/>
                    <a:pt x="3034279" y="2784293"/>
                    <a:pt x="3043639" y="2776519"/>
                  </a:cubicBezTo>
                  <a:cubicBezTo>
                    <a:pt x="3043002" y="2770326"/>
                    <a:pt x="3044449" y="2765366"/>
                    <a:pt x="3048017" y="2763622"/>
                  </a:cubicBezTo>
                  <a:cubicBezTo>
                    <a:pt x="3051586" y="2761878"/>
                    <a:pt x="3058403" y="2762482"/>
                    <a:pt x="3065050" y="2766056"/>
                  </a:cubicBezTo>
                  <a:cubicBezTo>
                    <a:pt x="3064945" y="2755901"/>
                    <a:pt x="3053874" y="2763609"/>
                    <a:pt x="3049195" y="2755294"/>
                  </a:cubicBezTo>
                  <a:cubicBezTo>
                    <a:pt x="3046755" y="2750957"/>
                    <a:pt x="3051757" y="2743036"/>
                    <a:pt x="3050563" y="2739938"/>
                  </a:cubicBezTo>
                  <a:cubicBezTo>
                    <a:pt x="3049368" y="2736840"/>
                    <a:pt x="3041466" y="2737940"/>
                    <a:pt x="3042029" y="2736705"/>
                  </a:cubicBezTo>
                  <a:cubicBezTo>
                    <a:pt x="3042592" y="2735469"/>
                    <a:pt x="3050883" y="2732105"/>
                    <a:pt x="3053939" y="2732527"/>
                  </a:cubicBezTo>
                  <a:cubicBezTo>
                    <a:pt x="3059758" y="2733330"/>
                    <a:pt x="3060139" y="2736870"/>
                    <a:pt x="3059963" y="2741521"/>
                  </a:cubicBezTo>
                  <a:cubicBezTo>
                    <a:pt x="3062434" y="2743959"/>
                    <a:pt x="3067873" y="2742535"/>
                    <a:pt x="3070678" y="2745858"/>
                  </a:cubicBezTo>
                  <a:cubicBezTo>
                    <a:pt x="3073483" y="2749180"/>
                    <a:pt x="3075554" y="2760900"/>
                    <a:pt x="3076793" y="2761457"/>
                  </a:cubicBezTo>
                  <a:cubicBezTo>
                    <a:pt x="3082737" y="2753162"/>
                    <a:pt x="3074303" y="2753388"/>
                    <a:pt x="3075521" y="2749114"/>
                  </a:cubicBezTo>
                  <a:cubicBezTo>
                    <a:pt x="3076739" y="2744840"/>
                    <a:pt x="3082848" y="2742468"/>
                    <a:pt x="3083251" y="2738926"/>
                  </a:cubicBezTo>
                  <a:cubicBezTo>
                    <a:pt x="3083655" y="2735383"/>
                    <a:pt x="3079874" y="2731705"/>
                    <a:pt x="3077941" y="2727859"/>
                  </a:cubicBezTo>
                  <a:close/>
                  <a:moveTo>
                    <a:pt x="4043210" y="2597235"/>
                  </a:moveTo>
                  <a:cubicBezTo>
                    <a:pt x="4046075" y="2602525"/>
                    <a:pt x="4042842" y="2603775"/>
                    <a:pt x="4050263" y="2608257"/>
                  </a:cubicBezTo>
                  <a:cubicBezTo>
                    <a:pt x="4053055" y="2611490"/>
                    <a:pt x="4060255" y="2610608"/>
                    <a:pt x="4063488" y="2613106"/>
                  </a:cubicBezTo>
                  <a:cubicBezTo>
                    <a:pt x="4066721" y="2615604"/>
                    <a:pt x="4067383" y="2622144"/>
                    <a:pt x="4071424" y="2623687"/>
                  </a:cubicBezTo>
                  <a:cubicBezTo>
                    <a:pt x="4075465" y="2625230"/>
                    <a:pt x="4078330" y="2625524"/>
                    <a:pt x="4087735" y="2622364"/>
                  </a:cubicBezTo>
                  <a:cubicBezTo>
                    <a:pt x="4088910" y="2632210"/>
                    <a:pt x="4093613" y="2647346"/>
                    <a:pt x="4087294" y="2651020"/>
                  </a:cubicBezTo>
                  <a:cubicBezTo>
                    <a:pt x="4106838" y="2663511"/>
                    <a:pt x="4133436" y="2708185"/>
                    <a:pt x="4120798" y="2744042"/>
                  </a:cubicBezTo>
                  <a:cubicBezTo>
                    <a:pt x="4110953" y="2771376"/>
                    <a:pt x="4111835" y="2821854"/>
                    <a:pt x="4117272" y="2821634"/>
                  </a:cubicBezTo>
                  <a:cubicBezTo>
                    <a:pt x="4129542" y="2848159"/>
                    <a:pt x="4161430" y="2891510"/>
                    <a:pt x="4183399" y="2911569"/>
                  </a:cubicBezTo>
                  <a:cubicBezTo>
                    <a:pt x="4196551" y="2924575"/>
                    <a:pt x="4236156" y="2961257"/>
                    <a:pt x="4250407" y="2940226"/>
                  </a:cubicBezTo>
                  <a:cubicBezTo>
                    <a:pt x="4271466" y="2909149"/>
                    <a:pt x="4173553" y="2874757"/>
                    <a:pt x="4149895" y="2815902"/>
                  </a:cubicBezTo>
                  <a:cubicBezTo>
                    <a:pt x="4136093" y="2781570"/>
                    <a:pt x="4145853" y="2754623"/>
                    <a:pt x="4153421" y="2740515"/>
                  </a:cubicBezTo>
                  <a:cubicBezTo>
                    <a:pt x="4159887" y="2753520"/>
                    <a:pt x="4156066" y="2753447"/>
                    <a:pt x="4161357" y="2770494"/>
                  </a:cubicBezTo>
                  <a:cubicBezTo>
                    <a:pt x="4167969" y="2780927"/>
                    <a:pt x="4175463" y="2795696"/>
                    <a:pt x="4179872" y="2807967"/>
                  </a:cubicBezTo>
                  <a:cubicBezTo>
                    <a:pt x="4184280" y="2820238"/>
                    <a:pt x="4184207" y="2834345"/>
                    <a:pt x="4189130" y="2844118"/>
                  </a:cubicBezTo>
                  <a:cubicBezTo>
                    <a:pt x="4196554" y="2858857"/>
                    <a:pt x="4223960" y="2872669"/>
                    <a:pt x="4238504" y="2887763"/>
                  </a:cubicBezTo>
                  <a:cubicBezTo>
                    <a:pt x="4246292" y="2895845"/>
                    <a:pt x="4270369" y="2908158"/>
                    <a:pt x="4270686" y="2928763"/>
                  </a:cubicBezTo>
                  <a:cubicBezTo>
                    <a:pt x="4270984" y="2948151"/>
                    <a:pt x="4255918" y="2955362"/>
                    <a:pt x="4251289" y="2958301"/>
                  </a:cubicBezTo>
                  <a:cubicBezTo>
                    <a:pt x="4246660" y="2961240"/>
                    <a:pt x="4243133" y="2961607"/>
                    <a:pt x="4241590" y="2963150"/>
                  </a:cubicBezTo>
                  <a:cubicBezTo>
                    <a:pt x="4229908" y="2963812"/>
                    <a:pt x="4197946" y="2960726"/>
                    <a:pt x="4182076" y="2936699"/>
                  </a:cubicBezTo>
                  <a:cubicBezTo>
                    <a:pt x="4180900" y="2984606"/>
                    <a:pt x="4226774" y="2990142"/>
                    <a:pt x="4241149" y="2992247"/>
                  </a:cubicBezTo>
                  <a:cubicBezTo>
                    <a:pt x="4258710" y="2994819"/>
                    <a:pt x="4266003" y="2973711"/>
                    <a:pt x="4274213" y="2981226"/>
                  </a:cubicBezTo>
                  <a:cubicBezTo>
                    <a:pt x="4278548" y="2985193"/>
                    <a:pt x="4287936" y="2997689"/>
                    <a:pt x="4288761" y="3001946"/>
                  </a:cubicBezTo>
                  <a:cubicBezTo>
                    <a:pt x="4290016" y="3008427"/>
                    <a:pt x="4274947" y="3007163"/>
                    <a:pt x="4276417" y="3009441"/>
                  </a:cubicBezTo>
                  <a:cubicBezTo>
                    <a:pt x="4277887" y="3011719"/>
                    <a:pt x="4294198" y="3013188"/>
                    <a:pt x="4298459" y="3012527"/>
                  </a:cubicBezTo>
                  <a:cubicBezTo>
                    <a:pt x="4297871" y="3024210"/>
                    <a:pt x="4277960" y="3029206"/>
                    <a:pt x="4277740" y="3033247"/>
                  </a:cubicBezTo>
                  <a:cubicBezTo>
                    <a:pt x="4277519" y="3037288"/>
                    <a:pt x="4294051" y="3035892"/>
                    <a:pt x="4297137" y="3036774"/>
                  </a:cubicBezTo>
                  <a:cubicBezTo>
                    <a:pt x="4292728" y="3049559"/>
                    <a:pt x="4282883" y="3048310"/>
                    <a:pt x="4281266" y="3053086"/>
                  </a:cubicBezTo>
                  <a:cubicBezTo>
                    <a:pt x="4277372" y="3056907"/>
                    <a:pt x="4280164" y="3060581"/>
                    <a:pt x="4277740" y="3063667"/>
                  </a:cubicBezTo>
                  <a:cubicBezTo>
                    <a:pt x="4275315" y="3066753"/>
                    <a:pt x="4265396" y="3067782"/>
                    <a:pt x="4265837" y="3072925"/>
                  </a:cubicBezTo>
                  <a:cubicBezTo>
                    <a:pt x="4266278" y="3078068"/>
                    <a:pt x="4277813" y="3082918"/>
                    <a:pt x="4276417" y="3090559"/>
                  </a:cubicBezTo>
                  <a:cubicBezTo>
                    <a:pt x="4275462" y="3095115"/>
                    <a:pt x="4269437" y="3098421"/>
                    <a:pt x="4270686" y="3101581"/>
                  </a:cubicBezTo>
                  <a:cubicBezTo>
                    <a:pt x="4271935" y="3104740"/>
                    <a:pt x="4268261" y="3100773"/>
                    <a:pt x="4278180" y="3110839"/>
                  </a:cubicBezTo>
                  <a:cubicBezTo>
                    <a:pt x="4261208" y="3111206"/>
                    <a:pt x="4264073" y="3105622"/>
                    <a:pt x="4260106" y="3102904"/>
                  </a:cubicBezTo>
                  <a:cubicBezTo>
                    <a:pt x="4256138" y="3100185"/>
                    <a:pt x="4251803" y="3101214"/>
                    <a:pt x="4249966" y="3098054"/>
                  </a:cubicBezTo>
                  <a:cubicBezTo>
                    <a:pt x="4248129" y="3094895"/>
                    <a:pt x="4250628" y="3085122"/>
                    <a:pt x="4249085" y="3083946"/>
                  </a:cubicBezTo>
                  <a:cubicBezTo>
                    <a:pt x="4247542" y="3082771"/>
                    <a:pt x="4244162" y="3095188"/>
                    <a:pt x="4241590" y="3097613"/>
                  </a:cubicBezTo>
                  <a:cubicBezTo>
                    <a:pt x="4239019" y="3100038"/>
                    <a:pt x="4235125" y="3094968"/>
                    <a:pt x="4233655" y="3098495"/>
                  </a:cubicBezTo>
                  <a:cubicBezTo>
                    <a:pt x="4232185" y="3102022"/>
                    <a:pt x="4230422" y="3105108"/>
                    <a:pt x="4231892" y="3112162"/>
                  </a:cubicBezTo>
                  <a:cubicBezTo>
                    <a:pt x="4228953" y="3112602"/>
                    <a:pt x="4223001" y="3107312"/>
                    <a:pt x="4222193" y="3098054"/>
                  </a:cubicBezTo>
                  <a:cubicBezTo>
                    <a:pt x="4220723" y="3094013"/>
                    <a:pt x="4213303" y="3092543"/>
                    <a:pt x="4213817" y="3088796"/>
                  </a:cubicBezTo>
                  <a:cubicBezTo>
                    <a:pt x="4214331" y="3085049"/>
                    <a:pt x="4224985" y="3078730"/>
                    <a:pt x="4225279" y="3075570"/>
                  </a:cubicBezTo>
                  <a:cubicBezTo>
                    <a:pt x="4225573" y="3072411"/>
                    <a:pt x="4217564" y="3081595"/>
                    <a:pt x="4209849" y="3078656"/>
                  </a:cubicBezTo>
                  <a:cubicBezTo>
                    <a:pt x="4203457" y="3075276"/>
                    <a:pt x="4207057" y="3065430"/>
                    <a:pt x="4202796" y="3065871"/>
                  </a:cubicBezTo>
                  <a:cubicBezTo>
                    <a:pt x="4198534" y="3066312"/>
                    <a:pt x="4189277" y="3073733"/>
                    <a:pt x="4190011" y="3072484"/>
                  </a:cubicBezTo>
                  <a:cubicBezTo>
                    <a:pt x="4197799" y="3054041"/>
                    <a:pt x="4200371" y="3059258"/>
                    <a:pt x="4207204" y="3057495"/>
                  </a:cubicBezTo>
                  <a:cubicBezTo>
                    <a:pt x="4213670" y="3046253"/>
                    <a:pt x="4231892" y="3060728"/>
                    <a:pt x="4237623" y="3053968"/>
                  </a:cubicBezTo>
                  <a:cubicBezTo>
                    <a:pt x="4243354" y="3047208"/>
                    <a:pt x="4245705" y="3026414"/>
                    <a:pt x="4241590" y="3016935"/>
                  </a:cubicBezTo>
                  <a:cubicBezTo>
                    <a:pt x="4237476" y="3007457"/>
                    <a:pt x="4216389" y="3043534"/>
                    <a:pt x="4193097" y="3030161"/>
                  </a:cubicBezTo>
                  <a:cubicBezTo>
                    <a:pt x="4167601" y="3016348"/>
                    <a:pt x="4133656" y="2984679"/>
                    <a:pt x="4130938" y="2955215"/>
                  </a:cubicBezTo>
                  <a:cubicBezTo>
                    <a:pt x="4025062" y="2968881"/>
                    <a:pt x="4114186" y="3017597"/>
                    <a:pt x="4088176" y="3039860"/>
                  </a:cubicBezTo>
                  <a:cubicBezTo>
                    <a:pt x="4078110" y="3048384"/>
                    <a:pt x="4071644" y="3040669"/>
                    <a:pt x="4066134" y="3042506"/>
                  </a:cubicBezTo>
                  <a:cubicBezTo>
                    <a:pt x="4060623" y="3044342"/>
                    <a:pt x="4057978" y="3045959"/>
                    <a:pt x="4055113" y="3050882"/>
                  </a:cubicBezTo>
                  <a:cubicBezTo>
                    <a:pt x="4048500" y="3046253"/>
                    <a:pt x="4043063" y="3044930"/>
                    <a:pt x="4039683" y="3045151"/>
                  </a:cubicBezTo>
                  <a:cubicBezTo>
                    <a:pt x="4036303" y="3045371"/>
                    <a:pt x="4035348" y="3042652"/>
                    <a:pt x="4033070" y="3053086"/>
                  </a:cubicBezTo>
                  <a:cubicBezTo>
                    <a:pt x="4028442" y="3053086"/>
                    <a:pt x="4031674" y="3049192"/>
                    <a:pt x="4026899" y="3048237"/>
                  </a:cubicBezTo>
                  <a:cubicBezTo>
                    <a:pt x="4023739" y="3047355"/>
                    <a:pt x="4023004" y="3055144"/>
                    <a:pt x="4014555" y="3053968"/>
                  </a:cubicBezTo>
                  <a:cubicBezTo>
                    <a:pt x="4003460" y="3053233"/>
                    <a:pt x="4008456" y="3046473"/>
                    <a:pt x="4005297" y="3046473"/>
                  </a:cubicBezTo>
                  <a:cubicBezTo>
                    <a:pt x="4002138" y="3046473"/>
                    <a:pt x="3998978" y="3045077"/>
                    <a:pt x="3996039" y="3046914"/>
                  </a:cubicBezTo>
                  <a:cubicBezTo>
                    <a:pt x="3992586" y="3055658"/>
                    <a:pt x="3993909" y="3055585"/>
                    <a:pt x="3987663" y="3057495"/>
                  </a:cubicBezTo>
                  <a:cubicBezTo>
                    <a:pt x="3987149" y="3058964"/>
                    <a:pt x="3985900" y="3059846"/>
                    <a:pt x="3996921" y="3062785"/>
                  </a:cubicBezTo>
                  <a:cubicBezTo>
                    <a:pt x="3976495" y="3069251"/>
                    <a:pt x="3975099" y="3059552"/>
                    <a:pt x="3978846" y="3053527"/>
                  </a:cubicBezTo>
                  <a:cubicBezTo>
                    <a:pt x="3975099" y="3050147"/>
                    <a:pt x="3976936" y="3044489"/>
                    <a:pt x="3975760" y="3043387"/>
                  </a:cubicBezTo>
                  <a:cubicBezTo>
                    <a:pt x="3971352" y="3040595"/>
                    <a:pt x="3974805" y="3039713"/>
                    <a:pt x="3971793" y="3046914"/>
                  </a:cubicBezTo>
                  <a:cubicBezTo>
                    <a:pt x="3970250" y="3050147"/>
                    <a:pt x="3968854" y="3042065"/>
                    <a:pt x="3966503" y="3048678"/>
                  </a:cubicBezTo>
                  <a:cubicBezTo>
                    <a:pt x="3964151" y="3055290"/>
                    <a:pt x="3962755" y="3048237"/>
                    <a:pt x="3970911" y="3053527"/>
                  </a:cubicBezTo>
                  <a:cubicBezTo>
                    <a:pt x="3953498" y="3057495"/>
                    <a:pt x="3958861" y="3046914"/>
                    <a:pt x="3957245" y="3044269"/>
                  </a:cubicBezTo>
                  <a:cubicBezTo>
                    <a:pt x="3949457" y="3039199"/>
                    <a:pt x="3950339" y="3033247"/>
                    <a:pt x="3953278" y="3029280"/>
                  </a:cubicBezTo>
                  <a:cubicBezTo>
                    <a:pt x="3956216" y="3025312"/>
                    <a:pt x="3976642" y="3027296"/>
                    <a:pt x="3974878" y="3020462"/>
                  </a:cubicBezTo>
                  <a:cubicBezTo>
                    <a:pt x="3973115" y="3013629"/>
                    <a:pt x="3964445" y="3027002"/>
                    <a:pt x="3958567" y="3022667"/>
                  </a:cubicBezTo>
                  <a:cubicBezTo>
                    <a:pt x="3951808" y="3019213"/>
                    <a:pt x="3959963" y="3011131"/>
                    <a:pt x="3955922" y="3011645"/>
                  </a:cubicBezTo>
                  <a:cubicBezTo>
                    <a:pt x="3951881" y="3012159"/>
                    <a:pt x="3940566" y="3019581"/>
                    <a:pt x="3941375" y="3017817"/>
                  </a:cubicBezTo>
                  <a:cubicBezTo>
                    <a:pt x="3944607" y="3012821"/>
                    <a:pt x="3951073" y="3001285"/>
                    <a:pt x="3960772" y="3001064"/>
                  </a:cubicBezTo>
                  <a:cubicBezTo>
                    <a:pt x="3982373" y="2988941"/>
                    <a:pt x="3984063" y="3013335"/>
                    <a:pt x="3996921" y="3016494"/>
                  </a:cubicBezTo>
                  <a:cubicBezTo>
                    <a:pt x="4004489" y="3017009"/>
                    <a:pt x="4029397" y="3018552"/>
                    <a:pt x="4050704" y="3016935"/>
                  </a:cubicBezTo>
                  <a:cubicBezTo>
                    <a:pt x="4037552" y="3003563"/>
                    <a:pt x="3987758" y="2965538"/>
                    <a:pt x="4048500" y="2929204"/>
                  </a:cubicBezTo>
                  <a:cubicBezTo>
                    <a:pt x="4084507" y="2907666"/>
                    <a:pt x="4121753" y="2931923"/>
                    <a:pt x="4130056" y="2932731"/>
                  </a:cubicBezTo>
                  <a:cubicBezTo>
                    <a:pt x="4107940" y="2898932"/>
                    <a:pt x="4045708" y="2898931"/>
                    <a:pt x="4041887" y="2850730"/>
                  </a:cubicBezTo>
                  <a:cubicBezTo>
                    <a:pt x="4032997" y="2858299"/>
                    <a:pt x="4035275" y="2859842"/>
                    <a:pt x="4030425" y="2871451"/>
                  </a:cubicBezTo>
                  <a:cubicBezTo>
                    <a:pt x="4003534" y="2857049"/>
                    <a:pt x="3990088" y="2876741"/>
                    <a:pt x="3986341" y="2886000"/>
                  </a:cubicBezTo>
                  <a:cubicBezTo>
                    <a:pt x="3976642" y="2885412"/>
                    <a:pt x="3961433" y="2888498"/>
                    <a:pt x="3956363" y="2893494"/>
                  </a:cubicBezTo>
                  <a:cubicBezTo>
                    <a:pt x="3951294" y="2898491"/>
                    <a:pt x="3954894" y="2903266"/>
                    <a:pt x="3947106" y="2904957"/>
                  </a:cubicBezTo>
                  <a:cubicBezTo>
                    <a:pt x="3931823" y="2909071"/>
                    <a:pt x="3930206" y="2895551"/>
                    <a:pt x="3926827" y="2897462"/>
                  </a:cubicBezTo>
                  <a:lnTo>
                    <a:pt x="3927708" y="2913774"/>
                  </a:lnTo>
                  <a:cubicBezTo>
                    <a:pt x="3927708" y="2917237"/>
                    <a:pt x="3920141" y="2914729"/>
                    <a:pt x="3920655" y="2917301"/>
                  </a:cubicBezTo>
                  <a:cubicBezTo>
                    <a:pt x="3921390" y="2928175"/>
                    <a:pt x="3935717" y="2933025"/>
                    <a:pt x="3929913" y="2931849"/>
                  </a:cubicBezTo>
                  <a:cubicBezTo>
                    <a:pt x="3906915" y="2929718"/>
                    <a:pt x="3914263" y="2924354"/>
                    <a:pt x="3909634" y="2918182"/>
                  </a:cubicBezTo>
                  <a:cubicBezTo>
                    <a:pt x="3904197" y="2917080"/>
                    <a:pt x="3900303" y="2918991"/>
                    <a:pt x="3899053" y="2915096"/>
                  </a:cubicBezTo>
                  <a:cubicBezTo>
                    <a:pt x="3897804" y="2911202"/>
                    <a:pt x="3905005" y="2894670"/>
                    <a:pt x="3902139" y="2894817"/>
                  </a:cubicBezTo>
                  <a:cubicBezTo>
                    <a:pt x="3895600" y="2899960"/>
                    <a:pt x="3894719" y="2906279"/>
                    <a:pt x="3888032" y="2907602"/>
                  </a:cubicBezTo>
                  <a:cubicBezTo>
                    <a:pt x="3878260" y="2908043"/>
                    <a:pt x="3878040" y="2895111"/>
                    <a:pt x="3875248" y="2897462"/>
                  </a:cubicBezTo>
                  <a:cubicBezTo>
                    <a:pt x="3872456" y="2899813"/>
                    <a:pt x="3868415" y="2899225"/>
                    <a:pt x="3871280" y="2908043"/>
                  </a:cubicBezTo>
                  <a:cubicBezTo>
                    <a:pt x="3854381" y="2897241"/>
                    <a:pt x="3871868" y="2886587"/>
                    <a:pt x="3875689" y="2885559"/>
                  </a:cubicBezTo>
                  <a:cubicBezTo>
                    <a:pt x="3879068" y="2880562"/>
                    <a:pt x="3880097" y="2879239"/>
                    <a:pt x="3885387" y="2878064"/>
                  </a:cubicBezTo>
                  <a:cubicBezTo>
                    <a:pt x="3890677" y="2876888"/>
                    <a:pt x="3898392" y="2886367"/>
                    <a:pt x="3907430" y="2878505"/>
                  </a:cubicBezTo>
                  <a:cubicBezTo>
                    <a:pt x="3900964" y="2876080"/>
                    <a:pt x="3894792" y="2877844"/>
                    <a:pt x="3888914" y="2874537"/>
                  </a:cubicBezTo>
                  <a:cubicBezTo>
                    <a:pt x="3883991" y="2872480"/>
                    <a:pt x="3885534" y="2865720"/>
                    <a:pt x="3882742" y="2863075"/>
                  </a:cubicBezTo>
                  <a:cubicBezTo>
                    <a:pt x="3879950" y="2860430"/>
                    <a:pt x="3869958" y="2860576"/>
                    <a:pt x="3872162" y="2858666"/>
                  </a:cubicBezTo>
                  <a:cubicBezTo>
                    <a:pt x="3880464" y="2854110"/>
                    <a:pt x="3883624" y="2853523"/>
                    <a:pt x="3891118" y="2854698"/>
                  </a:cubicBezTo>
                  <a:cubicBezTo>
                    <a:pt x="3909487" y="2843456"/>
                    <a:pt x="3912940" y="2871745"/>
                    <a:pt x="3929913" y="2865720"/>
                  </a:cubicBezTo>
                  <a:cubicBezTo>
                    <a:pt x="3952616" y="2857050"/>
                    <a:pt x="3968927" y="2825675"/>
                    <a:pt x="3992954" y="2812816"/>
                  </a:cubicBezTo>
                  <a:cubicBezTo>
                    <a:pt x="3942918" y="2780486"/>
                    <a:pt x="3938730" y="2744703"/>
                    <a:pt x="3927268" y="2732580"/>
                  </a:cubicBezTo>
                  <a:cubicBezTo>
                    <a:pt x="3922418" y="2727069"/>
                    <a:pt x="3925725" y="2740588"/>
                    <a:pt x="3924182" y="2740074"/>
                  </a:cubicBezTo>
                  <a:cubicBezTo>
                    <a:pt x="3911691" y="2726187"/>
                    <a:pt x="3920655" y="2730669"/>
                    <a:pt x="3918010" y="2729493"/>
                  </a:cubicBezTo>
                  <a:cubicBezTo>
                    <a:pt x="3915365" y="2721117"/>
                    <a:pt x="3911471" y="2732800"/>
                    <a:pt x="3910075" y="2729493"/>
                  </a:cubicBezTo>
                  <a:cubicBezTo>
                    <a:pt x="3908679" y="2726187"/>
                    <a:pt x="3908531" y="2721925"/>
                    <a:pt x="3909633" y="2709655"/>
                  </a:cubicBezTo>
                  <a:cubicBezTo>
                    <a:pt x="3896555" y="2713035"/>
                    <a:pt x="3876056" y="2710610"/>
                    <a:pt x="3884946" y="2686289"/>
                  </a:cubicBezTo>
                  <a:cubicBezTo>
                    <a:pt x="3890310" y="2703409"/>
                    <a:pt x="3906034" y="2697972"/>
                    <a:pt x="3904784" y="2693343"/>
                  </a:cubicBezTo>
                  <a:cubicBezTo>
                    <a:pt x="3908091" y="2692682"/>
                    <a:pt x="3896629" y="2691873"/>
                    <a:pt x="3896408" y="2684085"/>
                  </a:cubicBezTo>
                  <a:cubicBezTo>
                    <a:pt x="3896188" y="2678060"/>
                    <a:pt x="3904931" y="2675194"/>
                    <a:pt x="3903462" y="2673063"/>
                  </a:cubicBezTo>
                  <a:cubicBezTo>
                    <a:pt x="3901992" y="2670932"/>
                    <a:pt x="3898539" y="2670271"/>
                    <a:pt x="3895968" y="2669536"/>
                  </a:cubicBezTo>
                  <a:cubicBezTo>
                    <a:pt x="3893396" y="2668802"/>
                    <a:pt x="3892073" y="2670785"/>
                    <a:pt x="3889796" y="2670859"/>
                  </a:cubicBezTo>
                  <a:cubicBezTo>
                    <a:pt x="3887518" y="2670932"/>
                    <a:pt x="3883991" y="2668655"/>
                    <a:pt x="3882301" y="2669977"/>
                  </a:cubicBezTo>
                  <a:cubicBezTo>
                    <a:pt x="3880611" y="2671300"/>
                    <a:pt x="3879362" y="2679162"/>
                    <a:pt x="3877893" y="2676590"/>
                  </a:cubicBezTo>
                  <a:cubicBezTo>
                    <a:pt x="3867753" y="2670638"/>
                    <a:pt x="3872235" y="2665274"/>
                    <a:pt x="3875248" y="2660719"/>
                  </a:cubicBezTo>
                  <a:cubicBezTo>
                    <a:pt x="3876423" y="2656972"/>
                    <a:pt x="3873999" y="2651167"/>
                    <a:pt x="3880979" y="2647934"/>
                  </a:cubicBezTo>
                  <a:cubicBezTo>
                    <a:pt x="3887077" y="2644701"/>
                    <a:pt x="3894351" y="2650873"/>
                    <a:pt x="3895967" y="2649257"/>
                  </a:cubicBezTo>
                  <a:cubicBezTo>
                    <a:pt x="3897584" y="2647640"/>
                    <a:pt x="3897217" y="2646244"/>
                    <a:pt x="3894645" y="2644407"/>
                  </a:cubicBezTo>
                  <a:cubicBezTo>
                    <a:pt x="3892073" y="2642570"/>
                    <a:pt x="3884579" y="2646024"/>
                    <a:pt x="3880538" y="2638235"/>
                  </a:cubicBezTo>
                  <a:cubicBezTo>
                    <a:pt x="3876497" y="2630887"/>
                    <a:pt x="3883844" y="2625891"/>
                    <a:pt x="3880979" y="2624127"/>
                  </a:cubicBezTo>
                  <a:cubicBezTo>
                    <a:pt x="3878113" y="2622364"/>
                    <a:pt x="3870251" y="2622952"/>
                    <a:pt x="3872603" y="2622805"/>
                  </a:cubicBezTo>
                  <a:cubicBezTo>
                    <a:pt x="3878848" y="2613400"/>
                    <a:pt x="3893028" y="2616265"/>
                    <a:pt x="3892000" y="2626773"/>
                  </a:cubicBezTo>
                  <a:cubicBezTo>
                    <a:pt x="3904637" y="2624495"/>
                    <a:pt x="3907650" y="2647052"/>
                    <a:pt x="3911397" y="2648816"/>
                  </a:cubicBezTo>
                  <a:cubicBezTo>
                    <a:pt x="3912205" y="2647126"/>
                    <a:pt x="3911985" y="2642276"/>
                    <a:pt x="3911397" y="2639998"/>
                  </a:cubicBezTo>
                  <a:cubicBezTo>
                    <a:pt x="3910809" y="2637721"/>
                    <a:pt x="3907356" y="2637941"/>
                    <a:pt x="3907870" y="2635149"/>
                  </a:cubicBezTo>
                  <a:cubicBezTo>
                    <a:pt x="3908384" y="2632357"/>
                    <a:pt x="3914777" y="2626846"/>
                    <a:pt x="3914483" y="2623246"/>
                  </a:cubicBezTo>
                  <a:cubicBezTo>
                    <a:pt x="3914777" y="2617588"/>
                    <a:pt x="3914409" y="2620454"/>
                    <a:pt x="3910074" y="2612224"/>
                  </a:cubicBezTo>
                  <a:cubicBezTo>
                    <a:pt x="3941007" y="2618910"/>
                    <a:pt x="3916320" y="2661821"/>
                    <a:pt x="3924181" y="2677031"/>
                  </a:cubicBezTo>
                  <a:cubicBezTo>
                    <a:pt x="3932043" y="2692241"/>
                    <a:pt x="3943652" y="2690624"/>
                    <a:pt x="3957245" y="2703483"/>
                  </a:cubicBezTo>
                  <a:cubicBezTo>
                    <a:pt x="3970837" y="2716341"/>
                    <a:pt x="3990308" y="2750434"/>
                    <a:pt x="4006178" y="2756827"/>
                  </a:cubicBezTo>
                  <a:cubicBezTo>
                    <a:pt x="4009778" y="2733535"/>
                    <a:pt x="4058531" y="2710581"/>
                    <a:pt x="4046295" y="2692021"/>
                  </a:cubicBezTo>
                  <a:cubicBezTo>
                    <a:pt x="4036927" y="2677809"/>
                    <a:pt x="4002431" y="2696429"/>
                    <a:pt x="3997361" y="2690257"/>
                  </a:cubicBezTo>
                  <a:cubicBezTo>
                    <a:pt x="3990308" y="2687685"/>
                    <a:pt x="3987516" y="2674753"/>
                    <a:pt x="3992512" y="2669536"/>
                  </a:cubicBezTo>
                  <a:cubicBezTo>
                    <a:pt x="3997508" y="2664319"/>
                    <a:pt x="4029466" y="2674487"/>
                    <a:pt x="4027339" y="2658956"/>
                  </a:cubicBezTo>
                  <a:cubicBezTo>
                    <a:pt x="4025303" y="2644087"/>
                    <a:pt x="4007136" y="2650287"/>
                    <a:pt x="4006619" y="2651020"/>
                  </a:cubicBezTo>
                  <a:lnTo>
                    <a:pt x="3998243" y="2662923"/>
                  </a:lnTo>
                  <a:cubicBezTo>
                    <a:pt x="3995525" y="2659396"/>
                    <a:pt x="3991692" y="2657643"/>
                    <a:pt x="3990308" y="2653665"/>
                  </a:cubicBezTo>
                  <a:cubicBezTo>
                    <a:pt x="3989133" y="2650286"/>
                    <a:pt x="3979590" y="2649306"/>
                    <a:pt x="3979728" y="2645730"/>
                  </a:cubicBezTo>
                  <a:cubicBezTo>
                    <a:pt x="3980022" y="2638088"/>
                    <a:pt x="3974658" y="2628757"/>
                    <a:pt x="3980610" y="2622805"/>
                  </a:cubicBezTo>
                  <a:cubicBezTo>
                    <a:pt x="3984198" y="2619217"/>
                    <a:pt x="3991263" y="2622658"/>
                    <a:pt x="3996921" y="2620601"/>
                  </a:cubicBezTo>
                  <a:cubicBezTo>
                    <a:pt x="4002578" y="2618543"/>
                    <a:pt x="4009044" y="2611490"/>
                    <a:pt x="4014555" y="2610461"/>
                  </a:cubicBezTo>
                  <a:cubicBezTo>
                    <a:pt x="4020065" y="2609432"/>
                    <a:pt x="4023886" y="2611710"/>
                    <a:pt x="4028662" y="2609138"/>
                  </a:cubicBezTo>
                  <a:cubicBezTo>
                    <a:pt x="4033438" y="2606567"/>
                    <a:pt x="4038581" y="2602966"/>
                    <a:pt x="4043210" y="2597235"/>
                  </a:cubicBezTo>
                  <a:close/>
                  <a:moveTo>
                    <a:pt x="3347617" y="2519941"/>
                  </a:moveTo>
                  <a:lnTo>
                    <a:pt x="3345464" y="2520020"/>
                  </a:lnTo>
                  <a:cubicBezTo>
                    <a:pt x="3343614" y="2520433"/>
                    <a:pt x="3340479" y="2522660"/>
                    <a:pt x="3339671" y="2523613"/>
                  </a:cubicBezTo>
                  <a:cubicBezTo>
                    <a:pt x="3338863" y="2524566"/>
                    <a:pt x="3339800" y="2525572"/>
                    <a:pt x="3340615" y="2525737"/>
                  </a:cubicBezTo>
                  <a:cubicBezTo>
                    <a:pt x="3341431" y="2525901"/>
                    <a:pt x="3343352" y="2524449"/>
                    <a:pt x="3344566" y="2524601"/>
                  </a:cubicBezTo>
                  <a:cubicBezTo>
                    <a:pt x="3345780" y="2524753"/>
                    <a:pt x="3347169" y="2525493"/>
                    <a:pt x="3347534" y="2526102"/>
                  </a:cubicBezTo>
                  <a:cubicBezTo>
                    <a:pt x="3347899" y="2526710"/>
                    <a:pt x="3347516" y="2527678"/>
                    <a:pt x="3346756" y="2528251"/>
                  </a:cubicBezTo>
                  <a:cubicBezTo>
                    <a:pt x="3345996" y="2528825"/>
                    <a:pt x="3342851" y="2529145"/>
                    <a:pt x="3343340" y="2530091"/>
                  </a:cubicBezTo>
                  <a:cubicBezTo>
                    <a:pt x="3343829" y="2531037"/>
                    <a:pt x="3348824" y="2532242"/>
                    <a:pt x="3349689" y="2533929"/>
                  </a:cubicBezTo>
                  <a:cubicBezTo>
                    <a:pt x="3350554" y="2535617"/>
                    <a:pt x="3349847" y="2538785"/>
                    <a:pt x="3348532" y="2540216"/>
                  </a:cubicBezTo>
                  <a:cubicBezTo>
                    <a:pt x="3347216" y="2541646"/>
                    <a:pt x="3343762" y="2540561"/>
                    <a:pt x="3341795" y="2542513"/>
                  </a:cubicBezTo>
                  <a:cubicBezTo>
                    <a:pt x="3339829" y="2544465"/>
                    <a:pt x="3336742" y="2548839"/>
                    <a:pt x="3336733" y="2551930"/>
                  </a:cubicBezTo>
                  <a:cubicBezTo>
                    <a:pt x="3336724" y="2555021"/>
                    <a:pt x="3339241" y="2559965"/>
                    <a:pt x="3341742" y="2561057"/>
                  </a:cubicBezTo>
                  <a:cubicBezTo>
                    <a:pt x="3344242" y="2562150"/>
                    <a:pt x="3349387" y="2560691"/>
                    <a:pt x="3351737" y="2558484"/>
                  </a:cubicBezTo>
                  <a:cubicBezTo>
                    <a:pt x="3354088" y="2556276"/>
                    <a:pt x="3355755" y="2550593"/>
                    <a:pt x="3355847" y="2547811"/>
                  </a:cubicBezTo>
                  <a:cubicBezTo>
                    <a:pt x="3355938" y="2545030"/>
                    <a:pt x="3352189" y="2543784"/>
                    <a:pt x="3352285" y="2541796"/>
                  </a:cubicBezTo>
                  <a:cubicBezTo>
                    <a:pt x="3352381" y="2539808"/>
                    <a:pt x="3354616" y="2536237"/>
                    <a:pt x="3356426" y="2535884"/>
                  </a:cubicBezTo>
                  <a:cubicBezTo>
                    <a:pt x="3358235" y="2535530"/>
                    <a:pt x="3362439" y="2537993"/>
                    <a:pt x="3363322" y="2537847"/>
                  </a:cubicBezTo>
                  <a:cubicBezTo>
                    <a:pt x="3364205" y="2537700"/>
                    <a:pt x="3362041" y="2535864"/>
                    <a:pt x="3361722" y="2535004"/>
                  </a:cubicBezTo>
                  <a:cubicBezTo>
                    <a:pt x="3361404" y="2534144"/>
                    <a:pt x="3361708" y="2532756"/>
                    <a:pt x="3362325" y="2532322"/>
                  </a:cubicBezTo>
                  <a:cubicBezTo>
                    <a:pt x="3362942" y="2531887"/>
                    <a:pt x="3364612" y="2531829"/>
                    <a:pt x="3365424" y="2532397"/>
                  </a:cubicBezTo>
                  <a:cubicBezTo>
                    <a:pt x="3366236" y="2532966"/>
                    <a:pt x="3366577" y="2534965"/>
                    <a:pt x="3367198" y="2535734"/>
                  </a:cubicBezTo>
                  <a:cubicBezTo>
                    <a:pt x="3367818" y="2536503"/>
                    <a:pt x="3369116" y="2537558"/>
                    <a:pt x="3369511" y="2536645"/>
                  </a:cubicBezTo>
                  <a:cubicBezTo>
                    <a:pt x="3369906" y="2535733"/>
                    <a:pt x="3369935" y="2531687"/>
                    <a:pt x="3369570" y="2530259"/>
                  </a:cubicBezTo>
                  <a:cubicBezTo>
                    <a:pt x="3369205" y="2528830"/>
                    <a:pt x="3368629" y="2528865"/>
                    <a:pt x="3365496" y="2527344"/>
                  </a:cubicBezTo>
                  <a:cubicBezTo>
                    <a:pt x="3362363" y="2525823"/>
                    <a:pt x="3353958" y="2522415"/>
                    <a:pt x="3350772" y="2521133"/>
                  </a:cubicBezTo>
                  <a:cubicBezTo>
                    <a:pt x="3349178" y="2520493"/>
                    <a:pt x="3348314" y="2520111"/>
                    <a:pt x="3347617" y="2519941"/>
                  </a:cubicBezTo>
                  <a:close/>
                  <a:moveTo>
                    <a:pt x="3369632" y="2513979"/>
                  </a:moveTo>
                  <a:cubicBezTo>
                    <a:pt x="3367769" y="2517635"/>
                    <a:pt x="3370144" y="2521258"/>
                    <a:pt x="3371497" y="2523360"/>
                  </a:cubicBezTo>
                  <a:cubicBezTo>
                    <a:pt x="3372849" y="2525463"/>
                    <a:pt x="3374990" y="2527007"/>
                    <a:pt x="3377748" y="2526596"/>
                  </a:cubicBezTo>
                  <a:cubicBezTo>
                    <a:pt x="3380506" y="2526184"/>
                    <a:pt x="3379658" y="2524426"/>
                    <a:pt x="3388043" y="2520890"/>
                  </a:cubicBezTo>
                  <a:cubicBezTo>
                    <a:pt x="3379090" y="2519849"/>
                    <a:pt x="3372107" y="2512887"/>
                    <a:pt x="3369632" y="2513979"/>
                  </a:cubicBezTo>
                  <a:close/>
                  <a:moveTo>
                    <a:pt x="3340319" y="2497353"/>
                  </a:moveTo>
                  <a:cubicBezTo>
                    <a:pt x="3343646" y="2505823"/>
                    <a:pt x="3341185" y="2505572"/>
                    <a:pt x="3342449" y="2508185"/>
                  </a:cubicBezTo>
                  <a:cubicBezTo>
                    <a:pt x="3343712" y="2510798"/>
                    <a:pt x="3345613" y="2513222"/>
                    <a:pt x="3347900" y="2513031"/>
                  </a:cubicBezTo>
                  <a:cubicBezTo>
                    <a:pt x="3350187" y="2512842"/>
                    <a:pt x="3354857" y="2510932"/>
                    <a:pt x="3356171" y="2507044"/>
                  </a:cubicBezTo>
                  <a:cubicBezTo>
                    <a:pt x="3355224" y="2504511"/>
                    <a:pt x="3347318" y="2503032"/>
                    <a:pt x="3340319" y="2497353"/>
                  </a:cubicBezTo>
                  <a:close/>
                  <a:moveTo>
                    <a:pt x="3857086" y="2456129"/>
                  </a:moveTo>
                  <a:lnTo>
                    <a:pt x="3859792" y="2460755"/>
                  </a:lnTo>
                  <a:cubicBezTo>
                    <a:pt x="3864326" y="2469512"/>
                    <a:pt x="3867285" y="2479109"/>
                    <a:pt x="3866645" y="2490625"/>
                  </a:cubicBezTo>
                  <a:cubicBezTo>
                    <a:pt x="3855840" y="2490127"/>
                    <a:pt x="3847594" y="2486937"/>
                    <a:pt x="3841060" y="2482361"/>
                  </a:cubicBezTo>
                  <a:lnTo>
                    <a:pt x="3835750" y="2477593"/>
                  </a:lnTo>
                  <a:lnTo>
                    <a:pt x="3835750" y="2724382"/>
                  </a:lnTo>
                  <a:lnTo>
                    <a:pt x="3836083" y="2724284"/>
                  </a:lnTo>
                  <a:cubicBezTo>
                    <a:pt x="3854665" y="2721873"/>
                    <a:pt x="3879588" y="2735121"/>
                    <a:pt x="3855093" y="2766852"/>
                  </a:cubicBezTo>
                  <a:cubicBezTo>
                    <a:pt x="3866868" y="2768189"/>
                    <a:pt x="3876170" y="2769694"/>
                    <a:pt x="3891384" y="2782113"/>
                  </a:cubicBezTo>
                  <a:cubicBezTo>
                    <a:pt x="3872174" y="2799532"/>
                    <a:pt x="3867081" y="2797476"/>
                    <a:pt x="3855515" y="2800376"/>
                  </a:cubicBezTo>
                  <a:cubicBezTo>
                    <a:pt x="3875064" y="2824279"/>
                    <a:pt x="3860432" y="2843043"/>
                    <a:pt x="3841929" y="2842221"/>
                  </a:cubicBezTo>
                  <a:lnTo>
                    <a:pt x="3835750" y="2840839"/>
                  </a:lnTo>
                  <a:lnTo>
                    <a:pt x="3835750" y="3132248"/>
                  </a:lnTo>
                  <a:lnTo>
                    <a:pt x="3840754" y="3128117"/>
                  </a:lnTo>
                  <a:cubicBezTo>
                    <a:pt x="3847658" y="3123177"/>
                    <a:pt x="3856370" y="3119555"/>
                    <a:pt x="3870197" y="3119347"/>
                  </a:cubicBezTo>
                  <a:cubicBezTo>
                    <a:pt x="3870019" y="3135697"/>
                    <a:pt x="3865138" y="3145731"/>
                    <a:pt x="3858987" y="3152982"/>
                  </a:cubicBezTo>
                  <a:lnTo>
                    <a:pt x="3857070" y="3154901"/>
                  </a:lnTo>
                  <a:lnTo>
                    <a:pt x="4038150" y="3154901"/>
                  </a:lnTo>
                  <a:lnTo>
                    <a:pt x="4037972" y="3146484"/>
                  </a:lnTo>
                  <a:cubicBezTo>
                    <a:pt x="4039852" y="3130457"/>
                    <a:pt x="4052995" y="3116112"/>
                    <a:pt x="4080094" y="3135645"/>
                  </a:cubicBezTo>
                  <a:cubicBezTo>
                    <a:pt x="4081043" y="3123832"/>
                    <a:pt x="4083124" y="3115808"/>
                    <a:pt x="4095036" y="3100195"/>
                  </a:cubicBezTo>
                  <a:cubicBezTo>
                    <a:pt x="4113077" y="3118822"/>
                    <a:pt x="4110308" y="3124420"/>
                    <a:pt x="4113586" y="3135885"/>
                  </a:cubicBezTo>
                  <a:cubicBezTo>
                    <a:pt x="4136834" y="3115561"/>
                    <a:pt x="4155324" y="3132048"/>
                    <a:pt x="4156227" y="3152552"/>
                  </a:cubicBezTo>
                  <a:lnTo>
                    <a:pt x="4155985" y="3154901"/>
                  </a:lnTo>
                  <a:lnTo>
                    <a:pt x="4366354" y="3154901"/>
                  </a:lnTo>
                  <a:lnTo>
                    <a:pt x="4365331" y="3153795"/>
                  </a:lnTo>
                  <a:cubicBezTo>
                    <a:pt x="4357368" y="3144995"/>
                    <a:pt x="4350460" y="3134902"/>
                    <a:pt x="4349501" y="3116489"/>
                  </a:cubicBezTo>
                  <a:cubicBezTo>
                    <a:pt x="4360398" y="3116204"/>
                    <a:pt x="4368622" y="3118360"/>
                    <a:pt x="4375154" y="3121778"/>
                  </a:cubicBezTo>
                  <a:lnTo>
                    <a:pt x="4380534" y="3125462"/>
                  </a:lnTo>
                  <a:lnTo>
                    <a:pt x="4377566" y="3101643"/>
                  </a:lnTo>
                  <a:cubicBezTo>
                    <a:pt x="4361833" y="2997941"/>
                    <a:pt x="4313113" y="2881058"/>
                    <a:pt x="4259109" y="2791347"/>
                  </a:cubicBezTo>
                  <a:lnTo>
                    <a:pt x="4254512" y="2783943"/>
                  </a:lnTo>
                  <a:lnTo>
                    <a:pt x="4243747" y="2785882"/>
                  </a:lnTo>
                  <a:cubicBezTo>
                    <a:pt x="4229107" y="2786135"/>
                    <a:pt x="4216231" y="2776592"/>
                    <a:pt x="4224926" y="2754329"/>
                  </a:cubicBezTo>
                  <a:cubicBezTo>
                    <a:pt x="4215190" y="2761086"/>
                    <a:pt x="4202353" y="2763881"/>
                    <a:pt x="4182727" y="2764571"/>
                  </a:cubicBezTo>
                  <a:cubicBezTo>
                    <a:pt x="4185690" y="2738810"/>
                    <a:pt x="4195724" y="2739203"/>
                    <a:pt x="4202510" y="2729398"/>
                  </a:cubicBezTo>
                  <a:cubicBezTo>
                    <a:pt x="4172053" y="2724310"/>
                    <a:pt x="4170687" y="2700555"/>
                    <a:pt x="4185142" y="2688976"/>
                  </a:cubicBezTo>
                  <a:lnTo>
                    <a:pt x="4186133" y="2688435"/>
                  </a:lnTo>
                  <a:lnTo>
                    <a:pt x="4183215" y="2684824"/>
                  </a:lnTo>
                  <a:cubicBezTo>
                    <a:pt x="4118655" y="2606938"/>
                    <a:pt x="4012664" y="2505869"/>
                    <a:pt x="3871267" y="2460158"/>
                  </a:cubicBezTo>
                  <a:close/>
                  <a:moveTo>
                    <a:pt x="3572013" y="2388308"/>
                  </a:moveTo>
                  <a:cubicBezTo>
                    <a:pt x="3580445" y="2387210"/>
                    <a:pt x="3588940" y="2387112"/>
                    <a:pt x="3595528" y="2388980"/>
                  </a:cubicBezTo>
                  <a:cubicBezTo>
                    <a:pt x="3583167" y="2392177"/>
                    <a:pt x="3576063" y="2395693"/>
                    <a:pt x="3566644" y="2401539"/>
                  </a:cubicBezTo>
                  <a:cubicBezTo>
                    <a:pt x="3557224" y="2407386"/>
                    <a:pt x="3546907" y="2417480"/>
                    <a:pt x="3539012" y="2424059"/>
                  </a:cubicBezTo>
                  <a:cubicBezTo>
                    <a:pt x="3531117" y="2430638"/>
                    <a:pt x="3525898" y="2435943"/>
                    <a:pt x="3519275" y="2441011"/>
                  </a:cubicBezTo>
                  <a:cubicBezTo>
                    <a:pt x="3512651" y="2446080"/>
                    <a:pt x="3506177" y="2450806"/>
                    <a:pt x="3499269" y="2454469"/>
                  </a:cubicBezTo>
                  <a:cubicBezTo>
                    <a:pt x="3492361" y="2458133"/>
                    <a:pt x="3486499" y="2460960"/>
                    <a:pt x="3477827" y="2462993"/>
                  </a:cubicBezTo>
                  <a:cubicBezTo>
                    <a:pt x="3469154" y="2465027"/>
                    <a:pt x="3454844" y="2468755"/>
                    <a:pt x="3447234" y="2466668"/>
                  </a:cubicBezTo>
                  <a:cubicBezTo>
                    <a:pt x="3441505" y="2472377"/>
                    <a:pt x="3435915" y="2479900"/>
                    <a:pt x="3435391" y="2485417"/>
                  </a:cubicBezTo>
                  <a:cubicBezTo>
                    <a:pt x="3434868" y="2490935"/>
                    <a:pt x="3437678" y="2496485"/>
                    <a:pt x="3444093" y="2499774"/>
                  </a:cubicBezTo>
                  <a:cubicBezTo>
                    <a:pt x="3450507" y="2503063"/>
                    <a:pt x="3463322" y="2503599"/>
                    <a:pt x="3473879" y="2505154"/>
                  </a:cubicBezTo>
                  <a:cubicBezTo>
                    <a:pt x="3484436" y="2506708"/>
                    <a:pt x="3496248" y="2508114"/>
                    <a:pt x="3507432" y="2509101"/>
                  </a:cubicBezTo>
                  <a:cubicBezTo>
                    <a:pt x="3518617" y="2510088"/>
                    <a:pt x="3529637" y="2509414"/>
                    <a:pt x="3540985" y="2511074"/>
                  </a:cubicBezTo>
                  <a:cubicBezTo>
                    <a:pt x="3552334" y="2512734"/>
                    <a:pt x="3566476" y="2515443"/>
                    <a:pt x="3575522" y="2519061"/>
                  </a:cubicBezTo>
                  <a:cubicBezTo>
                    <a:pt x="3584568" y="2522679"/>
                    <a:pt x="3590657" y="2527208"/>
                    <a:pt x="3595263" y="2532784"/>
                  </a:cubicBezTo>
                  <a:cubicBezTo>
                    <a:pt x="3599869" y="2538361"/>
                    <a:pt x="3603322" y="2546106"/>
                    <a:pt x="3603158" y="2552520"/>
                  </a:cubicBezTo>
                  <a:cubicBezTo>
                    <a:pt x="3602993" y="2558934"/>
                    <a:pt x="3600398" y="2565550"/>
                    <a:pt x="3594276" y="2571269"/>
                  </a:cubicBezTo>
                  <a:cubicBezTo>
                    <a:pt x="3588154" y="2576989"/>
                    <a:pt x="3580083" y="2583119"/>
                    <a:pt x="3566424" y="2586838"/>
                  </a:cubicBezTo>
                  <a:cubicBezTo>
                    <a:pt x="3552766" y="2590557"/>
                    <a:pt x="3515041" y="2591925"/>
                    <a:pt x="3512324" y="2593584"/>
                  </a:cubicBezTo>
                  <a:cubicBezTo>
                    <a:pt x="3521469" y="2595285"/>
                    <a:pt x="3534498" y="2598537"/>
                    <a:pt x="3542089" y="2600236"/>
                  </a:cubicBezTo>
                  <a:cubicBezTo>
                    <a:pt x="3549680" y="2601935"/>
                    <a:pt x="3552634" y="2603178"/>
                    <a:pt x="3557870" y="2603778"/>
                  </a:cubicBezTo>
                  <a:cubicBezTo>
                    <a:pt x="3563107" y="2604378"/>
                    <a:pt x="3569904" y="2602281"/>
                    <a:pt x="3573510" y="2603834"/>
                  </a:cubicBezTo>
                  <a:cubicBezTo>
                    <a:pt x="3577116" y="2605387"/>
                    <a:pt x="3573405" y="2610474"/>
                    <a:pt x="3579505" y="2613097"/>
                  </a:cubicBezTo>
                  <a:cubicBezTo>
                    <a:pt x="3585605" y="2615720"/>
                    <a:pt x="3586084" y="2611485"/>
                    <a:pt x="3591008" y="2608428"/>
                  </a:cubicBezTo>
                  <a:cubicBezTo>
                    <a:pt x="3591422" y="2619168"/>
                    <a:pt x="3586676" y="2618530"/>
                    <a:pt x="3585967" y="2622085"/>
                  </a:cubicBezTo>
                  <a:cubicBezTo>
                    <a:pt x="3585258" y="2625640"/>
                    <a:pt x="3586215" y="2626277"/>
                    <a:pt x="3586753" y="2629756"/>
                  </a:cubicBezTo>
                  <a:cubicBezTo>
                    <a:pt x="3587291" y="2633234"/>
                    <a:pt x="3585484" y="2634881"/>
                    <a:pt x="3593968" y="2636589"/>
                  </a:cubicBezTo>
                  <a:cubicBezTo>
                    <a:pt x="3589453" y="2642808"/>
                    <a:pt x="3586538" y="2637356"/>
                    <a:pt x="3585925" y="2639740"/>
                  </a:cubicBezTo>
                  <a:cubicBezTo>
                    <a:pt x="3585311" y="2642124"/>
                    <a:pt x="3592101" y="2644813"/>
                    <a:pt x="3590286" y="2650893"/>
                  </a:cubicBezTo>
                  <a:cubicBezTo>
                    <a:pt x="3588472" y="2656973"/>
                    <a:pt x="3585034" y="2656568"/>
                    <a:pt x="3582996" y="2658713"/>
                  </a:cubicBezTo>
                  <a:cubicBezTo>
                    <a:pt x="3580959" y="2660858"/>
                    <a:pt x="3577480" y="2660867"/>
                    <a:pt x="3578062" y="2663763"/>
                  </a:cubicBezTo>
                  <a:cubicBezTo>
                    <a:pt x="3578644" y="2666660"/>
                    <a:pt x="3586088" y="2671938"/>
                    <a:pt x="3586488" y="2676094"/>
                  </a:cubicBezTo>
                  <a:cubicBezTo>
                    <a:pt x="3586887" y="2680250"/>
                    <a:pt x="3583270" y="2685924"/>
                    <a:pt x="3580460" y="2688699"/>
                  </a:cubicBezTo>
                  <a:cubicBezTo>
                    <a:pt x="3580607" y="2692280"/>
                    <a:pt x="3582935" y="2690337"/>
                    <a:pt x="3588443" y="2693279"/>
                  </a:cubicBezTo>
                  <a:cubicBezTo>
                    <a:pt x="3579168" y="2693803"/>
                    <a:pt x="3574793" y="2693350"/>
                    <a:pt x="3573191" y="2688614"/>
                  </a:cubicBezTo>
                  <a:cubicBezTo>
                    <a:pt x="3569438" y="2686298"/>
                    <a:pt x="3565988" y="2686596"/>
                    <a:pt x="3564851" y="2683680"/>
                  </a:cubicBezTo>
                  <a:cubicBezTo>
                    <a:pt x="3563714" y="2680765"/>
                    <a:pt x="3566981" y="2671929"/>
                    <a:pt x="3566367" y="2671121"/>
                  </a:cubicBezTo>
                  <a:cubicBezTo>
                    <a:pt x="3565754" y="2670312"/>
                    <a:pt x="3562602" y="2676395"/>
                    <a:pt x="3561168" y="2678831"/>
                  </a:cubicBezTo>
                  <a:cubicBezTo>
                    <a:pt x="3559734" y="2681267"/>
                    <a:pt x="3559900" y="2684587"/>
                    <a:pt x="3557762" y="2685738"/>
                  </a:cubicBezTo>
                  <a:cubicBezTo>
                    <a:pt x="3555624" y="2686890"/>
                    <a:pt x="3553538" y="2683541"/>
                    <a:pt x="3552640" y="2685201"/>
                  </a:cubicBezTo>
                  <a:cubicBezTo>
                    <a:pt x="3551741" y="2686860"/>
                    <a:pt x="3549549" y="2690229"/>
                    <a:pt x="3552371" y="2695695"/>
                  </a:cubicBezTo>
                  <a:cubicBezTo>
                    <a:pt x="3547129" y="2692559"/>
                    <a:pt x="3541685" y="2690080"/>
                    <a:pt x="3543766" y="2682513"/>
                  </a:cubicBezTo>
                  <a:cubicBezTo>
                    <a:pt x="3539396" y="2681397"/>
                    <a:pt x="3536069" y="2683416"/>
                    <a:pt x="3537442" y="2677709"/>
                  </a:cubicBezTo>
                  <a:cubicBezTo>
                    <a:pt x="3537494" y="2676259"/>
                    <a:pt x="3541081" y="2672039"/>
                    <a:pt x="3546358" y="2666010"/>
                  </a:cubicBezTo>
                  <a:cubicBezTo>
                    <a:pt x="3526905" y="2673152"/>
                    <a:pt x="3529400" y="2659247"/>
                    <a:pt x="3530933" y="2656587"/>
                  </a:cubicBezTo>
                  <a:cubicBezTo>
                    <a:pt x="3525673" y="2660559"/>
                    <a:pt x="3527121" y="2658357"/>
                    <a:pt x="3518460" y="2662954"/>
                  </a:cubicBezTo>
                  <a:cubicBezTo>
                    <a:pt x="3519207" y="2657605"/>
                    <a:pt x="3525164" y="2649946"/>
                    <a:pt x="3530575" y="2650302"/>
                  </a:cubicBezTo>
                  <a:cubicBezTo>
                    <a:pt x="3534105" y="2647701"/>
                    <a:pt x="3534182" y="2647211"/>
                    <a:pt x="3538563" y="2646808"/>
                  </a:cubicBezTo>
                  <a:cubicBezTo>
                    <a:pt x="3542943" y="2646405"/>
                    <a:pt x="3553646" y="2649767"/>
                    <a:pt x="3556860" y="2647883"/>
                  </a:cubicBezTo>
                  <a:cubicBezTo>
                    <a:pt x="3560074" y="2645998"/>
                    <a:pt x="3557517" y="2639582"/>
                    <a:pt x="3557847" y="2635500"/>
                  </a:cubicBezTo>
                  <a:cubicBezTo>
                    <a:pt x="3558176" y="2631418"/>
                    <a:pt x="3560740" y="2625881"/>
                    <a:pt x="3558837" y="2623393"/>
                  </a:cubicBezTo>
                  <a:cubicBezTo>
                    <a:pt x="3556935" y="2620905"/>
                    <a:pt x="3551710" y="2620708"/>
                    <a:pt x="3546432" y="2620573"/>
                  </a:cubicBezTo>
                  <a:cubicBezTo>
                    <a:pt x="3541154" y="2620438"/>
                    <a:pt x="3530575" y="2620524"/>
                    <a:pt x="3527169" y="2622583"/>
                  </a:cubicBezTo>
                  <a:cubicBezTo>
                    <a:pt x="3523764" y="2624642"/>
                    <a:pt x="3520589" y="2626133"/>
                    <a:pt x="3526000" y="2632926"/>
                  </a:cubicBezTo>
                  <a:cubicBezTo>
                    <a:pt x="3517592" y="2633321"/>
                    <a:pt x="3515186" y="2634741"/>
                    <a:pt x="3508966" y="2634169"/>
                  </a:cubicBezTo>
                  <a:cubicBezTo>
                    <a:pt x="3502746" y="2633596"/>
                    <a:pt x="3492970" y="2630764"/>
                    <a:pt x="3488682" y="2629491"/>
                  </a:cubicBezTo>
                  <a:cubicBezTo>
                    <a:pt x="3484394" y="2628217"/>
                    <a:pt x="3485681" y="2627083"/>
                    <a:pt x="3483237" y="2626528"/>
                  </a:cubicBezTo>
                  <a:cubicBezTo>
                    <a:pt x="3485401" y="2632371"/>
                    <a:pt x="3482901" y="2637165"/>
                    <a:pt x="3484771" y="2641515"/>
                  </a:cubicBezTo>
                  <a:cubicBezTo>
                    <a:pt x="3489968" y="2643561"/>
                    <a:pt x="3492752" y="2647989"/>
                    <a:pt x="3494458" y="2652625"/>
                  </a:cubicBezTo>
                  <a:cubicBezTo>
                    <a:pt x="3496163" y="2657261"/>
                    <a:pt x="3497772" y="2666143"/>
                    <a:pt x="3495006" y="2669329"/>
                  </a:cubicBezTo>
                  <a:cubicBezTo>
                    <a:pt x="3492240" y="2672515"/>
                    <a:pt x="3482931" y="2671570"/>
                    <a:pt x="3477863" y="2671741"/>
                  </a:cubicBezTo>
                  <a:cubicBezTo>
                    <a:pt x="3472795" y="2671912"/>
                    <a:pt x="3467678" y="2669451"/>
                    <a:pt x="3464596" y="2670353"/>
                  </a:cubicBezTo>
                  <a:cubicBezTo>
                    <a:pt x="3461514" y="2671254"/>
                    <a:pt x="3460453" y="2675079"/>
                    <a:pt x="3459369" y="2677150"/>
                  </a:cubicBezTo>
                  <a:cubicBezTo>
                    <a:pt x="3458284" y="2679221"/>
                    <a:pt x="3460069" y="2681176"/>
                    <a:pt x="3458089" y="2682778"/>
                  </a:cubicBezTo>
                  <a:cubicBezTo>
                    <a:pt x="3456109" y="2684380"/>
                    <a:pt x="3450463" y="2687268"/>
                    <a:pt x="3447490" y="2686762"/>
                  </a:cubicBezTo>
                  <a:cubicBezTo>
                    <a:pt x="3445010" y="2685927"/>
                    <a:pt x="3442908" y="2680639"/>
                    <a:pt x="3440252" y="2679744"/>
                  </a:cubicBezTo>
                  <a:cubicBezTo>
                    <a:pt x="3437852" y="2680896"/>
                    <a:pt x="3436494" y="2680501"/>
                    <a:pt x="3431297" y="2680366"/>
                  </a:cubicBezTo>
                  <a:cubicBezTo>
                    <a:pt x="3434289" y="2685094"/>
                    <a:pt x="3430214" y="2688590"/>
                    <a:pt x="3427497" y="2689686"/>
                  </a:cubicBezTo>
                  <a:cubicBezTo>
                    <a:pt x="3427850" y="2692061"/>
                    <a:pt x="3428975" y="2692389"/>
                    <a:pt x="3434697" y="2694620"/>
                  </a:cubicBezTo>
                  <a:cubicBezTo>
                    <a:pt x="3424297" y="2698897"/>
                    <a:pt x="3416347" y="2692281"/>
                    <a:pt x="3417299" y="2687712"/>
                  </a:cubicBezTo>
                  <a:cubicBezTo>
                    <a:pt x="3416970" y="2685190"/>
                    <a:pt x="3418047" y="2685010"/>
                    <a:pt x="3415837" y="2682815"/>
                  </a:cubicBezTo>
                  <a:cubicBezTo>
                    <a:pt x="3417465" y="2680620"/>
                    <a:pt x="3417613" y="2673305"/>
                    <a:pt x="3413251" y="2680684"/>
                  </a:cubicBezTo>
                  <a:cubicBezTo>
                    <a:pt x="3407609" y="2677315"/>
                    <a:pt x="3407115" y="2681449"/>
                    <a:pt x="3407065" y="2682303"/>
                  </a:cubicBezTo>
                  <a:cubicBezTo>
                    <a:pt x="3407015" y="2683158"/>
                    <a:pt x="3408314" y="2684232"/>
                    <a:pt x="3412951" y="2685810"/>
                  </a:cubicBezTo>
                  <a:cubicBezTo>
                    <a:pt x="3407864" y="2686876"/>
                    <a:pt x="3399803" y="2686512"/>
                    <a:pt x="3400851" y="2681791"/>
                  </a:cubicBezTo>
                  <a:cubicBezTo>
                    <a:pt x="3397038" y="2675791"/>
                    <a:pt x="3396118" y="2673069"/>
                    <a:pt x="3395954" y="2670023"/>
                  </a:cubicBezTo>
                  <a:cubicBezTo>
                    <a:pt x="3395790" y="2666978"/>
                    <a:pt x="3397483" y="2664815"/>
                    <a:pt x="3399865" y="2663517"/>
                  </a:cubicBezTo>
                  <a:cubicBezTo>
                    <a:pt x="3402246" y="2662219"/>
                    <a:pt x="3407979" y="2663029"/>
                    <a:pt x="3410245" y="2662237"/>
                  </a:cubicBezTo>
                  <a:cubicBezTo>
                    <a:pt x="3412511" y="2661445"/>
                    <a:pt x="3414369" y="2659125"/>
                    <a:pt x="3413462" y="2658765"/>
                  </a:cubicBezTo>
                  <a:cubicBezTo>
                    <a:pt x="3412554" y="2658406"/>
                    <a:pt x="3407199" y="2660429"/>
                    <a:pt x="3404799" y="2660082"/>
                  </a:cubicBezTo>
                  <a:cubicBezTo>
                    <a:pt x="3402399" y="2659735"/>
                    <a:pt x="3399943" y="2658224"/>
                    <a:pt x="3399060" y="2656683"/>
                  </a:cubicBezTo>
                  <a:cubicBezTo>
                    <a:pt x="3398177" y="2655142"/>
                    <a:pt x="3401638" y="2650998"/>
                    <a:pt x="3399500" y="2650834"/>
                  </a:cubicBezTo>
                  <a:cubicBezTo>
                    <a:pt x="3397362" y="2650669"/>
                    <a:pt x="3396083" y="2651473"/>
                    <a:pt x="3388022" y="2656464"/>
                  </a:cubicBezTo>
                  <a:cubicBezTo>
                    <a:pt x="3389716" y="2652169"/>
                    <a:pt x="3390889" y="2643106"/>
                    <a:pt x="3403007" y="2642211"/>
                  </a:cubicBezTo>
                  <a:cubicBezTo>
                    <a:pt x="3406425" y="2637221"/>
                    <a:pt x="3411920" y="2637970"/>
                    <a:pt x="3415179" y="2638810"/>
                  </a:cubicBezTo>
                  <a:cubicBezTo>
                    <a:pt x="3418438" y="2639650"/>
                    <a:pt x="3419925" y="2644177"/>
                    <a:pt x="3422562" y="2647253"/>
                  </a:cubicBezTo>
                  <a:cubicBezTo>
                    <a:pt x="3425200" y="2650329"/>
                    <a:pt x="3427509" y="2656194"/>
                    <a:pt x="3431006" y="2657266"/>
                  </a:cubicBezTo>
                  <a:cubicBezTo>
                    <a:pt x="3434503" y="2658339"/>
                    <a:pt x="3439839" y="2654599"/>
                    <a:pt x="3443542" y="2653686"/>
                  </a:cubicBezTo>
                  <a:cubicBezTo>
                    <a:pt x="3447246" y="2652772"/>
                    <a:pt x="3448317" y="2653114"/>
                    <a:pt x="3453229" y="2651786"/>
                  </a:cubicBezTo>
                  <a:cubicBezTo>
                    <a:pt x="3448927" y="2646619"/>
                    <a:pt x="3446466" y="2646631"/>
                    <a:pt x="3443579" y="2645206"/>
                  </a:cubicBezTo>
                  <a:cubicBezTo>
                    <a:pt x="3440692" y="2643780"/>
                    <a:pt x="3437950" y="2644255"/>
                    <a:pt x="3435903" y="2643232"/>
                  </a:cubicBezTo>
                  <a:cubicBezTo>
                    <a:pt x="3433857" y="2642209"/>
                    <a:pt x="3432529" y="2641314"/>
                    <a:pt x="3431298" y="2639066"/>
                  </a:cubicBezTo>
                  <a:cubicBezTo>
                    <a:pt x="3430068" y="2636818"/>
                    <a:pt x="3428612" y="2634065"/>
                    <a:pt x="3428520" y="2629747"/>
                  </a:cubicBezTo>
                  <a:cubicBezTo>
                    <a:pt x="3428429" y="2625428"/>
                    <a:pt x="3429671" y="2617521"/>
                    <a:pt x="3430750" y="2613153"/>
                  </a:cubicBezTo>
                  <a:cubicBezTo>
                    <a:pt x="3429014" y="2613903"/>
                    <a:pt x="3424377" y="2617734"/>
                    <a:pt x="3418615" y="2618636"/>
                  </a:cubicBezTo>
                  <a:cubicBezTo>
                    <a:pt x="3412852" y="2619537"/>
                    <a:pt x="3402833" y="2617856"/>
                    <a:pt x="3396175" y="2618562"/>
                  </a:cubicBezTo>
                  <a:cubicBezTo>
                    <a:pt x="3389516" y="2619268"/>
                    <a:pt x="3381937" y="2619084"/>
                    <a:pt x="3378665" y="2622874"/>
                  </a:cubicBezTo>
                  <a:cubicBezTo>
                    <a:pt x="3375394" y="2626663"/>
                    <a:pt x="3381053" y="2634821"/>
                    <a:pt x="3376545" y="2641298"/>
                  </a:cubicBezTo>
                  <a:cubicBezTo>
                    <a:pt x="3372036" y="2647774"/>
                    <a:pt x="3374668" y="2641150"/>
                    <a:pt x="3366969" y="2644841"/>
                  </a:cubicBezTo>
                  <a:cubicBezTo>
                    <a:pt x="3359269" y="2648532"/>
                    <a:pt x="3341647" y="2664455"/>
                    <a:pt x="3330346" y="2663443"/>
                  </a:cubicBezTo>
                  <a:cubicBezTo>
                    <a:pt x="3332097" y="2658848"/>
                    <a:pt x="3336616" y="2657067"/>
                    <a:pt x="3330639" y="2652588"/>
                  </a:cubicBezTo>
                  <a:cubicBezTo>
                    <a:pt x="3326965" y="2655788"/>
                    <a:pt x="3324676" y="2661624"/>
                    <a:pt x="3315981" y="2659095"/>
                  </a:cubicBezTo>
                  <a:cubicBezTo>
                    <a:pt x="3311894" y="2661172"/>
                    <a:pt x="3308903" y="2664267"/>
                    <a:pt x="3306113" y="2665052"/>
                  </a:cubicBezTo>
                  <a:cubicBezTo>
                    <a:pt x="3305370" y="2670188"/>
                    <a:pt x="3305217" y="2671843"/>
                    <a:pt x="3302311" y="2674554"/>
                  </a:cubicBezTo>
                  <a:cubicBezTo>
                    <a:pt x="3299405" y="2677265"/>
                    <a:pt x="3299187" y="2678562"/>
                    <a:pt x="3288677" y="2681316"/>
                  </a:cubicBezTo>
                  <a:cubicBezTo>
                    <a:pt x="3289171" y="2677161"/>
                    <a:pt x="3294789" y="2677212"/>
                    <a:pt x="3294272" y="2671886"/>
                  </a:cubicBezTo>
                  <a:cubicBezTo>
                    <a:pt x="3284031" y="2678077"/>
                    <a:pt x="3276832" y="2675052"/>
                    <a:pt x="3271757" y="2679048"/>
                  </a:cubicBezTo>
                  <a:cubicBezTo>
                    <a:pt x="3266682" y="2683044"/>
                    <a:pt x="3264468" y="2685481"/>
                    <a:pt x="3263823" y="2695862"/>
                  </a:cubicBezTo>
                  <a:cubicBezTo>
                    <a:pt x="3261388" y="2688586"/>
                    <a:pt x="3259666" y="2686289"/>
                    <a:pt x="3259703" y="2681452"/>
                  </a:cubicBezTo>
                  <a:cubicBezTo>
                    <a:pt x="3257436" y="2682757"/>
                    <a:pt x="3258799" y="2680308"/>
                    <a:pt x="3254319" y="2684752"/>
                  </a:cubicBezTo>
                  <a:cubicBezTo>
                    <a:pt x="3253167" y="2678703"/>
                    <a:pt x="3252755" y="2684813"/>
                    <a:pt x="3254321" y="2675868"/>
                  </a:cubicBezTo>
                  <a:cubicBezTo>
                    <a:pt x="3251281" y="2675625"/>
                    <a:pt x="3238723" y="2677582"/>
                    <a:pt x="3234800" y="2677150"/>
                  </a:cubicBezTo>
                  <a:cubicBezTo>
                    <a:pt x="3230876" y="2676718"/>
                    <a:pt x="3233175" y="2674524"/>
                    <a:pt x="3230782" y="2673274"/>
                  </a:cubicBezTo>
                  <a:cubicBezTo>
                    <a:pt x="3228645" y="2680470"/>
                    <a:pt x="3219398" y="2686963"/>
                    <a:pt x="3217625" y="2686799"/>
                  </a:cubicBezTo>
                  <a:cubicBezTo>
                    <a:pt x="3215852" y="2686635"/>
                    <a:pt x="3223473" y="2679946"/>
                    <a:pt x="3220146" y="2672288"/>
                  </a:cubicBezTo>
                  <a:cubicBezTo>
                    <a:pt x="3218866" y="2671795"/>
                    <a:pt x="3215534" y="2679137"/>
                    <a:pt x="3213019" y="2677699"/>
                  </a:cubicBezTo>
                  <a:cubicBezTo>
                    <a:pt x="3213830" y="2671398"/>
                    <a:pt x="3211106" y="2669114"/>
                    <a:pt x="3208121" y="2667243"/>
                  </a:cubicBezTo>
                  <a:cubicBezTo>
                    <a:pt x="3209742" y="2676120"/>
                    <a:pt x="3198422" y="2681719"/>
                    <a:pt x="3194340" y="2682084"/>
                  </a:cubicBezTo>
                  <a:cubicBezTo>
                    <a:pt x="3190259" y="2682449"/>
                    <a:pt x="3187153" y="2674993"/>
                    <a:pt x="3183632" y="2669436"/>
                  </a:cubicBezTo>
                  <a:cubicBezTo>
                    <a:pt x="3179087" y="2670788"/>
                    <a:pt x="3182677" y="2677879"/>
                    <a:pt x="3177821" y="2682522"/>
                  </a:cubicBezTo>
                  <a:cubicBezTo>
                    <a:pt x="3172965" y="2687165"/>
                    <a:pt x="3170541" y="2681121"/>
                    <a:pt x="3169853" y="2683472"/>
                  </a:cubicBezTo>
                  <a:cubicBezTo>
                    <a:pt x="3169164" y="2685823"/>
                    <a:pt x="3169692" y="2691140"/>
                    <a:pt x="3173690" y="2696630"/>
                  </a:cubicBezTo>
                  <a:cubicBezTo>
                    <a:pt x="3155679" y="2690348"/>
                    <a:pt x="3164664" y="2683679"/>
                    <a:pt x="3161593" y="2679562"/>
                  </a:cubicBezTo>
                  <a:cubicBezTo>
                    <a:pt x="3158523" y="2675444"/>
                    <a:pt x="3154810" y="2675653"/>
                    <a:pt x="3155267" y="2671925"/>
                  </a:cubicBezTo>
                  <a:cubicBezTo>
                    <a:pt x="3155724" y="2668197"/>
                    <a:pt x="3166528" y="2661403"/>
                    <a:pt x="3164334" y="2657193"/>
                  </a:cubicBezTo>
                  <a:cubicBezTo>
                    <a:pt x="3161374" y="2658101"/>
                    <a:pt x="3157365" y="2662494"/>
                    <a:pt x="3154136" y="2663042"/>
                  </a:cubicBezTo>
                  <a:cubicBezTo>
                    <a:pt x="3150908" y="2663590"/>
                    <a:pt x="3146972" y="2662804"/>
                    <a:pt x="3144962" y="2660483"/>
                  </a:cubicBezTo>
                  <a:cubicBezTo>
                    <a:pt x="3142952" y="2658162"/>
                    <a:pt x="3144317" y="2650127"/>
                    <a:pt x="3142075" y="2649116"/>
                  </a:cubicBezTo>
                  <a:cubicBezTo>
                    <a:pt x="3139833" y="2648105"/>
                    <a:pt x="3139470" y="2647815"/>
                    <a:pt x="3132792" y="2656974"/>
                  </a:cubicBezTo>
                  <a:cubicBezTo>
                    <a:pt x="3127393" y="2644892"/>
                    <a:pt x="3144019" y="2639199"/>
                    <a:pt x="3149349" y="2642137"/>
                  </a:cubicBezTo>
                  <a:cubicBezTo>
                    <a:pt x="3154168" y="2638421"/>
                    <a:pt x="3154173" y="2637902"/>
                    <a:pt x="3158377" y="2638773"/>
                  </a:cubicBezTo>
                  <a:cubicBezTo>
                    <a:pt x="3162580" y="2639644"/>
                    <a:pt x="3166137" y="2654886"/>
                    <a:pt x="3174569" y="2647362"/>
                  </a:cubicBezTo>
                  <a:cubicBezTo>
                    <a:pt x="3172253" y="2642652"/>
                    <a:pt x="3162192" y="2641427"/>
                    <a:pt x="3160090" y="2638156"/>
                  </a:cubicBezTo>
                  <a:cubicBezTo>
                    <a:pt x="3157988" y="2634885"/>
                    <a:pt x="3157844" y="2631117"/>
                    <a:pt x="3161958" y="2627736"/>
                  </a:cubicBezTo>
                  <a:cubicBezTo>
                    <a:pt x="3160697" y="2624867"/>
                    <a:pt x="3160169" y="2623303"/>
                    <a:pt x="3152527" y="2620939"/>
                  </a:cubicBezTo>
                  <a:cubicBezTo>
                    <a:pt x="3163312" y="2616784"/>
                    <a:pt x="3165924" y="2622821"/>
                    <a:pt x="3170365" y="2623533"/>
                  </a:cubicBezTo>
                  <a:cubicBezTo>
                    <a:pt x="3174805" y="2624245"/>
                    <a:pt x="3175920" y="2621766"/>
                    <a:pt x="3179173" y="2625214"/>
                  </a:cubicBezTo>
                  <a:cubicBezTo>
                    <a:pt x="3182426" y="2628661"/>
                    <a:pt x="3184899" y="2641070"/>
                    <a:pt x="3189883" y="2644219"/>
                  </a:cubicBezTo>
                  <a:cubicBezTo>
                    <a:pt x="3194866" y="2647368"/>
                    <a:pt x="3202530" y="2645412"/>
                    <a:pt x="3209073" y="2644108"/>
                  </a:cubicBezTo>
                  <a:cubicBezTo>
                    <a:pt x="3215615" y="2642805"/>
                    <a:pt x="3221090" y="2637811"/>
                    <a:pt x="3229138" y="2636398"/>
                  </a:cubicBezTo>
                  <a:cubicBezTo>
                    <a:pt x="3237185" y="2634985"/>
                    <a:pt x="3249949" y="2636422"/>
                    <a:pt x="3257357" y="2635630"/>
                  </a:cubicBezTo>
                  <a:cubicBezTo>
                    <a:pt x="3264765" y="2634839"/>
                    <a:pt x="3267413" y="2633602"/>
                    <a:pt x="3273583" y="2631646"/>
                  </a:cubicBezTo>
                  <a:cubicBezTo>
                    <a:pt x="3279754" y="2629691"/>
                    <a:pt x="3291930" y="2626963"/>
                    <a:pt x="3294379" y="2623899"/>
                  </a:cubicBezTo>
                  <a:cubicBezTo>
                    <a:pt x="3291710" y="2619300"/>
                    <a:pt x="3289489" y="2618479"/>
                    <a:pt x="3287254" y="2615055"/>
                  </a:cubicBezTo>
                  <a:cubicBezTo>
                    <a:pt x="3285018" y="2611632"/>
                    <a:pt x="3282788" y="2604297"/>
                    <a:pt x="3280966" y="2603359"/>
                  </a:cubicBezTo>
                  <a:cubicBezTo>
                    <a:pt x="3279145" y="2602420"/>
                    <a:pt x="3278049" y="2598646"/>
                    <a:pt x="3276325" y="2609425"/>
                  </a:cubicBezTo>
                  <a:cubicBezTo>
                    <a:pt x="3268971" y="2608176"/>
                    <a:pt x="3271792" y="2599659"/>
                    <a:pt x="3270111" y="2598423"/>
                  </a:cubicBezTo>
                  <a:cubicBezTo>
                    <a:pt x="3268430" y="2597186"/>
                    <a:pt x="3267279" y="2596442"/>
                    <a:pt x="3266237" y="2602005"/>
                  </a:cubicBezTo>
                  <a:cubicBezTo>
                    <a:pt x="3260077" y="2599892"/>
                    <a:pt x="3263880" y="2595604"/>
                    <a:pt x="3260791" y="2594953"/>
                  </a:cubicBezTo>
                  <a:cubicBezTo>
                    <a:pt x="3257702" y="2594301"/>
                    <a:pt x="3251993" y="2598918"/>
                    <a:pt x="3247704" y="2598095"/>
                  </a:cubicBezTo>
                  <a:cubicBezTo>
                    <a:pt x="3243416" y="2597273"/>
                    <a:pt x="3236387" y="2593765"/>
                    <a:pt x="3235059" y="2590018"/>
                  </a:cubicBezTo>
                  <a:cubicBezTo>
                    <a:pt x="3233731" y="2586272"/>
                    <a:pt x="3232555" y="2582600"/>
                    <a:pt x="3239739" y="2575618"/>
                  </a:cubicBezTo>
                  <a:cubicBezTo>
                    <a:pt x="3239757" y="2582199"/>
                    <a:pt x="3242863" y="2585188"/>
                    <a:pt x="3245403" y="2586765"/>
                  </a:cubicBezTo>
                  <a:cubicBezTo>
                    <a:pt x="3247943" y="2588343"/>
                    <a:pt x="3252736" y="2586644"/>
                    <a:pt x="3254978" y="2585085"/>
                  </a:cubicBezTo>
                  <a:cubicBezTo>
                    <a:pt x="3257220" y="2583525"/>
                    <a:pt x="3259707" y="2580235"/>
                    <a:pt x="3258854" y="2577409"/>
                  </a:cubicBezTo>
                  <a:cubicBezTo>
                    <a:pt x="3258001" y="2574583"/>
                    <a:pt x="3249789" y="2573262"/>
                    <a:pt x="3249862" y="2568127"/>
                  </a:cubicBezTo>
                  <a:cubicBezTo>
                    <a:pt x="3249935" y="2562991"/>
                    <a:pt x="3254454" y="2563083"/>
                    <a:pt x="3257757" y="2560414"/>
                  </a:cubicBezTo>
                  <a:cubicBezTo>
                    <a:pt x="3257146" y="2557680"/>
                    <a:pt x="3255094" y="2555547"/>
                    <a:pt x="3252786" y="2555188"/>
                  </a:cubicBezTo>
                  <a:cubicBezTo>
                    <a:pt x="3250477" y="2554828"/>
                    <a:pt x="3246249" y="2558186"/>
                    <a:pt x="3243904" y="2558259"/>
                  </a:cubicBezTo>
                  <a:cubicBezTo>
                    <a:pt x="3241559" y="2558332"/>
                    <a:pt x="3240517" y="2555102"/>
                    <a:pt x="3238714" y="2555626"/>
                  </a:cubicBezTo>
                  <a:cubicBezTo>
                    <a:pt x="3236911" y="2556150"/>
                    <a:pt x="3235425" y="2557330"/>
                    <a:pt x="3233085" y="2561401"/>
                  </a:cubicBezTo>
                  <a:cubicBezTo>
                    <a:pt x="3230490" y="2557539"/>
                    <a:pt x="3226767" y="2554356"/>
                    <a:pt x="3234913" y="2548063"/>
                  </a:cubicBezTo>
                  <a:cubicBezTo>
                    <a:pt x="3234359" y="2543050"/>
                    <a:pt x="3235577" y="2540448"/>
                    <a:pt x="3238970" y="2538998"/>
                  </a:cubicBezTo>
                  <a:cubicBezTo>
                    <a:pt x="3242363" y="2537548"/>
                    <a:pt x="3249732" y="2538304"/>
                    <a:pt x="3255271" y="2539364"/>
                  </a:cubicBezTo>
                  <a:cubicBezTo>
                    <a:pt x="3255180" y="2532747"/>
                    <a:pt x="3244617" y="2537281"/>
                    <a:pt x="3240980" y="2531797"/>
                  </a:cubicBezTo>
                  <a:cubicBezTo>
                    <a:pt x="3238873" y="2528621"/>
                    <a:pt x="3243168" y="2522829"/>
                    <a:pt x="3242663" y="2520283"/>
                  </a:cubicBezTo>
                  <a:cubicBezTo>
                    <a:pt x="3242157" y="2517737"/>
                    <a:pt x="3236923" y="2517635"/>
                    <a:pt x="3237946" y="2516520"/>
                  </a:cubicBezTo>
                  <a:cubicBezTo>
                    <a:pt x="3238969" y="2515406"/>
                    <a:pt x="3246202" y="2512756"/>
                    <a:pt x="3248803" y="2513597"/>
                  </a:cubicBezTo>
                  <a:cubicBezTo>
                    <a:pt x="3251404" y="2514437"/>
                    <a:pt x="3253706" y="2517800"/>
                    <a:pt x="3253553" y="2521565"/>
                  </a:cubicBezTo>
                  <a:cubicBezTo>
                    <a:pt x="3255703" y="2523538"/>
                    <a:pt x="3257513" y="2521485"/>
                    <a:pt x="3260169" y="2524159"/>
                  </a:cubicBezTo>
                  <a:cubicBezTo>
                    <a:pt x="3264452" y="2528472"/>
                    <a:pt x="3265890" y="2539315"/>
                    <a:pt x="3266968" y="2539765"/>
                  </a:cubicBezTo>
                  <a:cubicBezTo>
                    <a:pt x="3272141" y="2533050"/>
                    <a:pt x="3264555" y="2531859"/>
                    <a:pt x="3265615" y="2528399"/>
                  </a:cubicBezTo>
                  <a:cubicBezTo>
                    <a:pt x="3266675" y="2524939"/>
                    <a:pt x="3272566" y="2521911"/>
                    <a:pt x="3273327" y="2519006"/>
                  </a:cubicBezTo>
                  <a:cubicBezTo>
                    <a:pt x="3274089" y="2516100"/>
                    <a:pt x="3271866" y="2514077"/>
                    <a:pt x="3270185" y="2510964"/>
                  </a:cubicBezTo>
                  <a:cubicBezTo>
                    <a:pt x="3276515" y="2510793"/>
                    <a:pt x="3279821" y="2515503"/>
                    <a:pt x="3282136" y="2517982"/>
                  </a:cubicBezTo>
                  <a:cubicBezTo>
                    <a:pt x="3284450" y="2520461"/>
                    <a:pt x="3283887" y="2523290"/>
                    <a:pt x="3284072" y="2525840"/>
                  </a:cubicBezTo>
                  <a:cubicBezTo>
                    <a:pt x="3284258" y="2528389"/>
                    <a:pt x="3283886" y="2530926"/>
                    <a:pt x="3283247" y="2533277"/>
                  </a:cubicBezTo>
                  <a:cubicBezTo>
                    <a:pt x="3282607" y="2535629"/>
                    <a:pt x="3280707" y="2536314"/>
                    <a:pt x="3279468" y="2539692"/>
                  </a:cubicBezTo>
                  <a:cubicBezTo>
                    <a:pt x="3278229" y="2543069"/>
                    <a:pt x="3276349" y="2549335"/>
                    <a:pt x="3275813" y="2553544"/>
                  </a:cubicBezTo>
                  <a:cubicBezTo>
                    <a:pt x="3275277" y="2557753"/>
                    <a:pt x="3274637" y="2561792"/>
                    <a:pt x="3276251" y="2564947"/>
                  </a:cubicBezTo>
                  <a:cubicBezTo>
                    <a:pt x="3277865" y="2568102"/>
                    <a:pt x="3282013" y="2569594"/>
                    <a:pt x="3285497" y="2572475"/>
                  </a:cubicBezTo>
                  <a:cubicBezTo>
                    <a:pt x="3288982" y="2575356"/>
                    <a:pt x="3294544" y="2579490"/>
                    <a:pt x="3297158" y="2582233"/>
                  </a:cubicBezTo>
                  <a:cubicBezTo>
                    <a:pt x="3297724" y="2577298"/>
                    <a:pt x="3299418" y="2568972"/>
                    <a:pt x="3300411" y="2564106"/>
                  </a:cubicBezTo>
                  <a:cubicBezTo>
                    <a:pt x="3301404" y="2559239"/>
                    <a:pt x="3302184" y="2556311"/>
                    <a:pt x="3303116" y="2553034"/>
                  </a:cubicBezTo>
                  <a:cubicBezTo>
                    <a:pt x="3304047" y="2549757"/>
                    <a:pt x="3306067" y="2546815"/>
                    <a:pt x="3306002" y="2544443"/>
                  </a:cubicBezTo>
                  <a:cubicBezTo>
                    <a:pt x="3305938" y="2542072"/>
                    <a:pt x="3302235" y="2540945"/>
                    <a:pt x="3302728" y="2538807"/>
                  </a:cubicBezTo>
                  <a:cubicBezTo>
                    <a:pt x="3307463" y="2536937"/>
                    <a:pt x="3311506" y="2522603"/>
                    <a:pt x="3314958" y="2518895"/>
                  </a:cubicBezTo>
                  <a:cubicBezTo>
                    <a:pt x="3310733" y="2516210"/>
                    <a:pt x="3310439" y="2515721"/>
                    <a:pt x="3309110" y="2511951"/>
                  </a:cubicBezTo>
                  <a:cubicBezTo>
                    <a:pt x="3313156" y="2510739"/>
                    <a:pt x="3322640" y="2498172"/>
                    <a:pt x="3327203" y="2495505"/>
                  </a:cubicBezTo>
                  <a:cubicBezTo>
                    <a:pt x="3325112" y="2489767"/>
                    <a:pt x="3327860" y="2480580"/>
                    <a:pt x="3330346" y="2478777"/>
                  </a:cubicBezTo>
                  <a:cubicBezTo>
                    <a:pt x="3332832" y="2476974"/>
                    <a:pt x="3337493" y="2481585"/>
                    <a:pt x="3340581" y="2483151"/>
                  </a:cubicBezTo>
                  <a:cubicBezTo>
                    <a:pt x="3343413" y="2476117"/>
                    <a:pt x="3348865" y="2480106"/>
                    <a:pt x="3353482" y="2479497"/>
                  </a:cubicBezTo>
                  <a:cubicBezTo>
                    <a:pt x="3356755" y="2477544"/>
                    <a:pt x="3362668" y="2477615"/>
                    <a:pt x="3368285" y="2479497"/>
                  </a:cubicBezTo>
                  <a:cubicBezTo>
                    <a:pt x="3373902" y="2481379"/>
                    <a:pt x="3383004" y="2487013"/>
                    <a:pt x="3387183" y="2490790"/>
                  </a:cubicBezTo>
                  <a:cubicBezTo>
                    <a:pt x="3391361" y="2494566"/>
                    <a:pt x="3393149" y="2495520"/>
                    <a:pt x="3393358" y="2502156"/>
                  </a:cubicBezTo>
                  <a:cubicBezTo>
                    <a:pt x="3394911" y="2505567"/>
                    <a:pt x="3398636" y="2507614"/>
                    <a:pt x="3396502" y="2511257"/>
                  </a:cubicBezTo>
                  <a:cubicBezTo>
                    <a:pt x="3405885" y="2511828"/>
                    <a:pt x="3408793" y="2514998"/>
                    <a:pt x="3408953" y="2516732"/>
                  </a:cubicBezTo>
                  <a:cubicBezTo>
                    <a:pt x="3409631" y="2524119"/>
                    <a:pt x="3400711" y="2528301"/>
                    <a:pt x="3398804" y="2529605"/>
                  </a:cubicBezTo>
                  <a:cubicBezTo>
                    <a:pt x="3400736" y="2534235"/>
                    <a:pt x="3401235" y="2535501"/>
                    <a:pt x="3400340" y="2539254"/>
                  </a:cubicBezTo>
                  <a:cubicBezTo>
                    <a:pt x="3399444" y="2543006"/>
                    <a:pt x="3395740" y="2547735"/>
                    <a:pt x="3393431" y="2552121"/>
                  </a:cubicBezTo>
                  <a:cubicBezTo>
                    <a:pt x="3391123" y="2556507"/>
                    <a:pt x="3387638" y="2562303"/>
                    <a:pt x="3386487" y="2565568"/>
                  </a:cubicBezTo>
                  <a:cubicBezTo>
                    <a:pt x="3385335" y="2568832"/>
                    <a:pt x="3383551" y="2571281"/>
                    <a:pt x="3386524" y="2571707"/>
                  </a:cubicBezTo>
                  <a:cubicBezTo>
                    <a:pt x="3389496" y="2572134"/>
                    <a:pt x="3397660" y="2569022"/>
                    <a:pt x="3404324" y="2568127"/>
                  </a:cubicBezTo>
                  <a:cubicBezTo>
                    <a:pt x="3410988" y="2567231"/>
                    <a:pt x="3419553" y="2566476"/>
                    <a:pt x="3426510" y="2566335"/>
                  </a:cubicBezTo>
                  <a:cubicBezTo>
                    <a:pt x="3433467" y="2566195"/>
                    <a:pt x="3436659" y="2565860"/>
                    <a:pt x="3446065" y="2567285"/>
                  </a:cubicBezTo>
                  <a:cubicBezTo>
                    <a:pt x="3455470" y="2568711"/>
                    <a:pt x="3472361" y="2572749"/>
                    <a:pt x="3482943" y="2574887"/>
                  </a:cubicBezTo>
                  <a:cubicBezTo>
                    <a:pt x="3493525" y="2577025"/>
                    <a:pt x="3496819" y="2580156"/>
                    <a:pt x="3509557" y="2580114"/>
                  </a:cubicBezTo>
                  <a:cubicBezTo>
                    <a:pt x="3522294" y="2580071"/>
                    <a:pt x="3546431" y="2579125"/>
                    <a:pt x="3559370" y="2574631"/>
                  </a:cubicBezTo>
                  <a:cubicBezTo>
                    <a:pt x="3572309" y="2570137"/>
                    <a:pt x="3586667" y="2560303"/>
                    <a:pt x="3587191" y="2553150"/>
                  </a:cubicBezTo>
                  <a:cubicBezTo>
                    <a:pt x="3587716" y="2545996"/>
                    <a:pt x="3580310" y="2536568"/>
                    <a:pt x="3562516" y="2531709"/>
                  </a:cubicBezTo>
                  <a:cubicBezTo>
                    <a:pt x="3544722" y="2526850"/>
                    <a:pt x="3501942" y="2527270"/>
                    <a:pt x="3480426" y="2523995"/>
                  </a:cubicBezTo>
                  <a:cubicBezTo>
                    <a:pt x="3458910" y="2520720"/>
                    <a:pt x="3444093" y="2517832"/>
                    <a:pt x="3433418" y="2512061"/>
                  </a:cubicBezTo>
                  <a:cubicBezTo>
                    <a:pt x="3422742" y="2506290"/>
                    <a:pt x="3416283" y="2497816"/>
                    <a:pt x="3416372" y="2489368"/>
                  </a:cubicBezTo>
                  <a:cubicBezTo>
                    <a:pt x="3416462" y="2480921"/>
                    <a:pt x="3417511" y="2470644"/>
                    <a:pt x="3433955" y="2461377"/>
                  </a:cubicBezTo>
                  <a:cubicBezTo>
                    <a:pt x="3434722" y="2453647"/>
                    <a:pt x="3433809" y="2451175"/>
                    <a:pt x="3438176" y="2445942"/>
                  </a:cubicBezTo>
                  <a:cubicBezTo>
                    <a:pt x="3442542" y="2440709"/>
                    <a:pt x="3452231" y="2434749"/>
                    <a:pt x="3460155" y="2429980"/>
                  </a:cubicBezTo>
                  <a:cubicBezTo>
                    <a:pt x="3468079" y="2425211"/>
                    <a:pt x="3478471" y="2421754"/>
                    <a:pt x="3485721" y="2417328"/>
                  </a:cubicBezTo>
                  <a:cubicBezTo>
                    <a:pt x="3492972" y="2412902"/>
                    <a:pt x="3493458" y="2414158"/>
                    <a:pt x="3503658" y="2403424"/>
                  </a:cubicBezTo>
                  <a:cubicBezTo>
                    <a:pt x="3507138" y="2413926"/>
                    <a:pt x="3497550" y="2427038"/>
                    <a:pt x="3485637" y="2438404"/>
                  </a:cubicBezTo>
                  <a:cubicBezTo>
                    <a:pt x="3499260" y="2437675"/>
                    <a:pt x="3511015" y="2418692"/>
                    <a:pt x="3520884" y="2411949"/>
                  </a:cubicBezTo>
                  <a:cubicBezTo>
                    <a:pt x="3530752" y="2405206"/>
                    <a:pt x="3536216" y="2397921"/>
                    <a:pt x="3548880" y="2393645"/>
                  </a:cubicBezTo>
                  <a:cubicBezTo>
                    <a:pt x="3555213" y="2391507"/>
                    <a:pt x="3563581" y="2389407"/>
                    <a:pt x="3572013" y="2388308"/>
                  </a:cubicBezTo>
                  <a:close/>
                  <a:moveTo>
                    <a:pt x="3835993" y="2375596"/>
                  </a:moveTo>
                  <a:cubicBezTo>
                    <a:pt x="3850373" y="2375006"/>
                    <a:pt x="3866023" y="2390889"/>
                    <a:pt x="3864512" y="2410438"/>
                  </a:cubicBezTo>
                  <a:cubicBezTo>
                    <a:pt x="3848411" y="2397643"/>
                    <a:pt x="3838788" y="2404041"/>
                    <a:pt x="3835102" y="2411638"/>
                  </a:cubicBezTo>
                  <a:lnTo>
                    <a:pt x="3833644" y="2417832"/>
                  </a:lnTo>
                  <a:lnTo>
                    <a:pt x="3847315" y="2421208"/>
                  </a:lnTo>
                  <a:cubicBezTo>
                    <a:pt x="4039063" y="2475677"/>
                    <a:pt x="4166553" y="2611254"/>
                    <a:pt x="4233024" y="2698138"/>
                  </a:cubicBezTo>
                  <a:lnTo>
                    <a:pt x="4238219" y="2705085"/>
                  </a:lnTo>
                  <a:lnTo>
                    <a:pt x="4240714" y="2699908"/>
                  </a:lnTo>
                  <a:cubicBezTo>
                    <a:pt x="4249529" y="2686560"/>
                    <a:pt x="4268914" y="2680110"/>
                    <a:pt x="4291976" y="2679577"/>
                  </a:cubicBezTo>
                  <a:cubicBezTo>
                    <a:pt x="4287618" y="2709935"/>
                    <a:pt x="4269500" y="2719663"/>
                    <a:pt x="4254620" y="2725036"/>
                  </a:cubicBezTo>
                  <a:lnTo>
                    <a:pt x="4253169" y="2725527"/>
                  </a:lnTo>
                  <a:lnTo>
                    <a:pt x="4259662" y="2734594"/>
                  </a:lnTo>
                  <a:cubicBezTo>
                    <a:pt x="4330081" y="2837107"/>
                    <a:pt x="4394165" y="2993123"/>
                    <a:pt x="4413074" y="3125906"/>
                  </a:cubicBezTo>
                  <a:lnTo>
                    <a:pt x="4416423" y="3154381"/>
                  </a:lnTo>
                  <a:lnTo>
                    <a:pt x="4421150" y="3153288"/>
                  </a:lnTo>
                  <a:cubicBezTo>
                    <a:pt x="4434532" y="3149059"/>
                    <a:pt x="4436925" y="3139383"/>
                    <a:pt x="4425091" y="3124251"/>
                  </a:cubicBezTo>
                  <a:cubicBezTo>
                    <a:pt x="4450737" y="3115974"/>
                    <a:pt x="4484905" y="3172365"/>
                    <a:pt x="4431267" y="3172892"/>
                  </a:cubicBezTo>
                  <a:cubicBezTo>
                    <a:pt x="4438734" y="3182094"/>
                    <a:pt x="4444044" y="3190410"/>
                    <a:pt x="4446203" y="3209930"/>
                  </a:cubicBezTo>
                  <a:cubicBezTo>
                    <a:pt x="4420292" y="3208906"/>
                    <a:pt x="4418181" y="3205486"/>
                    <a:pt x="4408337" y="3196808"/>
                  </a:cubicBezTo>
                  <a:cubicBezTo>
                    <a:pt x="4409627" y="3240454"/>
                    <a:pt x="4356170" y="3231696"/>
                    <a:pt x="4357971" y="3194771"/>
                  </a:cubicBezTo>
                  <a:cubicBezTo>
                    <a:pt x="4381973" y="3211106"/>
                    <a:pt x="4386446" y="3196573"/>
                    <a:pt x="4387307" y="3187023"/>
                  </a:cubicBezTo>
                  <a:lnTo>
                    <a:pt x="4387428" y="3184716"/>
                  </a:lnTo>
                  <a:lnTo>
                    <a:pt x="4110229" y="3184716"/>
                  </a:lnTo>
                  <a:lnTo>
                    <a:pt x="4111496" y="3187233"/>
                  </a:lnTo>
                  <a:cubicBezTo>
                    <a:pt x="4116993" y="3202629"/>
                    <a:pt x="4111218" y="3221938"/>
                    <a:pt x="4097005" y="3240108"/>
                  </a:cubicBezTo>
                  <a:cubicBezTo>
                    <a:pt x="4079591" y="3223563"/>
                    <a:pt x="4078549" y="3203840"/>
                    <a:pt x="4082237" y="3187442"/>
                  </a:cubicBezTo>
                  <a:lnTo>
                    <a:pt x="4083017" y="3184716"/>
                  </a:lnTo>
                  <a:lnTo>
                    <a:pt x="3834100" y="3184716"/>
                  </a:lnTo>
                  <a:lnTo>
                    <a:pt x="3835103" y="3188777"/>
                  </a:lnTo>
                  <a:cubicBezTo>
                    <a:pt x="3840275" y="3201985"/>
                    <a:pt x="3855252" y="3203631"/>
                    <a:pt x="3864915" y="3195234"/>
                  </a:cubicBezTo>
                  <a:cubicBezTo>
                    <a:pt x="3868502" y="3214855"/>
                    <a:pt x="3820840" y="3252136"/>
                    <a:pt x="3814807" y="3198237"/>
                  </a:cubicBezTo>
                  <a:cubicBezTo>
                    <a:pt x="3805335" y="3205359"/>
                    <a:pt x="3796828" y="3210358"/>
                    <a:pt x="3777242" y="3211794"/>
                  </a:cubicBezTo>
                  <a:cubicBezTo>
                    <a:pt x="3779223" y="3185939"/>
                    <a:pt x="3785346" y="3184494"/>
                    <a:pt x="3791755" y="3174438"/>
                  </a:cubicBezTo>
                  <a:cubicBezTo>
                    <a:pt x="3746508" y="3169203"/>
                    <a:pt x="3758575" y="3127626"/>
                    <a:pt x="3795653" y="3124183"/>
                  </a:cubicBezTo>
                  <a:cubicBezTo>
                    <a:pt x="3783164" y="3145631"/>
                    <a:pt x="3790473" y="3151469"/>
                    <a:pt x="3798469" y="3153254"/>
                  </a:cubicBezTo>
                  <a:lnTo>
                    <a:pt x="3805433" y="3154051"/>
                  </a:lnTo>
                  <a:lnTo>
                    <a:pt x="3805433" y="2795475"/>
                  </a:lnTo>
                  <a:lnTo>
                    <a:pt x="3802487" y="2796956"/>
                  </a:lnTo>
                  <a:cubicBezTo>
                    <a:pt x="3786894" y="2802686"/>
                    <a:pt x="3767736" y="2797767"/>
                    <a:pt x="3750043" y="2782966"/>
                  </a:cubicBezTo>
                  <a:cubicBezTo>
                    <a:pt x="3767197" y="2764727"/>
                    <a:pt x="3787437" y="2765039"/>
                    <a:pt x="3803775" y="2769115"/>
                  </a:cubicBezTo>
                  <a:lnTo>
                    <a:pt x="3805433" y="2769612"/>
                  </a:lnTo>
                  <a:lnTo>
                    <a:pt x="3805433" y="2439044"/>
                  </a:lnTo>
                  <a:lnTo>
                    <a:pt x="3799368" y="2439844"/>
                  </a:lnTo>
                  <a:cubicBezTo>
                    <a:pt x="3786663" y="2443479"/>
                    <a:pt x="3787347" y="2458298"/>
                    <a:pt x="3794562" y="2468872"/>
                  </a:cubicBezTo>
                  <a:cubicBezTo>
                    <a:pt x="3774658" y="2470152"/>
                    <a:pt x="3741531" y="2424940"/>
                    <a:pt x="3788165" y="2418116"/>
                  </a:cubicBezTo>
                  <a:cubicBezTo>
                    <a:pt x="3782193" y="2407879"/>
                    <a:pt x="3775795" y="2396790"/>
                    <a:pt x="3776649" y="2377170"/>
                  </a:cubicBezTo>
                  <a:cubicBezTo>
                    <a:pt x="3802098" y="2382146"/>
                    <a:pt x="3806221" y="2389681"/>
                    <a:pt x="3815462" y="2397216"/>
                  </a:cubicBezTo>
                  <a:cubicBezTo>
                    <a:pt x="3819194" y="2382235"/>
                    <a:pt x="3827365" y="2375950"/>
                    <a:pt x="3835993" y="2375596"/>
                  </a:cubicBezTo>
                  <a:close/>
                  <a:moveTo>
                    <a:pt x="3712377" y="2271634"/>
                  </a:moveTo>
                  <a:lnTo>
                    <a:pt x="3712377" y="3290810"/>
                  </a:lnTo>
                  <a:lnTo>
                    <a:pt x="4563972" y="3290809"/>
                  </a:lnTo>
                  <a:cubicBezTo>
                    <a:pt x="4549982" y="2503409"/>
                    <a:pt x="3980367" y="2281159"/>
                    <a:pt x="3712377" y="2271634"/>
                  </a:cubicBezTo>
                  <a:close/>
                  <a:moveTo>
                    <a:pt x="3670932" y="2264789"/>
                  </a:moveTo>
                  <a:cubicBezTo>
                    <a:pt x="3031821" y="2309883"/>
                    <a:pt x="2834600" y="2873414"/>
                    <a:pt x="2797434" y="3287330"/>
                  </a:cubicBezTo>
                  <a:lnTo>
                    <a:pt x="3663973" y="3287330"/>
                  </a:lnTo>
                  <a:cubicBezTo>
                    <a:pt x="3666293" y="2946483"/>
                    <a:pt x="3668612" y="2605636"/>
                    <a:pt x="3670932" y="2264789"/>
                  </a:cubicBezTo>
                  <a:close/>
                  <a:moveTo>
                    <a:pt x="5153865" y="2199614"/>
                  </a:moveTo>
                  <a:cubicBezTo>
                    <a:pt x="5115520" y="2201307"/>
                    <a:pt x="5086573" y="2251076"/>
                    <a:pt x="5089210" y="2310776"/>
                  </a:cubicBezTo>
                  <a:cubicBezTo>
                    <a:pt x="5091846" y="2370476"/>
                    <a:pt x="5125068" y="2417499"/>
                    <a:pt x="5163413" y="2415805"/>
                  </a:cubicBezTo>
                  <a:cubicBezTo>
                    <a:pt x="5201758" y="2414112"/>
                    <a:pt x="5230705" y="2364343"/>
                    <a:pt x="5228068" y="2304643"/>
                  </a:cubicBezTo>
                  <a:cubicBezTo>
                    <a:pt x="5225432" y="2244943"/>
                    <a:pt x="5192209" y="2197920"/>
                    <a:pt x="5153865" y="2199614"/>
                  </a:cubicBezTo>
                  <a:close/>
                  <a:moveTo>
                    <a:pt x="5397715" y="1948523"/>
                  </a:moveTo>
                  <a:cubicBezTo>
                    <a:pt x="5375862" y="1946579"/>
                    <a:pt x="5350208" y="1952091"/>
                    <a:pt x="5325931" y="1965520"/>
                  </a:cubicBezTo>
                  <a:cubicBezTo>
                    <a:pt x="5277378" y="1992378"/>
                    <a:pt x="5252721" y="2040732"/>
                    <a:pt x="5270859" y="2073523"/>
                  </a:cubicBezTo>
                  <a:cubicBezTo>
                    <a:pt x="5288998" y="2106313"/>
                    <a:pt x="5343062" y="2111122"/>
                    <a:pt x="5391616" y="2084264"/>
                  </a:cubicBezTo>
                  <a:cubicBezTo>
                    <a:pt x="5440169" y="2057406"/>
                    <a:pt x="5464826" y="2009052"/>
                    <a:pt x="5446688" y="1976261"/>
                  </a:cubicBezTo>
                  <a:cubicBezTo>
                    <a:pt x="5437618" y="1959866"/>
                    <a:pt x="5419568" y="1950466"/>
                    <a:pt x="5397715" y="1948523"/>
                  </a:cubicBezTo>
                  <a:close/>
                  <a:moveTo>
                    <a:pt x="5405707" y="1906250"/>
                  </a:moveTo>
                  <a:cubicBezTo>
                    <a:pt x="5437766" y="1911180"/>
                    <a:pt x="5464920" y="1927469"/>
                    <a:pt x="5479568" y="1953950"/>
                  </a:cubicBezTo>
                  <a:cubicBezTo>
                    <a:pt x="5508865" y="2006912"/>
                    <a:pt x="5477046" y="2080585"/>
                    <a:pt x="5408500" y="2118502"/>
                  </a:cubicBezTo>
                  <a:cubicBezTo>
                    <a:pt x="5339953" y="2156419"/>
                    <a:pt x="5260635" y="2144223"/>
                    <a:pt x="5231339" y="2091261"/>
                  </a:cubicBezTo>
                  <a:cubicBezTo>
                    <a:pt x="5202042" y="2038299"/>
                    <a:pt x="5233861" y="1964627"/>
                    <a:pt x="5302407" y="1926709"/>
                  </a:cubicBezTo>
                  <a:cubicBezTo>
                    <a:pt x="5336681" y="1907751"/>
                    <a:pt x="5373647" y="1901320"/>
                    <a:pt x="5405707" y="1906250"/>
                  </a:cubicBezTo>
                  <a:close/>
                  <a:moveTo>
                    <a:pt x="5647301" y="1788468"/>
                  </a:moveTo>
                  <a:cubicBezTo>
                    <a:pt x="5626058" y="1873639"/>
                    <a:pt x="5591627" y="1946158"/>
                    <a:pt x="5570383" y="2031330"/>
                  </a:cubicBezTo>
                  <a:lnTo>
                    <a:pt x="6358692" y="2488869"/>
                  </a:lnTo>
                  <a:cubicBezTo>
                    <a:pt x="6421930" y="2427989"/>
                    <a:pt x="6467625" y="2361983"/>
                    <a:pt x="6530862" y="2301103"/>
                  </a:cubicBezTo>
                  <a:lnTo>
                    <a:pt x="6464692" y="2244784"/>
                  </a:lnTo>
                  <a:cubicBezTo>
                    <a:pt x="6463353" y="2264206"/>
                    <a:pt x="6468022" y="2306216"/>
                    <a:pt x="6441311" y="2342459"/>
                  </a:cubicBezTo>
                  <a:cubicBezTo>
                    <a:pt x="6419411" y="2302333"/>
                    <a:pt x="6417817" y="2300756"/>
                    <a:pt x="6416796" y="2275001"/>
                  </a:cubicBezTo>
                  <a:cubicBezTo>
                    <a:pt x="6396294" y="2299565"/>
                    <a:pt x="6380512" y="2332051"/>
                    <a:pt x="6358398" y="2358507"/>
                  </a:cubicBezTo>
                  <a:cubicBezTo>
                    <a:pt x="6383747" y="2353189"/>
                    <a:pt x="6378768" y="2346409"/>
                    <a:pt x="6418354" y="2371193"/>
                  </a:cubicBezTo>
                  <a:cubicBezTo>
                    <a:pt x="6386380" y="2407621"/>
                    <a:pt x="6342543" y="2396896"/>
                    <a:pt x="6314151" y="2384676"/>
                  </a:cubicBezTo>
                  <a:cubicBezTo>
                    <a:pt x="6285759" y="2372455"/>
                    <a:pt x="6244927" y="2326639"/>
                    <a:pt x="6247999" y="2297870"/>
                  </a:cubicBezTo>
                  <a:cubicBezTo>
                    <a:pt x="6244634" y="2276142"/>
                    <a:pt x="6305503" y="2256749"/>
                    <a:pt x="6330108" y="2334199"/>
                  </a:cubicBezTo>
                  <a:cubicBezTo>
                    <a:pt x="6344206" y="2319897"/>
                    <a:pt x="6417987" y="2258905"/>
                    <a:pt x="6314161" y="2211181"/>
                  </a:cubicBezTo>
                  <a:cubicBezTo>
                    <a:pt x="6370709" y="2168999"/>
                    <a:pt x="6391654" y="2113630"/>
                    <a:pt x="6373940" y="2054395"/>
                  </a:cubicBezTo>
                  <a:cubicBezTo>
                    <a:pt x="6341383" y="2057810"/>
                    <a:pt x="6284435" y="2082788"/>
                    <a:pt x="6258154" y="2178783"/>
                  </a:cubicBezTo>
                  <a:cubicBezTo>
                    <a:pt x="6191613" y="2066761"/>
                    <a:pt x="6151346" y="2176485"/>
                    <a:pt x="6142225" y="2192534"/>
                  </a:cubicBezTo>
                  <a:cubicBezTo>
                    <a:pt x="6246652" y="2200400"/>
                    <a:pt x="6207252" y="2265758"/>
                    <a:pt x="6184729" y="2265491"/>
                  </a:cubicBezTo>
                  <a:cubicBezTo>
                    <a:pt x="6073145" y="2264168"/>
                    <a:pt x="6047760" y="2188338"/>
                    <a:pt x="6070735" y="2125459"/>
                  </a:cubicBezTo>
                  <a:cubicBezTo>
                    <a:pt x="6094234" y="2135921"/>
                    <a:pt x="6102032" y="2152819"/>
                    <a:pt x="6106219" y="2186112"/>
                  </a:cubicBezTo>
                  <a:lnTo>
                    <a:pt x="6163791" y="2094523"/>
                  </a:lnTo>
                  <a:cubicBezTo>
                    <a:pt x="6148022" y="2100209"/>
                    <a:pt x="6132718" y="2101071"/>
                    <a:pt x="6092130" y="2095505"/>
                  </a:cubicBezTo>
                  <a:cubicBezTo>
                    <a:pt x="6128557" y="2029563"/>
                    <a:pt x="6158459" y="2041809"/>
                    <a:pt x="6196388" y="2040726"/>
                  </a:cubicBezTo>
                  <a:lnTo>
                    <a:pt x="6039773" y="1948578"/>
                  </a:lnTo>
                  <a:cubicBezTo>
                    <a:pt x="6057745" y="1981996"/>
                    <a:pt x="6083270" y="2001810"/>
                    <a:pt x="6044270" y="2066265"/>
                  </a:cubicBezTo>
                  <a:cubicBezTo>
                    <a:pt x="6019209" y="2033857"/>
                    <a:pt x="6012326" y="2020161"/>
                    <a:pt x="6009392" y="2003657"/>
                  </a:cubicBezTo>
                  <a:cubicBezTo>
                    <a:pt x="5992497" y="2035514"/>
                    <a:pt x="5975600" y="2067370"/>
                    <a:pt x="5958705" y="2099227"/>
                  </a:cubicBezTo>
                  <a:cubicBezTo>
                    <a:pt x="5989652" y="2086259"/>
                    <a:pt x="6008188" y="2084592"/>
                    <a:pt x="6028973" y="2099746"/>
                  </a:cubicBezTo>
                  <a:cubicBezTo>
                    <a:pt x="5985923" y="2151013"/>
                    <a:pt x="5907534" y="2166817"/>
                    <a:pt x="5850752" y="2070752"/>
                  </a:cubicBezTo>
                  <a:cubicBezTo>
                    <a:pt x="5839291" y="2051361"/>
                    <a:pt x="5876301" y="1984621"/>
                    <a:pt x="5935187" y="2071219"/>
                  </a:cubicBezTo>
                  <a:cubicBezTo>
                    <a:pt x="5944551" y="2055311"/>
                    <a:pt x="6019586" y="1965697"/>
                    <a:pt x="5889304" y="1963872"/>
                  </a:cubicBezTo>
                  <a:cubicBezTo>
                    <a:pt x="5959412" y="1893227"/>
                    <a:pt x="5952670" y="1831410"/>
                    <a:pt x="5939397" y="1801485"/>
                  </a:cubicBezTo>
                  <a:cubicBezTo>
                    <a:pt x="5879219" y="1815665"/>
                    <a:pt x="5841666" y="1861427"/>
                    <a:pt x="5833296" y="1931477"/>
                  </a:cubicBezTo>
                  <a:cubicBezTo>
                    <a:pt x="5740159" y="1865272"/>
                    <a:pt x="5724076" y="1959639"/>
                    <a:pt x="5718708" y="1978989"/>
                  </a:cubicBezTo>
                  <a:cubicBezTo>
                    <a:pt x="5798113" y="1961702"/>
                    <a:pt x="5811651" y="2024135"/>
                    <a:pt x="5791139" y="2032052"/>
                  </a:cubicBezTo>
                  <a:cubicBezTo>
                    <a:pt x="5767733" y="2049059"/>
                    <a:pt x="5707659" y="2036507"/>
                    <a:pt x="5682910" y="2017989"/>
                  </a:cubicBezTo>
                  <a:cubicBezTo>
                    <a:pt x="5658161" y="1999471"/>
                    <a:pt x="5627006" y="1966819"/>
                    <a:pt x="5642641" y="1920941"/>
                  </a:cubicBezTo>
                  <a:cubicBezTo>
                    <a:pt x="5683862" y="1942897"/>
                    <a:pt x="5675503" y="1941962"/>
                    <a:pt x="5683531" y="1966587"/>
                  </a:cubicBezTo>
                  <a:cubicBezTo>
                    <a:pt x="5695439" y="1934226"/>
                    <a:pt x="5715731" y="1904349"/>
                    <a:pt x="5726799" y="1874330"/>
                  </a:cubicBezTo>
                  <a:cubicBezTo>
                    <a:pt x="5703966" y="1886286"/>
                    <a:pt x="5701806" y="1885690"/>
                    <a:pt x="5656104" y="1886714"/>
                  </a:cubicBezTo>
                  <a:cubicBezTo>
                    <a:pt x="5674201" y="1845489"/>
                    <a:pt x="5712945" y="1828590"/>
                    <a:pt x="5729113" y="1817746"/>
                  </a:cubicBezTo>
                  <a:close/>
                  <a:moveTo>
                    <a:pt x="3669464" y="1704924"/>
                  </a:moveTo>
                  <a:cubicBezTo>
                    <a:pt x="3435862" y="1703764"/>
                    <a:pt x="2967177" y="1747770"/>
                    <a:pt x="2982774" y="1886525"/>
                  </a:cubicBezTo>
                  <a:cubicBezTo>
                    <a:pt x="3022227" y="2001424"/>
                    <a:pt x="3046341" y="1991157"/>
                    <a:pt x="3061727" y="2007874"/>
                  </a:cubicBezTo>
                  <a:lnTo>
                    <a:pt x="3111551" y="1982043"/>
                  </a:lnTo>
                  <a:cubicBezTo>
                    <a:pt x="3279323" y="1897042"/>
                    <a:pt x="3478109" y="1847036"/>
                    <a:pt x="3673578" y="1851486"/>
                  </a:cubicBezTo>
                  <a:cubicBezTo>
                    <a:pt x="3869047" y="1855936"/>
                    <a:pt x="4083350" y="1887443"/>
                    <a:pt x="4284368" y="2008743"/>
                  </a:cubicBezTo>
                  <a:cubicBezTo>
                    <a:pt x="4313294" y="1994626"/>
                    <a:pt x="4371333" y="1964152"/>
                    <a:pt x="4384384" y="1893484"/>
                  </a:cubicBezTo>
                  <a:cubicBezTo>
                    <a:pt x="4383596" y="1722465"/>
                    <a:pt x="3903066" y="1706084"/>
                    <a:pt x="3669464" y="1704924"/>
                  </a:cubicBezTo>
                  <a:close/>
                  <a:moveTo>
                    <a:pt x="1814826" y="1221152"/>
                  </a:moveTo>
                  <a:cubicBezTo>
                    <a:pt x="1801699" y="1220561"/>
                    <a:pt x="1791914" y="1225495"/>
                    <a:pt x="1760732" y="1238036"/>
                  </a:cubicBezTo>
                  <a:cubicBezTo>
                    <a:pt x="1719156" y="1254757"/>
                    <a:pt x="1609500" y="1299227"/>
                    <a:pt x="1568622" y="1319071"/>
                  </a:cubicBezTo>
                  <a:cubicBezTo>
                    <a:pt x="1527744" y="1338915"/>
                    <a:pt x="1520226" y="1338461"/>
                    <a:pt x="1515464" y="1357098"/>
                  </a:cubicBezTo>
                  <a:cubicBezTo>
                    <a:pt x="1510702" y="1375735"/>
                    <a:pt x="1511076" y="1428514"/>
                    <a:pt x="1516235" y="1440420"/>
                  </a:cubicBezTo>
                  <a:cubicBezTo>
                    <a:pt x="1521394" y="1452326"/>
                    <a:pt x="1538326" y="1438566"/>
                    <a:pt x="1546420" y="1428536"/>
                  </a:cubicBezTo>
                  <a:cubicBezTo>
                    <a:pt x="1554514" y="1418506"/>
                    <a:pt x="1558964" y="1392421"/>
                    <a:pt x="1569560" y="1385001"/>
                  </a:cubicBezTo>
                  <a:cubicBezTo>
                    <a:pt x="1580156" y="1377581"/>
                    <a:pt x="1601944" y="1378346"/>
                    <a:pt x="1609994" y="1384014"/>
                  </a:cubicBezTo>
                  <a:cubicBezTo>
                    <a:pt x="1618044" y="1389682"/>
                    <a:pt x="1622010" y="1407790"/>
                    <a:pt x="1617857" y="1419011"/>
                  </a:cubicBezTo>
                  <a:cubicBezTo>
                    <a:pt x="1613704" y="1430232"/>
                    <a:pt x="1585463" y="1454189"/>
                    <a:pt x="1596981" y="1456101"/>
                  </a:cubicBezTo>
                  <a:cubicBezTo>
                    <a:pt x="1608499" y="1458013"/>
                    <a:pt x="1663359" y="1425867"/>
                    <a:pt x="1686963" y="1430485"/>
                  </a:cubicBezTo>
                  <a:cubicBezTo>
                    <a:pt x="1710567" y="1435103"/>
                    <a:pt x="1739726" y="1481684"/>
                    <a:pt x="1740985" y="1507621"/>
                  </a:cubicBezTo>
                  <a:cubicBezTo>
                    <a:pt x="1742244" y="1533558"/>
                    <a:pt x="1693324" y="1549820"/>
                    <a:pt x="1694515" y="1586108"/>
                  </a:cubicBezTo>
                  <a:cubicBezTo>
                    <a:pt x="1695706" y="1622396"/>
                    <a:pt x="1717457" y="1696548"/>
                    <a:pt x="1748129" y="1725351"/>
                  </a:cubicBezTo>
                  <a:cubicBezTo>
                    <a:pt x="1778801" y="1754154"/>
                    <a:pt x="1845917" y="1773180"/>
                    <a:pt x="1878545" y="1758928"/>
                  </a:cubicBezTo>
                  <a:cubicBezTo>
                    <a:pt x="1911173" y="1744676"/>
                    <a:pt x="1944014" y="1680167"/>
                    <a:pt x="1943898" y="1639842"/>
                  </a:cubicBezTo>
                  <a:cubicBezTo>
                    <a:pt x="1943782" y="1599517"/>
                    <a:pt x="1903504" y="1542451"/>
                    <a:pt x="1877847" y="1516979"/>
                  </a:cubicBezTo>
                  <a:cubicBezTo>
                    <a:pt x="1852190" y="1491507"/>
                    <a:pt x="1807123" y="1505675"/>
                    <a:pt x="1789957" y="1487010"/>
                  </a:cubicBezTo>
                  <a:cubicBezTo>
                    <a:pt x="1772791" y="1468345"/>
                    <a:pt x="1763563" y="1427006"/>
                    <a:pt x="1774852" y="1404989"/>
                  </a:cubicBezTo>
                  <a:cubicBezTo>
                    <a:pt x="1786141" y="1382972"/>
                    <a:pt x="1851314" y="1367256"/>
                    <a:pt x="1857692" y="1354909"/>
                  </a:cubicBezTo>
                  <a:cubicBezTo>
                    <a:pt x="1864070" y="1342562"/>
                    <a:pt x="1823034" y="1338389"/>
                    <a:pt x="1813120" y="1330905"/>
                  </a:cubicBezTo>
                  <a:cubicBezTo>
                    <a:pt x="1803206" y="1323421"/>
                    <a:pt x="1798208" y="1310798"/>
                    <a:pt x="1802970" y="1302860"/>
                  </a:cubicBezTo>
                  <a:cubicBezTo>
                    <a:pt x="1807733" y="1294923"/>
                    <a:pt x="1825856" y="1285265"/>
                    <a:pt x="1841695" y="1283280"/>
                  </a:cubicBezTo>
                  <a:cubicBezTo>
                    <a:pt x="1857534" y="1281296"/>
                    <a:pt x="1882597" y="1300246"/>
                    <a:pt x="1893241" y="1298097"/>
                  </a:cubicBezTo>
                  <a:cubicBezTo>
                    <a:pt x="1903885" y="1295948"/>
                    <a:pt x="1916100" y="1282819"/>
                    <a:pt x="1905557" y="1270388"/>
                  </a:cubicBezTo>
                  <a:cubicBezTo>
                    <a:pt x="1895014" y="1257957"/>
                    <a:pt x="1854119" y="1228900"/>
                    <a:pt x="1829982" y="1223508"/>
                  </a:cubicBezTo>
                  <a:cubicBezTo>
                    <a:pt x="1823948" y="1222160"/>
                    <a:pt x="1819201" y="1221349"/>
                    <a:pt x="1814826" y="1221152"/>
                  </a:cubicBezTo>
                  <a:close/>
                  <a:moveTo>
                    <a:pt x="3858437" y="1211824"/>
                  </a:moveTo>
                  <a:lnTo>
                    <a:pt x="3855627" y="1222915"/>
                  </a:lnTo>
                  <a:lnTo>
                    <a:pt x="3855627" y="1222545"/>
                  </a:lnTo>
                  <a:cubicBezTo>
                    <a:pt x="3854904" y="1212777"/>
                    <a:pt x="3857286" y="1209902"/>
                    <a:pt x="3858437" y="1211824"/>
                  </a:cubicBezTo>
                  <a:close/>
                  <a:moveTo>
                    <a:pt x="2692630" y="1147476"/>
                  </a:moveTo>
                  <a:cubicBezTo>
                    <a:pt x="2729682" y="1147476"/>
                    <a:pt x="2759718" y="1177512"/>
                    <a:pt x="2759718" y="1214563"/>
                  </a:cubicBezTo>
                  <a:cubicBezTo>
                    <a:pt x="2759718" y="1251615"/>
                    <a:pt x="2729682" y="1281650"/>
                    <a:pt x="2692630" y="1281650"/>
                  </a:cubicBezTo>
                  <a:cubicBezTo>
                    <a:pt x="2655579" y="1281650"/>
                    <a:pt x="2625543" y="1251615"/>
                    <a:pt x="2625543" y="1214563"/>
                  </a:cubicBezTo>
                  <a:cubicBezTo>
                    <a:pt x="2625543" y="1177512"/>
                    <a:pt x="2655579" y="1147476"/>
                    <a:pt x="2692630" y="1147476"/>
                  </a:cubicBezTo>
                  <a:close/>
                  <a:moveTo>
                    <a:pt x="4659567" y="1147241"/>
                  </a:moveTo>
                  <a:cubicBezTo>
                    <a:pt x="4696619" y="1147241"/>
                    <a:pt x="4726655" y="1177277"/>
                    <a:pt x="4726655" y="1214328"/>
                  </a:cubicBezTo>
                  <a:cubicBezTo>
                    <a:pt x="4726655" y="1251379"/>
                    <a:pt x="4696619" y="1281415"/>
                    <a:pt x="4659567" y="1281415"/>
                  </a:cubicBezTo>
                  <a:cubicBezTo>
                    <a:pt x="4622516" y="1281415"/>
                    <a:pt x="4592480" y="1251379"/>
                    <a:pt x="4592480" y="1214328"/>
                  </a:cubicBezTo>
                  <a:cubicBezTo>
                    <a:pt x="4592480" y="1177277"/>
                    <a:pt x="4622516" y="1147241"/>
                    <a:pt x="4659567" y="1147241"/>
                  </a:cubicBezTo>
                  <a:close/>
                  <a:moveTo>
                    <a:pt x="5784522" y="1131955"/>
                  </a:moveTo>
                  <a:cubicBezTo>
                    <a:pt x="5768912" y="1134853"/>
                    <a:pt x="5755045" y="1142119"/>
                    <a:pt x="5745104" y="1156107"/>
                  </a:cubicBezTo>
                  <a:cubicBezTo>
                    <a:pt x="5725221" y="1184083"/>
                    <a:pt x="5727406" y="1183869"/>
                    <a:pt x="5722687" y="1245887"/>
                  </a:cubicBezTo>
                  <a:cubicBezTo>
                    <a:pt x="5803540" y="1211329"/>
                    <a:pt x="5833334" y="1205552"/>
                    <a:pt x="5948026" y="1197840"/>
                  </a:cubicBezTo>
                  <a:cubicBezTo>
                    <a:pt x="5843406" y="1147600"/>
                    <a:pt x="5868214" y="1140957"/>
                    <a:pt x="5834393" y="1134002"/>
                  </a:cubicBezTo>
                  <a:cubicBezTo>
                    <a:pt x="5817483" y="1130524"/>
                    <a:pt x="5800131" y="1129056"/>
                    <a:pt x="5784522" y="1131955"/>
                  </a:cubicBezTo>
                  <a:close/>
                  <a:moveTo>
                    <a:pt x="1511904" y="1123746"/>
                  </a:moveTo>
                  <a:cubicBezTo>
                    <a:pt x="1469784" y="1131126"/>
                    <a:pt x="1380324" y="1197241"/>
                    <a:pt x="1280647" y="1210711"/>
                  </a:cubicBezTo>
                  <a:cubicBezTo>
                    <a:pt x="1388404" y="1253815"/>
                    <a:pt x="1369416" y="1282036"/>
                    <a:pt x="1406875" y="1287680"/>
                  </a:cubicBezTo>
                  <a:cubicBezTo>
                    <a:pt x="1444334" y="1293324"/>
                    <a:pt x="1487439" y="1273824"/>
                    <a:pt x="1505399" y="1244576"/>
                  </a:cubicBezTo>
                  <a:cubicBezTo>
                    <a:pt x="1523359" y="1215328"/>
                    <a:pt x="1551580" y="1170685"/>
                    <a:pt x="1526949" y="1124504"/>
                  </a:cubicBezTo>
                  <a:cubicBezTo>
                    <a:pt x="1522972" y="1122836"/>
                    <a:pt x="1517921" y="1122692"/>
                    <a:pt x="1511904" y="1123746"/>
                  </a:cubicBezTo>
                  <a:close/>
                  <a:moveTo>
                    <a:pt x="3527170" y="1123076"/>
                  </a:moveTo>
                  <a:lnTo>
                    <a:pt x="3829949" y="1126522"/>
                  </a:lnTo>
                  <a:cubicBezTo>
                    <a:pt x="3828424" y="1135229"/>
                    <a:pt x="3735716" y="1179217"/>
                    <a:pt x="3717080" y="1292398"/>
                  </a:cubicBezTo>
                  <a:cubicBezTo>
                    <a:pt x="3721129" y="1306841"/>
                    <a:pt x="3786967" y="1259989"/>
                    <a:pt x="3854245" y="1213181"/>
                  </a:cubicBezTo>
                  <a:lnTo>
                    <a:pt x="3854047" y="1430653"/>
                  </a:lnTo>
                  <a:cubicBezTo>
                    <a:pt x="3838778" y="1371620"/>
                    <a:pt x="3747604" y="1354345"/>
                    <a:pt x="3702531" y="1341248"/>
                  </a:cubicBezTo>
                  <a:cubicBezTo>
                    <a:pt x="3711722" y="1392790"/>
                    <a:pt x="3731233" y="1467772"/>
                    <a:pt x="3848178" y="1507745"/>
                  </a:cubicBezTo>
                  <a:cubicBezTo>
                    <a:pt x="3885300" y="1528997"/>
                    <a:pt x="4060849" y="1493356"/>
                    <a:pt x="4075543" y="1447294"/>
                  </a:cubicBezTo>
                  <a:cubicBezTo>
                    <a:pt x="4095007" y="1437014"/>
                    <a:pt x="4040932" y="1279962"/>
                    <a:pt x="3955423" y="1443677"/>
                  </a:cubicBezTo>
                  <a:cubicBezTo>
                    <a:pt x="3953862" y="1385250"/>
                    <a:pt x="3893365" y="1275309"/>
                    <a:pt x="4003798" y="1255950"/>
                  </a:cubicBezTo>
                  <a:cubicBezTo>
                    <a:pt x="4064180" y="1249709"/>
                    <a:pt x="4089449" y="1324947"/>
                    <a:pt x="4101930" y="1384662"/>
                  </a:cubicBezTo>
                  <a:cubicBezTo>
                    <a:pt x="4138265" y="1296479"/>
                    <a:pt x="4213480" y="1237748"/>
                    <a:pt x="4255209" y="1282664"/>
                  </a:cubicBezTo>
                  <a:cubicBezTo>
                    <a:pt x="4331373" y="1336184"/>
                    <a:pt x="4234847" y="1411196"/>
                    <a:pt x="4234124" y="1453885"/>
                  </a:cubicBezTo>
                  <a:cubicBezTo>
                    <a:pt x="4197818" y="1300426"/>
                    <a:pt x="4114895" y="1436323"/>
                    <a:pt x="4123252" y="1454451"/>
                  </a:cubicBezTo>
                  <a:cubicBezTo>
                    <a:pt x="4131608" y="1472580"/>
                    <a:pt x="4160533" y="1529385"/>
                    <a:pt x="4274722" y="1541186"/>
                  </a:cubicBezTo>
                  <a:cubicBezTo>
                    <a:pt x="4356890" y="1561898"/>
                    <a:pt x="4460030" y="1485371"/>
                    <a:pt x="4467265" y="1468006"/>
                  </a:cubicBezTo>
                  <a:cubicBezTo>
                    <a:pt x="4474501" y="1450640"/>
                    <a:pt x="4426984" y="1428788"/>
                    <a:pt x="4330063" y="1468006"/>
                  </a:cubicBezTo>
                  <a:lnTo>
                    <a:pt x="4389982" y="1283953"/>
                  </a:lnTo>
                  <a:cubicBezTo>
                    <a:pt x="4414741" y="1341950"/>
                    <a:pt x="4477587" y="1440160"/>
                    <a:pt x="4493505" y="1412666"/>
                  </a:cubicBezTo>
                  <a:cubicBezTo>
                    <a:pt x="4509424" y="1385172"/>
                    <a:pt x="4498930" y="1319197"/>
                    <a:pt x="4461398" y="1225991"/>
                  </a:cubicBezTo>
                  <a:lnTo>
                    <a:pt x="4629951" y="1298898"/>
                  </a:lnTo>
                  <a:cubicBezTo>
                    <a:pt x="4556956" y="1389392"/>
                    <a:pt x="4487615" y="1505458"/>
                    <a:pt x="4417130" y="1690238"/>
                  </a:cubicBezTo>
                  <a:lnTo>
                    <a:pt x="4388595" y="1768919"/>
                  </a:lnTo>
                  <a:lnTo>
                    <a:pt x="4424801" y="1817842"/>
                  </a:lnTo>
                  <a:cubicBezTo>
                    <a:pt x="4435031" y="1838813"/>
                    <a:pt x="4447560" y="1862910"/>
                    <a:pt x="4447560" y="1885150"/>
                  </a:cubicBezTo>
                  <a:cubicBezTo>
                    <a:pt x="4433481" y="1922786"/>
                    <a:pt x="4456401" y="1992351"/>
                    <a:pt x="4340328" y="2043656"/>
                  </a:cubicBezTo>
                  <a:lnTo>
                    <a:pt x="4328191" y="2044818"/>
                  </a:lnTo>
                  <a:lnTo>
                    <a:pt x="4436882" y="2119572"/>
                  </a:lnTo>
                  <a:cubicBezTo>
                    <a:pt x="4566132" y="2220863"/>
                    <a:pt x="4678099" y="2347191"/>
                    <a:pt x="4766958" y="2492138"/>
                  </a:cubicBezTo>
                  <a:lnTo>
                    <a:pt x="4662825" y="2633227"/>
                  </a:lnTo>
                  <a:cubicBezTo>
                    <a:pt x="4650019" y="2680291"/>
                    <a:pt x="4691960" y="2717771"/>
                    <a:pt x="4723341" y="2781521"/>
                  </a:cubicBezTo>
                  <a:cubicBezTo>
                    <a:pt x="4754722" y="2845271"/>
                    <a:pt x="4802972" y="2962419"/>
                    <a:pt x="4835237" y="3022076"/>
                  </a:cubicBezTo>
                  <a:cubicBezTo>
                    <a:pt x="4853939" y="3058368"/>
                    <a:pt x="4887611" y="3112584"/>
                    <a:pt x="4910580" y="3148991"/>
                  </a:cubicBezTo>
                  <a:cubicBezTo>
                    <a:pt x="4920927" y="3170974"/>
                    <a:pt x="4976388" y="3206651"/>
                    <a:pt x="4988924" y="3234169"/>
                  </a:cubicBezTo>
                  <a:lnTo>
                    <a:pt x="4992149" y="3304573"/>
                  </a:lnTo>
                  <a:cubicBezTo>
                    <a:pt x="4992149" y="3806147"/>
                    <a:pt x="4780596" y="4248365"/>
                    <a:pt x="4429854" y="4509496"/>
                  </a:cubicBezTo>
                  <a:lnTo>
                    <a:pt x="4359717" y="4543698"/>
                  </a:lnTo>
                  <a:lnTo>
                    <a:pt x="4300110" y="4543026"/>
                  </a:lnTo>
                  <a:cubicBezTo>
                    <a:pt x="4205385" y="4534979"/>
                    <a:pt x="4095969" y="4510575"/>
                    <a:pt x="3987261" y="4479498"/>
                  </a:cubicBezTo>
                  <a:lnTo>
                    <a:pt x="3937542" y="4463892"/>
                  </a:lnTo>
                  <a:lnTo>
                    <a:pt x="3941290" y="4441147"/>
                  </a:lnTo>
                  <a:cubicBezTo>
                    <a:pt x="3942429" y="4415200"/>
                    <a:pt x="3950702" y="4387849"/>
                    <a:pt x="3962638" y="4360683"/>
                  </a:cubicBezTo>
                  <a:lnTo>
                    <a:pt x="3997379" y="4297058"/>
                  </a:lnTo>
                  <a:cubicBezTo>
                    <a:pt x="4024426" y="4284198"/>
                    <a:pt x="4067348" y="4242763"/>
                    <a:pt x="4094395" y="4229903"/>
                  </a:cubicBezTo>
                  <a:cubicBezTo>
                    <a:pt x="4347082" y="4076424"/>
                    <a:pt x="4514118" y="3812902"/>
                    <a:pt x="4555896" y="3466805"/>
                  </a:cubicBezTo>
                  <a:lnTo>
                    <a:pt x="4563687" y="3336609"/>
                  </a:lnTo>
                  <a:lnTo>
                    <a:pt x="3712377" y="3336608"/>
                  </a:lnTo>
                  <a:lnTo>
                    <a:pt x="3712377" y="4295335"/>
                  </a:lnTo>
                  <a:cubicBezTo>
                    <a:pt x="3793724" y="4284626"/>
                    <a:pt x="3843320" y="4299317"/>
                    <a:pt x="3908792" y="4301308"/>
                  </a:cubicBezTo>
                  <a:cubicBezTo>
                    <a:pt x="3904002" y="4318722"/>
                    <a:pt x="3868563" y="4358999"/>
                    <a:pt x="3865795" y="4375021"/>
                  </a:cubicBezTo>
                  <a:cubicBezTo>
                    <a:pt x="3863029" y="4391041"/>
                    <a:pt x="3862062" y="4426843"/>
                    <a:pt x="3862496" y="4439461"/>
                  </a:cubicBezTo>
                  <a:cubicBezTo>
                    <a:pt x="3862545" y="4439769"/>
                    <a:pt x="3862594" y="4440076"/>
                    <a:pt x="3862642" y="4440384"/>
                  </a:cubicBezTo>
                  <a:lnTo>
                    <a:pt x="3826651" y="4429089"/>
                  </a:lnTo>
                  <a:cubicBezTo>
                    <a:pt x="3777083" y="4410503"/>
                    <a:pt x="3590963" y="4353354"/>
                    <a:pt x="3565234" y="4328868"/>
                  </a:cubicBezTo>
                  <a:cubicBezTo>
                    <a:pt x="3614973" y="4297368"/>
                    <a:pt x="3634331" y="4294624"/>
                    <a:pt x="3672280" y="4282176"/>
                  </a:cubicBezTo>
                  <a:cubicBezTo>
                    <a:pt x="3670163" y="3968045"/>
                    <a:pt x="3668047" y="3653914"/>
                    <a:pt x="3665930" y="3339783"/>
                  </a:cubicBezTo>
                  <a:lnTo>
                    <a:pt x="2793174" y="3343544"/>
                  </a:lnTo>
                  <a:cubicBezTo>
                    <a:pt x="2776877" y="3214789"/>
                    <a:pt x="2731313" y="3211631"/>
                    <a:pt x="2714070" y="3154629"/>
                  </a:cubicBezTo>
                  <a:cubicBezTo>
                    <a:pt x="2696827" y="3097627"/>
                    <a:pt x="2726581" y="3069100"/>
                    <a:pt x="2689716" y="3001533"/>
                  </a:cubicBezTo>
                  <a:cubicBezTo>
                    <a:pt x="2652851" y="2933966"/>
                    <a:pt x="2579335" y="2851926"/>
                    <a:pt x="2482443" y="2728350"/>
                  </a:cubicBezTo>
                  <a:cubicBezTo>
                    <a:pt x="2551588" y="2505990"/>
                    <a:pt x="2804707" y="2182080"/>
                    <a:pt x="3009543" y="2044353"/>
                  </a:cubicBezTo>
                  <a:cubicBezTo>
                    <a:pt x="2945498" y="1996290"/>
                    <a:pt x="2916814" y="1946072"/>
                    <a:pt x="2911356" y="1900163"/>
                  </a:cubicBezTo>
                  <a:cubicBezTo>
                    <a:pt x="2905898" y="1854254"/>
                    <a:pt x="2934467" y="1804292"/>
                    <a:pt x="2976795" y="1768898"/>
                  </a:cubicBezTo>
                  <a:lnTo>
                    <a:pt x="2924633" y="1633955"/>
                  </a:lnTo>
                  <a:cubicBezTo>
                    <a:pt x="2877981" y="1522689"/>
                    <a:pt x="2824458" y="1432512"/>
                    <a:pt x="2728493" y="1295417"/>
                  </a:cubicBezTo>
                  <a:lnTo>
                    <a:pt x="2898962" y="1222316"/>
                  </a:lnTo>
                  <a:cubicBezTo>
                    <a:pt x="2936271" y="1215627"/>
                    <a:pt x="2840374" y="1290499"/>
                    <a:pt x="2866380" y="1414192"/>
                  </a:cubicBezTo>
                  <a:cubicBezTo>
                    <a:pt x="2972651" y="1361360"/>
                    <a:pt x="2934912" y="1321702"/>
                    <a:pt x="2966467" y="1289390"/>
                  </a:cubicBezTo>
                  <a:lnTo>
                    <a:pt x="3025290" y="1467146"/>
                  </a:lnTo>
                  <a:cubicBezTo>
                    <a:pt x="3043378" y="1502600"/>
                    <a:pt x="2973454" y="1417324"/>
                    <a:pt x="2882027" y="1462805"/>
                  </a:cubicBezTo>
                  <a:cubicBezTo>
                    <a:pt x="2940883" y="1544068"/>
                    <a:pt x="3053044" y="1553192"/>
                    <a:pt x="3106484" y="1542045"/>
                  </a:cubicBezTo>
                  <a:cubicBezTo>
                    <a:pt x="3250571" y="1509429"/>
                    <a:pt x="3220274" y="1453456"/>
                    <a:pt x="3223891" y="1444773"/>
                  </a:cubicBezTo>
                  <a:cubicBezTo>
                    <a:pt x="3237345" y="1392660"/>
                    <a:pt x="3130281" y="1317451"/>
                    <a:pt x="3128382" y="1466048"/>
                  </a:cubicBezTo>
                  <a:cubicBezTo>
                    <a:pt x="3107399" y="1442895"/>
                    <a:pt x="3049617" y="1339679"/>
                    <a:pt x="3086067" y="1289154"/>
                  </a:cubicBezTo>
                  <a:cubicBezTo>
                    <a:pt x="3129513" y="1259274"/>
                    <a:pt x="3139304" y="1227945"/>
                    <a:pt x="3251036" y="1380320"/>
                  </a:cubicBezTo>
                  <a:cubicBezTo>
                    <a:pt x="3312673" y="1203503"/>
                    <a:pt x="3366024" y="1263829"/>
                    <a:pt x="3381942" y="1258764"/>
                  </a:cubicBezTo>
                  <a:cubicBezTo>
                    <a:pt x="3419329" y="1277553"/>
                    <a:pt x="3408849" y="1417787"/>
                    <a:pt x="3391483" y="1446728"/>
                  </a:cubicBezTo>
                  <a:cubicBezTo>
                    <a:pt x="3307500" y="1273400"/>
                    <a:pt x="3273728" y="1433683"/>
                    <a:pt x="3285958" y="1444909"/>
                  </a:cubicBezTo>
                  <a:cubicBezTo>
                    <a:pt x="3298189" y="1456135"/>
                    <a:pt x="3285357" y="1528469"/>
                    <a:pt x="3464867" y="1514087"/>
                  </a:cubicBezTo>
                  <a:cubicBezTo>
                    <a:pt x="3644377" y="1499703"/>
                    <a:pt x="3638852" y="1352428"/>
                    <a:pt x="3633071" y="1358614"/>
                  </a:cubicBezTo>
                  <a:cubicBezTo>
                    <a:pt x="3580720" y="1349993"/>
                    <a:pt x="3560102" y="1370975"/>
                    <a:pt x="3496966" y="1441468"/>
                  </a:cubicBezTo>
                  <a:cubicBezTo>
                    <a:pt x="3497643" y="1367820"/>
                    <a:pt x="3515774" y="1289400"/>
                    <a:pt x="3494226" y="1215753"/>
                  </a:cubicBezTo>
                  <a:cubicBezTo>
                    <a:pt x="3496650" y="1170831"/>
                    <a:pt x="3553206" y="1300623"/>
                    <a:pt x="3647621" y="1288723"/>
                  </a:cubicBezTo>
                  <a:cubicBezTo>
                    <a:pt x="3598774" y="1155266"/>
                    <a:pt x="3477461" y="1129596"/>
                    <a:pt x="3527170" y="1123076"/>
                  </a:cubicBezTo>
                  <a:close/>
                  <a:moveTo>
                    <a:pt x="4137599" y="1026073"/>
                  </a:moveTo>
                  <a:cubicBezTo>
                    <a:pt x="4165688" y="1080939"/>
                    <a:pt x="4192560" y="1121688"/>
                    <a:pt x="4188584" y="1170091"/>
                  </a:cubicBezTo>
                  <a:cubicBezTo>
                    <a:pt x="4184608" y="1218494"/>
                    <a:pt x="4156147" y="1249701"/>
                    <a:pt x="4113745" y="1316494"/>
                  </a:cubicBezTo>
                  <a:cubicBezTo>
                    <a:pt x="4071345" y="1264013"/>
                    <a:pt x="4043677" y="1210106"/>
                    <a:pt x="4043677" y="1170091"/>
                  </a:cubicBezTo>
                  <a:cubicBezTo>
                    <a:pt x="4043677" y="1130076"/>
                    <a:pt x="4109511" y="1061855"/>
                    <a:pt x="4137599" y="1026073"/>
                  </a:cubicBezTo>
                  <a:close/>
                  <a:moveTo>
                    <a:pt x="3223092" y="1026073"/>
                  </a:moveTo>
                  <a:cubicBezTo>
                    <a:pt x="3265494" y="1092866"/>
                    <a:pt x="3293955" y="1124072"/>
                    <a:pt x="3297931" y="1172476"/>
                  </a:cubicBezTo>
                  <a:cubicBezTo>
                    <a:pt x="3301907" y="1220879"/>
                    <a:pt x="3275035" y="1261628"/>
                    <a:pt x="3246946" y="1316494"/>
                  </a:cubicBezTo>
                  <a:cubicBezTo>
                    <a:pt x="3218858" y="1280712"/>
                    <a:pt x="3153024" y="1212492"/>
                    <a:pt x="3153024" y="1172476"/>
                  </a:cubicBezTo>
                  <a:cubicBezTo>
                    <a:pt x="3153024" y="1132461"/>
                    <a:pt x="3180692" y="1078554"/>
                    <a:pt x="3223092" y="1026073"/>
                  </a:cubicBezTo>
                  <a:close/>
                  <a:moveTo>
                    <a:pt x="2671161" y="998873"/>
                  </a:moveTo>
                  <a:cubicBezTo>
                    <a:pt x="2708212" y="998873"/>
                    <a:pt x="2738248" y="1028908"/>
                    <a:pt x="2738248" y="1065960"/>
                  </a:cubicBezTo>
                  <a:cubicBezTo>
                    <a:pt x="2738248" y="1103011"/>
                    <a:pt x="2708212" y="1133047"/>
                    <a:pt x="2671161" y="1133047"/>
                  </a:cubicBezTo>
                  <a:cubicBezTo>
                    <a:pt x="2634109" y="1133047"/>
                    <a:pt x="2604074" y="1103011"/>
                    <a:pt x="2604074" y="1065960"/>
                  </a:cubicBezTo>
                  <a:cubicBezTo>
                    <a:pt x="2604074" y="1028908"/>
                    <a:pt x="2634109" y="998873"/>
                    <a:pt x="2671161" y="998873"/>
                  </a:cubicBezTo>
                  <a:close/>
                  <a:moveTo>
                    <a:pt x="4681037" y="998637"/>
                  </a:moveTo>
                  <a:cubicBezTo>
                    <a:pt x="4718088" y="998637"/>
                    <a:pt x="4748124" y="1028673"/>
                    <a:pt x="4748124" y="1065724"/>
                  </a:cubicBezTo>
                  <a:cubicBezTo>
                    <a:pt x="4748124" y="1102775"/>
                    <a:pt x="4718088" y="1132811"/>
                    <a:pt x="4681037" y="1132811"/>
                  </a:cubicBezTo>
                  <a:cubicBezTo>
                    <a:pt x="4643986" y="1132811"/>
                    <a:pt x="4613950" y="1102775"/>
                    <a:pt x="4613950" y="1065724"/>
                  </a:cubicBezTo>
                  <a:cubicBezTo>
                    <a:pt x="4613950" y="1028673"/>
                    <a:pt x="4643986" y="998637"/>
                    <a:pt x="4681037" y="998637"/>
                  </a:cubicBezTo>
                  <a:close/>
                  <a:moveTo>
                    <a:pt x="1942759" y="939617"/>
                  </a:moveTo>
                  <a:cubicBezTo>
                    <a:pt x="1854860" y="1013696"/>
                    <a:pt x="1724967" y="1031714"/>
                    <a:pt x="1713492" y="1064248"/>
                  </a:cubicBezTo>
                  <a:cubicBezTo>
                    <a:pt x="1731174" y="1113510"/>
                    <a:pt x="1783206" y="1122574"/>
                    <a:pt x="1816939" y="1128904"/>
                  </a:cubicBezTo>
                  <a:cubicBezTo>
                    <a:pt x="1850672" y="1135235"/>
                    <a:pt x="1894066" y="1116386"/>
                    <a:pt x="1915036" y="1084839"/>
                  </a:cubicBezTo>
                  <a:cubicBezTo>
                    <a:pt x="1936007" y="1053291"/>
                    <a:pt x="1902344" y="1048412"/>
                    <a:pt x="1942759" y="939617"/>
                  </a:cubicBezTo>
                  <a:close/>
                  <a:moveTo>
                    <a:pt x="2692629" y="850269"/>
                  </a:moveTo>
                  <a:cubicBezTo>
                    <a:pt x="2729681" y="850269"/>
                    <a:pt x="2759717" y="880305"/>
                    <a:pt x="2759717" y="917356"/>
                  </a:cubicBezTo>
                  <a:cubicBezTo>
                    <a:pt x="2759717" y="954407"/>
                    <a:pt x="2729681" y="984443"/>
                    <a:pt x="2692629" y="984443"/>
                  </a:cubicBezTo>
                  <a:cubicBezTo>
                    <a:pt x="2655578" y="984443"/>
                    <a:pt x="2625542" y="954407"/>
                    <a:pt x="2625542" y="917356"/>
                  </a:cubicBezTo>
                  <a:cubicBezTo>
                    <a:pt x="2625542" y="880305"/>
                    <a:pt x="2655578" y="850269"/>
                    <a:pt x="2692629" y="850269"/>
                  </a:cubicBezTo>
                  <a:close/>
                  <a:moveTo>
                    <a:pt x="4659568" y="850034"/>
                  </a:moveTo>
                  <a:cubicBezTo>
                    <a:pt x="4696620" y="850034"/>
                    <a:pt x="4726656" y="880069"/>
                    <a:pt x="4726656" y="917121"/>
                  </a:cubicBezTo>
                  <a:cubicBezTo>
                    <a:pt x="4726656" y="954172"/>
                    <a:pt x="4696620" y="984208"/>
                    <a:pt x="4659568" y="984208"/>
                  </a:cubicBezTo>
                  <a:cubicBezTo>
                    <a:pt x="4622517" y="984208"/>
                    <a:pt x="4592481" y="954172"/>
                    <a:pt x="4592481" y="917121"/>
                  </a:cubicBezTo>
                  <a:cubicBezTo>
                    <a:pt x="4592481" y="880069"/>
                    <a:pt x="4622517" y="850034"/>
                    <a:pt x="4659568" y="850034"/>
                  </a:cubicBezTo>
                  <a:close/>
                  <a:moveTo>
                    <a:pt x="3566655" y="792317"/>
                  </a:moveTo>
                  <a:lnTo>
                    <a:pt x="3603697" y="817391"/>
                  </a:lnTo>
                  <a:lnTo>
                    <a:pt x="3647898" y="826351"/>
                  </a:lnTo>
                  <a:lnTo>
                    <a:pt x="3647898" y="1088418"/>
                  </a:lnTo>
                  <a:lnTo>
                    <a:pt x="3566655" y="1088418"/>
                  </a:lnTo>
                  <a:close/>
                  <a:moveTo>
                    <a:pt x="3785472" y="792072"/>
                  </a:moveTo>
                  <a:lnTo>
                    <a:pt x="3785472" y="1088417"/>
                  </a:lnTo>
                  <a:lnTo>
                    <a:pt x="3704229" y="1088417"/>
                  </a:lnTo>
                  <a:lnTo>
                    <a:pt x="3704229" y="826277"/>
                  </a:lnTo>
                  <a:lnTo>
                    <a:pt x="3748069" y="817391"/>
                  </a:lnTo>
                  <a:close/>
                  <a:moveTo>
                    <a:pt x="2092977" y="743836"/>
                  </a:moveTo>
                  <a:cubicBezTo>
                    <a:pt x="2107333" y="743543"/>
                    <a:pt x="2119472" y="746350"/>
                    <a:pt x="2127365" y="753846"/>
                  </a:cubicBezTo>
                  <a:cubicBezTo>
                    <a:pt x="2158939" y="783832"/>
                    <a:pt x="2164053" y="908811"/>
                    <a:pt x="2148146" y="967052"/>
                  </a:cubicBezTo>
                  <a:cubicBezTo>
                    <a:pt x="2184578" y="1019135"/>
                    <a:pt x="2299039" y="1035490"/>
                    <a:pt x="2345862" y="1041135"/>
                  </a:cubicBezTo>
                  <a:cubicBezTo>
                    <a:pt x="2333803" y="1100177"/>
                    <a:pt x="2262734" y="1092962"/>
                    <a:pt x="2148819" y="1092705"/>
                  </a:cubicBezTo>
                  <a:cubicBezTo>
                    <a:pt x="2312957" y="1147963"/>
                    <a:pt x="2408946" y="1381566"/>
                    <a:pt x="2524913" y="1399910"/>
                  </a:cubicBezTo>
                  <a:cubicBezTo>
                    <a:pt x="2348877" y="1499168"/>
                    <a:pt x="2270464" y="1299144"/>
                    <a:pt x="2170082" y="1320055"/>
                  </a:cubicBezTo>
                  <a:cubicBezTo>
                    <a:pt x="2404423" y="1442084"/>
                    <a:pt x="2496402" y="1625657"/>
                    <a:pt x="2558298" y="1667669"/>
                  </a:cubicBezTo>
                  <a:cubicBezTo>
                    <a:pt x="2434312" y="1762502"/>
                    <a:pt x="2329217" y="1595350"/>
                    <a:pt x="2288904" y="1616869"/>
                  </a:cubicBezTo>
                  <a:cubicBezTo>
                    <a:pt x="2471130" y="1741816"/>
                    <a:pt x="2535464" y="1833122"/>
                    <a:pt x="2525971" y="2006335"/>
                  </a:cubicBezTo>
                  <a:cubicBezTo>
                    <a:pt x="2575360" y="2098057"/>
                    <a:pt x="2566156" y="2152641"/>
                    <a:pt x="2562821" y="2195103"/>
                  </a:cubicBezTo>
                  <a:cubicBezTo>
                    <a:pt x="2639534" y="2179068"/>
                    <a:pt x="2653613" y="2170538"/>
                    <a:pt x="2739947" y="2137954"/>
                  </a:cubicBezTo>
                  <a:cubicBezTo>
                    <a:pt x="2668012" y="2219382"/>
                    <a:pt x="2494028" y="2401319"/>
                    <a:pt x="2401472" y="2657115"/>
                  </a:cubicBezTo>
                  <a:cubicBezTo>
                    <a:pt x="2324215" y="2583192"/>
                    <a:pt x="2213089" y="2464370"/>
                    <a:pt x="2141122" y="2484318"/>
                  </a:cubicBezTo>
                  <a:cubicBezTo>
                    <a:pt x="2221555" y="2570941"/>
                    <a:pt x="2545502" y="2926187"/>
                    <a:pt x="2598323" y="3005402"/>
                  </a:cubicBezTo>
                  <a:cubicBezTo>
                    <a:pt x="2651144" y="3084617"/>
                    <a:pt x="2628454" y="3156712"/>
                    <a:pt x="2648546" y="3207255"/>
                  </a:cubicBezTo>
                  <a:cubicBezTo>
                    <a:pt x="2668638" y="3257798"/>
                    <a:pt x="2707684" y="3278517"/>
                    <a:pt x="2718876" y="3308663"/>
                  </a:cubicBezTo>
                  <a:cubicBezTo>
                    <a:pt x="2730068" y="3338809"/>
                    <a:pt x="2727054" y="3346667"/>
                    <a:pt x="2715701" y="3388134"/>
                  </a:cubicBezTo>
                  <a:cubicBezTo>
                    <a:pt x="2704348" y="3429601"/>
                    <a:pt x="2832823" y="3482903"/>
                    <a:pt x="2650758" y="3557467"/>
                  </a:cubicBezTo>
                  <a:cubicBezTo>
                    <a:pt x="2663907" y="3460004"/>
                    <a:pt x="2675292" y="3458753"/>
                    <a:pt x="2585238" y="3428735"/>
                  </a:cubicBezTo>
                  <a:cubicBezTo>
                    <a:pt x="2579755" y="3509937"/>
                    <a:pt x="2568466" y="3599351"/>
                    <a:pt x="2436783" y="3568146"/>
                  </a:cubicBezTo>
                  <a:cubicBezTo>
                    <a:pt x="2503971" y="3509040"/>
                    <a:pt x="2482611" y="3471453"/>
                    <a:pt x="2468821" y="3427677"/>
                  </a:cubicBezTo>
                  <a:cubicBezTo>
                    <a:pt x="2439059" y="3480017"/>
                    <a:pt x="2352019" y="3597684"/>
                    <a:pt x="2246090" y="3442013"/>
                  </a:cubicBezTo>
                  <a:cubicBezTo>
                    <a:pt x="2339993" y="3456252"/>
                    <a:pt x="2338935" y="3438357"/>
                    <a:pt x="2342014" y="3411802"/>
                  </a:cubicBezTo>
                  <a:cubicBezTo>
                    <a:pt x="2347610" y="3387396"/>
                    <a:pt x="2269470" y="3331737"/>
                    <a:pt x="2279668" y="3295577"/>
                  </a:cubicBezTo>
                  <a:cubicBezTo>
                    <a:pt x="2289866" y="3259417"/>
                    <a:pt x="2390376" y="3226273"/>
                    <a:pt x="2403204" y="3194844"/>
                  </a:cubicBezTo>
                  <a:cubicBezTo>
                    <a:pt x="2416032" y="3163415"/>
                    <a:pt x="2375463" y="3107627"/>
                    <a:pt x="2356638" y="3107002"/>
                  </a:cubicBezTo>
                  <a:cubicBezTo>
                    <a:pt x="2337813" y="3106377"/>
                    <a:pt x="2327068" y="3110402"/>
                    <a:pt x="2290251" y="3191092"/>
                  </a:cubicBezTo>
                  <a:cubicBezTo>
                    <a:pt x="2225725" y="3133237"/>
                    <a:pt x="2292432" y="2982569"/>
                    <a:pt x="2268700" y="2969227"/>
                  </a:cubicBezTo>
                  <a:cubicBezTo>
                    <a:pt x="2238811" y="3023619"/>
                    <a:pt x="2292688" y="3018519"/>
                    <a:pt x="2150936" y="3108060"/>
                  </a:cubicBezTo>
                  <a:cubicBezTo>
                    <a:pt x="2129256" y="3092923"/>
                    <a:pt x="2153694" y="2946392"/>
                    <a:pt x="2110334" y="2903032"/>
                  </a:cubicBezTo>
                  <a:cubicBezTo>
                    <a:pt x="2089103" y="3013709"/>
                    <a:pt x="2078745" y="2960503"/>
                    <a:pt x="2050779" y="3047735"/>
                  </a:cubicBezTo>
                  <a:cubicBezTo>
                    <a:pt x="1918134" y="2984107"/>
                    <a:pt x="1721380" y="3015536"/>
                    <a:pt x="1674686" y="3084681"/>
                  </a:cubicBezTo>
                  <a:cubicBezTo>
                    <a:pt x="1794246" y="3178456"/>
                    <a:pt x="2068590" y="3296797"/>
                    <a:pt x="2081086" y="3496469"/>
                  </a:cubicBezTo>
                  <a:cubicBezTo>
                    <a:pt x="2096352" y="3740398"/>
                    <a:pt x="1836963" y="3757909"/>
                    <a:pt x="1803225" y="3893632"/>
                  </a:cubicBezTo>
                  <a:cubicBezTo>
                    <a:pt x="1886481" y="4103246"/>
                    <a:pt x="2044960" y="4178706"/>
                    <a:pt x="2149590" y="4246153"/>
                  </a:cubicBezTo>
                  <a:cubicBezTo>
                    <a:pt x="2249041" y="4310262"/>
                    <a:pt x="2293010" y="4213313"/>
                    <a:pt x="2349711" y="4208438"/>
                  </a:cubicBezTo>
                  <a:cubicBezTo>
                    <a:pt x="2406412" y="4203563"/>
                    <a:pt x="2461830" y="4205744"/>
                    <a:pt x="2489795" y="4216905"/>
                  </a:cubicBezTo>
                  <a:cubicBezTo>
                    <a:pt x="2517760" y="4228066"/>
                    <a:pt x="2499160" y="4233838"/>
                    <a:pt x="2517504" y="4275402"/>
                  </a:cubicBezTo>
                  <a:cubicBezTo>
                    <a:pt x="2668237" y="4323124"/>
                    <a:pt x="2618784" y="4423217"/>
                    <a:pt x="2587547" y="4472445"/>
                  </a:cubicBezTo>
                  <a:cubicBezTo>
                    <a:pt x="2526099" y="4342236"/>
                    <a:pt x="2480302" y="4382261"/>
                    <a:pt x="2444383" y="4399323"/>
                  </a:cubicBezTo>
                  <a:cubicBezTo>
                    <a:pt x="2467153" y="4514329"/>
                    <a:pt x="2438467" y="4535496"/>
                    <a:pt x="2362796" y="4574815"/>
                  </a:cubicBezTo>
                  <a:cubicBezTo>
                    <a:pt x="2360150" y="4553809"/>
                    <a:pt x="2423376" y="4481489"/>
                    <a:pt x="2314208" y="4463786"/>
                  </a:cubicBezTo>
                  <a:cubicBezTo>
                    <a:pt x="2303561" y="4464555"/>
                    <a:pt x="2313904" y="4483189"/>
                    <a:pt x="2280438" y="4487069"/>
                  </a:cubicBezTo>
                  <a:cubicBezTo>
                    <a:pt x="2246972" y="4490950"/>
                    <a:pt x="2164214" y="4507979"/>
                    <a:pt x="2113414" y="4487069"/>
                  </a:cubicBezTo>
                  <a:cubicBezTo>
                    <a:pt x="2062614" y="4466159"/>
                    <a:pt x="2035803" y="4373794"/>
                    <a:pt x="1975638" y="4361608"/>
                  </a:cubicBezTo>
                  <a:cubicBezTo>
                    <a:pt x="1935293" y="4376553"/>
                    <a:pt x="1947512" y="4423023"/>
                    <a:pt x="1974676" y="4457243"/>
                  </a:cubicBezTo>
                  <a:cubicBezTo>
                    <a:pt x="1765831" y="4477127"/>
                    <a:pt x="1828241" y="4204462"/>
                    <a:pt x="1726256" y="4166875"/>
                  </a:cubicBezTo>
                  <a:cubicBezTo>
                    <a:pt x="1716634" y="4267834"/>
                    <a:pt x="1729591" y="4293874"/>
                    <a:pt x="1713171" y="4317735"/>
                  </a:cubicBezTo>
                  <a:cubicBezTo>
                    <a:pt x="1548969" y="4221523"/>
                    <a:pt x="1579372" y="4078584"/>
                    <a:pt x="1548071" y="3999177"/>
                  </a:cubicBezTo>
                  <a:cubicBezTo>
                    <a:pt x="1492140" y="3962873"/>
                    <a:pt x="1460919" y="3940792"/>
                    <a:pt x="1469947" y="3915183"/>
                  </a:cubicBezTo>
                  <a:cubicBezTo>
                    <a:pt x="1478975" y="3889575"/>
                    <a:pt x="1572220" y="3888244"/>
                    <a:pt x="1602238" y="3845526"/>
                  </a:cubicBezTo>
                  <a:cubicBezTo>
                    <a:pt x="1632256" y="3802808"/>
                    <a:pt x="1671157" y="3733103"/>
                    <a:pt x="1650055" y="3658875"/>
                  </a:cubicBezTo>
                  <a:cubicBezTo>
                    <a:pt x="1628953" y="3584647"/>
                    <a:pt x="1587358" y="3417606"/>
                    <a:pt x="1475623" y="3400160"/>
                  </a:cubicBezTo>
                  <a:cubicBezTo>
                    <a:pt x="1487041" y="3558205"/>
                    <a:pt x="1498729" y="3694522"/>
                    <a:pt x="1426073" y="3831287"/>
                  </a:cubicBezTo>
                  <a:cubicBezTo>
                    <a:pt x="1353417" y="3968052"/>
                    <a:pt x="1283454" y="4093465"/>
                    <a:pt x="1039685" y="4220753"/>
                  </a:cubicBezTo>
                  <a:cubicBezTo>
                    <a:pt x="938983" y="4288871"/>
                    <a:pt x="779656" y="4326812"/>
                    <a:pt x="736040" y="4418759"/>
                  </a:cubicBezTo>
                  <a:cubicBezTo>
                    <a:pt x="692424" y="4510706"/>
                    <a:pt x="740851" y="4689852"/>
                    <a:pt x="777989" y="4772434"/>
                  </a:cubicBezTo>
                  <a:cubicBezTo>
                    <a:pt x="815127" y="4855016"/>
                    <a:pt x="907041" y="4904725"/>
                    <a:pt x="958867" y="4914250"/>
                  </a:cubicBezTo>
                  <a:cubicBezTo>
                    <a:pt x="1010693" y="4923775"/>
                    <a:pt x="1025447" y="4843695"/>
                    <a:pt x="1088947" y="4829584"/>
                  </a:cubicBezTo>
                  <a:cubicBezTo>
                    <a:pt x="1204786" y="4812394"/>
                    <a:pt x="1202188" y="4831284"/>
                    <a:pt x="1247504" y="4885002"/>
                  </a:cubicBezTo>
                  <a:cubicBezTo>
                    <a:pt x="1323896" y="4870024"/>
                    <a:pt x="1454327" y="4922782"/>
                    <a:pt x="1306771" y="5068959"/>
                  </a:cubicBezTo>
                  <a:cubicBezTo>
                    <a:pt x="1316521" y="4957096"/>
                    <a:pt x="1239679" y="4971080"/>
                    <a:pt x="1210559" y="4989681"/>
                  </a:cubicBezTo>
                  <a:cubicBezTo>
                    <a:pt x="1181439" y="5008282"/>
                    <a:pt x="1300004" y="5104142"/>
                    <a:pt x="1132050" y="5180566"/>
                  </a:cubicBezTo>
                  <a:cubicBezTo>
                    <a:pt x="1146418" y="5142980"/>
                    <a:pt x="1168996" y="5112192"/>
                    <a:pt x="1102801" y="5115142"/>
                  </a:cubicBezTo>
                  <a:cubicBezTo>
                    <a:pt x="1036606" y="5118092"/>
                    <a:pt x="1029936" y="5190059"/>
                    <a:pt x="975031" y="5198269"/>
                  </a:cubicBezTo>
                  <a:cubicBezTo>
                    <a:pt x="920126" y="5206479"/>
                    <a:pt x="818575" y="5157796"/>
                    <a:pt x="773371" y="5164402"/>
                  </a:cubicBezTo>
                  <a:cubicBezTo>
                    <a:pt x="728167" y="5171009"/>
                    <a:pt x="671866" y="5170816"/>
                    <a:pt x="703809" y="5237908"/>
                  </a:cubicBezTo>
                  <a:cubicBezTo>
                    <a:pt x="591049" y="5224951"/>
                    <a:pt x="599916" y="5176076"/>
                    <a:pt x="601921" y="5139483"/>
                  </a:cubicBezTo>
                  <a:cubicBezTo>
                    <a:pt x="603926" y="5102890"/>
                    <a:pt x="660900" y="5063009"/>
                    <a:pt x="658687" y="5037401"/>
                  </a:cubicBezTo>
                  <a:cubicBezTo>
                    <a:pt x="656474" y="5011793"/>
                    <a:pt x="611879" y="4982898"/>
                    <a:pt x="588644" y="4985833"/>
                  </a:cubicBezTo>
                  <a:cubicBezTo>
                    <a:pt x="565409" y="4988768"/>
                    <a:pt x="582647" y="4953281"/>
                    <a:pt x="519275" y="5055009"/>
                  </a:cubicBezTo>
                  <a:cubicBezTo>
                    <a:pt x="408182" y="4877145"/>
                    <a:pt x="550544" y="4849851"/>
                    <a:pt x="507056" y="4657171"/>
                  </a:cubicBezTo>
                  <a:cubicBezTo>
                    <a:pt x="460488" y="4750818"/>
                    <a:pt x="458533" y="4780708"/>
                    <a:pt x="399779" y="4825735"/>
                  </a:cubicBezTo>
                  <a:cubicBezTo>
                    <a:pt x="291765" y="4442811"/>
                    <a:pt x="450756" y="4442458"/>
                    <a:pt x="459527" y="4342269"/>
                  </a:cubicBezTo>
                  <a:cubicBezTo>
                    <a:pt x="468299" y="4242080"/>
                    <a:pt x="431466" y="4266663"/>
                    <a:pt x="452408" y="4224602"/>
                  </a:cubicBezTo>
                  <a:cubicBezTo>
                    <a:pt x="473350" y="4182541"/>
                    <a:pt x="516676" y="4241534"/>
                    <a:pt x="547079" y="4242304"/>
                  </a:cubicBezTo>
                  <a:cubicBezTo>
                    <a:pt x="577482" y="4243074"/>
                    <a:pt x="603011" y="4249232"/>
                    <a:pt x="634825" y="4229220"/>
                  </a:cubicBezTo>
                  <a:cubicBezTo>
                    <a:pt x="666639" y="4209208"/>
                    <a:pt x="708523" y="4167098"/>
                    <a:pt x="737964" y="4122231"/>
                  </a:cubicBezTo>
                  <a:cubicBezTo>
                    <a:pt x="767405" y="4077364"/>
                    <a:pt x="790753" y="4034679"/>
                    <a:pt x="811471" y="3960019"/>
                  </a:cubicBezTo>
                  <a:cubicBezTo>
                    <a:pt x="832189" y="3885359"/>
                    <a:pt x="821461" y="3796651"/>
                    <a:pt x="862271" y="3674269"/>
                  </a:cubicBezTo>
                  <a:cubicBezTo>
                    <a:pt x="903081" y="3551887"/>
                    <a:pt x="1047897" y="3306321"/>
                    <a:pt x="1056331" y="3225727"/>
                  </a:cubicBezTo>
                  <a:cubicBezTo>
                    <a:pt x="1006140" y="3279445"/>
                    <a:pt x="966870" y="3356512"/>
                    <a:pt x="913552" y="3421904"/>
                  </a:cubicBezTo>
                  <a:cubicBezTo>
                    <a:pt x="860234" y="3487296"/>
                    <a:pt x="844696" y="3553554"/>
                    <a:pt x="736425" y="3618081"/>
                  </a:cubicBezTo>
                  <a:cubicBezTo>
                    <a:pt x="742839" y="3756884"/>
                    <a:pt x="667024" y="3792289"/>
                    <a:pt x="595571" y="3826669"/>
                  </a:cubicBezTo>
                  <a:cubicBezTo>
                    <a:pt x="524118" y="3861049"/>
                    <a:pt x="395449" y="3887218"/>
                    <a:pt x="307704" y="3824359"/>
                  </a:cubicBezTo>
                  <a:cubicBezTo>
                    <a:pt x="469341" y="3798445"/>
                    <a:pt x="469341" y="3735331"/>
                    <a:pt x="487814" y="3714293"/>
                  </a:cubicBezTo>
                  <a:cubicBezTo>
                    <a:pt x="506287" y="3693255"/>
                    <a:pt x="455357" y="3719296"/>
                    <a:pt x="418540" y="3698129"/>
                  </a:cubicBezTo>
                  <a:cubicBezTo>
                    <a:pt x="375469" y="3720739"/>
                    <a:pt x="293722" y="3722118"/>
                    <a:pt x="248438" y="3701208"/>
                  </a:cubicBezTo>
                  <a:cubicBezTo>
                    <a:pt x="203154" y="3680298"/>
                    <a:pt x="138114" y="3586908"/>
                    <a:pt x="146837" y="3572669"/>
                  </a:cubicBezTo>
                  <a:cubicBezTo>
                    <a:pt x="174033" y="3595375"/>
                    <a:pt x="242023" y="3634373"/>
                    <a:pt x="288462" y="3606536"/>
                  </a:cubicBezTo>
                  <a:cubicBezTo>
                    <a:pt x="227143" y="3480177"/>
                    <a:pt x="235850" y="3336452"/>
                    <a:pt x="315786" y="3179642"/>
                  </a:cubicBezTo>
                  <a:cubicBezTo>
                    <a:pt x="395722" y="3022832"/>
                    <a:pt x="668211" y="2802346"/>
                    <a:pt x="768079" y="2665677"/>
                  </a:cubicBezTo>
                  <a:cubicBezTo>
                    <a:pt x="867947" y="2529008"/>
                    <a:pt x="903274" y="2441775"/>
                    <a:pt x="914996" y="2359626"/>
                  </a:cubicBezTo>
                  <a:cubicBezTo>
                    <a:pt x="926718" y="2277477"/>
                    <a:pt x="882475" y="2197797"/>
                    <a:pt x="838410" y="2172782"/>
                  </a:cubicBezTo>
                  <a:cubicBezTo>
                    <a:pt x="794345" y="2147767"/>
                    <a:pt x="671771" y="2174257"/>
                    <a:pt x="650604" y="2209535"/>
                  </a:cubicBezTo>
                  <a:cubicBezTo>
                    <a:pt x="687934" y="2260207"/>
                    <a:pt x="691029" y="2303471"/>
                    <a:pt x="688704" y="2353469"/>
                  </a:cubicBezTo>
                  <a:cubicBezTo>
                    <a:pt x="686379" y="2403467"/>
                    <a:pt x="670166" y="2463487"/>
                    <a:pt x="636652" y="2509524"/>
                  </a:cubicBezTo>
                  <a:cubicBezTo>
                    <a:pt x="603138" y="2555561"/>
                    <a:pt x="565200" y="2585677"/>
                    <a:pt x="487621" y="2629694"/>
                  </a:cubicBezTo>
                  <a:cubicBezTo>
                    <a:pt x="410042" y="2673711"/>
                    <a:pt x="250843" y="2723837"/>
                    <a:pt x="171179" y="2773627"/>
                  </a:cubicBezTo>
                  <a:cubicBezTo>
                    <a:pt x="91515" y="2823417"/>
                    <a:pt x="68006" y="2792709"/>
                    <a:pt x="9638" y="2928432"/>
                  </a:cubicBezTo>
                  <a:cubicBezTo>
                    <a:pt x="-8706" y="2925610"/>
                    <a:pt x="-174" y="2823465"/>
                    <a:pt x="29363" y="2775744"/>
                  </a:cubicBezTo>
                  <a:cubicBezTo>
                    <a:pt x="58900" y="2728023"/>
                    <a:pt x="125207" y="2704146"/>
                    <a:pt x="186863" y="2642105"/>
                  </a:cubicBezTo>
                  <a:cubicBezTo>
                    <a:pt x="248519" y="2580064"/>
                    <a:pt x="382237" y="2578413"/>
                    <a:pt x="399299" y="2403500"/>
                  </a:cubicBezTo>
                  <a:cubicBezTo>
                    <a:pt x="359788" y="2479700"/>
                    <a:pt x="293337" y="2528319"/>
                    <a:pt x="239971" y="2556669"/>
                  </a:cubicBezTo>
                  <a:cubicBezTo>
                    <a:pt x="186605" y="2585019"/>
                    <a:pt x="81926" y="2591947"/>
                    <a:pt x="79104" y="2573602"/>
                  </a:cubicBezTo>
                  <a:cubicBezTo>
                    <a:pt x="193468" y="2562185"/>
                    <a:pt x="190518" y="2519932"/>
                    <a:pt x="229388" y="2465652"/>
                  </a:cubicBezTo>
                  <a:cubicBezTo>
                    <a:pt x="268258" y="2411372"/>
                    <a:pt x="277542" y="2301866"/>
                    <a:pt x="312323" y="2247923"/>
                  </a:cubicBezTo>
                  <a:cubicBezTo>
                    <a:pt x="347104" y="2193980"/>
                    <a:pt x="395947" y="2156282"/>
                    <a:pt x="438072" y="2141994"/>
                  </a:cubicBezTo>
                  <a:cubicBezTo>
                    <a:pt x="480197" y="2127707"/>
                    <a:pt x="530050" y="2147702"/>
                    <a:pt x="565071" y="2162198"/>
                  </a:cubicBezTo>
                  <a:cubicBezTo>
                    <a:pt x="593934" y="2124354"/>
                    <a:pt x="640774" y="2101713"/>
                    <a:pt x="682546" y="2087153"/>
                  </a:cubicBezTo>
                  <a:cubicBezTo>
                    <a:pt x="724318" y="2072593"/>
                    <a:pt x="771575" y="2064063"/>
                    <a:pt x="815704" y="2074839"/>
                  </a:cubicBezTo>
                  <a:cubicBezTo>
                    <a:pt x="859833" y="2085615"/>
                    <a:pt x="915122" y="2115118"/>
                    <a:pt x="947321" y="2151807"/>
                  </a:cubicBezTo>
                  <a:cubicBezTo>
                    <a:pt x="979520" y="2188496"/>
                    <a:pt x="1000112" y="2246786"/>
                    <a:pt x="1008899" y="2294972"/>
                  </a:cubicBezTo>
                  <a:cubicBezTo>
                    <a:pt x="1017687" y="2343158"/>
                    <a:pt x="1018519" y="2383582"/>
                    <a:pt x="1000046" y="2440924"/>
                  </a:cubicBezTo>
                  <a:cubicBezTo>
                    <a:pt x="981573" y="2498266"/>
                    <a:pt x="953432" y="2562056"/>
                    <a:pt x="898062" y="2639026"/>
                  </a:cubicBezTo>
                  <a:cubicBezTo>
                    <a:pt x="842692" y="2715996"/>
                    <a:pt x="717599" y="2850019"/>
                    <a:pt x="667825" y="2902743"/>
                  </a:cubicBezTo>
                  <a:cubicBezTo>
                    <a:pt x="618051" y="2955467"/>
                    <a:pt x="510165" y="3049546"/>
                    <a:pt x="457794" y="3118546"/>
                  </a:cubicBezTo>
                  <a:cubicBezTo>
                    <a:pt x="405423" y="3187546"/>
                    <a:pt x="371510" y="3251000"/>
                    <a:pt x="353599" y="3316745"/>
                  </a:cubicBezTo>
                  <a:cubicBezTo>
                    <a:pt x="335688" y="3382490"/>
                    <a:pt x="331676" y="3463050"/>
                    <a:pt x="350325" y="3513016"/>
                  </a:cubicBezTo>
                  <a:cubicBezTo>
                    <a:pt x="368974" y="3562982"/>
                    <a:pt x="415109" y="3604787"/>
                    <a:pt x="465492" y="3616541"/>
                  </a:cubicBezTo>
                  <a:cubicBezTo>
                    <a:pt x="515875" y="3628295"/>
                    <a:pt x="591433" y="3626130"/>
                    <a:pt x="652624" y="3583540"/>
                  </a:cubicBezTo>
                  <a:cubicBezTo>
                    <a:pt x="713815" y="3540950"/>
                    <a:pt x="771175" y="3445059"/>
                    <a:pt x="832638" y="3361002"/>
                  </a:cubicBezTo>
                  <a:cubicBezTo>
                    <a:pt x="894101" y="3276945"/>
                    <a:pt x="951908" y="3187627"/>
                    <a:pt x="1021405" y="3079196"/>
                  </a:cubicBezTo>
                  <a:cubicBezTo>
                    <a:pt x="1090902" y="2970765"/>
                    <a:pt x="1163495" y="2899922"/>
                    <a:pt x="1249621" y="2710416"/>
                  </a:cubicBezTo>
                  <a:cubicBezTo>
                    <a:pt x="1335747" y="2520910"/>
                    <a:pt x="1501985" y="2031447"/>
                    <a:pt x="1538161" y="1942162"/>
                  </a:cubicBezTo>
                  <a:cubicBezTo>
                    <a:pt x="1429635" y="2056078"/>
                    <a:pt x="1383645" y="2245358"/>
                    <a:pt x="1265496" y="2278327"/>
                  </a:cubicBezTo>
                  <a:cubicBezTo>
                    <a:pt x="1329893" y="2111431"/>
                    <a:pt x="1295048" y="2036753"/>
                    <a:pt x="1304749" y="1936388"/>
                  </a:cubicBezTo>
                  <a:cubicBezTo>
                    <a:pt x="1314450" y="1836023"/>
                    <a:pt x="1371554" y="1732323"/>
                    <a:pt x="1323704" y="1676135"/>
                  </a:cubicBezTo>
                  <a:cubicBezTo>
                    <a:pt x="1263411" y="1795439"/>
                    <a:pt x="1261102" y="2102515"/>
                    <a:pt x="1147059" y="2141128"/>
                  </a:cubicBezTo>
                  <a:cubicBezTo>
                    <a:pt x="1195166" y="1925357"/>
                    <a:pt x="1110048" y="1968202"/>
                    <a:pt x="1132241" y="1809773"/>
                  </a:cubicBezTo>
                  <a:cubicBezTo>
                    <a:pt x="1148276" y="1697526"/>
                    <a:pt x="1247536" y="1576330"/>
                    <a:pt x="1240096" y="1477169"/>
                  </a:cubicBezTo>
                  <a:cubicBezTo>
                    <a:pt x="1183395" y="1467293"/>
                    <a:pt x="1164730" y="1778282"/>
                    <a:pt x="992061" y="1751085"/>
                  </a:cubicBezTo>
                  <a:cubicBezTo>
                    <a:pt x="1137277" y="1591404"/>
                    <a:pt x="981156" y="1503339"/>
                    <a:pt x="1140131" y="1363350"/>
                  </a:cubicBezTo>
                  <a:cubicBezTo>
                    <a:pt x="1051360" y="1290613"/>
                    <a:pt x="990297" y="1235660"/>
                    <a:pt x="995236" y="1194786"/>
                  </a:cubicBezTo>
                  <a:cubicBezTo>
                    <a:pt x="1000175" y="1153912"/>
                    <a:pt x="1099466" y="1105533"/>
                    <a:pt x="1169765" y="1118105"/>
                  </a:cubicBezTo>
                  <a:cubicBezTo>
                    <a:pt x="1144621" y="1035234"/>
                    <a:pt x="1190324" y="1058261"/>
                    <a:pt x="1226242" y="999379"/>
                  </a:cubicBezTo>
                  <a:cubicBezTo>
                    <a:pt x="1277555" y="1048255"/>
                    <a:pt x="1233011" y="1011600"/>
                    <a:pt x="1261360" y="1057781"/>
                  </a:cubicBezTo>
                  <a:cubicBezTo>
                    <a:pt x="1363600" y="946944"/>
                    <a:pt x="1666926" y="847749"/>
                    <a:pt x="1851813" y="808302"/>
                  </a:cubicBezTo>
                  <a:cubicBezTo>
                    <a:pt x="1848221" y="777899"/>
                    <a:pt x="1846265" y="790470"/>
                    <a:pt x="1833821" y="749035"/>
                  </a:cubicBezTo>
                  <a:cubicBezTo>
                    <a:pt x="1922977" y="741466"/>
                    <a:pt x="1936511" y="743775"/>
                    <a:pt x="1958704" y="787135"/>
                  </a:cubicBezTo>
                  <a:cubicBezTo>
                    <a:pt x="1986894" y="773474"/>
                    <a:pt x="2049911" y="744712"/>
                    <a:pt x="2092977" y="743836"/>
                  </a:cubicBezTo>
                  <a:close/>
                  <a:moveTo>
                    <a:pt x="2759716" y="710010"/>
                  </a:moveTo>
                  <a:cubicBezTo>
                    <a:pt x="2796767" y="710010"/>
                    <a:pt x="2826803" y="740046"/>
                    <a:pt x="2826803" y="777098"/>
                  </a:cubicBezTo>
                  <a:cubicBezTo>
                    <a:pt x="2826803" y="814149"/>
                    <a:pt x="2796767" y="844185"/>
                    <a:pt x="2759716" y="844185"/>
                  </a:cubicBezTo>
                  <a:cubicBezTo>
                    <a:pt x="2722664" y="844185"/>
                    <a:pt x="2692628" y="814149"/>
                    <a:pt x="2692628" y="777098"/>
                  </a:cubicBezTo>
                  <a:cubicBezTo>
                    <a:pt x="2692628" y="740046"/>
                    <a:pt x="2722664" y="710010"/>
                    <a:pt x="2759716" y="710010"/>
                  </a:cubicBezTo>
                  <a:close/>
                  <a:moveTo>
                    <a:pt x="4592482" y="709775"/>
                  </a:moveTo>
                  <a:cubicBezTo>
                    <a:pt x="4629534" y="709775"/>
                    <a:pt x="4659569" y="739812"/>
                    <a:pt x="4659569" y="776862"/>
                  </a:cubicBezTo>
                  <a:cubicBezTo>
                    <a:pt x="4659569" y="813914"/>
                    <a:pt x="4629534" y="843950"/>
                    <a:pt x="4592482" y="843950"/>
                  </a:cubicBezTo>
                  <a:cubicBezTo>
                    <a:pt x="4555431" y="843950"/>
                    <a:pt x="4525395" y="813914"/>
                    <a:pt x="4525395" y="776862"/>
                  </a:cubicBezTo>
                  <a:cubicBezTo>
                    <a:pt x="4525395" y="739812"/>
                    <a:pt x="4555431" y="709775"/>
                    <a:pt x="4592482" y="709775"/>
                  </a:cubicBezTo>
                  <a:close/>
                  <a:moveTo>
                    <a:pt x="1056085" y="698558"/>
                  </a:moveTo>
                  <a:cubicBezTo>
                    <a:pt x="1078583" y="689448"/>
                    <a:pt x="1104207" y="700302"/>
                    <a:pt x="1113319" y="722802"/>
                  </a:cubicBezTo>
                  <a:cubicBezTo>
                    <a:pt x="1122430" y="745301"/>
                    <a:pt x="1111576" y="770926"/>
                    <a:pt x="1089079" y="780037"/>
                  </a:cubicBezTo>
                  <a:cubicBezTo>
                    <a:pt x="1066580" y="789147"/>
                    <a:pt x="1040956" y="778293"/>
                    <a:pt x="1031845" y="755794"/>
                  </a:cubicBezTo>
                  <a:cubicBezTo>
                    <a:pt x="1022734" y="733294"/>
                    <a:pt x="1033587" y="707669"/>
                    <a:pt x="1056085" y="698558"/>
                  </a:cubicBezTo>
                  <a:close/>
                  <a:moveTo>
                    <a:pt x="3494441" y="681993"/>
                  </a:moveTo>
                  <a:cubicBezTo>
                    <a:pt x="3531492" y="681993"/>
                    <a:pt x="3561528" y="712029"/>
                    <a:pt x="3561528" y="749080"/>
                  </a:cubicBezTo>
                  <a:cubicBezTo>
                    <a:pt x="3561528" y="786131"/>
                    <a:pt x="3531492" y="816168"/>
                    <a:pt x="3494441" y="816168"/>
                  </a:cubicBezTo>
                  <a:cubicBezTo>
                    <a:pt x="3457390" y="816168"/>
                    <a:pt x="3427354" y="786131"/>
                    <a:pt x="3427354" y="749080"/>
                  </a:cubicBezTo>
                  <a:cubicBezTo>
                    <a:pt x="3427354" y="712029"/>
                    <a:pt x="3457390" y="681993"/>
                    <a:pt x="3494441" y="681993"/>
                  </a:cubicBezTo>
                  <a:close/>
                  <a:moveTo>
                    <a:pt x="3857757" y="681757"/>
                  </a:moveTo>
                  <a:cubicBezTo>
                    <a:pt x="3894808" y="681757"/>
                    <a:pt x="3924844" y="711794"/>
                    <a:pt x="3924844" y="748845"/>
                  </a:cubicBezTo>
                  <a:cubicBezTo>
                    <a:pt x="3924844" y="785896"/>
                    <a:pt x="3894808" y="815933"/>
                    <a:pt x="3857757" y="815933"/>
                  </a:cubicBezTo>
                  <a:cubicBezTo>
                    <a:pt x="3820705" y="815933"/>
                    <a:pt x="3790670" y="785896"/>
                    <a:pt x="3790670" y="748845"/>
                  </a:cubicBezTo>
                  <a:cubicBezTo>
                    <a:pt x="3790670" y="711794"/>
                    <a:pt x="3820705" y="681757"/>
                    <a:pt x="3857757" y="681757"/>
                  </a:cubicBezTo>
                  <a:close/>
                  <a:moveTo>
                    <a:pt x="3344157" y="614906"/>
                  </a:moveTo>
                  <a:cubicBezTo>
                    <a:pt x="3381209" y="614906"/>
                    <a:pt x="3411245" y="644941"/>
                    <a:pt x="3411245" y="681993"/>
                  </a:cubicBezTo>
                  <a:cubicBezTo>
                    <a:pt x="3411245" y="719044"/>
                    <a:pt x="3381209" y="749080"/>
                    <a:pt x="3344157" y="749080"/>
                  </a:cubicBezTo>
                  <a:cubicBezTo>
                    <a:pt x="3307106" y="749080"/>
                    <a:pt x="3277070" y="719044"/>
                    <a:pt x="3277070" y="681993"/>
                  </a:cubicBezTo>
                  <a:cubicBezTo>
                    <a:pt x="3277070" y="644941"/>
                    <a:pt x="3307106" y="614906"/>
                    <a:pt x="3344157" y="614906"/>
                  </a:cubicBezTo>
                  <a:close/>
                  <a:moveTo>
                    <a:pt x="4008040" y="614670"/>
                  </a:moveTo>
                  <a:cubicBezTo>
                    <a:pt x="4045091" y="614670"/>
                    <a:pt x="4075127" y="644706"/>
                    <a:pt x="4075127" y="681757"/>
                  </a:cubicBezTo>
                  <a:cubicBezTo>
                    <a:pt x="4075127" y="718808"/>
                    <a:pt x="4045091" y="748845"/>
                    <a:pt x="4008040" y="748845"/>
                  </a:cubicBezTo>
                  <a:cubicBezTo>
                    <a:pt x="3970989" y="748845"/>
                    <a:pt x="3940953" y="718808"/>
                    <a:pt x="3940953" y="681757"/>
                  </a:cubicBezTo>
                  <a:cubicBezTo>
                    <a:pt x="3940953" y="644706"/>
                    <a:pt x="3970989" y="614670"/>
                    <a:pt x="4008040" y="614670"/>
                  </a:cubicBezTo>
                  <a:close/>
                  <a:moveTo>
                    <a:pt x="2881377" y="600279"/>
                  </a:moveTo>
                  <a:cubicBezTo>
                    <a:pt x="2918428" y="600279"/>
                    <a:pt x="2948464" y="630315"/>
                    <a:pt x="2948464" y="667365"/>
                  </a:cubicBezTo>
                  <a:cubicBezTo>
                    <a:pt x="2948464" y="704417"/>
                    <a:pt x="2918428" y="734453"/>
                    <a:pt x="2881377" y="734453"/>
                  </a:cubicBezTo>
                  <a:cubicBezTo>
                    <a:pt x="2844326" y="734453"/>
                    <a:pt x="2814290" y="704417"/>
                    <a:pt x="2814290" y="667365"/>
                  </a:cubicBezTo>
                  <a:cubicBezTo>
                    <a:pt x="2814290" y="630315"/>
                    <a:pt x="2844326" y="600279"/>
                    <a:pt x="2881377" y="600279"/>
                  </a:cubicBezTo>
                  <a:close/>
                  <a:moveTo>
                    <a:pt x="4470821" y="600043"/>
                  </a:moveTo>
                  <a:cubicBezTo>
                    <a:pt x="4507872" y="600043"/>
                    <a:pt x="4537908" y="630079"/>
                    <a:pt x="4537908" y="667130"/>
                  </a:cubicBezTo>
                  <a:cubicBezTo>
                    <a:pt x="4537908" y="704182"/>
                    <a:pt x="4507872" y="734218"/>
                    <a:pt x="4470821" y="734218"/>
                  </a:cubicBezTo>
                  <a:cubicBezTo>
                    <a:pt x="4433770" y="734218"/>
                    <a:pt x="4403734" y="704182"/>
                    <a:pt x="4403734" y="667130"/>
                  </a:cubicBezTo>
                  <a:cubicBezTo>
                    <a:pt x="4403734" y="630079"/>
                    <a:pt x="4433770" y="600043"/>
                    <a:pt x="4470821" y="600043"/>
                  </a:cubicBezTo>
                  <a:close/>
                  <a:moveTo>
                    <a:pt x="3486213" y="588127"/>
                  </a:moveTo>
                  <a:lnTo>
                    <a:pt x="3861352" y="588127"/>
                  </a:lnTo>
                  <a:lnTo>
                    <a:pt x="3854018" y="611754"/>
                  </a:lnTo>
                  <a:cubicBezTo>
                    <a:pt x="3824323" y="681961"/>
                    <a:pt x="3754805" y="731222"/>
                    <a:pt x="3673782" y="731222"/>
                  </a:cubicBezTo>
                  <a:cubicBezTo>
                    <a:pt x="3592759" y="731222"/>
                    <a:pt x="3523241" y="681961"/>
                    <a:pt x="3493546" y="611754"/>
                  </a:cubicBezTo>
                  <a:close/>
                  <a:moveTo>
                    <a:pt x="1042941" y="586816"/>
                  </a:moveTo>
                  <a:cubicBezTo>
                    <a:pt x="1065440" y="577705"/>
                    <a:pt x="1091064" y="588559"/>
                    <a:pt x="1100174" y="611058"/>
                  </a:cubicBezTo>
                  <a:cubicBezTo>
                    <a:pt x="1109285" y="633558"/>
                    <a:pt x="1098432" y="659183"/>
                    <a:pt x="1075935" y="668293"/>
                  </a:cubicBezTo>
                  <a:cubicBezTo>
                    <a:pt x="1053437" y="677404"/>
                    <a:pt x="1027813" y="666550"/>
                    <a:pt x="1018701" y="644050"/>
                  </a:cubicBezTo>
                  <a:cubicBezTo>
                    <a:pt x="1009590" y="621551"/>
                    <a:pt x="1020442" y="595926"/>
                    <a:pt x="1042941" y="586816"/>
                  </a:cubicBezTo>
                  <a:close/>
                  <a:moveTo>
                    <a:pt x="3193874" y="567492"/>
                  </a:moveTo>
                  <a:cubicBezTo>
                    <a:pt x="3230925" y="567492"/>
                    <a:pt x="3260961" y="597528"/>
                    <a:pt x="3260961" y="634579"/>
                  </a:cubicBezTo>
                  <a:cubicBezTo>
                    <a:pt x="3260961" y="671630"/>
                    <a:pt x="3230925" y="701666"/>
                    <a:pt x="3193874" y="701666"/>
                  </a:cubicBezTo>
                  <a:cubicBezTo>
                    <a:pt x="3156823" y="701666"/>
                    <a:pt x="3126787" y="671630"/>
                    <a:pt x="3126787" y="634579"/>
                  </a:cubicBezTo>
                  <a:cubicBezTo>
                    <a:pt x="3126787" y="597528"/>
                    <a:pt x="3156823" y="567492"/>
                    <a:pt x="3193874" y="567492"/>
                  </a:cubicBezTo>
                  <a:close/>
                  <a:moveTo>
                    <a:pt x="4158324" y="567257"/>
                  </a:moveTo>
                  <a:cubicBezTo>
                    <a:pt x="4195375" y="567257"/>
                    <a:pt x="4225411" y="597293"/>
                    <a:pt x="4225411" y="634344"/>
                  </a:cubicBezTo>
                  <a:cubicBezTo>
                    <a:pt x="4225411" y="671395"/>
                    <a:pt x="4195375" y="701431"/>
                    <a:pt x="4158324" y="701431"/>
                  </a:cubicBezTo>
                  <a:cubicBezTo>
                    <a:pt x="4121273" y="701431"/>
                    <a:pt x="4091237" y="671395"/>
                    <a:pt x="4091237" y="634344"/>
                  </a:cubicBezTo>
                  <a:cubicBezTo>
                    <a:pt x="4091237" y="597293"/>
                    <a:pt x="4121273" y="567257"/>
                    <a:pt x="4158324" y="567257"/>
                  </a:cubicBezTo>
                  <a:close/>
                  <a:moveTo>
                    <a:pt x="3034048" y="552590"/>
                  </a:moveTo>
                  <a:cubicBezTo>
                    <a:pt x="3071099" y="552590"/>
                    <a:pt x="3101135" y="582626"/>
                    <a:pt x="3101135" y="619676"/>
                  </a:cubicBezTo>
                  <a:cubicBezTo>
                    <a:pt x="3101135" y="656728"/>
                    <a:pt x="3071099" y="686764"/>
                    <a:pt x="3034048" y="686764"/>
                  </a:cubicBezTo>
                  <a:cubicBezTo>
                    <a:pt x="2996996" y="686764"/>
                    <a:pt x="2966960" y="656728"/>
                    <a:pt x="2966960" y="619676"/>
                  </a:cubicBezTo>
                  <a:cubicBezTo>
                    <a:pt x="2966960" y="582626"/>
                    <a:pt x="2996996" y="552590"/>
                    <a:pt x="3034048" y="552590"/>
                  </a:cubicBezTo>
                  <a:close/>
                  <a:moveTo>
                    <a:pt x="4318150" y="552354"/>
                  </a:moveTo>
                  <a:cubicBezTo>
                    <a:pt x="4355202" y="552354"/>
                    <a:pt x="4385237" y="582390"/>
                    <a:pt x="4385237" y="619442"/>
                  </a:cubicBezTo>
                  <a:cubicBezTo>
                    <a:pt x="4385237" y="656493"/>
                    <a:pt x="4355202" y="686528"/>
                    <a:pt x="4318150" y="686528"/>
                  </a:cubicBezTo>
                  <a:cubicBezTo>
                    <a:pt x="4281099" y="686528"/>
                    <a:pt x="4251063" y="656493"/>
                    <a:pt x="4251063" y="619442"/>
                  </a:cubicBezTo>
                  <a:cubicBezTo>
                    <a:pt x="4251063" y="582390"/>
                    <a:pt x="4281099" y="552354"/>
                    <a:pt x="4318150" y="552354"/>
                  </a:cubicBezTo>
                  <a:close/>
                  <a:moveTo>
                    <a:pt x="1115644" y="490692"/>
                  </a:moveTo>
                  <a:cubicBezTo>
                    <a:pt x="1138141" y="481581"/>
                    <a:pt x="1163765" y="492435"/>
                    <a:pt x="1172876" y="514935"/>
                  </a:cubicBezTo>
                  <a:cubicBezTo>
                    <a:pt x="1181987" y="537435"/>
                    <a:pt x="1171136" y="563060"/>
                    <a:pt x="1148637" y="572170"/>
                  </a:cubicBezTo>
                  <a:cubicBezTo>
                    <a:pt x="1126138" y="581281"/>
                    <a:pt x="1100514" y="570427"/>
                    <a:pt x="1091403" y="547927"/>
                  </a:cubicBezTo>
                  <a:cubicBezTo>
                    <a:pt x="1082292" y="525427"/>
                    <a:pt x="1093145" y="499802"/>
                    <a:pt x="1115644" y="490692"/>
                  </a:cubicBezTo>
                  <a:close/>
                  <a:moveTo>
                    <a:pt x="1608007" y="485684"/>
                  </a:moveTo>
                  <a:cubicBezTo>
                    <a:pt x="1617204" y="493574"/>
                    <a:pt x="1626472" y="501435"/>
                    <a:pt x="1635656" y="509295"/>
                  </a:cubicBezTo>
                  <a:cubicBezTo>
                    <a:pt x="1642405" y="519169"/>
                    <a:pt x="1652959" y="526297"/>
                    <a:pt x="1656047" y="538862"/>
                  </a:cubicBezTo>
                  <a:cubicBezTo>
                    <a:pt x="1659134" y="551428"/>
                    <a:pt x="1656321" y="560949"/>
                    <a:pt x="1655749" y="572297"/>
                  </a:cubicBezTo>
                  <a:cubicBezTo>
                    <a:pt x="1655106" y="583675"/>
                    <a:pt x="1647673" y="602986"/>
                    <a:pt x="1651986" y="607668"/>
                  </a:cubicBezTo>
                  <a:cubicBezTo>
                    <a:pt x="1656299" y="612350"/>
                    <a:pt x="1672953" y="598930"/>
                    <a:pt x="1682649" y="600437"/>
                  </a:cubicBezTo>
                  <a:cubicBezTo>
                    <a:pt x="1692344" y="601945"/>
                    <a:pt x="1701547" y="606353"/>
                    <a:pt x="1705874" y="616214"/>
                  </a:cubicBezTo>
                  <a:cubicBezTo>
                    <a:pt x="1710386" y="625504"/>
                    <a:pt x="1712209" y="652646"/>
                    <a:pt x="1709463" y="656777"/>
                  </a:cubicBezTo>
                  <a:cubicBezTo>
                    <a:pt x="1706622" y="660875"/>
                    <a:pt x="1696634" y="640946"/>
                    <a:pt x="1689095" y="641264"/>
                  </a:cubicBezTo>
                  <a:cubicBezTo>
                    <a:pt x="1681509" y="641672"/>
                    <a:pt x="1667948" y="651817"/>
                    <a:pt x="1664368" y="659445"/>
                  </a:cubicBezTo>
                  <a:cubicBezTo>
                    <a:pt x="1660790" y="667075"/>
                    <a:pt x="1660094" y="680178"/>
                    <a:pt x="1667368" y="687639"/>
                  </a:cubicBezTo>
                  <a:cubicBezTo>
                    <a:pt x="1674556" y="695099"/>
                    <a:pt x="1696039" y="703696"/>
                    <a:pt x="1707901" y="704788"/>
                  </a:cubicBezTo>
                  <a:cubicBezTo>
                    <a:pt x="1719704" y="705940"/>
                    <a:pt x="1729647" y="704151"/>
                    <a:pt x="1738785" y="695017"/>
                  </a:cubicBezTo>
                  <a:cubicBezTo>
                    <a:pt x="1747922" y="685883"/>
                    <a:pt x="1758916" y="663637"/>
                    <a:pt x="1762694" y="650529"/>
                  </a:cubicBezTo>
                  <a:cubicBezTo>
                    <a:pt x="1766517" y="637331"/>
                    <a:pt x="1766594" y="617554"/>
                    <a:pt x="1761230" y="616244"/>
                  </a:cubicBezTo>
                  <a:cubicBezTo>
                    <a:pt x="1755748" y="615055"/>
                    <a:pt x="1736702" y="655088"/>
                    <a:pt x="1730186" y="642703"/>
                  </a:cubicBezTo>
                  <a:lnTo>
                    <a:pt x="1721245" y="541585"/>
                  </a:lnTo>
                  <a:cubicBezTo>
                    <a:pt x="1723407" y="529841"/>
                    <a:pt x="1735042" y="565157"/>
                    <a:pt x="1743202" y="571726"/>
                  </a:cubicBezTo>
                  <a:cubicBezTo>
                    <a:pt x="1751221" y="578353"/>
                    <a:pt x="1767812" y="584953"/>
                    <a:pt x="1770828" y="581494"/>
                  </a:cubicBezTo>
                  <a:cubicBezTo>
                    <a:pt x="1773870" y="578096"/>
                    <a:pt x="1766039" y="559992"/>
                    <a:pt x="1761297" y="550547"/>
                  </a:cubicBezTo>
                  <a:cubicBezTo>
                    <a:pt x="1756426" y="541190"/>
                    <a:pt x="1735452" y="530150"/>
                    <a:pt x="1742404" y="524883"/>
                  </a:cubicBezTo>
                  <a:lnTo>
                    <a:pt x="1802589" y="518519"/>
                  </a:lnTo>
                  <a:cubicBezTo>
                    <a:pt x="1813009" y="523463"/>
                    <a:pt x="1805541" y="539806"/>
                    <a:pt x="1804836" y="555150"/>
                  </a:cubicBezTo>
                  <a:cubicBezTo>
                    <a:pt x="1802539" y="573768"/>
                    <a:pt x="1800328" y="592385"/>
                    <a:pt x="1798032" y="611003"/>
                  </a:cubicBezTo>
                  <a:cubicBezTo>
                    <a:pt x="1797022" y="630946"/>
                    <a:pt x="1797249" y="651063"/>
                    <a:pt x="1798873" y="674627"/>
                  </a:cubicBezTo>
                  <a:cubicBezTo>
                    <a:pt x="1801891" y="700397"/>
                    <a:pt x="1804992" y="726170"/>
                    <a:pt x="1807938" y="751969"/>
                  </a:cubicBezTo>
                  <a:cubicBezTo>
                    <a:pt x="1790425" y="770675"/>
                    <a:pt x="1727359" y="776715"/>
                    <a:pt x="1693796" y="787074"/>
                  </a:cubicBezTo>
                  <a:cubicBezTo>
                    <a:pt x="1660175" y="797492"/>
                    <a:pt x="1633886" y="804409"/>
                    <a:pt x="1605800" y="814290"/>
                  </a:cubicBezTo>
                  <a:cubicBezTo>
                    <a:pt x="1577652" y="824232"/>
                    <a:pt x="1552610" y="836077"/>
                    <a:pt x="1525384" y="846853"/>
                  </a:cubicBezTo>
                  <a:lnTo>
                    <a:pt x="1442315" y="879036"/>
                  </a:lnTo>
                  <a:cubicBezTo>
                    <a:pt x="1415491" y="890395"/>
                    <a:pt x="1389946" y="902231"/>
                    <a:pt x="1364575" y="914707"/>
                  </a:cubicBezTo>
                  <a:cubicBezTo>
                    <a:pt x="1339360" y="927155"/>
                    <a:pt x="1310803" y="943904"/>
                    <a:pt x="1290785" y="953751"/>
                  </a:cubicBezTo>
                  <a:cubicBezTo>
                    <a:pt x="1270827" y="963537"/>
                    <a:pt x="1261385" y="981177"/>
                    <a:pt x="1244560" y="973180"/>
                  </a:cubicBezTo>
                  <a:cubicBezTo>
                    <a:pt x="1226436" y="950649"/>
                    <a:pt x="1208167" y="928178"/>
                    <a:pt x="1190042" y="905648"/>
                  </a:cubicBezTo>
                  <a:lnTo>
                    <a:pt x="1114132" y="836336"/>
                  </a:lnTo>
                  <a:cubicBezTo>
                    <a:pt x="1098034" y="820871"/>
                    <a:pt x="1090556" y="823401"/>
                    <a:pt x="1093366" y="812638"/>
                  </a:cubicBezTo>
                  <a:lnTo>
                    <a:pt x="1131078" y="770944"/>
                  </a:lnTo>
                  <a:cubicBezTo>
                    <a:pt x="1138684" y="768324"/>
                    <a:pt x="1134922" y="787642"/>
                    <a:pt x="1138788" y="797193"/>
                  </a:cubicBezTo>
                  <a:cubicBezTo>
                    <a:pt x="1142657" y="806744"/>
                    <a:pt x="1149235" y="827308"/>
                    <a:pt x="1154140" y="828517"/>
                  </a:cubicBezTo>
                  <a:cubicBezTo>
                    <a:pt x="1159061" y="829757"/>
                    <a:pt x="1166518" y="814626"/>
                    <a:pt x="1168271" y="804752"/>
                  </a:cubicBezTo>
                  <a:cubicBezTo>
                    <a:pt x="1169977" y="794969"/>
                    <a:pt x="1156575" y="763104"/>
                    <a:pt x="1165167" y="769712"/>
                  </a:cubicBezTo>
                  <a:cubicBezTo>
                    <a:pt x="1173773" y="776349"/>
                    <a:pt x="1217388" y="831567"/>
                    <a:pt x="1220348" y="844434"/>
                  </a:cubicBezTo>
                  <a:cubicBezTo>
                    <a:pt x="1223378" y="857271"/>
                    <a:pt x="1185433" y="843016"/>
                    <a:pt x="1182836" y="847513"/>
                  </a:cubicBezTo>
                  <a:cubicBezTo>
                    <a:pt x="1180252" y="852039"/>
                    <a:pt x="1196690" y="865876"/>
                    <a:pt x="1205123" y="872086"/>
                  </a:cubicBezTo>
                  <a:cubicBezTo>
                    <a:pt x="1213568" y="878327"/>
                    <a:pt x="1221437" y="882528"/>
                    <a:pt x="1233786" y="884205"/>
                  </a:cubicBezTo>
                  <a:cubicBezTo>
                    <a:pt x="1246062" y="885911"/>
                    <a:pt x="1266989" y="889015"/>
                    <a:pt x="1278999" y="882447"/>
                  </a:cubicBezTo>
                  <a:cubicBezTo>
                    <a:pt x="1290925" y="875877"/>
                    <a:pt x="1303763" y="856330"/>
                    <a:pt x="1305896" y="845130"/>
                  </a:cubicBezTo>
                  <a:cubicBezTo>
                    <a:pt x="1308003" y="833870"/>
                    <a:pt x="1299026" y="822198"/>
                    <a:pt x="1291382" y="815669"/>
                  </a:cubicBezTo>
                  <a:cubicBezTo>
                    <a:pt x="1283881" y="809082"/>
                    <a:pt x="1268466" y="802715"/>
                    <a:pt x="1260977" y="806245"/>
                  </a:cubicBezTo>
                  <a:cubicBezTo>
                    <a:pt x="1253488" y="809775"/>
                    <a:pt x="1252041" y="837283"/>
                    <a:pt x="1246736" y="836944"/>
                  </a:cubicBezTo>
                  <a:cubicBezTo>
                    <a:pt x="1241444" y="836636"/>
                    <a:pt x="1230161" y="814533"/>
                    <a:pt x="1228813" y="804210"/>
                  </a:cubicBezTo>
                  <a:cubicBezTo>
                    <a:pt x="1227323" y="793945"/>
                    <a:pt x="1233045" y="782963"/>
                    <a:pt x="1239652" y="776842"/>
                  </a:cubicBezTo>
                  <a:cubicBezTo>
                    <a:pt x="1245257" y="771128"/>
                    <a:pt x="1264017" y="774647"/>
                    <a:pt x="1262687" y="769716"/>
                  </a:cubicBezTo>
                  <a:cubicBezTo>
                    <a:pt x="1252655" y="762023"/>
                    <a:pt x="1242693" y="754300"/>
                    <a:pt x="1232661" y="746608"/>
                  </a:cubicBezTo>
                  <a:cubicBezTo>
                    <a:pt x="1223584" y="739629"/>
                    <a:pt x="1219232" y="731765"/>
                    <a:pt x="1213738" y="720670"/>
                  </a:cubicBezTo>
                  <a:cubicBezTo>
                    <a:pt x="1208161" y="709575"/>
                    <a:pt x="1200118" y="693830"/>
                    <a:pt x="1200041" y="680259"/>
                  </a:cubicBezTo>
                  <a:cubicBezTo>
                    <a:pt x="1199059" y="667337"/>
                    <a:pt x="1207483" y="643682"/>
                    <a:pt x="1207483" y="643682"/>
                  </a:cubicBezTo>
                  <a:cubicBezTo>
                    <a:pt x="1213695" y="639675"/>
                    <a:pt x="1228322" y="651297"/>
                    <a:pt x="1237870" y="656558"/>
                  </a:cubicBezTo>
                  <a:cubicBezTo>
                    <a:pt x="1247419" y="661820"/>
                    <a:pt x="1257311" y="666693"/>
                    <a:pt x="1264856" y="675039"/>
                  </a:cubicBezTo>
                  <a:cubicBezTo>
                    <a:pt x="1272463" y="683323"/>
                    <a:pt x="1279089" y="694954"/>
                    <a:pt x="1283365" y="706541"/>
                  </a:cubicBezTo>
                  <a:cubicBezTo>
                    <a:pt x="1288215" y="719139"/>
                    <a:pt x="1288429" y="746010"/>
                    <a:pt x="1293659" y="750284"/>
                  </a:cubicBezTo>
                  <a:cubicBezTo>
                    <a:pt x="1298831" y="754618"/>
                    <a:pt x="1306178" y="735093"/>
                    <a:pt x="1314703" y="732884"/>
                  </a:cubicBezTo>
                  <a:cubicBezTo>
                    <a:pt x="1323226" y="730675"/>
                    <a:pt x="1330169" y="726621"/>
                    <a:pt x="1337859" y="733877"/>
                  </a:cubicBezTo>
                  <a:cubicBezTo>
                    <a:pt x="1345477" y="741163"/>
                    <a:pt x="1361971" y="770782"/>
                    <a:pt x="1360512" y="777056"/>
                  </a:cubicBezTo>
                  <a:cubicBezTo>
                    <a:pt x="1359064" y="783361"/>
                    <a:pt x="1336456" y="767050"/>
                    <a:pt x="1329157" y="771462"/>
                  </a:cubicBezTo>
                  <a:cubicBezTo>
                    <a:pt x="1321799" y="775933"/>
                    <a:pt x="1313143" y="794284"/>
                    <a:pt x="1316753" y="803193"/>
                  </a:cubicBezTo>
                  <a:cubicBezTo>
                    <a:pt x="1320359" y="812103"/>
                    <a:pt x="1336272" y="821963"/>
                    <a:pt x="1351076" y="825592"/>
                  </a:cubicBezTo>
                  <a:cubicBezTo>
                    <a:pt x="1365882" y="829221"/>
                    <a:pt x="1388534" y="829176"/>
                    <a:pt x="1404980" y="824506"/>
                  </a:cubicBezTo>
                  <a:cubicBezTo>
                    <a:pt x="1421270" y="819863"/>
                    <a:pt x="1440244" y="810937"/>
                    <a:pt x="1449969" y="797906"/>
                  </a:cubicBezTo>
                  <a:cubicBezTo>
                    <a:pt x="1459743" y="784785"/>
                    <a:pt x="1464179" y="760542"/>
                    <a:pt x="1463913" y="746301"/>
                  </a:cubicBezTo>
                  <a:cubicBezTo>
                    <a:pt x="1458788" y="734880"/>
                    <a:pt x="1453663" y="723459"/>
                    <a:pt x="1448525" y="712008"/>
                  </a:cubicBezTo>
                  <a:cubicBezTo>
                    <a:pt x="1441211" y="711027"/>
                    <a:pt x="1427937" y="728266"/>
                    <a:pt x="1419784" y="740446"/>
                  </a:cubicBezTo>
                  <a:cubicBezTo>
                    <a:pt x="1411642" y="752658"/>
                    <a:pt x="1410027" y="792096"/>
                    <a:pt x="1399914" y="784825"/>
                  </a:cubicBezTo>
                  <a:cubicBezTo>
                    <a:pt x="1386264" y="755439"/>
                    <a:pt x="1372544" y="726084"/>
                    <a:pt x="1358905" y="696728"/>
                  </a:cubicBezTo>
                  <a:cubicBezTo>
                    <a:pt x="1356330" y="681931"/>
                    <a:pt x="1373273" y="696806"/>
                    <a:pt x="1384969" y="696048"/>
                  </a:cubicBezTo>
                  <a:cubicBezTo>
                    <a:pt x="1396722" y="695230"/>
                    <a:pt x="1425874" y="697030"/>
                    <a:pt x="1429232" y="691941"/>
                  </a:cubicBezTo>
                  <a:cubicBezTo>
                    <a:pt x="1432659" y="686823"/>
                    <a:pt x="1415690" y="673734"/>
                    <a:pt x="1405877" y="665348"/>
                  </a:cubicBezTo>
                  <a:cubicBezTo>
                    <a:pt x="1396062" y="656962"/>
                    <a:pt x="1356400" y="654520"/>
                    <a:pt x="1370029" y="642074"/>
                  </a:cubicBezTo>
                  <a:lnTo>
                    <a:pt x="1488502" y="589874"/>
                  </a:lnTo>
                  <a:cubicBezTo>
                    <a:pt x="1506074" y="588192"/>
                    <a:pt x="1479011" y="617690"/>
                    <a:pt x="1475866" y="631325"/>
                  </a:cubicBezTo>
                  <a:cubicBezTo>
                    <a:pt x="1472717" y="644959"/>
                    <a:pt x="1465353" y="666906"/>
                    <a:pt x="1469805" y="671319"/>
                  </a:cubicBezTo>
                  <a:cubicBezTo>
                    <a:pt x="1474306" y="675641"/>
                    <a:pt x="1493448" y="665688"/>
                    <a:pt x="1503319" y="657748"/>
                  </a:cubicBezTo>
                  <a:cubicBezTo>
                    <a:pt x="1513175" y="649778"/>
                    <a:pt x="1518813" y="613684"/>
                    <a:pt x="1528648" y="623767"/>
                  </a:cubicBezTo>
                  <a:cubicBezTo>
                    <a:pt x="1540058" y="655443"/>
                    <a:pt x="1551541" y="687092"/>
                    <a:pt x="1562891" y="718829"/>
                  </a:cubicBezTo>
                  <a:cubicBezTo>
                    <a:pt x="1559214" y="731151"/>
                    <a:pt x="1520753" y="700802"/>
                    <a:pt x="1507099" y="698163"/>
                  </a:cubicBezTo>
                  <a:cubicBezTo>
                    <a:pt x="1493457" y="695554"/>
                    <a:pt x="1483467" y="697646"/>
                    <a:pt x="1481144" y="703025"/>
                  </a:cubicBezTo>
                  <a:cubicBezTo>
                    <a:pt x="1485293" y="712036"/>
                    <a:pt x="1489456" y="721077"/>
                    <a:pt x="1493591" y="730057"/>
                  </a:cubicBezTo>
                  <a:cubicBezTo>
                    <a:pt x="1501114" y="739370"/>
                    <a:pt x="1509642" y="755699"/>
                    <a:pt x="1526252" y="758846"/>
                  </a:cubicBezTo>
                  <a:cubicBezTo>
                    <a:pt x="1542864" y="761994"/>
                    <a:pt x="1576283" y="756631"/>
                    <a:pt x="1593610" y="749613"/>
                  </a:cubicBezTo>
                  <a:cubicBezTo>
                    <a:pt x="1611012" y="742567"/>
                    <a:pt x="1623363" y="728402"/>
                    <a:pt x="1630442" y="716656"/>
                  </a:cubicBezTo>
                  <a:cubicBezTo>
                    <a:pt x="1637508" y="704880"/>
                    <a:pt x="1640333" y="689423"/>
                    <a:pt x="1636207" y="679231"/>
                  </a:cubicBezTo>
                  <a:cubicBezTo>
                    <a:pt x="1632093" y="669070"/>
                    <a:pt x="1614596" y="654881"/>
                    <a:pt x="1605693" y="655538"/>
                  </a:cubicBezTo>
                  <a:cubicBezTo>
                    <a:pt x="1596791" y="656196"/>
                    <a:pt x="1588493" y="684488"/>
                    <a:pt x="1583112" y="682725"/>
                  </a:cubicBezTo>
                  <a:cubicBezTo>
                    <a:pt x="1577731" y="680962"/>
                    <a:pt x="1572645" y="655850"/>
                    <a:pt x="1573805" y="644513"/>
                  </a:cubicBezTo>
                  <a:cubicBezTo>
                    <a:pt x="1574894" y="633204"/>
                    <a:pt x="1583697" y="623247"/>
                    <a:pt x="1592300" y="617526"/>
                  </a:cubicBezTo>
                  <a:cubicBezTo>
                    <a:pt x="1599929" y="612695"/>
                    <a:pt x="1619175" y="620706"/>
                    <a:pt x="1620152" y="615090"/>
                  </a:cubicBezTo>
                  <a:cubicBezTo>
                    <a:pt x="1621081" y="609564"/>
                    <a:pt x="1603506" y="593950"/>
                    <a:pt x="1597471" y="583573"/>
                  </a:cubicBezTo>
                  <a:cubicBezTo>
                    <a:pt x="1592201" y="574057"/>
                    <a:pt x="1586021" y="563738"/>
                    <a:pt x="1584843" y="552388"/>
                  </a:cubicBezTo>
                  <a:cubicBezTo>
                    <a:pt x="1583711" y="540949"/>
                    <a:pt x="1586740" y="526403"/>
                    <a:pt x="1590611" y="515175"/>
                  </a:cubicBezTo>
                  <a:cubicBezTo>
                    <a:pt x="1594496" y="503978"/>
                    <a:pt x="1608007" y="485684"/>
                    <a:pt x="1608007" y="485684"/>
                  </a:cubicBezTo>
                  <a:close/>
                  <a:moveTo>
                    <a:pt x="1232763" y="483522"/>
                  </a:moveTo>
                  <a:cubicBezTo>
                    <a:pt x="1255262" y="474412"/>
                    <a:pt x="1280887" y="485266"/>
                    <a:pt x="1289997" y="507765"/>
                  </a:cubicBezTo>
                  <a:cubicBezTo>
                    <a:pt x="1299108" y="530264"/>
                    <a:pt x="1288255" y="555889"/>
                    <a:pt x="1265757" y="565000"/>
                  </a:cubicBezTo>
                  <a:cubicBezTo>
                    <a:pt x="1243260" y="574110"/>
                    <a:pt x="1217634" y="563256"/>
                    <a:pt x="1208523" y="540757"/>
                  </a:cubicBezTo>
                  <a:cubicBezTo>
                    <a:pt x="1199412" y="518258"/>
                    <a:pt x="1210265" y="492633"/>
                    <a:pt x="1232763" y="483522"/>
                  </a:cubicBezTo>
                  <a:close/>
                  <a:moveTo>
                    <a:pt x="1754006" y="417423"/>
                  </a:moveTo>
                  <a:cubicBezTo>
                    <a:pt x="1776505" y="408313"/>
                    <a:pt x="1802129" y="419166"/>
                    <a:pt x="1811239" y="441666"/>
                  </a:cubicBezTo>
                  <a:cubicBezTo>
                    <a:pt x="1820350" y="464166"/>
                    <a:pt x="1809499" y="489791"/>
                    <a:pt x="1787000" y="498901"/>
                  </a:cubicBezTo>
                  <a:cubicBezTo>
                    <a:pt x="1764502" y="508012"/>
                    <a:pt x="1738878" y="497158"/>
                    <a:pt x="1729767" y="474658"/>
                  </a:cubicBezTo>
                  <a:cubicBezTo>
                    <a:pt x="1720655" y="452158"/>
                    <a:pt x="1731508" y="426534"/>
                    <a:pt x="1754006" y="417423"/>
                  </a:cubicBezTo>
                  <a:close/>
                  <a:moveTo>
                    <a:pt x="1475911" y="385061"/>
                  </a:moveTo>
                  <a:cubicBezTo>
                    <a:pt x="1498410" y="375951"/>
                    <a:pt x="1524034" y="386805"/>
                    <a:pt x="1533146" y="409304"/>
                  </a:cubicBezTo>
                  <a:cubicBezTo>
                    <a:pt x="1542256" y="431804"/>
                    <a:pt x="1531404" y="457429"/>
                    <a:pt x="1508906" y="466539"/>
                  </a:cubicBezTo>
                  <a:cubicBezTo>
                    <a:pt x="1486407" y="475650"/>
                    <a:pt x="1460783" y="464796"/>
                    <a:pt x="1451671" y="442296"/>
                  </a:cubicBezTo>
                  <a:cubicBezTo>
                    <a:pt x="1442561" y="419797"/>
                    <a:pt x="1453413" y="394172"/>
                    <a:pt x="1475911" y="385061"/>
                  </a:cubicBezTo>
                  <a:close/>
                  <a:moveTo>
                    <a:pt x="3631147" y="348616"/>
                  </a:moveTo>
                  <a:lnTo>
                    <a:pt x="3631147" y="502858"/>
                  </a:lnTo>
                  <a:lnTo>
                    <a:pt x="3483127" y="502858"/>
                  </a:lnTo>
                  <a:lnTo>
                    <a:pt x="3486969" y="477447"/>
                  </a:lnTo>
                  <a:cubicBezTo>
                    <a:pt x="3504115" y="422322"/>
                    <a:pt x="3544988" y="377650"/>
                    <a:pt x="3597643" y="355379"/>
                  </a:cubicBezTo>
                  <a:close/>
                  <a:moveTo>
                    <a:pt x="3716416" y="348615"/>
                  </a:moveTo>
                  <a:lnTo>
                    <a:pt x="3749922" y="355379"/>
                  </a:lnTo>
                  <a:cubicBezTo>
                    <a:pt x="3802577" y="377650"/>
                    <a:pt x="3843449" y="422322"/>
                    <a:pt x="3860596" y="477447"/>
                  </a:cubicBezTo>
                  <a:lnTo>
                    <a:pt x="3864437" y="502858"/>
                  </a:lnTo>
                  <a:lnTo>
                    <a:pt x="3716416" y="502858"/>
                  </a:lnTo>
                  <a:close/>
                  <a:moveTo>
                    <a:pt x="1680630" y="325872"/>
                  </a:moveTo>
                  <a:cubicBezTo>
                    <a:pt x="1703128" y="316762"/>
                    <a:pt x="1728752" y="327615"/>
                    <a:pt x="1737863" y="350115"/>
                  </a:cubicBezTo>
                  <a:cubicBezTo>
                    <a:pt x="1746975" y="372614"/>
                    <a:pt x="1736121" y="398240"/>
                    <a:pt x="1713623" y="407350"/>
                  </a:cubicBezTo>
                  <a:cubicBezTo>
                    <a:pt x="1691125" y="416461"/>
                    <a:pt x="1665501" y="405607"/>
                    <a:pt x="1656391" y="383107"/>
                  </a:cubicBezTo>
                  <a:cubicBezTo>
                    <a:pt x="1647279" y="360607"/>
                    <a:pt x="1658132" y="334982"/>
                    <a:pt x="1680630" y="325872"/>
                  </a:cubicBezTo>
                  <a:close/>
                  <a:moveTo>
                    <a:pt x="1566324" y="305229"/>
                  </a:moveTo>
                  <a:cubicBezTo>
                    <a:pt x="1588823" y="296119"/>
                    <a:pt x="1614448" y="306973"/>
                    <a:pt x="1623557" y="329472"/>
                  </a:cubicBezTo>
                  <a:cubicBezTo>
                    <a:pt x="1632669" y="351971"/>
                    <a:pt x="1621817" y="377596"/>
                    <a:pt x="1599317" y="386707"/>
                  </a:cubicBezTo>
                  <a:cubicBezTo>
                    <a:pt x="1576821" y="395817"/>
                    <a:pt x="1551194" y="384963"/>
                    <a:pt x="1542084" y="362464"/>
                  </a:cubicBezTo>
                  <a:cubicBezTo>
                    <a:pt x="1532972" y="339965"/>
                    <a:pt x="1543825" y="314340"/>
                    <a:pt x="1566324" y="305229"/>
                  </a:cubicBezTo>
                  <a:close/>
                  <a:moveTo>
                    <a:pt x="1323881" y="292020"/>
                  </a:moveTo>
                  <a:cubicBezTo>
                    <a:pt x="1333901" y="289917"/>
                    <a:pt x="1336487" y="293851"/>
                    <a:pt x="1339003" y="298240"/>
                  </a:cubicBezTo>
                  <a:cubicBezTo>
                    <a:pt x="1341322" y="306805"/>
                    <a:pt x="1337252" y="332961"/>
                    <a:pt x="1337792" y="343437"/>
                  </a:cubicBezTo>
                  <a:cubicBezTo>
                    <a:pt x="1338331" y="353914"/>
                    <a:pt x="1334753" y="363247"/>
                    <a:pt x="1342258" y="361155"/>
                  </a:cubicBezTo>
                  <a:cubicBezTo>
                    <a:pt x="1349761" y="359064"/>
                    <a:pt x="1373395" y="335619"/>
                    <a:pt x="1382845" y="330877"/>
                  </a:cubicBezTo>
                  <a:cubicBezTo>
                    <a:pt x="1387635" y="328692"/>
                    <a:pt x="1392165" y="322183"/>
                    <a:pt x="1398923" y="332769"/>
                  </a:cubicBezTo>
                  <a:lnTo>
                    <a:pt x="1423660" y="393860"/>
                  </a:lnTo>
                  <a:cubicBezTo>
                    <a:pt x="1425422" y="405491"/>
                    <a:pt x="1419470" y="401087"/>
                    <a:pt x="1409108" y="402472"/>
                  </a:cubicBezTo>
                  <a:cubicBezTo>
                    <a:pt x="1398762" y="403850"/>
                    <a:pt x="1365274" y="397457"/>
                    <a:pt x="1361583" y="402190"/>
                  </a:cubicBezTo>
                  <a:cubicBezTo>
                    <a:pt x="1357892" y="406924"/>
                    <a:pt x="1375763" y="417687"/>
                    <a:pt x="1387057" y="430927"/>
                  </a:cubicBezTo>
                  <a:cubicBezTo>
                    <a:pt x="1398326" y="444148"/>
                    <a:pt x="1421075" y="464333"/>
                    <a:pt x="1430158" y="481893"/>
                  </a:cubicBezTo>
                  <a:cubicBezTo>
                    <a:pt x="1439256" y="499447"/>
                    <a:pt x="1446536" y="522930"/>
                    <a:pt x="1442481" y="536673"/>
                  </a:cubicBezTo>
                  <a:cubicBezTo>
                    <a:pt x="1438412" y="550421"/>
                    <a:pt x="1419681" y="558832"/>
                    <a:pt x="1406114" y="563989"/>
                  </a:cubicBezTo>
                  <a:cubicBezTo>
                    <a:pt x="1392546" y="569147"/>
                    <a:pt x="1372868" y="575344"/>
                    <a:pt x="1361064" y="567535"/>
                  </a:cubicBezTo>
                  <a:cubicBezTo>
                    <a:pt x="1349259" y="559725"/>
                    <a:pt x="1340161" y="535694"/>
                    <a:pt x="1335567" y="517233"/>
                  </a:cubicBezTo>
                  <a:cubicBezTo>
                    <a:pt x="1330986" y="498767"/>
                    <a:pt x="1334790" y="473819"/>
                    <a:pt x="1333561" y="456808"/>
                  </a:cubicBezTo>
                  <a:cubicBezTo>
                    <a:pt x="1332349" y="439758"/>
                    <a:pt x="1335483" y="415480"/>
                    <a:pt x="1328619" y="414072"/>
                  </a:cubicBezTo>
                  <a:cubicBezTo>
                    <a:pt x="1321756" y="412665"/>
                    <a:pt x="1301345" y="442841"/>
                    <a:pt x="1292352" y="448285"/>
                  </a:cubicBezTo>
                  <a:cubicBezTo>
                    <a:pt x="1283345" y="453735"/>
                    <a:pt x="1281183" y="455681"/>
                    <a:pt x="1274593" y="446736"/>
                  </a:cubicBezTo>
                  <a:cubicBezTo>
                    <a:pt x="1267275" y="427393"/>
                    <a:pt x="1259948" y="414042"/>
                    <a:pt x="1252615" y="394704"/>
                  </a:cubicBezTo>
                  <a:cubicBezTo>
                    <a:pt x="1250563" y="382946"/>
                    <a:pt x="1257275" y="383681"/>
                    <a:pt x="1262832" y="382164"/>
                  </a:cubicBezTo>
                  <a:cubicBezTo>
                    <a:pt x="1272508" y="378491"/>
                    <a:pt x="1304633" y="376818"/>
                    <a:pt x="1310635" y="372708"/>
                  </a:cubicBezTo>
                  <a:cubicBezTo>
                    <a:pt x="1316629" y="368629"/>
                    <a:pt x="1305691" y="365879"/>
                    <a:pt x="1298880" y="357696"/>
                  </a:cubicBezTo>
                  <a:cubicBezTo>
                    <a:pt x="1292069" y="349515"/>
                    <a:pt x="1273173" y="331437"/>
                    <a:pt x="1269746" y="323566"/>
                  </a:cubicBezTo>
                  <a:cubicBezTo>
                    <a:pt x="1268951" y="317960"/>
                    <a:pt x="1269321" y="315823"/>
                    <a:pt x="1278272" y="310488"/>
                  </a:cubicBezTo>
                  <a:close/>
                  <a:moveTo>
                    <a:pt x="5214741" y="151471"/>
                  </a:moveTo>
                  <a:cubicBezTo>
                    <a:pt x="5222250" y="153656"/>
                    <a:pt x="5234280" y="161393"/>
                    <a:pt x="5252338" y="177466"/>
                  </a:cubicBezTo>
                  <a:cubicBezTo>
                    <a:pt x="5379735" y="296839"/>
                    <a:pt x="5861541" y="778645"/>
                    <a:pt x="6007194" y="912479"/>
                  </a:cubicBezTo>
                  <a:cubicBezTo>
                    <a:pt x="6029022" y="841526"/>
                    <a:pt x="6024259" y="810517"/>
                    <a:pt x="6016718" y="737579"/>
                  </a:cubicBezTo>
                  <a:cubicBezTo>
                    <a:pt x="6152052" y="793228"/>
                    <a:pt x="6201264" y="922920"/>
                    <a:pt x="6207218" y="966973"/>
                  </a:cubicBezTo>
                  <a:cubicBezTo>
                    <a:pt x="6405259" y="950615"/>
                    <a:pt x="6405657" y="1048693"/>
                    <a:pt x="6561232" y="1063291"/>
                  </a:cubicBezTo>
                  <a:cubicBezTo>
                    <a:pt x="6545356" y="1118349"/>
                    <a:pt x="6528289" y="1116768"/>
                    <a:pt x="6478680" y="1136989"/>
                  </a:cubicBezTo>
                  <a:cubicBezTo>
                    <a:pt x="6724742" y="1188563"/>
                    <a:pt x="6655288" y="1348921"/>
                    <a:pt x="6804911" y="1415595"/>
                  </a:cubicBezTo>
                  <a:cubicBezTo>
                    <a:pt x="6795782" y="1446551"/>
                    <a:pt x="6757682" y="1452503"/>
                    <a:pt x="6709661" y="1446551"/>
                  </a:cubicBezTo>
                  <a:cubicBezTo>
                    <a:pt x="6859283" y="1707297"/>
                    <a:pt x="6714424" y="1841442"/>
                    <a:pt x="6826343" y="1948995"/>
                  </a:cubicBezTo>
                  <a:cubicBezTo>
                    <a:pt x="6766812" y="1941851"/>
                    <a:pt x="6745776" y="1955344"/>
                    <a:pt x="6666004" y="1852157"/>
                  </a:cubicBezTo>
                  <a:cubicBezTo>
                    <a:pt x="6723153" y="2051389"/>
                    <a:pt x="6638619" y="2135526"/>
                    <a:pt x="6689023" y="2238713"/>
                  </a:cubicBezTo>
                  <a:cubicBezTo>
                    <a:pt x="6580677" y="2218472"/>
                    <a:pt x="6591391" y="2196246"/>
                    <a:pt x="6557260" y="2134731"/>
                  </a:cubicBezTo>
                  <a:cubicBezTo>
                    <a:pt x="6540988" y="2183943"/>
                    <a:pt x="6546940" y="2190294"/>
                    <a:pt x="6509635" y="2244269"/>
                  </a:cubicBezTo>
                  <a:lnTo>
                    <a:pt x="6581073" y="2291895"/>
                  </a:lnTo>
                  <a:lnTo>
                    <a:pt x="6369141" y="2530020"/>
                  </a:lnTo>
                  <a:lnTo>
                    <a:pt x="6338185" y="2518113"/>
                  </a:lnTo>
                  <a:cubicBezTo>
                    <a:pt x="6318342" y="2559784"/>
                    <a:pt x="6150065" y="2671704"/>
                    <a:pt x="6286590" y="2891969"/>
                  </a:cubicBezTo>
                  <a:cubicBezTo>
                    <a:pt x="6293734" y="2910424"/>
                    <a:pt x="6365304" y="3004185"/>
                    <a:pt x="6449805" y="3117593"/>
                  </a:cubicBezTo>
                  <a:lnTo>
                    <a:pt x="6464963" y="3138332"/>
                  </a:lnTo>
                  <a:lnTo>
                    <a:pt x="6455356" y="3095528"/>
                  </a:lnTo>
                  <a:cubicBezTo>
                    <a:pt x="6453985" y="3060249"/>
                    <a:pt x="6465920" y="3027057"/>
                    <a:pt x="6491487" y="3004314"/>
                  </a:cubicBezTo>
                  <a:cubicBezTo>
                    <a:pt x="6542620" y="2958829"/>
                    <a:pt x="6628913" y="2972365"/>
                    <a:pt x="6684228" y="3034549"/>
                  </a:cubicBezTo>
                  <a:cubicBezTo>
                    <a:pt x="6739544" y="3096732"/>
                    <a:pt x="6742935" y="3184015"/>
                    <a:pt x="6691802" y="3229500"/>
                  </a:cubicBezTo>
                  <a:cubicBezTo>
                    <a:pt x="6653452" y="3263614"/>
                    <a:pt x="6595325" y="3264528"/>
                    <a:pt x="6545322" y="3236620"/>
                  </a:cubicBezTo>
                  <a:lnTo>
                    <a:pt x="6524528" y="3219829"/>
                  </a:lnTo>
                  <a:lnTo>
                    <a:pt x="6579819" y="3295479"/>
                  </a:lnTo>
                  <a:cubicBezTo>
                    <a:pt x="6622099" y="3355048"/>
                    <a:pt x="6661175" y="3412570"/>
                    <a:pt x="6690610" y="3461088"/>
                  </a:cubicBezTo>
                  <a:cubicBezTo>
                    <a:pt x="6808350" y="3655160"/>
                    <a:pt x="6877141" y="3915112"/>
                    <a:pt x="7088279" y="3789700"/>
                  </a:cubicBezTo>
                  <a:cubicBezTo>
                    <a:pt x="7129554" y="3747631"/>
                    <a:pt x="7238695" y="3726994"/>
                    <a:pt x="7181148" y="3489663"/>
                  </a:cubicBezTo>
                  <a:cubicBezTo>
                    <a:pt x="7168051" y="3403144"/>
                    <a:pt x="7084707" y="3326944"/>
                    <a:pt x="7000966" y="3226138"/>
                  </a:cubicBezTo>
                  <a:cubicBezTo>
                    <a:pt x="6917225" y="3125332"/>
                    <a:pt x="6742204" y="3005476"/>
                    <a:pt x="6678704" y="2884826"/>
                  </a:cubicBezTo>
                  <a:cubicBezTo>
                    <a:pt x="6628301" y="2777273"/>
                    <a:pt x="6610045" y="2637572"/>
                    <a:pt x="6628698" y="2546688"/>
                  </a:cubicBezTo>
                  <a:cubicBezTo>
                    <a:pt x="6647351" y="2455804"/>
                    <a:pt x="6736252" y="2368094"/>
                    <a:pt x="6804911" y="2332375"/>
                  </a:cubicBezTo>
                  <a:cubicBezTo>
                    <a:pt x="6899764" y="2277606"/>
                    <a:pt x="7033907" y="2279988"/>
                    <a:pt x="7119234" y="2363331"/>
                  </a:cubicBezTo>
                  <a:cubicBezTo>
                    <a:pt x="7420859" y="2317690"/>
                    <a:pt x="7260123" y="2694324"/>
                    <a:pt x="7464515" y="2744331"/>
                  </a:cubicBezTo>
                  <a:cubicBezTo>
                    <a:pt x="7389108" y="2783621"/>
                    <a:pt x="7275603" y="2737188"/>
                    <a:pt x="7186703" y="2559388"/>
                  </a:cubicBezTo>
                  <a:cubicBezTo>
                    <a:pt x="7174797" y="2844344"/>
                    <a:pt x="7601834" y="2822516"/>
                    <a:pt x="7557384" y="3036431"/>
                  </a:cubicBezTo>
                  <a:cubicBezTo>
                    <a:pt x="7504203" y="2941181"/>
                    <a:pt x="7159319" y="2835084"/>
                    <a:pt x="7089866" y="2784813"/>
                  </a:cubicBezTo>
                  <a:cubicBezTo>
                    <a:pt x="7020413" y="2734542"/>
                    <a:pt x="6917225" y="2583201"/>
                    <a:pt x="7026366" y="2410957"/>
                  </a:cubicBezTo>
                  <a:cubicBezTo>
                    <a:pt x="6907701" y="2313722"/>
                    <a:pt x="6692198" y="2463741"/>
                    <a:pt x="6714423" y="2700675"/>
                  </a:cubicBezTo>
                  <a:cubicBezTo>
                    <a:pt x="6724345" y="2900700"/>
                    <a:pt x="6953738" y="3059450"/>
                    <a:pt x="7132729" y="3218994"/>
                  </a:cubicBezTo>
                  <a:cubicBezTo>
                    <a:pt x="7204564" y="3302338"/>
                    <a:pt x="7414113" y="3579356"/>
                    <a:pt x="7173210" y="3836531"/>
                  </a:cubicBezTo>
                  <a:cubicBezTo>
                    <a:pt x="7211707" y="3871853"/>
                    <a:pt x="7351803" y="3754775"/>
                    <a:pt x="7312116" y="3787319"/>
                  </a:cubicBezTo>
                  <a:cubicBezTo>
                    <a:pt x="7243059" y="3996472"/>
                    <a:pt x="7082458" y="3923182"/>
                    <a:pt x="7023985" y="3894475"/>
                  </a:cubicBezTo>
                  <a:cubicBezTo>
                    <a:pt x="6969627" y="3867788"/>
                    <a:pt x="6996601" y="3893681"/>
                    <a:pt x="6961279" y="3881775"/>
                  </a:cubicBezTo>
                  <a:cubicBezTo>
                    <a:pt x="7022001" y="4004409"/>
                    <a:pt x="7059703" y="4012347"/>
                    <a:pt x="7135903" y="4017506"/>
                  </a:cubicBezTo>
                  <a:cubicBezTo>
                    <a:pt x="7028746" y="4113946"/>
                    <a:pt x="6786654" y="4043699"/>
                    <a:pt x="6795384" y="3782556"/>
                  </a:cubicBezTo>
                  <a:cubicBezTo>
                    <a:pt x="6683464" y="3698419"/>
                    <a:pt x="6673544" y="3426560"/>
                    <a:pt x="6641397" y="3708738"/>
                  </a:cubicBezTo>
                  <a:cubicBezTo>
                    <a:pt x="6619965" y="3838516"/>
                    <a:pt x="6506460" y="3928606"/>
                    <a:pt x="6538209" y="4096881"/>
                  </a:cubicBezTo>
                  <a:cubicBezTo>
                    <a:pt x="6631475" y="4272697"/>
                    <a:pt x="6626580" y="4216738"/>
                    <a:pt x="6669178" y="4247694"/>
                  </a:cubicBezTo>
                  <a:cubicBezTo>
                    <a:pt x="6711776" y="4278650"/>
                    <a:pt x="6795781" y="4119502"/>
                    <a:pt x="6793797" y="4282618"/>
                  </a:cubicBezTo>
                  <a:cubicBezTo>
                    <a:pt x="6794988" y="4391461"/>
                    <a:pt x="6798956" y="4485149"/>
                    <a:pt x="6802677" y="4566211"/>
                  </a:cubicBezTo>
                  <a:lnTo>
                    <a:pt x="6806709" y="4656576"/>
                  </a:lnTo>
                  <a:lnTo>
                    <a:pt x="6818625" y="4621954"/>
                  </a:lnTo>
                  <a:cubicBezTo>
                    <a:pt x="6827687" y="4605352"/>
                    <a:pt x="6839895" y="4589530"/>
                    <a:pt x="6855092" y="4575504"/>
                  </a:cubicBezTo>
                  <a:cubicBezTo>
                    <a:pt x="6915881" y="4519400"/>
                    <a:pt x="7001487" y="4513278"/>
                    <a:pt x="7046299" y="4561832"/>
                  </a:cubicBezTo>
                  <a:cubicBezTo>
                    <a:pt x="7091112" y="4610386"/>
                    <a:pt x="7078159" y="4695228"/>
                    <a:pt x="7017371" y="4751332"/>
                  </a:cubicBezTo>
                  <a:cubicBezTo>
                    <a:pt x="6956582" y="4807437"/>
                    <a:pt x="6870976" y="4813558"/>
                    <a:pt x="6826163" y="4765004"/>
                  </a:cubicBezTo>
                  <a:lnTo>
                    <a:pt x="6809060" y="4733531"/>
                  </a:lnTo>
                  <a:lnTo>
                    <a:pt x="6810069" y="4774050"/>
                  </a:lnTo>
                  <a:cubicBezTo>
                    <a:pt x="6810466" y="4890731"/>
                    <a:pt x="6797766" y="4967031"/>
                    <a:pt x="6747760" y="5023188"/>
                  </a:cubicBezTo>
                  <a:cubicBezTo>
                    <a:pt x="6662035" y="4918810"/>
                    <a:pt x="6619173" y="4993025"/>
                    <a:pt x="6614410" y="5030331"/>
                  </a:cubicBezTo>
                  <a:cubicBezTo>
                    <a:pt x="6628301" y="5071210"/>
                    <a:pt x="6734663" y="5081529"/>
                    <a:pt x="6623935" y="5197019"/>
                  </a:cubicBezTo>
                  <a:cubicBezTo>
                    <a:pt x="6591788" y="5236309"/>
                    <a:pt x="6442563" y="5285124"/>
                    <a:pt x="6431054" y="5272424"/>
                  </a:cubicBezTo>
                  <a:cubicBezTo>
                    <a:pt x="6396526" y="5256946"/>
                    <a:pt x="6480267" y="5084306"/>
                    <a:pt x="6478679" y="5042237"/>
                  </a:cubicBezTo>
                  <a:cubicBezTo>
                    <a:pt x="6393748" y="5073988"/>
                    <a:pt x="6429467" y="5291872"/>
                    <a:pt x="6304054" y="5229562"/>
                  </a:cubicBezTo>
                  <a:cubicBezTo>
                    <a:pt x="6344139" y="5172809"/>
                    <a:pt x="6382900" y="5080998"/>
                    <a:pt x="6431054" y="5020805"/>
                  </a:cubicBezTo>
                  <a:cubicBezTo>
                    <a:pt x="6479208" y="4960612"/>
                    <a:pt x="6569167" y="4951352"/>
                    <a:pt x="6592979" y="4868405"/>
                  </a:cubicBezTo>
                  <a:cubicBezTo>
                    <a:pt x="6645367" y="4718783"/>
                    <a:pt x="6614013" y="4604483"/>
                    <a:pt x="6612029" y="4525505"/>
                  </a:cubicBezTo>
                  <a:cubicBezTo>
                    <a:pt x="6615204" y="4343736"/>
                    <a:pt x="6583850" y="4323495"/>
                    <a:pt x="6462010" y="4335005"/>
                  </a:cubicBezTo>
                  <a:cubicBezTo>
                    <a:pt x="6437801" y="4327465"/>
                    <a:pt x="6400099" y="4321115"/>
                    <a:pt x="6333424" y="4265949"/>
                  </a:cubicBezTo>
                  <a:cubicBezTo>
                    <a:pt x="6182612" y="4175858"/>
                    <a:pt x="5991713" y="3991709"/>
                    <a:pt x="6037354" y="3765093"/>
                  </a:cubicBezTo>
                  <a:cubicBezTo>
                    <a:pt x="5817485" y="3754378"/>
                    <a:pt x="5805182" y="3803194"/>
                    <a:pt x="5762716" y="3915906"/>
                  </a:cubicBezTo>
                  <a:cubicBezTo>
                    <a:pt x="5715487" y="4097675"/>
                    <a:pt x="5907972" y="4145298"/>
                    <a:pt x="5816691" y="4194510"/>
                  </a:cubicBezTo>
                  <a:cubicBezTo>
                    <a:pt x="5636511" y="4271107"/>
                    <a:pt x="5496016" y="4331432"/>
                    <a:pt x="5340442" y="4392154"/>
                  </a:cubicBezTo>
                  <a:cubicBezTo>
                    <a:pt x="5140815" y="4502882"/>
                    <a:pt x="5135654" y="4440573"/>
                    <a:pt x="5109460" y="4427873"/>
                  </a:cubicBezTo>
                  <a:cubicBezTo>
                    <a:pt x="5083266" y="4415173"/>
                    <a:pt x="5091998" y="4337386"/>
                    <a:pt x="5002304" y="4387392"/>
                  </a:cubicBezTo>
                  <a:cubicBezTo>
                    <a:pt x="4947932" y="4408028"/>
                    <a:pt x="5220188" y="4547728"/>
                    <a:pt x="4812598" y="4576303"/>
                  </a:cubicBezTo>
                  <a:cubicBezTo>
                    <a:pt x="4769339" y="4574715"/>
                    <a:pt x="4817360" y="4519154"/>
                    <a:pt x="4821329" y="4499310"/>
                  </a:cubicBezTo>
                  <a:cubicBezTo>
                    <a:pt x="4860223" y="4441367"/>
                    <a:pt x="4854666" y="4410807"/>
                    <a:pt x="4811010" y="4470735"/>
                  </a:cubicBezTo>
                  <a:cubicBezTo>
                    <a:pt x="4795929" y="4473513"/>
                    <a:pt x="4752273" y="4555268"/>
                    <a:pt x="4726079" y="4570746"/>
                  </a:cubicBezTo>
                  <a:lnTo>
                    <a:pt x="4647497" y="4563606"/>
                  </a:lnTo>
                  <a:cubicBezTo>
                    <a:pt x="4684803" y="4518495"/>
                    <a:pt x="4884497" y="4309142"/>
                    <a:pt x="4949916" y="4300079"/>
                  </a:cubicBezTo>
                  <a:cubicBezTo>
                    <a:pt x="5191499" y="4266611"/>
                    <a:pt x="5494032" y="4216736"/>
                    <a:pt x="5566660" y="4130217"/>
                  </a:cubicBezTo>
                  <a:cubicBezTo>
                    <a:pt x="5697233" y="3983770"/>
                    <a:pt x="5457520" y="3896457"/>
                    <a:pt x="5437279" y="3803192"/>
                  </a:cubicBezTo>
                  <a:cubicBezTo>
                    <a:pt x="5417038" y="3709927"/>
                    <a:pt x="5439924" y="3564803"/>
                    <a:pt x="5502366" y="3484899"/>
                  </a:cubicBezTo>
                  <a:cubicBezTo>
                    <a:pt x="5564808" y="3404995"/>
                    <a:pt x="5751207" y="3355122"/>
                    <a:pt x="6002429" y="3361869"/>
                  </a:cubicBezTo>
                  <a:cubicBezTo>
                    <a:pt x="5844869" y="2989997"/>
                    <a:pt x="5495224" y="3294003"/>
                    <a:pt x="5370605" y="2724486"/>
                  </a:cubicBezTo>
                  <a:cubicBezTo>
                    <a:pt x="5213839" y="2705833"/>
                    <a:pt x="5163434" y="2735201"/>
                    <a:pt x="4985635" y="2684799"/>
                  </a:cubicBezTo>
                  <a:cubicBezTo>
                    <a:pt x="4876892" y="2682021"/>
                    <a:pt x="4895544" y="2709405"/>
                    <a:pt x="4902291" y="2753855"/>
                  </a:cubicBezTo>
                  <a:cubicBezTo>
                    <a:pt x="4938804" y="2787589"/>
                    <a:pt x="4995160" y="2875299"/>
                    <a:pt x="5026116" y="2951499"/>
                  </a:cubicBezTo>
                  <a:cubicBezTo>
                    <a:pt x="5148354" y="2937608"/>
                    <a:pt x="5121367" y="3017777"/>
                    <a:pt x="5081679" y="3052305"/>
                  </a:cubicBezTo>
                  <a:cubicBezTo>
                    <a:pt x="5057470" y="3088023"/>
                    <a:pt x="5160149" y="3116497"/>
                    <a:pt x="5147560" y="3068974"/>
                  </a:cubicBezTo>
                  <a:cubicBezTo>
                    <a:pt x="5140413" y="3041995"/>
                    <a:pt x="5220056" y="3041060"/>
                    <a:pt x="5257891" y="3068180"/>
                  </a:cubicBezTo>
                  <a:cubicBezTo>
                    <a:pt x="5295726" y="3095300"/>
                    <a:pt x="5353140" y="3172557"/>
                    <a:pt x="5374572" y="3231692"/>
                  </a:cubicBezTo>
                  <a:cubicBezTo>
                    <a:pt x="5311072" y="3220579"/>
                    <a:pt x="5179310" y="3144380"/>
                    <a:pt x="5168991" y="3199149"/>
                  </a:cubicBezTo>
                  <a:cubicBezTo>
                    <a:pt x="5228522" y="3211055"/>
                    <a:pt x="5296388" y="3215818"/>
                    <a:pt x="5309485" y="3272968"/>
                  </a:cubicBezTo>
                  <a:cubicBezTo>
                    <a:pt x="5322582" y="3330118"/>
                    <a:pt x="5302738" y="3307894"/>
                    <a:pt x="5304722" y="3325356"/>
                  </a:cubicBezTo>
                  <a:cubicBezTo>
                    <a:pt x="4920150" y="3107869"/>
                    <a:pt x="5041595" y="3244393"/>
                    <a:pt x="4782435" y="2729249"/>
                  </a:cubicBezTo>
                  <a:cubicBezTo>
                    <a:pt x="4747113" y="2652255"/>
                    <a:pt x="4755844" y="2662575"/>
                    <a:pt x="4760210" y="2641938"/>
                  </a:cubicBezTo>
                  <a:lnTo>
                    <a:pt x="4799898" y="2577644"/>
                  </a:lnTo>
                  <a:cubicBezTo>
                    <a:pt x="4820536" y="2551847"/>
                    <a:pt x="4826488" y="2545895"/>
                    <a:pt x="4878478" y="2551451"/>
                  </a:cubicBezTo>
                  <a:cubicBezTo>
                    <a:pt x="4937612" y="2554626"/>
                    <a:pt x="4976905" y="2563753"/>
                    <a:pt x="5104698" y="2530019"/>
                  </a:cubicBezTo>
                  <a:cubicBezTo>
                    <a:pt x="5065804" y="2465328"/>
                    <a:pt x="4916975" y="2316103"/>
                    <a:pt x="4873716" y="2246650"/>
                  </a:cubicBezTo>
                  <a:cubicBezTo>
                    <a:pt x="4770925" y="2148621"/>
                    <a:pt x="4748304" y="2205772"/>
                    <a:pt x="4733223" y="2231569"/>
                  </a:cubicBezTo>
                  <a:cubicBezTo>
                    <a:pt x="4710998" y="2204978"/>
                    <a:pt x="4661387" y="2175212"/>
                    <a:pt x="4637972" y="2137112"/>
                  </a:cubicBezTo>
                  <a:cubicBezTo>
                    <a:pt x="4691947" y="2102187"/>
                    <a:pt x="4670913" y="2104172"/>
                    <a:pt x="4759416" y="2034719"/>
                  </a:cubicBezTo>
                  <a:cubicBezTo>
                    <a:pt x="4810612" y="2035116"/>
                    <a:pt x="4871336" y="2033131"/>
                    <a:pt x="4896735" y="2045831"/>
                  </a:cubicBezTo>
                  <a:cubicBezTo>
                    <a:pt x="4933049" y="2072918"/>
                    <a:pt x="4997268" y="2128189"/>
                    <a:pt x="5068171" y="2188936"/>
                  </a:cubicBezTo>
                  <a:lnTo>
                    <a:pt x="5078557" y="2197798"/>
                  </a:lnTo>
                  <a:lnTo>
                    <a:pt x="5105172" y="2171122"/>
                  </a:lnTo>
                  <a:cubicBezTo>
                    <a:pt x="5118247" y="2162807"/>
                    <a:pt x="5132809" y="2157885"/>
                    <a:pt x="5148293" y="2157201"/>
                  </a:cubicBezTo>
                  <a:cubicBezTo>
                    <a:pt x="5210227" y="2154466"/>
                    <a:pt x="5263451" y="2220573"/>
                    <a:pt x="5267174" y="2304855"/>
                  </a:cubicBezTo>
                  <a:lnTo>
                    <a:pt x="5262397" y="2350999"/>
                  </a:lnTo>
                  <a:lnTo>
                    <a:pt x="5279706" y="2364900"/>
                  </a:lnTo>
                  <a:cubicBezTo>
                    <a:pt x="5321738" y="2397561"/>
                    <a:pt x="5357308" y="2422565"/>
                    <a:pt x="5380128" y="2433181"/>
                  </a:cubicBezTo>
                  <a:cubicBezTo>
                    <a:pt x="5359491" y="2316103"/>
                    <a:pt x="5523004" y="2082740"/>
                    <a:pt x="5548404" y="2046625"/>
                  </a:cubicBezTo>
                  <a:cubicBezTo>
                    <a:pt x="5548669" y="2040804"/>
                    <a:pt x="5536233" y="2044509"/>
                    <a:pt x="5536498" y="2038688"/>
                  </a:cubicBezTo>
                  <a:lnTo>
                    <a:pt x="5631748" y="1742620"/>
                  </a:lnTo>
                  <a:cubicBezTo>
                    <a:pt x="5684136" y="1761670"/>
                    <a:pt x="5714299" y="1777545"/>
                    <a:pt x="5766687" y="1796595"/>
                  </a:cubicBezTo>
                  <a:cubicBezTo>
                    <a:pt x="6022672" y="1586668"/>
                    <a:pt x="6369938" y="1557003"/>
                    <a:pt x="6193725" y="1266490"/>
                  </a:cubicBezTo>
                  <a:cubicBezTo>
                    <a:pt x="6244128" y="1413313"/>
                    <a:pt x="6046087" y="1632685"/>
                    <a:pt x="5850031" y="1446551"/>
                  </a:cubicBezTo>
                  <a:cubicBezTo>
                    <a:pt x="5806375" y="1450499"/>
                    <a:pt x="5793278" y="1463200"/>
                    <a:pt x="5788118" y="1475126"/>
                  </a:cubicBezTo>
                  <a:cubicBezTo>
                    <a:pt x="5787721" y="1528705"/>
                    <a:pt x="5788515" y="1579881"/>
                    <a:pt x="5750812" y="1622764"/>
                  </a:cubicBezTo>
                  <a:cubicBezTo>
                    <a:pt x="5733747" y="1654911"/>
                    <a:pt x="5734937" y="1509238"/>
                    <a:pt x="5707156" y="1527514"/>
                  </a:cubicBezTo>
                  <a:cubicBezTo>
                    <a:pt x="5700409" y="1519576"/>
                    <a:pt x="5697631" y="1558469"/>
                    <a:pt x="5688900" y="1583075"/>
                  </a:cubicBezTo>
                  <a:cubicBezTo>
                    <a:pt x="5680169" y="1607681"/>
                    <a:pt x="5674083" y="1648803"/>
                    <a:pt x="5654768" y="1675150"/>
                  </a:cubicBezTo>
                  <a:cubicBezTo>
                    <a:pt x="5635454" y="1701497"/>
                    <a:pt x="5603572" y="1726868"/>
                    <a:pt x="5573013" y="1741155"/>
                  </a:cubicBezTo>
                  <a:cubicBezTo>
                    <a:pt x="5542454" y="1755442"/>
                    <a:pt x="5582802" y="1684563"/>
                    <a:pt x="5583331" y="1663244"/>
                  </a:cubicBezTo>
                  <a:cubicBezTo>
                    <a:pt x="5583860" y="1641925"/>
                    <a:pt x="5586506" y="1623558"/>
                    <a:pt x="5576187" y="1613239"/>
                  </a:cubicBezTo>
                  <a:cubicBezTo>
                    <a:pt x="5565868" y="1602920"/>
                    <a:pt x="5534912" y="1641000"/>
                    <a:pt x="5519037" y="1637051"/>
                  </a:cubicBezTo>
                  <a:cubicBezTo>
                    <a:pt x="5503162" y="1633102"/>
                    <a:pt x="5493240" y="1601168"/>
                    <a:pt x="5480937" y="1589547"/>
                  </a:cubicBezTo>
                  <a:cubicBezTo>
                    <a:pt x="5468634" y="1577926"/>
                    <a:pt x="5425971" y="1590358"/>
                    <a:pt x="5445219" y="1567323"/>
                  </a:cubicBezTo>
                  <a:cubicBezTo>
                    <a:pt x="5477498" y="1528694"/>
                    <a:pt x="5600187" y="1487538"/>
                    <a:pt x="5617462" y="1472073"/>
                  </a:cubicBezTo>
                  <a:cubicBezTo>
                    <a:pt x="5659134" y="1434766"/>
                    <a:pt x="5626326" y="1415981"/>
                    <a:pt x="5583331" y="1422860"/>
                  </a:cubicBezTo>
                  <a:cubicBezTo>
                    <a:pt x="5540336" y="1429739"/>
                    <a:pt x="5363462" y="1532001"/>
                    <a:pt x="5359494" y="1513348"/>
                  </a:cubicBezTo>
                  <a:cubicBezTo>
                    <a:pt x="5357113" y="1486670"/>
                    <a:pt x="5360288" y="1486274"/>
                    <a:pt x="5354732" y="1437148"/>
                  </a:cubicBezTo>
                  <a:cubicBezTo>
                    <a:pt x="5268214" y="1320864"/>
                    <a:pt x="5643260" y="1162634"/>
                    <a:pt x="5670644" y="1139218"/>
                  </a:cubicBezTo>
                  <a:cubicBezTo>
                    <a:pt x="5674215" y="1061034"/>
                    <a:pt x="5684535" y="1068451"/>
                    <a:pt x="5861938" y="1001379"/>
                  </a:cubicBezTo>
                  <a:cubicBezTo>
                    <a:pt x="5728985" y="845407"/>
                    <a:pt x="5334491" y="339117"/>
                    <a:pt x="5228525" y="206561"/>
                  </a:cubicBezTo>
                  <a:cubicBezTo>
                    <a:pt x="5210368" y="188339"/>
                    <a:pt x="5192212" y="144919"/>
                    <a:pt x="5214741" y="151471"/>
                  </a:cubicBezTo>
                  <a:close/>
                  <a:moveTo>
                    <a:pt x="3570131" y="0"/>
                  </a:moveTo>
                  <a:lnTo>
                    <a:pt x="3777432" y="0"/>
                  </a:lnTo>
                  <a:cubicBezTo>
                    <a:pt x="3750834" y="49933"/>
                    <a:pt x="3697995" y="92712"/>
                    <a:pt x="3697638" y="149802"/>
                  </a:cubicBezTo>
                  <a:cubicBezTo>
                    <a:pt x="3748526" y="143242"/>
                    <a:pt x="3789874" y="88975"/>
                    <a:pt x="3835992" y="58560"/>
                  </a:cubicBezTo>
                  <a:lnTo>
                    <a:pt x="3835992" y="263550"/>
                  </a:lnTo>
                  <a:cubicBezTo>
                    <a:pt x="3790670" y="237561"/>
                    <a:pt x="3769201" y="187717"/>
                    <a:pt x="3700023" y="185584"/>
                  </a:cubicBezTo>
                  <a:cubicBezTo>
                    <a:pt x="3701971" y="245405"/>
                    <a:pt x="3751629" y="276601"/>
                    <a:pt x="3777432" y="322110"/>
                  </a:cubicBezTo>
                  <a:lnTo>
                    <a:pt x="3570131" y="322110"/>
                  </a:lnTo>
                  <a:cubicBezTo>
                    <a:pt x="3599115" y="276601"/>
                    <a:pt x="3654341" y="243019"/>
                    <a:pt x="3657084" y="185584"/>
                  </a:cubicBezTo>
                  <a:cubicBezTo>
                    <a:pt x="3601423" y="185332"/>
                    <a:pt x="3560076" y="237561"/>
                    <a:pt x="3511571" y="263550"/>
                  </a:cubicBezTo>
                  <a:lnTo>
                    <a:pt x="3511571" y="58560"/>
                  </a:lnTo>
                  <a:cubicBezTo>
                    <a:pt x="3558486" y="89769"/>
                    <a:pt x="3598243" y="149602"/>
                    <a:pt x="3652314" y="152187"/>
                  </a:cubicBezTo>
                  <a:cubicBezTo>
                    <a:pt x="3653545" y="89531"/>
                    <a:pt x="3597526" y="50729"/>
                    <a:pt x="357013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solidFill>
                  <a:schemeClr val="tx1"/>
                </a:solidFill>
              </a:endParaRPr>
            </a:p>
          </p:txBody>
        </p:sp>
        <p:sp>
          <p:nvSpPr>
            <p:cNvPr id="39" name="Rectangle 309">
              <a:extLst>
                <a:ext uri="{FF2B5EF4-FFF2-40B4-BE49-F238E27FC236}">
                  <a16:creationId xmlns:a16="http://schemas.microsoft.com/office/drawing/2014/main" id="{F4C2C0B7-EA1E-46F7-8192-A8BE327F8278}"/>
                </a:ext>
              </a:extLst>
            </p:cNvPr>
            <p:cNvSpPr>
              <a:spLocks noChangeArrowheads="1"/>
            </p:cNvSpPr>
            <p:nvPr/>
          </p:nvSpPr>
          <p:spPr bwMode="auto">
            <a:xfrm>
              <a:off x="487374" y="5151182"/>
              <a:ext cx="25661" cy="1073541"/>
            </a:xfrm>
            <a:prstGeom prst="rect">
              <a:avLst/>
            </a:prstGeom>
            <a:solidFill>
              <a:srgbClr val="004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40" name="Freeform: Shape 113">
              <a:extLst>
                <a:ext uri="{FF2B5EF4-FFF2-40B4-BE49-F238E27FC236}">
                  <a16:creationId xmlns:a16="http://schemas.microsoft.com/office/drawing/2014/main" id="{DC719696-6D8B-4FDE-ABAE-DA32CA8E9C53}"/>
                </a:ext>
              </a:extLst>
            </p:cNvPr>
            <p:cNvSpPr>
              <a:spLocks/>
            </p:cNvSpPr>
            <p:nvPr/>
          </p:nvSpPr>
          <p:spPr bwMode="auto">
            <a:xfrm>
              <a:off x="627034" y="5682063"/>
              <a:ext cx="3078018" cy="546866"/>
            </a:xfrm>
            <a:custGeom>
              <a:avLst/>
              <a:gdLst>
                <a:gd name="connsiteX0" fmla="*/ 65393 w 3078018"/>
                <a:gd name="connsiteY0" fmla="*/ 437914 h 546866"/>
                <a:gd name="connsiteX1" fmla="*/ 50986 w 3078018"/>
                <a:gd name="connsiteY1" fmla="*/ 446796 h 546866"/>
                <a:gd name="connsiteX2" fmla="*/ 38795 w 3078018"/>
                <a:gd name="connsiteY2" fmla="*/ 457160 h 546866"/>
                <a:gd name="connsiteX3" fmla="*/ 30669 w 3078018"/>
                <a:gd name="connsiteY3" fmla="*/ 470114 h 546866"/>
                <a:gd name="connsiteX4" fmla="*/ 27344 w 3078018"/>
                <a:gd name="connsiteY4" fmla="*/ 487139 h 546866"/>
                <a:gd name="connsiteX5" fmla="*/ 31038 w 3078018"/>
                <a:gd name="connsiteY5" fmla="*/ 502314 h 546866"/>
                <a:gd name="connsiteX6" fmla="*/ 40273 w 3078018"/>
                <a:gd name="connsiteY6" fmla="*/ 513787 h 546866"/>
                <a:gd name="connsiteX7" fmla="*/ 53572 w 3078018"/>
                <a:gd name="connsiteY7" fmla="*/ 521560 h 546866"/>
                <a:gd name="connsiteX8" fmla="*/ 69087 w 3078018"/>
                <a:gd name="connsiteY8" fmla="*/ 524150 h 546866"/>
                <a:gd name="connsiteX9" fmla="*/ 95685 w 3078018"/>
                <a:gd name="connsiteY9" fmla="*/ 517118 h 546866"/>
                <a:gd name="connsiteX10" fmla="*/ 115263 w 3078018"/>
                <a:gd name="connsiteY10" fmla="*/ 498242 h 546866"/>
                <a:gd name="connsiteX11" fmla="*/ 2858825 w 3078018"/>
                <a:gd name="connsiteY11" fmla="*/ 404681 h 546866"/>
                <a:gd name="connsiteX12" fmla="*/ 2840367 w 3078018"/>
                <a:gd name="connsiteY12" fmla="*/ 408366 h 546866"/>
                <a:gd name="connsiteX13" fmla="*/ 2826708 w 3078018"/>
                <a:gd name="connsiteY13" fmla="*/ 417948 h 546866"/>
                <a:gd name="connsiteX14" fmla="*/ 2817479 w 3078018"/>
                <a:gd name="connsiteY14" fmla="*/ 431951 h 546866"/>
                <a:gd name="connsiteX15" fmla="*/ 2813418 w 3078018"/>
                <a:gd name="connsiteY15" fmla="*/ 449272 h 546866"/>
                <a:gd name="connsiteX16" fmla="*/ 2903862 w 3078018"/>
                <a:gd name="connsiteY16" fmla="*/ 449272 h 546866"/>
                <a:gd name="connsiteX17" fmla="*/ 2899801 w 3078018"/>
                <a:gd name="connsiteY17" fmla="*/ 431951 h 546866"/>
                <a:gd name="connsiteX18" fmla="*/ 2890572 w 3078018"/>
                <a:gd name="connsiteY18" fmla="*/ 417579 h 546866"/>
                <a:gd name="connsiteX19" fmla="*/ 2876544 w 3078018"/>
                <a:gd name="connsiteY19" fmla="*/ 408366 h 546866"/>
                <a:gd name="connsiteX20" fmla="*/ 2858825 w 3078018"/>
                <a:gd name="connsiteY20" fmla="*/ 404681 h 546866"/>
                <a:gd name="connsiteX21" fmla="*/ 2259847 w 3078018"/>
                <a:gd name="connsiteY21" fmla="*/ 404681 h 546866"/>
                <a:gd name="connsiteX22" fmla="*/ 2241759 w 3078018"/>
                <a:gd name="connsiteY22" fmla="*/ 408366 h 546866"/>
                <a:gd name="connsiteX23" fmla="*/ 2228100 w 3078018"/>
                <a:gd name="connsiteY23" fmla="*/ 417948 h 546866"/>
                <a:gd name="connsiteX24" fmla="*/ 2218871 w 3078018"/>
                <a:gd name="connsiteY24" fmla="*/ 431951 h 546866"/>
                <a:gd name="connsiteX25" fmla="*/ 2214810 w 3078018"/>
                <a:gd name="connsiteY25" fmla="*/ 449272 h 546866"/>
                <a:gd name="connsiteX26" fmla="*/ 2305254 w 3078018"/>
                <a:gd name="connsiteY26" fmla="*/ 449272 h 546866"/>
                <a:gd name="connsiteX27" fmla="*/ 2301193 w 3078018"/>
                <a:gd name="connsiteY27" fmla="*/ 431951 h 546866"/>
                <a:gd name="connsiteX28" fmla="*/ 2291595 w 3078018"/>
                <a:gd name="connsiteY28" fmla="*/ 417579 h 546866"/>
                <a:gd name="connsiteX29" fmla="*/ 2277936 w 3078018"/>
                <a:gd name="connsiteY29" fmla="*/ 408366 h 546866"/>
                <a:gd name="connsiteX30" fmla="*/ 2259847 w 3078018"/>
                <a:gd name="connsiteY30" fmla="*/ 404681 h 546866"/>
                <a:gd name="connsiteX31" fmla="*/ 1535854 w 3078018"/>
                <a:gd name="connsiteY31" fmla="*/ 404681 h 546866"/>
                <a:gd name="connsiteX32" fmla="*/ 1516611 w 3078018"/>
                <a:gd name="connsiteY32" fmla="*/ 408750 h 546866"/>
                <a:gd name="connsiteX33" fmla="*/ 1501069 w 3078018"/>
                <a:gd name="connsiteY33" fmla="*/ 420586 h 546866"/>
                <a:gd name="connsiteX34" fmla="*/ 1490337 w 3078018"/>
                <a:gd name="connsiteY34" fmla="*/ 439080 h 546866"/>
                <a:gd name="connsiteX35" fmla="*/ 1486636 w 3078018"/>
                <a:gd name="connsiteY35" fmla="*/ 464601 h 546866"/>
                <a:gd name="connsiteX36" fmla="*/ 1490337 w 3078018"/>
                <a:gd name="connsiteY36" fmla="*/ 490122 h 546866"/>
                <a:gd name="connsiteX37" fmla="*/ 1501069 w 3078018"/>
                <a:gd name="connsiteY37" fmla="*/ 508616 h 546866"/>
                <a:gd name="connsiteX38" fmla="*/ 1516611 w 3078018"/>
                <a:gd name="connsiteY38" fmla="*/ 520082 h 546866"/>
                <a:gd name="connsiteX39" fmla="*/ 1535854 w 3078018"/>
                <a:gd name="connsiteY39" fmla="*/ 524150 h 546866"/>
                <a:gd name="connsiteX40" fmla="*/ 1554727 w 3078018"/>
                <a:gd name="connsiteY40" fmla="*/ 520082 h 546866"/>
                <a:gd name="connsiteX41" fmla="*/ 1570640 w 3078018"/>
                <a:gd name="connsiteY41" fmla="*/ 508616 h 546866"/>
                <a:gd name="connsiteX42" fmla="*/ 1581002 w 3078018"/>
                <a:gd name="connsiteY42" fmla="*/ 490122 h 546866"/>
                <a:gd name="connsiteX43" fmla="*/ 1585072 w 3078018"/>
                <a:gd name="connsiteY43" fmla="*/ 464601 h 546866"/>
                <a:gd name="connsiteX44" fmla="*/ 1581002 w 3078018"/>
                <a:gd name="connsiteY44" fmla="*/ 439080 h 546866"/>
                <a:gd name="connsiteX45" fmla="*/ 1570640 w 3078018"/>
                <a:gd name="connsiteY45" fmla="*/ 420586 h 546866"/>
                <a:gd name="connsiteX46" fmla="*/ 1554727 w 3078018"/>
                <a:gd name="connsiteY46" fmla="*/ 408750 h 546866"/>
                <a:gd name="connsiteX47" fmla="*/ 1535854 w 3078018"/>
                <a:gd name="connsiteY47" fmla="*/ 404681 h 546866"/>
                <a:gd name="connsiteX48" fmla="*/ 1113926 w 3078018"/>
                <a:gd name="connsiteY48" fmla="*/ 404681 h 546866"/>
                <a:gd name="connsiteX49" fmla="*/ 1094683 w 3078018"/>
                <a:gd name="connsiteY49" fmla="*/ 408750 h 546866"/>
                <a:gd name="connsiteX50" fmla="*/ 1079140 w 3078018"/>
                <a:gd name="connsiteY50" fmla="*/ 420586 h 546866"/>
                <a:gd name="connsiteX51" fmla="*/ 1068408 w 3078018"/>
                <a:gd name="connsiteY51" fmla="*/ 439080 h 546866"/>
                <a:gd name="connsiteX52" fmla="*/ 1064708 w 3078018"/>
                <a:gd name="connsiteY52" fmla="*/ 464601 h 546866"/>
                <a:gd name="connsiteX53" fmla="*/ 1068408 w 3078018"/>
                <a:gd name="connsiteY53" fmla="*/ 490122 h 546866"/>
                <a:gd name="connsiteX54" fmla="*/ 1079140 w 3078018"/>
                <a:gd name="connsiteY54" fmla="*/ 508616 h 546866"/>
                <a:gd name="connsiteX55" fmla="*/ 1094683 w 3078018"/>
                <a:gd name="connsiteY55" fmla="*/ 520082 h 546866"/>
                <a:gd name="connsiteX56" fmla="*/ 1113926 w 3078018"/>
                <a:gd name="connsiteY56" fmla="*/ 524150 h 546866"/>
                <a:gd name="connsiteX57" fmla="*/ 1132799 w 3078018"/>
                <a:gd name="connsiteY57" fmla="*/ 520082 h 546866"/>
                <a:gd name="connsiteX58" fmla="*/ 1148711 w 3078018"/>
                <a:gd name="connsiteY58" fmla="*/ 508616 h 546866"/>
                <a:gd name="connsiteX59" fmla="*/ 1159073 w 3078018"/>
                <a:gd name="connsiteY59" fmla="*/ 490122 h 546866"/>
                <a:gd name="connsiteX60" fmla="*/ 1163144 w 3078018"/>
                <a:gd name="connsiteY60" fmla="*/ 464601 h 546866"/>
                <a:gd name="connsiteX61" fmla="*/ 1159073 w 3078018"/>
                <a:gd name="connsiteY61" fmla="*/ 439080 h 546866"/>
                <a:gd name="connsiteX62" fmla="*/ 1148711 w 3078018"/>
                <a:gd name="connsiteY62" fmla="*/ 420586 h 546866"/>
                <a:gd name="connsiteX63" fmla="*/ 1132799 w 3078018"/>
                <a:gd name="connsiteY63" fmla="*/ 408750 h 546866"/>
                <a:gd name="connsiteX64" fmla="*/ 1113926 w 3078018"/>
                <a:gd name="connsiteY64" fmla="*/ 404681 h 546866"/>
                <a:gd name="connsiteX65" fmla="*/ 782861 w 3078018"/>
                <a:gd name="connsiteY65" fmla="*/ 404681 h 546866"/>
                <a:gd name="connsiteX66" fmla="*/ 763618 w 3078018"/>
                <a:gd name="connsiteY66" fmla="*/ 408750 h 546866"/>
                <a:gd name="connsiteX67" fmla="*/ 748076 w 3078018"/>
                <a:gd name="connsiteY67" fmla="*/ 420586 h 546866"/>
                <a:gd name="connsiteX68" fmla="*/ 737344 w 3078018"/>
                <a:gd name="connsiteY68" fmla="*/ 439080 h 546866"/>
                <a:gd name="connsiteX69" fmla="*/ 733643 w 3078018"/>
                <a:gd name="connsiteY69" fmla="*/ 464601 h 546866"/>
                <a:gd name="connsiteX70" fmla="*/ 737344 w 3078018"/>
                <a:gd name="connsiteY70" fmla="*/ 490122 h 546866"/>
                <a:gd name="connsiteX71" fmla="*/ 748076 w 3078018"/>
                <a:gd name="connsiteY71" fmla="*/ 508616 h 546866"/>
                <a:gd name="connsiteX72" fmla="*/ 763618 w 3078018"/>
                <a:gd name="connsiteY72" fmla="*/ 520082 h 546866"/>
                <a:gd name="connsiteX73" fmla="*/ 782861 w 3078018"/>
                <a:gd name="connsiteY73" fmla="*/ 524150 h 546866"/>
                <a:gd name="connsiteX74" fmla="*/ 802105 w 3078018"/>
                <a:gd name="connsiteY74" fmla="*/ 520082 h 546866"/>
                <a:gd name="connsiteX75" fmla="*/ 817647 w 3078018"/>
                <a:gd name="connsiteY75" fmla="*/ 508616 h 546866"/>
                <a:gd name="connsiteX76" fmla="*/ 828009 w 3078018"/>
                <a:gd name="connsiteY76" fmla="*/ 490122 h 546866"/>
                <a:gd name="connsiteX77" fmla="*/ 832080 w 3078018"/>
                <a:gd name="connsiteY77" fmla="*/ 464601 h 546866"/>
                <a:gd name="connsiteX78" fmla="*/ 828009 w 3078018"/>
                <a:gd name="connsiteY78" fmla="*/ 439080 h 546866"/>
                <a:gd name="connsiteX79" fmla="*/ 817647 w 3078018"/>
                <a:gd name="connsiteY79" fmla="*/ 420586 h 546866"/>
                <a:gd name="connsiteX80" fmla="*/ 802105 w 3078018"/>
                <a:gd name="connsiteY80" fmla="*/ 408750 h 546866"/>
                <a:gd name="connsiteX81" fmla="*/ 782861 w 3078018"/>
                <a:gd name="connsiteY81" fmla="*/ 404681 h 546866"/>
                <a:gd name="connsiteX82" fmla="*/ 1635973 w 3078018"/>
                <a:gd name="connsiteY82" fmla="*/ 385330 h 546866"/>
                <a:gd name="connsiteX83" fmla="*/ 1661833 w 3078018"/>
                <a:gd name="connsiteY83" fmla="*/ 385330 h 546866"/>
                <a:gd name="connsiteX84" fmla="*/ 1661833 w 3078018"/>
                <a:gd name="connsiteY84" fmla="*/ 492403 h 546866"/>
                <a:gd name="connsiteX85" fmla="*/ 1670329 w 3078018"/>
                <a:gd name="connsiteY85" fmla="*/ 515745 h 546866"/>
                <a:gd name="connsiteX86" fmla="*/ 1693973 w 3078018"/>
                <a:gd name="connsiteY86" fmla="*/ 524266 h 546866"/>
                <a:gd name="connsiteX87" fmla="*/ 1714660 w 3078018"/>
                <a:gd name="connsiteY87" fmla="*/ 520561 h 546866"/>
                <a:gd name="connsiteX88" fmla="*/ 1729068 w 3078018"/>
                <a:gd name="connsiteY88" fmla="*/ 510187 h 546866"/>
                <a:gd name="connsiteX89" fmla="*/ 1737565 w 3078018"/>
                <a:gd name="connsiteY89" fmla="*/ 494626 h 546866"/>
                <a:gd name="connsiteX90" fmla="*/ 1740520 w 3078018"/>
                <a:gd name="connsiteY90" fmla="*/ 474620 h 546866"/>
                <a:gd name="connsiteX91" fmla="*/ 1740520 w 3078018"/>
                <a:gd name="connsiteY91" fmla="*/ 385330 h 546866"/>
                <a:gd name="connsiteX92" fmla="*/ 1766380 w 3078018"/>
                <a:gd name="connsiteY92" fmla="*/ 385330 h 546866"/>
                <a:gd name="connsiteX93" fmla="*/ 1766380 w 3078018"/>
                <a:gd name="connsiteY93" fmla="*/ 543532 h 546866"/>
                <a:gd name="connsiteX94" fmla="*/ 1741998 w 3078018"/>
                <a:gd name="connsiteY94" fmla="*/ 543532 h 546866"/>
                <a:gd name="connsiteX95" fmla="*/ 1741998 w 3078018"/>
                <a:gd name="connsiteY95" fmla="*/ 518338 h 546866"/>
                <a:gd name="connsiteX96" fmla="*/ 1741628 w 3078018"/>
                <a:gd name="connsiteY96" fmla="*/ 518338 h 546866"/>
                <a:gd name="connsiteX97" fmla="*/ 1720571 w 3078018"/>
                <a:gd name="connsiteY97" fmla="*/ 539827 h 546866"/>
                <a:gd name="connsiteX98" fmla="*/ 1690278 w 3078018"/>
                <a:gd name="connsiteY98" fmla="*/ 546866 h 546866"/>
                <a:gd name="connsiteX99" fmla="*/ 1664419 w 3078018"/>
                <a:gd name="connsiteY99" fmla="*/ 542791 h 546866"/>
                <a:gd name="connsiteX100" fmla="*/ 1647425 w 3078018"/>
                <a:gd name="connsiteY100" fmla="*/ 530935 h 546866"/>
                <a:gd name="connsiteX101" fmla="*/ 1638559 w 3078018"/>
                <a:gd name="connsiteY101" fmla="*/ 512781 h 546866"/>
                <a:gd name="connsiteX102" fmla="*/ 1635973 w 3078018"/>
                <a:gd name="connsiteY102" fmla="*/ 489439 h 546866"/>
                <a:gd name="connsiteX103" fmla="*/ 468623 w 3078018"/>
                <a:gd name="connsiteY103" fmla="*/ 385330 h 546866"/>
                <a:gd name="connsiteX104" fmla="*/ 494566 w 3078018"/>
                <a:gd name="connsiteY104" fmla="*/ 385330 h 546866"/>
                <a:gd name="connsiteX105" fmla="*/ 494566 w 3078018"/>
                <a:gd name="connsiteY105" fmla="*/ 492403 h 546866"/>
                <a:gd name="connsiteX106" fmla="*/ 503090 w 3078018"/>
                <a:gd name="connsiteY106" fmla="*/ 515745 h 546866"/>
                <a:gd name="connsiteX107" fmla="*/ 526809 w 3078018"/>
                <a:gd name="connsiteY107" fmla="*/ 524266 h 546866"/>
                <a:gd name="connsiteX108" fmla="*/ 547564 w 3078018"/>
                <a:gd name="connsiteY108" fmla="*/ 520561 h 546866"/>
                <a:gd name="connsiteX109" fmla="*/ 562018 w 3078018"/>
                <a:gd name="connsiteY109" fmla="*/ 510187 h 546866"/>
                <a:gd name="connsiteX110" fmla="*/ 570542 w 3078018"/>
                <a:gd name="connsiteY110" fmla="*/ 494626 h 546866"/>
                <a:gd name="connsiteX111" fmla="*/ 573507 w 3078018"/>
                <a:gd name="connsiteY111" fmla="*/ 474620 h 546866"/>
                <a:gd name="connsiteX112" fmla="*/ 573507 w 3078018"/>
                <a:gd name="connsiteY112" fmla="*/ 385330 h 546866"/>
                <a:gd name="connsiteX113" fmla="*/ 599450 w 3078018"/>
                <a:gd name="connsiteY113" fmla="*/ 385330 h 546866"/>
                <a:gd name="connsiteX114" fmla="*/ 599450 w 3078018"/>
                <a:gd name="connsiteY114" fmla="*/ 543532 h 546866"/>
                <a:gd name="connsiteX115" fmla="*/ 574989 w 3078018"/>
                <a:gd name="connsiteY115" fmla="*/ 543532 h 546866"/>
                <a:gd name="connsiteX116" fmla="*/ 574989 w 3078018"/>
                <a:gd name="connsiteY116" fmla="*/ 518338 h 546866"/>
                <a:gd name="connsiteX117" fmla="*/ 574619 w 3078018"/>
                <a:gd name="connsiteY117" fmla="*/ 518338 h 546866"/>
                <a:gd name="connsiteX118" fmla="*/ 553494 w 3078018"/>
                <a:gd name="connsiteY118" fmla="*/ 539827 h 546866"/>
                <a:gd name="connsiteX119" fmla="*/ 523103 w 3078018"/>
                <a:gd name="connsiteY119" fmla="*/ 546866 h 546866"/>
                <a:gd name="connsiteX120" fmla="*/ 497160 w 3078018"/>
                <a:gd name="connsiteY120" fmla="*/ 542791 h 546866"/>
                <a:gd name="connsiteX121" fmla="*/ 480483 w 3078018"/>
                <a:gd name="connsiteY121" fmla="*/ 530935 h 546866"/>
                <a:gd name="connsiteX122" fmla="*/ 471217 w 3078018"/>
                <a:gd name="connsiteY122" fmla="*/ 512781 h 546866"/>
                <a:gd name="connsiteX123" fmla="*/ 468623 w 3078018"/>
                <a:gd name="connsiteY123" fmla="*/ 489439 h 546866"/>
                <a:gd name="connsiteX124" fmla="*/ 2517690 w 3078018"/>
                <a:gd name="connsiteY124" fmla="*/ 385330 h 546866"/>
                <a:gd name="connsiteX125" fmla="*/ 2543771 w 3078018"/>
                <a:gd name="connsiteY125" fmla="*/ 385330 h 546866"/>
                <a:gd name="connsiteX126" fmla="*/ 2543771 w 3078018"/>
                <a:gd name="connsiteY126" fmla="*/ 543500 h 546866"/>
                <a:gd name="connsiteX127" fmla="*/ 2517690 w 3078018"/>
                <a:gd name="connsiteY127" fmla="*/ 543500 h 546866"/>
                <a:gd name="connsiteX128" fmla="*/ 3006301 w 3078018"/>
                <a:gd name="connsiteY128" fmla="*/ 381965 h 546866"/>
                <a:gd name="connsiteX129" fmla="*/ 3030699 w 3078018"/>
                <a:gd name="connsiteY129" fmla="*/ 384189 h 546866"/>
                <a:gd name="connsiteX130" fmla="*/ 3050662 w 3078018"/>
                <a:gd name="connsiteY130" fmla="*/ 391970 h 546866"/>
                <a:gd name="connsiteX131" fmla="*/ 3064710 w 3078018"/>
                <a:gd name="connsiteY131" fmla="*/ 407164 h 546866"/>
                <a:gd name="connsiteX132" fmla="*/ 3070994 w 3078018"/>
                <a:gd name="connsiteY132" fmla="*/ 431250 h 546866"/>
                <a:gd name="connsiteX133" fmla="*/ 3044747 w 3078018"/>
                <a:gd name="connsiteY133" fmla="*/ 431250 h 546866"/>
                <a:gd name="connsiteX134" fmla="*/ 3041050 w 3078018"/>
                <a:gd name="connsiteY134" fmla="*/ 418651 h 546866"/>
                <a:gd name="connsiteX135" fmla="*/ 3032548 w 3078018"/>
                <a:gd name="connsiteY135" fmla="*/ 410499 h 546866"/>
                <a:gd name="connsiteX136" fmla="*/ 3021088 w 3078018"/>
                <a:gd name="connsiteY136" fmla="*/ 406052 h 546866"/>
                <a:gd name="connsiteX137" fmla="*/ 3008149 w 3078018"/>
                <a:gd name="connsiteY137" fmla="*/ 404570 h 546866"/>
                <a:gd name="connsiteX138" fmla="*/ 2996689 w 3078018"/>
                <a:gd name="connsiteY138" fmla="*/ 405681 h 546866"/>
                <a:gd name="connsiteX139" fmla="*/ 2985599 w 3078018"/>
                <a:gd name="connsiteY139" fmla="*/ 409016 h 546866"/>
                <a:gd name="connsiteX140" fmla="*/ 2977835 w 3078018"/>
                <a:gd name="connsiteY140" fmla="*/ 414945 h 546866"/>
                <a:gd name="connsiteX141" fmla="*/ 2974878 w 3078018"/>
                <a:gd name="connsiteY141" fmla="*/ 424951 h 546866"/>
                <a:gd name="connsiteX142" fmla="*/ 2979314 w 3078018"/>
                <a:gd name="connsiteY142" fmla="*/ 436068 h 546866"/>
                <a:gd name="connsiteX143" fmla="*/ 2991514 w 3078018"/>
                <a:gd name="connsiteY143" fmla="*/ 443479 h 546866"/>
                <a:gd name="connsiteX144" fmla="*/ 3008149 w 3078018"/>
                <a:gd name="connsiteY144" fmla="*/ 448296 h 546866"/>
                <a:gd name="connsiteX145" fmla="*/ 3026263 w 3078018"/>
                <a:gd name="connsiteY145" fmla="*/ 452372 h 546866"/>
                <a:gd name="connsiteX146" fmla="*/ 3045486 w 3078018"/>
                <a:gd name="connsiteY146" fmla="*/ 457560 h 546866"/>
                <a:gd name="connsiteX147" fmla="*/ 3061752 w 3078018"/>
                <a:gd name="connsiteY147" fmla="*/ 465713 h 546866"/>
                <a:gd name="connsiteX148" fmla="*/ 3073582 w 3078018"/>
                <a:gd name="connsiteY148" fmla="*/ 478312 h 546866"/>
                <a:gd name="connsiteX149" fmla="*/ 3078018 w 3078018"/>
                <a:gd name="connsiteY149" fmla="*/ 497211 h 546866"/>
                <a:gd name="connsiteX150" fmla="*/ 3071734 w 3078018"/>
                <a:gd name="connsiteY150" fmla="*/ 521297 h 546866"/>
                <a:gd name="connsiteX151" fmla="*/ 3056207 w 3078018"/>
                <a:gd name="connsiteY151" fmla="*/ 536490 h 546866"/>
                <a:gd name="connsiteX152" fmla="*/ 3034766 w 3078018"/>
                <a:gd name="connsiteY152" fmla="*/ 544643 h 546866"/>
                <a:gd name="connsiteX153" fmla="*/ 3010737 w 3078018"/>
                <a:gd name="connsiteY153" fmla="*/ 546866 h 546866"/>
                <a:gd name="connsiteX154" fmla="*/ 2985599 w 3078018"/>
                <a:gd name="connsiteY154" fmla="*/ 544272 h 546866"/>
                <a:gd name="connsiteX155" fmla="*/ 2964527 w 3078018"/>
                <a:gd name="connsiteY155" fmla="*/ 535008 h 546866"/>
                <a:gd name="connsiteX156" fmla="*/ 2950110 w 3078018"/>
                <a:gd name="connsiteY156" fmla="*/ 518703 h 546866"/>
                <a:gd name="connsiteX157" fmla="*/ 2943825 w 3078018"/>
                <a:gd name="connsiteY157" fmla="*/ 493505 h 546866"/>
                <a:gd name="connsiteX158" fmla="*/ 2969703 w 3078018"/>
                <a:gd name="connsiteY158" fmla="*/ 493505 h 546866"/>
                <a:gd name="connsiteX159" fmla="*/ 2973769 w 3078018"/>
                <a:gd name="connsiteY159" fmla="*/ 508328 h 546866"/>
                <a:gd name="connsiteX160" fmla="*/ 2983381 w 3078018"/>
                <a:gd name="connsiteY160" fmla="*/ 517592 h 546866"/>
                <a:gd name="connsiteX161" fmla="*/ 2996689 w 3078018"/>
                <a:gd name="connsiteY161" fmla="*/ 522780 h 546866"/>
                <a:gd name="connsiteX162" fmla="*/ 3012216 w 3078018"/>
                <a:gd name="connsiteY162" fmla="*/ 524262 h 546866"/>
                <a:gd name="connsiteX163" fmla="*/ 3025154 w 3078018"/>
                <a:gd name="connsiteY163" fmla="*/ 523521 h 546866"/>
                <a:gd name="connsiteX164" fmla="*/ 3037354 w 3078018"/>
                <a:gd name="connsiteY164" fmla="*/ 519815 h 546866"/>
                <a:gd name="connsiteX165" fmla="*/ 3046596 w 3078018"/>
                <a:gd name="connsiteY165" fmla="*/ 512774 h 546866"/>
                <a:gd name="connsiteX166" fmla="*/ 3050292 w 3078018"/>
                <a:gd name="connsiteY166" fmla="*/ 500546 h 546866"/>
                <a:gd name="connsiteX167" fmla="*/ 3042899 w 3078018"/>
                <a:gd name="connsiteY167" fmla="*/ 485353 h 546866"/>
                <a:gd name="connsiteX168" fmla="*/ 3023676 w 3078018"/>
                <a:gd name="connsiteY168" fmla="*/ 477200 h 546866"/>
                <a:gd name="connsiteX169" fmla="*/ 2998907 w 3078018"/>
                <a:gd name="connsiteY169" fmla="*/ 471271 h 546866"/>
                <a:gd name="connsiteX170" fmla="*/ 2974139 w 3078018"/>
                <a:gd name="connsiteY170" fmla="*/ 463860 h 546866"/>
                <a:gd name="connsiteX171" fmla="*/ 2954915 w 3078018"/>
                <a:gd name="connsiteY171" fmla="*/ 450520 h 546866"/>
                <a:gd name="connsiteX172" fmla="*/ 2947152 w 3078018"/>
                <a:gd name="connsiteY172" fmla="*/ 426803 h 546866"/>
                <a:gd name="connsiteX173" fmla="*/ 2952697 w 3078018"/>
                <a:gd name="connsiteY173" fmla="*/ 406422 h 546866"/>
                <a:gd name="connsiteX174" fmla="*/ 2966375 w 3078018"/>
                <a:gd name="connsiteY174" fmla="*/ 392341 h 546866"/>
                <a:gd name="connsiteX175" fmla="*/ 2985229 w 3078018"/>
                <a:gd name="connsiteY175" fmla="*/ 384559 h 546866"/>
                <a:gd name="connsiteX176" fmla="*/ 3006301 w 3078018"/>
                <a:gd name="connsiteY176" fmla="*/ 381965 h 546866"/>
                <a:gd name="connsiteX177" fmla="*/ 2860354 w 3078018"/>
                <a:gd name="connsiteY177" fmla="*/ 381965 h 546866"/>
                <a:gd name="connsiteX178" fmla="*/ 2895092 w 3078018"/>
                <a:gd name="connsiteY178" fmla="*/ 390488 h 546866"/>
                <a:gd name="connsiteX179" fmla="*/ 2917265 w 3078018"/>
                <a:gd name="connsiteY179" fmla="*/ 412722 h 546866"/>
                <a:gd name="connsiteX180" fmla="*/ 2929090 w 3078018"/>
                <a:gd name="connsiteY180" fmla="*/ 441997 h 546866"/>
                <a:gd name="connsiteX181" fmla="*/ 2931677 w 3078018"/>
                <a:gd name="connsiteY181" fmla="*/ 472383 h 546866"/>
                <a:gd name="connsiteX182" fmla="*/ 2813422 w 3078018"/>
                <a:gd name="connsiteY182" fmla="*/ 472383 h 546866"/>
                <a:gd name="connsiteX183" fmla="*/ 2816008 w 3078018"/>
                <a:gd name="connsiteY183" fmla="*/ 492023 h 546866"/>
                <a:gd name="connsiteX184" fmla="*/ 2824878 w 3078018"/>
                <a:gd name="connsiteY184" fmla="*/ 508698 h 546866"/>
                <a:gd name="connsiteX185" fmla="*/ 2840399 w 3078018"/>
                <a:gd name="connsiteY185" fmla="*/ 519815 h 546866"/>
                <a:gd name="connsiteX186" fmla="*/ 2862572 w 3078018"/>
                <a:gd name="connsiteY186" fmla="*/ 524262 h 546866"/>
                <a:gd name="connsiteX187" fmla="*/ 2889549 w 3078018"/>
                <a:gd name="connsiteY187" fmla="*/ 516480 h 546866"/>
                <a:gd name="connsiteX188" fmla="*/ 2903592 w 3078018"/>
                <a:gd name="connsiteY188" fmla="*/ 493505 h 546866"/>
                <a:gd name="connsiteX189" fmla="*/ 2929090 w 3078018"/>
                <a:gd name="connsiteY189" fmla="*/ 493505 h 546866"/>
                <a:gd name="connsiteX190" fmla="*/ 2906178 w 3078018"/>
                <a:gd name="connsiteY190" fmla="*/ 533526 h 546866"/>
                <a:gd name="connsiteX191" fmla="*/ 2861832 w 3078018"/>
                <a:gd name="connsiteY191" fmla="*/ 546866 h 546866"/>
                <a:gd name="connsiteX192" fmla="*/ 2828942 w 3078018"/>
                <a:gd name="connsiteY192" fmla="*/ 540937 h 546866"/>
                <a:gd name="connsiteX193" fmla="*/ 2805661 w 3078018"/>
                <a:gd name="connsiteY193" fmla="*/ 523521 h 546866"/>
                <a:gd name="connsiteX194" fmla="*/ 2791618 w 3078018"/>
                <a:gd name="connsiteY194" fmla="*/ 497211 h 546866"/>
                <a:gd name="connsiteX195" fmla="*/ 2786075 w 3078018"/>
                <a:gd name="connsiteY195" fmla="*/ 463860 h 546866"/>
                <a:gd name="connsiteX196" fmla="*/ 2791618 w 3078018"/>
                <a:gd name="connsiteY196" fmla="*/ 430880 h 546866"/>
                <a:gd name="connsiteX197" fmla="*/ 2807139 w 3078018"/>
                <a:gd name="connsiteY197" fmla="*/ 404940 h 546866"/>
                <a:gd name="connsiteX198" fmla="*/ 2830421 w 3078018"/>
                <a:gd name="connsiteY198" fmla="*/ 387894 h 546866"/>
                <a:gd name="connsiteX199" fmla="*/ 2860354 w 3078018"/>
                <a:gd name="connsiteY199" fmla="*/ 381965 h 546866"/>
                <a:gd name="connsiteX200" fmla="*/ 2642902 w 3078018"/>
                <a:gd name="connsiteY200" fmla="*/ 381965 h 546866"/>
                <a:gd name="connsiteX201" fmla="*/ 2668043 w 3078018"/>
                <a:gd name="connsiteY201" fmla="*/ 384930 h 546866"/>
                <a:gd name="connsiteX202" fmla="*/ 2689116 w 3078018"/>
                <a:gd name="connsiteY202" fmla="*/ 394935 h 546866"/>
                <a:gd name="connsiteX203" fmla="*/ 2703904 w 3078018"/>
                <a:gd name="connsiteY203" fmla="*/ 411981 h 546866"/>
                <a:gd name="connsiteX204" fmla="*/ 2710929 w 3078018"/>
                <a:gd name="connsiteY204" fmla="*/ 436068 h 546866"/>
                <a:gd name="connsiteX205" fmla="*/ 2684310 w 3078018"/>
                <a:gd name="connsiteY205" fmla="*/ 436068 h 546866"/>
                <a:gd name="connsiteX206" fmla="*/ 2671370 w 3078018"/>
                <a:gd name="connsiteY206" fmla="*/ 413093 h 546866"/>
                <a:gd name="connsiteX207" fmla="*/ 2645121 w 3078018"/>
                <a:gd name="connsiteY207" fmla="*/ 404570 h 546866"/>
                <a:gd name="connsiteX208" fmla="*/ 2621829 w 3078018"/>
                <a:gd name="connsiteY208" fmla="*/ 409758 h 546866"/>
                <a:gd name="connsiteX209" fmla="*/ 2606671 w 3078018"/>
                <a:gd name="connsiteY209" fmla="*/ 423839 h 546866"/>
                <a:gd name="connsiteX210" fmla="*/ 2598537 w 3078018"/>
                <a:gd name="connsiteY210" fmla="*/ 443479 h 546866"/>
                <a:gd name="connsiteX211" fmla="*/ 2595949 w 3078018"/>
                <a:gd name="connsiteY211" fmla="*/ 466454 h 546866"/>
                <a:gd name="connsiteX212" fmla="*/ 2598537 w 3078018"/>
                <a:gd name="connsiteY212" fmla="*/ 487947 h 546866"/>
                <a:gd name="connsiteX213" fmla="*/ 2606671 w 3078018"/>
                <a:gd name="connsiteY213" fmla="*/ 506475 h 546866"/>
                <a:gd name="connsiteX214" fmla="*/ 2621090 w 3078018"/>
                <a:gd name="connsiteY214" fmla="*/ 519445 h 546866"/>
                <a:gd name="connsiteX215" fmla="*/ 2642163 w 3078018"/>
                <a:gd name="connsiteY215" fmla="*/ 524262 h 546866"/>
                <a:gd name="connsiteX216" fmla="*/ 2672109 w 3078018"/>
                <a:gd name="connsiteY216" fmla="*/ 514257 h 546866"/>
                <a:gd name="connsiteX217" fmla="*/ 2685419 w 3078018"/>
                <a:gd name="connsiteY217" fmla="*/ 485723 h 546866"/>
                <a:gd name="connsiteX218" fmla="*/ 2712038 w 3078018"/>
                <a:gd name="connsiteY218" fmla="*/ 485723 h 546866"/>
                <a:gd name="connsiteX219" fmla="*/ 2690225 w 3078018"/>
                <a:gd name="connsiteY219" fmla="*/ 530932 h 546866"/>
                <a:gd name="connsiteX220" fmla="*/ 2642533 w 3078018"/>
                <a:gd name="connsiteY220" fmla="*/ 546866 h 546866"/>
                <a:gd name="connsiteX221" fmla="*/ 2610738 w 3078018"/>
                <a:gd name="connsiteY221" fmla="*/ 540937 h 546866"/>
                <a:gd name="connsiteX222" fmla="*/ 2587446 w 3078018"/>
                <a:gd name="connsiteY222" fmla="*/ 524632 h 546866"/>
                <a:gd name="connsiteX223" fmla="*/ 2573397 w 3078018"/>
                <a:gd name="connsiteY223" fmla="*/ 499063 h 546866"/>
                <a:gd name="connsiteX224" fmla="*/ 2568591 w 3078018"/>
                <a:gd name="connsiteY224" fmla="*/ 466454 h 546866"/>
                <a:gd name="connsiteX225" fmla="*/ 2573027 w 3078018"/>
                <a:gd name="connsiteY225" fmla="*/ 433474 h 546866"/>
                <a:gd name="connsiteX226" fmla="*/ 2587076 w 3078018"/>
                <a:gd name="connsiteY226" fmla="*/ 406422 h 546866"/>
                <a:gd name="connsiteX227" fmla="*/ 2610368 w 3078018"/>
                <a:gd name="connsiteY227" fmla="*/ 388265 h 546866"/>
                <a:gd name="connsiteX228" fmla="*/ 2642902 w 3078018"/>
                <a:gd name="connsiteY228" fmla="*/ 381965 h 546866"/>
                <a:gd name="connsiteX229" fmla="*/ 2261376 w 3078018"/>
                <a:gd name="connsiteY229" fmla="*/ 381965 h 546866"/>
                <a:gd name="connsiteX230" fmla="*/ 2296483 w 3078018"/>
                <a:gd name="connsiteY230" fmla="*/ 390488 h 546866"/>
                <a:gd name="connsiteX231" fmla="*/ 2318656 w 3078018"/>
                <a:gd name="connsiteY231" fmla="*/ 412722 h 546866"/>
                <a:gd name="connsiteX232" fmla="*/ 2330112 w 3078018"/>
                <a:gd name="connsiteY232" fmla="*/ 441997 h 546866"/>
                <a:gd name="connsiteX233" fmla="*/ 2332699 w 3078018"/>
                <a:gd name="connsiteY233" fmla="*/ 472383 h 546866"/>
                <a:gd name="connsiteX234" fmla="*/ 2214813 w 3078018"/>
                <a:gd name="connsiteY234" fmla="*/ 472383 h 546866"/>
                <a:gd name="connsiteX235" fmla="*/ 2217400 w 3078018"/>
                <a:gd name="connsiteY235" fmla="*/ 492023 h 546866"/>
                <a:gd name="connsiteX236" fmla="*/ 2226269 w 3078018"/>
                <a:gd name="connsiteY236" fmla="*/ 508698 h 546866"/>
                <a:gd name="connsiteX237" fmla="*/ 2241790 w 3078018"/>
                <a:gd name="connsiteY237" fmla="*/ 519815 h 546866"/>
                <a:gd name="connsiteX238" fmla="*/ 2263963 w 3078018"/>
                <a:gd name="connsiteY238" fmla="*/ 524262 h 546866"/>
                <a:gd name="connsiteX239" fmla="*/ 2290940 w 3078018"/>
                <a:gd name="connsiteY239" fmla="*/ 516480 h 546866"/>
                <a:gd name="connsiteX240" fmla="*/ 2304983 w 3078018"/>
                <a:gd name="connsiteY240" fmla="*/ 493505 h 546866"/>
                <a:gd name="connsiteX241" fmla="*/ 2330482 w 3078018"/>
                <a:gd name="connsiteY241" fmla="*/ 493505 h 546866"/>
                <a:gd name="connsiteX242" fmla="*/ 2307570 w 3078018"/>
                <a:gd name="connsiteY242" fmla="*/ 533526 h 546866"/>
                <a:gd name="connsiteX243" fmla="*/ 2262854 w 3078018"/>
                <a:gd name="connsiteY243" fmla="*/ 546866 h 546866"/>
                <a:gd name="connsiteX244" fmla="*/ 2230334 w 3078018"/>
                <a:gd name="connsiteY244" fmla="*/ 540937 h 546866"/>
                <a:gd name="connsiteX245" fmla="*/ 2207053 w 3078018"/>
                <a:gd name="connsiteY245" fmla="*/ 523521 h 546866"/>
                <a:gd name="connsiteX246" fmla="*/ 2192640 w 3078018"/>
                <a:gd name="connsiteY246" fmla="*/ 497211 h 546866"/>
                <a:gd name="connsiteX247" fmla="*/ 2187467 w 3078018"/>
                <a:gd name="connsiteY247" fmla="*/ 463860 h 546866"/>
                <a:gd name="connsiteX248" fmla="*/ 2193010 w 3078018"/>
                <a:gd name="connsiteY248" fmla="*/ 430880 h 546866"/>
                <a:gd name="connsiteX249" fmla="*/ 2208162 w 3078018"/>
                <a:gd name="connsiteY249" fmla="*/ 404940 h 546866"/>
                <a:gd name="connsiteX250" fmla="*/ 2231813 w 3078018"/>
                <a:gd name="connsiteY250" fmla="*/ 387894 h 546866"/>
                <a:gd name="connsiteX251" fmla="*/ 2261376 w 3078018"/>
                <a:gd name="connsiteY251" fmla="*/ 381965 h 546866"/>
                <a:gd name="connsiteX252" fmla="*/ 1851598 w 3078018"/>
                <a:gd name="connsiteY252" fmla="*/ 381965 h 546866"/>
                <a:gd name="connsiteX253" fmla="*/ 1876357 w 3078018"/>
                <a:gd name="connsiteY253" fmla="*/ 384189 h 546866"/>
                <a:gd name="connsiteX254" fmla="*/ 1896312 w 3078018"/>
                <a:gd name="connsiteY254" fmla="*/ 391970 h 546866"/>
                <a:gd name="connsiteX255" fmla="*/ 1909985 w 3078018"/>
                <a:gd name="connsiteY255" fmla="*/ 407164 h 546866"/>
                <a:gd name="connsiteX256" fmla="*/ 1916267 w 3078018"/>
                <a:gd name="connsiteY256" fmla="*/ 431250 h 546866"/>
                <a:gd name="connsiteX257" fmla="*/ 1890399 w 3078018"/>
                <a:gd name="connsiteY257" fmla="*/ 431250 h 546866"/>
                <a:gd name="connsiteX258" fmla="*/ 1886334 w 3078018"/>
                <a:gd name="connsiteY258" fmla="*/ 418651 h 546866"/>
                <a:gd name="connsiteX259" fmla="*/ 1877835 w 3078018"/>
                <a:gd name="connsiteY259" fmla="*/ 410499 h 546866"/>
                <a:gd name="connsiteX260" fmla="*/ 1866379 w 3078018"/>
                <a:gd name="connsiteY260" fmla="*/ 406052 h 546866"/>
                <a:gd name="connsiteX261" fmla="*/ 1853815 w 3078018"/>
                <a:gd name="connsiteY261" fmla="*/ 404570 h 546866"/>
                <a:gd name="connsiteX262" fmla="*/ 1841990 w 3078018"/>
                <a:gd name="connsiteY262" fmla="*/ 405681 h 546866"/>
                <a:gd name="connsiteX263" fmla="*/ 1831273 w 3078018"/>
                <a:gd name="connsiteY263" fmla="*/ 409016 h 546866"/>
                <a:gd name="connsiteX264" fmla="*/ 1823144 w 3078018"/>
                <a:gd name="connsiteY264" fmla="*/ 414945 h 546866"/>
                <a:gd name="connsiteX265" fmla="*/ 1820187 w 3078018"/>
                <a:gd name="connsiteY265" fmla="*/ 424951 h 546866"/>
                <a:gd name="connsiteX266" fmla="*/ 1824991 w 3078018"/>
                <a:gd name="connsiteY266" fmla="*/ 436068 h 546866"/>
                <a:gd name="connsiteX267" fmla="*/ 1836816 w 3078018"/>
                <a:gd name="connsiteY267" fmla="*/ 443479 h 546866"/>
                <a:gd name="connsiteX268" fmla="*/ 1853446 w 3078018"/>
                <a:gd name="connsiteY268" fmla="*/ 448296 h 546866"/>
                <a:gd name="connsiteX269" fmla="*/ 1871553 w 3078018"/>
                <a:gd name="connsiteY269" fmla="*/ 452372 h 546866"/>
                <a:gd name="connsiteX270" fmla="*/ 1890769 w 3078018"/>
                <a:gd name="connsiteY270" fmla="*/ 457560 h 546866"/>
                <a:gd name="connsiteX271" fmla="*/ 1907028 w 3078018"/>
                <a:gd name="connsiteY271" fmla="*/ 465713 h 546866"/>
                <a:gd name="connsiteX272" fmla="*/ 1918853 w 3078018"/>
                <a:gd name="connsiteY272" fmla="*/ 478312 h 546866"/>
                <a:gd name="connsiteX273" fmla="*/ 1923288 w 3078018"/>
                <a:gd name="connsiteY273" fmla="*/ 497211 h 546866"/>
                <a:gd name="connsiteX274" fmla="*/ 1917375 w 3078018"/>
                <a:gd name="connsiteY274" fmla="*/ 521297 h 546866"/>
                <a:gd name="connsiteX275" fmla="*/ 1901855 w 3078018"/>
                <a:gd name="connsiteY275" fmla="*/ 536490 h 546866"/>
                <a:gd name="connsiteX276" fmla="*/ 1880052 w 3078018"/>
                <a:gd name="connsiteY276" fmla="*/ 544643 h 546866"/>
                <a:gd name="connsiteX277" fmla="*/ 1856032 w 3078018"/>
                <a:gd name="connsiteY277" fmla="*/ 546866 h 546866"/>
                <a:gd name="connsiteX278" fmla="*/ 1831273 w 3078018"/>
                <a:gd name="connsiteY278" fmla="*/ 544272 h 546866"/>
                <a:gd name="connsiteX279" fmla="*/ 1810210 w 3078018"/>
                <a:gd name="connsiteY279" fmla="*/ 535008 h 546866"/>
                <a:gd name="connsiteX280" fmla="*/ 1795428 w 3078018"/>
                <a:gd name="connsiteY280" fmla="*/ 518703 h 546866"/>
                <a:gd name="connsiteX281" fmla="*/ 1789516 w 3078018"/>
                <a:gd name="connsiteY281" fmla="*/ 493505 h 546866"/>
                <a:gd name="connsiteX282" fmla="*/ 1815383 w 3078018"/>
                <a:gd name="connsiteY282" fmla="*/ 493505 h 546866"/>
                <a:gd name="connsiteX283" fmla="*/ 1819079 w 3078018"/>
                <a:gd name="connsiteY283" fmla="*/ 508328 h 546866"/>
                <a:gd name="connsiteX284" fmla="*/ 1828687 w 3078018"/>
                <a:gd name="connsiteY284" fmla="*/ 517592 h 546866"/>
                <a:gd name="connsiteX285" fmla="*/ 1842360 w 3078018"/>
                <a:gd name="connsiteY285" fmla="*/ 522780 h 546866"/>
                <a:gd name="connsiteX286" fmla="*/ 1857510 w 3078018"/>
                <a:gd name="connsiteY286" fmla="*/ 524262 h 546866"/>
                <a:gd name="connsiteX287" fmla="*/ 1870444 w 3078018"/>
                <a:gd name="connsiteY287" fmla="*/ 523521 h 546866"/>
                <a:gd name="connsiteX288" fmla="*/ 1882639 w 3078018"/>
                <a:gd name="connsiteY288" fmla="*/ 519815 h 546866"/>
                <a:gd name="connsiteX289" fmla="*/ 1892247 w 3078018"/>
                <a:gd name="connsiteY289" fmla="*/ 512774 h 546866"/>
                <a:gd name="connsiteX290" fmla="*/ 1895942 w 3078018"/>
                <a:gd name="connsiteY290" fmla="*/ 500546 h 546866"/>
                <a:gd name="connsiteX291" fmla="*/ 1888182 w 3078018"/>
                <a:gd name="connsiteY291" fmla="*/ 485353 h 546866"/>
                <a:gd name="connsiteX292" fmla="*/ 1868966 w 3078018"/>
                <a:gd name="connsiteY292" fmla="*/ 477200 h 546866"/>
                <a:gd name="connsiteX293" fmla="*/ 1844207 w 3078018"/>
                <a:gd name="connsiteY293" fmla="*/ 471271 h 546866"/>
                <a:gd name="connsiteX294" fmla="*/ 1819448 w 3078018"/>
                <a:gd name="connsiteY294" fmla="*/ 463860 h 546866"/>
                <a:gd name="connsiteX295" fmla="*/ 1800232 w 3078018"/>
                <a:gd name="connsiteY295" fmla="*/ 450520 h 546866"/>
                <a:gd name="connsiteX296" fmla="*/ 1792842 w 3078018"/>
                <a:gd name="connsiteY296" fmla="*/ 426803 h 546866"/>
                <a:gd name="connsiteX297" fmla="*/ 1798015 w 3078018"/>
                <a:gd name="connsiteY297" fmla="*/ 406422 h 546866"/>
                <a:gd name="connsiteX298" fmla="*/ 1811688 w 3078018"/>
                <a:gd name="connsiteY298" fmla="*/ 392341 h 546866"/>
                <a:gd name="connsiteX299" fmla="*/ 1830534 w 3078018"/>
                <a:gd name="connsiteY299" fmla="*/ 384559 h 546866"/>
                <a:gd name="connsiteX300" fmla="*/ 1851598 w 3078018"/>
                <a:gd name="connsiteY300" fmla="*/ 381965 h 546866"/>
                <a:gd name="connsiteX301" fmla="*/ 1535854 w 3078018"/>
                <a:gd name="connsiteY301" fmla="*/ 381965 h 546866"/>
                <a:gd name="connsiteX302" fmla="*/ 1568772 w 3078018"/>
                <a:gd name="connsiteY302" fmla="*/ 388265 h 546866"/>
                <a:gd name="connsiteX303" fmla="*/ 1592813 w 3078018"/>
                <a:gd name="connsiteY303" fmla="*/ 405682 h 546866"/>
                <a:gd name="connsiteX304" fmla="*/ 1607608 w 3078018"/>
                <a:gd name="connsiteY304" fmla="*/ 431991 h 546866"/>
                <a:gd name="connsiteX305" fmla="*/ 1612416 w 3078018"/>
                <a:gd name="connsiteY305" fmla="*/ 464601 h 546866"/>
                <a:gd name="connsiteX306" fmla="*/ 1607608 w 3078018"/>
                <a:gd name="connsiteY306" fmla="*/ 497211 h 546866"/>
                <a:gd name="connsiteX307" fmla="*/ 1592813 w 3078018"/>
                <a:gd name="connsiteY307" fmla="*/ 523150 h 546866"/>
                <a:gd name="connsiteX308" fmla="*/ 1568772 w 3078018"/>
                <a:gd name="connsiteY308" fmla="*/ 540567 h 546866"/>
                <a:gd name="connsiteX309" fmla="*/ 1535854 w 3078018"/>
                <a:gd name="connsiteY309" fmla="*/ 546866 h 546866"/>
                <a:gd name="connsiteX310" fmla="*/ 1502937 w 3078018"/>
                <a:gd name="connsiteY310" fmla="*/ 540567 h 546866"/>
                <a:gd name="connsiteX311" fmla="*/ 1478526 w 3078018"/>
                <a:gd name="connsiteY311" fmla="*/ 523150 h 546866"/>
                <a:gd name="connsiteX312" fmla="*/ 1464101 w 3078018"/>
                <a:gd name="connsiteY312" fmla="*/ 497211 h 546866"/>
                <a:gd name="connsiteX313" fmla="*/ 1459293 w 3078018"/>
                <a:gd name="connsiteY313" fmla="*/ 464601 h 546866"/>
                <a:gd name="connsiteX314" fmla="*/ 1464101 w 3078018"/>
                <a:gd name="connsiteY314" fmla="*/ 431991 h 546866"/>
                <a:gd name="connsiteX315" fmla="*/ 1478526 w 3078018"/>
                <a:gd name="connsiteY315" fmla="*/ 405682 h 546866"/>
                <a:gd name="connsiteX316" fmla="*/ 1502937 w 3078018"/>
                <a:gd name="connsiteY316" fmla="*/ 388265 h 546866"/>
                <a:gd name="connsiteX317" fmla="*/ 1535854 w 3078018"/>
                <a:gd name="connsiteY317" fmla="*/ 381965 h 546866"/>
                <a:gd name="connsiteX318" fmla="*/ 1290174 w 3078018"/>
                <a:gd name="connsiteY318" fmla="*/ 381965 h 546866"/>
                <a:gd name="connsiteX319" fmla="*/ 1316765 w 3078018"/>
                <a:gd name="connsiteY319" fmla="*/ 387893 h 546866"/>
                <a:gd name="connsiteX320" fmla="*/ 1333384 w 3078018"/>
                <a:gd name="connsiteY320" fmla="*/ 408641 h 546866"/>
                <a:gd name="connsiteX321" fmla="*/ 1354435 w 3078018"/>
                <a:gd name="connsiteY321" fmla="*/ 389005 h 546866"/>
                <a:gd name="connsiteX322" fmla="*/ 1382872 w 3078018"/>
                <a:gd name="connsiteY322" fmla="*/ 381965 h 546866"/>
                <a:gd name="connsiteX323" fmla="*/ 1404293 w 3078018"/>
                <a:gd name="connsiteY323" fmla="*/ 384559 h 546866"/>
                <a:gd name="connsiteX324" fmla="*/ 1420912 w 3078018"/>
                <a:gd name="connsiteY324" fmla="*/ 392339 h 546866"/>
                <a:gd name="connsiteX325" fmla="*/ 1431622 w 3078018"/>
                <a:gd name="connsiteY325" fmla="*/ 406788 h 546866"/>
                <a:gd name="connsiteX326" fmla="*/ 1435315 w 3078018"/>
                <a:gd name="connsiteY326" fmla="*/ 427536 h 546866"/>
                <a:gd name="connsiteX327" fmla="*/ 1435315 w 3078018"/>
                <a:gd name="connsiteY327" fmla="*/ 543501 h 546866"/>
                <a:gd name="connsiteX328" fmla="*/ 1409463 w 3078018"/>
                <a:gd name="connsiteY328" fmla="*/ 543501 h 546866"/>
                <a:gd name="connsiteX329" fmla="*/ 1409463 w 3078018"/>
                <a:gd name="connsiteY329" fmla="*/ 439763 h 546866"/>
                <a:gd name="connsiteX330" fmla="*/ 1407986 w 3078018"/>
                <a:gd name="connsiteY330" fmla="*/ 426054 h 546866"/>
                <a:gd name="connsiteX331" fmla="*/ 1403554 w 3078018"/>
                <a:gd name="connsiteY331" fmla="*/ 414939 h 546866"/>
                <a:gd name="connsiteX332" fmla="*/ 1394321 w 3078018"/>
                <a:gd name="connsiteY332" fmla="*/ 407529 h 546866"/>
                <a:gd name="connsiteX333" fmla="*/ 1378810 w 3078018"/>
                <a:gd name="connsiteY333" fmla="*/ 404565 h 546866"/>
                <a:gd name="connsiteX334" fmla="*/ 1348895 w 3078018"/>
                <a:gd name="connsiteY334" fmla="*/ 415680 h 546866"/>
                <a:gd name="connsiteX335" fmla="*/ 1337816 w 3078018"/>
                <a:gd name="connsiteY335" fmla="*/ 444949 h 546866"/>
                <a:gd name="connsiteX336" fmla="*/ 1337816 w 3078018"/>
                <a:gd name="connsiteY336" fmla="*/ 543501 h 546866"/>
                <a:gd name="connsiteX337" fmla="*/ 1311964 w 3078018"/>
                <a:gd name="connsiteY337" fmla="*/ 543501 h 546866"/>
                <a:gd name="connsiteX338" fmla="*/ 1311964 w 3078018"/>
                <a:gd name="connsiteY338" fmla="*/ 439763 h 546866"/>
                <a:gd name="connsiteX339" fmla="*/ 1310487 w 3078018"/>
                <a:gd name="connsiteY339" fmla="*/ 425684 h 546866"/>
                <a:gd name="connsiteX340" fmla="*/ 1305686 w 3078018"/>
                <a:gd name="connsiteY340" fmla="*/ 414569 h 546866"/>
                <a:gd name="connsiteX341" fmla="*/ 1296822 w 3078018"/>
                <a:gd name="connsiteY341" fmla="*/ 407159 h 546866"/>
                <a:gd name="connsiteX342" fmla="*/ 1282419 w 3078018"/>
                <a:gd name="connsiteY342" fmla="*/ 404565 h 546866"/>
                <a:gd name="connsiteX343" fmla="*/ 1262845 w 3078018"/>
                <a:gd name="connsiteY343" fmla="*/ 409382 h 546866"/>
                <a:gd name="connsiteX344" fmla="*/ 1249919 w 3078018"/>
                <a:gd name="connsiteY344" fmla="*/ 420497 h 546866"/>
                <a:gd name="connsiteX345" fmla="*/ 1242533 w 3078018"/>
                <a:gd name="connsiteY345" fmla="*/ 433464 h 546866"/>
                <a:gd name="connsiteX346" fmla="*/ 1240317 w 3078018"/>
                <a:gd name="connsiteY346" fmla="*/ 444949 h 546866"/>
                <a:gd name="connsiteX347" fmla="*/ 1240317 w 3078018"/>
                <a:gd name="connsiteY347" fmla="*/ 543501 h 546866"/>
                <a:gd name="connsiteX348" fmla="*/ 1214465 w 3078018"/>
                <a:gd name="connsiteY348" fmla="*/ 543501 h 546866"/>
                <a:gd name="connsiteX349" fmla="*/ 1214465 w 3078018"/>
                <a:gd name="connsiteY349" fmla="*/ 385300 h 546866"/>
                <a:gd name="connsiteX350" fmla="*/ 1238840 w 3078018"/>
                <a:gd name="connsiteY350" fmla="*/ 385300 h 546866"/>
                <a:gd name="connsiteX351" fmla="*/ 1238840 w 3078018"/>
                <a:gd name="connsiteY351" fmla="*/ 408641 h 546866"/>
                <a:gd name="connsiteX352" fmla="*/ 1239209 w 3078018"/>
                <a:gd name="connsiteY352" fmla="*/ 408641 h 546866"/>
                <a:gd name="connsiteX353" fmla="*/ 1290174 w 3078018"/>
                <a:gd name="connsiteY353" fmla="*/ 381965 h 546866"/>
                <a:gd name="connsiteX354" fmla="*/ 1113925 w 3078018"/>
                <a:gd name="connsiteY354" fmla="*/ 381965 h 546866"/>
                <a:gd name="connsiteX355" fmla="*/ 1146843 w 3078018"/>
                <a:gd name="connsiteY355" fmla="*/ 388265 h 546866"/>
                <a:gd name="connsiteX356" fmla="*/ 1170884 w 3078018"/>
                <a:gd name="connsiteY356" fmla="*/ 405682 h 546866"/>
                <a:gd name="connsiteX357" fmla="*/ 1185679 w 3078018"/>
                <a:gd name="connsiteY357" fmla="*/ 431991 h 546866"/>
                <a:gd name="connsiteX358" fmla="*/ 1190487 w 3078018"/>
                <a:gd name="connsiteY358" fmla="*/ 464601 h 546866"/>
                <a:gd name="connsiteX359" fmla="*/ 1185679 w 3078018"/>
                <a:gd name="connsiteY359" fmla="*/ 497211 h 546866"/>
                <a:gd name="connsiteX360" fmla="*/ 1170884 w 3078018"/>
                <a:gd name="connsiteY360" fmla="*/ 523150 h 546866"/>
                <a:gd name="connsiteX361" fmla="*/ 1146843 w 3078018"/>
                <a:gd name="connsiteY361" fmla="*/ 540567 h 546866"/>
                <a:gd name="connsiteX362" fmla="*/ 1113925 w 3078018"/>
                <a:gd name="connsiteY362" fmla="*/ 546866 h 546866"/>
                <a:gd name="connsiteX363" fmla="*/ 1081008 w 3078018"/>
                <a:gd name="connsiteY363" fmla="*/ 540567 h 546866"/>
                <a:gd name="connsiteX364" fmla="*/ 1056967 w 3078018"/>
                <a:gd name="connsiteY364" fmla="*/ 523150 h 546866"/>
                <a:gd name="connsiteX365" fmla="*/ 1042172 w 3078018"/>
                <a:gd name="connsiteY365" fmla="*/ 497211 h 546866"/>
                <a:gd name="connsiteX366" fmla="*/ 1037364 w 3078018"/>
                <a:gd name="connsiteY366" fmla="*/ 464601 h 546866"/>
                <a:gd name="connsiteX367" fmla="*/ 1042172 w 3078018"/>
                <a:gd name="connsiteY367" fmla="*/ 431991 h 546866"/>
                <a:gd name="connsiteX368" fmla="*/ 1056967 w 3078018"/>
                <a:gd name="connsiteY368" fmla="*/ 405682 h 546866"/>
                <a:gd name="connsiteX369" fmla="*/ 1081008 w 3078018"/>
                <a:gd name="connsiteY369" fmla="*/ 388265 h 546866"/>
                <a:gd name="connsiteX370" fmla="*/ 1113925 w 3078018"/>
                <a:gd name="connsiteY370" fmla="*/ 381965 h 546866"/>
                <a:gd name="connsiteX371" fmla="*/ 959747 w 3078018"/>
                <a:gd name="connsiteY371" fmla="*/ 381965 h 546866"/>
                <a:gd name="connsiteX372" fmla="*/ 985690 w 3078018"/>
                <a:gd name="connsiteY372" fmla="*/ 386041 h 546866"/>
                <a:gd name="connsiteX373" fmla="*/ 1002738 w 3078018"/>
                <a:gd name="connsiteY373" fmla="*/ 397897 h 546866"/>
                <a:gd name="connsiteX374" fmla="*/ 1011633 w 3078018"/>
                <a:gd name="connsiteY374" fmla="*/ 416051 h 546866"/>
                <a:gd name="connsiteX375" fmla="*/ 1014227 w 3078018"/>
                <a:gd name="connsiteY375" fmla="*/ 439392 h 546866"/>
                <a:gd name="connsiteX376" fmla="*/ 1014227 w 3078018"/>
                <a:gd name="connsiteY376" fmla="*/ 543501 h 546866"/>
                <a:gd name="connsiteX377" fmla="*/ 988284 w 3078018"/>
                <a:gd name="connsiteY377" fmla="*/ 543501 h 546866"/>
                <a:gd name="connsiteX378" fmla="*/ 988284 w 3078018"/>
                <a:gd name="connsiteY378" fmla="*/ 436428 h 546866"/>
                <a:gd name="connsiteX379" fmla="*/ 979760 w 3078018"/>
                <a:gd name="connsiteY379" fmla="*/ 413457 h 546866"/>
                <a:gd name="connsiteX380" fmla="*/ 956040 w 3078018"/>
                <a:gd name="connsiteY380" fmla="*/ 404565 h 546866"/>
                <a:gd name="connsiteX381" fmla="*/ 935286 w 3078018"/>
                <a:gd name="connsiteY381" fmla="*/ 408270 h 546866"/>
                <a:gd name="connsiteX382" fmla="*/ 920832 w 3078018"/>
                <a:gd name="connsiteY382" fmla="*/ 418644 h 546866"/>
                <a:gd name="connsiteX383" fmla="*/ 912308 w 3078018"/>
                <a:gd name="connsiteY383" fmla="*/ 434576 h 546866"/>
                <a:gd name="connsiteX384" fmla="*/ 909343 w 3078018"/>
                <a:gd name="connsiteY384" fmla="*/ 454212 h 546866"/>
                <a:gd name="connsiteX385" fmla="*/ 909343 w 3078018"/>
                <a:gd name="connsiteY385" fmla="*/ 543501 h 546866"/>
                <a:gd name="connsiteX386" fmla="*/ 883400 w 3078018"/>
                <a:gd name="connsiteY386" fmla="*/ 543501 h 546866"/>
                <a:gd name="connsiteX387" fmla="*/ 883400 w 3078018"/>
                <a:gd name="connsiteY387" fmla="*/ 385300 h 546866"/>
                <a:gd name="connsiteX388" fmla="*/ 907861 w 3078018"/>
                <a:gd name="connsiteY388" fmla="*/ 385300 h 546866"/>
                <a:gd name="connsiteX389" fmla="*/ 907861 w 3078018"/>
                <a:gd name="connsiteY389" fmla="*/ 410493 h 546866"/>
                <a:gd name="connsiteX390" fmla="*/ 908231 w 3078018"/>
                <a:gd name="connsiteY390" fmla="*/ 410493 h 546866"/>
                <a:gd name="connsiteX391" fmla="*/ 959747 w 3078018"/>
                <a:gd name="connsiteY391" fmla="*/ 381965 h 546866"/>
                <a:gd name="connsiteX392" fmla="*/ 782861 w 3078018"/>
                <a:gd name="connsiteY392" fmla="*/ 381965 h 546866"/>
                <a:gd name="connsiteX393" fmla="*/ 815779 w 3078018"/>
                <a:gd name="connsiteY393" fmla="*/ 388265 h 546866"/>
                <a:gd name="connsiteX394" fmla="*/ 839820 w 3078018"/>
                <a:gd name="connsiteY394" fmla="*/ 405682 h 546866"/>
                <a:gd name="connsiteX395" fmla="*/ 854615 w 3078018"/>
                <a:gd name="connsiteY395" fmla="*/ 431991 h 546866"/>
                <a:gd name="connsiteX396" fmla="*/ 859423 w 3078018"/>
                <a:gd name="connsiteY396" fmla="*/ 464601 h 546866"/>
                <a:gd name="connsiteX397" fmla="*/ 854615 w 3078018"/>
                <a:gd name="connsiteY397" fmla="*/ 497211 h 546866"/>
                <a:gd name="connsiteX398" fmla="*/ 839820 w 3078018"/>
                <a:gd name="connsiteY398" fmla="*/ 523150 h 546866"/>
                <a:gd name="connsiteX399" fmla="*/ 815779 w 3078018"/>
                <a:gd name="connsiteY399" fmla="*/ 540567 h 546866"/>
                <a:gd name="connsiteX400" fmla="*/ 782861 w 3078018"/>
                <a:gd name="connsiteY400" fmla="*/ 546866 h 546866"/>
                <a:gd name="connsiteX401" fmla="*/ 749944 w 3078018"/>
                <a:gd name="connsiteY401" fmla="*/ 540567 h 546866"/>
                <a:gd name="connsiteX402" fmla="*/ 725903 w 3078018"/>
                <a:gd name="connsiteY402" fmla="*/ 523150 h 546866"/>
                <a:gd name="connsiteX403" fmla="*/ 711108 w 3078018"/>
                <a:gd name="connsiteY403" fmla="*/ 497211 h 546866"/>
                <a:gd name="connsiteX404" fmla="*/ 706300 w 3078018"/>
                <a:gd name="connsiteY404" fmla="*/ 464601 h 546866"/>
                <a:gd name="connsiteX405" fmla="*/ 711108 w 3078018"/>
                <a:gd name="connsiteY405" fmla="*/ 431991 h 546866"/>
                <a:gd name="connsiteX406" fmla="*/ 725903 w 3078018"/>
                <a:gd name="connsiteY406" fmla="*/ 405682 h 546866"/>
                <a:gd name="connsiteX407" fmla="*/ 749944 w 3078018"/>
                <a:gd name="connsiteY407" fmla="*/ 388265 h 546866"/>
                <a:gd name="connsiteX408" fmla="*/ 782861 w 3078018"/>
                <a:gd name="connsiteY408" fmla="*/ 381965 h 546866"/>
                <a:gd name="connsiteX409" fmla="*/ 359040 w 3078018"/>
                <a:gd name="connsiteY409" fmla="*/ 351676 h 546866"/>
                <a:gd name="connsiteX410" fmla="*/ 322231 w 3078018"/>
                <a:gd name="connsiteY410" fmla="*/ 453478 h 546866"/>
                <a:gd name="connsiteX411" fmla="*/ 395848 w 3078018"/>
                <a:gd name="connsiteY411" fmla="*/ 453478 h 546866"/>
                <a:gd name="connsiteX412" fmla="*/ 359776 w 3078018"/>
                <a:gd name="connsiteY412" fmla="*/ 351676 h 546866"/>
                <a:gd name="connsiteX413" fmla="*/ 78008 w 3078018"/>
                <a:gd name="connsiteY413" fmla="*/ 348311 h 546866"/>
                <a:gd name="connsiteX414" fmla="*/ 60726 w 3078018"/>
                <a:gd name="connsiteY414" fmla="*/ 353894 h 546866"/>
                <a:gd name="connsiteX415" fmla="*/ 53004 w 3078018"/>
                <a:gd name="connsiteY415" fmla="*/ 371761 h 546866"/>
                <a:gd name="connsiteX416" fmla="*/ 54843 w 3078018"/>
                <a:gd name="connsiteY416" fmla="*/ 381439 h 546866"/>
                <a:gd name="connsiteX417" fmla="*/ 59991 w 3078018"/>
                <a:gd name="connsiteY417" fmla="*/ 391117 h 546866"/>
                <a:gd name="connsiteX418" fmla="*/ 66609 w 3078018"/>
                <a:gd name="connsiteY418" fmla="*/ 400423 h 546866"/>
                <a:gd name="connsiteX419" fmla="*/ 73963 w 3078018"/>
                <a:gd name="connsiteY419" fmla="*/ 409729 h 546866"/>
                <a:gd name="connsiteX420" fmla="*/ 83523 w 3078018"/>
                <a:gd name="connsiteY420" fmla="*/ 403029 h 546866"/>
                <a:gd name="connsiteX421" fmla="*/ 93083 w 3078018"/>
                <a:gd name="connsiteY421" fmla="*/ 394468 h 546866"/>
                <a:gd name="connsiteX422" fmla="*/ 100069 w 3078018"/>
                <a:gd name="connsiteY422" fmla="*/ 384417 h 546866"/>
                <a:gd name="connsiteX423" fmla="*/ 102643 w 3078018"/>
                <a:gd name="connsiteY423" fmla="*/ 371761 h 546866"/>
                <a:gd name="connsiteX424" fmla="*/ 96024 w 3078018"/>
                <a:gd name="connsiteY424" fmla="*/ 355011 h 546866"/>
                <a:gd name="connsiteX425" fmla="*/ 78008 w 3078018"/>
                <a:gd name="connsiteY425" fmla="*/ 348311 h 546866"/>
                <a:gd name="connsiteX426" fmla="*/ 641666 w 3078018"/>
                <a:gd name="connsiteY426" fmla="*/ 338636 h 546866"/>
                <a:gd name="connsiteX427" fmla="*/ 667626 w 3078018"/>
                <a:gd name="connsiteY427" fmla="*/ 338636 h 546866"/>
                <a:gd name="connsiteX428" fmla="*/ 667626 w 3078018"/>
                <a:gd name="connsiteY428" fmla="*/ 385600 h 546866"/>
                <a:gd name="connsiteX429" fmla="*/ 699148 w 3078018"/>
                <a:gd name="connsiteY429" fmla="*/ 385600 h 546866"/>
                <a:gd name="connsiteX430" fmla="*/ 699148 w 3078018"/>
                <a:gd name="connsiteY430" fmla="*/ 408527 h 546866"/>
                <a:gd name="connsiteX431" fmla="*/ 667626 w 3078018"/>
                <a:gd name="connsiteY431" fmla="*/ 408527 h 546866"/>
                <a:gd name="connsiteX432" fmla="*/ 667626 w 3078018"/>
                <a:gd name="connsiteY432" fmla="*/ 506522 h 546866"/>
                <a:gd name="connsiteX433" fmla="*/ 668367 w 3078018"/>
                <a:gd name="connsiteY433" fmla="*/ 513918 h 546866"/>
                <a:gd name="connsiteX434" fmla="*/ 671334 w 3078018"/>
                <a:gd name="connsiteY434" fmla="*/ 518355 h 546866"/>
                <a:gd name="connsiteX435" fmla="*/ 677268 w 3078018"/>
                <a:gd name="connsiteY435" fmla="*/ 520204 h 546866"/>
                <a:gd name="connsiteX436" fmla="*/ 687281 w 3078018"/>
                <a:gd name="connsiteY436" fmla="*/ 520574 h 546866"/>
                <a:gd name="connsiteX437" fmla="*/ 699148 w 3078018"/>
                <a:gd name="connsiteY437" fmla="*/ 520574 h 546866"/>
                <a:gd name="connsiteX438" fmla="*/ 699148 w 3078018"/>
                <a:gd name="connsiteY438" fmla="*/ 543501 h 546866"/>
                <a:gd name="connsiteX439" fmla="*/ 679122 w 3078018"/>
                <a:gd name="connsiteY439" fmla="*/ 543501 h 546866"/>
                <a:gd name="connsiteX440" fmla="*/ 662063 w 3078018"/>
                <a:gd name="connsiteY440" fmla="*/ 542022 h 546866"/>
                <a:gd name="connsiteX441" fmla="*/ 650196 w 3078018"/>
                <a:gd name="connsiteY441" fmla="*/ 537215 h 546866"/>
                <a:gd name="connsiteX442" fmla="*/ 643891 w 3078018"/>
                <a:gd name="connsiteY442" fmla="*/ 526861 h 546866"/>
                <a:gd name="connsiteX443" fmla="*/ 641666 w 3078018"/>
                <a:gd name="connsiteY443" fmla="*/ 509111 h 546866"/>
                <a:gd name="connsiteX444" fmla="*/ 641666 w 3078018"/>
                <a:gd name="connsiteY444" fmla="*/ 408527 h 546866"/>
                <a:gd name="connsiteX445" fmla="*/ 614594 w 3078018"/>
                <a:gd name="connsiteY445" fmla="*/ 408527 h 546866"/>
                <a:gd name="connsiteX446" fmla="*/ 614594 w 3078018"/>
                <a:gd name="connsiteY446" fmla="*/ 385600 h 546866"/>
                <a:gd name="connsiteX447" fmla="*/ 641666 w 3078018"/>
                <a:gd name="connsiteY447" fmla="*/ 385600 h 546866"/>
                <a:gd name="connsiteX448" fmla="*/ 2735595 w 3078018"/>
                <a:gd name="connsiteY448" fmla="*/ 325595 h 546866"/>
                <a:gd name="connsiteX449" fmla="*/ 2761256 w 3078018"/>
                <a:gd name="connsiteY449" fmla="*/ 325595 h 546866"/>
                <a:gd name="connsiteX450" fmla="*/ 2761256 w 3078018"/>
                <a:gd name="connsiteY450" fmla="*/ 543500 h 546866"/>
                <a:gd name="connsiteX451" fmla="*/ 2735595 w 3078018"/>
                <a:gd name="connsiteY451" fmla="*/ 543500 h 546866"/>
                <a:gd name="connsiteX452" fmla="*/ 2517690 w 3078018"/>
                <a:gd name="connsiteY452" fmla="*/ 325595 h 546866"/>
                <a:gd name="connsiteX453" fmla="*/ 2543771 w 3078018"/>
                <a:gd name="connsiteY453" fmla="*/ 325595 h 546866"/>
                <a:gd name="connsiteX454" fmla="*/ 2543771 w 3078018"/>
                <a:gd name="connsiteY454" fmla="*/ 357565 h 546866"/>
                <a:gd name="connsiteX455" fmla="*/ 2517690 w 3078018"/>
                <a:gd name="connsiteY455" fmla="*/ 357565 h 546866"/>
                <a:gd name="connsiteX456" fmla="*/ 2354892 w 3078018"/>
                <a:gd name="connsiteY456" fmla="*/ 325595 h 546866"/>
                <a:gd name="connsiteX457" fmla="*/ 2380752 w 3078018"/>
                <a:gd name="connsiteY457" fmla="*/ 325595 h 546866"/>
                <a:gd name="connsiteX458" fmla="*/ 2380752 w 3078018"/>
                <a:gd name="connsiteY458" fmla="*/ 408836 h 546866"/>
                <a:gd name="connsiteX459" fmla="*/ 2381121 w 3078018"/>
                <a:gd name="connsiteY459" fmla="*/ 408836 h 546866"/>
                <a:gd name="connsiteX460" fmla="*/ 2389618 w 3078018"/>
                <a:gd name="connsiteY460" fmla="*/ 396627 h 546866"/>
                <a:gd name="connsiteX461" fmla="*/ 2402178 w 3078018"/>
                <a:gd name="connsiteY461" fmla="*/ 388118 h 546866"/>
                <a:gd name="connsiteX462" fmla="*/ 2416586 w 3078018"/>
                <a:gd name="connsiteY462" fmla="*/ 383679 h 546866"/>
                <a:gd name="connsiteX463" fmla="*/ 2430993 w 3078018"/>
                <a:gd name="connsiteY463" fmla="*/ 382199 h 546866"/>
                <a:gd name="connsiteX464" fmla="*/ 2456853 w 3078018"/>
                <a:gd name="connsiteY464" fmla="*/ 386268 h 546866"/>
                <a:gd name="connsiteX465" fmla="*/ 2473477 w 3078018"/>
                <a:gd name="connsiteY465" fmla="*/ 398107 h 546866"/>
                <a:gd name="connsiteX466" fmla="*/ 2482713 w 3078018"/>
                <a:gd name="connsiteY466" fmla="*/ 416235 h 546866"/>
                <a:gd name="connsiteX467" fmla="*/ 2485299 w 3078018"/>
                <a:gd name="connsiteY467" fmla="*/ 439542 h 546866"/>
                <a:gd name="connsiteX468" fmla="*/ 2485299 w 3078018"/>
                <a:gd name="connsiteY468" fmla="*/ 543500 h 546866"/>
                <a:gd name="connsiteX469" fmla="*/ 2459439 w 3078018"/>
                <a:gd name="connsiteY469" fmla="*/ 543500 h 546866"/>
                <a:gd name="connsiteX470" fmla="*/ 2459439 w 3078018"/>
                <a:gd name="connsiteY470" fmla="*/ 436583 h 546866"/>
                <a:gd name="connsiteX471" fmla="*/ 2450573 w 3078018"/>
                <a:gd name="connsiteY471" fmla="*/ 413645 h 546866"/>
                <a:gd name="connsiteX472" fmla="*/ 2427299 w 3078018"/>
                <a:gd name="connsiteY472" fmla="*/ 404766 h 546866"/>
                <a:gd name="connsiteX473" fmla="*/ 2406611 w 3078018"/>
                <a:gd name="connsiteY473" fmla="*/ 408466 h 546866"/>
                <a:gd name="connsiteX474" fmla="*/ 2392204 w 3078018"/>
                <a:gd name="connsiteY474" fmla="*/ 418825 h 546866"/>
                <a:gd name="connsiteX475" fmla="*/ 2383707 w 3078018"/>
                <a:gd name="connsiteY475" fmla="*/ 434733 h 546866"/>
                <a:gd name="connsiteX476" fmla="*/ 2380752 w 3078018"/>
                <a:gd name="connsiteY476" fmla="*/ 454340 h 546866"/>
                <a:gd name="connsiteX477" fmla="*/ 2380752 w 3078018"/>
                <a:gd name="connsiteY477" fmla="*/ 543500 h 546866"/>
                <a:gd name="connsiteX478" fmla="*/ 2354892 w 3078018"/>
                <a:gd name="connsiteY478" fmla="*/ 543500 h 546866"/>
                <a:gd name="connsiteX479" fmla="*/ 2010787 w 3078018"/>
                <a:gd name="connsiteY479" fmla="*/ 325595 h 546866"/>
                <a:gd name="connsiteX480" fmla="*/ 2042337 w 3078018"/>
                <a:gd name="connsiteY480" fmla="*/ 325595 h 546866"/>
                <a:gd name="connsiteX481" fmla="*/ 2104596 w 3078018"/>
                <a:gd name="connsiteY481" fmla="*/ 514474 h 546866"/>
                <a:gd name="connsiteX482" fmla="*/ 2105016 w 3078018"/>
                <a:gd name="connsiteY482" fmla="*/ 514474 h 546866"/>
                <a:gd name="connsiteX483" fmla="*/ 2167696 w 3078018"/>
                <a:gd name="connsiteY483" fmla="*/ 325595 h 546866"/>
                <a:gd name="connsiteX484" fmla="*/ 2197984 w 3078018"/>
                <a:gd name="connsiteY484" fmla="*/ 325595 h 546866"/>
                <a:gd name="connsiteX485" fmla="*/ 2120581 w 3078018"/>
                <a:gd name="connsiteY485" fmla="*/ 543500 h 546866"/>
                <a:gd name="connsiteX486" fmla="*/ 2087348 w 3078018"/>
                <a:gd name="connsiteY486" fmla="*/ 543500 h 546866"/>
                <a:gd name="connsiteX487" fmla="*/ 343686 w 3078018"/>
                <a:gd name="connsiteY487" fmla="*/ 325595 h 546866"/>
                <a:gd name="connsiteX488" fmla="*/ 376076 w 3078018"/>
                <a:gd name="connsiteY488" fmla="*/ 325595 h 546866"/>
                <a:gd name="connsiteX489" fmla="*/ 461051 w 3078018"/>
                <a:gd name="connsiteY489" fmla="*/ 543500 h 546866"/>
                <a:gd name="connsiteX490" fmla="*/ 428660 w 3078018"/>
                <a:gd name="connsiteY490" fmla="*/ 543500 h 546866"/>
                <a:gd name="connsiteX491" fmla="*/ 405103 w 3078018"/>
                <a:gd name="connsiteY491" fmla="*/ 477876 h 546866"/>
                <a:gd name="connsiteX492" fmla="*/ 312977 w 3078018"/>
                <a:gd name="connsiteY492" fmla="*/ 477876 h 546866"/>
                <a:gd name="connsiteX493" fmla="*/ 288578 w 3078018"/>
                <a:gd name="connsiteY493" fmla="*/ 543500 h 546866"/>
                <a:gd name="connsiteX494" fmla="*/ 259131 w 3078018"/>
                <a:gd name="connsiteY494" fmla="*/ 543500 h 546866"/>
                <a:gd name="connsiteX495" fmla="*/ 76190 w 3078018"/>
                <a:gd name="connsiteY495" fmla="*/ 325595 h 546866"/>
                <a:gd name="connsiteX496" fmla="*/ 95792 w 3078018"/>
                <a:gd name="connsiteY496" fmla="*/ 328185 h 546866"/>
                <a:gd name="connsiteX497" fmla="*/ 112806 w 3078018"/>
                <a:gd name="connsiteY497" fmla="*/ 336695 h 546866"/>
                <a:gd name="connsiteX498" fmla="*/ 124271 w 3078018"/>
                <a:gd name="connsiteY498" fmla="*/ 350756 h 546866"/>
                <a:gd name="connsiteX499" fmla="*/ 128709 w 3078018"/>
                <a:gd name="connsiteY499" fmla="*/ 369997 h 546866"/>
                <a:gd name="connsiteX500" fmla="*/ 125381 w 3078018"/>
                <a:gd name="connsiteY500" fmla="*/ 388129 h 546866"/>
                <a:gd name="connsiteX501" fmla="*/ 116134 w 3078018"/>
                <a:gd name="connsiteY501" fmla="*/ 403669 h 546866"/>
                <a:gd name="connsiteX502" fmla="*/ 103190 w 3078018"/>
                <a:gd name="connsiteY502" fmla="*/ 416250 h 546866"/>
                <a:gd name="connsiteX503" fmla="*/ 88026 w 3078018"/>
                <a:gd name="connsiteY503" fmla="*/ 426610 h 546866"/>
                <a:gd name="connsiteX504" fmla="*/ 127230 w 3078018"/>
                <a:gd name="connsiteY504" fmla="*/ 474713 h 546866"/>
                <a:gd name="connsiteX505" fmla="*/ 134257 w 3078018"/>
                <a:gd name="connsiteY505" fmla="*/ 440671 h 546866"/>
                <a:gd name="connsiteX506" fmla="*/ 159037 w 3078018"/>
                <a:gd name="connsiteY506" fmla="*/ 440671 h 546866"/>
                <a:gd name="connsiteX507" fmla="*/ 157188 w 3078018"/>
                <a:gd name="connsiteY507" fmla="*/ 457322 h 546866"/>
                <a:gd name="connsiteX508" fmla="*/ 154229 w 3078018"/>
                <a:gd name="connsiteY508" fmla="*/ 469903 h 546866"/>
                <a:gd name="connsiteX509" fmla="*/ 150161 w 3078018"/>
                <a:gd name="connsiteY509" fmla="*/ 481373 h 546866"/>
                <a:gd name="connsiteX510" fmla="*/ 144243 w 3078018"/>
                <a:gd name="connsiteY510" fmla="*/ 494324 h 546866"/>
                <a:gd name="connsiteX511" fmla="*/ 186777 w 3078018"/>
                <a:gd name="connsiteY511" fmla="*/ 543536 h 546866"/>
                <a:gd name="connsiteX512" fmla="*/ 152750 w 3078018"/>
                <a:gd name="connsiteY512" fmla="*/ 543536 h 546866"/>
                <a:gd name="connsiteX513" fmla="*/ 129819 w 3078018"/>
                <a:gd name="connsiteY513" fmla="*/ 516525 h 546866"/>
                <a:gd name="connsiteX514" fmla="*/ 103190 w 3078018"/>
                <a:gd name="connsiteY514" fmla="*/ 539096 h 546866"/>
                <a:gd name="connsiteX515" fmla="*/ 68054 w 3078018"/>
                <a:gd name="connsiteY515" fmla="*/ 546866 h 546866"/>
                <a:gd name="connsiteX516" fmla="*/ 32548 w 3078018"/>
                <a:gd name="connsiteY516" fmla="*/ 540206 h 546866"/>
                <a:gd name="connsiteX517" fmla="*/ 11836 w 3078018"/>
                <a:gd name="connsiteY517" fmla="*/ 523925 h 546866"/>
                <a:gd name="connsiteX518" fmla="*/ 2220 w 3078018"/>
                <a:gd name="connsiteY518" fmla="*/ 504314 h 546866"/>
                <a:gd name="connsiteX519" fmla="*/ 0 w 3078018"/>
                <a:gd name="connsiteY519" fmla="*/ 487663 h 546866"/>
                <a:gd name="connsiteX520" fmla="*/ 4069 w 3078018"/>
                <a:gd name="connsiteY520" fmla="*/ 465092 h 546866"/>
                <a:gd name="connsiteX521" fmla="*/ 15164 w 3078018"/>
                <a:gd name="connsiteY521" fmla="*/ 447701 h 546866"/>
                <a:gd name="connsiteX522" fmla="*/ 31438 w 3078018"/>
                <a:gd name="connsiteY522" fmla="*/ 433641 h 546866"/>
                <a:gd name="connsiteX523" fmla="*/ 51040 w 3078018"/>
                <a:gd name="connsiteY523" fmla="*/ 421800 h 546866"/>
                <a:gd name="connsiteX524" fmla="*/ 42164 w 3078018"/>
                <a:gd name="connsiteY524" fmla="*/ 409590 h 546866"/>
                <a:gd name="connsiteX525" fmla="*/ 34397 w 3078018"/>
                <a:gd name="connsiteY525" fmla="*/ 397749 h 546866"/>
                <a:gd name="connsiteX526" fmla="*/ 28849 w 3078018"/>
                <a:gd name="connsiteY526" fmla="*/ 385168 h 546866"/>
                <a:gd name="connsiteX527" fmla="*/ 27000 w 3078018"/>
                <a:gd name="connsiteY527" fmla="*/ 370367 h 546866"/>
                <a:gd name="connsiteX528" fmla="*/ 29959 w 3078018"/>
                <a:gd name="connsiteY528" fmla="*/ 353346 h 546866"/>
                <a:gd name="connsiteX529" fmla="*/ 39575 w 3078018"/>
                <a:gd name="connsiteY529" fmla="*/ 339286 h 546866"/>
                <a:gd name="connsiteX530" fmla="*/ 55109 w 3078018"/>
                <a:gd name="connsiteY530" fmla="*/ 329295 h 546866"/>
                <a:gd name="connsiteX531" fmla="*/ 76190 w 3078018"/>
                <a:gd name="connsiteY531" fmla="*/ 325595 h 546866"/>
                <a:gd name="connsiteX532" fmla="*/ 2728828 w 3078018"/>
                <a:gd name="connsiteY532" fmla="*/ 84554 h 546866"/>
                <a:gd name="connsiteX533" fmla="*/ 2706563 w 3078018"/>
                <a:gd name="connsiteY533" fmla="*/ 89730 h 546866"/>
                <a:gd name="connsiteX534" fmla="*/ 2691720 w 3078018"/>
                <a:gd name="connsiteY534" fmla="*/ 103410 h 546866"/>
                <a:gd name="connsiteX535" fmla="*/ 2683927 w 3078018"/>
                <a:gd name="connsiteY535" fmla="*/ 123005 h 546866"/>
                <a:gd name="connsiteX536" fmla="*/ 2681329 w 3078018"/>
                <a:gd name="connsiteY536" fmla="*/ 145558 h 546866"/>
                <a:gd name="connsiteX537" fmla="*/ 2684298 w 3078018"/>
                <a:gd name="connsiteY537" fmla="*/ 167001 h 546866"/>
                <a:gd name="connsiteX538" fmla="*/ 2693204 w 3078018"/>
                <a:gd name="connsiteY538" fmla="*/ 185857 h 546866"/>
                <a:gd name="connsiteX539" fmla="*/ 2708418 w 3078018"/>
                <a:gd name="connsiteY539" fmla="*/ 198797 h 546866"/>
                <a:gd name="connsiteX540" fmla="*/ 2730312 w 3078018"/>
                <a:gd name="connsiteY540" fmla="*/ 203603 h 546866"/>
                <a:gd name="connsiteX541" fmla="*/ 2752577 w 3078018"/>
                <a:gd name="connsiteY541" fmla="*/ 198427 h 546866"/>
                <a:gd name="connsiteX542" fmla="*/ 2767792 w 3078018"/>
                <a:gd name="connsiteY542" fmla="*/ 185117 h 546866"/>
                <a:gd name="connsiteX543" fmla="*/ 2776326 w 3078018"/>
                <a:gd name="connsiteY543" fmla="*/ 165892 h 546866"/>
                <a:gd name="connsiteX544" fmla="*/ 2778924 w 3078018"/>
                <a:gd name="connsiteY544" fmla="*/ 144079 h 546866"/>
                <a:gd name="connsiteX545" fmla="*/ 2775955 w 3078018"/>
                <a:gd name="connsiteY545" fmla="*/ 121895 h 546866"/>
                <a:gd name="connsiteX546" fmla="*/ 2767420 w 3078018"/>
                <a:gd name="connsiteY546" fmla="*/ 102670 h 546866"/>
                <a:gd name="connsiteX547" fmla="*/ 2751835 w 3078018"/>
                <a:gd name="connsiteY547" fmla="*/ 89360 h 546866"/>
                <a:gd name="connsiteX548" fmla="*/ 2728828 w 3078018"/>
                <a:gd name="connsiteY548" fmla="*/ 84554 h 546866"/>
                <a:gd name="connsiteX549" fmla="*/ 2567354 w 3078018"/>
                <a:gd name="connsiteY549" fmla="*/ 84554 h 546866"/>
                <a:gd name="connsiteX550" fmla="*/ 2549265 w 3078018"/>
                <a:gd name="connsiteY550" fmla="*/ 87866 h 546866"/>
                <a:gd name="connsiteX551" fmla="*/ 2535238 w 3078018"/>
                <a:gd name="connsiteY551" fmla="*/ 97436 h 546866"/>
                <a:gd name="connsiteX552" fmla="*/ 2526378 w 3078018"/>
                <a:gd name="connsiteY552" fmla="*/ 111792 h 546866"/>
                <a:gd name="connsiteX553" fmla="*/ 2522317 w 3078018"/>
                <a:gd name="connsiteY553" fmla="*/ 128724 h 546866"/>
                <a:gd name="connsiteX554" fmla="*/ 2612761 w 3078018"/>
                <a:gd name="connsiteY554" fmla="*/ 128724 h 546866"/>
                <a:gd name="connsiteX555" fmla="*/ 2608700 w 3078018"/>
                <a:gd name="connsiteY555" fmla="*/ 111424 h 546866"/>
                <a:gd name="connsiteX556" fmla="*/ 2599102 w 3078018"/>
                <a:gd name="connsiteY556" fmla="*/ 97436 h 546866"/>
                <a:gd name="connsiteX557" fmla="*/ 2585074 w 3078018"/>
                <a:gd name="connsiteY557" fmla="*/ 87866 h 546866"/>
                <a:gd name="connsiteX558" fmla="*/ 2567354 w 3078018"/>
                <a:gd name="connsiteY558" fmla="*/ 84554 h 546866"/>
                <a:gd name="connsiteX559" fmla="*/ 2166619 w 3078018"/>
                <a:gd name="connsiteY559" fmla="*/ 84554 h 546866"/>
                <a:gd name="connsiteX560" fmla="*/ 2148075 w 3078018"/>
                <a:gd name="connsiteY560" fmla="*/ 87866 h 546866"/>
                <a:gd name="connsiteX561" fmla="*/ 2134353 w 3078018"/>
                <a:gd name="connsiteY561" fmla="*/ 97436 h 546866"/>
                <a:gd name="connsiteX562" fmla="*/ 2125081 w 3078018"/>
                <a:gd name="connsiteY562" fmla="*/ 111792 h 546866"/>
                <a:gd name="connsiteX563" fmla="*/ 2121001 w 3078018"/>
                <a:gd name="connsiteY563" fmla="*/ 128724 h 546866"/>
                <a:gd name="connsiteX564" fmla="*/ 2211865 w 3078018"/>
                <a:gd name="connsiteY564" fmla="*/ 128724 h 546866"/>
                <a:gd name="connsiteX565" fmla="*/ 2207786 w 3078018"/>
                <a:gd name="connsiteY565" fmla="*/ 111424 h 546866"/>
                <a:gd name="connsiteX566" fmla="*/ 2198514 w 3078018"/>
                <a:gd name="connsiteY566" fmla="*/ 97436 h 546866"/>
                <a:gd name="connsiteX567" fmla="*/ 2184421 w 3078018"/>
                <a:gd name="connsiteY567" fmla="*/ 87866 h 546866"/>
                <a:gd name="connsiteX568" fmla="*/ 2166619 w 3078018"/>
                <a:gd name="connsiteY568" fmla="*/ 84554 h 546866"/>
                <a:gd name="connsiteX569" fmla="*/ 1677223 w 3078018"/>
                <a:gd name="connsiteY569" fmla="*/ 84554 h 546866"/>
                <a:gd name="connsiteX570" fmla="*/ 1658360 w 3078018"/>
                <a:gd name="connsiteY570" fmla="*/ 88621 h 546866"/>
                <a:gd name="connsiteX571" fmla="*/ 1642456 w 3078018"/>
                <a:gd name="connsiteY571" fmla="*/ 100082 h 546866"/>
                <a:gd name="connsiteX572" fmla="*/ 1632099 w 3078018"/>
                <a:gd name="connsiteY572" fmla="*/ 118937 h 546866"/>
                <a:gd name="connsiteX573" fmla="*/ 1628401 w 3078018"/>
                <a:gd name="connsiteY573" fmla="*/ 144078 h 546866"/>
                <a:gd name="connsiteX574" fmla="*/ 1632099 w 3078018"/>
                <a:gd name="connsiteY574" fmla="*/ 169588 h 546866"/>
                <a:gd name="connsiteX575" fmla="*/ 1642456 w 3078018"/>
                <a:gd name="connsiteY575" fmla="*/ 188444 h 546866"/>
                <a:gd name="connsiteX576" fmla="*/ 1658360 w 3078018"/>
                <a:gd name="connsiteY576" fmla="*/ 199905 h 546866"/>
                <a:gd name="connsiteX577" fmla="*/ 1677223 w 3078018"/>
                <a:gd name="connsiteY577" fmla="*/ 203602 h 546866"/>
                <a:gd name="connsiteX578" fmla="*/ 1696457 w 3078018"/>
                <a:gd name="connsiteY578" fmla="*/ 199905 h 546866"/>
                <a:gd name="connsiteX579" fmla="*/ 1712361 w 3078018"/>
                <a:gd name="connsiteY579" fmla="*/ 188444 h 546866"/>
                <a:gd name="connsiteX580" fmla="*/ 1722717 w 3078018"/>
                <a:gd name="connsiteY580" fmla="*/ 169588 h 546866"/>
                <a:gd name="connsiteX581" fmla="*/ 1726416 w 3078018"/>
                <a:gd name="connsiteY581" fmla="*/ 144078 h 546866"/>
                <a:gd name="connsiteX582" fmla="*/ 1722717 w 3078018"/>
                <a:gd name="connsiteY582" fmla="*/ 118937 h 546866"/>
                <a:gd name="connsiteX583" fmla="*/ 1712361 w 3078018"/>
                <a:gd name="connsiteY583" fmla="*/ 100082 h 546866"/>
                <a:gd name="connsiteX584" fmla="*/ 1696457 w 3078018"/>
                <a:gd name="connsiteY584" fmla="*/ 88621 h 546866"/>
                <a:gd name="connsiteX585" fmla="*/ 1677223 w 3078018"/>
                <a:gd name="connsiteY585" fmla="*/ 84554 h 546866"/>
                <a:gd name="connsiteX586" fmla="*/ 1114951 w 3078018"/>
                <a:gd name="connsiteY586" fmla="*/ 84554 h 546866"/>
                <a:gd name="connsiteX587" fmla="*/ 1095800 w 3078018"/>
                <a:gd name="connsiteY587" fmla="*/ 88621 h 546866"/>
                <a:gd name="connsiteX588" fmla="*/ 1079964 w 3078018"/>
                <a:gd name="connsiteY588" fmla="*/ 100082 h 546866"/>
                <a:gd name="connsiteX589" fmla="*/ 1069652 w 3078018"/>
                <a:gd name="connsiteY589" fmla="*/ 118937 h 546866"/>
                <a:gd name="connsiteX590" fmla="*/ 1065969 w 3078018"/>
                <a:gd name="connsiteY590" fmla="*/ 144078 h 546866"/>
                <a:gd name="connsiteX591" fmla="*/ 1069652 w 3078018"/>
                <a:gd name="connsiteY591" fmla="*/ 169588 h 546866"/>
                <a:gd name="connsiteX592" fmla="*/ 1079964 w 3078018"/>
                <a:gd name="connsiteY592" fmla="*/ 188444 h 546866"/>
                <a:gd name="connsiteX593" fmla="*/ 1095800 w 3078018"/>
                <a:gd name="connsiteY593" fmla="*/ 199905 h 546866"/>
                <a:gd name="connsiteX594" fmla="*/ 1114951 w 3078018"/>
                <a:gd name="connsiteY594" fmla="*/ 203602 h 546866"/>
                <a:gd name="connsiteX595" fmla="*/ 1133733 w 3078018"/>
                <a:gd name="connsiteY595" fmla="*/ 199905 h 546866"/>
                <a:gd name="connsiteX596" fmla="*/ 1149569 w 3078018"/>
                <a:gd name="connsiteY596" fmla="*/ 188444 h 546866"/>
                <a:gd name="connsiteX597" fmla="*/ 1159881 w 3078018"/>
                <a:gd name="connsiteY597" fmla="*/ 169588 h 546866"/>
                <a:gd name="connsiteX598" fmla="*/ 1163564 w 3078018"/>
                <a:gd name="connsiteY598" fmla="*/ 144078 h 546866"/>
                <a:gd name="connsiteX599" fmla="*/ 1159881 w 3078018"/>
                <a:gd name="connsiteY599" fmla="*/ 118937 h 546866"/>
                <a:gd name="connsiteX600" fmla="*/ 1149569 w 3078018"/>
                <a:gd name="connsiteY600" fmla="*/ 100082 h 546866"/>
                <a:gd name="connsiteX601" fmla="*/ 1133733 w 3078018"/>
                <a:gd name="connsiteY601" fmla="*/ 88621 h 546866"/>
                <a:gd name="connsiteX602" fmla="*/ 1114951 w 3078018"/>
                <a:gd name="connsiteY602" fmla="*/ 84554 h 546866"/>
                <a:gd name="connsiteX603" fmla="*/ 788565 w 3078018"/>
                <a:gd name="connsiteY603" fmla="*/ 84554 h 546866"/>
                <a:gd name="connsiteX604" fmla="*/ 770392 w 3078018"/>
                <a:gd name="connsiteY604" fmla="*/ 87866 h 546866"/>
                <a:gd name="connsiteX605" fmla="*/ 756299 w 3078018"/>
                <a:gd name="connsiteY605" fmla="*/ 97436 h 546866"/>
                <a:gd name="connsiteX606" fmla="*/ 747027 w 3078018"/>
                <a:gd name="connsiteY606" fmla="*/ 111792 h 546866"/>
                <a:gd name="connsiteX607" fmla="*/ 743318 w 3078018"/>
                <a:gd name="connsiteY607" fmla="*/ 128724 h 546866"/>
                <a:gd name="connsiteX608" fmla="*/ 834183 w 3078018"/>
                <a:gd name="connsiteY608" fmla="*/ 128724 h 546866"/>
                <a:gd name="connsiteX609" fmla="*/ 830103 w 3078018"/>
                <a:gd name="connsiteY609" fmla="*/ 111424 h 546866"/>
                <a:gd name="connsiteX610" fmla="*/ 820460 w 3078018"/>
                <a:gd name="connsiteY610" fmla="*/ 97436 h 546866"/>
                <a:gd name="connsiteX611" fmla="*/ 806367 w 3078018"/>
                <a:gd name="connsiteY611" fmla="*/ 87866 h 546866"/>
                <a:gd name="connsiteX612" fmla="*/ 788565 w 3078018"/>
                <a:gd name="connsiteY612" fmla="*/ 84554 h 546866"/>
                <a:gd name="connsiteX613" fmla="*/ 286921 w 3078018"/>
                <a:gd name="connsiteY613" fmla="*/ 84554 h 546866"/>
                <a:gd name="connsiteX614" fmla="*/ 268833 w 3078018"/>
                <a:gd name="connsiteY614" fmla="*/ 87866 h 546866"/>
                <a:gd name="connsiteX615" fmla="*/ 255174 w 3078018"/>
                <a:gd name="connsiteY615" fmla="*/ 97436 h 546866"/>
                <a:gd name="connsiteX616" fmla="*/ 245945 w 3078018"/>
                <a:gd name="connsiteY616" fmla="*/ 111792 h 546866"/>
                <a:gd name="connsiteX617" fmla="*/ 241885 w 3078018"/>
                <a:gd name="connsiteY617" fmla="*/ 128724 h 546866"/>
                <a:gd name="connsiteX618" fmla="*/ 332327 w 3078018"/>
                <a:gd name="connsiteY618" fmla="*/ 128724 h 546866"/>
                <a:gd name="connsiteX619" fmla="*/ 328267 w 3078018"/>
                <a:gd name="connsiteY619" fmla="*/ 111424 h 546866"/>
                <a:gd name="connsiteX620" fmla="*/ 318669 w 3078018"/>
                <a:gd name="connsiteY620" fmla="*/ 97436 h 546866"/>
                <a:gd name="connsiteX621" fmla="*/ 304641 w 3078018"/>
                <a:gd name="connsiteY621" fmla="*/ 87866 h 546866"/>
                <a:gd name="connsiteX622" fmla="*/ 286921 w 3078018"/>
                <a:gd name="connsiteY622" fmla="*/ 84554 h 546866"/>
                <a:gd name="connsiteX623" fmla="*/ 2568858 w 3078018"/>
                <a:gd name="connsiteY623" fmla="*/ 61417 h 546866"/>
                <a:gd name="connsiteX624" fmla="*/ 2603952 w 3078018"/>
                <a:gd name="connsiteY624" fmla="*/ 69940 h 546866"/>
                <a:gd name="connsiteX625" fmla="*/ 2626117 w 3078018"/>
                <a:gd name="connsiteY625" fmla="*/ 92174 h 546866"/>
                <a:gd name="connsiteX626" fmla="*/ 2637569 w 3078018"/>
                <a:gd name="connsiteY626" fmla="*/ 121448 h 546866"/>
                <a:gd name="connsiteX627" fmla="*/ 2640155 w 3078018"/>
                <a:gd name="connsiteY627" fmla="*/ 151834 h 546866"/>
                <a:gd name="connsiteX628" fmla="*/ 2522311 w 3078018"/>
                <a:gd name="connsiteY628" fmla="*/ 151834 h 546866"/>
                <a:gd name="connsiteX629" fmla="*/ 2524897 w 3078018"/>
                <a:gd name="connsiteY629" fmla="*/ 171474 h 546866"/>
                <a:gd name="connsiteX630" fmla="*/ 2533393 w 3078018"/>
                <a:gd name="connsiteY630" fmla="*/ 188150 h 546866"/>
                <a:gd name="connsiteX631" fmla="*/ 2549278 w 3078018"/>
                <a:gd name="connsiteY631" fmla="*/ 199637 h 546866"/>
                <a:gd name="connsiteX632" fmla="*/ 2571444 w 3078018"/>
                <a:gd name="connsiteY632" fmla="*/ 203713 h 546866"/>
                <a:gd name="connsiteX633" fmla="*/ 2598411 w 3078018"/>
                <a:gd name="connsiteY633" fmla="*/ 196302 h 546866"/>
                <a:gd name="connsiteX634" fmla="*/ 2612079 w 3078018"/>
                <a:gd name="connsiteY634" fmla="*/ 172957 h 546866"/>
                <a:gd name="connsiteX635" fmla="*/ 2637939 w 3078018"/>
                <a:gd name="connsiteY635" fmla="*/ 172957 h 546866"/>
                <a:gd name="connsiteX636" fmla="*/ 2615035 w 3078018"/>
                <a:gd name="connsiteY636" fmla="*/ 212978 h 546866"/>
                <a:gd name="connsiteX637" fmla="*/ 2570335 w 3078018"/>
                <a:gd name="connsiteY637" fmla="*/ 226318 h 546866"/>
                <a:gd name="connsiteX638" fmla="*/ 2537826 w 3078018"/>
                <a:gd name="connsiteY638" fmla="*/ 220389 h 546866"/>
                <a:gd name="connsiteX639" fmla="*/ 2514184 w 3078018"/>
                <a:gd name="connsiteY639" fmla="*/ 203343 h 546866"/>
                <a:gd name="connsiteX640" fmla="*/ 2500146 w 3078018"/>
                <a:gd name="connsiteY640" fmla="*/ 177033 h 546866"/>
                <a:gd name="connsiteX641" fmla="*/ 2494974 w 3078018"/>
                <a:gd name="connsiteY641" fmla="*/ 143682 h 546866"/>
                <a:gd name="connsiteX642" fmla="*/ 2500515 w 3078018"/>
                <a:gd name="connsiteY642" fmla="*/ 110702 h 546866"/>
                <a:gd name="connsiteX643" fmla="*/ 2515661 w 3078018"/>
                <a:gd name="connsiteY643" fmla="*/ 84762 h 546866"/>
                <a:gd name="connsiteX644" fmla="*/ 2539304 w 3078018"/>
                <a:gd name="connsiteY644" fmla="*/ 67346 h 546866"/>
                <a:gd name="connsiteX645" fmla="*/ 2568858 w 3078018"/>
                <a:gd name="connsiteY645" fmla="*/ 61417 h 546866"/>
                <a:gd name="connsiteX646" fmla="*/ 2327772 w 3078018"/>
                <a:gd name="connsiteY646" fmla="*/ 61417 h 546866"/>
                <a:gd name="connsiteX647" fmla="*/ 2352912 w 3078018"/>
                <a:gd name="connsiteY647" fmla="*/ 64752 h 546866"/>
                <a:gd name="connsiteX648" fmla="*/ 2373616 w 3078018"/>
                <a:gd name="connsiteY648" fmla="*/ 74386 h 546866"/>
                <a:gd name="connsiteX649" fmla="*/ 2388404 w 3078018"/>
                <a:gd name="connsiteY649" fmla="*/ 91432 h 546866"/>
                <a:gd name="connsiteX650" fmla="*/ 2395798 w 3078018"/>
                <a:gd name="connsiteY650" fmla="*/ 115890 h 546866"/>
                <a:gd name="connsiteX651" fmla="*/ 2368810 w 3078018"/>
                <a:gd name="connsiteY651" fmla="*/ 115890 h 546866"/>
                <a:gd name="connsiteX652" fmla="*/ 2355870 w 3078018"/>
                <a:gd name="connsiteY652" fmla="*/ 92544 h 546866"/>
                <a:gd name="connsiteX653" fmla="*/ 2329990 w 3078018"/>
                <a:gd name="connsiteY653" fmla="*/ 84392 h 546866"/>
                <a:gd name="connsiteX654" fmla="*/ 2306329 w 3078018"/>
                <a:gd name="connsiteY654" fmla="*/ 89580 h 546866"/>
                <a:gd name="connsiteX655" fmla="*/ 2291171 w 3078018"/>
                <a:gd name="connsiteY655" fmla="*/ 103290 h 546866"/>
                <a:gd name="connsiteX656" fmla="*/ 2283037 w 3078018"/>
                <a:gd name="connsiteY656" fmla="*/ 122930 h 546866"/>
                <a:gd name="connsiteX657" fmla="*/ 2280819 w 3078018"/>
                <a:gd name="connsiteY657" fmla="*/ 145905 h 546866"/>
                <a:gd name="connsiteX658" fmla="*/ 2283407 w 3078018"/>
                <a:gd name="connsiteY658" fmla="*/ 167398 h 546866"/>
                <a:gd name="connsiteX659" fmla="*/ 2291541 w 3078018"/>
                <a:gd name="connsiteY659" fmla="*/ 185926 h 546866"/>
                <a:gd name="connsiteX660" fmla="*/ 2305590 w 3078018"/>
                <a:gd name="connsiteY660" fmla="*/ 198896 h 546866"/>
                <a:gd name="connsiteX661" fmla="*/ 2326663 w 3078018"/>
                <a:gd name="connsiteY661" fmla="*/ 203713 h 546866"/>
                <a:gd name="connsiteX662" fmla="*/ 2356979 w 3078018"/>
                <a:gd name="connsiteY662" fmla="*/ 193708 h 546866"/>
                <a:gd name="connsiteX663" fmla="*/ 2369919 w 3078018"/>
                <a:gd name="connsiteY663" fmla="*/ 165175 h 546866"/>
                <a:gd name="connsiteX664" fmla="*/ 2396538 w 3078018"/>
                <a:gd name="connsiteY664" fmla="*/ 165175 h 546866"/>
                <a:gd name="connsiteX665" fmla="*/ 2374725 w 3078018"/>
                <a:gd name="connsiteY665" fmla="*/ 210384 h 546866"/>
                <a:gd name="connsiteX666" fmla="*/ 2327033 w 3078018"/>
                <a:gd name="connsiteY666" fmla="*/ 226318 h 546866"/>
                <a:gd name="connsiteX667" fmla="*/ 2295238 w 3078018"/>
                <a:gd name="connsiteY667" fmla="*/ 220759 h 546866"/>
                <a:gd name="connsiteX668" fmla="*/ 2271946 w 3078018"/>
                <a:gd name="connsiteY668" fmla="*/ 204084 h 546866"/>
                <a:gd name="connsiteX669" fmla="*/ 2257897 w 3078018"/>
                <a:gd name="connsiteY669" fmla="*/ 178515 h 546866"/>
                <a:gd name="connsiteX670" fmla="*/ 2253091 w 3078018"/>
                <a:gd name="connsiteY670" fmla="*/ 145905 h 546866"/>
                <a:gd name="connsiteX671" fmla="*/ 2257897 w 3078018"/>
                <a:gd name="connsiteY671" fmla="*/ 112925 h 546866"/>
                <a:gd name="connsiteX672" fmla="*/ 2271576 w 3078018"/>
                <a:gd name="connsiteY672" fmla="*/ 85874 h 546866"/>
                <a:gd name="connsiteX673" fmla="*/ 2294868 w 3078018"/>
                <a:gd name="connsiteY673" fmla="*/ 68087 h 546866"/>
                <a:gd name="connsiteX674" fmla="*/ 2327772 w 3078018"/>
                <a:gd name="connsiteY674" fmla="*/ 61417 h 546866"/>
                <a:gd name="connsiteX675" fmla="*/ 2167937 w 3078018"/>
                <a:gd name="connsiteY675" fmla="*/ 61417 h 546866"/>
                <a:gd name="connsiteX676" fmla="*/ 2202675 w 3078018"/>
                <a:gd name="connsiteY676" fmla="*/ 69940 h 546866"/>
                <a:gd name="connsiteX677" fmla="*/ 2224848 w 3078018"/>
                <a:gd name="connsiteY677" fmla="*/ 92174 h 546866"/>
                <a:gd name="connsiteX678" fmla="*/ 2236673 w 3078018"/>
                <a:gd name="connsiteY678" fmla="*/ 121448 h 546866"/>
                <a:gd name="connsiteX679" fmla="*/ 2239260 w 3078018"/>
                <a:gd name="connsiteY679" fmla="*/ 151834 h 546866"/>
                <a:gd name="connsiteX680" fmla="*/ 2121005 w 3078018"/>
                <a:gd name="connsiteY680" fmla="*/ 151834 h 546866"/>
                <a:gd name="connsiteX681" fmla="*/ 2123591 w 3078018"/>
                <a:gd name="connsiteY681" fmla="*/ 171474 h 546866"/>
                <a:gd name="connsiteX682" fmla="*/ 2132461 w 3078018"/>
                <a:gd name="connsiteY682" fmla="*/ 188150 h 546866"/>
                <a:gd name="connsiteX683" fmla="*/ 2147982 w 3078018"/>
                <a:gd name="connsiteY683" fmla="*/ 199637 h 546866"/>
                <a:gd name="connsiteX684" fmla="*/ 2170155 w 3078018"/>
                <a:gd name="connsiteY684" fmla="*/ 203713 h 546866"/>
                <a:gd name="connsiteX685" fmla="*/ 2197132 w 3078018"/>
                <a:gd name="connsiteY685" fmla="*/ 196302 h 546866"/>
                <a:gd name="connsiteX686" fmla="*/ 2211175 w 3078018"/>
                <a:gd name="connsiteY686" fmla="*/ 172957 h 546866"/>
                <a:gd name="connsiteX687" fmla="*/ 2236673 w 3078018"/>
                <a:gd name="connsiteY687" fmla="*/ 172957 h 546866"/>
                <a:gd name="connsiteX688" fmla="*/ 2213761 w 3078018"/>
                <a:gd name="connsiteY688" fmla="*/ 212978 h 546866"/>
                <a:gd name="connsiteX689" fmla="*/ 2169415 w 3078018"/>
                <a:gd name="connsiteY689" fmla="*/ 226318 h 546866"/>
                <a:gd name="connsiteX690" fmla="*/ 2136525 w 3078018"/>
                <a:gd name="connsiteY690" fmla="*/ 220389 h 546866"/>
                <a:gd name="connsiteX691" fmla="*/ 2113244 w 3078018"/>
                <a:gd name="connsiteY691" fmla="*/ 203343 h 546866"/>
                <a:gd name="connsiteX692" fmla="*/ 2099201 w 3078018"/>
                <a:gd name="connsiteY692" fmla="*/ 177033 h 546866"/>
                <a:gd name="connsiteX693" fmla="*/ 2093658 w 3078018"/>
                <a:gd name="connsiteY693" fmla="*/ 143682 h 546866"/>
                <a:gd name="connsiteX694" fmla="*/ 2099201 w 3078018"/>
                <a:gd name="connsiteY694" fmla="*/ 110702 h 546866"/>
                <a:gd name="connsiteX695" fmla="*/ 2114722 w 3078018"/>
                <a:gd name="connsiteY695" fmla="*/ 84762 h 546866"/>
                <a:gd name="connsiteX696" fmla="*/ 2138004 w 3078018"/>
                <a:gd name="connsiteY696" fmla="*/ 67346 h 546866"/>
                <a:gd name="connsiteX697" fmla="*/ 2167937 w 3078018"/>
                <a:gd name="connsiteY697" fmla="*/ 61417 h 546866"/>
                <a:gd name="connsiteX698" fmla="*/ 2016216 w 3078018"/>
                <a:gd name="connsiteY698" fmla="*/ 61417 h 546866"/>
                <a:gd name="connsiteX699" fmla="*/ 2042076 w 3078018"/>
                <a:gd name="connsiteY699" fmla="*/ 65492 h 546866"/>
                <a:gd name="connsiteX700" fmla="*/ 2059070 w 3078018"/>
                <a:gd name="connsiteY700" fmla="*/ 77719 h 546866"/>
                <a:gd name="connsiteX701" fmla="*/ 2067936 w 3078018"/>
                <a:gd name="connsiteY701" fmla="*/ 95873 h 546866"/>
                <a:gd name="connsiteX702" fmla="*/ 2070522 w 3078018"/>
                <a:gd name="connsiteY702" fmla="*/ 119214 h 546866"/>
                <a:gd name="connsiteX703" fmla="*/ 2070522 w 3078018"/>
                <a:gd name="connsiteY703" fmla="*/ 222953 h 546866"/>
                <a:gd name="connsiteX704" fmla="*/ 2044662 w 3078018"/>
                <a:gd name="connsiteY704" fmla="*/ 222953 h 546866"/>
                <a:gd name="connsiteX705" fmla="*/ 2044662 w 3078018"/>
                <a:gd name="connsiteY705" fmla="*/ 116250 h 546866"/>
                <a:gd name="connsiteX706" fmla="*/ 2036165 w 3078018"/>
                <a:gd name="connsiteY706" fmla="*/ 92909 h 546866"/>
                <a:gd name="connsiteX707" fmla="*/ 2012522 w 3078018"/>
                <a:gd name="connsiteY707" fmla="*/ 84387 h 546866"/>
                <a:gd name="connsiteX708" fmla="*/ 1992204 w 3078018"/>
                <a:gd name="connsiteY708" fmla="*/ 88092 h 546866"/>
                <a:gd name="connsiteX709" fmla="*/ 1977796 w 3078018"/>
                <a:gd name="connsiteY709" fmla="*/ 98466 h 546866"/>
                <a:gd name="connsiteX710" fmla="*/ 1968930 w 3078018"/>
                <a:gd name="connsiteY710" fmla="*/ 114027 h 546866"/>
                <a:gd name="connsiteX711" fmla="*/ 1965975 w 3078018"/>
                <a:gd name="connsiteY711" fmla="*/ 133663 h 546866"/>
                <a:gd name="connsiteX712" fmla="*/ 1965975 w 3078018"/>
                <a:gd name="connsiteY712" fmla="*/ 222953 h 546866"/>
                <a:gd name="connsiteX713" fmla="*/ 1940115 w 3078018"/>
                <a:gd name="connsiteY713" fmla="*/ 222953 h 546866"/>
                <a:gd name="connsiteX714" fmla="*/ 1940115 w 3078018"/>
                <a:gd name="connsiteY714" fmla="*/ 65122 h 546866"/>
                <a:gd name="connsiteX715" fmla="*/ 1964497 w 3078018"/>
                <a:gd name="connsiteY715" fmla="*/ 65122 h 546866"/>
                <a:gd name="connsiteX716" fmla="*/ 1964497 w 3078018"/>
                <a:gd name="connsiteY716" fmla="*/ 89945 h 546866"/>
                <a:gd name="connsiteX717" fmla="*/ 1965236 w 3078018"/>
                <a:gd name="connsiteY717" fmla="*/ 89945 h 546866"/>
                <a:gd name="connsiteX718" fmla="*/ 2016216 w 3078018"/>
                <a:gd name="connsiteY718" fmla="*/ 61417 h 546866"/>
                <a:gd name="connsiteX719" fmla="*/ 1854208 w 3078018"/>
                <a:gd name="connsiteY719" fmla="*/ 61417 h 546866"/>
                <a:gd name="connsiteX720" fmla="*/ 1880068 w 3078018"/>
                <a:gd name="connsiteY720" fmla="*/ 65492 h 546866"/>
                <a:gd name="connsiteX721" fmla="*/ 1896692 w 3078018"/>
                <a:gd name="connsiteY721" fmla="*/ 77719 h 546866"/>
                <a:gd name="connsiteX722" fmla="*/ 1905558 w 3078018"/>
                <a:gd name="connsiteY722" fmla="*/ 95873 h 546866"/>
                <a:gd name="connsiteX723" fmla="*/ 1908144 w 3078018"/>
                <a:gd name="connsiteY723" fmla="*/ 119214 h 546866"/>
                <a:gd name="connsiteX724" fmla="*/ 1908144 w 3078018"/>
                <a:gd name="connsiteY724" fmla="*/ 222953 h 546866"/>
                <a:gd name="connsiteX725" fmla="*/ 1882284 w 3078018"/>
                <a:gd name="connsiteY725" fmla="*/ 222953 h 546866"/>
                <a:gd name="connsiteX726" fmla="*/ 1882284 w 3078018"/>
                <a:gd name="connsiteY726" fmla="*/ 116250 h 546866"/>
                <a:gd name="connsiteX727" fmla="*/ 1873787 w 3078018"/>
                <a:gd name="connsiteY727" fmla="*/ 92909 h 546866"/>
                <a:gd name="connsiteX728" fmla="*/ 1850514 w 3078018"/>
                <a:gd name="connsiteY728" fmla="*/ 84387 h 546866"/>
                <a:gd name="connsiteX729" fmla="*/ 1829826 w 3078018"/>
                <a:gd name="connsiteY729" fmla="*/ 88092 h 546866"/>
                <a:gd name="connsiteX730" fmla="*/ 1815418 w 3078018"/>
                <a:gd name="connsiteY730" fmla="*/ 98466 h 546866"/>
                <a:gd name="connsiteX731" fmla="*/ 1806552 w 3078018"/>
                <a:gd name="connsiteY731" fmla="*/ 114027 h 546866"/>
                <a:gd name="connsiteX732" fmla="*/ 1803597 w 3078018"/>
                <a:gd name="connsiteY732" fmla="*/ 133663 h 546866"/>
                <a:gd name="connsiteX733" fmla="*/ 1803597 w 3078018"/>
                <a:gd name="connsiteY733" fmla="*/ 222953 h 546866"/>
                <a:gd name="connsiteX734" fmla="*/ 1777737 w 3078018"/>
                <a:gd name="connsiteY734" fmla="*/ 222953 h 546866"/>
                <a:gd name="connsiteX735" fmla="*/ 1777737 w 3078018"/>
                <a:gd name="connsiteY735" fmla="*/ 65122 h 546866"/>
                <a:gd name="connsiteX736" fmla="*/ 1802119 w 3078018"/>
                <a:gd name="connsiteY736" fmla="*/ 65122 h 546866"/>
                <a:gd name="connsiteX737" fmla="*/ 1802119 w 3078018"/>
                <a:gd name="connsiteY737" fmla="*/ 89945 h 546866"/>
                <a:gd name="connsiteX738" fmla="*/ 1802858 w 3078018"/>
                <a:gd name="connsiteY738" fmla="*/ 89945 h 546866"/>
                <a:gd name="connsiteX739" fmla="*/ 1854208 w 3078018"/>
                <a:gd name="connsiteY739" fmla="*/ 61417 h 546866"/>
                <a:gd name="connsiteX740" fmla="*/ 1677223 w 3078018"/>
                <a:gd name="connsiteY740" fmla="*/ 61417 h 546866"/>
                <a:gd name="connsiteX741" fmla="*/ 1710522 w 3078018"/>
                <a:gd name="connsiteY741" fmla="*/ 67716 h 546866"/>
                <a:gd name="connsiteX742" fmla="*/ 1734571 w 3078018"/>
                <a:gd name="connsiteY742" fmla="*/ 85503 h 546866"/>
                <a:gd name="connsiteX743" fmla="*/ 1749000 w 3078018"/>
                <a:gd name="connsiteY743" fmla="*/ 111813 h 546866"/>
                <a:gd name="connsiteX744" fmla="*/ 1754180 w 3078018"/>
                <a:gd name="connsiteY744" fmla="*/ 144052 h 546866"/>
                <a:gd name="connsiteX745" fmla="*/ 1749000 w 3078018"/>
                <a:gd name="connsiteY745" fmla="*/ 176662 h 546866"/>
                <a:gd name="connsiteX746" fmla="*/ 1734571 w 3078018"/>
                <a:gd name="connsiteY746" fmla="*/ 202602 h 546866"/>
                <a:gd name="connsiteX747" fmla="*/ 1710522 w 3078018"/>
                <a:gd name="connsiteY747" fmla="*/ 220018 h 546866"/>
                <a:gd name="connsiteX748" fmla="*/ 1677223 w 3078018"/>
                <a:gd name="connsiteY748" fmla="*/ 226318 h 546866"/>
                <a:gd name="connsiteX749" fmla="*/ 1644295 w 3078018"/>
                <a:gd name="connsiteY749" fmla="*/ 220018 h 546866"/>
                <a:gd name="connsiteX750" fmla="*/ 1620246 w 3078018"/>
                <a:gd name="connsiteY750" fmla="*/ 202602 h 546866"/>
                <a:gd name="connsiteX751" fmla="*/ 1605817 w 3078018"/>
                <a:gd name="connsiteY751" fmla="*/ 176662 h 546866"/>
                <a:gd name="connsiteX752" fmla="*/ 1600637 w 3078018"/>
                <a:gd name="connsiteY752" fmla="*/ 144052 h 546866"/>
                <a:gd name="connsiteX753" fmla="*/ 1605817 w 3078018"/>
                <a:gd name="connsiteY753" fmla="*/ 111813 h 546866"/>
                <a:gd name="connsiteX754" fmla="*/ 1620246 w 3078018"/>
                <a:gd name="connsiteY754" fmla="*/ 85503 h 546866"/>
                <a:gd name="connsiteX755" fmla="*/ 1644295 w 3078018"/>
                <a:gd name="connsiteY755" fmla="*/ 67716 h 546866"/>
                <a:gd name="connsiteX756" fmla="*/ 1677223 w 3078018"/>
                <a:gd name="connsiteY756" fmla="*/ 61417 h 546866"/>
                <a:gd name="connsiteX757" fmla="*/ 1114951 w 3078018"/>
                <a:gd name="connsiteY757" fmla="*/ 61417 h 546866"/>
                <a:gd name="connsiteX758" fmla="*/ 1147789 w 3078018"/>
                <a:gd name="connsiteY758" fmla="*/ 67716 h 546866"/>
                <a:gd name="connsiteX759" fmla="*/ 1171773 w 3078018"/>
                <a:gd name="connsiteY759" fmla="*/ 85503 h 546866"/>
                <a:gd name="connsiteX760" fmla="*/ 1186163 w 3078018"/>
                <a:gd name="connsiteY760" fmla="*/ 111813 h 546866"/>
                <a:gd name="connsiteX761" fmla="*/ 1191328 w 3078018"/>
                <a:gd name="connsiteY761" fmla="*/ 144052 h 546866"/>
                <a:gd name="connsiteX762" fmla="*/ 1186163 w 3078018"/>
                <a:gd name="connsiteY762" fmla="*/ 176662 h 546866"/>
                <a:gd name="connsiteX763" fmla="*/ 1171773 w 3078018"/>
                <a:gd name="connsiteY763" fmla="*/ 202602 h 546866"/>
                <a:gd name="connsiteX764" fmla="*/ 1147789 w 3078018"/>
                <a:gd name="connsiteY764" fmla="*/ 220018 h 546866"/>
                <a:gd name="connsiteX765" fmla="*/ 1114951 w 3078018"/>
                <a:gd name="connsiteY765" fmla="*/ 226318 h 546866"/>
                <a:gd name="connsiteX766" fmla="*/ 1081744 w 3078018"/>
                <a:gd name="connsiteY766" fmla="*/ 220018 h 546866"/>
                <a:gd name="connsiteX767" fmla="*/ 1057760 w 3078018"/>
                <a:gd name="connsiteY767" fmla="*/ 202602 h 546866"/>
                <a:gd name="connsiteX768" fmla="*/ 1043371 w 3078018"/>
                <a:gd name="connsiteY768" fmla="*/ 176662 h 546866"/>
                <a:gd name="connsiteX769" fmla="*/ 1038205 w 3078018"/>
                <a:gd name="connsiteY769" fmla="*/ 144052 h 546866"/>
                <a:gd name="connsiteX770" fmla="*/ 1043371 w 3078018"/>
                <a:gd name="connsiteY770" fmla="*/ 111813 h 546866"/>
                <a:gd name="connsiteX771" fmla="*/ 1057760 w 3078018"/>
                <a:gd name="connsiteY771" fmla="*/ 85503 h 546866"/>
                <a:gd name="connsiteX772" fmla="*/ 1081744 w 3078018"/>
                <a:gd name="connsiteY772" fmla="*/ 67716 h 546866"/>
                <a:gd name="connsiteX773" fmla="*/ 1114951 w 3078018"/>
                <a:gd name="connsiteY773" fmla="*/ 61417 h 546866"/>
                <a:gd name="connsiteX774" fmla="*/ 789833 w 3078018"/>
                <a:gd name="connsiteY774" fmla="*/ 61417 h 546866"/>
                <a:gd name="connsiteX775" fmla="*/ 824571 w 3078018"/>
                <a:gd name="connsiteY775" fmla="*/ 69940 h 546866"/>
                <a:gd name="connsiteX776" fmla="*/ 847114 w 3078018"/>
                <a:gd name="connsiteY776" fmla="*/ 92174 h 546866"/>
                <a:gd name="connsiteX777" fmla="*/ 858569 w 3078018"/>
                <a:gd name="connsiteY777" fmla="*/ 121448 h 546866"/>
                <a:gd name="connsiteX778" fmla="*/ 861157 w 3078018"/>
                <a:gd name="connsiteY778" fmla="*/ 151834 h 546866"/>
                <a:gd name="connsiteX779" fmla="*/ 743270 w 3078018"/>
                <a:gd name="connsiteY779" fmla="*/ 151834 h 546866"/>
                <a:gd name="connsiteX780" fmla="*/ 745488 w 3078018"/>
                <a:gd name="connsiteY780" fmla="*/ 171474 h 546866"/>
                <a:gd name="connsiteX781" fmla="*/ 754357 w 3078018"/>
                <a:gd name="connsiteY781" fmla="*/ 188150 h 546866"/>
                <a:gd name="connsiteX782" fmla="*/ 769878 w 3078018"/>
                <a:gd name="connsiteY782" fmla="*/ 199637 h 546866"/>
                <a:gd name="connsiteX783" fmla="*/ 792051 w 3078018"/>
                <a:gd name="connsiteY783" fmla="*/ 203713 h 546866"/>
                <a:gd name="connsiteX784" fmla="*/ 819028 w 3078018"/>
                <a:gd name="connsiteY784" fmla="*/ 196302 h 546866"/>
                <a:gd name="connsiteX785" fmla="*/ 833071 w 3078018"/>
                <a:gd name="connsiteY785" fmla="*/ 172957 h 546866"/>
                <a:gd name="connsiteX786" fmla="*/ 858569 w 3078018"/>
                <a:gd name="connsiteY786" fmla="*/ 172957 h 546866"/>
                <a:gd name="connsiteX787" fmla="*/ 835657 w 3078018"/>
                <a:gd name="connsiteY787" fmla="*/ 212978 h 546866"/>
                <a:gd name="connsiteX788" fmla="*/ 791312 w 3078018"/>
                <a:gd name="connsiteY788" fmla="*/ 226318 h 546866"/>
                <a:gd name="connsiteX789" fmla="*/ 758422 w 3078018"/>
                <a:gd name="connsiteY789" fmla="*/ 220389 h 546866"/>
                <a:gd name="connsiteX790" fmla="*/ 735140 w 3078018"/>
                <a:gd name="connsiteY790" fmla="*/ 203343 h 546866"/>
                <a:gd name="connsiteX791" fmla="*/ 721097 w 3078018"/>
                <a:gd name="connsiteY791" fmla="*/ 177033 h 546866"/>
                <a:gd name="connsiteX792" fmla="*/ 715554 w 3078018"/>
                <a:gd name="connsiteY792" fmla="*/ 143682 h 546866"/>
                <a:gd name="connsiteX793" fmla="*/ 721097 w 3078018"/>
                <a:gd name="connsiteY793" fmla="*/ 110702 h 546866"/>
                <a:gd name="connsiteX794" fmla="*/ 736618 w 3078018"/>
                <a:gd name="connsiteY794" fmla="*/ 84762 h 546866"/>
                <a:gd name="connsiteX795" fmla="*/ 759900 w 3078018"/>
                <a:gd name="connsiteY795" fmla="*/ 67346 h 546866"/>
                <a:gd name="connsiteX796" fmla="*/ 789833 w 3078018"/>
                <a:gd name="connsiteY796" fmla="*/ 61417 h 546866"/>
                <a:gd name="connsiteX797" fmla="*/ 458067 w 3078018"/>
                <a:gd name="connsiteY797" fmla="*/ 61417 h 546866"/>
                <a:gd name="connsiteX798" fmla="*/ 483927 w 3078018"/>
                <a:gd name="connsiteY798" fmla="*/ 65492 h 546866"/>
                <a:gd name="connsiteX799" fmla="*/ 500551 w 3078018"/>
                <a:gd name="connsiteY799" fmla="*/ 77719 h 546866"/>
                <a:gd name="connsiteX800" fmla="*/ 509787 w 3078018"/>
                <a:gd name="connsiteY800" fmla="*/ 95873 h 546866"/>
                <a:gd name="connsiteX801" fmla="*/ 512373 w 3078018"/>
                <a:gd name="connsiteY801" fmla="*/ 119214 h 546866"/>
                <a:gd name="connsiteX802" fmla="*/ 512373 w 3078018"/>
                <a:gd name="connsiteY802" fmla="*/ 222953 h 546866"/>
                <a:gd name="connsiteX803" fmla="*/ 486144 w 3078018"/>
                <a:gd name="connsiteY803" fmla="*/ 222953 h 546866"/>
                <a:gd name="connsiteX804" fmla="*/ 486144 w 3078018"/>
                <a:gd name="connsiteY804" fmla="*/ 116250 h 546866"/>
                <a:gd name="connsiteX805" fmla="*/ 477647 w 3078018"/>
                <a:gd name="connsiteY805" fmla="*/ 92909 h 546866"/>
                <a:gd name="connsiteX806" fmla="*/ 454373 w 3078018"/>
                <a:gd name="connsiteY806" fmla="*/ 84387 h 546866"/>
                <a:gd name="connsiteX807" fmla="*/ 433686 w 3078018"/>
                <a:gd name="connsiteY807" fmla="*/ 88092 h 546866"/>
                <a:gd name="connsiteX808" fmla="*/ 419278 w 3078018"/>
                <a:gd name="connsiteY808" fmla="*/ 98466 h 546866"/>
                <a:gd name="connsiteX809" fmla="*/ 410412 w 3078018"/>
                <a:gd name="connsiteY809" fmla="*/ 114027 h 546866"/>
                <a:gd name="connsiteX810" fmla="*/ 407827 w 3078018"/>
                <a:gd name="connsiteY810" fmla="*/ 133663 h 546866"/>
                <a:gd name="connsiteX811" fmla="*/ 407827 w 3078018"/>
                <a:gd name="connsiteY811" fmla="*/ 222953 h 546866"/>
                <a:gd name="connsiteX812" fmla="*/ 381967 w 3078018"/>
                <a:gd name="connsiteY812" fmla="*/ 222953 h 546866"/>
                <a:gd name="connsiteX813" fmla="*/ 381967 w 3078018"/>
                <a:gd name="connsiteY813" fmla="*/ 65122 h 546866"/>
                <a:gd name="connsiteX814" fmla="*/ 406348 w 3078018"/>
                <a:gd name="connsiteY814" fmla="*/ 65122 h 546866"/>
                <a:gd name="connsiteX815" fmla="*/ 406348 w 3078018"/>
                <a:gd name="connsiteY815" fmla="*/ 89945 h 546866"/>
                <a:gd name="connsiteX816" fmla="*/ 406718 w 3078018"/>
                <a:gd name="connsiteY816" fmla="*/ 89945 h 546866"/>
                <a:gd name="connsiteX817" fmla="*/ 458067 w 3078018"/>
                <a:gd name="connsiteY817" fmla="*/ 61417 h 546866"/>
                <a:gd name="connsiteX818" fmla="*/ 288424 w 3078018"/>
                <a:gd name="connsiteY818" fmla="*/ 61417 h 546866"/>
                <a:gd name="connsiteX819" fmla="*/ 323519 w 3078018"/>
                <a:gd name="connsiteY819" fmla="*/ 69940 h 546866"/>
                <a:gd name="connsiteX820" fmla="*/ 345684 w 3078018"/>
                <a:gd name="connsiteY820" fmla="*/ 92174 h 546866"/>
                <a:gd name="connsiteX821" fmla="*/ 357136 w 3078018"/>
                <a:gd name="connsiteY821" fmla="*/ 121448 h 546866"/>
                <a:gd name="connsiteX822" fmla="*/ 359722 w 3078018"/>
                <a:gd name="connsiteY822" fmla="*/ 151834 h 546866"/>
                <a:gd name="connsiteX823" fmla="*/ 241878 w 3078018"/>
                <a:gd name="connsiteY823" fmla="*/ 151834 h 546866"/>
                <a:gd name="connsiteX824" fmla="*/ 244464 w 3078018"/>
                <a:gd name="connsiteY824" fmla="*/ 171474 h 546866"/>
                <a:gd name="connsiteX825" fmla="*/ 253330 w 3078018"/>
                <a:gd name="connsiteY825" fmla="*/ 188150 h 546866"/>
                <a:gd name="connsiteX826" fmla="*/ 268846 w 3078018"/>
                <a:gd name="connsiteY826" fmla="*/ 199637 h 546866"/>
                <a:gd name="connsiteX827" fmla="*/ 291010 w 3078018"/>
                <a:gd name="connsiteY827" fmla="*/ 203713 h 546866"/>
                <a:gd name="connsiteX828" fmla="*/ 317978 w 3078018"/>
                <a:gd name="connsiteY828" fmla="*/ 196302 h 546866"/>
                <a:gd name="connsiteX829" fmla="*/ 331646 w 3078018"/>
                <a:gd name="connsiteY829" fmla="*/ 172957 h 546866"/>
                <a:gd name="connsiteX830" fmla="*/ 357506 w 3078018"/>
                <a:gd name="connsiteY830" fmla="*/ 172957 h 546866"/>
                <a:gd name="connsiteX831" fmla="*/ 334601 w 3078018"/>
                <a:gd name="connsiteY831" fmla="*/ 212978 h 546866"/>
                <a:gd name="connsiteX832" fmla="*/ 289902 w 3078018"/>
                <a:gd name="connsiteY832" fmla="*/ 226318 h 546866"/>
                <a:gd name="connsiteX833" fmla="*/ 257393 w 3078018"/>
                <a:gd name="connsiteY833" fmla="*/ 220389 h 546866"/>
                <a:gd name="connsiteX834" fmla="*/ 234120 w 3078018"/>
                <a:gd name="connsiteY834" fmla="*/ 203343 h 546866"/>
                <a:gd name="connsiteX835" fmla="*/ 219712 w 3078018"/>
                <a:gd name="connsiteY835" fmla="*/ 177033 h 546866"/>
                <a:gd name="connsiteX836" fmla="*/ 214541 w 3078018"/>
                <a:gd name="connsiteY836" fmla="*/ 143682 h 546866"/>
                <a:gd name="connsiteX837" fmla="*/ 220082 w 3078018"/>
                <a:gd name="connsiteY837" fmla="*/ 110702 h 546866"/>
                <a:gd name="connsiteX838" fmla="*/ 235228 w 3078018"/>
                <a:gd name="connsiteY838" fmla="*/ 84762 h 546866"/>
                <a:gd name="connsiteX839" fmla="*/ 258871 w 3078018"/>
                <a:gd name="connsiteY839" fmla="*/ 67346 h 546866"/>
                <a:gd name="connsiteX840" fmla="*/ 288424 w 3078018"/>
                <a:gd name="connsiteY840" fmla="*/ 61417 h 546866"/>
                <a:gd name="connsiteX841" fmla="*/ 1297756 w 3078018"/>
                <a:gd name="connsiteY841" fmla="*/ 61366 h 546866"/>
                <a:gd name="connsiteX842" fmla="*/ 1297756 w 3078018"/>
                <a:gd name="connsiteY842" fmla="*/ 88792 h 546866"/>
                <a:gd name="connsiteX843" fmla="*/ 1271237 w 3078018"/>
                <a:gd name="connsiteY843" fmla="*/ 93239 h 546866"/>
                <a:gd name="connsiteX844" fmla="*/ 1253558 w 3078018"/>
                <a:gd name="connsiteY844" fmla="*/ 105840 h 546866"/>
                <a:gd name="connsiteX845" fmla="*/ 1243982 w 3078018"/>
                <a:gd name="connsiteY845" fmla="*/ 125853 h 546866"/>
                <a:gd name="connsiteX846" fmla="*/ 1240667 w 3078018"/>
                <a:gd name="connsiteY846" fmla="*/ 152907 h 546866"/>
                <a:gd name="connsiteX847" fmla="*/ 1240667 w 3078018"/>
                <a:gd name="connsiteY847" fmla="*/ 222953 h 546866"/>
                <a:gd name="connsiteX848" fmla="*/ 1214885 w 3078018"/>
                <a:gd name="connsiteY848" fmla="*/ 222953 h 546866"/>
                <a:gd name="connsiteX849" fmla="*/ 1214885 w 3078018"/>
                <a:gd name="connsiteY849" fmla="*/ 65072 h 546866"/>
                <a:gd name="connsiteX850" fmla="*/ 1239194 w 3078018"/>
                <a:gd name="connsiteY850" fmla="*/ 65072 h 546866"/>
                <a:gd name="connsiteX851" fmla="*/ 1239194 w 3078018"/>
                <a:gd name="connsiteY851" fmla="*/ 98427 h 546866"/>
                <a:gd name="connsiteX852" fmla="*/ 1239931 w 3078018"/>
                <a:gd name="connsiteY852" fmla="*/ 98427 h 546866"/>
                <a:gd name="connsiteX853" fmla="*/ 1263134 w 3078018"/>
                <a:gd name="connsiteY853" fmla="*/ 69890 h 546866"/>
                <a:gd name="connsiteX854" fmla="*/ 1297756 w 3078018"/>
                <a:gd name="connsiteY854" fmla="*/ 61366 h 546866"/>
                <a:gd name="connsiteX855" fmla="*/ 712609 w 3078018"/>
                <a:gd name="connsiteY855" fmla="*/ 61366 h 546866"/>
                <a:gd name="connsiteX856" fmla="*/ 712609 w 3078018"/>
                <a:gd name="connsiteY856" fmla="*/ 88792 h 546866"/>
                <a:gd name="connsiteX857" fmla="*/ 686090 w 3078018"/>
                <a:gd name="connsiteY857" fmla="*/ 93239 h 546866"/>
                <a:gd name="connsiteX858" fmla="*/ 668411 w 3078018"/>
                <a:gd name="connsiteY858" fmla="*/ 105840 h 546866"/>
                <a:gd name="connsiteX859" fmla="*/ 658835 w 3078018"/>
                <a:gd name="connsiteY859" fmla="*/ 125853 h 546866"/>
                <a:gd name="connsiteX860" fmla="*/ 655520 w 3078018"/>
                <a:gd name="connsiteY860" fmla="*/ 152907 h 546866"/>
                <a:gd name="connsiteX861" fmla="*/ 655520 w 3078018"/>
                <a:gd name="connsiteY861" fmla="*/ 222953 h 546866"/>
                <a:gd name="connsiteX862" fmla="*/ 629738 w 3078018"/>
                <a:gd name="connsiteY862" fmla="*/ 222953 h 546866"/>
                <a:gd name="connsiteX863" fmla="*/ 629738 w 3078018"/>
                <a:gd name="connsiteY863" fmla="*/ 65072 h 546866"/>
                <a:gd name="connsiteX864" fmla="*/ 654047 w 3078018"/>
                <a:gd name="connsiteY864" fmla="*/ 65072 h 546866"/>
                <a:gd name="connsiteX865" fmla="*/ 654047 w 3078018"/>
                <a:gd name="connsiteY865" fmla="*/ 98427 h 546866"/>
                <a:gd name="connsiteX866" fmla="*/ 654783 w 3078018"/>
                <a:gd name="connsiteY866" fmla="*/ 98427 h 546866"/>
                <a:gd name="connsiteX867" fmla="*/ 677988 w 3078018"/>
                <a:gd name="connsiteY867" fmla="*/ 69890 h 546866"/>
                <a:gd name="connsiteX868" fmla="*/ 712609 w 3078018"/>
                <a:gd name="connsiteY868" fmla="*/ 61366 h 546866"/>
                <a:gd name="connsiteX869" fmla="*/ 2430206 w 3078018"/>
                <a:gd name="connsiteY869" fmla="*/ 18088 h 546866"/>
                <a:gd name="connsiteX870" fmla="*/ 2456037 w 3078018"/>
                <a:gd name="connsiteY870" fmla="*/ 18088 h 546866"/>
                <a:gd name="connsiteX871" fmla="*/ 2456037 w 3078018"/>
                <a:gd name="connsiteY871" fmla="*/ 65421 h 546866"/>
                <a:gd name="connsiteX872" fmla="*/ 2487402 w 3078018"/>
                <a:gd name="connsiteY872" fmla="*/ 65421 h 546866"/>
                <a:gd name="connsiteX873" fmla="*/ 2487402 w 3078018"/>
                <a:gd name="connsiteY873" fmla="*/ 88348 h 546866"/>
                <a:gd name="connsiteX874" fmla="*/ 2456037 w 3078018"/>
                <a:gd name="connsiteY874" fmla="*/ 88348 h 546866"/>
                <a:gd name="connsiteX875" fmla="*/ 2456037 w 3078018"/>
                <a:gd name="connsiteY875" fmla="*/ 186343 h 546866"/>
                <a:gd name="connsiteX876" fmla="*/ 2456775 w 3078018"/>
                <a:gd name="connsiteY876" fmla="*/ 193369 h 546866"/>
                <a:gd name="connsiteX877" fmla="*/ 2459727 w 3078018"/>
                <a:gd name="connsiteY877" fmla="*/ 197807 h 546866"/>
                <a:gd name="connsiteX878" fmla="*/ 2465631 w 3078018"/>
                <a:gd name="connsiteY878" fmla="*/ 199656 h 546866"/>
                <a:gd name="connsiteX879" fmla="*/ 2475594 w 3078018"/>
                <a:gd name="connsiteY879" fmla="*/ 200026 h 546866"/>
                <a:gd name="connsiteX880" fmla="*/ 2487402 w 3078018"/>
                <a:gd name="connsiteY880" fmla="*/ 200026 h 546866"/>
                <a:gd name="connsiteX881" fmla="*/ 2487402 w 3078018"/>
                <a:gd name="connsiteY881" fmla="*/ 222953 h 546866"/>
                <a:gd name="connsiteX882" fmla="*/ 2467476 w 3078018"/>
                <a:gd name="connsiteY882" fmla="*/ 222953 h 546866"/>
                <a:gd name="connsiteX883" fmla="*/ 2450132 w 3078018"/>
                <a:gd name="connsiteY883" fmla="*/ 221843 h 546866"/>
                <a:gd name="connsiteX884" fmla="*/ 2438693 w 3078018"/>
                <a:gd name="connsiteY884" fmla="*/ 216666 h 546866"/>
                <a:gd name="connsiteX885" fmla="*/ 2432051 w 3078018"/>
                <a:gd name="connsiteY885" fmla="*/ 206312 h 546866"/>
                <a:gd name="connsiteX886" fmla="*/ 2430206 w 3078018"/>
                <a:gd name="connsiteY886" fmla="*/ 188562 h 546866"/>
                <a:gd name="connsiteX887" fmla="*/ 2430206 w 3078018"/>
                <a:gd name="connsiteY887" fmla="*/ 88348 h 546866"/>
                <a:gd name="connsiteX888" fmla="*/ 2403269 w 3078018"/>
                <a:gd name="connsiteY888" fmla="*/ 88348 h 546866"/>
                <a:gd name="connsiteX889" fmla="*/ 2403269 w 3078018"/>
                <a:gd name="connsiteY889" fmla="*/ 65421 h 546866"/>
                <a:gd name="connsiteX890" fmla="*/ 2430206 w 3078018"/>
                <a:gd name="connsiteY890" fmla="*/ 65421 h 546866"/>
                <a:gd name="connsiteX891" fmla="*/ 552771 w 3078018"/>
                <a:gd name="connsiteY891" fmla="*/ 18088 h 546866"/>
                <a:gd name="connsiteX892" fmla="*/ 578602 w 3078018"/>
                <a:gd name="connsiteY892" fmla="*/ 18088 h 546866"/>
                <a:gd name="connsiteX893" fmla="*/ 578602 w 3078018"/>
                <a:gd name="connsiteY893" fmla="*/ 65421 h 546866"/>
                <a:gd name="connsiteX894" fmla="*/ 609967 w 3078018"/>
                <a:gd name="connsiteY894" fmla="*/ 65421 h 546866"/>
                <a:gd name="connsiteX895" fmla="*/ 609967 w 3078018"/>
                <a:gd name="connsiteY895" fmla="*/ 88348 h 546866"/>
                <a:gd name="connsiteX896" fmla="*/ 578602 w 3078018"/>
                <a:gd name="connsiteY896" fmla="*/ 88348 h 546866"/>
                <a:gd name="connsiteX897" fmla="*/ 578602 w 3078018"/>
                <a:gd name="connsiteY897" fmla="*/ 186343 h 546866"/>
                <a:gd name="connsiteX898" fmla="*/ 579340 w 3078018"/>
                <a:gd name="connsiteY898" fmla="*/ 193369 h 546866"/>
                <a:gd name="connsiteX899" fmla="*/ 582292 w 3078018"/>
                <a:gd name="connsiteY899" fmla="*/ 197807 h 546866"/>
                <a:gd name="connsiteX900" fmla="*/ 588196 w 3078018"/>
                <a:gd name="connsiteY900" fmla="*/ 199656 h 546866"/>
                <a:gd name="connsiteX901" fmla="*/ 598159 w 3078018"/>
                <a:gd name="connsiteY901" fmla="*/ 200026 h 546866"/>
                <a:gd name="connsiteX902" fmla="*/ 609967 w 3078018"/>
                <a:gd name="connsiteY902" fmla="*/ 200026 h 546866"/>
                <a:gd name="connsiteX903" fmla="*/ 609967 w 3078018"/>
                <a:gd name="connsiteY903" fmla="*/ 222953 h 546866"/>
                <a:gd name="connsiteX904" fmla="*/ 590041 w 3078018"/>
                <a:gd name="connsiteY904" fmla="*/ 222953 h 546866"/>
                <a:gd name="connsiteX905" fmla="*/ 573066 w 3078018"/>
                <a:gd name="connsiteY905" fmla="*/ 221843 h 546866"/>
                <a:gd name="connsiteX906" fmla="*/ 561258 w 3078018"/>
                <a:gd name="connsiteY906" fmla="*/ 216666 h 546866"/>
                <a:gd name="connsiteX907" fmla="*/ 554985 w 3078018"/>
                <a:gd name="connsiteY907" fmla="*/ 206312 h 546866"/>
                <a:gd name="connsiteX908" fmla="*/ 552771 w 3078018"/>
                <a:gd name="connsiteY908" fmla="*/ 188562 h 546866"/>
                <a:gd name="connsiteX909" fmla="*/ 552771 w 3078018"/>
                <a:gd name="connsiteY909" fmla="*/ 88348 h 546866"/>
                <a:gd name="connsiteX910" fmla="*/ 525834 w 3078018"/>
                <a:gd name="connsiteY910" fmla="*/ 88348 h 546866"/>
                <a:gd name="connsiteX911" fmla="*/ 525834 w 3078018"/>
                <a:gd name="connsiteY911" fmla="*/ 65421 h 546866"/>
                <a:gd name="connsiteX912" fmla="*/ 552771 w 3078018"/>
                <a:gd name="connsiteY912" fmla="*/ 65421 h 546866"/>
                <a:gd name="connsiteX913" fmla="*/ 2777448 w 3078018"/>
                <a:gd name="connsiteY913" fmla="*/ 5048 h 546866"/>
                <a:gd name="connsiteX914" fmla="*/ 2803323 w 3078018"/>
                <a:gd name="connsiteY914" fmla="*/ 5048 h 546866"/>
                <a:gd name="connsiteX915" fmla="*/ 2803323 w 3078018"/>
                <a:gd name="connsiteY915" fmla="*/ 222989 h 546866"/>
                <a:gd name="connsiteX916" fmla="*/ 2777448 w 3078018"/>
                <a:gd name="connsiteY916" fmla="*/ 222989 h 546866"/>
                <a:gd name="connsiteX917" fmla="*/ 2777448 w 3078018"/>
                <a:gd name="connsiteY917" fmla="*/ 201898 h 546866"/>
                <a:gd name="connsiteX918" fmla="*/ 2776708 w 3078018"/>
                <a:gd name="connsiteY918" fmla="*/ 201898 h 546866"/>
                <a:gd name="connsiteX919" fmla="*/ 2756747 w 3078018"/>
                <a:gd name="connsiteY919" fmla="*/ 220769 h 546866"/>
                <a:gd name="connsiteX920" fmla="*/ 2726437 w 3078018"/>
                <a:gd name="connsiteY920" fmla="*/ 226319 h 546866"/>
                <a:gd name="connsiteX921" fmla="*/ 2694647 w 3078018"/>
                <a:gd name="connsiteY921" fmla="*/ 219659 h 546866"/>
                <a:gd name="connsiteX922" fmla="*/ 2672099 w 3078018"/>
                <a:gd name="connsiteY922" fmla="*/ 201898 h 546866"/>
                <a:gd name="connsiteX923" fmla="*/ 2658421 w 3078018"/>
                <a:gd name="connsiteY923" fmla="*/ 175626 h 546866"/>
                <a:gd name="connsiteX924" fmla="*/ 2653986 w 3078018"/>
                <a:gd name="connsiteY924" fmla="*/ 143805 h 546866"/>
                <a:gd name="connsiteX925" fmla="*/ 2658421 w 3078018"/>
                <a:gd name="connsiteY925" fmla="*/ 111983 h 546866"/>
                <a:gd name="connsiteX926" fmla="*/ 2671729 w 3078018"/>
                <a:gd name="connsiteY926" fmla="*/ 85712 h 546866"/>
                <a:gd name="connsiteX927" fmla="*/ 2694277 w 3078018"/>
                <a:gd name="connsiteY927" fmla="*/ 68321 h 546866"/>
                <a:gd name="connsiteX928" fmla="*/ 2726067 w 3078018"/>
                <a:gd name="connsiteY928" fmla="*/ 61661 h 546866"/>
                <a:gd name="connsiteX929" fmla="*/ 2739004 w 3078018"/>
                <a:gd name="connsiteY929" fmla="*/ 62771 h 546866"/>
                <a:gd name="connsiteX930" fmla="*/ 2753051 w 3078018"/>
                <a:gd name="connsiteY930" fmla="*/ 66841 h 546866"/>
                <a:gd name="connsiteX931" fmla="*/ 2766358 w 3078018"/>
                <a:gd name="connsiteY931" fmla="*/ 74611 h 546866"/>
                <a:gd name="connsiteX932" fmla="*/ 2776708 w 3078018"/>
                <a:gd name="connsiteY932" fmla="*/ 86452 h 546866"/>
                <a:gd name="connsiteX933" fmla="*/ 2777448 w 3078018"/>
                <a:gd name="connsiteY933" fmla="*/ 86452 h 546866"/>
                <a:gd name="connsiteX934" fmla="*/ 1021151 w 3078018"/>
                <a:gd name="connsiteY934" fmla="*/ 2944 h 546866"/>
                <a:gd name="connsiteX935" fmla="*/ 1029678 w 3078018"/>
                <a:gd name="connsiteY935" fmla="*/ 3314 h 546866"/>
                <a:gd name="connsiteX936" fmla="*/ 1038206 w 3078018"/>
                <a:gd name="connsiteY936" fmla="*/ 5162 h 546866"/>
                <a:gd name="connsiteX937" fmla="*/ 1038206 w 3078018"/>
                <a:gd name="connsiteY937" fmla="*/ 27718 h 546866"/>
                <a:gd name="connsiteX938" fmla="*/ 1030791 w 3078018"/>
                <a:gd name="connsiteY938" fmla="*/ 26239 h 546866"/>
                <a:gd name="connsiteX939" fmla="*/ 1023376 w 3078018"/>
                <a:gd name="connsiteY939" fmla="*/ 25869 h 546866"/>
                <a:gd name="connsiteX940" fmla="*/ 1008545 w 3078018"/>
                <a:gd name="connsiteY940" fmla="*/ 29197 h 546866"/>
                <a:gd name="connsiteX941" fmla="*/ 1003355 w 3078018"/>
                <a:gd name="connsiteY941" fmla="*/ 43248 h 546866"/>
                <a:gd name="connsiteX942" fmla="*/ 1003355 w 3078018"/>
                <a:gd name="connsiteY942" fmla="*/ 65434 h 546866"/>
                <a:gd name="connsiteX943" fmla="*/ 1034128 w 3078018"/>
                <a:gd name="connsiteY943" fmla="*/ 65434 h 546866"/>
                <a:gd name="connsiteX944" fmla="*/ 1034128 w 3078018"/>
                <a:gd name="connsiteY944" fmla="*/ 88359 h 546866"/>
                <a:gd name="connsiteX945" fmla="*/ 1003355 w 3078018"/>
                <a:gd name="connsiteY945" fmla="*/ 88359 h 546866"/>
                <a:gd name="connsiteX946" fmla="*/ 1003355 w 3078018"/>
                <a:gd name="connsiteY946" fmla="*/ 222953 h 546866"/>
                <a:gd name="connsiteX947" fmla="*/ 977402 w 3078018"/>
                <a:gd name="connsiteY947" fmla="*/ 222953 h 546866"/>
                <a:gd name="connsiteX948" fmla="*/ 977402 w 3078018"/>
                <a:gd name="connsiteY948" fmla="*/ 88359 h 546866"/>
                <a:gd name="connsiteX949" fmla="*/ 950707 w 3078018"/>
                <a:gd name="connsiteY949" fmla="*/ 88359 h 546866"/>
                <a:gd name="connsiteX950" fmla="*/ 950707 w 3078018"/>
                <a:gd name="connsiteY950" fmla="*/ 65434 h 546866"/>
                <a:gd name="connsiteX951" fmla="*/ 977402 w 3078018"/>
                <a:gd name="connsiteY951" fmla="*/ 65434 h 546866"/>
                <a:gd name="connsiteX952" fmla="*/ 977402 w 3078018"/>
                <a:gd name="connsiteY952" fmla="*/ 41769 h 546866"/>
                <a:gd name="connsiteX953" fmla="*/ 988525 w 3078018"/>
                <a:gd name="connsiteY953" fmla="*/ 12558 h 546866"/>
                <a:gd name="connsiteX954" fmla="*/ 1021151 w 3078018"/>
                <a:gd name="connsiteY954" fmla="*/ 2944 h 546866"/>
                <a:gd name="connsiteX955" fmla="*/ 1492575 w 3078018"/>
                <a:gd name="connsiteY955" fmla="*/ 0 h 546866"/>
                <a:gd name="connsiteX956" fmla="*/ 1524728 w 3078018"/>
                <a:gd name="connsiteY956" fmla="*/ 4804 h 546866"/>
                <a:gd name="connsiteX957" fmla="*/ 1552077 w 3078018"/>
                <a:gd name="connsiteY957" fmla="*/ 18107 h 546866"/>
                <a:gd name="connsiteX958" fmla="*/ 1571665 w 3078018"/>
                <a:gd name="connsiteY958" fmla="*/ 40279 h 546866"/>
                <a:gd name="connsiteX959" fmla="*/ 1582013 w 3078018"/>
                <a:gd name="connsiteY959" fmla="*/ 70950 h 546866"/>
                <a:gd name="connsiteX960" fmla="*/ 1553186 w 3078018"/>
                <a:gd name="connsiteY960" fmla="*/ 70950 h 546866"/>
                <a:gd name="connsiteX961" fmla="*/ 1531750 w 3078018"/>
                <a:gd name="connsiteY961" fmla="*/ 36214 h 546866"/>
                <a:gd name="connsiteX962" fmla="*/ 1492205 w 3078018"/>
                <a:gd name="connsiteY962" fmla="*/ 24389 h 546866"/>
                <a:gd name="connsiteX963" fmla="*/ 1458943 w 3078018"/>
                <a:gd name="connsiteY963" fmla="*/ 31779 h 546866"/>
                <a:gd name="connsiteX964" fmla="*/ 1436029 w 3078018"/>
                <a:gd name="connsiteY964" fmla="*/ 51365 h 546866"/>
                <a:gd name="connsiteX965" fmla="*/ 1422724 w 3078018"/>
                <a:gd name="connsiteY965" fmla="*/ 79819 h 546866"/>
                <a:gd name="connsiteX966" fmla="*/ 1418289 w 3078018"/>
                <a:gd name="connsiteY966" fmla="*/ 112707 h 546866"/>
                <a:gd name="connsiteX967" fmla="*/ 1422724 w 3078018"/>
                <a:gd name="connsiteY967" fmla="*/ 147812 h 546866"/>
                <a:gd name="connsiteX968" fmla="*/ 1436029 w 3078018"/>
                <a:gd name="connsiteY968" fmla="*/ 176636 h 546866"/>
                <a:gd name="connsiteX969" fmla="*/ 1458943 w 3078018"/>
                <a:gd name="connsiteY969" fmla="*/ 196591 h 546866"/>
                <a:gd name="connsiteX970" fmla="*/ 1492575 w 3078018"/>
                <a:gd name="connsiteY970" fmla="*/ 203612 h 546866"/>
                <a:gd name="connsiteX971" fmla="*/ 1518076 w 3078018"/>
                <a:gd name="connsiteY971" fmla="*/ 199177 h 546866"/>
                <a:gd name="connsiteX972" fmla="*/ 1537294 w 3078018"/>
                <a:gd name="connsiteY972" fmla="*/ 185874 h 546866"/>
                <a:gd name="connsiteX973" fmla="*/ 1549860 w 3078018"/>
                <a:gd name="connsiteY973" fmla="*/ 165919 h 546866"/>
                <a:gd name="connsiteX974" fmla="*/ 1555404 w 3078018"/>
                <a:gd name="connsiteY974" fmla="*/ 140791 h 546866"/>
                <a:gd name="connsiteX975" fmla="*/ 1584231 w 3078018"/>
                <a:gd name="connsiteY975" fmla="*/ 140791 h 546866"/>
                <a:gd name="connsiteX976" fmla="*/ 1555773 w 3078018"/>
                <a:gd name="connsiteY976" fmla="*/ 205090 h 546866"/>
                <a:gd name="connsiteX977" fmla="*/ 1489988 w 3078018"/>
                <a:gd name="connsiteY977" fmla="*/ 228001 h 546866"/>
                <a:gd name="connsiteX978" fmla="*/ 1446008 w 3078018"/>
                <a:gd name="connsiteY978" fmla="*/ 219132 h 546866"/>
                <a:gd name="connsiteX979" fmla="*/ 1414593 w 3078018"/>
                <a:gd name="connsiteY979" fmla="*/ 195112 h 546866"/>
                <a:gd name="connsiteX980" fmla="*/ 1395745 w 3078018"/>
                <a:gd name="connsiteY980" fmla="*/ 159268 h 546866"/>
                <a:gd name="connsiteX981" fmla="*/ 1389462 w 3078018"/>
                <a:gd name="connsiteY981" fmla="*/ 114555 h 546866"/>
                <a:gd name="connsiteX982" fmla="*/ 1396114 w 3078018"/>
                <a:gd name="connsiteY982" fmla="*/ 70211 h 546866"/>
                <a:gd name="connsiteX983" fmla="*/ 1415702 w 3078018"/>
                <a:gd name="connsiteY983" fmla="*/ 33627 h 546866"/>
                <a:gd name="connsiteX984" fmla="*/ 1448225 w 3078018"/>
                <a:gd name="connsiteY984" fmla="*/ 9238 h 546866"/>
                <a:gd name="connsiteX985" fmla="*/ 1492575 w 3078018"/>
                <a:gd name="connsiteY985" fmla="*/ 0 h 546866"/>
                <a:gd name="connsiteX986" fmla="*/ 106086 w 3078018"/>
                <a:gd name="connsiteY986" fmla="*/ 0 h 546866"/>
                <a:gd name="connsiteX987" fmla="*/ 138617 w 3078018"/>
                <a:gd name="connsiteY987" fmla="*/ 4804 h 546866"/>
                <a:gd name="connsiteX988" fmla="*/ 165603 w 3078018"/>
                <a:gd name="connsiteY988" fmla="*/ 18107 h 546866"/>
                <a:gd name="connsiteX989" fmla="*/ 185566 w 3078018"/>
                <a:gd name="connsiteY989" fmla="*/ 40279 h 546866"/>
                <a:gd name="connsiteX990" fmla="*/ 195917 w 3078018"/>
                <a:gd name="connsiteY990" fmla="*/ 70950 h 546866"/>
                <a:gd name="connsiteX991" fmla="*/ 166712 w 3078018"/>
                <a:gd name="connsiteY991" fmla="*/ 70950 h 546866"/>
                <a:gd name="connsiteX992" fmla="*/ 145271 w 3078018"/>
                <a:gd name="connsiteY992" fmla="*/ 36214 h 546866"/>
                <a:gd name="connsiteX993" fmla="*/ 105716 w 3078018"/>
                <a:gd name="connsiteY993" fmla="*/ 24389 h 546866"/>
                <a:gd name="connsiteX994" fmla="*/ 72445 w 3078018"/>
                <a:gd name="connsiteY994" fmla="*/ 31779 h 546866"/>
                <a:gd name="connsiteX995" fmla="*/ 49525 w 3078018"/>
                <a:gd name="connsiteY995" fmla="*/ 51365 h 546866"/>
                <a:gd name="connsiteX996" fmla="*/ 36217 w 3078018"/>
                <a:gd name="connsiteY996" fmla="*/ 79819 h 546866"/>
                <a:gd name="connsiteX997" fmla="*/ 32151 w 3078018"/>
                <a:gd name="connsiteY997" fmla="*/ 112707 h 546866"/>
                <a:gd name="connsiteX998" fmla="*/ 36217 w 3078018"/>
                <a:gd name="connsiteY998" fmla="*/ 147812 h 546866"/>
                <a:gd name="connsiteX999" fmla="*/ 49525 w 3078018"/>
                <a:gd name="connsiteY999" fmla="*/ 176636 h 546866"/>
                <a:gd name="connsiteX1000" fmla="*/ 72445 w 3078018"/>
                <a:gd name="connsiteY1000" fmla="*/ 196591 h 546866"/>
                <a:gd name="connsiteX1001" fmla="*/ 106086 w 3078018"/>
                <a:gd name="connsiteY1001" fmla="*/ 203612 h 546866"/>
                <a:gd name="connsiteX1002" fmla="*/ 131593 w 3078018"/>
                <a:gd name="connsiteY1002" fmla="*/ 199177 h 546866"/>
                <a:gd name="connsiteX1003" fmla="*/ 150816 w 3078018"/>
                <a:gd name="connsiteY1003" fmla="*/ 185874 h 546866"/>
                <a:gd name="connsiteX1004" fmla="*/ 163385 w 3078018"/>
                <a:gd name="connsiteY1004" fmla="*/ 165919 h 546866"/>
                <a:gd name="connsiteX1005" fmla="*/ 168931 w 3078018"/>
                <a:gd name="connsiteY1005" fmla="*/ 140791 h 546866"/>
                <a:gd name="connsiteX1006" fmla="*/ 198135 w 3078018"/>
                <a:gd name="connsiteY1006" fmla="*/ 140791 h 546866"/>
                <a:gd name="connsiteX1007" fmla="*/ 169670 w 3078018"/>
                <a:gd name="connsiteY1007" fmla="*/ 205090 h 546866"/>
                <a:gd name="connsiteX1008" fmla="*/ 103867 w 3078018"/>
                <a:gd name="connsiteY1008" fmla="*/ 228001 h 546866"/>
                <a:gd name="connsiteX1009" fmla="*/ 59506 w 3078018"/>
                <a:gd name="connsiteY1009" fmla="*/ 219132 h 546866"/>
                <a:gd name="connsiteX1010" fmla="*/ 28083 w 3078018"/>
                <a:gd name="connsiteY1010" fmla="*/ 195112 h 546866"/>
                <a:gd name="connsiteX1011" fmla="*/ 9230 w 3078018"/>
                <a:gd name="connsiteY1011" fmla="*/ 159268 h 546866"/>
                <a:gd name="connsiteX1012" fmla="*/ 2946 w 3078018"/>
                <a:gd name="connsiteY1012" fmla="*/ 114555 h 546866"/>
                <a:gd name="connsiteX1013" fmla="*/ 9970 w 3078018"/>
                <a:gd name="connsiteY1013" fmla="*/ 70211 h 546866"/>
                <a:gd name="connsiteX1014" fmla="*/ 29563 w 3078018"/>
                <a:gd name="connsiteY1014" fmla="*/ 33627 h 546866"/>
                <a:gd name="connsiteX1015" fmla="*/ 61724 w 3078018"/>
                <a:gd name="connsiteY1015" fmla="*/ 9238 h 546866"/>
                <a:gd name="connsiteX1016" fmla="*/ 106086 w 3078018"/>
                <a:gd name="connsiteY1016" fmla="*/ 0 h 54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Lst>
              <a:rect l="l" t="t" r="r" b="b"/>
              <a:pathLst>
                <a:path w="3078018" h="546866">
                  <a:moveTo>
                    <a:pt x="65393" y="437914"/>
                  </a:moveTo>
                  <a:cubicBezTo>
                    <a:pt x="60221" y="440875"/>
                    <a:pt x="55419" y="443835"/>
                    <a:pt x="50986" y="446796"/>
                  </a:cubicBezTo>
                  <a:cubicBezTo>
                    <a:pt x="46184" y="450127"/>
                    <a:pt x="42120" y="453458"/>
                    <a:pt x="38795" y="457160"/>
                  </a:cubicBezTo>
                  <a:cubicBezTo>
                    <a:pt x="35471" y="461231"/>
                    <a:pt x="32516" y="465302"/>
                    <a:pt x="30669" y="470114"/>
                  </a:cubicBezTo>
                  <a:cubicBezTo>
                    <a:pt x="28452" y="474925"/>
                    <a:pt x="27344" y="480847"/>
                    <a:pt x="27344" y="487139"/>
                  </a:cubicBezTo>
                  <a:cubicBezTo>
                    <a:pt x="27344" y="492691"/>
                    <a:pt x="28822" y="497872"/>
                    <a:pt x="31038" y="502314"/>
                  </a:cubicBezTo>
                  <a:cubicBezTo>
                    <a:pt x="33254" y="506755"/>
                    <a:pt x="36579" y="510826"/>
                    <a:pt x="40273" y="513787"/>
                  </a:cubicBezTo>
                  <a:cubicBezTo>
                    <a:pt x="43967" y="517118"/>
                    <a:pt x="48400" y="519709"/>
                    <a:pt x="53572" y="521560"/>
                  </a:cubicBezTo>
                  <a:cubicBezTo>
                    <a:pt x="58375" y="523410"/>
                    <a:pt x="63546" y="524150"/>
                    <a:pt x="69087" y="524150"/>
                  </a:cubicBezTo>
                  <a:cubicBezTo>
                    <a:pt x="79061" y="524150"/>
                    <a:pt x="87927" y="521930"/>
                    <a:pt x="95685" y="517118"/>
                  </a:cubicBezTo>
                  <a:cubicBezTo>
                    <a:pt x="103442" y="512307"/>
                    <a:pt x="110091" y="506015"/>
                    <a:pt x="115263" y="498242"/>
                  </a:cubicBezTo>
                  <a:close/>
                  <a:moveTo>
                    <a:pt x="2858825" y="404681"/>
                  </a:moveTo>
                  <a:cubicBezTo>
                    <a:pt x="2851811" y="404681"/>
                    <a:pt x="2845904" y="406155"/>
                    <a:pt x="2840367" y="408366"/>
                  </a:cubicBezTo>
                  <a:cubicBezTo>
                    <a:pt x="2835199" y="410577"/>
                    <a:pt x="2830399" y="413894"/>
                    <a:pt x="2826708" y="417948"/>
                  </a:cubicBezTo>
                  <a:cubicBezTo>
                    <a:pt x="2822647" y="422002"/>
                    <a:pt x="2819694" y="426792"/>
                    <a:pt x="2817479" y="431951"/>
                  </a:cubicBezTo>
                  <a:cubicBezTo>
                    <a:pt x="2815264" y="437479"/>
                    <a:pt x="2814156" y="443007"/>
                    <a:pt x="2813418" y="449272"/>
                  </a:cubicBezTo>
                  <a:lnTo>
                    <a:pt x="2903862" y="449272"/>
                  </a:lnTo>
                  <a:cubicBezTo>
                    <a:pt x="2903493" y="443007"/>
                    <a:pt x="2902385" y="437479"/>
                    <a:pt x="2899801" y="431951"/>
                  </a:cubicBezTo>
                  <a:cubicBezTo>
                    <a:pt x="2897586" y="426424"/>
                    <a:pt x="2894264" y="421633"/>
                    <a:pt x="2890572" y="417579"/>
                  </a:cubicBezTo>
                  <a:cubicBezTo>
                    <a:pt x="2886512" y="413894"/>
                    <a:pt x="2881712" y="410577"/>
                    <a:pt x="2876544" y="408366"/>
                  </a:cubicBezTo>
                  <a:cubicBezTo>
                    <a:pt x="2871007" y="406155"/>
                    <a:pt x="2865100" y="404681"/>
                    <a:pt x="2858825" y="404681"/>
                  </a:cubicBezTo>
                  <a:close/>
                  <a:moveTo>
                    <a:pt x="2259847" y="404681"/>
                  </a:moveTo>
                  <a:cubicBezTo>
                    <a:pt x="2253203" y="404681"/>
                    <a:pt x="2247296" y="406155"/>
                    <a:pt x="2241759" y="408366"/>
                  </a:cubicBezTo>
                  <a:cubicBezTo>
                    <a:pt x="2236591" y="410577"/>
                    <a:pt x="2231791" y="413894"/>
                    <a:pt x="2228100" y="417948"/>
                  </a:cubicBezTo>
                  <a:cubicBezTo>
                    <a:pt x="2224039" y="422002"/>
                    <a:pt x="2221086" y="426792"/>
                    <a:pt x="2218871" y="431951"/>
                  </a:cubicBezTo>
                  <a:cubicBezTo>
                    <a:pt x="2216656" y="437479"/>
                    <a:pt x="2215179" y="443007"/>
                    <a:pt x="2214810" y="449272"/>
                  </a:cubicBezTo>
                  <a:lnTo>
                    <a:pt x="2305254" y="449272"/>
                  </a:lnTo>
                  <a:cubicBezTo>
                    <a:pt x="2304884" y="443007"/>
                    <a:pt x="2303408" y="437479"/>
                    <a:pt x="2301193" y="431951"/>
                  </a:cubicBezTo>
                  <a:cubicBezTo>
                    <a:pt x="2298978" y="426424"/>
                    <a:pt x="2295655" y="421633"/>
                    <a:pt x="2291595" y="417579"/>
                  </a:cubicBezTo>
                  <a:cubicBezTo>
                    <a:pt x="2287903" y="413894"/>
                    <a:pt x="2283104" y="410577"/>
                    <a:pt x="2277936" y="408366"/>
                  </a:cubicBezTo>
                  <a:cubicBezTo>
                    <a:pt x="2272399" y="406155"/>
                    <a:pt x="2266492" y="404681"/>
                    <a:pt x="2259847" y="404681"/>
                  </a:cubicBezTo>
                  <a:close/>
                  <a:moveTo>
                    <a:pt x="1535854" y="404681"/>
                  </a:moveTo>
                  <a:cubicBezTo>
                    <a:pt x="1529193" y="404681"/>
                    <a:pt x="1522532" y="406161"/>
                    <a:pt x="1516611" y="408750"/>
                  </a:cubicBezTo>
                  <a:cubicBezTo>
                    <a:pt x="1510690" y="411339"/>
                    <a:pt x="1505509" y="415408"/>
                    <a:pt x="1501069" y="420586"/>
                  </a:cubicBezTo>
                  <a:cubicBezTo>
                    <a:pt x="1496628" y="425394"/>
                    <a:pt x="1492927" y="431682"/>
                    <a:pt x="1490337" y="439080"/>
                  </a:cubicBezTo>
                  <a:cubicBezTo>
                    <a:pt x="1487746" y="446477"/>
                    <a:pt x="1486636" y="454984"/>
                    <a:pt x="1486636" y="464601"/>
                  </a:cubicBezTo>
                  <a:cubicBezTo>
                    <a:pt x="1486636" y="474217"/>
                    <a:pt x="1487746" y="482724"/>
                    <a:pt x="1490337" y="490122"/>
                  </a:cubicBezTo>
                  <a:cubicBezTo>
                    <a:pt x="1492927" y="497519"/>
                    <a:pt x="1496628" y="503807"/>
                    <a:pt x="1501069" y="508616"/>
                  </a:cubicBezTo>
                  <a:cubicBezTo>
                    <a:pt x="1505509" y="513794"/>
                    <a:pt x="1510690" y="517493"/>
                    <a:pt x="1516611" y="520082"/>
                  </a:cubicBezTo>
                  <a:cubicBezTo>
                    <a:pt x="1522532" y="522671"/>
                    <a:pt x="1529193" y="524150"/>
                    <a:pt x="1535854" y="524150"/>
                  </a:cubicBezTo>
                  <a:cubicBezTo>
                    <a:pt x="1542515" y="524150"/>
                    <a:pt x="1548806" y="522671"/>
                    <a:pt x="1554727" y="520082"/>
                  </a:cubicBezTo>
                  <a:cubicBezTo>
                    <a:pt x="1560648" y="517493"/>
                    <a:pt x="1566199" y="513794"/>
                    <a:pt x="1570640" y="508616"/>
                  </a:cubicBezTo>
                  <a:cubicBezTo>
                    <a:pt x="1575081" y="503807"/>
                    <a:pt x="1578411" y="497519"/>
                    <a:pt x="1581002" y="490122"/>
                  </a:cubicBezTo>
                  <a:cubicBezTo>
                    <a:pt x="1583592" y="482724"/>
                    <a:pt x="1585072" y="474217"/>
                    <a:pt x="1585072" y="464601"/>
                  </a:cubicBezTo>
                  <a:cubicBezTo>
                    <a:pt x="1585072" y="454984"/>
                    <a:pt x="1583592" y="446477"/>
                    <a:pt x="1581002" y="439080"/>
                  </a:cubicBezTo>
                  <a:cubicBezTo>
                    <a:pt x="1578411" y="431682"/>
                    <a:pt x="1575081" y="425394"/>
                    <a:pt x="1570640" y="420586"/>
                  </a:cubicBezTo>
                  <a:cubicBezTo>
                    <a:pt x="1566199" y="415408"/>
                    <a:pt x="1560648" y="411339"/>
                    <a:pt x="1554727" y="408750"/>
                  </a:cubicBezTo>
                  <a:cubicBezTo>
                    <a:pt x="1548806" y="406161"/>
                    <a:pt x="1542515" y="404681"/>
                    <a:pt x="1535854" y="404681"/>
                  </a:cubicBezTo>
                  <a:close/>
                  <a:moveTo>
                    <a:pt x="1113926" y="404681"/>
                  </a:moveTo>
                  <a:cubicBezTo>
                    <a:pt x="1107264" y="404681"/>
                    <a:pt x="1100974" y="406161"/>
                    <a:pt x="1094683" y="408750"/>
                  </a:cubicBezTo>
                  <a:cubicBezTo>
                    <a:pt x="1088761" y="411339"/>
                    <a:pt x="1083581" y="415408"/>
                    <a:pt x="1079140" y="420586"/>
                  </a:cubicBezTo>
                  <a:cubicBezTo>
                    <a:pt x="1074699" y="425394"/>
                    <a:pt x="1070999" y="431682"/>
                    <a:pt x="1068408" y="439080"/>
                  </a:cubicBezTo>
                  <a:cubicBezTo>
                    <a:pt x="1066188" y="446477"/>
                    <a:pt x="1064708" y="454984"/>
                    <a:pt x="1064708" y="464601"/>
                  </a:cubicBezTo>
                  <a:cubicBezTo>
                    <a:pt x="1064708" y="474217"/>
                    <a:pt x="1066188" y="482724"/>
                    <a:pt x="1068408" y="490122"/>
                  </a:cubicBezTo>
                  <a:cubicBezTo>
                    <a:pt x="1070999" y="497519"/>
                    <a:pt x="1074699" y="503807"/>
                    <a:pt x="1079140" y="508616"/>
                  </a:cubicBezTo>
                  <a:cubicBezTo>
                    <a:pt x="1083581" y="513794"/>
                    <a:pt x="1088761" y="517493"/>
                    <a:pt x="1094683" y="520082"/>
                  </a:cubicBezTo>
                  <a:cubicBezTo>
                    <a:pt x="1100974" y="522671"/>
                    <a:pt x="1107264" y="524150"/>
                    <a:pt x="1113926" y="524150"/>
                  </a:cubicBezTo>
                  <a:cubicBezTo>
                    <a:pt x="1120587" y="524150"/>
                    <a:pt x="1126878" y="522671"/>
                    <a:pt x="1132799" y="520082"/>
                  </a:cubicBezTo>
                  <a:cubicBezTo>
                    <a:pt x="1139090" y="517493"/>
                    <a:pt x="1144271" y="513794"/>
                    <a:pt x="1148711" y="508616"/>
                  </a:cubicBezTo>
                  <a:cubicBezTo>
                    <a:pt x="1153152" y="503807"/>
                    <a:pt x="1156853" y="497519"/>
                    <a:pt x="1159073" y="490122"/>
                  </a:cubicBezTo>
                  <a:cubicBezTo>
                    <a:pt x="1161663" y="482724"/>
                    <a:pt x="1163144" y="474217"/>
                    <a:pt x="1163144" y="464601"/>
                  </a:cubicBezTo>
                  <a:cubicBezTo>
                    <a:pt x="1163144" y="454984"/>
                    <a:pt x="1161663" y="446477"/>
                    <a:pt x="1159073" y="439080"/>
                  </a:cubicBezTo>
                  <a:cubicBezTo>
                    <a:pt x="1156853" y="431682"/>
                    <a:pt x="1153152" y="425394"/>
                    <a:pt x="1148711" y="420586"/>
                  </a:cubicBezTo>
                  <a:cubicBezTo>
                    <a:pt x="1144271" y="415408"/>
                    <a:pt x="1139090" y="411339"/>
                    <a:pt x="1132799" y="408750"/>
                  </a:cubicBezTo>
                  <a:cubicBezTo>
                    <a:pt x="1126878" y="406161"/>
                    <a:pt x="1120587" y="404681"/>
                    <a:pt x="1113926" y="404681"/>
                  </a:cubicBezTo>
                  <a:close/>
                  <a:moveTo>
                    <a:pt x="782861" y="404681"/>
                  </a:moveTo>
                  <a:cubicBezTo>
                    <a:pt x="776200" y="404681"/>
                    <a:pt x="769909" y="406161"/>
                    <a:pt x="763618" y="408750"/>
                  </a:cubicBezTo>
                  <a:cubicBezTo>
                    <a:pt x="757697" y="411339"/>
                    <a:pt x="752516" y="415408"/>
                    <a:pt x="748076" y="420586"/>
                  </a:cubicBezTo>
                  <a:cubicBezTo>
                    <a:pt x="743635" y="425394"/>
                    <a:pt x="739934" y="431682"/>
                    <a:pt x="737344" y="439080"/>
                  </a:cubicBezTo>
                  <a:cubicBezTo>
                    <a:pt x="735123" y="446477"/>
                    <a:pt x="733643" y="454984"/>
                    <a:pt x="733643" y="464601"/>
                  </a:cubicBezTo>
                  <a:cubicBezTo>
                    <a:pt x="733643" y="474217"/>
                    <a:pt x="735123" y="482724"/>
                    <a:pt x="737344" y="490122"/>
                  </a:cubicBezTo>
                  <a:cubicBezTo>
                    <a:pt x="739934" y="497519"/>
                    <a:pt x="743635" y="503807"/>
                    <a:pt x="748076" y="508616"/>
                  </a:cubicBezTo>
                  <a:cubicBezTo>
                    <a:pt x="752516" y="513794"/>
                    <a:pt x="757697" y="517493"/>
                    <a:pt x="763618" y="520082"/>
                  </a:cubicBezTo>
                  <a:cubicBezTo>
                    <a:pt x="769909" y="522671"/>
                    <a:pt x="776200" y="524150"/>
                    <a:pt x="782861" y="524150"/>
                  </a:cubicBezTo>
                  <a:cubicBezTo>
                    <a:pt x="789522" y="524150"/>
                    <a:pt x="795813" y="522671"/>
                    <a:pt x="802105" y="520082"/>
                  </a:cubicBezTo>
                  <a:cubicBezTo>
                    <a:pt x="808025" y="517493"/>
                    <a:pt x="813206" y="513794"/>
                    <a:pt x="817647" y="508616"/>
                  </a:cubicBezTo>
                  <a:cubicBezTo>
                    <a:pt x="822088" y="503807"/>
                    <a:pt x="825788" y="497519"/>
                    <a:pt x="828009" y="490122"/>
                  </a:cubicBezTo>
                  <a:cubicBezTo>
                    <a:pt x="830599" y="482724"/>
                    <a:pt x="832080" y="474217"/>
                    <a:pt x="832080" y="464601"/>
                  </a:cubicBezTo>
                  <a:cubicBezTo>
                    <a:pt x="832080" y="454984"/>
                    <a:pt x="830599" y="446477"/>
                    <a:pt x="828009" y="439080"/>
                  </a:cubicBezTo>
                  <a:cubicBezTo>
                    <a:pt x="825788" y="431682"/>
                    <a:pt x="822088" y="425394"/>
                    <a:pt x="817647" y="420586"/>
                  </a:cubicBezTo>
                  <a:cubicBezTo>
                    <a:pt x="813206" y="415408"/>
                    <a:pt x="808025" y="411339"/>
                    <a:pt x="802105" y="408750"/>
                  </a:cubicBezTo>
                  <a:cubicBezTo>
                    <a:pt x="795813" y="406161"/>
                    <a:pt x="789522" y="404681"/>
                    <a:pt x="782861" y="404681"/>
                  </a:cubicBezTo>
                  <a:close/>
                  <a:moveTo>
                    <a:pt x="1635973" y="385330"/>
                  </a:moveTo>
                  <a:lnTo>
                    <a:pt x="1661833" y="385330"/>
                  </a:lnTo>
                  <a:lnTo>
                    <a:pt x="1661833" y="492403"/>
                  </a:lnTo>
                  <a:cubicBezTo>
                    <a:pt x="1661833" y="502407"/>
                    <a:pt x="1664788" y="510187"/>
                    <a:pt x="1670329" y="515745"/>
                  </a:cubicBezTo>
                  <a:cubicBezTo>
                    <a:pt x="1676240" y="521302"/>
                    <a:pt x="1683998" y="524266"/>
                    <a:pt x="1693973" y="524266"/>
                  </a:cubicBezTo>
                  <a:cubicBezTo>
                    <a:pt x="1701731" y="524266"/>
                    <a:pt x="1708750" y="523155"/>
                    <a:pt x="1714660" y="520561"/>
                  </a:cubicBezTo>
                  <a:cubicBezTo>
                    <a:pt x="1720202" y="518338"/>
                    <a:pt x="1725004" y="514633"/>
                    <a:pt x="1729068" y="510187"/>
                  </a:cubicBezTo>
                  <a:cubicBezTo>
                    <a:pt x="1732762" y="505741"/>
                    <a:pt x="1735718" y="500554"/>
                    <a:pt x="1737565" y="494626"/>
                  </a:cubicBezTo>
                  <a:cubicBezTo>
                    <a:pt x="1739412" y="488328"/>
                    <a:pt x="1740520" y="482030"/>
                    <a:pt x="1740520" y="474620"/>
                  </a:cubicBezTo>
                  <a:lnTo>
                    <a:pt x="1740520" y="385330"/>
                  </a:lnTo>
                  <a:lnTo>
                    <a:pt x="1766380" y="385330"/>
                  </a:lnTo>
                  <a:lnTo>
                    <a:pt x="1766380" y="543532"/>
                  </a:lnTo>
                  <a:lnTo>
                    <a:pt x="1741998" y="543532"/>
                  </a:lnTo>
                  <a:lnTo>
                    <a:pt x="1741998" y="518338"/>
                  </a:lnTo>
                  <a:lnTo>
                    <a:pt x="1741628" y="518338"/>
                  </a:lnTo>
                  <a:cubicBezTo>
                    <a:pt x="1736087" y="528341"/>
                    <a:pt x="1729068" y="535381"/>
                    <a:pt x="1720571" y="539827"/>
                  </a:cubicBezTo>
                  <a:cubicBezTo>
                    <a:pt x="1712074" y="544643"/>
                    <a:pt x="1701731" y="546866"/>
                    <a:pt x="1690278" y="546866"/>
                  </a:cubicBezTo>
                  <a:cubicBezTo>
                    <a:pt x="1679934" y="546866"/>
                    <a:pt x="1671438" y="545384"/>
                    <a:pt x="1664419" y="542791"/>
                  </a:cubicBezTo>
                  <a:cubicBezTo>
                    <a:pt x="1657400" y="539827"/>
                    <a:pt x="1651858" y="536122"/>
                    <a:pt x="1647425" y="530935"/>
                  </a:cubicBezTo>
                  <a:cubicBezTo>
                    <a:pt x="1643361" y="525748"/>
                    <a:pt x="1640406" y="519820"/>
                    <a:pt x="1638559" y="512781"/>
                  </a:cubicBezTo>
                  <a:cubicBezTo>
                    <a:pt x="1636712" y="505741"/>
                    <a:pt x="1635973" y="497961"/>
                    <a:pt x="1635973" y="489439"/>
                  </a:cubicBezTo>
                  <a:close/>
                  <a:moveTo>
                    <a:pt x="468623" y="385330"/>
                  </a:moveTo>
                  <a:lnTo>
                    <a:pt x="494566" y="385330"/>
                  </a:lnTo>
                  <a:lnTo>
                    <a:pt x="494566" y="492403"/>
                  </a:lnTo>
                  <a:cubicBezTo>
                    <a:pt x="494566" y="502407"/>
                    <a:pt x="497531" y="510187"/>
                    <a:pt x="503090" y="515745"/>
                  </a:cubicBezTo>
                  <a:cubicBezTo>
                    <a:pt x="509020" y="521302"/>
                    <a:pt x="516803" y="524266"/>
                    <a:pt x="526809" y="524266"/>
                  </a:cubicBezTo>
                  <a:cubicBezTo>
                    <a:pt x="534592" y="524266"/>
                    <a:pt x="541634" y="523155"/>
                    <a:pt x="547564" y="520561"/>
                  </a:cubicBezTo>
                  <a:cubicBezTo>
                    <a:pt x="553123" y="518338"/>
                    <a:pt x="557941" y="514633"/>
                    <a:pt x="562018" y="510187"/>
                  </a:cubicBezTo>
                  <a:cubicBezTo>
                    <a:pt x="565724" y="505741"/>
                    <a:pt x="568689" y="500554"/>
                    <a:pt x="570542" y="494626"/>
                  </a:cubicBezTo>
                  <a:cubicBezTo>
                    <a:pt x="572766" y="488328"/>
                    <a:pt x="573507" y="482030"/>
                    <a:pt x="573507" y="474620"/>
                  </a:cubicBezTo>
                  <a:lnTo>
                    <a:pt x="573507" y="385330"/>
                  </a:lnTo>
                  <a:lnTo>
                    <a:pt x="599450" y="385330"/>
                  </a:lnTo>
                  <a:lnTo>
                    <a:pt x="599450" y="543532"/>
                  </a:lnTo>
                  <a:lnTo>
                    <a:pt x="574989" y="543532"/>
                  </a:lnTo>
                  <a:lnTo>
                    <a:pt x="574989" y="518338"/>
                  </a:lnTo>
                  <a:lnTo>
                    <a:pt x="574619" y="518338"/>
                  </a:lnTo>
                  <a:cubicBezTo>
                    <a:pt x="569060" y="528341"/>
                    <a:pt x="562018" y="535381"/>
                    <a:pt x="553494" y="539827"/>
                  </a:cubicBezTo>
                  <a:cubicBezTo>
                    <a:pt x="544970" y="544643"/>
                    <a:pt x="534592" y="546866"/>
                    <a:pt x="523103" y="546866"/>
                  </a:cubicBezTo>
                  <a:cubicBezTo>
                    <a:pt x="512726" y="546866"/>
                    <a:pt x="504202" y="545384"/>
                    <a:pt x="497160" y="542791"/>
                  </a:cubicBezTo>
                  <a:cubicBezTo>
                    <a:pt x="490119" y="539827"/>
                    <a:pt x="484559" y="536122"/>
                    <a:pt x="480483" y="530935"/>
                  </a:cubicBezTo>
                  <a:cubicBezTo>
                    <a:pt x="476035" y="525748"/>
                    <a:pt x="473070" y="519820"/>
                    <a:pt x="471217" y="512781"/>
                  </a:cubicBezTo>
                  <a:cubicBezTo>
                    <a:pt x="469735" y="505741"/>
                    <a:pt x="468623" y="497961"/>
                    <a:pt x="468623" y="489439"/>
                  </a:cubicBezTo>
                  <a:close/>
                  <a:moveTo>
                    <a:pt x="2517690" y="385330"/>
                  </a:moveTo>
                  <a:lnTo>
                    <a:pt x="2543771" y="385330"/>
                  </a:lnTo>
                  <a:lnTo>
                    <a:pt x="2543771" y="543500"/>
                  </a:lnTo>
                  <a:lnTo>
                    <a:pt x="2517690" y="543500"/>
                  </a:lnTo>
                  <a:close/>
                  <a:moveTo>
                    <a:pt x="3006301" y="381965"/>
                  </a:moveTo>
                  <a:cubicBezTo>
                    <a:pt x="3015173" y="381965"/>
                    <a:pt x="3023306" y="382706"/>
                    <a:pt x="3030699" y="384189"/>
                  </a:cubicBezTo>
                  <a:cubicBezTo>
                    <a:pt x="3038463" y="385671"/>
                    <a:pt x="3045117" y="388265"/>
                    <a:pt x="3050662" y="391970"/>
                  </a:cubicBezTo>
                  <a:cubicBezTo>
                    <a:pt x="3056577" y="395676"/>
                    <a:pt x="3061383" y="400864"/>
                    <a:pt x="3064710" y="407164"/>
                  </a:cubicBezTo>
                  <a:cubicBezTo>
                    <a:pt x="3068037" y="413834"/>
                    <a:pt x="3070255" y="421616"/>
                    <a:pt x="3070994" y="431250"/>
                  </a:cubicBezTo>
                  <a:lnTo>
                    <a:pt x="3044747" y="431250"/>
                  </a:lnTo>
                  <a:cubicBezTo>
                    <a:pt x="3044377" y="426062"/>
                    <a:pt x="3043268" y="421986"/>
                    <a:pt x="3041050" y="418651"/>
                  </a:cubicBezTo>
                  <a:cubicBezTo>
                    <a:pt x="3038832" y="415316"/>
                    <a:pt x="3035875" y="412722"/>
                    <a:pt x="3032548" y="410499"/>
                  </a:cubicBezTo>
                  <a:cubicBezTo>
                    <a:pt x="3028851" y="408646"/>
                    <a:pt x="3025154" y="407164"/>
                    <a:pt x="3021088" y="406052"/>
                  </a:cubicBezTo>
                  <a:cubicBezTo>
                    <a:pt x="3016652" y="405311"/>
                    <a:pt x="3012585" y="404570"/>
                    <a:pt x="3008149" y="404570"/>
                  </a:cubicBezTo>
                  <a:cubicBezTo>
                    <a:pt x="3004452" y="404570"/>
                    <a:pt x="3000386" y="404940"/>
                    <a:pt x="2996689" y="405681"/>
                  </a:cubicBezTo>
                  <a:cubicBezTo>
                    <a:pt x="2992623" y="406422"/>
                    <a:pt x="2988926" y="407164"/>
                    <a:pt x="2985599" y="409016"/>
                  </a:cubicBezTo>
                  <a:cubicBezTo>
                    <a:pt x="2982641" y="410499"/>
                    <a:pt x="2979684" y="412352"/>
                    <a:pt x="2977835" y="414945"/>
                  </a:cubicBezTo>
                  <a:cubicBezTo>
                    <a:pt x="2975617" y="417539"/>
                    <a:pt x="2974878" y="420874"/>
                    <a:pt x="2974878" y="424951"/>
                  </a:cubicBezTo>
                  <a:cubicBezTo>
                    <a:pt x="2974878" y="429397"/>
                    <a:pt x="2976357" y="433103"/>
                    <a:pt x="2979314" y="436068"/>
                  </a:cubicBezTo>
                  <a:cubicBezTo>
                    <a:pt x="2982641" y="439032"/>
                    <a:pt x="2986708" y="441626"/>
                    <a:pt x="2991514" y="443479"/>
                  </a:cubicBezTo>
                  <a:cubicBezTo>
                    <a:pt x="2996319" y="445332"/>
                    <a:pt x="3001865" y="446814"/>
                    <a:pt x="3008149" y="448296"/>
                  </a:cubicBezTo>
                  <a:cubicBezTo>
                    <a:pt x="3014064" y="449778"/>
                    <a:pt x="3020348" y="450890"/>
                    <a:pt x="3026263" y="452372"/>
                  </a:cubicBezTo>
                  <a:cubicBezTo>
                    <a:pt x="3032917" y="453855"/>
                    <a:pt x="3039202" y="455707"/>
                    <a:pt x="3045486" y="457560"/>
                  </a:cubicBezTo>
                  <a:cubicBezTo>
                    <a:pt x="3051401" y="459784"/>
                    <a:pt x="3056947" y="462378"/>
                    <a:pt x="3061752" y="465713"/>
                  </a:cubicBezTo>
                  <a:cubicBezTo>
                    <a:pt x="3066558" y="469048"/>
                    <a:pt x="3070625" y="473495"/>
                    <a:pt x="3073582" y="478312"/>
                  </a:cubicBezTo>
                  <a:cubicBezTo>
                    <a:pt x="3076539" y="483500"/>
                    <a:pt x="3078018" y="489799"/>
                    <a:pt x="3078018" y="497211"/>
                  </a:cubicBezTo>
                  <a:cubicBezTo>
                    <a:pt x="3078018" y="506845"/>
                    <a:pt x="3075800" y="514998"/>
                    <a:pt x="3071734" y="521297"/>
                  </a:cubicBezTo>
                  <a:cubicBezTo>
                    <a:pt x="3068037" y="527597"/>
                    <a:pt x="3062861" y="532785"/>
                    <a:pt x="3056207" y="536490"/>
                  </a:cubicBezTo>
                  <a:cubicBezTo>
                    <a:pt x="3049923" y="540196"/>
                    <a:pt x="3042529" y="543161"/>
                    <a:pt x="3034766" y="544643"/>
                  </a:cubicBezTo>
                  <a:cubicBezTo>
                    <a:pt x="3026633" y="546125"/>
                    <a:pt x="3018500" y="546866"/>
                    <a:pt x="3010737" y="546866"/>
                  </a:cubicBezTo>
                  <a:cubicBezTo>
                    <a:pt x="3001865" y="546866"/>
                    <a:pt x="2993732" y="546125"/>
                    <a:pt x="2985599" y="544272"/>
                  </a:cubicBezTo>
                  <a:cubicBezTo>
                    <a:pt x="2977835" y="542419"/>
                    <a:pt x="2970812" y="539455"/>
                    <a:pt x="2964527" y="535008"/>
                  </a:cubicBezTo>
                  <a:cubicBezTo>
                    <a:pt x="2958612" y="530932"/>
                    <a:pt x="2953806" y="525374"/>
                    <a:pt x="2950110" y="518703"/>
                  </a:cubicBezTo>
                  <a:cubicBezTo>
                    <a:pt x="2946413" y="511663"/>
                    <a:pt x="2944195" y="503510"/>
                    <a:pt x="2943825" y="493505"/>
                  </a:cubicBezTo>
                  <a:lnTo>
                    <a:pt x="2969703" y="493505"/>
                  </a:lnTo>
                  <a:cubicBezTo>
                    <a:pt x="2970072" y="499434"/>
                    <a:pt x="2971551" y="504251"/>
                    <a:pt x="2973769" y="508328"/>
                  </a:cubicBezTo>
                  <a:cubicBezTo>
                    <a:pt x="2976357" y="512033"/>
                    <a:pt x="2979314" y="515368"/>
                    <a:pt x="2983381" y="517592"/>
                  </a:cubicBezTo>
                  <a:cubicBezTo>
                    <a:pt x="2987447" y="520186"/>
                    <a:pt x="2991883" y="521668"/>
                    <a:pt x="2996689" y="522780"/>
                  </a:cubicBezTo>
                  <a:cubicBezTo>
                    <a:pt x="3001865" y="523891"/>
                    <a:pt x="3007040" y="524262"/>
                    <a:pt x="3012216" y="524262"/>
                  </a:cubicBezTo>
                  <a:cubicBezTo>
                    <a:pt x="3016282" y="524262"/>
                    <a:pt x="3020718" y="523891"/>
                    <a:pt x="3025154" y="523521"/>
                  </a:cubicBezTo>
                  <a:cubicBezTo>
                    <a:pt x="3029590" y="522780"/>
                    <a:pt x="3033657" y="521668"/>
                    <a:pt x="3037354" y="519815"/>
                  </a:cubicBezTo>
                  <a:cubicBezTo>
                    <a:pt x="3041050" y="518333"/>
                    <a:pt x="3044377" y="516109"/>
                    <a:pt x="3046596" y="512774"/>
                  </a:cubicBezTo>
                  <a:cubicBezTo>
                    <a:pt x="3049183" y="509810"/>
                    <a:pt x="3050292" y="505734"/>
                    <a:pt x="3050292" y="500546"/>
                  </a:cubicBezTo>
                  <a:cubicBezTo>
                    <a:pt x="3050292" y="493876"/>
                    <a:pt x="3047705" y="489058"/>
                    <a:pt x="3042899" y="485353"/>
                  </a:cubicBezTo>
                  <a:cubicBezTo>
                    <a:pt x="3037723" y="482018"/>
                    <a:pt x="3031439" y="479053"/>
                    <a:pt x="3023676" y="477200"/>
                  </a:cubicBezTo>
                  <a:cubicBezTo>
                    <a:pt x="3015912" y="474977"/>
                    <a:pt x="3007779" y="473124"/>
                    <a:pt x="2998907" y="471271"/>
                  </a:cubicBezTo>
                  <a:cubicBezTo>
                    <a:pt x="2990035" y="469418"/>
                    <a:pt x="2981532" y="467195"/>
                    <a:pt x="2974139" y="463860"/>
                  </a:cubicBezTo>
                  <a:cubicBezTo>
                    <a:pt x="2966375" y="460895"/>
                    <a:pt x="2960091" y="456449"/>
                    <a:pt x="2954915" y="450520"/>
                  </a:cubicBezTo>
                  <a:cubicBezTo>
                    <a:pt x="2949740" y="444961"/>
                    <a:pt x="2947152" y="436809"/>
                    <a:pt x="2947152" y="426803"/>
                  </a:cubicBezTo>
                  <a:cubicBezTo>
                    <a:pt x="2947152" y="418651"/>
                    <a:pt x="2949001" y="411981"/>
                    <a:pt x="2952697" y="406422"/>
                  </a:cubicBezTo>
                  <a:cubicBezTo>
                    <a:pt x="2956024" y="400493"/>
                    <a:pt x="2960830" y="396047"/>
                    <a:pt x="2966375" y="392341"/>
                  </a:cubicBezTo>
                  <a:cubicBezTo>
                    <a:pt x="2971921" y="388635"/>
                    <a:pt x="2978205" y="386041"/>
                    <a:pt x="2985229" y="384559"/>
                  </a:cubicBezTo>
                  <a:cubicBezTo>
                    <a:pt x="2992253" y="382706"/>
                    <a:pt x="2999277" y="381965"/>
                    <a:pt x="3006301" y="381965"/>
                  </a:cubicBezTo>
                  <a:close/>
                  <a:moveTo>
                    <a:pt x="2860354" y="381965"/>
                  </a:moveTo>
                  <a:cubicBezTo>
                    <a:pt x="2874397" y="381965"/>
                    <a:pt x="2885853" y="384559"/>
                    <a:pt x="2895092" y="390488"/>
                  </a:cubicBezTo>
                  <a:cubicBezTo>
                    <a:pt x="2904331" y="396417"/>
                    <a:pt x="2911722" y="403828"/>
                    <a:pt x="2917265" y="412722"/>
                  </a:cubicBezTo>
                  <a:cubicBezTo>
                    <a:pt x="2922808" y="421616"/>
                    <a:pt x="2926873" y="431250"/>
                    <a:pt x="2929090" y="441997"/>
                  </a:cubicBezTo>
                  <a:cubicBezTo>
                    <a:pt x="2930938" y="452743"/>
                    <a:pt x="2932047" y="462748"/>
                    <a:pt x="2931677" y="472383"/>
                  </a:cubicBezTo>
                  <a:lnTo>
                    <a:pt x="2813422" y="472383"/>
                  </a:lnTo>
                  <a:cubicBezTo>
                    <a:pt x="2813422" y="479053"/>
                    <a:pt x="2814161" y="485723"/>
                    <a:pt x="2816008" y="492023"/>
                  </a:cubicBezTo>
                  <a:cubicBezTo>
                    <a:pt x="2817856" y="498322"/>
                    <a:pt x="2820812" y="503881"/>
                    <a:pt x="2824878" y="508698"/>
                  </a:cubicBezTo>
                  <a:cubicBezTo>
                    <a:pt x="2828942" y="513145"/>
                    <a:pt x="2834116" y="517221"/>
                    <a:pt x="2840399" y="519815"/>
                  </a:cubicBezTo>
                  <a:cubicBezTo>
                    <a:pt x="2846681" y="522780"/>
                    <a:pt x="2854072" y="524262"/>
                    <a:pt x="2862572" y="524262"/>
                  </a:cubicBezTo>
                  <a:cubicBezTo>
                    <a:pt x="2873658" y="524262"/>
                    <a:pt x="2882527" y="521668"/>
                    <a:pt x="2889549" y="516480"/>
                  </a:cubicBezTo>
                  <a:cubicBezTo>
                    <a:pt x="2896570" y="511663"/>
                    <a:pt x="2901374" y="503881"/>
                    <a:pt x="2903592" y="493505"/>
                  </a:cubicBezTo>
                  <a:lnTo>
                    <a:pt x="2929090" y="493505"/>
                  </a:lnTo>
                  <a:cubicBezTo>
                    <a:pt x="2925764" y="511292"/>
                    <a:pt x="2918004" y="524633"/>
                    <a:pt x="2906178" y="533526"/>
                  </a:cubicBezTo>
                  <a:cubicBezTo>
                    <a:pt x="2894353" y="542420"/>
                    <a:pt x="2879571" y="546866"/>
                    <a:pt x="2861832" y="546866"/>
                  </a:cubicBezTo>
                  <a:cubicBezTo>
                    <a:pt x="2849268" y="546866"/>
                    <a:pt x="2838181" y="545013"/>
                    <a:pt x="2828942" y="540937"/>
                  </a:cubicBezTo>
                  <a:cubicBezTo>
                    <a:pt x="2819704" y="536861"/>
                    <a:pt x="2811943" y="530932"/>
                    <a:pt x="2805661" y="523521"/>
                  </a:cubicBezTo>
                  <a:cubicBezTo>
                    <a:pt x="2799379" y="516480"/>
                    <a:pt x="2794575" y="507587"/>
                    <a:pt x="2791618" y="497211"/>
                  </a:cubicBezTo>
                  <a:cubicBezTo>
                    <a:pt x="2788292" y="487205"/>
                    <a:pt x="2786445" y="476089"/>
                    <a:pt x="2786075" y="463860"/>
                  </a:cubicBezTo>
                  <a:cubicBezTo>
                    <a:pt x="2786075" y="452002"/>
                    <a:pt x="2787923" y="440885"/>
                    <a:pt x="2791618" y="430880"/>
                  </a:cubicBezTo>
                  <a:cubicBezTo>
                    <a:pt x="2795314" y="420875"/>
                    <a:pt x="2800487" y="412351"/>
                    <a:pt x="2807139" y="404940"/>
                  </a:cubicBezTo>
                  <a:cubicBezTo>
                    <a:pt x="2813791" y="397529"/>
                    <a:pt x="2821552" y="391971"/>
                    <a:pt x="2830421" y="387894"/>
                  </a:cubicBezTo>
                  <a:cubicBezTo>
                    <a:pt x="2839660" y="383818"/>
                    <a:pt x="2849268" y="381965"/>
                    <a:pt x="2860354" y="381965"/>
                  </a:cubicBezTo>
                  <a:close/>
                  <a:moveTo>
                    <a:pt x="2642902" y="381965"/>
                  </a:moveTo>
                  <a:cubicBezTo>
                    <a:pt x="2652145" y="381965"/>
                    <a:pt x="2660279" y="382706"/>
                    <a:pt x="2668043" y="384930"/>
                  </a:cubicBezTo>
                  <a:cubicBezTo>
                    <a:pt x="2676176" y="387153"/>
                    <a:pt x="2682831" y="390488"/>
                    <a:pt x="2689116" y="394935"/>
                  </a:cubicBezTo>
                  <a:cubicBezTo>
                    <a:pt x="2695031" y="399382"/>
                    <a:pt x="2699837" y="404940"/>
                    <a:pt x="2703904" y="411981"/>
                  </a:cubicBezTo>
                  <a:cubicBezTo>
                    <a:pt x="2707601" y="418651"/>
                    <a:pt x="2710189" y="426803"/>
                    <a:pt x="2710929" y="436068"/>
                  </a:cubicBezTo>
                  <a:lnTo>
                    <a:pt x="2684310" y="436068"/>
                  </a:lnTo>
                  <a:cubicBezTo>
                    <a:pt x="2682091" y="426062"/>
                    <a:pt x="2678025" y="418651"/>
                    <a:pt x="2671370" y="413093"/>
                  </a:cubicBezTo>
                  <a:cubicBezTo>
                    <a:pt x="2665085" y="407534"/>
                    <a:pt x="2656212" y="404570"/>
                    <a:pt x="2645121" y="404570"/>
                  </a:cubicBezTo>
                  <a:cubicBezTo>
                    <a:pt x="2635878" y="404570"/>
                    <a:pt x="2628114" y="406422"/>
                    <a:pt x="2621829" y="409758"/>
                  </a:cubicBezTo>
                  <a:cubicBezTo>
                    <a:pt x="2615544" y="413463"/>
                    <a:pt x="2610368" y="417910"/>
                    <a:pt x="2606671" y="423839"/>
                  </a:cubicBezTo>
                  <a:cubicBezTo>
                    <a:pt x="2602974" y="429397"/>
                    <a:pt x="2600016" y="436068"/>
                    <a:pt x="2598537" y="443479"/>
                  </a:cubicBezTo>
                  <a:cubicBezTo>
                    <a:pt x="2597058" y="450890"/>
                    <a:pt x="2595949" y="458672"/>
                    <a:pt x="2595949" y="466454"/>
                  </a:cubicBezTo>
                  <a:cubicBezTo>
                    <a:pt x="2595949" y="473865"/>
                    <a:pt x="2597058" y="480906"/>
                    <a:pt x="2598537" y="487947"/>
                  </a:cubicBezTo>
                  <a:cubicBezTo>
                    <a:pt x="2600386" y="494987"/>
                    <a:pt x="2602974" y="500916"/>
                    <a:pt x="2606671" y="506475"/>
                  </a:cubicBezTo>
                  <a:cubicBezTo>
                    <a:pt x="2610368" y="511663"/>
                    <a:pt x="2615174" y="516109"/>
                    <a:pt x="2621090" y="519445"/>
                  </a:cubicBezTo>
                  <a:cubicBezTo>
                    <a:pt x="2627005" y="522780"/>
                    <a:pt x="2634029" y="524262"/>
                    <a:pt x="2642163" y="524262"/>
                  </a:cubicBezTo>
                  <a:cubicBezTo>
                    <a:pt x="2655103" y="524262"/>
                    <a:pt x="2665085" y="520927"/>
                    <a:pt x="2672109" y="514257"/>
                  </a:cubicBezTo>
                  <a:cubicBezTo>
                    <a:pt x="2679503" y="507586"/>
                    <a:pt x="2683940" y="497952"/>
                    <a:pt x="2685419" y="485723"/>
                  </a:cubicBezTo>
                  <a:lnTo>
                    <a:pt x="2712038" y="485723"/>
                  </a:lnTo>
                  <a:cubicBezTo>
                    <a:pt x="2709080" y="505363"/>
                    <a:pt x="2701686" y="520556"/>
                    <a:pt x="2690225" y="530932"/>
                  </a:cubicBezTo>
                  <a:cubicBezTo>
                    <a:pt x="2678394" y="541678"/>
                    <a:pt x="2662497" y="546866"/>
                    <a:pt x="2642533" y="546866"/>
                  </a:cubicBezTo>
                  <a:cubicBezTo>
                    <a:pt x="2630332" y="546866"/>
                    <a:pt x="2619980" y="545013"/>
                    <a:pt x="2610738" y="540937"/>
                  </a:cubicBezTo>
                  <a:cubicBezTo>
                    <a:pt x="2601495" y="537232"/>
                    <a:pt x="2593731" y="531673"/>
                    <a:pt x="2587446" y="524632"/>
                  </a:cubicBezTo>
                  <a:cubicBezTo>
                    <a:pt x="2581161" y="517592"/>
                    <a:pt x="2576355" y="509069"/>
                    <a:pt x="2573397" y="499063"/>
                  </a:cubicBezTo>
                  <a:cubicBezTo>
                    <a:pt x="2570070" y="489058"/>
                    <a:pt x="2568591" y="478312"/>
                    <a:pt x="2568591" y="466454"/>
                  </a:cubicBezTo>
                  <a:cubicBezTo>
                    <a:pt x="2568591" y="454596"/>
                    <a:pt x="2570070" y="443479"/>
                    <a:pt x="2573027" y="433474"/>
                  </a:cubicBezTo>
                  <a:cubicBezTo>
                    <a:pt x="2576355" y="423098"/>
                    <a:pt x="2580791" y="414204"/>
                    <a:pt x="2587076" y="406422"/>
                  </a:cubicBezTo>
                  <a:cubicBezTo>
                    <a:pt x="2593361" y="398641"/>
                    <a:pt x="2601125" y="392712"/>
                    <a:pt x="2610368" y="388265"/>
                  </a:cubicBezTo>
                  <a:cubicBezTo>
                    <a:pt x="2619611" y="383818"/>
                    <a:pt x="2630702" y="381965"/>
                    <a:pt x="2642902" y="381965"/>
                  </a:cubicBezTo>
                  <a:close/>
                  <a:moveTo>
                    <a:pt x="2261376" y="381965"/>
                  </a:moveTo>
                  <a:cubicBezTo>
                    <a:pt x="2275419" y="381965"/>
                    <a:pt x="2287245" y="384559"/>
                    <a:pt x="2296483" y="390488"/>
                  </a:cubicBezTo>
                  <a:cubicBezTo>
                    <a:pt x="2305722" y="396417"/>
                    <a:pt x="2313113" y="403828"/>
                    <a:pt x="2318656" y="412722"/>
                  </a:cubicBezTo>
                  <a:cubicBezTo>
                    <a:pt x="2324199" y="421616"/>
                    <a:pt x="2328264" y="431250"/>
                    <a:pt x="2330112" y="441997"/>
                  </a:cubicBezTo>
                  <a:cubicBezTo>
                    <a:pt x="2332329" y="452743"/>
                    <a:pt x="2333438" y="462748"/>
                    <a:pt x="2332699" y="472383"/>
                  </a:cubicBezTo>
                  <a:lnTo>
                    <a:pt x="2214813" y="472383"/>
                  </a:lnTo>
                  <a:cubicBezTo>
                    <a:pt x="2214813" y="479053"/>
                    <a:pt x="2215553" y="485723"/>
                    <a:pt x="2217400" y="492023"/>
                  </a:cubicBezTo>
                  <a:cubicBezTo>
                    <a:pt x="2219248" y="498322"/>
                    <a:pt x="2222204" y="503881"/>
                    <a:pt x="2226269" y="508698"/>
                  </a:cubicBezTo>
                  <a:cubicBezTo>
                    <a:pt x="2230334" y="513145"/>
                    <a:pt x="2235508" y="517221"/>
                    <a:pt x="2241790" y="519815"/>
                  </a:cubicBezTo>
                  <a:cubicBezTo>
                    <a:pt x="2248073" y="522780"/>
                    <a:pt x="2255464" y="524262"/>
                    <a:pt x="2263963" y="524262"/>
                  </a:cubicBezTo>
                  <a:cubicBezTo>
                    <a:pt x="2275050" y="524262"/>
                    <a:pt x="2283919" y="521668"/>
                    <a:pt x="2290940" y="516480"/>
                  </a:cubicBezTo>
                  <a:cubicBezTo>
                    <a:pt x="2297961" y="511663"/>
                    <a:pt x="2302396" y="503881"/>
                    <a:pt x="2304983" y="493505"/>
                  </a:cubicBezTo>
                  <a:lnTo>
                    <a:pt x="2330482" y="493505"/>
                  </a:lnTo>
                  <a:cubicBezTo>
                    <a:pt x="2326786" y="511292"/>
                    <a:pt x="2319395" y="524633"/>
                    <a:pt x="2307570" y="533526"/>
                  </a:cubicBezTo>
                  <a:cubicBezTo>
                    <a:pt x="2295744" y="542420"/>
                    <a:pt x="2280962" y="546866"/>
                    <a:pt x="2262854" y="546866"/>
                  </a:cubicBezTo>
                  <a:cubicBezTo>
                    <a:pt x="2250290" y="546866"/>
                    <a:pt x="2239573" y="545013"/>
                    <a:pt x="2230334" y="540937"/>
                  </a:cubicBezTo>
                  <a:cubicBezTo>
                    <a:pt x="2221096" y="536861"/>
                    <a:pt x="2213335" y="530932"/>
                    <a:pt x="2207053" y="523521"/>
                  </a:cubicBezTo>
                  <a:cubicBezTo>
                    <a:pt x="2200771" y="516480"/>
                    <a:pt x="2195967" y="507587"/>
                    <a:pt x="2192640" y="497211"/>
                  </a:cubicBezTo>
                  <a:cubicBezTo>
                    <a:pt x="2189684" y="487205"/>
                    <a:pt x="2187837" y="476089"/>
                    <a:pt x="2187467" y="463860"/>
                  </a:cubicBezTo>
                  <a:cubicBezTo>
                    <a:pt x="2187467" y="452002"/>
                    <a:pt x="2189315" y="440885"/>
                    <a:pt x="2193010" y="430880"/>
                  </a:cubicBezTo>
                  <a:cubicBezTo>
                    <a:pt x="2196706" y="420875"/>
                    <a:pt x="2201879" y="412351"/>
                    <a:pt x="2208162" y="404940"/>
                  </a:cubicBezTo>
                  <a:cubicBezTo>
                    <a:pt x="2214813" y="397529"/>
                    <a:pt x="2222574" y="391971"/>
                    <a:pt x="2231813" y="387894"/>
                  </a:cubicBezTo>
                  <a:cubicBezTo>
                    <a:pt x="2240682" y="383818"/>
                    <a:pt x="2250659" y="381965"/>
                    <a:pt x="2261376" y="381965"/>
                  </a:cubicBezTo>
                  <a:close/>
                  <a:moveTo>
                    <a:pt x="1851598" y="381965"/>
                  </a:moveTo>
                  <a:cubicBezTo>
                    <a:pt x="1860467" y="381965"/>
                    <a:pt x="1868597" y="382706"/>
                    <a:pt x="1876357" y="384189"/>
                  </a:cubicBezTo>
                  <a:cubicBezTo>
                    <a:pt x="1883748" y="385671"/>
                    <a:pt x="1890399" y="388265"/>
                    <a:pt x="1896312" y="391970"/>
                  </a:cubicBezTo>
                  <a:cubicBezTo>
                    <a:pt x="1901855" y="395676"/>
                    <a:pt x="1906659" y="400864"/>
                    <a:pt x="1909985" y="407164"/>
                  </a:cubicBezTo>
                  <a:cubicBezTo>
                    <a:pt x="1913680" y="413834"/>
                    <a:pt x="1915528" y="421616"/>
                    <a:pt x="1916267" y="431250"/>
                  </a:cubicBezTo>
                  <a:lnTo>
                    <a:pt x="1890399" y="431250"/>
                  </a:lnTo>
                  <a:cubicBezTo>
                    <a:pt x="1890030" y="426062"/>
                    <a:pt x="1888551" y="421986"/>
                    <a:pt x="1886334" y="418651"/>
                  </a:cubicBezTo>
                  <a:cubicBezTo>
                    <a:pt x="1884117" y="415316"/>
                    <a:pt x="1881161" y="412722"/>
                    <a:pt x="1877835" y="410499"/>
                  </a:cubicBezTo>
                  <a:cubicBezTo>
                    <a:pt x="1874509" y="408646"/>
                    <a:pt x="1870444" y="407164"/>
                    <a:pt x="1866379" y="406052"/>
                  </a:cubicBezTo>
                  <a:cubicBezTo>
                    <a:pt x="1862314" y="405311"/>
                    <a:pt x="1857880" y="404570"/>
                    <a:pt x="1853815" y="404570"/>
                  </a:cubicBezTo>
                  <a:cubicBezTo>
                    <a:pt x="1849750" y="404570"/>
                    <a:pt x="1846055" y="404940"/>
                    <a:pt x="1841990" y="405681"/>
                  </a:cubicBezTo>
                  <a:cubicBezTo>
                    <a:pt x="1837925" y="406422"/>
                    <a:pt x="1834230" y="407164"/>
                    <a:pt x="1831273" y="409016"/>
                  </a:cubicBezTo>
                  <a:cubicBezTo>
                    <a:pt x="1827948" y="410499"/>
                    <a:pt x="1825361" y="412352"/>
                    <a:pt x="1823144" y="414945"/>
                  </a:cubicBezTo>
                  <a:cubicBezTo>
                    <a:pt x="1821296" y="417539"/>
                    <a:pt x="1820187" y="420874"/>
                    <a:pt x="1820187" y="424951"/>
                  </a:cubicBezTo>
                  <a:cubicBezTo>
                    <a:pt x="1820187" y="429397"/>
                    <a:pt x="1821665" y="433103"/>
                    <a:pt x="1824991" y="436068"/>
                  </a:cubicBezTo>
                  <a:cubicBezTo>
                    <a:pt x="1827948" y="439032"/>
                    <a:pt x="1832013" y="441626"/>
                    <a:pt x="1836816" y="443479"/>
                  </a:cubicBezTo>
                  <a:cubicBezTo>
                    <a:pt x="1841990" y="445332"/>
                    <a:pt x="1847163" y="446814"/>
                    <a:pt x="1853446" y="448296"/>
                  </a:cubicBezTo>
                  <a:cubicBezTo>
                    <a:pt x="1859358" y="449778"/>
                    <a:pt x="1865640" y="450890"/>
                    <a:pt x="1871553" y="452372"/>
                  </a:cubicBezTo>
                  <a:cubicBezTo>
                    <a:pt x="1878204" y="453855"/>
                    <a:pt x="1884487" y="455707"/>
                    <a:pt x="1890769" y="457560"/>
                  </a:cubicBezTo>
                  <a:cubicBezTo>
                    <a:pt x="1897051" y="459784"/>
                    <a:pt x="1902594" y="462378"/>
                    <a:pt x="1907028" y="465713"/>
                  </a:cubicBezTo>
                  <a:cubicBezTo>
                    <a:pt x="1911832" y="469048"/>
                    <a:pt x="1915897" y="473495"/>
                    <a:pt x="1918853" y="478312"/>
                  </a:cubicBezTo>
                  <a:cubicBezTo>
                    <a:pt x="1921810" y="483500"/>
                    <a:pt x="1923288" y="489799"/>
                    <a:pt x="1923288" y="497211"/>
                  </a:cubicBezTo>
                  <a:cubicBezTo>
                    <a:pt x="1923288" y="506845"/>
                    <a:pt x="1921071" y="514998"/>
                    <a:pt x="1917375" y="521297"/>
                  </a:cubicBezTo>
                  <a:cubicBezTo>
                    <a:pt x="1913310" y="527597"/>
                    <a:pt x="1908137" y="532785"/>
                    <a:pt x="1901855" y="536490"/>
                  </a:cubicBezTo>
                  <a:cubicBezTo>
                    <a:pt x="1895203" y="540196"/>
                    <a:pt x="1888182" y="543161"/>
                    <a:pt x="1880052" y="544643"/>
                  </a:cubicBezTo>
                  <a:cubicBezTo>
                    <a:pt x="1871922" y="546125"/>
                    <a:pt x="1864162" y="546866"/>
                    <a:pt x="1856032" y="546866"/>
                  </a:cubicBezTo>
                  <a:cubicBezTo>
                    <a:pt x="1847533" y="546866"/>
                    <a:pt x="1839034" y="546125"/>
                    <a:pt x="1831273" y="544272"/>
                  </a:cubicBezTo>
                  <a:cubicBezTo>
                    <a:pt x="1823144" y="542419"/>
                    <a:pt x="1816122" y="539455"/>
                    <a:pt x="1810210" y="535008"/>
                  </a:cubicBezTo>
                  <a:cubicBezTo>
                    <a:pt x="1803928" y="530932"/>
                    <a:pt x="1799124" y="525374"/>
                    <a:pt x="1795428" y="518703"/>
                  </a:cubicBezTo>
                  <a:cubicBezTo>
                    <a:pt x="1791733" y="511663"/>
                    <a:pt x="1789885" y="503510"/>
                    <a:pt x="1789516" y="493505"/>
                  </a:cubicBezTo>
                  <a:lnTo>
                    <a:pt x="1815383" y="493505"/>
                  </a:lnTo>
                  <a:cubicBezTo>
                    <a:pt x="1815383" y="499434"/>
                    <a:pt x="1816862" y="504251"/>
                    <a:pt x="1819079" y="508328"/>
                  </a:cubicBezTo>
                  <a:cubicBezTo>
                    <a:pt x="1821665" y="512033"/>
                    <a:pt x="1824991" y="515368"/>
                    <a:pt x="1828687" y="517592"/>
                  </a:cubicBezTo>
                  <a:cubicBezTo>
                    <a:pt x="1832752" y="520186"/>
                    <a:pt x="1837186" y="521668"/>
                    <a:pt x="1842360" y="522780"/>
                  </a:cubicBezTo>
                  <a:cubicBezTo>
                    <a:pt x="1847163" y="523891"/>
                    <a:pt x="1852337" y="524262"/>
                    <a:pt x="1857510" y="524262"/>
                  </a:cubicBezTo>
                  <a:cubicBezTo>
                    <a:pt x="1861575" y="524262"/>
                    <a:pt x="1866010" y="523891"/>
                    <a:pt x="1870444" y="523521"/>
                  </a:cubicBezTo>
                  <a:cubicBezTo>
                    <a:pt x="1874879" y="522780"/>
                    <a:pt x="1878944" y="521668"/>
                    <a:pt x="1882639" y="519815"/>
                  </a:cubicBezTo>
                  <a:cubicBezTo>
                    <a:pt x="1886704" y="518333"/>
                    <a:pt x="1889660" y="516109"/>
                    <a:pt x="1892247" y="512774"/>
                  </a:cubicBezTo>
                  <a:cubicBezTo>
                    <a:pt x="1894464" y="509810"/>
                    <a:pt x="1895942" y="505734"/>
                    <a:pt x="1895942" y="500546"/>
                  </a:cubicBezTo>
                  <a:cubicBezTo>
                    <a:pt x="1895942" y="493876"/>
                    <a:pt x="1893355" y="489058"/>
                    <a:pt x="1888182" y="485353"/>
                  </a:cubicBezTo>
                  <a:cubicBezTo>
                    <a:pt x="1883008" y="482018"/>
                    <a:pt x="1876726" y="479053"/>
                    <a:pt x="1868966" y="477200"/>
                  </a:cubicBezTo>
                  <a:cubicBezTo>
                    <a:pt x="1861575" y="474977"/>
                    <a:pt x="1853076" y="473124"/>
                    <a:pt x="1844207" y="471271"/>
                  </a:cubicBezTo>
                  <a:cubicBezTo>
                    <a:pt x="1835338" y="469418"/>
                    <a:pt x="1826839" y="467195"/>
                    <a:pt x="1819448" y="463860"/>
                  </a:cubicBezTo>
                  <a:cubicBezTo>
                    <a:pt x="1811688" y="460895"/>
                    <a:pt x="1805406" y="456449"/>
                    <a:pt x="1800232" y="450520"/>
                  </a:cubicBezTo>
                  <a:cubicBezTo>
                    <a:pt x="1795428" y="444961"/>
                    <a:pt x="1792842" y="436809"/>
                    <a:pt x="1792842" y="426803"/>
                  </a:cubicBezTo>
                  <a:cubicBezTo>
                    <a:pt x="1792842" y="418651"/>
                    <a:pt x="1794320" y="411981"/>
                    <a:pt x="1798015" y="406422"/>
                  </a:cubicBezTo>
                  <a:cubicBezTo>
                    <a:pt x="1801711" y="400493"/>
                    <a:pt x="1806145" y="396047"/>
                    <a:pt x="1811688" y="392341"/>
                  </a:cubicBezTo>
                  <a:cubicBezTo>
                    <a:pt x="1817231" y="388635"/>
                    <a:pt x="1823513" y="386041"/>
                    <a:pt x="1830534" y="384559"/>
                  </a:cubicBezTo>
                  <a:cubicBezTo>
                    <a:pt x="1837556" y="382706"/>
                    <a:pt x="1844577" y="381965"/>
                    <a:pt x="1851598" y="381965"/>
                  </a:cubicBezTo>
                  <a:close/>
                  <a:moveTo>
                    <a:pt x="1535854" y="381965"/>
                  </a:moveTo>
                  <a:cubicBezTo>
                    <a:pt x="1548430" y="381965"/>
                    <a:pt x="1559526" y="383818"/>
                    <a:pt x="1568772" y="388265"/>
                  </a:cubicBezTo>
                  <a:cubicBezTo>
                    <a:pt x="1578389" y="392341"/>
                    <a:pt x="1586156" y="398270"/>
                    <a:pt x="1592813" y="405682"/>
                  </a:cubicBezTo>
                  <a:cubicBezTo>
                    <a:pt x="1599471" y="413093"/>
                    <a:pt x="1604279" y="421986"/>
                    <a:pt x="1607608" y="431991"/>
                  </a:cubicBezTo>
                  <a:cubicBezTo>
                    <a:pt x="1610567" y="442367"/>
                    <a:pt x="1612416" y="453114"/>
                    <a:pt x="1612416" y="464601"/>
                  </a:cubicBezTo>
                  <a:cubicBezTo>
                    <a:pt x="1612416" y="476089"/>
                    <a:pt x="1610567" y="487205"/>
                    <a:pt x="1607608" y="497211"/>
                  </a:cubicBezTo>
                  <a:cubicBezTo>
                    <a:pt x="1604279" y="507216"/>
                    <a:pt x="1599471" y="515739"/>
                    <a:pt x="1592813" y="523150"/>
                  </a:cubicBezTo>
                  <a:cubicBezTo>
                    <a:pt x="1586156" y="530561"/>
                    <a:pt x="1578389" y="536490"/>
                    <a:pt x="1568772" y="540567"/>
                  </a:cubicBezTo>
                  <a:cubicBezTo>
                    <a:pt x="1559526" y="544643"/>
                    <a:pt x="1548430" y="546866"/>
                    <a:pt x="1535854" y="546866"/>
                  </a:cubicBezTo>
                  <a:cubicBezTo>
                    <a:pt x="1523279" y="546866"/>
                    <a:pt x="1512183" y="544643"/>
                    <a:pt x="1502937" y="540567"/>
                  </a:cubicBezTo>
                  <a:cubicBezTo>
                    <a:pt x="1493320" y="536490"/>
                    <a:pt x="1485183" y="530561"/>
                    <a:pt x="1478526" y="523150"/>
                  </a:cubicBezTo>
                  <a:cubicBezTo>
                    <a:pt x="1472238" y="515739"/>
                    <a:pt x="1467430" y="507216"/>
                    <a:pt x="1464101" y="497211"/>
                  </a:cubicBezTo>
                  <a:cubicBezTo>
                    <a:pt x="1460772" y="487205"/>
                    <a:pt x="1459293" y="476089"/>
                    <a:pt x="1459293" y="464601"/>
                  </a:cubicBezTo>
                  <a:cubicBezTo>
                    <a:pt x="1459293" y="453114"/>
                    <a:pt x="1460772" y="442367"/>
                    <a:pt x="1464101" y="431991"/>
                  </a:cubicBezTo>
                  <a:cubicBezTo>
                    <a:pt x="1467430" y="421986"/>
                    <a:pt x="1472238" y="413093"/>
                    <a:pt x="1478526" y="405682"/>
                  </a:cubicBezTo>
                  <a:cubicBezTo>
                    <a:pt x="1485183" y="398270"/>
                    <a:pt x="1493320" y="392341"/>
                    <a:pt x="1502937" y="388265"/>
                  </a:cubicBezTo>
                  <a:cubicBezTo>
                    <a:pt x="1512183" y="383818"/>
                    <a:pt x="1523279" y="381965"/>
                    <a:pt x="1535854" y="381965"/>
                  </a:cubicBezTo>
                  <a:close/>
                  <a:moveTo>
                    <a:pt x="1290174" y="381965"/>
                  </a:moveTo>
                  <a:cubicBezTo>
                    <a:pt x="1300146" y="381965"/>
                    <a:pt x="1309009" y="383818"/>
                    <a:pt x="1316765" y="387893"/>
                  </a:cubicBezTo>
                  <a:cubicBezTo>
                    <a:pt x="1324521" y="391969"/>
                    <a:pt x="1330430" y="399008"/>
                    <a:pt x="1333384" y="408641"/>
                  </a:cubicBezTo>
                  <a:cubicBezTo>
                    <a:pt x="1338924" y="400120"/>
                    <a:pt x="1345572" y="393451"/>
                    <a:pt x="1354435" y="389005"/>
                  </a:cubicBezTo>
                  <a:cubicBezTo>
                    <a:pt x="1362929" y="384188"/>
                    <a:pt x="1372531" y="381965"/>
                    <a:pt x="1382872" y="381965"/>
                  </a:cubicBezTo>
                  <a:cubicBezTo>
                    <a:pt x="1390628" y="381965"/>
                    <a:pt x="1398014" y="382706"/>
                    <a:pt x="1404293" y="384559"/>
                  </a:cubicBezTo>
                  <a:cubicBezTo>
                    <a:pt x="1410571" y="386041"/>
                    <a:pt x="1416111" y="389005"/>
                    <a:pt x="1420912" y="392339"/>
                  </a:cubicBezTo>
                  <a:cubicBezTo>
                    <a:pt x="1425343" y="396044"/>
                    <a:pt x="1429037" y="400861"/>
                    <a:pt x="1431622" y="406788"/>
                  </a:cubicBezTo>
                  <a:cubicBezTo>
                    <a:pt x="1433838" y="412346"/>
                    <a:pt x="1435315" y="419385"/>
                    <a:pt x="1435315" y="427536"/>
                  </a:cubicBezTo>
                  <a:lnTo>
                    <a:pt x="1435315" y="543501"/>
                  </a:lnTo>
                  <a:lnTo>
                    <a:pt x="1409463" y="543501"/>
                  </a:lnTo>
                  <a:lnTo>
                    <a:pt x="1409463" y="439763"/>
                  </a:lnTo>
                  <a:cubicBezTo>
                    <a:pt x="1409463" y="434946"/>
                    <a:pt x="1409094" y="430500"/>
                    <a:pt x="1407986" y="426054"/>
                  </a:cubicBezTo>
                  <a:cubicBezTo>
                    <a:pt x="1407247" y="421979"/>
                    <a:pt x="1405770" y="418274"/>
                    <a:pt x="1403554" y="414939"/>
                  </a:cubicBezTo>
                  <a:cubicBezTo>
                    <a:pt x="1401338" y="411975"/>
                    <a:pt x="1398383" y="409382"/>
                    <a:pt x="1394321" y="407529"/>
                  </a:cubicBezTo>
                  <a:cubicBezTo>
                    <a:pt x="1390259" y="405677"/>
                    <a:pt x="1385088" y="404565"/>
                    <a:pt x="1378810" y="404565"/>
                  </a:cubicBezTo>
                  <a:cubicBezTo>
                    <a:pt x="1366253" y="404565"/>
                    <a:pt x="1355912" y="408270"/>
                    <a:pt x="1348895" y="415680"/>
                  </a:cubicBezTo>
                  <a:cubicBezTo>
                    <a:pt x="1341509" y="423090"/>
                    <a:pt x="1337816" y="432723"/>
                    <a:pt x="1337816" y="444949"/>
                  </a:cubicBezTo>
                  <a:lnTo>
                    <a:pt x="1337816" y="543501"/>
                  </a:lnTo>
                  <a:lnTo>
                    <a:pt x="1311964" y="543501"/>
                  </a:lnTo>
                  <a:lnTo>
                    <a:pt x="1311964" y="439763"/>
                  </a:lnTo>
                  <a:cubicBezTo>
                    <a:pt x="1311964" y="434946"/>
                    <a:pt x="1311595" y="430130"/>
                    <a:pt x="1310487" y="425684"/>
                  </a:cubicBezTo>
                  <a:cubicBezTo>
                    <a:pt x="1309748" y="421608"/>
                    <a:pt x="1307901" y="417903"/>
                    <a:pt x="1305686" y="414569"/>
                  </a:cubicBezTo>
                  <a:cubicBezTo>
                    <a:pt x="1303470" y="411605"/>
                    <a:pt x="1300515" y="409011"/>
                    <a:pt x="1296822" y="407159"/>
                  </a:cubicBezTo>
                  <a:cubicBezTo>
                    <a:pt x="1293129" y="405677"/>
                    <a:pt x="1288328" y="404565"/>
                    <a:pt x="1282419" y="404565"/>
                  </a:cubicBezTo>
                  <a:cubicBezTo>
                    <a:pt x="1274663" y="404565"/>
                    <a:pt x="1268385" y="406418"/>
                    <a:pt x="1262845" y="409382"/>
                  </a:cubicBezTo>
                  <a:cubicBezTo>
                    <a:pt x="1257675" y="412346"/>
                    <a:pt x="1253243" y="416051"/>
                    <a:pt x="1249919" y="420497"/>
                  </a:cubicBezTo>
                  <a:cubicBezTo>
                    <a:pt x="1246595" y="424572"/>
                    <a:pt x="1244010" y="429018"/>
                    <a:pt x="1242533" y="433464"/>
                  </a:cubicBezTo>
                  <a:cubicBezTo>
                    <a:pt x="1241056" y="438281"/>
                    <a:pt x="1240317" y="441986"/>
                    <a:pt x="1240317" y="444949"/>
                  </a:cubicBezTo>
                  <a:lnTo>
                    <a:pt x="1240317" y="543501"/>
                  </a:lnTo>
                  <a:lnTo>
                    <a:pt x="1214465" y="543501"/>
                  </a:lnTo>
                  <a:lnTo>
                    <a:pt x="1214465" y="385300"/>
                  </a:lnTo>
                  <a:lnTo>
                    <a:pt x="1238840" y="385300"/>
                  </a:lnTo>
                  <a:lnTo>
                    <a:pt x="1238840" y="408641"/>
                  </a:lnTo>
                  <a:lnTo>
                    <a:pt x="1239209" y="408641"/>
                  </a:lnTo>
                  <a:cubicBezTo>
                    <a:pt x="1251027" y="390857"/>
                    <a:pt x="1268016" y="381965"/>
                    <a:pt x="1290174" y="381965"/>
                  </a:cubicBezTo>
                  <a:close/>
                  <a:moveTo>
                    <a:pt x="1113925" y="381965"/>
                  </a:moveTo>
                  <a:cubicBezTo>
                    <a:pt x="1126501" y="381965"/>
                    <a:pt x="1137597" y="383818"/>
                    <a:pt x="1146843" y="388265"/>
                  </a:cubicBezTo>
                  <a:cubicBezTo>
                    <a:pt x="1156460" y="392341"/>
                    <a:pt x="1164597" y="398270"/>
                    <a:pt x="1170884" y="405682"/>
                  </a:cubicBezTo>
                  <a:cubicBezTo>
                    <a:pt x="1177542" y="413093"/>
                    <a:pt x="1182350" y="421986"/>
                    <a:pt x="1185679" y="431991"/>
                  </a:cubicBezTo>
                  <a:cubicBezTo>
                    <a:pt x="1189008" y="442367"/>
                    <a:pt x="1190487" y="453114"/>
                    <a:pt x="1190487" y="464601"/>
                  </a:cubicBezTo>
                  <a:cubicBezTo>
                    <a:pt x="1190487" y="476089"/>
                    <a:pt x="1189008" y="487205"/>
                    <a:pt x="1185679" y="497211"/>
                  </a:cubicBezTo>
                  <a:cubicBezTo>
                    <a:pt x="1182350" y="507216"/>
                    <a:pt x="1177542" y="515739"/>
                    <a:pt x="1170884" y="523150"/>
                  </a:cubicBezTo>
                  <a:cubicBezTo>
                    <a:pt x="1164597" y="530561"/>
                    <a:pt x="1156460" y="536490"/>
                    <a:pt x="1146843" y="540567"/>
                  </a:cubicBezTo>
                  <a:cubicBezTo>
                    <a:pt x="1137597" y="544643"/>
                    <a:pt x="1126501" y="546866"/>
                    <a:pt x="1113925" y="546866"/>
                  </a:cubicBezTo>
                  <a:cubicBezTo>
                    <a:pt x="1101350" y="546866"/>
                    <a:pt x="1090624" y="544643"/>
                    <a:pt x="1081008" y="540567"/>
                  </a:cubicBezTo>
                  <a:cubicBezTo>
                    <a:pt x="1071391" y="536490"/>
                    <a:pt x="1063254" y="530561"/>
                    <a:pt x="1056967" y="523150"/>
                  </a:cubicBezTo>
                  <a:cubicBezTo>
                    <a:pt x="1050309" y="515739"/>
                    <a:pt x="1045501" y="507216"/>
                    <a:pt x="1042172" y="497211"/>
                  </a:cubicBezTo>
                  <a:cubicBezTo>
                    <a:pt x="1038843" y="487205"/>
                    <a:pt x="1037364" y="476089"/>
                    <a:pt x="1037364" y="464601"/>
                  </a:cubicBezTo>
                  <a:cubicBezTo>
                    <a:pt x="1037364" y="453114"/>
                    <a:pt x="1038843" y="442367"/>
                    <a:pt x="1042172" y="431991"/>
                  </a:cubicBezTo>
                  <a:cubicBezTo>
                    <a:pt x="1045501" y="421986"/>
                    <a:pt x="1050309" y="413093"/>
                    <a:pt x="1056967" y="405682"/>
                  </a:cubicBezTo>
                  <a:cubicBezTo>
                    <a:pt x="1063254" y="398270"/>
                    <a:pt x="1071391" y="392341"/>
                    <a:pt x="1081008" y="388265"/>
                  </a:cubicBezTo>
                  <a:cubicBezTo>
                    <a:pt x="1090624" y="383818"/>
                    <a:pt x="1101350" y="381965"/>
                    <a:pt x="1113925" y="381965"/>
                  </a:cubicBezTo>
                  <a:close/>
                  <a:moveTo>
                    <a:pt x="959747" y="381965"/>
                  </a:moveTo>
                  <a:cubicBezTo>
                    <a:pt x="970124" y="381965"/>
                    <a:pt x="978648" y="383077"/>
                    <a:pt x="985690" y="386041"/>
                  </a:cubicBezTo>
                  <a:cubicBezTo>
                    <a:pt x="992731" y="389005"/>
                    <a:pt x="998291" y="393080"/>
                    <a:pt x="1002738" y="397897"/>
                  </a:cubicBezTo>
                  <a:cubicBezTo>
                    <a:pt x="1006815" y="403083"/>
                    <a:pt x="1009780" y="409011"/>
                    <a:pt x="1011633" y="416051"/>
                  </a:cubicBezTo>
                  <a:cubicBezTo>
                    <a:pt x="1013486" y="423090"/>
                    <a:pt x="1014227" y="430871"/>
                    <a:pt x="1014227" y="439392"/>
                  </a:cubicBezTo>
                  <a:lnTo>
                    <a:pt x="1014227" y="543501"/>
                  </a:lnTo>
                  <a:lnTo>
                    <a:pt x="988284" y="543501"/>
                  </a:lnTo>
                  <a:lnTo>
                    <a:pt x="988284" y="436428"/>
                  </a:lnTo>
                  <a:cubicBezTo>
                    <a:pt x="988284" y="426795"/>
                    <a:pt x="985319" y="419015"/>
                    <a:pt x="979760" y="413457"/>
                  </a:cubicBezTo>
                  <a:cubicBezTo>
                    <a:pt x="973830" y="407529"/>
                    <a:pt x="966047" y="404565"/>
                    <a:pt x="956040" y="404565"/>
                  </a:cubicBezTo>
                  <a:cubicBezTo>
                    <a:pt x="948258" y="404565"/>
                    <a:pt x="941216" y="406047"/>
                    <a:pt x="935286" y="408270"/>
                  </a:cubicBezTo>
                  <a:cubicBezTo>
                    <a:pt x="929727" y="410864"/>
                    <a:pt x="924909" y="414198"/>
                    <a:pt x="920832" y="418644"/>
                  </a:cubicBezTo>
                  <a:cubicBezTo>
                    <a:pt x="917126" y="423090"/>
                    <a:pt x="914161" y="428648"/>
                    <a:pt x="912308" y="434576"/>
                  </a:cubicBezTo>
                  <a:cubicBezTo>
                    <a:pt x="910455" y="440504"/>
                    <a:pt x="909343" y="447172"/>
                    <a:pt x="909343" y="454212"/>
                  </a:cubicBezTo>
                  <a:lnTo>
                    <a:pt x="909343" y="543501"/>
                  </a:lnTo>
                  <a:lnTo>
                    <a:pt x="883400" y="543501"/>
                  </a:lnTo>
                  <a:lnTo>
                    <a:pt x="883400" y="385300"/>
                  </a:lnTo>
                  <a:lnTo>
                    <a:pt x="907861" y="385300"/>
                  </a:lnTo>
                  <a:lnTo>
                    <a:pt x="907861" y="410493"/>
                  </a:lnTo>
                  <a:lnTo>
                    <a:pt x="908231" y="410493"/>
                  </a:lnTo>
                  <a:cubicBezTo>
                    <a:pt x="919350" y="391228"/>
                    <a:pt x="936398" y="381965"/>
                    <a:pt x="959747" y="381965"/>
                  </a:cubicBezTo>
                  <a:close/>
                  <a:moveTo>
                    <a:pt x="782861" y="381965"/>
                  </a:moveTo>
                  <a:cubicBezTo>
                    <a:pt x="795437" y="381965"/>
                    <a:pt x="806533" y="383818"/>
                    <a:pt x="815779" y="388265"/>
                  </a:cubicBezTo>
                  <a:cubicBezTo>
                    <a:pt x="825396" y="392341"/>
                    <a:pt x="833533" y="398270"/>
                    <a:pt x="839820" y="405682"/>
                  </a:cubicBezTo>
                  <a:cubicBezTo>
                    <a:pt x="846478" y="413093"/>
                    <a:pt x="851286" y="421986"/>
                    <a:pt x="854615" y="431991"/>
                  </a:cubicBezTo>
                  <a:cubicBezTo>
                    <a:pt x="857944" y="442367"/>
                    <a:pt x="859423" y="453114"/>
                    <a:pt x="859423" y="464601"/>
                  </a:cubicBezTo>
                  <a:cubicBezTo>
                    <a:pt x="859423" y="476089"/>
                    <a:pt x="857944" y="487205"/>
                    <a:pt x="854615" y="497211"/>
                  </a:cubicBezTo>
                  <a:cubicBezTo>
                    <a:pt x="851286" y="507216"/>
                    <a:pt x="846478" y="515739"/>
                    <a:pt x="839820" y="523150"/>
                  </a:cubicBezTo>
                  <a:cubicBezTo>
                    <a:pt x="833533" y="530561"/>
                    <a:pt x="825396" y="536490"/>
                    <a:pt x="815779" y="540567"/>
                  </a:cubicBezTo>
                  <a:cubicBezTo>
                    <a:pt x="806533" y="544643"/>
                    <a:pt x="795437" y="546866"/>
                    <a:pt x="782861" y="546866"/>
                  </a:cubicBezTo>
                  <a:cubicBezTo>
                    <a:pt x="770286" y="546866"/>
                    <a:pt x="759560" y="544643"/>
                    <a:pt x="749944" y="540567"/>
                  </a:cubicBezTo>
                  <a:cubicBezTo>
                    <a:pt x="740327" y="536490"/>
                    <a:pt x="732190" y="530561"/>
                    <a:pt x="725903" y="523150"/>
                  </a:cubicBezTo>
                  <a:cubicBezTo>
                    <a:pt x="719245" y="515739"/>
                    <a:pt x="714437" y="507216"/>
                    <a:pt x="711108" y="497211"/>
                  </a:cubicBezTo>
                  <a:cubicBezTo>
                    <a:pt x="707779" y="487205"/>
                    <a:pt x="706300" y="476089"/>
                    <a:pt x="706300" y="464601"/>
                  </a:cubicBezTo>
                  <a:cubicBezTo>
                    <a:pt x="706300" y="453114"/>
                    <a:pt x="707779" y="442367"/>
                    <a:pt x="711108" y="431991"/>
                  </a:cubicBezTo>
                  <a:cubicBezTo>
                    <a:pt x="714437" y="421986"/>
                    <a:pt x="719245" y="413093"/>
                    <a:pt x="725903" y="405682"/>
                  </a:cubicBezTo>
                  <a:cubicBezTo>
                    <a:pt x="732190" y="398270"/>
                    <a:pt x="740327" y="392341"/>
                    <a:pt x="749944" y="388265"/>
                  </a:cubicBezTo>
                  <a:cubicBezTo>
                    <a:pt x="759560" y="383818"/>
                    <a:pt x="770286" y="381965"/>
                    <a:pt x="782861" y="381965"/>
                  </a:cubicBezTo>
                  <a:close/>
                  <a:moveTo>
                    <a:pt x="359040" y="351676"/>
                  </a:moveTo>
                  <a:lnTo>
                    <a:pt x="322231" y="453478"/>
                  </a:lnTo>
                  <a:lnTo>
                    <a:pt x="395848" y="453478"/>
                  </a:lnTo>
                  <a:lnTo>
                    <a:pt x="359776" y="351676"/>
                  </a:lnTo>
                  <a:close/>
                  <a:moveTo>
                    <a:pt x="78008" y="348311"/>
                  </a:moveTo>
                  <a:cubicBezTo>
                    <a:pt x="71757" y="348311"/>
                    <a:pt x="66241" y="350172"/>
                    <a:pt x="60726" y="353894"/>
                  </a:cubicBezTo>
                  <a:cubicBezTo>
                    <a:pt x="55578" y="357617"/>
                    <a:pt x="53004" y="363572"/>
                    <a:pt x="53004" y="371761"/>
                  </a:cubicBezTo>
                  <a:cubicBezTo>
                    <a:pt x="53004" y="374739"/>
                    <a:pt x="53740" y="378089"/>
                    <a:pt x="54843" y="381439"/>
                  </a:cubicBezTo>
                  <a:cubicBezTo>
                    <a:pt x="56313" y="384790"/>
                    <a:pt x="57784" y="387767"/>
                    <a:pt x="59991" y="391117"/>
                  </a:cubicBezTo>
                  <a:cubicBezTo>
                    <a:pt x="61829" y="394095"/>
                    <a:pt x="64035" y="397445"/>
                    <a:pt x="66609" y="400423"/>
                  </a:cubicBezTo>
                  <a:cubicBezTo>
                    <a:pt x="69183" y="403401"/>
                    <a:pt x="71389" y="406751"/>
                    <a:pt x="73963" y="409729"/>
                  </a:cubicBezTo>
                  <a:cubicBezTo>
                    <a:pt x="76905" y="407495"/>
                    <a:pt x="80214" y="405262"/>
                    <a:pt x="83523" y="403029"/>
                  </a:cubicBezTo>
                  <a:cubicBezTo>
                    <a:pt x="87200" y="400423"/>
                    <a:pt x="90142" y="397818"/>
                    <a:pt x="93083" y="394468"/>
                  </a:cubicBezTo>
                  <a:cubicBezTo>
                    <a:pt x="95657" y="391490"/>
                    <a:pt x="98231" y="388140"/>
                    <a:pt x="100069" y="384417"/>
                  </a:cubicBezTo>
                  <a:cubicBezTo>
                    <a:pt x="101908" y="380695"/>
                    <a:pt x="102643" y="376228"/>
                    <a:pt x="102643" y="371761"/>
                  </a:cubicBezTo>
                  <a:cubicBezTo>
                    <a:pt x="102643" y="365061"/>
                    <a:pt x="100437" y="359850"/>
                    <a:pt x="96024" y="355011"/>
                  </a:cubicBezTo>
                  <a:cubicBezTo>
                    <a:pt x="91612" y="350544"/>
                    <a:pt x="85361" y="348311"/>
                    <a:pt x="78008" y="348311"/>
                  </a:cubicBezTo>
                  <a:close/>
                  <a:moveTo>
                    <a:pt x="641666" y="338636"/>
                  </a:moveTo>
                  <a:lnTo>
                    <a:pt x="667626" y="338636"/>
                  </a:lnTo>
                  <a:lnTo>
                    <a:pt x="667626" y="385600"/>
                  </a:lnTo>
                  <a:lnTo>
                    <a:pt x="699148" y="385600"/>
                  </a:lnTo>
                  <a:lnTo>
                    <a:pt x="699148" y="408527"/>
                  </a:lnTo>
                  <a:lnTo>
                    <a:pt x="667626" y="408527"/>
                  </a:lnTo>
                  <a:lnTo>
                    <a:pt x="667626" y="506522"/>
                  </a:lnTo>
                  <a:cubicBezTo>
                    <a:pt x="667626" y="509480"/>
                    <a:pt x="667997" y="512069"/>
                    <a:pt x="668367" y="513918"/>
                  </a:cubicBezTo>
                  <a:cubicBezTo>
                    <a:pt x="668738" y="515767"/>
                    <a:pt x="669851" y="517246"/>
                    <a:pt x="671334" y="518355"/>
                  </a:cubicBezTo>
                  <a:cubicBezTo>
                    <a:pt x="672818" y="519095"/>
                    <a:pt x="674672" y="519835"/>
                    <a:pt x="677268" y="520204"/>
                  </a:cubicBezTo>
                  <a:cubicBezTo>
                    <a:pt x="679864" y="520574"/>
                    <a:pt x="683201" y="520574"/>
                    <a:pt x="687281" y="520574"/>
                  </a:cubicBezTo>
                  <a:lnTo>
                    <a:pt x="699148" y="520574"/>
                  </a:lnTo>
                  <a:lnTo>
                    <a:pt x="699148" y="543501"/>
                  </a:lnTo>
                  <a:lnTo>
                    <a:pt x="679122" y="543501"/>
                  </a:lnTo>
                  <a:cubicBezTo>
                    <a:pt x="672447" y="543501"/>
                    <a:pt x="666884" y="543131"/>
                    <a:pt x="662063" y="542022"/>
                  </a:cubicBezTo>
                  <a:cubicBezTo>
                    <a:pt x="657242" y="541282"/>
                    <a:pt x="653162" y="539434"/>
                    <a:pt x="650196" y="537215"/>
                  </a:cubicBezTo>
                  <a:cubicBezTo>
                    <a:pt x="647229" y="534626"/>
                    <a:pt x="645004" y="531298"/>
                    <a:pt x="643891" y="526861"/>
                  </a:cubicBezTo>
                  <a:cubicBezTo>
                    <a:pt x="642408" y="522423"/>
                    <a:pt x="641666" y="516506"/>
                    <a:pt x="641666" y="509111"/>
                  </a:cubicBezTo>
                  <a:lnTo>
                    <a:pt x="641666" y="408527"/>
                  </a:lnTo>
                  <a:lnTo>
                    <a:pt x="614594" y="408527"/>
                  </a:lnTo>
                  <a:lnTo>
                    <a:pt x="614594" y="385600"/>
                  </a:lnTo>
                  <a:lnTo>
                    <a:pt x="641666" y="385600"/>
                  </a:lnTo>
                  <a:close/>
                  <a:moveTo>
                    <a:pt x="2735595" y="325595"/>
                  </a:moveTo>
                  <a:lnTo>
                    <a:pt x="2761256" y="325595"/>
                  </a:lnTo>
                  <a:lnTo>
                    <a:pt x="2761256" y="543500"/>
                  </a:lnTo>
                  <a:lnTo>
                    <a:pt x="2735595" y="543500"/>
                  </a:lnTo>
                  <a:close/>
                  <a:moveTo>
                    <a:pt x="2517690" y="325595"/>
                  </a:moveTo>
                  <a:lnTo>
                    <a:pt x="2543771" y="325595"/>
                  </a:lnTo>
                  <a:lnTo>
                    <a:pt x="2543771" y="357565"/>
                  </a:lnTo>
                  <a:lnTo>
                    <a:pt x="2517690" y="357565"/>
                  </a:lnTo>
                  <a:close/>
                  <a:moveTo>
                    <a:pt x="2354892" y="325595"/>
                  </a:moveTo>
                  <a:lnTo>
                    <a:pt x="2380752" y="325595"/>
                  </a:lnTo>
                  <a:lnTo>
                    <a:pt x="2380752" y="408836"/>
                  </a:lnTo>
                  <a:lnTo>
                    <a:pt x="2381121" y="408836"/>
                  </a:lnTo>
                  <a:cubicBezTo>
                    <a:pt x="2383338" y="404026"/>
                    <a:pt x="2386293" y="399957"/>
                    <a:pt x="2389618" y="396627"/>
                  </a:cubicBezTo>
                  <a:cubicBezTo>
                    <a:pt x="2393312" y="393297"/>
                    <a:pt x="2397376" y="390338"/>
                    <a:pt x="2402178" y="388118"/>
                  </a:cubicBezTo>
                  <a:cubicBezTo>
                    <a:pt x="2406611" y="386268"/>
                    <a:pt x="2411414" y="384418"/>
                    <a:pt x="2416586" y="383679"/>
                  </a:cubicBezTo>
                  <a:cubicBezTo>
                    <a:pt x="2421388" y="382569"/>
                    <a:pt x="2426191" y="382199"/>
                    <a:pt x="2430993" y="382199"/>
                  </a:cubicBezTo>
                  <a:cubicBezTo>
                    <a:pt x="2441337" y="382199"/>
                    <a:pt x="2449834" y="383309"/>
                    <a:pt x="2456853" y="386268"/>
                  </a:cubicBezTo>
                  <a:cubicBezTo>
                    <a:pt x="2463872" y="389228"/>
                    <a:pt x="2469414" y="393297"/>
                    <a:pt x="2473477" y="398107"/>
                  </a:cubicBezTo>
                  <a:cubicBezTo>
                    <a:pt x="2477910" y="403286"/>
                    <a:pt x="2480866" y="409206"/>
                    <a:pt x="2482713" y="416235"/>
                  </a:cubicBezTo>
                  <a:cubicBezTo>
                    <a:pt x="2484191" y="423264"/>
                    <a:pt x="2485299" y="431033"/>
                    <a:pt x="2485299" y="439542"/>
                  </a:cubicBezTo>
                  <a:lnTo>
                    <a:pt x="2485299" y="543500"/>
                  </a:lnTo>
                  <a:lnTo>
                    <a:pt x="2459439" y="543500"/>
                  </a:lnTo>
                  <a:lnTo>
                    <a:pt x="2459439" y="436583"/>
                  </a:lnTo>
                  <a:cubicBezTo>
                    <a:pt x="2459439" y="426964"/>
                    <a:pt x="2456484" y="419195"/>
                    <a:pt x="2450573" y="413645"/>
                  </a:cubicBezTo>
                  <a:cubicBezTo>
                    <a:pt x="2445032" y="407726"/>
                    <a:pt x="2437274" y="404766"/>
                    <a:pt x="2427299" y="404766"/>
                  </a:cubicBezTo>
                  <a:cubicBezTo>
                    <a:pt x="2419172" y="404766"/>
                    <a:pt x="2412522" y="406246"/>
                    <a:pt x="2406611" y="408466"/>
                  </a:cubicBezTo>
                  <a:cubicBezTo>
                    <a:pt x="2401070" y="411055"/>
                    <a:pt x="2395898" y="414385"/>
                    <a:pt x="2392204" y="418825"/>
                  </a:cubicBezTo>
                  <a:cubicBezTo>
                    <a:pt x="2388510" y="423264"/>
                    <a:pt x="2385554" y="428813"/>
                    <a:pt x="2383707" y="434733"/>
                  </a:cubicBezTo>
                  <a:cubicBezTo>
                    <a:pt x="2381490" y="440652"/>
                    <a:pt x="2380752" y="447311"/>
                    <a:pt x="2380752" y="454340"/>
                  </a:cubicBezTo>
                  <a:lnTo>
                    <a:pt x="2380752" y="543500"/>
                  </a:lnTo>
                  <a:lnTo>
                    <a:pt x="2354892" y="543500"/>
                  </a:lnTo>
                  <a:close/>
                  <a:moveTo>
                    <a:pt x="2010787" y="325595"/>
                  </a:moveTo>
                  <a:lnTo>
                    <a:pt x="2042337" y="325595"/>
                  </a:lnTo>
                  <a:lnTo>
                    <a:pt x="2104596" y="514474"/>
                  </a:lnTo>
                  <a:lnTo>
                    <a:pt x="2105016" y="514474"/>
                  </a:lnTo>
                  <a:lnTo>
                    <a:pt x="2167696" y="325595"/>
                  </a:lnTo>
                  <a:lnTo>
                    <a:pt x="2197984" y="325595"/>
                  </a:lnTo>
                  <a:lnTo>
                    <a:pt x="2120581" y="543500"/>
                  </a:lnTo>
                  <a:lnTo>
                    <a:pt x="2087348" y="543500"/>
                  </a:lnTo>
                  <a:close/>
                  <a:moveTo>
                    <a:pt x="343686" y="325595"/>
                  </a:moveTo>
                  <a:lnTo>
                    <a:pt x="376076" y="325595"/>
                  </a:lnTo>
                  <a:lnTo>
                    <a:pt x="461051" y="543500"/>
                  </a:lnTo>
                  <a:lnTo>
                    <a:pt x="428660" y="543500"/>
                  </a:lnTo>
                  <a:lnTo>
                    <a:pt x="405103" y="477876"/>
                  </a:lnTo>
                  <a:lnTo>
                    <a:pt x="312977" y="477876"/>
                  </a:lnTo>
                  <a:lnTo>
                    <a:pt x="288578" y="543500"/>
                  </a:lnTo>
                  <a:lnTo>
                    <a:pt x="259131" y="543500"/>
                  </a:lnTo>
                  <a:close/>
                  <a:moveTo>
                    <a:pt x="76190" y="325595"/>
                  </a:moveTo>
                  <a:cubicBezTo>
                    <a:pt x="82848" y="325595"/>
                    <a:pt x="89135" y="326335"/>
                    <a:pt x="95792" y="328185"/>
                  </a:cubicBezTo>
                  <a:cubicBezTo>
                    <a:pt x="102080" y="330035"/>
                    <a:pt x="107628" y="332995"/>
                    <a:pt x="112806" y="336695"/>
                  </a:cubicBezTo>
                  <a:cubicBezTo>
                    <a:pt x="117614" y="340396"/>
                    <a:pt x="121312" y="345206"/>
                    <a:pt x="124271" y="350756"/>
                  </a:cubicBezTo>
                  <a:cubicBezTo>
                    <a:pt x="127230" y="356306"/>
                    <a:pt x="128709" y="362967"/>
                    <a:pt x="128709" y="369997"/>
                  </a:cubicBezTo>
                  <a:cubicBezTo>
                    <a:pt x="128709" y="376657"/>
                    <a:pt x="127600" y="382578"/>
                    <a:pt x="125381" y="388129"/>
                  </a:cubicBezTo>
                  <a:cubicBezTo>
                    <a:pt x="123162" y="394049"/>
                    <a:pt x="120203" y="398859"/>
                    <a:pt x="116134" y="403669"/>
                  </a:cubicBezTo>
                  <a:cubicBezTo>
                    <a:pt x="112436" y="408480"/>
                    <a:pt x="107998" y="412550"/>
                    <a:pt x="103190" y="416250"/>
                  </a:cubicBezTo>
                  <a:cubicBezTo>
                    <a:pt x="98382" y="420320"/>
                    <a:pt x="93204" y="423650"/>
                    <a:pt x="88026" y="426610"/>
                  </a:cubicBezTo>
                  <a:lnTo>
                    <a:pt x="127230" y="474713"/>
                  </a:lnTo>
                  <a:cubicBezTo>
                    <a:pt x="131298" y="463242"/>
                    <a:pt x="133518" y="451772"/>
                    <a:pt x="134257" y="440671"/>
                  </a:cubicBezTo>
                  <a:lnTo>
                    <a:pt x="159037" y="440671"/>
                  </a:lnTo>
                  <a:cubicBezTo>
                    <a:pt x="158298" y="447331"/>
                    <a:pt x="157928" y="452882"/>
                    <a:pt x="157188" y="457322"/>
                  </a:cubicBezTo>
                  <a:cubicBezTo>
                    <a:pt x="156449" y="461762"/>
                    <a:pt x="155339" y="466202"/>
                    <a:pt x="154229" y="469903"/>
                  </a:cubicBezTo>
                  <a:cubicBezTo>
                    <a:pt x="153120" y="473973"/>
                    <a:pt x="151640" y="477673"/>
                    <a:pt x="150161" y="481373"/>
                  </a:cubicBezTo>
                  <a:cubicBezTo>
                    <a:pt x="148682" y="485073"/>
                    <a:pt x="146462" y="489513"/>
                    <a:pt x="144243" y="494324"/>
                  </a:cubicBezTo>
                  <a:lnTo>
                    <a:pt x="186777" y="543536"/>
                  </a:lnTo>
                  <a:lnTo>
                    <a:pt x="152750" y="543536"/>
                  </a:lnTo>
                  <a:lnTo>
                    <a:pt x="129819" y="516525"/>
                  </a:lnTo>
                  <a:cubicBezTo>
                    <a:pt x="123162" y="526515"/>
                    <a:pt x="114285" y="534286"/>
                    <a:pt x="103190" y="539096"/>
                  </a:cubicBezTo>
                  <a:cubicBezTo>
                    <a:pt x="91724" y="544276"/>
                    <a:pt x="80259" y="546866"/>
                    <a:pt x="68054" y="546866"/>
                  </a:cubicBezTo>
                  <a:cubicBezTo>
                    <a:pt x="53629" y="546866"/>
                    <a:pt x="41794" y="544646"/>
                    <a:pt x="32548" y="540206"/>
                  </a:cubicBezTo>
                  <a:cubicBezTo>
                    <a:pt x="23671" y="535766"/>
                    <a:pt x="17014" y="530216"/>
                    <a:pt x="11836" y="523925"/>
                  </a:cubicBezTo>
                  <a:cubicBezTo>
                    <a:pt x="7028" y="517635"/>
                    <a:pt x="3699" y="511344"/>
                    <a:pt x="2220" y="504314"/>
                  </a:cubicBezTo>
                  <a:cubicBezTo>
                    <a:pt x="740" y="497654"/>
                    <a:pt x="0" y="492104"/>
                    <a:pt x="0" y="487663"/>
                  </a:cubicBezTo>
                  <a:cubicBezTo>
                    <a:pt x="0" y="479153"/>
                    <a:pt x="1480" y="471753"/>
                    <a:pt x="4069" y="465092"/>
                  </a:cubicBezTo>
                  <a:cubicBezTo>
                    <a:pt x="7028" y="458432"/>
                    <a:pt x="10726" y="452882"/>
                    <a:pt x="15164" y="447701"/>
                  </a:cubicBezTo>
                  <a:cubicBezTo>
                    <a:pt x="19603" y="442521"/>
                    <a:pt x="25151" y="437711"/>
                    <a:pt x="31438" y="433641"/>
                  </a:cubicBezTo>
                  <a:cubicBezTo>
                    <a:pt x="37356" y="429201"/>
                    <a:pt x="44013" y="425500"/>
                    <a:pt x="51040" y="421800"/>
                  </a:cubicBezTo>
                  <a:cubicBezTo>
                    <a:pt x="48082" y="417360"/>
                    <a:pt x="45123" y="413290"/>
                    <a:pt x="42164" y="409590"/>
                  </a:cubicBezTo>
                  <a:cubicBezTo>
                    <a:pt x="39205" y="405519"/>
                    <a:pt x="36616" y="401819"/>
                    <a:pt x="34397" y="397749"/>
                  </a:cubicBezTo>
                  <a:cubicBezTo>
                    <a:pt x="32178" y="393679"/>
                    <a:pt x="30328" y="389608"/>
                    <a:pt x="28849" y="385168"/>
                  </a:cubicBezTo>
                  <a:cubicBezTo>
                    <a:pt x="27740" y="380727"/>
                    <a:pt x="27000" y="375917"/>
                    <a:pt x="27000" y="370367"/>
                  </a:cubicBezTo>
                  <a:cubicBezTo>
                    <a:pt x="27000" y="364447"/>
                    <a:pt x="28109" y="358896"/>
                    <a:pt x="29959" y="353346"/>
                  </a:cubicBezTo>
                  <a:cubicBezTo>
                    <a:pt x="32178" y="348166"/>
                    <a:pt x="35506" y="343356"/>
                    <a:pt x="39575" y="339286"/>
                  </a:cubicBezTo>
                  <a:cubicBezTo>
                    <a:pt x="43643" y="334845"/>
                    <a:pt x="48821" y="331515"/>
                    <a:pt x="55109" y="329295"/>
                  </a:cubicBezTo>
                  <a:cubicBezTo>
                    <a:pt x="61026" y="326705"/>
                    <a:pt x="68054" y="325595"/>
                    <a:pt x="76190" y="325595"/>
                  </a:cubicBezTo>
                  <a:close/>
                  <a:moveTo>
                    <a:pt x="2728828" y="84554"/>
                  </a:moveTo>
                  <a:cubicBezTo>
                    <a:pt x="2719922" y="84554"/>
                    <a:pt x="2712500" y="86033"/>
                    <a:pt x="2706563" y="89730"/>
                  </a:cubicBezTo>
                  <a:cubicBezTo>
                    <a:pt x="2700254" y="93057"/>
                    <a:pt x="2695430" y="97864"/>
                    <a:pt x="2691720" y="103410"/>
                  </a:cubicBezTo>
                  <a:cubicBezTo>
                    <a:pt x="2688009" y="108955"/>
                    <a:pt x="2685411" y="115610"/>
                    <a:pt x="2683927" y="123005"/>
                  </a:cubicBezTo>
                  <a:cubicBezTo>
                    <a:pt x="2682071" y="130399"/>
                    <a:pt x="2681329" y="137793"/>
                    <a:pt x="2681329" y="145558"/>
                  </a:cubicBezTo>
                  <a:cubicBezTo>
                    <a:pt x="2681329" y="152952"/>
                    <a:pt x="2682442" y="159976"/>
                    <a:pt x="2684298" y="167001"/>
                  </a:cubicBezTo>
                  <a:cubicBezTo>
                    <a:pt x="2686153" y="174026"/>
                    <a:pt x="2689122" y="180311"/>
                    <a:pt x="2693204" y="185857"/>
                  </a:cubicBezTo>
                  <a:cubicBezTo>
                    <a:pt x="2697286" y="191033"/>
                    <a:pt x="2702110" y="195469"/>
                    <a:pt x="2708418" y="198797"/>
                  </a:cubicBezTo>
                  <a:cubicBezTo>
                    <a:pt x="2714727" y="202124"/>
                    <a:pt x="2722148" y="203603"/>
                    <a:pt x="2730312" y="203603"/>
                  </a:cubicBezTo>
                  <a:cubicBezTo>
                    <a:pt x="2739218" y="203603"/>
                    <a:pt x="2746640" y="202124"/>
                    <a:pt x="2752577" y="198427"/>
                  </a:cubicBezTo>
                  <a:cubicBezTo>
                    <a:pt x="2758885" y="195100"/>
                    <a:pt x="2763709" y="190663"/>
                    <a:pt x="2767792" y="185117"/>
                  </a:cubicBezTo>
                  <a:cubicBezTo>
                    <a:pt x="2771502" y="179202"/>
                    <a:pt x="2774471" y="172916"/>
                    <a:pt x="2776326" y="165892"/>
                  </a:cubicBezTo>
                  <a:cubicBezTo>
                    <a:pt x="2777811" y="158867"/>
                    <a:pt x="2778924" y="151473"/>
                    <a:pt x="2778924" y="144079"/>
                  </a:cubicBezTo>
                  <a:cubicBezTo>
                    <a:pt x="2778924" y="136684"/>
                    <a:pt x="2777811" y="128920"/>
                    <a:pt x="2775955" y="121895"/>
                  </a:cubicBezTo>
                  <a:cubicBezTo>
                    <a:pt x="2774100" y="114501"/>
                    <a:pt x="2771131" y="108216"/>
                    <a:pt x="2767420" y="102670"/>
                  </a:cubicBezTo>
                  <a:cubicBezTo>
                    <a:pt x="2763338" y="97124"/>
                    <a:pt x="2758143" y="92688"/>
                    <a:pt x="2751835" y="89360"/>
                  </a:cubicBezTo>
                  <a:cubicBezTo>
                    <a:pt x="2745527" y="86033"/>
                    <a:pt x="2737734" y="84554"/>
                    <a:pt x="2728828" y="84554"/>
                  </a:cubicBezTo>
                  <a:close/>
                  <a:moveTo>
                    <a:pt x="2567354" y="84554"/>
                  </a:moveTo>
                  <a:cubicBezTo>
                    <a:pt x="2560709" y="84554"/>
                    <a:pt x="2554803" y="85658"/>
                    <a:pt x="2549265" y="87866"/>
                  </a:cubicBezTo>
                  <a:cubicBezTo>
                    <a:pt x="2543728" y="90443"/>
                    <a:pt x="2539298" y="93388"/>
                    <a:pt x="2535238" y="97436"/>
                  </a:cubicBezTo>
                  <a:cubicBezTo>
                    <a:pt x="2531546" y="101485"/>
                    <a:pt x="2528593" y="106270"/>
                    <a:pt x="2526378" y="111792"/>
                  </a:cubicBezTo>
                  <a:cubicBezTo>
                    <a:pt x="2524163" y="116945"/>
                    <a:pt x="2522686" y="122834"/>
                    <a:pt x="2522317" y="128724"/>
                  </a:cubicBezTo>
                  <a:lnTo>
                    <a:pt x="2612761" y="128724"/>
                  </a:lnTo>
                  <a:cubicBezTo>
                    <a:pt x="2612391" y="122834"/>
                    <a:pt x="2610915" y="116945"/>
                    <a:pt x="2608700" y="111424"/>
                  </a:cubicBezTo>
                  <a:cubicBezTo>
                    <a:pt x="2606116" y="105902"/>
                    <a:pt x="2603163" y="101485"/>
                    <a:pt x="2599102" y="97436"/>
                  </a:cubicBezTo>
                  <a:cubicBezTo>
                    <a:pt x="2595410" y="93388"/>
                    <a:pt x="2590611" y="90443"/>
                    <a:pt x="2585074" y="87866"/>
                  </a:cubicBezTo>
                  <a:cubicBezTo>
                    <a:pt x="2579906" y="85658"/>
                    <a:pt x="2573999" y="84554"/>
                    <a:pt x="2567354" y="84554"/>
                  </a:cubicBezTo>
                  <a:close/>
                  <a:moveTo>
                    <a:pt x="2166619" y="84554"/>
                  </a:moveTo>
                  <a:cubicBezTo>
                    <a:pt x="2159572" y="84554"/>
                    <a:pt x="2153638" y="85658"/>
                    <a:pt x="2148075" y="87866"/>
                  </a:cubicBezTo>
                  <a:cubicBezTo>
                    <a:pt x="2142883" y="90443"/>
                    <a:pt x="2138061" y="93388"/>
                    <a:pt x="2134353" y="97436"/>
                  </a:cubicBezTo>
                  <a:cubicBezTo>
                    <a:pt x="2130273" y="101485"/>
                    <a:pt x="2127306" y="106270"/>
                    <a:pt x="2125081" y="111792"/>
                  </a:cubicBezTo>
                  <a:cubicBezTo>
                    <a:pt x="2122856" y="116945"/>
                    <a:pt x="2121743" y="122834"/>
                    <a:pt x="2121001" y="128724"/>
                  </a:cubicBezTo>
                  <a:lnTo>
                    <a:pt x="2211865" y="128724"/>
                  </a:lnTo>
                  <a:cubicBezTo>
                    <a:pt x="2211494" y="122834"/>
                    <a:pt x="2210382" y="116945"/>
                    <a:pt x="2207786" y="111424"/>
                  </a:cubicBezTo>
                  <a:cubicBezTo>
                    <a:pt x="2205561" y="105902"/>
                    <a:pt x="2202223" y="101485"/>
                    <a:pt x="2198514" y="97436"/>
                  </a:cubicBezTo>
                  <a:cubicBezTo>
                    <a:pt x="2194434" y="93388"/>
                    <a:pt x="2189613" y="90443"/>
                    <a:pt x="2184421" y="87866"/>
                  </a:cubicBezTo>
                  <a:cubicBezTo>
                    <a:pt x="2178858" y="85658"/>
                    <a:pt x="2172924" y="84554"/>
                    <a:pt x="2166619" y="84554"/>
                  </a:cubicBezTo>
                  <a:close/>
                  <a:moveTo>
                    <a:pt x="1677223" y="84554"/>
                  </a:moveTo>
                  <a:cubicBezTo>
                    <a:pt x="1670566" y="84554"/>
                    <a:pt x="1664278" y="85663"/>
                    <a:pt x="1658360" y="88621"/>
                  </a:cubicBezTo>
                  <a:cubicBezTo>
                    <a:pt x="1652442" y="91208"/>
                    <a:pt x="1647264" y="94905"/>
                    <a:pt x="1642456" y="100082"/>
                  </a:cubicBezTo>
                  <a:cubicBezTo>
                    <a:pt x="1638017" y="105258"/>
                    <a:pt x="1634689" y="111543"/>
                    <a:pt x="1632099" y="118937"/>
                  </a:cubicBezTo>
                  <a:cubicBezTo>
                    <a:pt x="1629511" y="126332"/>
                    <a:pt x="1628401" y="134835"/>
                    <a:pt x="1628401" y="144078"/>
                  </a:cubicBezTo>
                  <a:cubicBezTo>
                    <a:pt x="1628401" y="153691"/>
                    <a:pt x="1629511" y="162194"/>
                    <a:pt x="1632099" y="169588"/>
                  </a:cubicBezTo>
                  <a:cubicBezTo>
                    <a:pt x="1634689" y="176983"/>
                    <a:pt x="1638017" y="183268"/>
                    <a:pt x="1642456" y="188444"/>
                  </a:cubicBezTo>
                  <a:cubicBezTo>
                    <a:pt x="1647264" y="193250"/>
                    <a:pt x="1652442" y="196947"/>
                    <a:pt x="1658360" y="199905"/>
                  </a:cubicBezTo>
                  <a:cubicBezTo>
                    <a:pt x="1664278" y="202493"/>
                    <a:pt x="1670566" y="203602"/>
                    <a:pt x="1677223" y="203602"/>
                  </a:cubicBezTo>
                  <a:cubicBezTo>
                    <a:pt x="1684251" y="203602"/>
                    <a:pt x="1690539" y="202493"/>
                    <a:pt x="1696457" y="199905"/>
                  </a:cubicBezTo>
                  <a:cubicBezTo>
                    <a:pt x="1702375" y="196947"/>
                    <a:pt x="1707553" y="193250"/>
                    <a:pt x="1712361" y="188444"/>
                  </a:cubicBezTo>
                  <a:cubicBezTo>
                    <a:pt x="1716799" y="183268"/>
                    <a:pt x="1720128" y="176983"/>
                    <a:pt x="1722717" y="169588"/>
                  </a:cubicBezTo>
                  <a:cubicBezTo>
                    <a:pt x="1725306" y="162194"/>
                    <a:pt x="1726416" y="153691"/>
                    <a:pt x="1726416" y="144078"/>
                  </a:cubicBezTo>
                  <a:cubicBezTo>
                    <a:pt x="1726416" y="134835"/>
                    <a:pt x="1725306" y="126332"/>
                    <a:pt x="1722717" y="118937"/>
                  </a:cubicBezTo>
                  <a:cubicBezTo>
                    <a:pt x="1720128" y="111543"/>
                    <a:pt x="1716799" y="105258"/>
                    <a:pt x="1712361" y="100082"/>
                  </a:cubicBezTo>
                  <a:cubicBezTo>
                    <a:pt x="1707553" y="94905"/>
                    <a:pt x="1702375" y="91208"/>
                    <a:pt x="1696457" y="88621"/>
                  </a:cubicBezTo>
                  <a:cubicBezTo>
                    <a:pt x="1690539" y="85663"/>
                    <a:pt x="1684251" y="84554"/>
                    <a:pt x="1677223" y="84554"/>
                  </a:cubicBezTo>
                  <a:close/>
                  <a:moveTo>
                    <a:pt x="1114951" y="84554"/>
                  </a:moveTo>
                  <a:cubicBezTo>
                    <a:pt x="1107953" y="84554"/>
                    <a:pt x="1101693" y="85663"/>
                    <a:pt x="1095800" y="88621"/>
                  </a:cubicBezTo>
                  <a:cubicBezTo>
                    <a:pt x="1089907" y="91208"/>
                    <a:pt x="1084752" y="94905"/>
                    <a:pt x="1079964" y="100082"/>
                  </a:cubicBezTo>
                  <a:cubicBezTo>
                    <a:pt x="1075545" y="105258"/>
                    <a:pt x="1072230" y="111543"/>
                    <a:pt x="1069652" y="118937"/>
                  </a:cubicBezTo>
                  <a:cubicBezTo>
                    <a:pt x="1067074" y="126332"/>
                    <a:pt x="1065969" y="134835"/>
                    <a:pt x="1065969" y="144078"/>
                  </a:cubicBezTo>
                  <a:cubicBezTo>
                    <a:pt x="1065969" y="153691"/>
                    <a:pt x="1067074" y="162194"/>
                    <a:pt x="1069652" y="169588"/>
                  </a:cubicBezTo>
                  <a:cubicBezTo>
                    <a:pt x="1072230" y="176983"/>
                    <a:pt x="1075545" y="183268"/>
                    <a:pt x="1079964" y="188444"/>
                  </a:cubicBezTo>
                  <a:cubicBezTo>
                    <a:pt x="1084752" y="193250"/>
                    <a:pt x="1089907" y="196947"/>
                    <a:pt x="1095800" y="199905"/>
                  </a:cubicBezTo>
                  <a:cubicBezTo>
                    <a:pt x="1101693" y="202493"/>
                    <a:pt x="1107953" y="203602"/>
                    <a:pt x="1114951" y="203602"/>
                  </a:cubicBezTo>
                  <a:cubicBezTo>
                    <a:pt x="1121580" y="203602"/>
                    <a:pt x="1127841" y="202493"/>
                    <a:pt x="1133733" y="199905"/>
                  </a:cubicBezTo>
                  <a:cubicBezTo>
                    <a:pt x="1139626" y="196947"/>
                    <a:pt x="1144782" y="193250"/>
                    <a:pt x="1149569" y="188444"/>
                  </a:cubicBezTo>
                  <a:cubicBezTo>
                    <a:pt x="1153989" y="183268"/>
                    <a:pt x="1157303" y="176983"/>
                    <a:pt x="1159881" y="169588"/>
                  </a:cubicBezTo>
                  <a:cubicBezTo>
                    <a:pt x="1162459" y="162194"/>
                    <a:pt x="1163564" y="153691"/>
                    <a:pt x="1163564" y="144078"/>
                  </a:cubicBezTo>
                  <a:cubicBezTo>
                    <a:pt x="1163564" y="134835"/>
                    <a:pt x="1162459" y="126332"/>
                    <a:pt x="1159881" y="118937"/>
                  </a:cubicBezTo>
                  <a:cubicBezTo>
                    <a:pt x="1157303" y="111543"/>
                    <a:pt x="1153989" y="105258"/>
                    <a:pt x="1149569" y="100082"/>
                  </a:cubicBezTo>
                  <a:cubicBezTo>
                    <a:pt x="1144782" y="94905"/>
                    <a:pt x="1139626" y="91208"/>
                    <a:pt x="1133733" y="88621"/>
                  </a:cubicBezTo>
                  <a:cubicBezTo>
                    <a:pt x="1127841" y="85663"/>
                    <a:pt x="1121580" y="84554"/>
                    <a:pt x="1114951" y="84554"/>
                  </a:cubicBezTo>
                  <a:close/>
                  <a:moveTo>
                    <a:pt x="788565" y="84554"/>
                  </a:moveTo>
                  <a:cubicBezTo>
                    <a:pt x="781889" y="84554"/>
                    <a:pt x="775584" y="85658"/>
                    <a:pt x="770392" y="87866"/>
                  </a:cubicBezTo>
                  <a:cubicBezTo>
                    <a:pt x="764829" y="90443"/>
                    <a:pt x="760378" y="93388"/>
                    <a:pt x="756299" y="97436"/>
                  </a:cubicBezTo>
                  <a:cubicBezTo>
                    <a:pt x="752590" y="101485"/>
                    <a:pt x="749252" y="106270"/>
                    <a:pt x="747027" y="111792"/>
                  </a:cubicBezTo>
                  <a:cubicBezTo>
                    <a:pt x="744802" y="116945"/>
                    <a:pt x="743689" y="122834"/>
                    <a:pt x="743318" y="128724"/>
                  </a:cubicBezTo>
                  <a:lnTo>
                    <a:pt x="834183" y="128724"/>
                  </a:lnTo>
                  <a:cubicBezTo>
                    <a:pt x="833812" y="122834"/>
                    <a:pt x="832328" y="116945"/>
                    <a:pt x="830103" y="111424"/>
                  </a:cubicBezTo>
                  <a:cubicBezTo>
                    <a:pt x="827507" y="105902"/>
                    <a:pt x="824540" y="101485"/>
                    <a:pt x="820460" y="97436"/>
                  </a:cubicBezTo>
                  <a:cubicBezTo>
                    <a:pt x="816381" y="93388"/>
                    <a:pt x="811930" y="90443"/>
                    <a:pt x="806367" y="87866"/>
                  </a:cubicBezTo>
                  <a:cubicBezTo>
                    <a:pt x="800804" y="85658"/>
                    <a:pt x="794869" y="84554"/>
                    <a:pt x="788565" y="84554"/>
                  </a:cubicBezTo>
                  <a:close/>
                  <a:moveTo>
                    <a:pt x="286921" y="84554"/>
                  </a:moveTo>
                  <a:cubicBezTo>
                    <a:pt x="280277" y="84554"/>
                    <a:pt x="274370" y="85658"/>
                    <a:pt x="268833" y="87866"/>
                  </a:cubicBezTo>
                  <a:cubicBezTo>
                    <a:pt x="263664" y="90443"/>
                    <a:pt x="258866" y="93388"/>
                    <a:pt x="255174" y="97436"/>
                  </a:cubicBezTo>
                  <a:cubicBezTo>
                    <a:pt x="251113" y="101485"/>
                    <a:pt x="248160" y="106270"/>
                    <a:pt x="245945" y="111792"/>
                  </a:cubicBezTo>
                  <a:cubicBezTo>
                    <a:pt x="243730" y="116945"/>
                    <a:pt x="242253" y="122834"/>
                    <a:pt x="241885" y="128724"/>
                  </a:cubicBezTo>
                  <a:lnTo>
                    <a:pt x="332327" y="128724"/>
                  </a:lnTo>
                  <a:cubicBezTo>
                    <a:pt x="331959" y="122834"/>
                    <a:pt x="330482" y="116945"/>
                    <a:pt x="328267" y="111424"/>
                  </a:cubicBezTo>
                  <a:cubicBezTo>
                    <a:pt x="326052" y="105902"/>
                    <a:pt x="322729" y="101485"/>
                    <a:pt x="318669" y="97436"/>
                  </a:cubicBezTo>
                  <a:cubicBezTo>
                    <a:pt x="314978" y="93388"/>
                    <a:pt x="310178" y="90443"/>
                    <a:pt x="304641" y="87866"/>
                  </a:cubicBezTo>
                  <a:cubicBezTo>
                    <a:pt x="299473" y="85658"/>
                    <a:pt x="293566" y="84554"/>
                    <a:pt x="286921" y="84554"/>
                  </a:cubicBezTo>
                  <a:close/>
                  <a:moveTo>
                    <a:pt x="2568858" y="61417"/>
                  </a:moveTo>
                  <a:cubicBezTo>
                    <a:pt x="2582896" y="61417"/>
                    <a:pt x="2594717" y="64381"/>
                    <a:pt x="2603952" y="69940"/>
                  </a:cubicBezTo>
                  <a:cubicBezTo>
                    <a:pt x="2613188" y="75869"/>
                    <a:pt x="2620576" y="83280"/>
                    <a:pt x="2626117" y="92174"/>
                  </a:cubicBezTo>
                  <a:cubicBezTo>
                    <a:pt x="2631659" y="101067"/>
                    <a:pt x="2635353" y="111072"/>
                    <a:pt x="2637569" y="121448"/>
                  </a:cubicBezTo>
                  <a:cubicBezTo>
                    <a:pt x="2639786" y="132195"/>
                    <a:pt x="2640525" y="142200"/>
                    <a:pt x="2640155" y="151834"/>
                  </a:cubicBezTo>
                  <a:lnTo>
                    <a:pt x="2522311" y="151834"/>
                  </a:lnTo>
                  <a:cubicBezTo>
                    <a:pt x="2521941" y="158875"/>
                    <a:pt x="2523050" y="165545"/>
                    <a:pt x="2524897" y="171474"/>
                  </a:cubicBezTo>
                  <a:cubicBezTo>
                    <a:pt x="2526374" y="177774"/>
                    <a:pt x="2529330" y="183332"/>
                    <a:pt x="2533393" y="188150"/>
                  </a:cubicBezTo>
                  <a:cubicBezTo>
                    <a:pt x="2537457" y="192967"/>
                    <a:pt x="2542629" y="196673"/>
                    <a:pt x="2549278" y="199637"/>
                  </a:cubicBezTo>
                  <a:cubicBezTo>
                    <a:pt x="2555558" y="202231"/>
                    <a:pt x="2562947" y="203713"/>
                    <a:pt x="2571444" y="203713"/>
                  </a:cubicBezTo>
                  <a:cubicBezTo>
                    <a:pt x="2582156" y="203713"/>
                    <a:pt x="2591392" y="201119"/>
                    <a:pt x="2598411" y="196302"/>
                  </a:cubicBezTo>
                  <a:cubicBezTo>
                    <a:pt x="2605430" y="191114"/>
                    <a:pt x="2609863" y="183332"/>
                    <a:pt x="2612079" y="172957"/>
                  </a:cubicBezTo>
                  <a:lnTo>
                    <a:pt x="2637939" y="172957"/>
                  </a:lnTo>
                  <a:cubicBezTo>
                    <a:pt x="2634244" y="190744"/>
                    <a:pt x="2626856" y="204084"/>
                    <a:pt x="2615035" y="212978"/>
                  </a:cubicBezTo>
                  <a:cubicBezTo>
                    <a:pt x="2603213" y="221871"/>
                    <a:pt x="2588437" y="226318"/>
                    <a:pt x="2570335" y="226318"/>
                  </a:cubicBezTo>
                  <a:cubicBezTo>
                    <a:pt x="2557775" y="226318"/>
                    <a:pt x="2547062" y="224465"/>
                    <a:pt x="2537826" y="220389"/>
                  </a:cubicBezTo>
                  <a:cubicBezTo>
                    <a:pt x="2528591" y="216313"/>
                    <a:pt x="2520833" y="210384"/>
                    <a:pt x="2514184" y="203343"/>
                  </a:cubicBezTo>
                  <a:cubicBezTo>
                    <a:pt x="2507903" y="195932"/>
                    <a:pt x="2503470" y="187038"/>
                    <a:pt x="2500146" y="177033"/>
                  </a:cubicBezTo>
                  <a:cubicBezTo>
                    <a:pt x="2497190" y="166657"/>
                    <a:pt x="2495343" y="155540"/>
                    <a:pt x="2494974" y="143682"/>
                  </a:cubicBezTo>
                  <a:cubicBezTo>
                    <a:pt x="2494974" y="131453"/>
                    <a:pt x="2496821" y="120707"/>
                    <a:pt x="2500515" y="110702"/>
                  </a:cubicBezTo>
                  <a:cubicBezTo>
                    <a:pt x="2503840" y="100696"/>
                    <a:pt x="2509012" y="91803"/>
                    <a:pt x="2515661" y="84762"/>
                  </a:cubicBezTo>
                  <a:cubicBezTo>
                    <a:pt x="2522311" y="77351"/>
                    <a:pt x="2530068" y="71422"/>
                    <a:pt x="2539304" y="67346"/>
                  </a:cubicBezTo>
                  <a:cubicBezTo>
                    <a:pt x="2548170" y="63270"/>
                    <a:pt x="2558144" y="61417"/>
                    <a:pt x="2568858" y="61417"/>
                  </a:cubicBezTo>
                  <a:close/>
                  <a:moveTo>
                    <a:pt x="2327772" y="61417"/>
                  </a:moveTo>
                  <a:cubicBezTo>
                    <a:pt x="2336645" y="61417"/>
                    <a:pt x="2345148" y="62528"/>
                    <a:pt x="2352912" y="64752"/>
                  </a:cubicBezTo>
                  <a:cubicBezTo>
                    <a:pt x="2360676" y="66605"/>
                    <a:pt x="2367701" y="69940"/>
                    <a:pt x="2373616" y="74386"/>
                  </a:cubicBezTo>
                  <a:cubicBezTo>
                    <a:pt x="2379531" y="78833"/>
                    <a:pt x="2384337" y="84762"/>
                    <a:pt x="2388404" y="91432"/>
                  </a:cubicBezTo>
                  <a:cubicBezTo>
                    <a:pt x="2392101" y="98473"/>
                    <a:pt x="2394689" y="106255"/>
                    <a:pt x="2395798" y="115890"/>
                  </a:cubicBezTo>
                  <a:lnTo>
                    <a:pt x="2368810" y="115890"/>
                  </a:lnTo>
                  <a:cubicBezTo>
                    <a:pt x="2366961" y="105884"/>
                    <a:pt x="2362525" y="98103"/>
                    <a:pt x="2355870" y="92544"/>
                  </a:cubicBezTo>
                  <a:cubicBezTo>
                    <a:pt x="2349585" y="86986"/>
                    <a:pt x="2340712" y="84392"/>
                    <a:pt x="2329990" y="84392"/>
                  </a:cubicBezTo>
                  <a:cubicBezTo>
                    <a:pt x="2320378" y="84392"/>
                    <a:pt x="2312614" y="85874"/>
                    <a:pt x="2306329" y="89580"/>
                  </a:cubicBezTo>
                  <a:cubicBezTo>
                    <a:pt x="2300044" y="92915"/>
                    <a:pt x="2294868" y="97732"/>
                    <a:pt x="2291171" y="103290"/>
                  </a:cubicBezTo>
                  <a:cubicBezTo>
                    <a:pt x="2287474" y="108849"/>
                    <a:pt x="2284886" y="115519"/>
                    <a:pt x="2283037" y="122930"/>
                  </a:cubicBezTo>
                  <a:cubicBezTo>
                    <a:pt x="2281558" y="130342"/>
                    <a:pt x="2280819" y="138124"/>
                    <a:pt x="2280819" y="145905"/>
                  </a:cubicBezTo>
                  <a:cubicBezTo>
                    <a:pt x="2280819" y="153317"/>
                    <a:pt x="2281558" y="160357"/>
                    <a:pt x="2283407" y="167398"/>
                  </a:cubicBezTo>
                  <a:cubicBezTo>
                    <a:pt x="2284886" y="174439"/>
                    <a:pt x="2287843" y="180738"/>
                    <a:pt x="2291541" y="185926"/>
                  </a:cubicBezTo>
                  <a:cubicBezTo>
                    <a:pt x="2294868" y="191485"/>
                    <a:pt x="2299674" y="195561"/>
                    <a:pt x="2305590" y="198896"/>
                  </a:cubicBezTo>
                  <a:cubicBezTo>
                    <a:pt x="2311505" y="202231"/>
                    <a:pt x="2318529" y="203713"/>
                    <a:pt x="2326663" y="203713"/>
                  </a:cubicBezTo>
                  <a:cubicBezTo>
                    <a:pt x="2339603" y="203713"/>
                    <a:pt x="2349585" y="200378"/>
                    <a:pt x="2356979" y="193708"/>
                  </a:cubicBezTo>
                  <a:cubicBezTo>
                    <a:pt x="2364003" y="187038"/>
                    <a:pt x="2368440" y="177403"/>
                    <a:pt x="2369919" y="165175"/>
                  </a:cubicBezTo>
                  <a:lnTo>
                    <a:pt x="2396538" y="165175"/>
                  </a:lnTo>
                  <a:cubicBezTo>
                    <a:pt x="2393950" y="184815"/>
                    <a:pt x="2386556" y="200008"/>
                    <a:pt x="2374725" y="210384"/>
                  </a:cubicBezTo>
                  <a:cubicBezTo>
                    <a:pt x="2363264" y="221130"/>
                    <a:pt x="2347367" y="226318"/>
                    <a:pt x="2327033" y="226318"/>
                  </a:cubicBezTo>
                  <a:cubicBezTo>
                    <a:pt x="2315202" y="226318"/>
                    <a:pt x="2304480" y="224465"/>
                    <a:pt x="2295238" y="220759"/>
                  </a:cubicBezTo>
                  <a:cubicBezTo>
                    <a:pt x="2285995" y="216683"/>
                    <a:pt x="2278231" y="211125"/>
                    <a:pt x="2271946" y="204084"/>
                  </a:cubicBezTo>
                  <a:cubicBezTo>
                    <a:pt x="2265661" y="197043"/>
                    <a:pt x="2261224" y="188520"/>
                    <a:pt x="2257897" y="178515"/>
                  </a:cubicBezTo>
                  <a:cubicBezTo>
                    <a:pt x="2254939" y="168880"/>
                    <a:pt x="2253091" y="157763"/>
                    <a:pt x="2253091" y="145905"/>
                  </a:cubicBezTo>
                  <a:cubicBezTo>
                    <a:pt x="2253091" y="134418"/>
                    <a:pt x="2254939" y="123301"/>
                    <a:pt x="2257897" y="112925"/>
                  </a:cubicBezTo>
                  <a:cubicBezTo>
                    <a:pt x="2260855" y="102549"/>
                    <a:pt x="2265661" y="93656"/>
                    <a:pt x="2271576" y="85874"/>
                  </a:cubicBezTo>
                  <a:cubicBezTo>
                    <a:pt x="2277861" y="78463"/>
                    <a:pt x="2285625" y="72163"/>
                    <a:pt x="2294868" y="68087"/>
                  </a:cubicBezTo>
                  <a:cubicBezTo>
                    <a:pt x="2304480" y="63640"/>
                    <a:pt x="2315202" y="61417"/>
                    <a:pt x="2327772" y="61417"/>
                  </a:cubicBezTo>
                  <a:close/>
                  <a:moveTo>
                    <a:pt x="2167937" y="61417"/>
                  </a:moveTo>
                  <a:cubicBezTo>
                    <a:pt x="2181980" y="61417"/>
                    <a:pt x="2193436" y="64381"/>
                    <a:pt x="2202675" y="69940"/>
                  </a:cubicBezTo>
                  <a:cubicBezTo>
                    <a:pt x="2211914" y="75869"/>
                    <a:pt x="2219305" y="83280"/>
                    <a:pt x="2224848" y="92174"/>
                  </a:cubicBezTo>
                  <a:cubicBezTo>
                    <a:pt x="2230391" y="101067"/>
                    <a:pt x="2234456" y="111072"/>
                    <a:pt x="2236673" y="121448"/>
                  </a:cubicBezTo>
                  <a:cubicBezTo>
                    <a:pt x="2238521" y="132195"/>
                    <a:pt x="2239630" y="142200"/>
                    <a:pt x="2239260" y="151834"/>
                  </a:cubicBezTo>
                  <a:lnTo>
                    <a:pt x="2121005" y="151834"/>
                  </a:lnTo>
                  <a:cubicBezTo>
                    <a:pt x="2121005" y="158875"/>
                    <a:pt x="2121744" y="165545"/>
                    <a:pt x="2123591" y="171474"/>
                  </a:cubicBezTo>
                  <a:cubicBezTo>
                    <a:pt x="2125439" y="177774"/>
                    <a:pt x="2128395" y="183332"/>
                    <a:pt x="2132461" y="188150"/>
                  </a:cubicBezTo>
                  <a:cubicBezTo>
                    <a:pt x="2136525" y="192967"/>
                    <a:pt x="2141699" y="196673"/>
                    <a:pt x="2147982" y="199637"/>
                  </a:cubicBezTo>
                  <a:cubicBezTo>
                    <a:pt x="2154264" y="202231"/>
                    <a:pt x="2161655" y="203713"/>
                    <a:pt x="2170155" y="203713"/>
                  </a:cubicBezTo>
                  <a:cubicBezTo>
                    <a:pt x="2181241" y="203713"/>
                    <a:pt x="2190110" y="201119"/>
                    <a:pt x="2197132" y="196302"/>
                  </a:cubicBezTo>
                  <a:cubicBezTo>
                    <a:pt x="2204153" y="191114"/>
                    <a:pt x="2208957" y="183332"/>
                    <a:pt x="2211175" y="172957"/>
                  </a:cubicBezTo>
                  <a:lnTo>
                    <a:pt x="2236673" y="172957"/>
                  </a:lnTo>
                  <a:cubicBezTo>
                    <a:pt x="2233347" y="190744"/>
                    <a:pt x="2225587" y="204084"/>
                    <a:pt x="2213761" y="212978"/>
                  </a:cubicBezTo>
                  <a:cubicBezTo>
                    <a:pt x="2201936" y="221871"/>
                    <a:pt x="2187154" y="226318"/>
                    <a:pt x="2169415" y="226318"/>
                  </a:cubicBezTo>
                  <a:cubicBezTo>
                    <a:pt x="2156851" y="226318"/>
                    <a:pt x="2145764" y="224465"/>
                    <a:pt x="2136525" y="220389"/>
                  </a:cubicBezTo>
                  <a:cubicBezTo>
                    <a:pt x="2127287" y="216313"/>
                    <a:pt x="2119526" y="210384"/>
                    <a:pt x="2113244" y="203343"/>
                  </a:cubicBezTo>
                  <a:cubicBezTo>
                    <a:pt x="2106962" y="195932"/>
                    <a:pt x="2102158" y="187038"/>
                    <a:pt x="2099201" y="177033"/>
                  </a:cubicBezTo>
                  <a:cubicBezTo>
                    <a:pt x="2095875" y="166657"/>
                    <a:pt x="2094028" y="155540"/>
                    <a:pt x="2093658" y="143682"/>
                  </a:cubicBezTo>
                  <a:cubicBezTo>
                    <a:pt x="2093658" y="131453"/>
                    <a:pt x="2095506" y="120707"/>
                    <a:pt x="2099201" y="110702"/>
                  </a:cubicBezTo>
                  <a:cubicBezTo>
                    <a:pt x="2102897" y="100696"/>
                    <a:pt x="2108070" y="91803"/>
                    <a:pt x="2114722" y="84762"/>
                  </a:cubicBezTo>
                  <a:cubicBezTo>
                    <a:pt x="2121374" y="77351"/>
                    <a:pt x="2129135" y="71422"/>
                    <a:pt x="2138004" y="67346"/>
                  </a:cubicBezTo>
                  <a:cubicBezTo>
                    <a:pt x="2147243" y="63270"/>
                    <a:pt x="2156851" y="61417"/>
                    <a:pt x="2167937" y="61417"/>
                  </a:cubicBezTo>
                  <a:close/>
                  <a:moveTo>
                    <a:pt x="2016216" y="61417"/>
                  </a:moveTo>
                  <a:cubicBezTo>
                    <a:pt x="2026560" y="61417"/>
                    <a:pt x="2035427" y="62899"/>
                    <a:pt x="2042076" y="65492"/>
                  </a:cubicBezTo>
                  <a:cubicBezTo>
                    <a:pt x="2049095" y="68456"/>
                    <a:pt x="2054637" y="72532"/>
                    <a:pt x="2059070" y="77719"/>
                  </a:cubicBezTo>
                  <a:cubicBezTo>
                    <a:pt x="2063133" y="82535"/>
                    <a:pt x="2066458" y="88833"/>
                    <a:pt x="2067936" y="95873"/>
                  </a:cubicBezTo>
                  <a:cubicBezTo>
                    <a:pt x="2069783" y="102912"/>
                    <a:pt x="2070522" y="110693"/>
                    <a:pt x="2070522" y="119214"/>
                  </a:cubicBezTo>
                  <a:lnTo>
                    <a:pt x="2070522" y="222953"/>
                  </a:lnTo>
                  <a:lnTo>
                    <a:pt x="2044662" y="222953"/>
                  </a:lnTo>
                  <a:lnTo>
                    <a:pt x="2044662" y="116250"/>
                  </a:lnTo>
                  <a:cubicBezTo>
                    <a:pt x="2044662" y="106247"/>
                    <a:pt x="2041707" y="98466"/>
                    <a:pt x="2036165" y="92909"/>
                  </a:cubicBezTo>
                  <a:cubicBezTo>
                    <a:pt x="2030624" y="86981"/>
                    <a:pt x="2022497" y="84387"/>
                    <a:pt x="2012522" y="84387"/>
                  </a:cubicBezTo>
                  <a:cubicBezTo>
                    <a:pt x="2004764" y="84387"/>
                    <a:pt x="1997745" y="85499"/>
                    <a:pt x="1992204" y="88092"/>
                  </a:cubicBezTo>
                  <a:cubicBezTo>
                    <a:pt x="1986293" y="90315"/>
                    <a:pt x="1981490" y="94020"/>
                    <a:pt x="1977796" y="98466"/>
                  </a:cubicBezTo>
                  <a:cubicBezTo>
                    <a:pt x="1973733" y="102912"/>
                    <a:pt x="1970777" y="108099"/>
                    <a:pt x="1968930" y="114027"/>
                  </a:cubicBezTo>
                  <a:cubicBezTo>
                    <a:pt x="1967083" y="119955"/>
                    <a:pt x="1965975" y="126624"/>
                    <a:pt x="1965975" y="133663"/>
                  </a:cubicBezTo>
                  <a:lnTo>
                    <a:pt x="1965975" y="222953"/>
                  </a:lnTo>
                  <a:lnTo>
                    <a:pt x="1940115" y="222953"/>
                  </a:lnTo>
                  <a:lnTo>
                    <a:pt x="1940115" y="65122"/>
                  </a:lnTo>
                  <a:lnTo>
                    <a:pt x="1964497" y="65122"/>
                  </a:lnTo>
                  <a:lnTo>
                    <a:pt x="1964497" y="89945"/>
                  </a:lnTo>
                  <a:lnTo>
                    <a:pt x="1965236" y="89945"/>
                  </a:lnTo>
                  <a:cubicBezTo>
                    <a:pt x="1975949" y="71050"/>
                    <a:pt x="1992943" y="61417"/>
                    <a:pt x="2016216" y="61417"/>
                  </a:cubicBezTo>
                  <a:close/>
                  <a:moveTo>
                    <a:pt x="1854208" y="61417"/>
                  </a:moveTo>
                  <a:cubicBezTo>
                    <a:pt x="1864552" y="61417"/>
                    <a:pt x="1873049" y="62899"/>
                    <a:pt x="1880068" y="65492"/>
                  </a:cubicBezTo>
                  <a:cubicBezTo>
                    <a:pt x="1886717" y="68456"/>
                    <a:pt x="1892259" y="72532"/>
                    <a:pt x="1896692" y="77719"/>
                  </a:cubicBezTo>
                  <a:cubicBezTo>
                    <a:pt x="1901125" y="82535"/>
                    <a:pt x="1904080" y="88833"/>
                    <a:pt x="1905558" y="95873"/>
                  </a:cubicBezTo>
                  <a:cubicBezTo>
                    <a:pt x="1907405" y="102912"/>
                    <a:pt x="1908144" y="110693"/>
                    <a:pt x="1908144" y="119214"/>
                  </a:cubicBezTo>
                  <a:lnTo>
                    <a:pt x="1908144" y="222953"/>
                  </a:lnTo>
                  <a:lnTo>
                    <a:pt x="1882284" y="222953"/>
                  </a:lnTo>
                  <a:lnTo>
                    <a:pt x="1882284" y="116250"/>
                  </a:lnTo>
                  <a:cubicBezTo>
                    <a:pt x="1882284" y="106247"/>
                    <a:pt x="1879698" y="98466"/>
                    <a:pt x="1873787" y="92909"/>
                  </a:cubicBezTo>
                  <a:cubicBezTo>
                    <a:pt x="1868246" y="86981"/>
                    <a:pt x="1860488" y="84387"/>
                    <a:pt x="1850514" y="84387"/>
                  </a:cubicBezTo>
                  <a:cubicBezTo>
                    <a:pt x="1842386" y="84387"/>
                    <a:pt x="1835737" y="85499"/>
                    <a:pt x="1829826" y="88092"/>
                  </a:cubicBezTo>
                  <a:cubicBezTo>
                    <a:pt x="1823915" y="90315"/>
                    <a:pt x="1819112" y="94020"/>
                    <a:pt x="1815418" y="98466"/>
                  </a:cubicBezTo>
                  <a:cubicBezTo>
                    <a:pt x="1811355" y="102912"/>
                    <a:pt x="1808399" y="108099"/>
                    <a:pt x="1806552" y="114027"/>
                  </a:cubicBezTo>
                  <a:cubicBezTo>
                    <a:pt x="1804705" y="119955"/>
                    <a:pt x="1803597" y="126624"/>
                    <a:pt x="1803597" y="133663"/>
                  </a:cubicBezTo>
                  <a:lnTo>
                    <a:pt x="1803597" y="222953"/>
                  </a:lnTo>
                  <a:lnTo>
                    <a:pt x="1777737" y="222953"/>
                  </a:lnTo>
                  <a:lnTo>
                    <a:pt x="1777737" y="65122"/>
                  </a:lnTo>
                  <a:lnTo>
                    <a:pt x="1802119" y="65122"/>
                  </a:lnTo>
                  <a:lnTo>
                    <a:pt x="1802119" y="89945"/>
                  </a:lnTo>
                  <a:lnTo>
                    <a:pt x="1802858" y="89945"/>
                  </a:lnTo>
                  <a:cubicBezTo>
                    <a:pt x="1813571" y="71050"/>
                    <a:pt x="1830565" y="61417"/>
                    <a:pt x="1854208" y="61417"/>
                  </a:cubicBezTo>
                  <a:close/>
                  <a:moveTo>
                    <a:pt x="1677223" y="61417"/>
                  </a:moveTo>
                  <a:cubicBezTo>
                    <a:pt x="1690173" y="61417"/>
                    <a:pt x="1700902" y="63640"/>
                    <a:pt x="1710522" y="67716"/>
                  </a:cubicBezTo>
                  <a:cubicBezTo>
                    <a:pt x="1720142" y="72163"/>
                    <a:pt x="1727911" y="78092"/>
                    <a:pt x="1734571" y="85503"/>
                  </a:cubicBezTo>
                  <a:cubicBezTo>
                    <a:pt x="1740861" y="92915"/>
                    <a:pt x="1746040" y="101438"/>
                    <a:pt x="1749000" y="111813"/>
                  </a:cubicBezTo>
                  <a:cubicBezTo>
                    <a:pt x="1752330" y="121819"/>
                    <a:pt x="1754180" y="132565"/>
                    <a:pt x="1754180" y="144052"/>
                  </a:cubicBezTo>
                  <a:cubicBezTo>
                    <a:pt x="1754180" y="155911"/>
                    <a:pt x="1752330" y="166657"/>
                    <a:pt x="1749000" y="176662"/>
                  </a:cubicBezTo>
                  <a:cubicBezTo>
                    <a:pt x="1746040" y="186667"/>
                    <a:pt x="1740861" y="195190"/>
                    <a:pt x="1734571" y="202602"/>
                  </a:cubicBezTo>
                  <a:cubicBezTo>
                    <a:pt x="1727911" y="210384"/>
                    <a:pt x="1720142" y="215942"/>
                    <a:pt x="1710522" y="220018"/>
                  </a:cubicBezTo>
                  <a:cubicBezTo>
                    <a:pt x="1700902" y="224465"/>
                    <a:pt x="1690173" y="226318"/>
                    <a:pt x="1677223" y="226318"/>
                  </a:cubicBezTo>
                  <a:cubicBezTo>
                    <a:pt x="1665014" y="226318"/>
                    <a:pt x="1653914" y="224465"/>
                    <a:pt x="1644295" y="220018"/>
                  </a:cubicBezTo>
                  <a:cubicBezTo>
                    <a:pt x="1635045" y="215942"/>
                    <a:pt x="1626906" y="210384"/>
                    <a:pt x="1620246" y="202602"/>
                  </a:cubicBezTo>
                  <a:cubicBezTo>
                    <a:pt x="1613956" y="195190"/>
                    <a:pt x="1608776" y="186667"/>
                    <a:pt x="1605817" y="176662"/>
                  </a:cubicBezTo>
                  <a:cubicBezTo>
                    <a:pt x="1602487" y="166657"/>
                    <a:pt x="1600637" y="155911"/>
                    <a:pt x="1600637" y="144052"/>
                  </a:cubicBezTo>
                  <a:cubicBezTo>
                    <a:pt x="1600637" y="132565"/>
                    <a:pt x="1602487" y="121819"/>
                    <a:pt x="1605817" y="111813"/>
                  </a:cubicBezTo>
                  <a:cubicBezTo>
                    <a:pt x="1608776" y="101438"/>
                    <a:pt x="1613956" y="92915"/>
                    <a:pt x="1620246" y="85503"/>
                  </a:cubicBezTo>
                  <a:cubicBezTo>
                    <a:pt x="1626906" y="78092"/>
                    <a:pt x="1635045" y="72163"/>
                    <a:pt x="1644295" y="67716"/>
                  </a:cubicBezTo>
                  <a:cubicBezTo>
                    <a:pt x="1653914" y="63640"/>
                    <a:pt x="1665014" y="61417"/>
                    <a:pt x="1677223" y="61417"/>
                  </a:cubicBezTo>
                  <a:close/>
                  <a:moveTo>
                    <a:pt x="1114951" y="61417"/>
                  </a:moveTo>
                  <a:cubicBezTo>
                    <a:pt x="1127496" y="61417"/>
                    <a:pt x="1138196" y="63640"/>
                    <a:pt x="1147789" y="67716"/>
                  </a:cubicBezTo>
                  <a:cubicBezTo>
                    <a:pt x="1157383" y="72163"/>
                    <a:pt x="1165131" y="78092"/>
                    <a:pt x="1171773" y="85503"/>
                  </a:cubicBezTo>
                  <a:cubicBezTo>
                    <a:pt x="1178045" y="92915"/>
                    <a:pt x="1183211" y="101438"/>
                    <a:pt x="1186163" y="111813"/>
                  </a:cubicBezTo>
                  <a:cubicBezTo>
                    <a:pt x="1189483" y="121819"/>
                    <a:pt x="1191328" y="132565"/>
                    <a:pt x="1191328" y="144052"/>
                  </a:cubicBezTo>
                  <a:cubicBezTo>
                    <a:pt x="1191328" y="155911"/>
                    <a:pt x="1189483" y="166657"/>
                    <a:pt x="1186163" y="176662"/>
                  </a:cubicBezTo>
                  <a:cubicBezTo>
                    <a:pt x="1183211" y="186667"/>
                    <a:pt x="1178045" y="195190"/>
                    <a:pt x="1171773" y="202602"/>
                  </a:cubicBezTo>
                  <a:cubicBezTo>
                    <a:pt x="1165131" y="210384"/>
                    <a:pt x="1157383" y="215942"/>
                    <a:pt x="1147789" y="220018"/>
                  </a:cubicBezTo>
                  <a:cubicBezTo>
                    <a:pt x="1138196" y="224465"/>
                    <a:pt x="1127496" y="226318"/>
                    <a:pt x="1114951" y="226318"/>
                  </a:cubicBezTo>
                  <a:cubicBezTo>
                    <a:pt x="1102406" y="226318"/>
                    <a:pt x="1091337" y="224465"/>
                    <a:pt x="1081744" y="220018"/>
                  </a:cubicBezTo>
                  <a:cubicBezTo>
                    <a:pt x="1072519" y="215942"/>
                    <a:pt x="1064402" y="210384"/>
                    <a:pt x="1057760" y="202602"/>
                  </a:cubicBezTo>
                  <a:cubicBezTo>
                    <a:pt x="1051488" y="195190"/>
                    <a:pt x="1046323" y="186667"/>
                    <a:pt x="1043371" y="176662"/>
                  </a:cubicBezTo>
                  <a:cubicBezTo>
                    <a:pt x="1040050" y="166657"/>
                    <a:pt x="1038205" y="155911"/>
                    <a:pt x="1038205" y="144052"/>
                  </a:cubicBezTo>
                  <a:cubicBezTo>
                    <a:pt x="1038205" y="132565"/>
                    <a:pt x="1040050" y="121819"/>
                    <a:pt x="1043371" y="111813"/>
                  </a:cubicBezTo>
                  <a:cubicBezTo>
                    <a:pt x="1046323" y="101438"/>
                    <a:pt x="1051488" y="92915"/>
                    <a:pt x="1057760" y="85503"/>
                  </a:cubicBezTo>
                  <a:cubicBezTo>
                    <a:pt x="1064402" y="78092"/>
                    <a:pt x="1072519" y="72163"/>
                    <a:pt x="1081744" y="67716"/>
                  </a:cubicBezTo>
                  <a:cubicBezTo>
                    <a:pt x="1091337" y="63640"/>
                    <a:pt x="1102406" y="61417"/>
                    <a:pt x="1114951" y="61417"/>
                  </a:cubicBezTo>
                  <a:close/>
                  <a:moveTo>
                    <a:pt x="789833" y="61417"/>
                  </a:moveTo>
                  <a:cubicBezTo>
                    <a:pt x="803876" y="61417"/>
                    <a:pt x="815332" y="64381"/>
                    <a:pt x="824571" y="69940"/>
                  </a:cubicBezTo>
                  <a:cubicBezTo>
                    <a:pt x="833810" y="75869"/>
                    <a:pt x="841201" y="83280"/>
                    <a:pt x="847114" y="92174"/>
                  </a:cubicBezTo>
                  <a:cubicBezTo>
                    <a:pt x="852657" y="101067"/>
                    <a:pt x="856352" y="111072"/>
                    <a:pt x="858569" y="121448"/>
                  </a:cubicBezTo>
                  <a:cubicBezTo>
                    <a:pt x="860787" y="132195"/>
                    <a:pt x="861526" y="142200"/>
                    <a:pt x="861157" y="151834"/>
                  </a:cubicBezTo>
                  <a:lnTo>
                    <a:pt x="743270" y="151834"/>
                  </a:lnTo>
                  <a:cubicBezTo>
                    <a:pt x="742901" y="158875"/>
                    <a:pt x="743640" y="165545"/>
                    <a:pt x="745488" y="171474"/>
                  </a:cubicBezTo>
                  <a:cubicBezTo>
                    <a:pt x="747335" y="177774"/>
                    <a:pt x="750292" y="183332"/>
                    <a:pt x="754357" y="188150"/>
                  </a:cubicBezTo>
                  <a:cubicBezTo>
                    <a:pt x="758422" y="192967"/>
                    <a:pt x="763595" y="196673"/>
                    <a:pt x="769878" y="199637"/>
                  </a:cubicBezTo>
                  <a:cubicBezTo>
                    <a:pt x="776160" y="202231"/>
                    <a:pt x="783551" y="203713"/>
                    <a:pt x="792051" y="203713"/>
                  </a:cubicBezTo>
                  <a:cubicBezTo>
                    <a:pt x="803137" y="203713"/>
                    <a:pt x="812007" y="201119"/>
                    <a:pt x="819028" y="196302"/>
                  </a:cubicBezTo>
                  <a:cubicBezTo>
                    <a:pt x="826049" y="191114"/>
                    <a:pt x="830854" y="183332"/>
                    <a:pt x="833071" y="172957"/>
                  </a:cubicBezTo>
                  <a:lnTo>
                    <a:pt x="858569" y="172957"/>
                  </a:lnTo>
                  <a:cubicBezTo>
                    <a:pt x="855244" y="190744"/>
                    <a:pt x="847483" y="204084"/>
                    <a:pt x="835657" y="212978"/>
                  </a:cubicBezTo>
                  <a:cubicBezTo>
                    <a:pt x="824202" y="221871"/>
                    <a:pt x="809050" y="226318"/>
                    <a:pt x="791312" y="226318"/>
                  </a:cubicBezTo>
                  <a:cubicBezTo>
                    <a:pt x="778747" y="226318"/>
                    <a:pt x="767660" y="224465"/>
                    <a:pt x="758422" y="220389"/>
                  </a:cubicBezTo>
                  <a:cubicBezTo>
                    <a:pt x="749183" y="216313"/>
                    <a:pt x="741422" y="210384"/>
                    <a:pt x="735140" y="203343"/>
                  </a:cubicBezTo>
                  <a:cubicBezTo>
                    <a:pt x="728858" y="195932"/>
                    <a:pt x="724054" y="187038"/>
                    <a:pt x="721097" y="177033"/>
                  </a:cubicBezTo>
                  <a:cubicBezTo>
                    <a:pt x="717772" y="166657"/>
                    <a:pt x="715924" y="155540"/>
                    <a:pt x="715554" y="143682"/>
                  </a:cubicBezTo>
                  <a:cubicBezTo>
                    <a:pt x="715554" y="131453"/>
                    <a:pt x="717402" y="120707"/>
                    <a:pt x="721097" y="110702"/>
                  </a:cubicBezTo>
                  <a:cubicBezTo>
                    <a:pt x="724793" y="100696"/>
                    <a:pt x="729966" y="91803"/>
                    <a:pt x="736618" y="84762"/>
                  </a:cubicBezTo>
                  <a:cubicBezTo>
                    <a:pt x="743270" y="77351"/>
                    <a:pt x="751031" y="71422"/>
                    <a:pt x="759900" y="67346"/>
                  </a:cubicBezTo>
                  <a:cubicBezTo>
                    <a:pt x="769139" y="63270"/>
                    <a:pt x="779117" y="61417"/>
                    <a:pt x="789833" y="61417"/>
                  </a:cubicBezTo>
                  <a:close/>
                  <a:moveTo>
                    <a:pt x="458067" y="61417"/>
                  </a:moveTo>
                  <a:cubicBezTo>
                    <a:pt x="468411" y="61417"/>
                    <a:pt x="476908" y="62899"/>
                    <a:pt x="483927" y="65492"/>
                  </a:cubicBezTo>
                  <a:cubicBezTo>
                    <a:pt x="490946" y="68456"/>
                    <a:pt x="496488" y="72532"/>
                    <a:pt x="500551" y="77719"/>
                  </a:cubicBezTo>
                  <a:cubicBezTo>
                    <a:pt x="504985" y="82535"/>
                    <a:pt x="507940" y="88833"/>
                    <a:pt x="509787" y="95873"/>
                  </a:cubicBezTo>
                  <a:cubicBezTo>
                    <a:pt x="511265" y="102912"/>
                    <a:pt x="512373" y="110693"/>
                    <a:pt x="512373" y="119214"/>
                  </a:cubicBezTo>
                  <a:lnTo>
                    <a:pt x="512373" y="222953"/>
                  </a:lnTo>
                  <a:lnTo>
                    <a:pt x="486144" y="222953"/>
                  </a:lnTo>
                  <a:lnTo>
                    <a:pt x="486144" y="116250"/>
                  </a:lnTo>
                  <a:cubicBezTo>
                    <a:pt x="486144" y="106247"/>
                    <a:pt x="483558" y="98466"/>
                    <a:pt x="477647" y="92909"/>
                  </a:cubicBezTo>
                  <a:cubicBezTo>
                    <a:pt x="472106" y="86981"/>
                    <a:pt x="464348" y="84387"/>
                    <a:pt x="454373" y="84387"/>
                  </a:cubicBezTo>
                  <a:cubicBezTo>
                    <a:pt x="446246" y="84387"/>
                    <a:pt x="439596" y="85499"/>
                    <a:pt x="433686" y="88092"/>
                  </a:cubicBezTo>
                  <a:cubicBezTo>
                    <a:pt x="428144" y="90315"/>
                    <a:pt x="422972" y="94020"/>
                    <a:pt x="419278" y="98466"/>
                  </a:cubicBezTo>
                  <a:cubicBezTo>
                    <a:pt x="415585" y="102912"/>
                    <a:pt x="412629" y="108099"/>
                    <a:pt x="410412" y="114027"/>
                  </a:cubicBezTo>
                  <a:cubicBezTo>
                    <a:pt x="408565" y="119955"/>
                    <a:pt x="407827" y="126624"/>
                    <a:pt x="407827" y="133663"/>
                  </a:cubicBezTo>
                  <a:lnTo>
                    <a:pt x="407827" y="222953"/>
                  </a:lnTo>
                  <a:lnTo>
                    <a:pt x="381967" y="222953"/>
                  </a:lnTo>
                  <a:lnTo>
                    <a:pt x="381967" y="65122"/>
                  </a:lnTo>
                  <a:lnTo>
                    <a:pt x="406348" y="65122"/>
                  </a:lnTo>
                  <a:lnTo>
                    <a:pt x="406348" y="89945"/>
                  </a:lnTo>
                  <a:lnTo>
                    <a:pt x="406718" y="89945"/>
                  </a:lnTo>
                  <a:cubicBezTo>
                    <a:pt x="417432" y="71050"/>
                    <a:pt x="434794" y="61417"/>
                    <a:pt x="458067" y="61417"/>
                  </a:cubicBezTo>
                  <a:close/>
                  <a:moveTo>
                    <a:pt x="288424" y="61417"/>
                  </a:moveTo>
                  <a:cubicBezTo>
                    <a:pt x="302463" y="61417"/>
                    <a:pt x="314284" y="64381"/>
                    <a:pt x="323519" y="69940"/>
                  </a:cubicBezTo>
                  <a:cubicBezTo>
                    <a:pt x="332754" y="75869"/>
                    <a:pt x="340143" y="83280"/>
                    <a:pt x="345684" y="92174"/>
                  </a:cubicBezTo>
                  <a:cubicBezTo>
                    <a:pt x="351225" y="101067"/>
                    <a:pt x="355289" y="111072"/>
                    <a:pt x="357136" y="121448"/>
                  </a:cubicBezTo>
                  <a:cubicBezTo>
                    <a:pt x="359353" y="132195"/>
                    <a:pt x="360092" y="142200"/>
                    <a:pt x="359722" y="151834"/>
                  </a:cubicBezTo>
                  <a:lnTo>
                    <a:pt x="241878" y="151834"/>
                  </a:lnTo>
                  <a:cubicBezTo>
                    <a:pt x="241878" y="158875"/>
                    <a:pt x="242617" y="165545"/>
                    <a:pt x="244464" y="171474"/>
                  </a:cubicBezTo>
                  <a:cubicBezTo>
                    <a:pt x="246311" y="177774"/>
                    <a:pt x="249266" y="183332"/>
                    <a:pt x="253330" y="188150"/>
                  </a:cubicBezTo>
                  <a:cubicBezTo>
                    <a:pt x="257393" y="192967"/>
                    <a:pt x="262565" y="196673"/>
                    <a:pt x="268846" y="199637"/>
                  </a:cubicBezTo>
                  <a:cubicBezTo>
                    <a:pt x="275125" y="202231"/>
                    <a:pt x="282513" y="203713"/>
                    <a:pt x="291010" y="203713"/>
                  </a:cubicBezTo>
                  <a:cubicBezTo>
                    <a:pt x="302093" y="203713"/>
                    <a:pt x="310959" y="201119"/>
                    <a:pt x="317978" y="196302"/>
                  </a:cubicBezTo>
                  <a:cubicBezTo>
                    <a:pt x="324997" y="191114"/>
                    <a:pt x="329430" y="183332"/>
                    <a:pt x="331646" y="172957"/>
                  </a:cubicBezTo>
                  <a:lnTo>
                    <a:pt x="357506" y="172957"/>
                  </a:lnTo>
                  <a:cubicBezTo>
                    <a:pt x="353811" y="190744"/>
                    <a:pt x="346423" y="204084"/>
                    <a:pt x="334601" y="212978"/>
                  </a:cubicBezTo>
                  <a:cubicBezTo>
                    <a:pt x="322780" y="221871"/>
                    <a:pt x="308003" y="226318"/>
                    <a:pt x="289902" y="226318"/>
                  </a:cubicBezTo>
                  <a:cubicBezTo>
                    <a:pt x="277342" y="226318"/>
                    <a:pt x="266628" y="224465"/>
                    <a:pt x="257393" y="220389"/>
                  </a:cubicBezTo>
                  <a:cubicBezTo>
                    <a:pt x="248158" y="216313"/>
                    <a:pt x="240400" y="210384"/>
                    <a:pt x="234120" y="203343"/>
                  </a:cubicBezTo>
                  <a:cubicBezTo>
                    <a:pt x="227839" y="195932"/>
                    <a:pt x="223037" y="187038"/>
                    <a:pt x="219712" y="177033"/>
                  </a:cubicBezTo>
                  <a:cubicBezTo>
                    <a:pt x="216758" y="166657"/>
                    <a:pt x="214910" y="155540"/>
                    <a:pt x="214541" y="143682"/>
                  </a:cubicBezTo>
                  <a:cubicBezTo>
                    <a:pt x="214541" y="131453"/>
                    <a:pt x="216388" y="120707"/>
                    <a:pt x="220082" y="110702"/>
                  </a:cubicBezTo>
                  <a:cubicBezTo>
                    <a:pt x="223776" y="100696"/>
                    <a:pt x="228579" y="91803"/>
                    <a:pt x="235228" y="84762"/>
                  </a:cubicBezTo>
                  <a:cubicBezTo>
                    <a:pt x="241878" y="77351"/>
                    <a:pt x="249635" y="71422"/>
                    <a:pt x="258871" y="67346"/>
                  </a:cubicBezTo>
                  <a:cubicBezTo>
                    <a:pt x="267737" y="63270"/>
                    <a:pt x="277711" y="61417"/>
                    <a:pt x="288424" y="61417"/>
                  </a:cubicBezTo>
                  <a:close/>
                  <a:moveTo>
                    <a:pt x="1297756" y="61366"/>
                  </a:moveTo>
                  <a:lnTo>
                    <a:pt x="1297756" y="88792"/>
                  </a:lnTo>
                  <a:cubicBezTo>
                    <a:pt x="1287443" y="88792"/>
                    <a:pt x="1278604" y="90274"/>
                    <a:pt x="1271237" y="93239"/>
                  </a:cubicBezTo>
                  <a:cubicBezTo>
                    <a:pt x="1263871" y="95833"/>
                    <a:pt x="1257978" y="100281"/>
                    <a:pt x="1253558" y="105840"/>
                  </a:cubicBezTo>
                  <a:cubicBezTo>
                    <a:pt x="1249139" y="111028"/>
                    <a:pt x="1245824" y="117699"/>
                    <a:pt x="1243982" y="125853"/>
                  </a:cubicBezTo>
                  <a:cubicBezTo>
                    <a:pt x="1241772" y="133636"/>
                    <a:pt x="1240667" y="142530"/>
                    <a:pt x="1240667" y="152907"/>
                  </a:cubicBezTo>
                  <a:lnTo>
                    <a:pt x="1240667" y="222953"/>
                  </a:lnTo>
                  <a:lnTo>
                    <a:pt x="1214885" y="222953"/>
                  </a:lnTo>
                  <a:lnTo>
                    <a:pt x="1214885" y="65072"/>
                  </a:lnTo>
                  <a:lnTo>
                    <a:pt x="1239194" y="65072"/>
                  </a:lnTo>
                  <a:lnTo>
                    <a:pt x="1239194" y="98427"/>
                  </a:lnTo>
                  <a:lnTo>
                    <a:pt x="1239931" y="98427"/>
                  </a:lnTo>
                  <a:cubicBezTo>
                    <a:pt x="1246192" y="85456"/>
                    <a:pt x="1253927" y="75820"/>
                    <a:pt x="1263134" y="69890"/>
                  </a:cubicBezTo>
                  <a:cubicBezTo>
                    <a:pt x="1271974" y="63590"/>
                    <a:pt x="1283760" y="60996"/>
                    <a:pt x="1297756" y="61366"/>
                  </a:cubicBezTo>
                  <a:close/>
                  <a:moveTo>
                    <a:pt x="712609" y="61366"/>
                  </a:moveTo>
                  <a:lnTo>
                    <a:pt x="712609" y="88792"/>
                  </a:lnTo>
                  <a:cubicBezTo>
                    <a:pt x="702296" y="88792"/>
                    <a:pt x="693457" y="90274"/>
                    <a:pt x="686090" y="93239"/>
                  </a:cubicBezTo>
                  <a:cubicBezTo>
                    <a:pt x="678724" y="95833"/>
                    <a:pt x="672831" y="100281"/>
                    <a:pt x="668411" y="105840"/>
                  </a:cubicBezTo>
                  <a:cubicBezTo>
                    <a:pt x="663991" y="111028"/>
                    <a:pt x="660677" y="117699"/>
                    <a:pt x="658835" y="125853"/>
                  </a:cubicBezTo>
                  <a:cubicBezTo>
                    <a:pt x="656625" y="133636"/>
                    <a:pt x="655520" y="142530"/>
                    <a:pt x="655520" y="152907"/>
                  </a:cubicBezTo>
                  <a:lnTo>
                    <a:pt x="655520" y="222953"/>
                  </a:lnTo>
                  <a:lnTo>
                    <a:pt x="629738" y="222953"/>
                  </a:lnTo>
                  <a:lnTo>
                    <a:pt x="629738" y="65072"/>
                  </a:lnTo>
                  <a:lnTo>
                    <a:pt x="654047" y="65072"/>
                  </a:lnTo>
                  <a:lnTo>
                    <a:pt x="654047" y="98427"/>
                  </a:lnTo>
                  <a:lnTo>
                    <a:pt x="654783" y="98427"/>
                  </a:lnTo>
                  <a:cubicBezTo>
                    <a:pt x="661045" y="85456"/>
                    <a:pt x="668780" y="75820"/>
                    <a:pt x="677988" y="69890"/>
                  </a:cubicBezTo>
                  <a:cubicBezTo>
                    <a:pt x="686827" y="63590"/>
                    <a:pt x="698613" y="60996"/>
                    <a:pt x="712609" y="61366"/>
                  </a:cubicBezTo>
                  <a:close/>
                  <a:moveTo>
                    <a:pt x="2430206" y="18088"/>
                  </a:moveTo>
                  <a:lnTo>
                    <a:pt x="2456037" y="18088"/>
                  </a:lnTo>
                  <a:lnTo>
                    <a:pt x="2456037" y="65421"/>
                  </a:lnTo>
                  <a:lnTo>
                    <a:pt x="2487402" y="65421"/>
                  </a:lnTo>
                  <a:lnTo>
                    <a:pt x="2487402" y="88348"/>
                  </a:lnTo>
                  <a:lnTo>
                    <a:pt x="2456037" y="88348"/>
                  </a:lnTo>
                  <a:lnTo>
                    <a:pt x="2456037" y="186343"/>
                  </a:lnTo>
                  <a:cubicBezTo>
                    <a:pt x="2456037" y="189302"/>
                    <a:pt x="2456037" y="191520"/>
                    <a:pt x="2456775" y="193369"/>
                  </a:cubicBezTo>
                  <a:cubicBezTo>
                    <a:pt x="2457144" y="195218"/>
                    <a:pt x="2458251" y="196697"/>
                    <a:pt x="2459727" y="197807"/>
                  </a:cubicBezTo>
                  <a:cubicBezTo>
                    <a:pt x="2460834" y="198916"/>
                    <a:pt x="2463048" y="199286"/>
                    <a:pt x="2465631" y="199656"/>
                  </a:cubicBezTo>
                  <a:cubicBezTo>
                    <a:pt x="2468214" y="200026"/>
                    <a:pt x="2471535" y="200026"/>
                    <a:pt x="2475594" y="200026"/>
                  </a:cubicBezTo>
                  <a:lnTo>
                    <a:pt x="2487402" y="200026"/>
                  </a:lnTo>
                  <a:lnTo>
                    <a:pt x="2487402" y="222953"/>
                  </a:lnTo>
                  <a:lnTo>
                    <a:pt x="2467476" y="222953"/>
                  </a:lnTo>
                  <a:cubicBezTo>
                    <a:pt x="2460834" y="222953"/>
                    <a:pt x="2454929" y="222583"/>
                    <a:pt x="2450132" y="221843"/>
                  </a:cubicBezTo>
                  <a:cubicBezTo>
                    <a:pt x="2445704" y="220734"/>
                    <a:pt x="2441645" y="219255"/>
                    <a:pt x="2438693" y="216666"/>
                  </a:cubicBezTo>
                  <a:cubicBezTo>
                    <a:pt x="2435741" y="214078"/>
                    <a:pt x="2433527" y="210750"/>
                    <a:pt x="2432051" y="206312"/>
                  </a:cubicBezTo>
                  <a:cubicBezTo>
                    <a:pt x="2430944" y="201875"/>
                    <a:pt x="2430206" y="195958"/>
                    <a:pt x="2430206" y="188562"/>
                  </a:cubicBezTo>
                  <a:lnTo>
                    <a:pt x="2430206" y="88348"/>
                  </a:lnTo>
                  <a:lnTo>
                    <a:pt x="2403269" y="88348"/>
                  </a:lnTo>
                  <a:lnTo>
                    <a:pt x="2403269" y="65421"/>
                  </a:lnTo>
                  <a:lnTo>
                    <a:pt x="2430206" y="65421"/>
                  </a:lnTo>
                  <a:close/>
                  <a:moveTo>
                    <a:pt x="552771" y="18088"/>
                  </a:moveTo>
                  <a:lnTo>
                    <a:pt x="578602" y="18088"/>
                  </a:lnTo>
                  <a:lnTo>
                    <a:pt x="578602" y="65421"/>
                  </a:lnTo>
                  <a:lnTo>
                    <a:pt x="609967" y="65421"/>
                  </a:lnTo>
                  <a:lnTo>
                    <a:pt x="609967" y="88348"/>
                  </a:lnTo>
                  <a:lnTo>
                    <a:pt x="578602" y="88348"/>
                  </a:lnTo>
                  <a:lnTo>
                    <a:pt x="578602" y="186343"/>
                  </a:lnTo>
                  <a:cubicBezTo>
                    <a:pt x="578602" y="189302"/>
                    <a:pt x="578971" y="191520"/>
                    <a:pt x="579340" y="193369"/>
                  </a:cubicBezTo>
                  <a:cubicBezTo>
                    <a:pt x="579709" y="195218"/>
                    <a:pt x="580816" y="196697"/>
                    <a:pt x="582292" y="197807"/>
                  </a:cubicBezTo>
                  <a:cubicBezTo>
                    <a:pt x="583768" y="198916"/>
                    <a:pt x="585613" y="199286"/>
                    <a:pt x="588196" y="199656"/>
                  </a:cubicBezTo>
                  <a:cubicBezTo>
                    <a:pt x="590779" y="200026"/>
                    <a:pt x="594100" y="200026"/>
                    <a:pt x="598159" y="200026"/>
                  </a:cubicBezTo>
                  <a:lnTo>
                    <a:pt x="609967" y="200026"/>
                  </a:lnTo>
                  <a:lnTo>
                    <a:pt x="609967" y="222953"/>
                  </a:lnTo>
                  <a:lnTo>
                    <a:pt x="590041" y="222953"/>
                  </a:lnTo>
                  <a:cubicBezTo>
                    <a:pt x="583399" y="222953"/>
                    <a:pt x="577864" y="222583"/>
                    <a:pt x="573066" y="221843"/>
                  </a:cubicBezTo>
                  <a:cubicBezTo>
                    <a:pt x="568270" y="220734"/>
                    <a:pt x="564211" y="219255"/>
                    <a:pt x="561258" y="216666"/>
                  </a:cubicBezTo>
                  <a:cubicBezTo>
                    <a:pt x="558306" y="214078"/>
                    <a:pt x="556093" y="210750"/>
                    <a:pt x="554985" y="206312"/>
                  </a:cubicBezTo>
                  <a:cubicBezTo>
                    <a:pt x="553509" y="201875"/>
                    <a:pt x="552771" y="195958"/>
                    <a:pt x="552771" y="188562"/>
                  </a:cubicBezTo>
                  <a:lnTo>
                    <a:pt x="552771" y="88348"/>
                  </a:lnTo>
                  <a:lnTo>
                    <a:pt x="525834" y="88348"/>
                  </a:lnTo>
                  <a:lnTo>
                    <a:pt x="525834" y="65421"/>
                  </a:lnTo>
                  <a:lnTo>
                    <a:pt x="552771" y="65421"/>
                  </a:lnTo>
                  <a:close/>
                  <a:moveTo>
                    <a:pt x="2777448" y="5048"/>
                  </a:moveTo>
                  <a:lnTo>
                    <a:pt x="2803323" y="5048"/>
                  </a:lnTo>
                  <a:lnTo>
                    <a:pt x="2803323" y="222989"/>
                  </a:lnTo>
                  <a:lnTo>
                    <a:pt x="2777448" y="222989"/>
                  </a:lnTo>
                  <a:lnTo>
                    <a:pt x="2777448" y="201898"/>
                  </a:lnTo>
                  <a:lnTo>
                    <a:pt x="2776708" y="201898"/>
                  </a:lnTo>
                  <a:cubicBezTo>
                    <a:pt x="2772642" y="210408"/>
                    <a:pt x="2765989" y="216698"/>
                    <a:pt x="2756747" y="220769"/>
                  </a:cubicBezTo>
                  <a:cubicBezTo>
                    <a:pt x="2747506" y="224469"/>
                    <a:pt x="2737526" y="226319"/>
                    <a:pt x="2726437" y="226319"/>
                  </a:cubicBezTo>
                  <a:cubicBezTo>
                    <a:pt x="2714238" y="226319"/>
                    <a:pt x="2703888" y="224099"/>
                    <a:pt x="2694647" y="219659"/>
                  </a:cubicBezTo>
                  <a:cubicBezTo>
                    <a:pt x="2685775" y="215218"/>
                    <a:pt x="2678013" y="209298"/>
                    <a:pt x="2672099" y="201898"/>
                  </a:cubicBezTo>
                  <a:cubicBezTo>
                    <a:pt x="2666184" y="194127"/>
                    <a:pt x="2661748" y="185617"/>
                    <a:pt x="2658421" y="175626"/>
                  </a:cubicBezTo>
                  <a:cubicBezTo>
                    <a:pt x="2655465" y="165636"/>
                    <a:pt x="2653986" y="154905"/>
                    <a:pt x="2653986" y="143805"/>
                  </a:cubicBezTo>
                  <a:cubicBezTo>
                    <a:pt x="2653986" y="132704"/>
                    <a:pt x="2655465" y="121974"/>
                    <a:pt x="2658421" y="111983"/>
                  </a:cubicBezTo>
                  <a:cubicBezTo>
                    <a:pt x="2661379" y="101993"/>
                    <a:pt x="2665815" y="93482"/>
                    <a:pt x="2671729" y="85712"/>
                  </a:cubicBezTo>
                  <a:cubicBezTo>
                    <a:pt x="2677643" y="78311"/>
                    <a:pt x="2685406" y="72391"/>
                    <a:pt x="2694277" y="68321"/>
                  </a:cubicBezTo>
                  <a:cubicBezTo>
                    <a:pt x="2703518" y="63881"/>
                    <a:pt x="2713868" y="61661"/>
                    <a:pt x="2726067" y="61661"/>
                  </a:cubicBezTo>
                  <a:cubicBezTo>
                    <a:pt x="2730133" y="61661"/>
                    <a:pt x="2734199" y="62031"/>
                    <a:pt x="2739004" y="62771"/>
                  </a:cubicBezTo>
                  <a:cubicBezTo>
                    <a:pt x="2743810" y="63511"/>
                    <a:pt x="2748246" y="64991"/>
                    <a:pt x="2753051" y="66841"/>
                  </a:cubicBezTo>
                  <a:cubicBezTo>
                    <a:pt x="2757856" y="69061"/>
                    <a:pt x="2762292" y="71281"/>
                    <a:pt x="2766358" y="74611"/>
                  </a:cubicBezTo>
                  <a:cubicBezTo>
                    <a:pt x="2770424" y="77571"/>
                    <a:pt x="2774121" y="81642"/>
                    <a:pt x="2776708" y="86452"/>
                  </a:cubicBezTo>
                  <a:lnTo>
                    <a:pt x="2777448" y="86452"/>
                  </a:lnTo>
                  <a:close/>
                  <a:moveTo>
                    <a:pt x="1021151" y="2944"/>
                  </a:moveTo>
                  <a:cubicBezTo>
                    <a:pt x="1023747" y="2944"/>
                    <a:pt x="1026342" y="2944"/>
                    <a:pt x="1029678" y="3314"/>
                  </a:cubicBezTo>
                  <a:cubicBezTo>
                    <a:pt x="1032645" y="3683"/>
                    <a:pt x="1035611" y="4423"/>
                    <a:pt x="1038206" y="5162"/>
                  </a:cubicBezTo>
                  <a:lnTo>
                    <a:pt x="1038206" y="27718"/>
                  </a:lnTo>
                  <a:cubicBezTo>
                    <a:pt x="1035982" y="26978"/>
                    <a:pt x="1033386" y="26609"/>
                    <a:pt x="1030791" y="26239"/>
                  </a:cubicBezTo>
                  <a:cubicBezTo>
                    <a:pt x="1028195" y="25869"/>
                    <a:pt x="1025600" y="25869"/>
                    <a:pt x="1023376" y="25869"/>
                  </a:cubicBezTo>
                  <a:cubicBezTo>
                    <a:pt x="1017073" y="25869"/>
                    <a:pt x="1012253" y="26978"/>
                    <a:pt x="1008545" y="29197"/>
                  </a:cubicBezTo>
                  <a:cubicBezTo>
                    <a:pt x="1005209" y="31785"/>
                    <a:pt x="1003355" y="36592"/>
                    <a:pt x="1003355" y="43248"/>
                  </a:cubicBezTo>
                  <a:lnTo>
                    <a:pt x="1003355" y="65434"/>
                  </a:lnTo>
                  <a:lnTo>
                    <a:pt x="1034128" y="65434"/>
                  </a:lnTo>
                  <a:lnTo>
                    <a:pt x="1034128" y="88359"/>
                  </a:lnTo>
                  <a:lnTo>
                    <a:pt x="1003355" y="88359"/>
                  </a:lnTo>
                  <a:lnTo>
                    <a:pt x="1003355" y="222953"/>
                  </a:lnTo>
                  <a:lnTo>
                    <a:pt x="977402" y="222953"/>
                  </a:lnTo>
                  <a:lnTo>
                    <a:pt x="977402" y="88359"/>
                  </a:lnTo>
                  <a:lnTo>
                    <a:pt x="950707" y="88359"/>
                  </a:lnTo>
                  <a:lnTo>
                    <a:pt x="950707" y="65434"/>
                  </a:lnTo>
                  <a:lnTo>
                    <a:pt x="977402" y="65434"/>
                  </a:lnTo>
                  <a:lnTo>
                    <a:pt x="977402" y="41769"/>
                  </a:lnTo>
                  <a:cubicBezTo>
                    <a:pt x="977402" y="29197"/>
                    <a:pt x="981109" y="19213"/>
                    <a:pt x="988525" y="12558"/>
                  </a:cubicBezTo>
                  <a:cubicBezTo>
                    <a:pt x="995940" y="6272"/>
                    <a:pt x="1007062" y="2944"/>
                    <a:pt x="1021151" y="2944"/>
                  </a:cubicBezTo>
                  <a:close/>
                  <a:moveTo>
                    <a:pt x="1492575" y="0"/>
                  </a:moveTo>
                  <a:cubicBezTo>
                    <a:pt x="1504032" y="0"/>
                    <a:pt x="1514750" y="1478"/>
                    <a:pt x="1524728" y="4804"/>
                  </a:cubicBezTo>
                  <a:cubicBezTo>
                    <a:pt x="1535077" y="7760"/>
                    <a:pt x="1543947" y="12194"/>
                    <a:pt x="1552077" y="18107"/>
                  </a:cubicBezTo>
                  <a:cubicBezTo>
                    <a:pt x="1559839" y="24019"/>
                    <a:pt x="1566491" y="31410"/>
                    <a:pt x="1571665" y="40279"/>
                  </a:cubicBezTo>
                  <a:cubicBezTo>
                    <a:pt x="1577209" y="49147"/>
                    <a:pt x="1580535" y="59125"/>
                    <a:pt x="1582013" y="70950"/>
                  </a:cubicBezTo>
                  <a:lnTo>
                    <a:pt x="1553186" y="70950"/>
                  </a:lnTo>
                  <a:cubicBezTo>
                    <a:pt x="1549860" y="55429"/>
                    <a:pt x="1542838" y="43604"/>
                    <a:pt x="1531750" y="36214"/>
                  </a:cubicBezTo>
                  <a:cubicBezTo>
                    <a:pt x="1520663" y="28454"/>
                    <a:pt x="1507358" y="24389"/>
                    <a:pt x="1492205" y="24389"/>
                  </a:cubicBezTo>
                  <a:cubicBezTo>
                    <a:pt x="1479270" y="24389"/>
                    <a:pt x="1468183" y="26976"/>
                    <a:pt x="1458943" y="31779"/>
                  </a:cubicBezTo>
                  <a:cubicBezTo>
                    <a:pt x="1449704" y="36583"/>
                    <a:pt x="1441943" y="43235"/>
                    <a:pt x="1436029" y="51365"/>
                  </a:cubicBezTo>
                  <a:cubicBezTo>
                    <a:pt x="1430116" y="59864"/>
                    <a:pt x="1425681" y="69102"/>
                    <a:pt x="1422724" y="79819"/>
                  </a:cubicBezTo>
                  <a:cubicBezTo>
                    <a:pt x="1419768" y="90165"/>
                    <a:pt x="1418289" y="101251"/>
                    <a:pt x="1418289" y="112707"/>
                  </a:cubicBezTo>
                  <a:cubicBezTo>
                    <a:pt x="1418289" y="124901"/>
                    <a:pt x="1419768" y="136726"/>
                    <a:pt x="1422724" y="147812"/>
                  </a:cubicBezTo>
                  <a:cubicBezTo>
                    <a:pt x="1425681" y="158898"/>
                    <a:pt x="1430116" y="168506"/>
                    <a:pt x="1436029" y="176636"/>
                  </a:cubicBezTo>
                  <a:cubicBezTo>
                    <a:pt x="1441943" y="185135"/>
                    <a:pt x="1449704" y="191417"/>
                    <a:pt x="1458943" y="196591"/>
                  </a:cubicBezTo>
                  <a:cubicBezTo>
                    <a:pt x="1468183" y="201394"/>
                    <a:pt x="1479640" y="203612"/>
                    <a:pt x="1492575" y="203612"/>
                  </a:cubicBezTo>
                  <a:cubicBezTo>
                    <a:pt x="1502184" y="203612"/>
                    <a:pt x="1510684" y="202134"/>
                    <a:pt x="1518076" y="199177"/>
                  </a:cubicBezTo>
                  <a:cubicBezTo>
                    <a:pt x="1525468" y="195852"/>
                    <a:pt x="1531750" y="191417"/>
                    <a:pt x="1537294" y="185874"/>
                  </a:cubicBezTo>
                  <a:cubicBezTo>
                    <a:pt x="1542468" y="180331"/>
                    <a:pt x="1546903" y="173680"/>
                    <a:pt x="1549860" y="165919"/>
                  </a:cubicBezTo>
                  <a:cubicBezTo>
                    <a:pt x="1552817" y="158159"/>
                    <a:pt x="1554664" y="150030"/>
                    <a:pt x="1555404" y="140791"/>
                  </a:cubicBezTo>
                  <a:lnTo>
                    <a:pt x="1584231" y="140791"/>
                  </a:lnTo>
                  <a:cubicBezTo>
                    <a:pt x="1581274" y="168506"/>
                    <a:pt x="1572035" y="189569"/>
                    <a:pt x="1555773" y="205090"/>
                  </a:cubicBezTo>
                  <a:cubicBezTo>
                    <a:pt x="1539881" y="220241"/>
                    <a:pt x="1518076" y="228001"/>
                    <a:pt x="1489988" y="228001"/>
                  </a:cubicBezTo>
                  <a:cubicBezTo>
                    <a:pt x="1473357" y="228001"/>
                    <a:pt x="1458574" y="225045"/>
                    <a:pt x="1446008" y="219132"/>
                  </a:cubicBezTo>
                  <a:cubicBezTo>
                    <a:pt x="1433073" y="213219"/>
                    <a:pt x="1422724" y="205459"/>
                    <a:pt x="1414593" y="195112"/>
                  </a:cubicBezTo>
                  <a:cubicBezTo>
                    <a:pt x="1406093" y="185135"/>
                    <a:pt x="1399810" y="172941"/>
                    <a:pt x="1395745" y="159268"/>
                  </a:cubicBezTo>
                  <a:cubicBezTo>
                    <a:pt x="1391680" y="145595"/>
                    <a:pt x="1389462" y="130444"/>
                    <a:pt x="1389462" y="114555"/>
                  </a:cubicBezTo>
                  <a:cubicBezTo>
                    <a:pt x="1389462" y="99034"/>
                    <a:pt x="1391680" y="83883"/>
                    <a:pt x="1396114" y="70211"/>
                  </a:cubicBezTo>
                  <a:cubicBezTo>
                    <a:pt x="1400550" y="56169"/>
                    <a:pt x="1407202" y="43974"/>
                    <a:pt x="1415702" y="33627"/>
                  </a:cubicBezTo>
                  <a:cubicBezTo>
                    <a:pt x="1424572" y="23280"/>
                    <a:pt x="1435290" y="15151"/>
                    <a:pt x="1448225" y="9238"/>
                  </a:cubicBezTo>
                  <a:cubicBezTo>
                    <a:pt x="1461161" y="2956"/>
                    <a:pt x="1475944" y="0"/>
                    <a:pt x="1492575" y="0"/>
                  </a:cubicBezTo>
                  <a:close/>
                  <a:moveTo>
                    <a:pt x="106086" y="0"/>
                  </a:moveTo>
                  <a:cubicBezTo>
                    <a:pt x="117545" y="0"/>
                    <a:pt x="128266" y="1478"/>
                    <a:pt x="138617" y="4804"/>
                  </a:cubicBezTo>
                  <a:cubicBezTo>
                    <a:pt x="148598" y="7760"/>
                    <a:pt x="157840" y="12194"/>
                    <a:pt x="165603" y="18107"/>
                  </a:cubicBezTo>
                  <a:cubicBezTo>
                    <a:pt x="173736" y="24019"/>
                    <a:pt x="180021" y="31410"/>
                    <a:pt x="185566" y="40279"/>
                  </a:cubicBezTo>
                  <a:cubicBezTo>
                    <a:pt x="190741" y="49147"/>
                    <a:pt x="194068" y="59125"/>
                    <a:pt x="195917" y="70950"/>
                  </a:cubicBezTo>
                  <a:lnTo>
                    <a:pt x="166712" y="70950"/>
                  </a:lnTo>
                  <a:cubicBezTo>
                    <a:pt x="163755" y="55429"/>
                    <a:pt x="156361" y="43604"/>
                    <a:pt x="145271" y="36214"/>
                  </a:cubicBezTo>
                  <a:cubicBezTo>
                    <a:pt x="134180" y="28454"/>
                    <a:pt x="121242" y="24389"/>
                    <a:pt x="105716" y="24389"/>
                  </a:cubicBezTo>
                  <a:cubicBezTo>
                    <a:pt x="92777" y="24389"/>
                    <a:pt x="81686" y="26976"/>
                    <a:pt x="72445" y="31779"/>
                  </a:cubicBezTo>
                  <a:cubicBezTo>
                    <a:pt x="63203" y="36583"/>
                    <a:pt x="55440" y="43235"/>
                    <a:pt x="49525" y="51365"/>
                  </a:cubicBezTo>
                  <a:cubicBezTo>
                    <a:pt x="43611" y="59864"/>
                    <a:pt x="39175" y="69102"/>
                    <a:pt x="36217" y="79819"/>
                  </a:cubicBezTo>
                  <a:cubicBezTo>
                    <a:pt x="33629" y="90165"/>
                    <a:pt x="32151" y="101251"/>
                    <a:pt x="32151" y="112707"/>
                  </a:cubicBezTo>
                  <a:cubicBezTo>
                    <a:pt x="32151" y="124901"/>
                    <a:pt x="33629" y="136726"/>
                    <a:pt x="36217" y="147812"/>
                  </a:cubicBezTo>
                  <a:cubicBezTo>
                    <a:pt x="39175" y="158898"/>
                    <a:pt x="43611" y="168506"/>
                    <a:pt x="49525" y="176636"/>
                  </a:cubicBezTo>
                  <a:cubicBezTo>
                    <a:pt x="55440" y="185135"/>
                    <a:pt x="63203" y="191417"/>
                    <a:pt x="72445" y="196591"/>
                  </a:cubicBezTo>
                  <a:cubicBezTo>
                    <a:pt x="82056" y="201394"/>
                    <a:pt x="93147" y="203612"/>
                    <a:pt x="106086" y="203612"/>
                  </a:cubicBezTo>
                  <a:cubicBezTo>
                    <a:pt x="115697" y="203612"/>
                    <a:pt x="124199" y="202134"/>
                    <a:pt x="131593" y="199177"/>
                  </a:cubicBezTo>
                  <a:cubicBezTo>
                    <a:pt x="138986" y="195852"/>
                    <a:pt x="145641" y="191417"/>
                    <a:pt x="150816" y="185874"/>
                  </a:cubicBezTo>
                  <a:cubicBezTo>
                    <a:pt x="156361" y="180331"/>
                    <a:pt x="160428" y="173680"/>
                    <a:pt x="163385" y="165919"/>
                  </a:cubicBezTo>
                  <a:cubicBezTo>
                    <a:pt x="166712" y="158159"/>
                    <a:pt x="168561" y="150030"/>
                    <a:pt x="168931" y="140791"/>
                  </a:cubicBezTo>
                  <a:lnTo>
                    <a:pt x="198135" y="140791"/>
                  </a:lnTo>
                  <a:cubicBezTo>
                    <a:pt x="195177" y="168506"/>
                    <a:pt x="185566" y="189569"/>
                    <a:pt x="169670" y="205090"/>
                  </a:cubicBezTo>
                  <a:cubicBezTo>
                    <a:pt x="153404" y="220241"/>
                    <a:pt x="131593" y="228001"/>
                    <a:pt x="103867" y="228001"/>
                  </a:cubicBezTo>
                  <a:cubicBezTo>
                    <a:pt x="86862" y="228001"/>
                    <a:pt x="72075" y="225045"/>
                    <a:pt x="59506" y="219132"/>
                  </a:cubicBezTo>
                  <a:cubicBezTo>
                    <a:pt x="46937" y="213219"/>
                    <a:pt x="36586" y="205459"/>
                    <a:pt x="28083" y="195112"/>
                  </a:cubicBezTo>
                  <a:cubicBezTo>
                    <a:pt x="19581" y="185135"/>
                    <a:pt x="13666" y="172941"/>
                    <a:pt x="9230" y="159268"/>
                  </a:cubicBezTo>
                  <a:cubicBezTo>
                    <a:pt x="5164" y="145595"/>
                    <a:pt x="2946" y="130444"/>
                    <a:pt x="2946" y="114555"/>
                  </a:cubicBezTo>
                  <a:cubicBezTo>
                    <a:pt x="2946" y="99034"/>
                    <a:pt x="5164" y="83883"/>
                    <a:pt x="9970" y="70211"/>
                  </a:cubicBezTo>
                  <a:cubicBezTo>
                    <a:pt x="14405" y="56169"/>
                    <a:pt x="20690" y="43974"/>
                    <a:pt x="29563" y="33627"/>
                  </a:cubicBezTo>
                  <a:cubicBezTo>
                    <a:pt x="38065" y="23280"/>
                    <a:pt x="48786" y="15151"/>
                    <a:pt x="61724" y="9238"/>
                  </a:cubicBezTo>
                  <a:cubicBezTo>
                    <a:pt x="74663" y="2956"/>
                    <a:pt x="89450" y="0"/>
                    <a:pt x="106086"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extLst>
      <p:ext uri="{BB962C8B-B14F-4D97-AF65-F5344CB8AC3E}">
        <p14:creationId xmlns:p14="http://schemas.microsoft.com/office/powerpoint/2010/main" val="3713069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231408"/>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7" r:id="rId4"/>
    <p:sldLayoutId id="2147483668" r:id="rId5"/>
    <p:sldLayoutId id="2147483669" r:id="rId6"/>
    <p:sldLayoutId id="2147483675" r:id="rId7"/>
    <p:sldLayoutId id="2147483671" r:id="rId8"/>
    <p:sldLayoutId id="2147483674" r:id="rId9"/>
    <p:sldLayoutId id="2147483676" r:id="rId10"/>
    <p:sldLayoutId id="2147483678" r:id="rId11"/>
    <p:sldLayoutId id="2147483679" r:id="rId12"/>
    <p:sldLayoutId id="2147483680"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commons.wikimedia.org/wiki/File:Fast-forward-thin-outlined-symbol-in-circular-button.svg" TargetMode="External"/><Relationship Id="rId5" Type="http://schemas.openxmlformats.org/officeDocument/2006/relationships/image" Target="../media/image10.png"/><Relationship Id="rId4" Type="http://schemas.openxmlformats.org/officeDocument/2006/relationships/hyperlink" Target="http://2013.igem.org/Team:TU-Delft/Safety"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EE777AA-B8D3-FB49-99DB-62A2C12C0A95}"/>
              </a:ext>
            </a:extLst>
          </p:cNvPr>
          <p:cNvSpPr>
            <a:spLocks noGrp="1"/>
          </p:cNvSpPr>
          <p:nvPr>
            <p:ph type="title"/>
          </p:nvPr>
        </p:nvSpPr>
        <p:spPr/>
        <p:txBody>
          <a:bodyPr>
            <a:noAutofit/>
          </a:bodyPr>
          <a:lstStyle/>
          <a:p>
            <a:r>
              <a:rPr lang="en-US" sz="2100"/>
              <a:t>The UK government’s vision for connected and automated mobility</a:t>
            </a:r>
          </a:p>
        </p:txBody>
      </p:sp>
      <p:pic>
        <p:nvPicPr>
          <p:cNvPr id="2" name="Picture 4" descr="A picture containing food, drawing&#10;&#10;Description generated with very high confidence">
            <a:extLst>
              <a:ext uri="{FF2B5EF4-FFF2-40B4-BE49-F238E27FC236}">
                <a16:creationId xmlns:a16="http://schemas.microsoft.com/office/drawing/2014/main" id="{85D47C7F-0F3A-4827-ADDF-4C98D5FE6E62}"/>
              </a:ext>
            </a:extLst>
          </p:cNvPr>
          <p:cNvPicPr>
            <a:picLocks noChangeAspect="1"/>
          </p:cNvPicPr>
          <p:nvPr/>
        </p:nvPicPr>
        <p:blipFill>
          <a:blip r:embed="rId3"/>
          <a:stretch>
            <a:fillRect/>
          </a:stretch>
        </p:blipFill>
        <p:spPr>
          <a:xfrm>
            <a:off x="2246489" y="555920"/>
            <a:ext cx="1168401" cy="434738"/>
          </a:xfrm>
          <a:prstGeom prst="rect">
            <a:avLst/>
          </a:prstGeom>
        </p:spPr>
      </p:pic>
      <p:sp>
        <p:nvSpPr>
          <p:cNvPr id="4" name="Subtitle 3">
            <a:extLst>
              <a:ext uri="{FF2B5EF4-FFF2-40B4-BE49-F238E27FC236}">
                <a16:creationId xmlns:a16="http://schemas.microsoft.com/office/drawing/2014/main" id="{D8C36051-01A6-4BAF-B183-273E40D7565A}"/>
              </a:ext>
            </a:extLst>
          </p:cNvPr>
          <p:cNvSpPr>
            <a:spLocks noGrp="1"/>
          </p:cNvSpPr>
          <p:nvPr>
            <p:ph type="subTitle" idx="1"/>
          </p:nvPr>
        </p:nvSpPr>
        <p:spPr>
          <a:xfrm>
            <a:off x="1" y="1113530"/>
            <a:ext cx="11686500" cy="602826"/>
          </a:xfrm>
        </p:spPr>
        <p:txBody>
          <a:bodyPr>
            <a:normAutofit/>
          </a:bodyPr>
          <a:lstStyle/>
          <a:p>
            <a:r>
              <a:rPr lang="en-GB" sz="1800"/>
              <a:t>Centre for Connected and Autonomous Vehicles, Directorate for Future Transport systems &amp; Environment</a:t>
            </a:r>
          </a:p>
        </p:txBody>
      </p:sp>
      <p:pic>
        <p:nvPicPr>
          <p:cNvPr id="3" name="Picture 5" descr="A picture containing tree, outdoor, snow, highway&#10;&#10;Description automatically generated">
            <a:extLst>
              <a:ext uri="{FF2B5EF4-FFF2-40B4-BE49-F238E27FC236}">
                <a16:creationId xmlns:a16="http://schemas.microsoft.com/office/drawing/2014/main" id="{05515F1D-5E21-4C97-8044-9332E6C68D63}"/>
              </a:ext>
            </a:extLst>
          </p:cNvPr>
          <p:cNvPicPr>
            <a:picLocks noGrp="1" noChangeAspect="1"/>
          </p:cNvPicPr>
          <p:nvPr>
            <p:ph type="pic" sz="quarter" idx="17"/>
          </p:nvPr>
        </p:nvPicPr>
        <p:blipFill rotWithShape="1">
          <a:blip r:embed="rId4"/>
          <a:srcRect t="964" b="964"/>
          <a:stretch/>
        </p:blipFill>
        <p:spPr>
          <a:xfrm>
            <a:off x="3816142" y="3253726"/>
            <a:ext cx="1475034" cy="557312"/>
          </a:xfrm>
        </p:spPr>
      </p:pic>
      <p:pic>
        <p:nvPicPr>
          <p:cNvPr id="8" name="Picture 8" descr="A picture containing tree, outdoor, snow, highway&#10;&#10;Description automatically generated">
            <a:extLst>
              <a:ext uri="{FF2B5EF4-FFF2-40B4-BE49-F238E27FC236}">
                <a16:creationId xmlns:a16="http://schemas.microsoft.com/office/drawing/2014/main" id="{90A858A1-E06D-4A3C-92A1-1E97ACD35B91}"/>
              </a:ext>
            </a:extLst>
          </p:cNvPr>
          <p:cNvPicPr>
            <a:picLocks noGrp="1" noChangeAspect="1"/>
          </p:cNvPicPr>
          <p:nvPr>
            <p:ph type="pic" sz="quarter" idx="11"/>
          </p:nvPr>
        </p:nvPicPr>
        <p:blipFill rotWithShape="1">
          <a:blip r:embed="rId4"/>
          <a:srcRect t="9" b="9"/>
          <a:stretch/>
        </p:blipFill>
        <p:spPr>
          <a:xfrm>
            <a:off x="0" y="1774921"/>
            <a:ext cx="12192000" cy="4606501"/>
          </a:xfrm>
        </p:spPr>
      </p:pic>
    </p:spTree>
    <p:extLst>
      <p:ext uri="{BB962C8B-B14F-4D97-AF65-F5344CB8AC3E}">
        <p14:creationId xmlns:p14="http://schemas.microsoft.com/office/powerpoint/2010/main" val="259205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F88D-4BA4-4027-8C32-FABF243074A1}"/>
              </a:ext>
            </a:extLst>
          </p:cNvPr>
          <p:cNvSpPr>
            <a:spLocks noGrp="1"/>
          </p:cNvSpPr>
          <p:nvPr>
            <p:ph type="title"/>
          </p:nvPr>
        </p:nvSpPr>
        <p:spPr>
          <a:xfrm>
            <a:off x="499560" y="339160"/>
            <a:ext cx="11192879" cy="717584"/>
          </a:xfrm>
        </p:spPr>
        <p:txBody>
          <a:bodyPr>
            <a:noAutofit/>
          </a:bodyPr>
          <a:lstStyle/>
          <a:p>
            <a:r>
              <a:rPr lang="en-GB" sz="2800"/>
              <a:t>The UK government’s vision for connected and automated mobility</a:t>
            </a:r>
          </a:p>
        </p:txBody>
      </p:sp>
      <p:sp>
        <p:nvSpPr>
          <p:cNvPr id="3" name="Content Placeholder 2">
            <a:extLst>
              <a:ext uri="{FF2B5EF4-FFF2-40B4-BE49-F238E27FC236}">
                <a16:creationId xmlns:a16="http://schemas.microsoft.com/office/drawing/2014/main" id="{BE31EC01-12C0-4336-BA22-CCC643FF880C}"/>
              </a:ext>
            </a:extLst>
          </p:cNvPr>
          <p:cNvSpPr>
            <a:spLocks noGrp="1"/>
          </p:cNvSpPr>
          <p:nvPr>
            <p:ph idx="1"/>
          </p:nvPr>
        </p:nvSpPr>
        <p:spPr>
          <a:xfrm>
            <a:off x="617884" y="1409921"/>
            <a:ext cx="10393286" cy="2270050"/>
          </a:xfrm>
        </p:spPr>
        <p:txBody>
          <a:bodyPr lIns="91440" tIns="45720" rIns="91440" bIns="45720" anchor="t">
            <a:normAutofit/>
          </a:bodyPr>
          <a:lstStyle/>
          <a:p>
            <a:pPr marL="0" indent="0" algn="ctr">
              <a:buNone/>
            </a:pPr>
            <a:r>
              <a:rPr lang="en-GB" sz="2400">
                <a:solidFill>
                  <a:srgbClr val="4D8398"/>
                </a:solidFill>
              </a:rPr>
              <a:t>Capturing the social, economic and environmental benefits of self-driving vehicles</a:t>
            </a:r>
            <a:r>
              <a:rPr lang="en-GB" sz="2400">
                <a:solidFill>
                  <a:srgbClr val="4D8398"/>
                </a:solidFill>
                <a:cs typeface="Arial"/>
              </a:rPr>
              <a:t> through their safe, secure and equitable deployment and commercialisation.</a:t>
            </a:r>
          </a:p>
          <a:p>
            <a:pPr marL="0" indent="0">
              <a:buNone/>
            </a:pPr>
            <a:endParaRPr lang="en-GB" sz="1600">
              <a:solidFill>
                <a:srgbClr val="002060"/>
              </a:solidFill>
            </a:endParaRPr>
          </a:p>
          <a:p>
            <a:pPr marL="0" indent="0">
              <a:buNone/>
            </a:pPr>
            <a:endParaRPr lang="en-GB" sz="1600"/>
          </a:p>
          <a:p>
            <a:pPr marL="0" indent="0" algn="ctr">
              <a:buNone/>
            </a:pPr>
            <a:endParaRPr lang="en-GB"/>
          </a:p>
        </p:txBody>
      </p:sp>
      <p:sp>
        <p:nvSpPr>
          <p:cNvPr id="7" name="Rectangle: Rounded Corners 6">
            <a:extLst>
              <a:ext uri="{FF2B5EF4-FFF2-40B4-BE49-F238E27FC236}">
                <a16:creationId xmlns:a16="http://schemas.microsoft.com/office/drawing/2014/main" id="{A0E0A666-A20B-43F4-831F-F1DF1BD81290}"/>
              </a:ext>
            </a:extLst>
          </p:cNvPr>
          <p:cNvSpPr/>
          <p:nvPr/>
        </p:nvSpPr>
        <p:spPr>
          <a:xfrm>
            <a:off x="1471453" y="4657058"/>
            <a:ext cx="2199861" cy="1285308"/>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Safer roads</a:t>
            </a:r>
          </a:p>
        </p:txBody>
      </p:sp>
      <p:sp>
        <p:nvSpPr>
          <p:cNvPr id="8" name="Rectangle: Rounded Corners 7">
            <a:extLst>
              <a:ext uri="{FF2B5EF4-FFF2-40B4-BE49-F238E27FC236}">
                <a16:creationId xmlns:a16="http://schemas.microsoft.com/office/drawing/2014/main" id="{E4FC25A6-3159-412E-89FF-1AD548D49A5D}"/>
              </a:ext>
            </a:extLst>
          </p:cNvPr>
          <p:cNvSpPr/>
          <p:nvPr/>
        </p:nvSpPr>
        <p:spPr>
          <a:xfrm>
            <a:off x="3823714" y="4657058"/>
            <a:ext cx="2199861" cy="1285308"/>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Improving access to transport</a:t>
            </a:r>
          </a:p>
        </p:txBody>
      </p:sp>
      <p:sp>
        <p:nvSpPr>
          <p:cNvPr id="9" name="Rectangle: Rounded Corners 8">
            <a:extLst>
              <a:ext uri="{FF2B5EF4-FFF2-40B4-BE49-F238E27FC236}">
                <a16:creationId xmlns:a16="http://schemas.microsoft.com/office/drawing/2014/main" id="{FB5B0A36-AD32-433C-BE6C-B26DD6D7EC09}"/>
              </a:ext>
            </a:extLst>
          </p:cNvPr>
          <p:cNvSpPr/>
          <p:nvPr/>
        </p:nvSpPr>
        <p:spPr>
          <a:xfrm>
            <a:off x="6175975" y="4657058"/>
            <a:ext cx="2199861" cy="1285307"/>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Increasing UK productivity and economic growth</a:t>
            </a:r>
          </a:p>
        </p:txBody>
      </p:sp>
      <p:sp>
        <p:nvSpPr>
          <p:cNvPr id="10" name="Rectangle: Rounded Corners 9">
            <a:extLst>
              <a:ext uri="{FF2B5EF4-FFF2-40B4-BE49-F238E27FC236}">
                <a16:creationId xmlns:a16="http://schemas.microsoft.com/office/drawing/2014/main" id="{2528B5B3-EAD6-4F10-BAEA-D789BE22E322}"/>
              </a:ext>
            </a:extLst>
          </p:cNvPr>
          <p:cNvSpPr/>
          <p:nvPr/>
        </p:nvSpPr>
        <p:spPr>
          <a:xfrm>
            <a:off x="8587871" y="4657060"/>
            <a:ext cx="2199861" cy="1285306"/>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Reducing the environmental impact of transport</a:t>
            </a:r>
          </a:p>
        </p:txBody>
      </p:sp>
      <p:sp>
        <p:nvSpPr>
          <p:cNvPr id="11" name="Rectangle: Rounded Corners 10">
            <a:extLst>
              <a:ext uri="{FF2B5EF4-FFF2-40B4-BE49-F238E27FC236}">
                <a16:creationId xmlns:a16="http://schemas.microsoft.com/office/drawing/2014/main" id="{50370909-DD99-4481-BCC1-2210D5EEB6B1}"/>
              </a:ext>
            </a:extLst>
          </p:cNvPr>
          <p:cNvSpPr/>
          <p:nvPr/>
        </p:nvSpPr>
        <p:spPr>
          <a:xfrm>
            <a:off x="1421471" y="3008216"/>
            <a:ext cx="2249843" cy="1550142"/>
          </a:xfrm>
          <a:prstGeom prst="roundRect">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000" r="-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Rounded Corners 11">
            <a:extLst>
              <a:ext uri="{FF2B5EF4-FFF2-40B4-BE49-F238E27FC236}">
                <a16:creationId xmlns:a16="http://schemas.microsoft.com/office/drawing/2014/main" id="{D5662A7E-3EF1-4D88-8B68-4BDA1D28C717}"/>
              </a:ext>
            </a:extLst>
          </p:cNvPr>
          <p:cNvSpPr/>
          <p:nvPr/>
        </p:nvSpPr>
        <p:spPr>
          <a:xfrm>
            <a:off x="3904398" y="3239332"/>
            <a:ext cx="2038491" cy="1285309"/>
          </a:xfrm>
          <a:prstGeom prst="roundRect">
            <a:avLst/>
          </a:prstGeom>
          <a: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026" name="Picture 2" descr="Productivity Policy for Places - OECD">
            <a:extLst>
              <a:ext uri="{FF2B5EF4-FFF2-40B4-BE49-F238E27FC236}">
                <a16:creationId xmlns:a16="http://schemas.microsoft.com/office/drawing/2014/main" id="{11E8FE5A-7CED-43A4-96E3-03251194C5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7237" y="3130347"/>
            <a:ext cx="1578446" cy="1394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ening the transport sector in the post COVID-19 recovery could create up  to 15 ‎million jobs worldwide | THE PEP - UNECE">
            <a:extLst>
              <a:ext uri="{FF2B5EF4-FFF2-40B4-BE49-F238E27FC236}">
                <a16:creationId xmlns:a16="http://schemas.microsoft.com/office/drawing/2014/main" id="{483483CC-3EC7-427F-A54D-FD8688BDA2E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57" t="16585" r="1674" b="10223"/>
          <a:stretch/>
        </p:blipFill>
        <p:spPr bwMode="auto">
          <a:xfrm>
            <a:off x="8587871" y="3287771"/>
            <a:ext cx="2202959" cy="118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7D5D-8344-4FE7-B7E9-90E76E01E20E}"/>
              </a:ext>
            </a:extLst>
          </p:cNvPr>
          <p:cNvSpPr>
            <a:spLocks noGrp="1"/>
          </p:cNvSpPr>
          <p:nvPr>
            <p:ph type="title"/>
          </p:nvPr>
        </p:nvSpPr>
        <p:spPr>
          <a:xfrm>
            <a:off x="1889919" y="652541"/>
            <a:ext cx="8412162" cy="806146"/>
          </a:xfrm>
        </p:spPr>
        <p:txBody>
          <a:bodyPr>
            <a:normAutofit fontScale="90000"/>
          </a:bodyPr>
          <a:lstStyle/>
          <a:p>
            <a:r>
              <a:rPr lang="en-GB" sz="3200"/>
              <a:t>Self-driving vehicles – where is the technology now?</a:t>
            </a:r>
          </a:p>
        </p:txBody>
      </p:sp>
      <p:graphicFrame>
        <p:nvGraphicFramePr>
          <p:cNvPr id="15" name="Diagram 14">
            <a:extLst>
              <a:ext uri="{FF2B5EF4-FFF2-40B4-BE49-F238E27FC236}">
                <a16:creationId xmlns:a16="http://schemas.microsoft.com/office/drawing/2014/main" id="{5F57E389-8112-4E84-9485-EE27425DEF65}"/>
              </a:ext>
            </a:extLst>
          </p:cNvPr>
          <p:cNvGraphicFramePr/>
          <p:nvPr>
            <p:extLst>
              <p:ext uri="{D42A27DB-BD31-4B8C-83A1-F6EECF244321}">
                <p14:modId xmlns:p14="http://schemas.microsoft.com/office/powerpoint/2010/main" val="3548271253"/>
              </p:ext>
            </p:extLst>
          </p:nvPr>
        </p:nvGraphicFramePr>
        <p:xfrm>
          <a:off x="1467076" y="1458687"/>
          <a:ext cx="9144000" cy="4881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50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02D9B5-CD24-439B-ACC3-966594ECFC01}"/>
              </a:ext>
            </a:extLst>
          </p:cNvPr>
          <p:cNvSpPr>
            <a:spLocks noGrp="1"/>
          </p:cNvSpPr>
          <p:nvPr>
            <p:ph type="sldNum" sz="quarter" idx="12"/>
          </p:nvPr>
        </p:nvSpPr>
        <p:spPr>
          <a:xfrm>
            <a:off x="11170589" y="6434245"/>
            <a:ext cx="513675" cy="365125"/>
          </a:xfrm>
          <a:prstGeom prst="rect">
            <a:avLst/>
          </a:prstGeom>
        </p:spPr>
        <p:txBody>
          <a:bodyPr anchor="ctr">
            <a:normAutofit/>
          </a:bodyPr>
          <a:lstStyle/>
          <a:p>
            <a:pPr>
              <a:spcAft>
                <a:spcPts val="600"/>
              </a:spcAft>
            </a:pPr>
            <a:fld id="{1F530423-F2DA-4A11-9E75-1EB6423D69A6}" type="slidenum">
              <a:rPr lang="en-GB" smtClean="0"/>
              <a:pPr>
                <a:spcAft>
                  <a:spcPts val="600"/>
                </a:spcAft>
              </a:pPr>
              <a:t>4</a:t>
            </a:fld>
            <a:endParaRPr lang="en-GB"/>
          </a:p>
        </p:txBody>
      </p:sp>
      <p:sp>
        <p:nvSpPr>
          <p:cNvPr id="6" name="Title 5">
            <a:extLst>
              <a:ext uri="{FF2B5EF4-FFF2-40B4-BE49-F238E27FC236}">
                <a16:creationId xmlns:a16="http://schemas.microsoft.com/office/drawing/2014/main" id="{49B75E04-F521-4A5E-963E-EFADCB5FBAD2}"/>
              </a:ext>
            </a:extLst>
          </p:cNvPr>
          <p:cNvSpPr>
            <a:spLocks noGrp="1"/>
          </p:cNvSpPr>
          <p:nvPr>
            <p:ph type="title"/>
          </p:nvPr>
        </p:nvSpPr>
        <p:spPr>
          <a:xfrm>
            <a:off x="503243" y="442703"/>
            <a:ext cx="11181021" cy="704348"/>
          </a:xfrm>
        </p:spPr>
        <p:txBody>
          <a:bodyPr lIns="90000" tIns="45720" rIns="90000" bIns="45720" anchor="b">
            <a:noAutofit/>
          </a:bodyPr>
          <a:lstStyle/>
          <a:p>
            <a:r>
              <a:rPr lang="en-US" sz="2800"/>
              <a:t>Enabling the safe initial deployment of self-driving vehicles by 2025</a:t>
            </a:r>
          </a:p>
        </p:txBody>
      </p:sp>
      <p:sp>
        <p:nvSpPr>
          <p:cNvPr id="17" name="Rectangle: Rounded Corners 16">
            <a:extLst>
              <a:ext uri="{FF2B5EF4-FFF2-40B4-BE49-F238E27FC236}">
                <a16:creationId xmlns:a16="http://schemas.microsoft.com/office/drawing/2014/main" id="{7754E083-14AB-4C18-AF66-58DDDB7E6FB6}"/>
              </a:ext>
            </a:extLst>
          </p:cNvPr>
          <p:cNvSpPr/>
          <p:nvPr/>
        </p:nvSpPr>
        <p:spPr>
          <a:xfrm>
            <a:off x="2232579" y="1948670"/>
            <a:ext cx="2199861" cy="1702904"/>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Comprehensive regulatory and legislative framework</a:t>
            </a:r>
          </a:p>
        </p:txBody>
      </p:sp>
      <p:sp>
        <p:nvSpPr>
          <p:cNvPr id="19" name="Rectangle: Rounded Corners 18">
            <a:extLst>
              <a:ext uri="{FF2B5EF4-FFF2-40B4-BE49-F238E27FC236}">
                <a16:creationId xmlns:a16="http://schemas.microsoft.com/office/drawing/2014/main" id="{B58C01D6-6C48-4A95-97C4-2F6B9B29AA34}"/>
              </a:ext>
            </a:extLst>
          </p:cNvPr>
          <p:cNvSpPr/>
          <p:nvPr/>
        </p:nvSpPr>
        <p:spPr>
          <a:xfrm>
            <a:off x="5207227" y="1932300"/>
            <a:ext cx="2199861" cy="1702904"/>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Commercial market for CAM technology</a:t>
            </a:r>
          </a:p>
        </p:txBody>
      </p:sp>
      <p:sp>
        <p:nvSpPr>
          <p:cNvPr id="20" name="Rectangle: Rounded Corners 19">
            <a:extLst>
              <a:ext uri="{FF2B5EF4-FFF2-40B4-BE49-F238E27FC236}">
                <a16:creationId xmlns:a16="http://schemas.microsoft.com/office/drawing/2014/main" id="{0E703AC6-EA3A-4074-BD05-A2D3AC61928A}"/>
              </a:ext>
            </a:extLst>
          </p:cNvPr>
          <p:cNvSpPr/>
          <p:nvPr/>
        </p:nvSpPr>
        <p:spPr>
          <a:xfrm>
            <a:off x="8038835" y="1927379"/>
            <a:ext cx="2199861" cy="1702904"/>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Strong UK based supply chain and skills</a:t>
            </a:r>
          </a:p>
        </p:txBody>
      </p:sp>
      <p:sp>
        <p:nvSpPr>
          <p:cNvPr id="21" name="Rectangle: Rounded Corners 20">
            <a:extLst>
              <a:ext uri="{FF2B5EF4-FFF2-40B4-BE49-F238E27FC236}">
                <a16:creationId xmlns:a16="http://schemas.microsoft.com/office/drawing/2014/main" id="{DBE2B273-C8F1-4CA7-BCD6-E6A336043E57}"/>
              </a:ext>
            </a:extLst>
          </p:cNvPr>
          <p:cNvSpPr/>
          <p:nvPr/>
        </p:nvSpPr>
        <p:spPr>
          <a:xfrm>
            <a:off x="3540186" y="3993117"/>
            <a:ext cx="2199861" cy="1702904"/>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Services designed with the public's needs in mind</a:t>
            </a:r>
            <a:endParaRPr lang="en-US"/>
          </a:p>
        </p:txBody>
      </p:sp>
      <p:sp>
        <p:nvSpPr>
          <p:cNvPr id="22" name="Rectangle: Rounded Corners 21">
            <a:extLst>
              <a:ext uri="{FF2B5EF4-FFF2-40B4-BE49-F238E27FC236}">
                <a16:creationId xmlns:a16="http://schemas.microsoft.com/office/drawing/2014/main" id="{AC489B49-E6B8-4C5D-8679-0802F211B29A}"/>
              </a:ext>
            </a:extLst>
          </p:cNvPr>
          <p:cNvSpPr/>
          <p:nvPr/>
        </p:nvSpPr>
        <p:spPr>
          <a:xfrm>
            <a:off x="6199264" y="3993117"/>
            <a:ext cx="2199861" cy="1702904"/>
          </a:xfrm>
          <a:prstGeom prst="roundRect">
            <a:avLst/>
          </a:prstGeom>
          <a:solidFill>
            <a:srgbClr val="004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Public trust in CAM</a:t>
            </a:r>
          </a:p>
        </p:txBody>
      </p:sp>
    </p:spTree>
    <p:extLst>
      <p:ext uri="{BB962C8B-B14F-4D97-AF65-F5344CB8AC3E}">
        <p14:creationId xmlns:p14="http://schemas.microsoft.com/office/powerpoint/2010/main" val="159098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8EC5-5BC1-41EA-9A91-A769372E349B}"/>
              </a:ext>
            </a:extLst>
          </p:cNvPr>
          <p:cNvSpPr>
            <a:spLocks noGrp="1"/>
          </p:cNvSpPr>
          <p:nvPr>
            <p:ph type="title"/>
          </p:nvPr>
        </p:nvSpPr>
        <p:spPr/>
        <p:txBody>
          <a:bodyPr/>
          <a:lstStyle/>
          <a:p>
            <a:r>
              <a:rPr lang="en-GB"/>
              <a:t>Priorities for next 6 months and beyond</a:t>
            </a:r>
          </a:p>
        </p:txBody>
      </p:sp>
      <p:graphicFrame>
        <p:nvGraphicFramePr>
          <p:cNvPr id="4" name="Content Placeholder 3">
            <a:extLst>
              <a:ext uri="{FF2B5EF4-FFF2-40B4-BE49-F238E27FC236}">
                <a16:creationId xmlns:a16="http://schemas.microsoft.com/office/drawing/2014/main" id="{F24D9A51-8C2F-448E-AC99-D3C0DAA1C42C}"/>
              </a:ext>
            </a:extLst>
          </p:cNvPr>
          <p:cNvGraphicFramePr>
            <a:graphicFrameLocks noGrp="1"/>
          </p:cNvGraphicFramePr>
          <p:nvPr>
            <p:ph idx="1"/>
            <p:extLst>
              <p:ext uri="{D42A27DB-BD31-4B8C-83A1-F6EECF244321}">
                <p14:modId xmlns:p14="http://schemas.microsoft.com/office/powerpoint/2010/main" val="3610103021"/>
              </p:ext>
            </p:extLst>
          </p:nvPr>
        </p:nvGraphicFramePr>
        <p:xfrm>
          <a:off x="860521" y="1456012"/>
          <a:ext cx="10197880" cy="428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41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Placeholder 101">
            <a:extLst>
              <a:ext uri="{FF2B5EF4-FFF2-40B4-BE49-F238E27FC236}">
                <a16:creationId xmlns:a16="http://schemas.microsoft.com/office/drawing/2014/main" id="{85169306-DE54-49B3-B546-19B4E40891D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8345" b="18345"/>
          <a:stretch>
            <a:fillRect/>
          </a:stretch>
        </p:blipFill>
        <p:spPr/>
      </p:pic>
      <p:sp>
        <p:nvSpPr>
          <p:cNvPr id="121" name="Title 120">
            <a:extLst>
              <a:ext uri="{FF2B5EF4-FFF2-40B4-BE49-F238E27FC236}">
                <a16:creationId xmlns:a16="http://schemas.microsoft.com/office/drawing/2014/main" id="{EDE5C2ED-241F-4EDE-9486-FAF47DCF3F65}"/>
              </a:ext>
            </a:extLst>
          </p:cNvPr>
          <p:cNvSpPr>
            <a:spLocks noGrp="1"/>
          </p:cNvSpPr>
          <p:nvPr>
            <p:ph type="title"/>
          </p:nvPr>
        </p:nvSpPr>
        <p:spPr>
          <a:xfrm>
            <a:off x="514268" y="1479818"/>
            <a:ext cx="5391264" cy="1169464"/>
          </a:xfrm>
        </p:spPr>
        <p:txBody>
          <a:bodyPr/>
          <a:lstStyle/>
          <a:p>
            <a:r>
              <a:rPr lang="en-GB"/>
              <a:t>Contact us</a:t>
            </a:r>
          </a:p>
        </p:txBody>
      </p:sp>
      <p:sp>
        <p:nvSpPr>
          <p:cNvPr id="4" name="Text Placeholder 3">
            <a:extLst>
              <a:ext uri="{FF2B5EF4-FFF2-40B4-BE49-F238E27FC236}">
                <a16:creationId xmlns:a16="http://schemas.microsoft.com/office/drawing/2014/main" id="{466ED7CF-322D-4DEF-B4B7-4EA2D41452B0}"/>
              </a:ext>
            </a:extLst>
          </p:cNvPr>
          <p:cNvSpPr>
            <a:spLocks noGrp="1"/>
          </p:cNvSpPr>
          <p:nvPr>
            <p:ph type="body" idx="1"/>
          </p:nvPr>
        </p:nvSpPr>
        <p:spPr>
          <a:xfrm>
            <a:off x="1226413" y="3006920"/>
            <a:ext cx="4650897" cy="569230"/>
          </a:xfrm>
        </p:spPr>
        <p:txBody>
          <a:bodyPr anchor="t">
            <a:noAutofit/>
          </a:bodyPr>
          <a:lstStyle/>
          <a:p>
            <a:r>
              <a:rPr lang="en-GB" sz="2800"/>
              <a:t>enquiries@ccav.gov.uk</a:t>
            </a:r>
            <a:endParaRPr lang="en-GB" sz="2800">
              <a:cs typeface="Arial"/>
            </a:endParaRPr>
          </a:p>
        </p:txBody>
      </p:sp>
      <p:sp>
        <p:nvSpPr>
          <p:cNvPr id="5" name="Slide Number Placeholder 4">
            <a:extLst>
              <a:ext uri="{FF2B5EF4-FFF2-40B4-BE49-F238E27FC236}">
                <a16:creationId xmlns:a16="http://schemas.microsoft.com/office/drawing/2014/main" id="{E8436A5B-E908-45A2-91AD-FF83B70553A7}"/>
              </a:ext>
            </a:extLst>
          </p:cNvPr>
          <p:cNvSpPr>
            <a:spLocks noGrp="1"/>
          </p:cNvSpPr>
          <p:nvPr>
            <p:ph type="sldNum" sz="quarter" idx="12"/>
          </p:nvPr>
        </p:nvSpPr>
        <p:spPr/>
        <p:txBody>
          <a:bodyPr/>
          <a:lstStyle/>
          <a:p>
            <a:fld id="{1F530423-F2DA-4A11-9E75-1EB6423D69A6}" type="slidenum">
              <a:rPr lang="en-GB" smtClean="0"/>
              <a:pPr/>
              <a:t>6</a:t>
            </a:fld>
            <a:endParaRPr lang="en-GB"/>
          </a:p>
        </p:txBody>
      </p:sp>
      <p:pic>
        <p:nvPicPr>
          <p:cNvPr id="109" name="Picture Placeholder 108">
            <a:extLst>
              <a:ext uri="{FF2B5EF4-FFF2-40B4-BE49-F238E27FC236}">
                <a16:creationId xmlns:a16="http://schemas.microsoft.com/office/drawing/2014/main" id="{017E7FAE-B710-424A-904E-7AD74773E93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5481" b="15481"/>
          <a:stretch>
            <a:fillRect/>
          </a:stretch>
        </p:blipFill>
        <p:spPr/>
      </p:pic>
      <p:pic>
        <p:nvPicPr>
          <p:cNvPr id="115" name="Picture Placeholder 114">
            <a:extLst>
              <a:ext uri="{FF2B5EF4-FFF2-40B4-BE49-F238E27FC236}">
                <a16:creationId xmlns:a16="http://schemas.microsoft.com/office/drawing/2014/main" id="{91E526DC-74B5-48AB-A068-8EA615120BD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9072" r="9072"/>
          <a:stretch>
            <a:fillRect/>
          </a:stretch>
        </p:blipFill>
        <p:spPr>
          <a:xfrm>
            <a:off x="498834" y="2956859"/>
            <a:ext cx="576000" cy="438647"/>
          </a:xfrm>
        </p:spPr>
      </p:pic>
      <p:sp>
        <p:nvSpPr>
          <p:cNvPr id="26" name="Text Placeholder 25">
            <a:extLst>
              <a:ext uri="{FF2B5EF4-FFF2-40B4-BE49-F238E27FC236}">
                <a16:creationId xmlns:a16="http://schemas.microsoft.com/office/drawing/2014/main" id="{F41E760F-0A43-4650-AD60-CE40BF48249A}"/>
              </a:ext>
            </a:extLst>
          </p:cNvPr>
          <p:cNvSpPr>
            <a:spLocks noGrp="1"/>
          </p:cNvSpPr>
          <p:nvPr>
            <p:ph type="body" idx="20"/>
          </p:nvPr>
        </p:nvSpPr>
        <p:spPr>
          <a:xfrm>
            <a:off x="1226414" y="3515671"/>
            <a:ext cx="4650896" cy="569230"/>
          </a:xfrm>
        </p:spPr>
        <p:txBody>
          <a:bodyPr anchor="t">
            <a:normAutofit/>
          </a:bodyPr>
          <a:lstStyle/>
          <a:p>
            <a:r>
              <a:rPr lang="en-GB" sz="2800"/>
              <a:t>gov.uk/</a:t>
            </a:r>
            <a:r>
              <a:rPr lang="en-GB" sz="2800" err="1"/>
              <a:t>ccav</a:t>
            </a:r>
            <a:endParaRPr lang="en-GB" sz="2800">
              <a:cs typeface="Arial"/>
            </a:endParaRPr>
          </a:p>
        </p:txBody>
      </p:sp>
      <p:sp>
        <p:nvSpPr>
          <p:cNvPr id="28" name="Text Placeholder 27">
            <a:extLst>
              <a:ext uri="{FF2B5EF4-FFF2-40B4-BE49-F238E27FC236}">
                <a16:creationId xmlns:a16="http://schemas.microsoft.com/office/drawing/2014/main" id="{0CA1466E-47FC-46DE-8516-D5F2640DC81C}"/>
              </a:ext>
            </a:extLst>
          </p:cNvPr>
          <p:cNvSpPr>
            <a:spLocks noGrp="1"/>
          </p:cNvSpPr>
          <p:nvPr>
            <p:ph type="body" idx="22"/>
          </p:nvPr>
        </p:nvSpPr>
        <p:spPr>
          <a:xfrm>
            <a:off x="1181258" y="4186371"/>
            <a:ext cx="4650896" cy="569230"/>
          </a:xfrm>
        </p:spPr>
        <p:txBody>
          <a:bodyPr anchor="t">
            <a:normAutofit/>
          </a:bodyPr>
          <a:lstStyle/>
          <a:p>
            <a:r>
              <a:rPr lang="en-GB" sz="2800"/>
              <a:t>@</a:t>
            </a:r>
            <a:r>
              <a:rPr lang="en-GB" sz="2800" err="1"/>
              <a:t>ccavgovuk</a:t>
            </a:r>
            <a:endParaRPr lang="en-GB" sz="2800">
              <a:cs typeface="Arial"/>
            </a:endParaRPr>
          </a:p>
        </p:txBody>
      </p:sp>
      <p:pic>
        <p:nvPicPr>
          <p:cNvPr id="117" name="Picture Placeholder 116">
            <a:extLst>
              <a:ext uri="{FF2B5EF4-FFF2-40B4-BE49-F238E27FC236}">
                <a16:creationId xmlns:a16="http://schemas.microsoft.com/office/drawing/2014/main" id="{D8719380-7FBF-44AF-9867-651A729C8F53}"/>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rcRect l="1425" r="1425"/>
          <a:stretch>
            <a:fillRect/>
          </a:stretch>
        </p:blipFill>
        <p:spPr>
          <a:xfrm>
            <a:off x="498834" y="3577105"/>
            <a:ext cx="564756" cy="438647"/>
          </a:xfrm>
        </p:spPr>
      </p:pic>
      <p:pic>
        <p:nvPicPr>
          <p:cNvPr id="119" name="Picture Placeholder 118">
            <a:extLst>
              <a:ext uri="{FF2B5EF4-FFF2-40B4-BE49-F238E27FC236}">
                <a16:creationId xmlns:a16="http://schemas.microsoft.com/office/drawing/2014/main" id="{F7E09E87-D9E2-4D72-9FEF-C87EA28EB0AF}"/>
              </a:ext>
            </a:extLst>
          </p:cNvPr>
          <p:cNvPicPr>
            <a:picLocks noGrp="1" noChangeAspect="1"/>
          </p:cNvPicPr>
          <p:nvPr>
            <p:ph type="pic" sz="quarter" idx="25"/>
          </p:nvPr>
        </p:nvPicPr>
        <p:blipFill>
          <a:blip r:embed="rId6">
            <a:extLst>
              <a:ext uri="{28A0092B-C50C-407E-A947-70E740481C1C}">
                <a14:useLocalDpi xmlns:a14="http://schemas.microsoft.com/office/drawing/2010/main" val="0"/>
              </a:ext>
            </a:extLst>
          </a:blip>
          <a:srcRect/>
          <a:stretch>
            <a:fillRect/>
          </a:stretch>
        </p:blipFill>
        <p:spPr>
          <a:xfrm>
            <a:off x="498834" y="4128675"/>
            <a:ext cx="576000" cy="576000"/>
          </a:xfrm>
        </p:spPr>
      </p:pic>
      <p:pic>
        <p:nvPicPr>
          <p:cNvPr id="2" name="Picture 2" descr="A picture containing clock&#10;&#10;Description generated with very high confidence">
            <a:extLst>
              <a:ext uri="{FF2B5EF4-FFF2-40B4-BE49-F238E27FC236}">
                <a16:creationId xmlns:a16="http://schemas.microsoft.com/office/drawing/2014/main" id="{57ABD774-31AE-46A6-AE3C-DA801742BB56}"/>
              </a:ext>
            </a:extLst>
          </p:cNvPr>
          <p:cNvPicPr>
            <a:picLocks noChangeAspect="1"/>
          </p:cNvPicPr>
          <p:nvPr/>
        </p:nvPicPr>
        <p:blipFill>
          <a:blip r:embed="rId7"/>
          <a:stretch>
            <a:fillRect/>
          </a:stretch>
        </p:blipFill>
        <p:spPr>
          <a:xfrm>
            <a:off x="372534" y="4857044"/>
            <a:ext cx="812800" cy="824090"/>
          </a:xfrm>
          <a:prstGeom prst="rect">
            <a:avLst/>
          </a:prstGeom>
        </p:spPr>
      </p:pic>
      <p:sp>
        <p:nvSpPr>
          <p:cNvPr id="7" name="Text Placeholder 27">
            <a:extLst>
              <a:ext uri="{FF2B5EF4-FFF2-40B4-BE49-F238E27FC236}">
                <a16:creationId xmlns:a16="http://schemas.microsoft.com/office/drawing/2014/main" id="{12569FE4-874F-47B6-89CE-C6C60B246F66}"/>
              </a:ext>
            </a:extLst>
          </p:cNvPr>
          <p:cNvSpPr txBox="1">
            <a:spLocks/>
          </p:cNvSpPr>
          <p:nvPr/>
        </p:nvSpPr>
        <p:spPr>
          <a:xfrm>
            <a:off x="1192547" y="4987882"/>
            <a:ext cx="4933117" cy="969985"/>
          </a:xfrm>
          <a:prstGeom prst="rect">
            <a:avLst/>
          </a:prstGeom>
        </p:spPr>
        <p:txBody>
          <a:bodyPr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lang="en-US" sz="3300" kern="1200" dirty="0">
                <a:solidFill>
                  <a:srgbClr val="54565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9600"/>
              <a:t>Search: </a:t>
            </a:r>
            <a:r>
              <a:rPr lang="en-GB" sz="9600">
                <a:ea typeface="+mn-lt"/>
                <a:cs typeface="+mn-lt"/>
              </a:rPr>
              <a:t>Centre for Connected and Autonomous Vehicles</a:t>
            </a:r>
            <a:endParaRPr lang="en-US" sz="9600">
              <a:ea typeface="+mn-lt"/>
              <a:cs typeface="+mn-lt"/>
            </a:endParaRPr>
          </a:p>
          <a:p>
            <a:br>
              <a:rPr lang="en-US"/>
            </a:br>
            <a:endParaRPr lang="en-US"/>
          </a:p>
        </p:txBody>
      </p:sp>
      <p:pic>
        <p:nvPicPr>
          <p:cNvPr id="10" name="Picture 8" descr="A picture containing drawing&#10;&#10;Description generated with very high confidence">
            <a:extLst>
              <a:ext uri="{FF2B5EF4-FFF2-40B4-BE49-F238E27FC236}">
                <a16:creationId xmlns:a16="http://schemas.microsoft.com/office/drawing/2014/main" id="{21038815-705E-4BEB-88A5-022103E4496D}"/>
              </a:ext>
            </a:extLst>
          </p:cNvPr>
          <p:cNvPicPr>
            <a:picLocks noChangeAspect="1"/>
          </p:cNvPicPr>
          <p:nvPr/>
        </p:nvPicPr>
        <p:blipFill>
          <a:blip r:embed="rId8"/>
          <a:stretch>
            <a:fillRect/>
          </a:stretch>
        </p:blipFill>
        <p:spPr>
          <a:xfrm>
            <a:off x="0" y="6147807"/>
            <a:ext cx="1032934" cy="212474"/>
          </a:xfrm>
          <a:prstGeom prst="rect">
            <a:avLst/>
          </a:prstGeom>
        </p:spPr>
      </p:pic>
      <p:pic>
        <p:nvPicPr>
          <p:cNvPr id="3" name="Picture 4" descr="A picture containing food, drawing&#10;&#10;Description generated with very high confidence">
            <a:extLst>
              <a:ext uri="{FF2B5EF4-FFF2-40B4-BE49-F238E27FC236}">
                <a16:creationId xmlns:a16="http://schemas.microsoft.com/office/drawing/2014/main" id="{A23D5B39-757C-4DA9-9173-84AB97208FB1}"/>
              </a:ext>
            </a:extLst>
          </p:cNvPr>
          <p:cNvPicPr>
            <a:picLocks noChangeAspect="1"/>
          </p:cNvPicPr>
          <p:nvPr/>
        </p:nvPicPr>
        <p:blipFill>
          <a:blip r:embed="rId9"/>
          <a:stretch>
            <a:fillRect/>
          </a:stretch>
        </p:blipFill>
        <p:spPr>
          <a:xfrm>
            <a:off x="3860800" y="538987"/>
            <a:ext cx="1168401" cy="434738"/>
          </a:xfrm>
          <a:prstGeom prst="rect">
            <a:avLst/>
          </a:prstGeom>
        </p:spPr>
      </p:pic>
    </p:spTree>
    <p:extLst>
      <p:ext uri="{BB962C8B-B14F-4D97-AF65-F5344CB8AC3E}">
        <p14:creationId xmlns:p14="http://schemas.microsoft.com/office/powerpoint/2010/main" val="370974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T Onscreen Master (Widescreen)">
  <a:themeElements>
    <a:clrScheme name="CCAV">
      <a:dk1>
        <a:srgbClr val="323437"/>
      </a:dk1>
      <a:lt1>
        <a:sysClr val="window" lastClr="FFFFFF"/>
      </a:lt1>
      <a:dk2>
        <a:srgbClr val="004E6C"/>
      </a:dk2>
      <a:lt2>
        <a:srgbClr val="4D8398"/>
      </a:lt2>
      <a:accent1>
        <a:srgbClr val="004E6C"/>
      </a:accent1>
      <a:accent2>
        <a:srgbClr val="4D8398"/>
      </a:accent2>
      <a:accent3>
        <a:srgbClr val="B3CAD3"/>
      </a:accent3>
      <a:accent4>
        <a:srgbClr val="54565B"/>
      </a:accent4>
      <a:accent5>
        <a:srgbClr val="9BA0A5"/>
      </a:accent5>
      <a:accent6>
        <a:srgbClr val="CCE1DD"/>
      </a:accent6>
      <a:hlink>
        <a:srgbClr val="B3CAD3"/>
      </a:hlink>
      <a:folHlink>
        <a:srgbClr val="B3CA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4E6C"/>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7" id="{2BBFB6ED-2FF5-4F42-9AE6-840F6BC31963}" vid="{7342E059-0B6F-48FF-8680-E02B66024F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12F5451A76F64D8DA5C64BDE87180C" ma:contentTypeVersion="2" ma:contentTypeDescription="Create a new document." ma:contentTypeScope="" ma:versionID="6e5422f9a770c1c126cb45bb2270621e">
  <xsd:schema xmlns:xsd="http://www.w3.org/2001/XMLSchema" xmlns:xs="http://www.w3.org/2001/XMLSchema" xmlns:p="http://schemas.microsoft.com/office/2006/metadata/properties" xmlns:ns2="4ce44ae8-8732-4275-82a0-8cb7b11a942f" targetNamespace="http://schemas.microsoft.com/office/2006/metadata/properties" ma:root="true" ma:fieldsID="e25fcae8893745ad1bb098c1b500227a" ns2:_="">
    <xsd:import namespace="4ce44ae8-8732-4275-82a0-8cb7b11a94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44ae8-8732-4275-82a0-8cb7b11a9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1C4863-123D-4794-B7F5-5BCA7D51F8B8}"/>
</file>

<file path=customXml/itemProps2.xml><?xml version="1.0" encoding="utf-8"?>
<ds:datastoreItem xmlns:ds="http://schemas.openxmlformats.org/officeDocument/2006/customXml" ds:itemID="{958727F9-6B80-442F-832A-160E7D2CAF6D}">
  <ds:schemaRefs>
    <ds:schemaRef ds:uri="http://schemas.microsoft.com/sharepoint/v3/contenttype/forms"/>
  </ds:schemaRefs>
</ds:datastoreItem>
</file>

<file path=customXml/itemProps3.xml><?xml version="1.0" encoding="utf-8"?>
<ds:datastoreItem xmlns:ds="http://schemas.openxmlformats.org/officeDocument/2006/customXml" ds:itemID="{8B9172E1-5488-43C6-B7CA-F12D1A9B1DAB}">
  <ds:schemaRefs>
    <ds:schemaRef ds:uri="15ff3d39-6e7b-4d70-9b7c-8d9fe85d0f2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fea251c-3bdd-4d50-962b-ffa2ae250ba0"/>
    <ds:schemaRef ds:uri="http://purl.org/dc/elements/1.1/"/>
    <ds:schemaRef ds:uri="http://schemas.microsoft.com/office/2006/metadata/properties"/>
    <ds:schemaRef ds:uri="f84c5bf7-f491-4c42-88a6-681b87e3f8b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865</Words>
  <Application>Microsoft Office PowerPoint</Application>
  <PresentationFormat>Widescreen</PresentationFormat>
  <Paragraphs>67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Webdings</vt:lpstr>
      <vt:lpstr>Wingdings</vt:lpstr>
      <vt:lpstr>Work Sans</vt:lpstr>
      <vt:lpstr>DfT Onscreen Master (Widescreen)</vt:lpstr>
      <vt:lpstr>The UK government’s vision for connected and automated mobility</vt:lpstr>
      <vt:lpstr>The UK government’s vision for connected and automated mobility</vt:lpstr>
      <vt:lpstr>Self-driving vehicles – where is the technology now?</vt:lpstr>
      <vt:lpstr>Enabling the safe initial deployment of self-driving vehicles by 2025</vt:lpstr>
      <vt:lpstr>Priorities for next 6 months and beyond</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Kimmae Payn</dc:creator>
  <cp:lastModifiedBy>Lily Wong Le</cp:lastModifiedBy>
  <cp:revision>1</cp:revision>
  <dcterms:created xsi:type="dcterms:W3CDTF">2018-12-11T11:17:42Z</dcterms:created>
  <dcterms:modified xsi:type="dcterms:W3CDTF">2022-08-11T17:58:37Z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0x010100E012F5451A76F64D8DA5C64BDE87180C</vt:lpwstr>
  </property>
  <property fmtid="{D5CDD505-2E9C-101B-9397-08002B2CF9AE}" pid="3" name="TaxKeyword">
    <vt:lpwstr/>
  </property>
  <property fmtid="{D5CDD505-2E9C-101B-9397-08002B2CF9AE}" pid="4" name="MSIP_Label_ba62f585-b40f-4ab9-bafe-39150f03d124_Enabled">
    <vt:lpwstr>true</vt:lpwstr>
  </property>
  <property fmtid="{D5CDD505-2E9C-101B-9397-08002B2CF9AE}" pid="5" name="MSIP_Label_ba62f585-b40f-4ab9-bafe-39150f03d124_SetDate">
    <vt:lpwstr>2020-03-05T11:37:38Z</vt:lpwstr>
  </property>
  <property fmtid="{D5CDD505-2E9C-101B-9397-08002B2CF9AE}" pid="6" name="MSIP_Label_ba62f585-b40f-4ab9-bafe-39150f03d124_Method">
    <vt:lpwstr>Standard</vt:lpwstr>
  </property>
  <property fmtid="{D5CDD505-2E9C-101B-9397-08002B2CF9AE}" pid="7" name="MSIP_Label_ba62f585-b40f-4ab9-bafe-39150f03d124_Name">
    <vt:lpwstr>OFFICIAL</vt:lpwstr>
  </property>
  <property fmtid="{D5CDD505-2E9C-101B-9397-08002B2CF9AE}" pid="8" name="MSIP_Label_ba62f585-b40f-4ab9-bafe-39150f03d124_SiteId">
    <vt:lpwstr>cbac7005-02c1-43eb-b497-e6492d1b2dd8</vt:lpwstr>
  </property>
  <property fmtid="{D5CDD505-2E9C-101B-9397-08002B2CF9AE}" pid="9" name="MSIP_Label_ba62f585-b40f-4ab9-bafe-39150f03d124_ActionId">
    <vt:lpwstr>83f89fbe-3fbe-4248-bc47-00002ecb4cd9</vt:lpwstr>
  </property>
  <property fmtid="{D5CDD505-2E9C-101B-9397-08002B2CF9AE}" pid="10" name="MSIP_Label_ba62f585-b40f-4ab9-bafe-39150f03d124_ContentBits">
    <vt:lpwstr>0</vt:lpwstr>
  </property>
  <property fmtid="{D5CDD505-2E9C-101B-9397-08002B2CF9AE}" pid="11" name="CustomTag">
    <vt:lpwstr/>
  </property>
  <property fmtid="{D5CDD505-2E9C-101B-9397-08002B2CF9AE}" pid="12" name="FinancialYear">
    <vt:lpwstr/>
  </property>
  <property fmtid="{D5CDD505-2E9C-101B-9397-08002B2CF9AE}" pid="13" name="MediaServiceImageTags">
    <vt:lpwstr/>
  </property>
</Properties>
</file>