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70" r:id="rId5"/>
    <p:sldId id="277" r:id="rId6"/>
    <p:sldId id="292" r:id="rId7"/>
    <p:sldId id="286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5DF1E2E-AEA6-4533-9296-41124F8F4C11}" v="2" dt="2022-07-12T16:03:18.756"/>
    <p1510:client id="{A670D3B4-12F3-2AB6-CD6C-341750614028}" v="7" dt="2022-07-14T08:20:16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44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shan Alam" userId="S::ishan.alam@dft.gov.uk::03b381b1-3cfc-439e-a265-c16645a9e9d2" providerId="AD" clId="Web-{A670D3B4-12F3-2AB6-CD6C-341750614028}"/>
    <pc:docChg chg="modSld">
      <pc:chgData name="Ishan Alam" userId="S::ishan.alam@dft.gov.uk::03b381b1-3cfc-439e-a265-c16645a9e9d2" providerId="AD" clId="Web-{A670D3B4-12F3-2AB6-CD6C-341750614028}" dt="2022-07-14T08:20:16.147" v="5" actId="14100"/>
      <pc:docMkLst>
        <pc:docMk/>
      </pc:docMkLst>
      <pc:sldChg chg="addSp delSp modSp">
        <pc:chgData name="Ishan Alam" userId="S::ishan.alam@dft.gov.uk::03b381b1-3cfc-439e-a265-c16645a9e9d2" providerId="AD" clId="Web-{A670D3B4-12F3-2AB6-CD6C-341750614028}" dt="2022-07-14T08:20:16.147" v="5" actId="14100"/>
        <pc:sldMkLst>
          <pc:docMk/>
          <pc:sldMk cId="1554315688" sldId="286"/>
        </pc:sldMkLst>
        <pc:graphicFrameChg chg="del">
          <ac:chgData name="Ishan Alam" userId="S::ishan.alam@dft.gov.uk::03b381b1-3cfc-439e-a265-c16645a9e9d2" providerId="AD" clId="Web-{A670D3B4-12F3-2AB6-CD6C-341750614028}" dt="2022-07-14T08:19:53.209" v="0"/>
          <ac:graphicFrameMkLst>
            <pc:docMk/>
            <pc:sldMk cId="1554315688" sldId="286"/>
            <ac:graphicFrameMk id="10" creationId="{142F62F3-8335-4EF4-838F-3C85D4F65BBC}"/>
          </ac:graphicFrameMkLst>
        </pc:graphicFrameChg>
        <pc:picChg chg="add mod">
          <ac:chgData name="Ishan Alam" userId="S::ishan.alam@dft.gov.uk::03b381b1-3cfc-439e-a265-c16645a9e9d2" providerId="AD" clId="Web-{A670D3B4-12F3-2AB6-CD6C-341750614028}" dt="2022-07-14T08:20:16.147" v="5" actId="14100"/>
          <ac:picMkLst>
            <pc:docMk/>
            <pc:sldMk cId="1554315688" sldId="286"/>
            <ac:picMk id="12" creationId="{F0806494-D64F-12D6-498D-076C3BBAE5BE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9AB47A6-727F-42DA-9782-0FFF3780DEFF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BC589D4-F66A-4A18-87C7-76DE48D99DA0}">
      <dgm:prSet phldrT="[Text]" phldr="0"/>
      <dgm:spPr/>
      <dgm:t>
        <a:bodyPr/>
        <a:lstStyle/>
        <a:p>
          <a:pPr rtl="0"/>
          <a:r>
            <a:rPr lang="en-GB">
              <a:latin typeface="Arial" panose="020B0604020202020204"/>
            </a:rPr>
            <a:t>New regulatory framework on use of self-driving vehicles</a:t>
          </a:r>
          <a:endParaRPr lang="en-GB"/>
        </a:p>
      </dgm:t>
    </dgm:pt>
    <dgm:pt modelId="{819FEAEE-B499-439D-8609-2A2B2FFBDA5D}" type="parTrans" cxnId="{7C530BA5-86B6-4FD7-822E-85C46258F8EC}">
      <dgm:prSet/>
      <dgm:spPr/>
      <dgm:t>
        <a:bodyPr/>
        <a:lstStyle/>
        <a:p>
          <a:endParaRPr lang="en-GB"/>
        </a:p>
      </dgm:t>
    </dgm:pt>
    <dgm:pt modelId="{9F20AB7A-7DAC-45D3-97D7-907976CE68FB}" type="sibTrans" cxnId="{7C530BA5-86B6-4FD7-822E-85C46258F8EC}">
      <dgm:prSet/>
      <dgm:spPr/>
      <dgm:t>
        <a:bodyPr/>
        <a:lstStyle/>
        <a:p>
          <a:endParaRPr lang="en-GB"/>
        </a:p>
      </dgm:t>
    </dgm:pt>
    <dgm:pt modelId="{1E4C40E3-4881-46CD-BF54-456C0C30499D}">
      <dgm:prSet phldrT="[Text]" phldr="0"/>
      <dgm:spPr/>
      <dgm:t>
        <a:bodyPr/>
        <a:lstStyle/>
        <a:p>
          <a:pPr rtl="0"/>
          <a:r>
            <a:rPr lang="en-GB">
              <a:latin typeface="Arial" panose="020B0604020202020204"/>
            </a:rPr>
            <a:t>New assurance process </a:t>
          </a:r>
          <a:endParaRPr lang="en-GB"/>
        </a:p>
      </dgm:t>
    </dgm:pt>
    <dgm:pt modelId="{FBBD1DAE-21EF-4248-B8F5-913B9123AF07}" type="parTrans" cxnId="{BFF17FD1-C8AB-4A21-8C1A-1721A74F59DF}">
      <dgm:prSet/>
      <dgm:spPr/>
      <dgm:t>
        <a:bodyPr/>
        <a:lstStyle/>
        <a:p>
          <a:endParaRPr lang="en-GB"/>
        </a:p>
      </dgm:t>
    </dgm:pt>
    <dgm:pt modelId="{96026D33-E383-4374-939C-E0E381BDA9FC}" type="sibTrans" cxnId="{BFF17FD1-C8AB-4A21-8C1A-1721A74F59DF}">
      <dgm:prSet/>
      <dgm:spPr/>
      <dgm:t>
        <a:bodyPr/>
        <a:lstStyle/>
        <a:p>
          <a:endParaRPr lang="en-GB"/>
        </a:p>
      </dgm:t>
    </dgm:pt>
    <dgm:pt modelId="{E647C3A3-DF9A-48DC-86D0-E11CD68F957B}">
      <dgm:prSet phldrT="[Text]" phldr="0"/>
      <dgm:spPr/>
      <dgm:t>
        <a:bodyPr/>
        <a:lstStyle/>
        <a:p>
          <a:pPr rtl="0"/>
          <a:r>
            <a:rPr lang="en-GB">
              <a:latin typeface="Arial" panose="020B0604020202020204"/>
            </a:rPr>
            <a:t>New monitoring &amp; enforcement process</a:t>
          </a:r>
          <a:endParaRPr lang="en-GB"/>
        </a:p>
      </dgm:t>
    </dgm:pt>
    <dgm:pt modelId="{6063015A-CD8E-4B03-98E4-61F5210A6877}" type="parTrans" cxnId="{4140B233-307B-4C9F-ABC0-8779D8EBB80F}">
      <dgm:prSet/>
      <dgm:spPr/>
      <dgm:t>
        <a:bodyPr/>
        <a:lstStyle/>
        <a:p>
          <a:endParaRPr lang="en-GB"/>
        </a:p>
      </dgm:t>
    </dgm:pt>
    <dgm:pt modelId="{FAA76046-9F77-4853-8B0D-C7A6D17DDEAB}" type="sibTrans" cxnId="{4140B233-307B-4C9F-ABC0-8779D8EBB80F}">
      <dgm:prSet/>
      <dgm:spPr/>
      <dgm:t>
        <a:bodyPr/>
        <a:lstStyle/>
        <a:p>
          <a:endParaRPr lang="en-GB"/>
        </a:p>
      </dgm:t>
    </dgm:pt>
    <dgm:pt modelId="{E3117224-7D69-481A-9640-FDD557153D8C}">
      <dgm:prSet phldrT="[Text]" phldr="0"/>
      <dgm:spPr/>
      <dgm:t>
        <a:bodyPr/>
        <a:lstStyle/>
        <a:p>
          <a:pPr rtl="0"/>
          <a:r>
            <a:rPr lang="en-GB">
              <a:latin typeface="Arial" panose="020B0604020202020204"/>
            </a:rPr>
            <a:t>New incident investigation</a:t>
          </a:r>
          <a:endParaRPr lang="en-GB">
            <a:latin typeface="Calibri Light" panose="020F0302020204030204"/>
            <a:cs typeface="Calibri Light" panose="020F0302020204030204"/>
          </a:endParaRPr>
        </a:p>
      </dgm:t>
    </dgm:pt>
    <dgm:pt modelId="{48481F22-EF24-4A42-99EA-F11EAD6D4D23}" type="parTrans" cxnId="{96265BAF-3626-4FA8-950D-F06CAE37C773}">
      <dgm:prSet/>
      <dgm:spPr/>
      <dgm:t>
        <a:bodyPr/>
        <a:lstStyle/>
        <a:p>
          <a:endParaRPr lang="en-GB"/>
        </a:p>
      </dgm:t>
    </dgm:pt>
    <dgm:pt modelId="{CBA4F463-6486-411F-94BE-F32639E3BEAF}" type="sibTrans" cxnId="{96265BAF-3626-4FA8-950D-F06CAE37C773}">
      <dgm:prSet/>
      <dgm:spPr/>
      <dgm:t>
        <a:bodyPr/>
        <a:lstStyle/>
        <a:p>
          <a:endParaRPr lang="en-GB"/>
        </a:p>
      </dgm:t>
    </dgm:pt>
    <dgm:pt modelId="{25903232-3ED5-4B6C-9373-DB5F9EFB0978}" type="pres">
      <dgm:prSet presAssocID="{79AB47A6-727F-42DA-9782-0FFF3780DEFF}" presName="composite" presStyleCnt="0">
        <dgm:presLayoutVars>
          <dgm:chMax val="1"/>
          <dgm:dir/>
          <dgm:resizeHandles val="exact"/>
        </dgm:presLayoutVars>
      </dgm:prSet>
      <dgm:spPr/>
    </dgm:pt>
    <dgm:pt modelId="{51FE330F-F78B-4C44-8266-BCB057167F03}" type="pres">
      <dgm:prSet presAssocID="{1BC589D4-F66A-4A18-87C7-76DE48D99DA0}" presName="roof" presStyleLbl="dkBgShp" presStyleIdx="0" presStyleCnt="2"/>
      <dgm:spPr/>
    </dgm:pt>
    <dgm:pt modelId="{0B6B7B4D-72B8-4EA2-82E2-41EEA2F5C669}" type="pres">
      <dgm:prSet presAssocID="{1BC589D4-F66A-4A18-87C7-76DE48D99DA0}" presName="pillars" presStyleCnt="0"/>
      <dgm:spPr/>
    </dgm:pt>
    <dgm:pt modelId="{07E1C09E-D5EF-44EB-B98A-EB4137D088A9}" type="pres">
      <dgm:prSet presAssocID="{1BC589D4-F66A-4A18-87C7-76DE48D99DA0}" presName="pillar1" presStyleLbl="node1" presStyleIdx="0" presStyleCnt="3">
        <dgm:presLayoutVars>
          <dgm:bulletEnabled val="1"/>
        </dgm:presLayoutVars>
      </dgm:prSet>
      <dgm:spPr/>
    </dgm:pt>
    <dgm:pt modelId="{3285959E-E7FE-4C35-8E4B-A0E3CD15708A}" type="pres">
      <dgm:prSet presAssocID="{E647C3A3-DF9A-48DC-86D0-E11CD68F957B}" presName="pillarX" presStyleLbl="node1" presStyleIdx="1" presStyleCnt="3">
        <dgm:presLayoutVars>
          <dgm:bulletEnabled val="1"/>
        </dgm:presLayoutVars>
      </dgm:prSet>
      <dgm:spPr/>
    </dgm:pt>
    <dgm:pt modelId="{9936F0E3-2CD1-475E-A177-7E439CC2FBBE}" type="pres">
      <dgm:prSet presAssocID="{E3117224-7D69-481A-9640-FDD557153D8C}" presName="pillarX" presStyleLbl="node1" presStyleIdx="2" presStyleCnt="3">
        <dgm:presLayoutVars>
          <dgm:bulletEnabled val="1"/>
        </dgm:presLayoutVars>
      </dgm:prSet>
      <dgm:spPr/>
    </dgm:pt>
    <dgm:pt modelId="{3E95FD44-B7CE-4E60-81B2-4C32846E534A}" type="pres">
      <dgm:prSet presAssocID="{1BC589D4-F66A-4A18-87C7-76DE48D99DA0}" presName="base" presStyleLbl="dkBgShp" presStyleIdx="1" presStyleCnt="2"/>
      <dgm:spPr/>
    </dgm:pt>
  </dgm:ptLst>
  <dgm:cxnLst>
    <dgm:cxn modelId="{AC6B8112-5EBC-4589-BBA1-32637E360BA6}" type="presOf" srcId="{79AB47A6-727F-42DA-9782-0FFF3780DEFF}" destId="{25903232-3ED5-4B6C-9373-DB5F9EFB0978}" srcOrd="0" destOrd="0" presId="urn:microsoft.com/office/officeart/2005/8/layout/hList3"/>
    <dgm:cxn modelId="{7BDD021F-5192-4AED-9F21-D2C6BF44F5B4}" type="presOf" srcId="{E647C3A3-DF9A-48DC-86D0-E11CD68F957B}" destId="{3285959E-E7FE-4C35-8E4B-A0E3CD15708A}" srcOrd="0" destOrd="0" presId="urn:microsoft.com/office/officeart/2005/8/layout/hList3"/>
    <dgm:cxn modelId="{11E87328-8293-4C01-9FB3-1B2D178D3058}" type="presOf" srcId="{E3117224-7D69-481A-9640-FDD557153D8C}" destId="{9936F0E3-2CD1-475E-A177-7E439CC2FBBE}" srcOrd="0" destOrd="0" presId="urn:microsoft.com/office/officeart/2005/8/layout/hList3"/>
    <dgm:cxn modelId="{4140B233-307B-4C9F-ABC0-8779D8EBB80F}" srcId="{1BC589D4-F66A-4A18-87C7-76DE48D99DA0}" destId="{E647C3A3-DF9A-48DC-86D0-E11CD68F957B}" srcOrd="1" destOrd="0" parTransId="{6063015A-CD8E-4B03-98E4-61F5210A6877}" sibTransId="{FAA76046-9F77-4853-8B0D-C7A6D17DDEAB}"/>
    <dgm:cxn modelId="{CD4CEC96-F4E8-4C5D-96B8-8A08FA689807}" type="presOf" srcId="{1E4C40E3-4881-46CD-BF54-456C0C30499D}" destId="{07E1C09E-D5EF-44EB-B98A-EB4137D088A9}" srcOrd="0" destOrd="0" presId="urn:microsoft.com/office/officeart/2005/8/layout/hList3"/>
    <dgm:cxn modelId="{7C530BA5-86B6-4FD7-822E-85C46258F8EC}" srcId="{79AB47A6-727F-42DA-9782-0FFF3780DEFF}" destId="{1BC589D4-F66A-4A18-87C7-76DE48D99DA0}" srcOrd="0" destOrd="0" parTransId="{819FEAEE-B499-439D-8609-2A2B2FFBDA5D}" sibTransId="{9F20AB7A-7DAC-45D3-97D7-907976CE68FB}"/>
    <dgm:cxn modelId="{96265BAF-3626-4FA8-950D-F06CAE37C773}" srcId="{1BC589D4-F66A-4A18-87C7-76DE48D99DA0}" destId="{E3117224-7D69-481A-9640-FDD557153D8C}" srcOrd="2" destOrd="0" parTransId="{48481F22-EF24-4A42-99EA-F11EAD6D4D23}" sibTransId="{CBA4F463-6486-411F-94BE-F32639E3BEAF}"/>
    <dgm:cxn modelId="{47E44CC3-B67E-4780-8270-C8C00272E4B5}" type="presOf" srcId="{1BC589D4-F66A-4A18-87C7-76DE48D99DA0}" destId="{51FE330F-F78B-4C44-8266-BCB057167F03}" srcOrd="0" destOrd="0" presId="urn:microsoft.com/office/officeart/2005/8/layout/hList3"/>
    <dgm:cxn modelId="{BFF17FD1-C8AB-4A21-8C1A-1721A74F59DF}" srcId="{1BC589D4-F66A-4A18-87C7-76DE48D99DA0}" destId="{1E4C40E3-4881-46CD-BF54-456C0C30499D}" srcOrd="0" destOrd="0" parTransId="{FBBD1DAE-21EF-4248-B8F5-913B9123AF07}" sibTransId="{96026D33-E383-4374-939C-E0E381BDA9FC}"/>
    <dgm:cxn modelId="{382EF2FD-B51E-4F17-A0EF-2EB4155E92BB}" type="presParOf" srcId="{25903232-3ED5-4B6C-9373-DB5F9EFB0978}" destId="{51FE330F-F78B-4C44-8266-BCB057167F03}" srcOrd="0" destOrd="0" presId="urn:microsoft.com/office/officeart/2005/8/layout/hList3"/>
    <dgm:cxn modelId="{80802FCA-1CFA-4A82-BD1C-230A3F8AD270}" type="presParOf" srcId="{25903232-3ED5-4B6C-9373-DB5F9EFB0978}" destId="{0B6B7B4D-72B8-4EA2-82E2-41EEA2F5C669}" srcOrd="1" destOrd="0" presId="urn:microsoft.com/office/officeart/2005/8/layout/hList3"/>
    <dgm:cxn modelId="{A916660B-8749-43BA-8FFB-5B2E3B72A66B}" type="presParOf" srcId="{0B6B7B4D-72B8-4EA2-82E2-41EEA2F5C669}" destId="{07E1C09E-D5EF-44EB-B98A-EB4137D088A9}" srcOrd="0" destOrd="0" presId="urn:microsoft.com/office/officeart/2005/8/layout/hList3"/>
    <dgm:cxn modelId="{48DD2DFE-2264-46D8-8871-0D939270BC03}" type="presParOf" srcId="{0B6B7B4D-72B8-4EA2-82E2-41EEA2F5C669}" destId="{3285959E-E7FE-4C35-8E4B-A0E3CD15708A}" srcOrd="1" destOrd="0" presId="urn:microsoft.com/office/officeart/2005/8/layout/hList3"/>
    <dgm:cxn modelId="{4C7755AF-5890-4179-8D30-CDFCD477A66C}" type="presParOf" srcId="{0B6B7B4D-72B8-4EA2-82E2-41EEA2F5C669}" destId="{9936F0E3-2CD1-475E-A177-7E439CC2FBBE}" srcOrd="2" destOrd="0" presId="urn:microsoft.com/office/officeart/2005/8/layout/hList3"/>
    <dgm:cxn modelId="{C381DE4A-9A0D-4538-82A1-75D6B4B9A8AD}" type="presParOf" srcId="{25903232-3ED5-4B6C-9373-DB5F9EFB0978}" destId="{3E95FD44-B7CE-4E60-81B2-4C32846E534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1F61368-63C4-4A49-8E3A-F5E9991E133D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6DAEE49-E10E-469A-A858-92F22FE45A68}">
      <dgm:prSet phldrT="[Text]" phldr="0"/>
      <dgm:spPr/>
      <dgm:t>
        <a:bodyPr/>
        <a:lstStyle/>
        <a:p>
          <a:pPr rtl="0"/>
          <a:r>
            <a:rPr lang="en-GB">
              <a:latin typeface="Calibri Light" panose="020F0302020204030204"/>
            </a:rPr>
            <a:t>New legal entities</a:t>
          </a:r>
          <a:endParaRPr lang="en-GB"/>
        </a:p>
      </dgm:t>
    </dgm:pt>
    <dgm:pt modelId="{4C95281F-A504-49D7-BBCE-9E2DA44084F8}" type="parTrans" cxnId="{2847A9D2-C3B3-49E2-839D-30DA1250DA52}">
      <dgm:prSet/>
      <dgm:spPr/>
      <dgm:t>
        <a:bodyPr/>
        <a:lstStyle/>
        <a:p>
          <a:endParaRPr lang="en-GB"/>
        </a:p>
      </dgm:t>
    </dgm:pt>
    <dgm:pt modelId="{06CB4179-B801-41E6-88FD-F175F2E3C743}" type="sibTrans" cxnId="{2847A9D2-C3B3-49E2-839D-30DA1250DA52}">
      <dgm:prSet/>
      <dgm:spPr/>
      <dgm:t>
        <a:bodyPr/>
        <a:lstStyle/>
        <a:p>
          <a:endParaRPr lang="en-GB"/>
        </a:p>
      </dgm:t>
    </dgm:pt>
    <dgm:pt modelId="{0EDE4FB0-DC1E-4331-988E-B079B0B63C86}">
      <dgm:prSet phldrT="[Text]" phldr="0"/>
      <dgm:spPr/>
      <dgm:t>
        <a:bodyPr/>
        <a:lstStyle/>
        <a:p>
          <a:pPr rtl="0"/>
          <a:r>
            <a:rPr lang="en-GB"/>
            <a:t>Authorised Self-Driving Entity</a:t>
          </a:r>
        </a:p>
      </dgm:t>
    </dgm:pt>
    <dgm:pt modelId="{F30CDB40-417C-4055-968A-A056E6EA8F1F}" type="parTrans" cxnId="{1B575188-0261-4BA4-9184-D2ABDC1EDF6A}">
      <dgm:prSet/>
      <dgm:spPr/>
      <dgm:t>
        <a:bodyPr/>
        <a:lstStyle/>
        <a:p>
          <a:endParaRPr lang="en-GB"/>
        </a:p>
      </dgm:t>
    </dgm:pt>
    <dgm:pt modelId="{FDB2E444-817F-45EB-8C9F-B1AA45639148}" type="sibTrans" cxnId="{1B575188-0261-4BA4-9184-D2ABDC1EDF6A}">
      <dgm:prSet/>
      <dgm:spPr/>
      <dgm:t>
        <a:bodyPr/>
        <a:lstStyle/>
        <a:p>
          <a:endParaRPr lang="en-GB"/>
        </a:p>
      </dgm:t>
    </dgm:pt>
    <dgm:pt modelId="{F8AD1584-0A42-4252-AE47-32BA110FDC57}">
      <dgm:prSet phldrT="[Text]" phldr="0"/>
      <dgm:spPr/>
      <dgm:t>
        <a:bodyPr/>
        <a:lstStyle/>
        <a:p>
          <a:pPr rtl="0"/>
          <a:r>
            <a:rPr lang="en-GB">
              <a:latin typeface="Calibri Light" panose="020F0302020204030204"/>
            </a:rPr>
            <a:t>User in charge</a:t>
          </a:r>
          <a:endParaRPr lang="en-GB"/>
        </a:p>
      </dgm:t>
    </dgm:pt>
    <dgm:pt modelId="{02C54004-2FB5-4390-B0A0-0799FFEFB198}" type="parTrans" cxnId="{9D8D35EA-5EBB-4C75-A81A-B098AF5EA378}">
      <dgm:prSet/>
      <dgm:spPr/>
      <dgm:t>
        <a:bodyPr/>
        <a:lstStyle/>
        <a:p>
          <a:endParaRPr lang="en-GB"/>
        </a:p>
      </dgm:t>
    </dgm:pt>
    <dgm:pt modelId="{862C55C6-0A91-413B-B4FC-D84EBCDF8DF0}" type="sibTrans" cxnId="{9D8D35EA-5EBB-4C75-A81A-B098AF5EA378}">
      <dgm:prSet/>
      <dgm:spPr/>
      <dgm:t>
        <a:bodyPr/>
        <a:lstStyle/>
        <a:p>
          <a:endParaRPr lang="en-GB"/>
        </a:p>
      </dgm:t>
    </dgm:pt>
    <dgm:pt modelId="{2984E1A0-A026-4FAD-9643-09CEB8793DA5}">
      <dgm:prSet phldrT="[Text]" phldr="0"/>
      <dgm:spPr/>
      <dgm:t>
        <a:bodyPr/>
        <a:lstStyle/>
        <a:p>
          <a:pPr rtl="0"/>
          <a:r>
            <a:rPr lang="en-GB">
              <a:latin typeface="Calibri Light" panose="020F0302020204030204"/>
            </a:rPr>
            <a:t>Licenced fleet operator </a:t>
          </a:r>
          <a:endParaRPr lang="en-GB"/>
        </a:p>
      </dgm:t>
    </dgm:pt>
    <dgm:pt modelId="{FD3C2706-127F-4B6C-A5C1-D9446757D599}" type="parTrans" cxnId="{B356F863-2961-4781-BEE2-70FAC7DDB630}">
      <dgm:prSet/>
      <dgm:spPr/>
      <dgm:t>
        <a:bodyPr/>
        <a:lstStyle/>
        <a:p>
          <a:endParaRPr lang="en-GB"/>
        </a:p>
      </dgm:t>
    </dgm:pt>
    <dgm:pt modelId="{9A790126-CB97-4405-ADBA-5CC0FC2DDFA3}" type="sibTrans" cxnId="{B356F863-2961-4781-BEE2-70FAC7DDB630}">
      <dgm:prSet/>
      <dgm:spPr/>
      <dgm:t>
        <a:bodyPr/>
        <a:lstStyle/>
        <a:p>
          <a:endParaRPr lang="en-GB"/>
        </a:p>
      </dgm:t>
    </dgm:pt>
    <dgm:pt modelId="{4F57F4CD-35FC-4D22-BD6E-59BDD592AD1F}" type="pres">
      <dgm:prSet presAssocID="{01F61368-63C4-4A49-8E3A-F5E9991E133D}" presName="composite" presStyleCnt="0">
        <dgm:presLayoutVars>
          <dgm:chMax val="1"/>
          <dgm:dir/>
          <dgm:resizeHandles val="exact"/>
        </dgm:presLayoutVars>
      </dgm:prSet>
      <dgm:spPr/>
    </dgm:pt>
    <dgm:pt modelId="{03AC1187-D192-431B-9098-D91026B0E0ED}" type="pres">
      <dgm:prSet presAssocID="{06DAEE49-E10E-469A-A858-92F22FE45A68}" presName="roof" presStyleLbl="dkBgShp" presStyleIdx="0" presStyleCnt="2"/>
      <dgm:spPr/>
    </dgm:pt>
    <dgm:pt modelId="{D6E61811-2E89-452C-9525-15CCC3A8EADA}" type="pres">
      <dgm:prSet presAssocID="{06DAEE49-E10E-469A-A858-92F22FE45A68}" presName="pillars" presStyleCnt="0"/>
      <dgm:spPr/>
    </dgm:pt>
    <dgm:pt modelId="{D86591F9-4B0D-4D57-AF22-C6E7F3B558DF}" type="pres">
      <dgm:prSet presAssocID="{06DAEE49-E10E-469A-A858-92F22FE45A68}" presName="pillar1" presStyleLbl="node1" presStyleIdx="0" presStyleCnt="3">
        <dgm:presLayoutVars>
          <dgm:bulletEnabled val="1"/>
        </dgm:presLayoutVars>
      </dgm:prSet>
      <dgm:spPr/>
    </dgm:pt>
    <dgm:pt modelId="{551DAB5D-4A4B-478E-9959-AF2133F05CD1}" type="pres">
      <dgm:prSet presAssocID="{F8AD1584-0A42-4252-AE47-32BA110FDC57}" presName="pillarX" presStyleLbl="node1" presStyleIdx="1" presStyleCnt="3">
        <dgm:presLayoutVars>
          <dgm:bulletEnabled val="1"/>
        </dgm:presLayoutVars>
      </dgm:prSet>
      <dgm:spPr/>
    </dgm:pt>
    <dgm:pt modelId="{4801798D-95C2-4D5C-9884-1F6CA00FF09F}" type="pres">
      <dgm:prSet presAssocID="{2984E1A0-A026-4FAD-9643-09CEB8793DA5}" presName="pillarX" presStyleLbl="node1" presStyleIdx="2" presStyleCnt="3">
        <dgm:presLayoutVars>
          <dgm:bulletEnabled val="1"/>
        </dgm:presLayoutVars>
      </dgm:prSet>
      <dgm:spPr/>
    </dgm:pt>
    <dgm:pt modelId="{3037D69E-F9AA-4335-8299-EA4F1989747D}" type="pres">
      <dgm:prSet presAssocID="{06DAEE49-E10E-469A-A858-92F22FE45A68}" presName="base" presStyleLbl="dkBgShp" presStyleIdx="1" presStyleCnt="2"/>
      <dgm:spPr/>
    </dgm:pt>
  </dgm:ptLst>
  <dgm:cxnLst>
    <dgm:cxn modelId="{CC7E5C34-7DCD-473E-857D-64FD263EDCB3}" type="presOf" srcId="{01F61368-63C4-4A49-8E3A-F5E9991E133D}" destId="{4F57F4CD-35FC-4D22-BD6E-59BDD592AD1F}" srcOrd="0" destOrd="0" presId="urn:microsoft.com/office/officeart/2005/8/layout/hList3"/>
    <dgm:cxn modelId="{61D0945D-1E91-49B2-B902-F93F55F5CA47}" type="presOf" srcId="{06DAEE49-E10E-469A-A858-92F22FE45A68}" destId="{03AC1187-D192-431B-9098-D91026B0E0ED}" srcOrd="0" destOrd="0" presId="urn:microsoft.com/office/officeart/2005/8/layout/hList3"/>
    <dgm:cxn modelId="{2DAE265E-FB93-4092-9B14-1F04179B44B7}" type="presOf" srcId="{0EDE4FB0-DC1E-4331-988E-B079B0B63C86}" destId="{D86591F9-4B0D-4D57-AF22-C6E7F3B558DF}" srcOrd="0" destOrd="0" presId="urn:microsoft.com/office/officeart/2005/8/layout/hList3"/>
    <dgm:cxn modelId="{B356F863-2961-4781-BEE2-70FAC7DDB630}" srcId="{06DAEE49-E10E-469A-A858-92F22FE45A68}" destId="{2984E1A0-A026-4FAD-9643-09CEB8793DA5}" srcOrd="2" destOrd="0" parTransId="{FD3C2706-127F-4B6C-A5C1-D9446757D599}" sibTransId="{9A790126-CB97-4405-ADBA-5CC0FC2DDFA3}"/>
    <dgm:cxn modelId="{30813967-69A4-4E15-B0F4-95D582903052}" type="presOf" srcId="{2984E1A0-A026-4FAD-9643-09CEB8793DA5}" destId="{4801798D-95C2-4D5C-9884-1F6CA00FF09F}" srcOrd="0" destOrd="0" presId="urn:microsoft.com/office/officeart/2005/8/layout/hList3"/>
    <dgm:cxn modelId="{1B575188-0261-4BA4-9184-D2ABDC1EDF6A}" srcId="{06DAEE49-E10E-469A-A858-92F22FE45A68}" destId="{0EDE4FB0-DC1E-4331-988E-B079B0B63C86}" srcOrd="0" destOrd="0" parTransId="{F30CDB40-417C-4055-968A-A056E6EA8F1F}" sibTransId="{FDB2E444-817F-45EB-8C9F-B1AA45639148}"/>
    <dgm:cxn modelId="{D8AD77B9-625D-4044-B2A0-44956B5D88C8}" type="presOf" srcId="{F8AD1584-0A42-4252-AE47-32BA110FDC57}" destId="{551DAB5D-4A4B-478E-9959-AF2133F05CD1}" srcOrd="0" destOrd="0" presId="urn:microsoft.com/office/officeart/2005/8/layout/hList3"/>
    <dgm:cxn modelId="{2847A9D2-C3B3-49E2-839D-30DA1250DA52}" srcId="{01F61368-63C4-4A49-8E3A-F5E9991E133D}" destId="{06DAEE49-E10E-469A-A858-92F22FE45A68}" srcOrd="0" destOrd="0" parTransId="{4C95281F-A504-49D7-BBCE-9E2DA44084F8}" sibTransId="{06CB4179-B801-41E6-88FD-F175F2E3C743}"/>
    <dgm:cxn modelId="{9D8D35EA-5EBB-4C75-A81A-B098AF5EA378}" srcId="{06DAEE49-E10E-469A-A858-92F22FE45A68}" destId="{F8AD1584-0A42-4252-AE47-32BA110FDC57}" srcOrd="1" destOrd="0" parTransId="{02C54004-2FB5-4390-B0A0-0799FFEFB198}" sibTransId="{862C55C6-0A91-413B-B4FC-D84EBCDF8DF0}"/>
    <dgm:cxn modelId="{ADA4E7D8-ED55-4D37-99E8-ACF6C905B045}" type="presParOf" srcId="{4F57F4CD-35FC-4D22-BD6E-59BDD592AD1F}" destId="{03AC1187-D192-431B-9098-D91026B0E0ED}" srcOrd="0" destOrd="0" presId="urn:microsoft.com/office/officeart/2005/8/layout/hList3"/>
    <dgm:cxn modelId="{2776864B-962E-4FF3-BC3E-006D753402D0}" type="presParOf" srcId="{4F57F4CD-35FC-4D22-BD6E-59BDD592AD1F}" destId="{D6E61811-2E89-452C-9525-15CCC3A8EADA}" srcOrd="1" destOrd="0" presId="urn:microsoft.com/office/officeart/2005/8/layout/hList3"/>
    <dgm:cxn modelId="{8C90550E-DF9A-4D84-835C-1AFD63954E17}" type="presParOf" srcId="{D6E61811-2E89-452C-9525-15CCC3A8EADA}" destId="{D86591F9-4B0D-4D57-AF22-C6E7F3B558DF}" srcOrd="0" destOrd="0" presId="urn:microsoft.com/office/officeart/2005/8/layout/hList3"/>
    <dgm:cxn modelId="{167E9FB2-45F5-4642-9205-D8E4EF39F43F}" type="presParOf" srcId="{D6E61811-2E89-452C-9525-15CCC3A8EADA}" destId="{551DAB5D-4A4B-478E-9959-AF2133F05CD1}" srcOrd="1" destOrd="0" presId="urn:microsoft.com/office/officeart/2005/8/layout/hList3"/>
    <dgm:cxn modelId="{0E23F060-2677-4694-A848-5F4167F67D44}" type="presParOf" srcId="{D6E61811-2E89-452C-9525-15CCC3A8EADA}" destId="{4801798D-95C2-4D5C-9884-1F6CA00FF09F}" srcOrd="2" destOrd="0" presId="urn:microsoft.com/office/officeart/2005/8/layout/hList3"/>
    <dgm:cxn modelId="{5140EB45-4C66-402B-9D6D-5EC049578AE6}" type="presParOf" srcId="{4F57F4CD-35FC-4D22-BD6E-59BDD592AD1F}" destId="{3037D69E-F9AA-4335-8299-EA4F1989747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1FE330F-F78B-4C44-8266-BCB057167F03}">
      <dsp:nvSpPr>
        <dsp:cNvPr id="0" name=""/>
        <dsp:cNvSpPr/>
      </dsp:nvSpPr>
      <dsp:spPr>
        <a:xfrm>
          <a:off x="0" y="0"/>
          <a:ext cx="11179175" cy="56873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marL="0" lvl="0" indent="0" algn="ctr" defTabSz="11557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600" kern="1200">
              <a:latin typeface="Arial" panose="020B0604020202020204"/>
            </a:rPr>
            <a:t>New regulatory framework on use of self-driving vehicles</a:t>
          </a:r>
          <a:endParaRPr lang="en-GB" sz="2600" kern="1200"/>
        </a:p>
      </dsp:txBody>
      <dsp:txXfrm>
        <a:off x="0" y="0"/>
        <a:ext cx="11179175" cy="568731"/>
      </dsp:txXfrm>
    </dsp:sp>
    <dsp:sp modelId="{07E1C09E-D5EF-44EB-B98A-EB4137D088A9}">
      <dsp:nvSpPr>
        <dsp:cNvPr id="0" name=""/>
        <dsp:cNvSpPr/>
      </dsp:nvSpPr>
      <dsp:spPr>
        <a:xfrm>
          <a:off x="5458" y="568731"/>
          <a:ext cx="3722752" cy="1194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>
              <a:latin typeface="Arial" panose="020B0604020202020204"/>
            </a:rPr>
            <a:t>New assurance process </a:t>
          </a:r>
          <a:endParaRPr lang="en-GB" sz="2900" kern="1200"/>
        </a:p>
      </dsp:txBody>
      <dsp:txXfrm>
        <a:off x="5458" y="568731"/>
        <a:ext cx="3722752" cy="1194335"/>
      </dsp:txXfrm>
    </dsp:sp>
    <dsp:sp modelId="{3285959E-E7FE-4C35-8E4B-A0E3CD15708A}">
      <dsp:nvSpPr>
        <dsp:cNvPr id="0" name=""/>
        <dsp:cNvSpPr/>
      </dsp:nvSpPr>
      <dsp:spPr>
        <a:xfrm>
          <a:off x="3728211" y="568731"/>
          <a:ext cx="3722752" cy="1194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>
              <a:latin typeface="Arial" panose="020B0604020202020204"/>
            </a:rPr>
            <a:t>New monitoring &amp; enforcement process</a:t>
          </a:r>
          <a:endParaRPr lang="en-GB" sz="2900" kern="1200"/>
        </a:p>
      </dsp:txBody>
      <dsp:txXfrm>
        <a:off x="3728211" y="568731"/>
        <a:ext cx="3722752" cy="1194335"/>
      </dsp:txXfrm>
    </dsp:sp>
    <dsp:sp modelId="{9936F0E3-2CD1-475E-A177-7E439CC2FBBE}">
      <dsp:nvSpPr>
        <dsp:cNvPr id="0" name=""/>
        <dsp:cNvSpPr/>
      </dsp:nvSpPr>
      <dsp:spPr>
        <a:xfrm>
          <a:off x="7450963" y="568731"/>
          <a:ext cx="3722752" cy="119433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marL="0" lvl="0" indent="0" algn="ctr" defTabSz="12890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900" kern="1200">
              <a:latin typeface="Arial" panose="020B0604020202020204"/>
            </a:rPr>
            <a:t>New incident investigation</a:t>
          </a:r>
          <a:endParaRPr lang="en-GB" sz="2900" kern="1200">
            <a:latin typeface="Calibri Light" panose="020F0302020204030204"/>
            <a:cs typeface="Calibri Light" panose="020F0302020204030204"/>
          </a:endParaRPr>
        </a:p>
      </dsp:txBody>
      <dsp:txXfrm>
        <a:off x="7450963" y="568731"/>
        <a:ext cx="3722752" cy="1194335"/>
      </dsp:txXfrm>
    </dsp:sp>
    <dsp:sp modelId="{3E95FD44-B7CE-4E60-81B2-4C32846E534A}">
      <dsp:nvSpPr>
        <dsp:cNvPr id="0" name=""/>
        <dsp:cNvSpPr/>
      </dsp:nvSpPr>
      <dsp:spPr>
        <a:xfrm>
          <a:off x="0" y="1763066"/>
          <a:ext cx="11179175" cy="13270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AC1187-D192-431B-9098-D91026B0E0ED}">
      <dsp:nvSpPr>
        <dsp:cNvPr id="0" name=""/>
        <dsp:cNvSpPr/>
      </dsp:nvSpPr>
      <dsp:spPr>
        <a:xfrm>
          <a:off x="0" y="0"/>
          <a:ext cx="11179790" cy="551369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>
              <a:latin typeface="Calibri Light" panose="020F0302020204030204"/>
            </a:rPr>
            <a:t>New legal entities</a:t>
          </a:r>
          <a:endParaRPr lang="en-GB" sz="2500" kern="1200"/>
        </a:p>
      </dsp:txBody>
      <dsp:txXfrm>
        <a:off x="0" y="0"/>
        <a:ext cx="11179790" cy="551369"/>
      </dsp:txXfrm>
    </dsp:sp>
    <dsp:sp modelId="{D86591F9-4B0D-4D57-AF22-C6E7F3B558DF}">
      <dsp:nvSpPr>
        <dsp:cNvPr id="0" name=""/>
        <dsp:cNvSpPr/>
      </dsp:nvSpPr>
      <dsp:spPr>
        <a:xfrm>
          <a:off x="5458" y="551369"/>
          <a:ext cx="3722957" cy="1157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/>
            <a:t>Authorised Self-Driving Entity</a:t>
          </a:r>
        </a:p>
      </dsp:txBody>
      <dsp:txXfrm>
        <a:off x="5458" y="551369"/>
        <a:ext cx="3722957" cy="1157875"/>
      </dsp:txXfrm>
    </dsp:sp>
    <dsp:sp modelId="{551DAB5D-4A4B-478E-9959-AF2133F05CD1}">
      <dsp:nvSpPr>
        <dsp:cNvPr id="0" name=""/>
        <dsp:cNvSpPr/>
      </dsp:nvSpPr>
      <dsp:spPr>
        <a:xfrm>
          <a:off x="3728416" y="551369"/>
          <a:ext cx="3722957" cy="1157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>
              <a:latin typeface="Calibri Light" panose="020F0302020204030204"/>
            </a:rPr>
            <a:t>User in charge</a:t>
          </a:r>
          <a:endParaRPr lang="en-GB" sz="3200" kern="1200"/>
        </a:p>
      </dsp:txBody>
      <dsp:txXfrm>
        <a:off x="3728416" y="551369"/>
        <a:ext cx="3722957" cy="1157875"/>
      </dsp:txXfrm>
    </dsp:sp>
    <dsp:sp modelId="{4801798D-95C2-4D5C-9884-1F6CA00FF09F}">
      <dsp:nvSpPr>
        <dsp:cNvPr id="0" name=""/>
        <dsp:cNvSpPr/>
      </dsp:nvSpPr>
      <dsp:spPr>
        <a:xfrm>
          <a:off x="7451373" y="551369"/>
          <a:ext cx="3722957" cy="1157875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3200" kern="1200">
              <a:latin typeface="Calibri Light" panose="020F0302020204030204"/>
            </a:rPr>
            <a:t>Licenced fleet operator </a:t>
          </a:r>
          <a:endParaRPr lang="en-GB" sz="3200" kern="1200"/>
        </a:p>
      </dsp:txBody>
      <dsp:txXfrm>
        <a:off x="7451373" y="551369"/>
        <a:ext cx="3722957" cy="1157875"/>
      </dsp:txXfrm>
    </dsp:sp>
    <dsp:sp modelId="{3037D69E-F9AA-4335-8299-EA4F1989747D}">
      <dsp:nvSpPr>
        <dsp:cNvPr id="0" name=""/>
        <dsp:cNvSpPr/>
      </dsp:nvSpPr>
      <dsp:spPr>
        <a:xfrm>
          <a:off x="0" y="1709245"/>
          <a:ext cx="11179790" cy="128652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AFF955-CFB0-44A1-A6A4-A8D0A6F58D4A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BB228B-BDCF-4532-88C5-3D9D5BC6505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4434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18B071-3C2C-4093-9326-D244EBD6CCE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2304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D4837A-F5CF-4DFA-A61C-2CA8C07F97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E6A647-2BC7-4B55-834F-53A626582B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88FF4F-76AE-42D7-BE9A-4987569E9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2B1370-1BCC-4F17-A2EE-78ED280867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63203-AA3B-406C-8F06-402741F15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4646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C228D-7AD0-4FC9-9872-EEA85DB8E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CE0D2B-01B2-4C4F-B3D0-BEB63DE71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B67616-AD6C-47D4-9340-69E4AE307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2CB41-4796-486F-AE5F-E49EEFFEF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B43B58-C2E8-4A4C-8C46-3CCD33B628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220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B4D2196-BFD4-46DE-B830-5B6B2473CC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586C7-FFA3-4B98-893F-89F9A0B16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793D69-AC81-442C-8F31-D3E1CC921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702EC5-AD47-46FA-BBDD-859DB60E8D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C6809-EC7B-4D2C-9489-28BEF1C09C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194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7151A-F9A3-4853-B85A-A721404E76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F947DF-6F7F-49AB-B389-D438693663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07B26B-EC3B-4270-903B-A882B9E21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F5EE58-94EC-4EF3-B6B2-F69311EE1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C028EF-FB40-4999-9A37-7C666E852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2002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FC2CB0-00F5-4619-987A-E77BB307C3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DDD8B5-DDA1-4B14-93E2-B1D050FE85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B832F7-9BAD-4181-8C6B-8C1257DB8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7552FE-84B1-41DC-BC92-289C6926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C5915-6E46-4073-A80A-51253899F3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696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A838DB-2EDC-4AA1-A450-96BDDC801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2C09E8-6126-4148-9433-7EFA276516D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8938CF-A84C-4A00-87A3-C28171E143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1C42A2-5E65-49E2-AC12-C73404333E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26AFE7-9E5C-4A9B-9728-F3B27798A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0F337-8C30-4844-BC35-21F95CBAFA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995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C1124-460A-4D9A-B342-2E2172A2E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7CC68B3-120C-453C-828E-7F8BC863E1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1CE2D13-9D14-4467-8A94-858BB48BBB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08E5A3-EC10-447A-BB30-BDAE3208B3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BDDEAFE-E733-42E0-B87E-98712951B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C43E80-8BF0-47E9-81B0-6A384C559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2FD53F-CD45-4857-B4D5-6224738D0B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AAE7FA-A3BB-42C3-918F-7088799FF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326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9D486F-1008-4331-8F8E-760BB2F36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FBD02B-B0CB-459A-A4B0-B41993154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7B935F-92B2-4C70-AB54-879B9CE9A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87C1B0-6E24-46C8-8B81-A4641682F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45605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A598794-9E18-4426-A38B-0A1EDF5AF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574A31-9618-46F7-A210-D989B2298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C4218-7413-4167-8F2F-CD05CCDE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6307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3A8B7C-AC44-4C07-8AB2-7A67B6CFDC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C6EC1A-CF7E-4627-AE6B-D2FB95FB22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7CE54D-B9FB-4E55-8580-13D64721CD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6C8068-82C4-4DEF-8E30-16F4783270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83DA2F-02F2-401C-880A-C35887003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298881-1808-416D-BD6B-7A5913E01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6993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D0B46B-321A-4785-BCF2-25444D3F0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030D5AF-6EC1-474B-8524-3600A04AA7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3F8B17-B089-4FF3-A929-36313D7A1F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29C900-5D7F-4439-8BB4-51A257C82F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944755-8D00-48F2-9D22-8DC698899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D22D47-5DF3-4434-9BEE-F3737C78D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8376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BB2F41E-C21B-4602-A705-6878DB7190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AB3BAF-E228-491A-A18F-1FF137CC5F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E82F9E-4048-44AC-9504-E1C1F54CC2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88CB6-839A-4154-9E1C-C384E47494DE}" type="datetimeFigureOut">
              <a:rPr lang="en-GB" smtClean="0"/>
              <a:t>14/07/2022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95FA50-958F-47FA-AA6F-C72134DBF8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563D45-4CCE-4F36-AA0A-C76B20D11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F2210-295D-4C49-B387-D6F4BD2BC3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1571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FCFCD-3962-4B40-B34A-4BF463049C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892" y="716505"/>
            <a:ext cx="11216216" cy="685800"/>
          </a:xfrm>
        </p:spPr>
        <p:txBody>
          <a:bodyPr>
            <a:normAutofit fontScale="90000"/>
          </a:bodyPr>
          <a:lstStyle/>
          <a:p>
            <a:r>
              <a:rPr lang="en-GB" b="1"/>
              <a:t>A clear regulatory framework</a:t>
            </a:r>
            <a:endParaRPr lang="en-GB" b="1">
              <a:cs typeface="Calibri Light"/>
            </a:endParaRP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43DEC2-A21D-4CEE-B3C4-4FD533AB76A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94402" y="2055129"/>
            <a:ext cx="1903932" cy="2600716"/>
          </a:xfrm>
          <a:prstGeom prst="rect">
            <a:avLst/>
          </a:prstGeom>
          <a:ln>
            <a:solidFill>
              <a:srgbClr val="322153"/>
            </a:solidFill>
          </a:ln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57A248-D803-4231-A64E-2F06CEAC79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For Discussion Only</a:t>
            </a:r>
          </a:p>
        </p:txBody>
      </p:sp>
      <p:pic>
        <p:nvPicPr>
          <p:cNvPr id="5" name="Content Placeholder 4" descr="Logo, company name&#10;&#10;Description automatically generated">
            <a:extLst>
              <a:ext uri="{FF2B5EF4-FFF2-40B4-BE49-F238E27FC236}">
                <a16:creationId xmlns:a16="http://schemas.microsoft.com/office/drawing/2014/main" id="{6E9F08B6-5DCF-4450-B2DB-4AF00F8F14B6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3" b="4751"/>
          <a:stretch/>
        </p:blipFill>
        <p:spPr>
          <a:xfrm>
            <a:off x="7836003" y="1137511"/>
            <a:ext cx="2861333" cy="15060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49F0AA6-4863-42A7-BF0A-4C6351BAE44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1333"/>
          <a:stretch/>
        </p:blipFill>
        <p:spPr>
          <a:xfrm>
            <a:off x="5547702" y="2205876"/>
            <a:ext cx="1905522" cy="2733491"/>
          </a:xfrm>
          <a:prstGeom prst="rect">
            <a:avLst/>
          </a:prstGeom>
          <a:ln>
            <a:solidFill>
              <a:srgbClr val="322153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3FC12414-EF01-495B-99F3-2805D1116AD2}"/>
              </a:ext>
            </a:extLst>
          </p:cNvPr>
          <p:cNvSpPr/>
          <p:nvPr/>
        </p:nvSpPr>
        <p:spPr>
          <a:xfrm>
            <a:off x="7679270" y="4180636"/>
            <a:ext cx="335194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0" cap="none" spc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CAVPASS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72C761-71EF-403A-8072-8FA778DCA809}"/>
              </a:ext>
            </a:extLst>
          </p:cNvPr>
          <p:cNvSpPr txBox="1"/>
          <p:nvPr/>
        </p:nvSpPr>
        <p:spPr>
          <a:xfrm>
            <a:off x="4928420" y="1626999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dirty="0">
                <a:ea typeface="+mn-lt"/>
                <a:cs typeface="+mn-lt"/>
              </a:rPr>
              <a:t>Law Commissions’ review</a:t>
            </a:r>
            <a:endParaRPr lang="en-GB" dirty="0">
              <a:ea typeface="+mn-lt"/>
              <a:cs typeface="+mn-lt"/>
            </a:endParaRPr>
          </a:p>
          <a:p>
            <a:pPr algn="l"/>
            <a:endParaRPr lang="en-GB" dirty="0">
              <a:cs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C1BA69B-C1F5-4C7C-B806-15CF1A97C095}"/>
              </a:ext>
            </a:extLst>
          </p:cNvPr>
          <p:cNvSpPr txBox="1"/>
          <p:nvPr/>
        </p:nvSpPr>
        <p:spPr>
          <a:xfrm>
            <a:off x="489005" y="4880189"/>
            <a:ext cx="2366856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 dirty="0">
                <a:ea typeface="+mn-lt"/>
                <a:cs typeface="+mn-lt"/>
              </a:rPr>
              <a:t>Code of Practice </a:t>
            </a:r>
            <a:endParaRPr lang="en-US" dirty="0"/>
          </a:p>
          <a:p>
            <a:r>
              <a:rPr lang="en-GB" dirty="0">
                <a:ea typeface="+mn-lt"/>
                <a:cs typeface="+mn-lt"/>
              </a:rPr>
              <a:t>on Automated Vehicle trialling updated 2021</a:t>
            </a:r>
            <a:endParaRPr lang="en-GB" dirty="0"/>
          </a:p>
          <a:p>
            <a:pPr algn="l"/>
            <a:endParaRPr lang="en-GB" dirty="0">
              <a:cs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D4E758C-FE0B-45C8-8BDD-69F3EA728B39}"/>
              </a:ext>
            </a:extLst>
          </p:cNvPr>
          <p:cNvSpPr txBox="1"/>
          <p:nvPr/>
        </p:nvSpPr>
        <p:spPr>
          <a:xfrm>
            <a:off x="8157957" y="2504590"/>
            <a:ext cx="2924012" cy="1477328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ea typeface="+mn-lt"/>
                <a:cs typeface="+mn-lt"/>
              </a:rPr>
              <a:t>Engagement with </a:t>
            </a:r>
            <a:r>
              <a:rPr lang="en-GB" b="1">
                <a:ea typeface="+mn-lt"/>
                <a:cs typeface="+mn-lt"/>
              </a:rPr>
              <a:t>UNECE</a:t>
            </a:r>
            <a:r>
              <a:rPr lang="en-GB">
                <a:ea typeface="+mn-lt"/>
                <a:cs typeface="+mn-lt"/>
              </a:rPr>
              <a:t> (World Forum for Harmonisation of Vehicle Regulations)</a:t>
            </a:r>
          </a:p>
          <a:p>
            <a:pPr algn="l"/>
            <a:endParaRPr lang="en-GB">
              <a:cs typeface="Arial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7831330-F9B8-425D-8EA6-DB3C648D6F99}"/>
              </a:ext>
            </a:extLst>
          </p:cNvPr>
          <p:cNvSpPr txBox="1"/>
          <p:nvPr/>
        </p:nvSpPr>
        <p:spPr>
          <a:xfrm>
            <a:off x="6894081" y="5077147"/>
            <a:ext cx="5222926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>
                <a:cs typeface="Arial"/>
              </a:rPr>
              <a:t>Connected and Automated Vehicles: Process for Assuring Safety and (Cyber) Security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F48023B-A093-466F-8A22-D7E7B3E528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255" y="2999243"/>
            <a:ext cx="1998789" cy="2823686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8A2A9794-2C3C-4AAA-8F28-0876C2F61C0D}"/>
              </a:ext>
            </a:extLst>
          </p:cNvPr>
          <p:cNvSpPr txBox="1"/>
          <p:nvPr/>
        </p:nvSpPr>
        <p:spPr>
          <a:xfrm>
            <a:off x="2695305" y="2270868"/>
            <a:ext cx="2743199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GB" b="1" dirty="0">
                <a:ea typeface="+mn-lt"/>
                <a:cs typeface="+mn-lt"/>
              </a:rPr>
              <a:t>Automated &amp; Electric Vehicles Act 2018</a:t>
            </a:r>
            <a:endParaRPr lang="en-GB" dirty="0">
              <a:ea typeface="+mn-lt"/>
              <a:cs typeface="+mn-lt"/>
            </a:endParaRPr>
          </a:p>
          <a:p>
            <a:pPr algn="l"/>
            <a:endParaRPr lang="en-GB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480935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220F49A-3FE3-4C70-B14E-21B00E36A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6361" y="401996"/>
            <a:ext cx="10515600" cy="782031"/>
          </a:xfrm>
        </p:spPr>
        <p:txBody>
          <a:bodyPr lIns="90000" tIns="45720" rIns="90000" bIns="45720" anchor="b">
            <a:normAutofit/>
          </a:bodyPr>
          <a:lstStyle/>
          <a:p>
            <a:r>
              <a:rPr lang="en-GB" b="1">
                <a:cs typeface="Arial"/>
              </a:rPr>
              <a:t>Key outputs of the Law Commission review</a:t>
            </a:r>
            <a:endParaRPr lang="en-GB" b="1">
              <a:cs typeface="Calibri Light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029A29-CF61-4F30-9AB4-A833EF358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For Discussion Only</a:t>
            </a:r>
            <a:endParaRPr lang="en-GB" sz="1200"/>
          </a:p>
        </p:txBody>
      </p:sp>
      <p:graphicFrame>
        <p:nvGraphicFramePr>
          <p:cNvPr id="59" name="Diagram 7">
            <a:extLst>
              <a:ext uri="{FF2B5EF4-FFF2-40B4-BE49-F238E27FC236}">
                <a16:creationId xmlns:a16="http://schemas.microsoft.com/office/drawing/2014/main" id="{4F063794-D74E-4BBD-9819-1FC1174E2FC1}"/>
              </a:ext>
            </a:extLst>
          </p:cNvPr>
          <p:cNvGraphicFramePr>
            <a:graphicFrameLocks/>
          </p:cNvGraphicFramePr>
          <p:nvPr/>
        </p:nvGraphicFramePr>
        <p:xfrm>
          <a:off x="653475" y="3951125"/>
          <a:ext cx="11179175" cy="18957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50" name="Diagram 650">
            <a:extLst>
              <a:ext uri="{FF2B5EF4-FFF2-40B4-BE49-F238E27FC236}">
                <a16:creationId xmlns:a16="http://schemas.microsoft.com/office/drawing/2014/main" id="{95F081C8-E4F2-4668-9BFD-7C5A56464E6C}"/>
              </a:ext>
            </a:extLst>
          </p:cNvPr>
          <p:cNvGraphicFramePr/>
          <p:nvPr/>
        </p:nvGraphicFramePr>
        <p:xfrm>
          <a:off x="648269" y="1770797"/>
          <a:ext cx="11179790" cy="18378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920837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10A58-B5BE-484A-822E-A06C916057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5294" y="400844"/>
            <a:ext cx="10515600" cy="1131835"/>
          </a:xfrm>
        </p:spPr>
        <p:txBody>
          <a:bodyPr/>
          <a:lstStyle/>
          <a:p>
            <a:r>
              <a:rPr lang="en-GB" b="1">
                <a:cs typeface="Calibri Light"/>
              </a:rPr>
              <a:t>Three key phases</a:t>
            </a:r>
          </a:p>
        </p:txBody>
      </p:sp>
      <p:pic>
        <p:nvPicPr>
          <p:cNvPr id="5" name="Picture 5" descr="Shape, square&#10;&#10;Description automatically generated">
            <a:extLst>
              <a:ext uri="{FF2B5EF4-FFF2-40B4-BE49-F238E27FC236}">
                <a16:creationId xmlns:a16="http://schemas.microsoft.com/office/drawing/2014/main" id="{749B4041-FBC7-4540-81B9-91DF5BF30F4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3514" y="1691642"/>
            <a:ext cx="3324225" cy="4257675"/>
          </a:xfr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431CB9-B0D7-445F-9021-06E9C3FDA8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For Discussion Only</a:t>
            </a:r>
            <a:endParaRPr lang="en-GB" sz="1200"/>
          </a:p>
        </p:txBody>
      </p:sp>
      <p:pic>
        <p:nvPicPr>
          <p:cNvPr id="6" name="Picture 6" descr="Shape, square&#10;&#10;Description automatically generated">
            <a:extLst>
              <a:ext uri="{FF2B5EF4-FFF2-40B4-BE49-F238E27FC236}">
                <a16:creationId xmlns:a16="http://schemas.microsoft.com/office/drawing/2014/main" id="{F4668B62-A45B-46C1-B339-BBED8E24772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17756" y="1698083"/>
            <a:ext cx="3285640" cy="4236751"/>
          </a:xfrm>
          <a:prstGeom prst="rect">
            <a:avLst/>
          </a:prstGeom>
        </p:spPr>
      </p:pic>
      <p:pic>
        <p:nvPicPr>
          <p:cNvPr id="9" name="Picture 6" descr="Shape, square&#10;&#10;Description automatically generated">
            <a:extLst>
              <a:ext uri="{FF2B5EF4-FFF2-40B4-BE49-F238E27FC236}">
                <a16:creationId xmlns:a16="http://schemas.microsoft.com/office/drawing/2014/main" id="{1894FE8B-ECA5-419C-B320-3E604119C8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15213" y="1710998"/>
            <a:ext cx="3285640" cy="4236751"/>
          </a:xfrm>
          <a:prstGeom prst="rect">
            <a:avLst/>
          </a:prstGeom>
        </p:spPr>
      </p:pic>
      <p:pic>
        <p:nvPicPr>
          <p:cNvPr id="10" name="Picture 10">
            <a:extLst>
              <a:ext uri="{FF2B5EF4-FFF2-40B4-BE49-F238E27FC236}">
                <a16:creationId xmlns:a16="http://schemas.microsoft.com/office/drawing/2014/main" id="{5E46649C-1BFB-464A-B13D-22EC586CA4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51962" y="2779121"/>
            <a:ext cx="581025" cy="1609725"/>
          </a:xfrm>
          <a:prstGeom prst="rect">
            <a:avLst/>
          </a:prstGeom>
        </p:spPr>
      </p:pic>
      <p:pic>
        <p:nvPicPr>
          <p:cNvPr id="11" name="Picture 11" descr="Shape&#10;&#10;Description automatically generated">
            <a:extLst>
              <a:ext uri="{FF2B5EF4-FFF2-40B4-BE49-F238E27FC236}">
                <a16:creationId xmlns:a16="http://schemas.microsoft.com/office/drawing/2014/main" id="{4FF3E6AD-A7E6-4491-AB48-901F6C0420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63344" y="2689280"/>
            <a:ext cx="616742" cy="1807368"/>
          </a:xfrm>
          <a:prstGeom prst="rect">
            <a:avLst/>
          </a:prstGeom>
        </p:spPr>
      </p:pic>
      <p:pic>
        <p:nvPicPr>
          <p:cNvPr id="13" name="Picture 13" descr="Icon&#10;&#10;Description automatically generated">
            <a:extLst>
              <a:ext uri="{FF2B5EF4-FFF2-40B4-BE49-F238E27FC236}">
                <a16:creationId xmlns:a16="http://schemas.microsoft.com/office/drawing/2014/main" id="{79001D0E-83CD-40FA-86EA-927F4C8FC9D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65738" y="2777748"/>
            <a:ext cx="411956" cy="1626393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0A6BC244-9CB5-43DA-B1A0-0A69FB7B4F16}"/>
              </a:ext>
            </a:extLst>
          </p:cNvPr>
          <p:cNvSpPr txBox="1"/>
          <p:nvPr/>
        </p:nvSpPr>
        <p:spPr>
          <a:xfrm>
            <a:off x="5218409" y="1844297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GB" b="1">
                <a:latin typeface="Arial"/>
                <a:cs typeface="Calibri"/>
              </a:rPr>
              <a:t>Authorisation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344E61A-FCCA-47B6-A1EA-985340E0828B}"/>
              </a:ext>
            </a:extLst>
          </p:cNvPr>
          <p:cNvSpPr txBox="1"/>
          <p:nvPr/>
        </p:nvSpPr>
        <p:spPr>
          <a:xfrm>
            <a:off x="839935" y="1845105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>
                <a:latin typeface="Arial"/>
                <a:cs typeface="Calibri"/>
              </a:rPr>
              <a:t>Vehicle approval 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428A4A0-32B5-46D5-8EDE-244D245E2503}"/>
              </a:ext>
            </a:extLst>
          </p:cNvPr>
          <p:cNvSpPr txBox="1"/>
          <p:nvPr/>
        </p:nvSpPr>
        <p:spPr>
          <a:xfrm>
            <a:off x="9389431" y="1844902"/>
            <a:ext cx="2743199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 b="1">
                <a:latin typeface="Arial"/>
                <a:cs typeface="Calibri"/>
              </a:rPr>
              <a:t>In-use monitoring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48410846-6916-46A8-B0A4-76814F9BF225}"/>
              </a:ext>
            </a:extLst>
          </p:cNvPr>
          <p:cNvSpPr txBox="1"/>
          <p:nvPr/>
        </p:nvSpPr>
        <p:spPr>
          <a:xfrm>
            <a:off x="8915400" y="2309208"/>
            <a:ext cx="2885266" cy="3693319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ea typeface="+mn-lt"/>
                <a:cs typeface="+mn-lt"/>
              </a:rPr>
              <a:t>Safety and security assurance is on-going throughout the life of the vehicle </a:t>
            </a:r>
            <a:endParaRPr lang="en-US" dirty="0">
              <a:latin typeface="Arial"/>
              <a:ea typeface="+mn-lt"/>
              <a:cs typeface="+mn-lt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ea typeface="+mn-lt"/>
                <a:cs typeface="+mn-lt"/>
              </a:rPr>
              <a:t>Key data and metrics to indicate a potential safety or security concern before harm arises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ea typeface="+mn-lt"/>
                <a:cs typeface="+mn-lt"/>
              </a:rPr>
              <a:t>Processes to enable effective use of the data collected</a:t>
            </a:r>
          </a:p>
          <a:p>
            <a:pPr algn="l"/>
            <a:endParaRPr lang="en-GB" dirty="0">
              <a:cs typeface="Calibri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E444870-7EE4-4CB2-AB89-A10A4712DD30}"/>
              </a:ext>
            </a:extLst>
          </p:cNvPr>
          <p:cNvSpPr txBox="1"/>
          <p:nvPr/>
        </p:nvSpPr>
        <p:spPr>
          <a:xfrm>
            <a:off x="247650" y="2640806"/>
            <a:ext cx="3302792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ea typeface="+mn-lt"/>
                <a:cs typeface="+mn-lt"/>
              </a:rPr>
              <a:t>Safety and security of the </a:t>
            </a:r>
            <a:r>
              <a:rPr lang="en-GB" i="1" dirty="0">
                <a:latin typeface="Arial"/>
                <a:ea typeface="+mn-lt"/>
                <a:cs typeface="+mn-lt"/>
              </a:rPr>
              <a:t>whole vehicle</a:t>
            </a:r>
            <a:r>
              <a:rPr lang="en-GB" dirty="0">
                <a:latin typeface="Arial"/>
                <a:ea typeface="+mn-lt"/>
                <a:cs typeface="+mn-lt"/>
              </a:rPr>
              <a:t> </a:t>
            </a:r>
            <a:endParaRPr lang="en-US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ea typeface="+mn-lt"/>
                <a:cs typeface="+mn-lt"/>
              </a:rPr>
              <a:t>Dependent upon the operating environment – vehicle capability, use-case and operating environment need to be compatible</a:t>
            </a:r>
            <a:endParaRPr lang="en-GB" dirty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ea typeface="+mn-lt"/>
                <a:cs typeface="+mn-lt"/>
              </a:rPr>
              <a:t>How do we sufficiently assess the behavioural competence of the vehicle?</a:t>
            </a:r>
            <a:endParaRPr lang="en-GB" dirty="0">
              <a:latin typeface="Arial"/>
              <a:cs typeface="Arial"/>
            </a:endParaRPr>
          </a:p>
          <a:p>
            <a:pPr algn="l"/>
            <a:endParaRPr lang="en-GB" dirty="0">
              <a:cs typeface="Calibri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8934EAC-E64C-4092-9EA7-371A4299D301}"/>
              </a:ext>
            </a:extLst>
          </p:cNvPr>
          <p:cNvSpPr txBox="1"/>
          <p:nvPr/>
        </p:nvSpPr>
        <p:spPr>
          <a:xfrm>
            <a:off x="4724400" y="2359843"/>
            <a:ext cx="2743199" cy="313932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ea typeface="+mn-lt"/>
                <a:cs typeface="+mn-lt"/>
              </a:rPr>
              <a:t>Transfer of liability away from vehicle occupant</a:t>
            </a:r>
          </a:p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ea typeface="+mn-lt"/>
                <a:cs typeface="+mn-lt"/>
              </a:rPr>
              <a:t>Enables the vehicle occupant(s) to perform activities other than driving </a:t>
            </a:r>
            <a:endParaRPr lang="en-GB" dirty="0">
              <a:latin typeface="Arial"/>
              <a:cs typeface="Calibri"/>
            </a:endParaRPr>
          </a:p>
          <a:p>
            <a:pPr marL="285750" indent="-285750">
              <a:buFont typeface="Arial"/>
              <a:buChar char="•"/>
            </a:pPr>
            <a:r>
              <a:rPr lang="en-GB" dirty="0">
                <a:latin typeface="Arial"/>
                <a:ea typeface="+mn-lt"/>
                <a:cs typeface="+mn-lt"/>
              </a:rPr>
              <a:t>Due diligence - financial standing, presence in the UK, good repute</a:t>
            </a:r>
            <a:endParaRPr lang="en-GB" dirty="0">
              <a:latin typeface="Arial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405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3A33F4-4CA6-45E6-A25D-812B1E8ED0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For Discussion Only</a:t>
            </a:r>
            <a:endParaRPr lang="en-GB" sz="120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B5F8B19A-85A6-40D9-91D2-02BECDC7E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4795" y="579438"/>
            <a:ext cx="11794354" cy="1349375"/>
          </a:xfrm>
        </p:spPr>
        <p:txBody>
          <a:bodyPr>
            <a:normAutofit/>
          </a:bodyPr>
          <a:lstStyle/>
          <a:p>
            <a:r>
              <a:rPr lang="en-GB" sz="4000" b="1"/>
              <a:t>Connected and Automated Vehicles: Process for Assuring Safety and Cyber Security (CAVPASS)</a:t>
            </a:r>
            <a:endParaRPr lang="en-GB" sz="4000" b="1">
              <a:cs typeface="Calibri Light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16DDF55A-AFEA-4B54-B980-2EB503DC74E2}"/>
              </a:ext>
            </a:extLst>
          </p:cNvPr>
          <p:cNvSpPr/>
          <p:nvPr/>
        </p:nvSpPr>
        <p:spPr>
          <a:xfrm>
            <a:off x="184169" y="2240673"/>
            <a:ext cx="227849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>
                <a:latin typeface="Arial" panose="020B0604020202020204" pitchFamily="34" charset="0"/>
                <a:cs typeface="Arial" panose="020B0604020202020204" pitchFamily="34" charset="0"/>
              </a:rPr>
              <a:t>To provide confidence that CAVs on UK roads are safe and cyber resilient.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7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700">
                <a:latin typeface="Arial" panose="020B0604020202020204" pitchFamily="34" charset="0"/>
                <a:cs typeface="Arial" panose="020B0604020202020204" pitchFamily="34" charset="0"/>
              </a:rPr>
              <a:t>Cross-departmental programme, closely involving Government agencies</a:t>
            </a:r>
          </a:p>
        </p:txBody>
      </p:sp>
      <p:pic>
        <p:nvPicPr>
          <p:cNvPr id="12" name="Picture 12" descr="Diagram&#10;&#10;Description automatically generated">
            <a:extLst>
              <a:ext uri="{FF2B5EF4-FFF2-40B4-BE49-F238E27FC236}">
                <a16:creationId xmlns:a16="http://schemas.microsoft.com/office/drawing/2014/main" id="{F0806494-D64F-12D6-498D-076C3BBAE5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4383" y="1472582"/>
            <a:ext cx="8198580" cy="4762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431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2F5451A76F64D8DA5C64BDE87180C" ma:contentTypeVersion="2" ma:contentTypeDescription="Create a new document." ma:contentTypeScope="" ma:versionID="6e5422f9a770c1c126cb45bb2270621e">
  <xsd:schema xmlns:xsd="http://www.w3.org/2001/XMLSchema" xmlns:xs="http://www.w3.org/2001/XMLSchema" xmlns:p="http://schemas.microsoft.com/office/2006/metadata/properties" xmlns:ns2="4ce44ae8-8732-4275-82a0-8cb7b11a942f" targetNamespace="http://schemas.microsoft.com/office/2006/metadata/properties" ma:root="true" ma:fieldsID="e25fcae8893745ad1bb098c1b500227a" ns2:_="">
    <xsd:import namespace="4ce44ae8-8732-4275-82a0-8cb7b11a942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ce44ae8-8732-4275-82a0-8cb7b11a942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4FAE273-8836-4ADC-A376-184FB268B30A}"/>
</file>

<file path=customXml/itemProps2.xml><?xml version="1.0" encoding="utf-8"?>
<ds:datastoreItem xmlns:ds="http://schemas.openxmlformats.org/officeDocument/2006/customXml" ds:itemID="{B06482A8-1361-4EB0-B28B-772F9739AC8D}">
  <ds:schemaRefs>
    <ds:schemaRef ds:uri="http://schemas.microsoft.com/office/2006/metadata/properties"/>
    <ds:schemaRef ds:uri="http://schemas.microsoft.com/office/infopath/2007/PartnerControls"/>
    <ds:schemaRef ds:uri="4fea251c-3bdd-4d50-962b-ffa2ae250ba0"/>
    <ds:schemaRef ds:uri="15ff3d39-6e7b-4d70-9b7c-8d9fe85d0f29"/>
    <ds:schemaRef ds:uri="f84c5bf7-f491-4c42-88a6-681b87e3f8bf"/>
  </ds:schemaRefs>
</ds:datastoreItem>
</file>

<file path=customXml/itemProps3.xml><?xml version="1.0" encoding="utf-8"?>
<ds:datastoreItem xmlns:ds="http://schemas.openxmlformats.org/officeDocument/2006/customXml" ds:itemID="{3F6CA0AE-ACDA-4998-AD89-7947F2A7918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278</Words>
  <Application>Microsoft Office PowerPoint</Application>
  <PresentationFormat>Widescreen</PresentationFormat>
  <Paragraphs>46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A clear regulatory framework</vt:lpstr>
      <vt:lpstr>Key outputs of the Law Commission review</vt:lpstr>
      <vt:lpstr>Three key phases</vt:lpstr>
      <vt:lpstr>Connected and Automated Vehicles: Process for Assuring Safety and Cyber Security (CAVPASS)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clear regulatory framework</dc:title>
  <dc:creator>Isobel Pastor</dc:creator>
  <cp:lastModifiedBy>Lily Wong Le</cp:lastModifiedBy>
  <cp:revision>6</cp:revision>
  <dcterms:created xsi:type="dcterms:W3CDTF">2022-07-12T15:59:30Z</dcterms:created>
  <dcterms:modified xsi:type="dcterms:W3CDTF">2022-07-14T08:20:18Z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0x010100E012F5451A76F64D8DA5C64BDE87180C</vt:lpwstr>
  </property>
  <property fmtid="{D5CDD505-2E9C-101B-9397-08002B2CF9AE}" pid="3" name="MediaServiceImageTags">
    <vt:lpwstr/>
  </property>
  <property fmtid="{D5CDD505-2E9C-101B-9397-08002B2CF9AE}" pid="4" name="CustomTag">
    <vt:lpwstr/>
  </property>
  <property fmtid="{D5CDD505-2E9C-101B-9397-08002B2CF9AE}" pid="5" name="FinancialYear">
    <vt:lpwstr/>
  </property>
</Properties>
</file>