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96" r:id="rId4"/>
  </p:sldMasterIdLst>
  <p:notesMasterIdLst>
    <p:notesMasterId r:id="rId18"/>
  </p:notesMasterIdLst>
  <p:handoutMasterIdLst>
    <p:handoutMasterId r:id="rId19"/>
  </p:handoutMasterIdLst>
  <p:sldIdLst>
    <p:sldId id="600" r:id="rId5"/>
    <p:sldId id="658" r:id="rId6"/>
    <p:sldId id="643" r:id="rId7"/>
    <p:sldId id="686" r:id="rId8"/>
    <p:sldId id="693" r:id="rId9"/>
    <p:sldId id="687" r:id="rId10"/>
    <p:sldId id="688" r:id="rId11"/>
    <p:sldId id="689" r:id="rId12"/>
    <p:sldId id="690" r:id="rId13"/>
    <p:sldId id="668" r:id="rId14"/>
    <p:sldId id="691" r:id="rId15"/>
    <p:sldId id="667" r:id="rId16"/>
    <p:sldId id="692" r:id="rId17"/>
  </p:sldIdLst>
  <p:sldSz cx="14630400" cy="8229600"/>
  <p:notesSz cx="7010400" cy="92964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1" userDrawn="1">
          <p15:clr>
            <a:srgbClr val="A4A3A4"/>
          </p15:clr>
        </p15:guide>
        <p15:guide id="12" pos="1728" userDrawn="1">
          <p15:clr>
            <a:srgbClr val="A4A3A4"/>
          </p15:clr>
        </p15:guide>
        <p15:guide id="31" pos="1152" userDrawn="1">
          <p15:clr>
            <a:srgbClr val="A4A3A4"/>
          </p15:clr>
        </p15:guide>
        <p15:guide id="33" pos="570" userDrawn="1">
          <p15:clr>
            <a:srgbClr val="A4A3A4"/>
          </p15:clr>
        </p15:guide>
        <p15:guide id="34" pos="2304" userDrawn="1">
          <p15:clr>
            <a:srgbClr val="A4A3A4"/>
          </p15:clr>
        </p15:guide>
        <p15:guide id="35" pos="2880" userDrawn="1">
          <p15:clr>
            <a:srgbClr val="A4A3A4"/>
          </p15:clr>
        </p15:guide>
        <p15:guide id="36" pos="3456" userDrawn="1">
          <p15:clr>
            <a:srgbClr val="A4A3A4"/>
          </p15:clr>
        </p15:guide>
        <p15:guide id="37" pos="4032" userDrawn="1">
          <p15:clr>
            <a:srgbClr val="A4A3A4"/>
          </p15:clr>
        </p15:guide>
        <p15:guide id="38" pos="4608" userDrawn="1">
          <p15:clr>
            <a:srgbClr val="A4A3A4"/>
          </p15:clr>
        </p15:guide>
        <p15:guide id="39" pos="5184" userDrawn="1">
          <p15:clr>
            <a:srgbClr val="A4A3A4"/>
          </p15:clr>
        </p15:guide>
        <p15:guide id="40" pos="5760" userDrawn="1">
          <p15:clr>
            <a:srgbClr val="A4A3A4"/>
          </p15:clr>
        </p15:guide>
        <p15:guide id="41" pos="6336" userDrawn="1">
          <p15:clr>
            <a:srgbClr val="A4A3A4"/>
          </p15:clr>
        </p15:guide>
        <p15:guide id="42" pos="6912" userDrawn="1">
          <p15:clr>
            <a:srgbClr val="A4A3A4"/>
          </p15:clr>
        </p15:guide>
        <p15:guide id="43" pos="7488" userDrawn="1">
          <p15:clr>
            <a:srgbClr val="A4A3A4"/>
          </p15:clr>
        </p15:guide>
        <p15:guide id="44" pos="8064" userDrawn="1">
          <p15:clr>
            <a:srgbClr val="A4A3A4"/>
          </p15:clr>
        </p15:guide>
        <p15:guide id="45" pos="8640" userDrawn="1">
          <p15:clr>
            <a:srgbClr val="A4A3A4"/>
          </p15:clr>
        </p15:guide>
        <p15:guide id="46" pos="9216" userDrawn="1">
          <p15:clr>
            <a:srgbClr val="A4A3A4"/>
          </p15:clr>
        </p15:guide>
        <p15:guide id="47" orient="horz" userDrawn="1">
          <p15:clr>
            <a:srgbClr val="A4A3A4"/>
          </p15:clr>
        </p15:guide>
        <p15:guide id="48" orient="horz" pos="576" userDrawn="1">
          <p15:clr>
            <a:srgbClr val="A4A3A4"/>
          </p15:clr>
        </p15:guide>
        <p15:guide id="49" orient="horz" pos="1152" userDrawn="1">
          <p15:clr>
            <a:srgbClr val="A4A3A4"/>
          </p15:clr>
        </p15:guide>
        <p15:guide id="50" orient="horz" pos="1728" userDrawn="1">
          <p15:clr>
            <a:srgbClr val="A4A3A4"/>
          </p15:clr>
        </p15:guide>
        <p15:guide id="51" orient="horz" pos="2304" userDrawn="1">
          <p15:clr>
            <a:srgbClr val="A4A3A4"/>
          </p15:clr>
        </p15:guide>
        <p15:guide id="52" orient="horz" pos="2880" userDrawn="1">
          <p15:clr>
            <a:srgbClr val="A4A3A4"/>
          </p15:clr>
        </p15:guide>
        <p15:guide id="53" orient="horz" pos="3456" userDrawn="1">
          <p15:clr>
            <a:srgbClr val="A4A3A4"/>
          </p15:clr>
        </p15:guide>
        <p15:guide id="54" orient="horz" pos="4032" userDrawn="1">
          <p15:clr>
            <a:srgbClr val="A4A3A4"/>
          </p15:clr>
        </p15:guide>
        <p15:guide id="55" orient="horz" pos="4608" userDrawn="1">
          <p15:clr>
            <a:srgbClr val="A4A3A4"/>
          </p15:clr>
        </p15:guide>
        <p15:guide id="56" orient="horz" pos="4896" userDrawn="1">
          <p15:clr>
            <a:srgbClr val="A4A3A4"/>
          </p15:clr>
        </p15:guide>
        <p15:guide id="57" orient="horz" pos="288" userDrawn="1">
          <p15:clr>
            <a:srgbClr val="A4A3A4"/>
          </p15:clr>
        </p15:guide>
        <p15:guide id="58" pos="8880" userDrawn="1">
          <p15:clr>
            <a:srgbClr val="A4A3A4"/>
          </p15:clr>
        </p15:guide>
        <p15:guide id="59" pos="288" userDrawn="1">
          <p15:clr>
            <a:srgbClr val="A4A3A4"/>
          </p15:clr>
        </p15:guide>
        <p15:guide id="60" orient="horz" pos="25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scher, Rachel" initials="MR" lastIdx="47" clrIdx="0"/>
  <p:cmAuthor id="2" name="Microsoft Office User" initials="Office" lastIdx="75" clrIdx="1"/>
  <p:cmAuthor id="3" name="Microsoft Office User" initials="Office [2]" lastIdx="1" clrIdx="2"/>
  <p:cmAuthor id="4" name="Microsoft Office User" initials="Office [3]" lastIdx="1" clrIdx="3"/>
  <p:cmAuthor id="5" name="Microsoft Office User" initials="Office [4]" lastIdx="1" clrIdx="4"/>
  <p:cmAuthor id="6" name="Microsoft Office User" initials="Office [5]" lastIdx="1" clrIdx="5"/>
  <p:cmAuthor id="7" name="Microsoft Office User" initials="Office [6]" lastIdx="1" clrIdx="6"/>
  <p:cmAuthor id="8" name="Marush, Gabrielle" initials="MG" lastIdx="23" clrIdx="7"/>
  <p:cmAuthor id="9" name="Lauren Dyke" initials="" lastIdx="2" clrIdx="8"/>
  <p:cmAuthor id="10" name="Matt Maurer" initials="" lastIdx="4" clrIdx="9"/>
  <p:cmAuthor id="11" name="Wahba, Sam" initials="WS" lastIdx="1" clrIdx="10"/>
  <p:cmAuthor id="12" name="Wahba, Sam" initials="WS [2]" lastIdx="1" clrIdx="11"/>
  <p:cmAuthor id="13" name="Wahba, Sam" initials="WS [3]" lastIdx="1" clrIdx="12"/>
  <p:cmAuthor id="14" name="Wahba, Sam" initials="WS [4]" lastIdx="1" clrIdx="13"/>
  <p:cmAuthor id="15" name="Wahba, Sam" initials="WS [5]" lastIdx="1" clrIdx="14"/>
  <p:cmAuthor id="16" name="Wahba, Sam" initials="WS [6]" lastIdx="1" clrIdx="15"/>
  <p:cmAuthor id="17" name="Wahba, Sam" initials="WS [6] [2]" lastIdx="1" clrIdx="16"/>
  <p:cmAuthor id="18" name="Heelan, Michelle" initials="HM" lastIdx="72" clrIdx="17">
    <p:extLst>
      <p:ext uri="{19B8F6BF-5375-455C-9EA6-DF929625EA0E}">
        <p15:presenceInfo xmlns:p15="http://schemas.microsoft.com/office/powerpoint/2012/main" userId="S-1-5-21-137981764-238564018-677931608-31846" providerId="AD"/>
      </p:ext>
    </p:extLst>
  </p:cmAuthor>
  <p:cmAuthor id="19" name="Allison, Dana" initials="AD" lastIdx="2" clrIdx="18">
    <p:extLst>
      <p:ext uri="{19B8F6BF-5375-455C-9EA6-DF929625EA0E}">
        <p15:presenceInfo xmlns:p15="http://schemas.microsoft.com/office/powerpoint/2012/main" userId="S-1-5-21-137981764-238564018-677931608-25417" providerId="AD"/>
      </p:ext>
    </p:extLst>
  </p:cmAuthor>
  <p:cmAuthor id="20" name="Iliev, Sasha" initials="IS" lastIdx="7" clrIdx="19">
    <p:extLst>
      <p:ext uri="{19B8F6BF-5375-455C-9EA6-DF929625EA0E}">
        <p15:presenceInfo xmlns:p15="http://schemas.microsoft.com/office/powerpoint/2012/main" userId="S::52624@icf.com::65515f0d-38fc-4726-a20f-30d0d8737bfe" providerId="AD"/>
      </p:ext>
    </p:extLst>
  </p:cmAuthor>
  <p:cmAuthor id="21" name="Jackson, Chelsey" initials="JC" lastIdx="56" clrIdx="20">
    <p:extLst>
      <p:ext uri="{19B8F6BF-5375-455C-9EA6-DF929625EA0E}">
        <p15:presenceInfo xmlns:p15="http://schemas.microsoft.com/office/powerpoint/2012/main" userId="S::30129@icf.com::c08fa3c8-044e-4b6b-b08f-5518781b0818" providerId="AD"/>
      </p:ext>
    </p:extLst>
  </p:cmAuthor>
  <p:cmAuthor id="22" name="Jenkins, Jessica" initials="JJ" lastIdx="12" clrIdx="21">
    <p:extLst>
      <p:ext uri="{19B8F6BF-5375-455C-9EA6-DF929625EA0E}">
        <p15:presenceInfo xmlns:p15="http://schemas.microsoft.com/office/powerpoint/2012/main" userId="S::16970@icf.com::3f238f0c-bceb-45e5-ba4b-b621631ba357" providerId="AD"/>
      </p:ext>
    </p:extLst>
  </p:cmAuthor>
  <p:cmAuthor id="23" name="Cronin, Candace" initials="CC" lastIdx="1" clrIdx="22">
    <p:extLst>
      <p:ext uri="{19B8F6BF-5375-455C-9EA6-DF929625EA0E}">
        <p15:presenceInfo xmlns:p15="http://schemas.microsoft.com/office/powerpoint/2012/main" userId="S-1-5-21-137981764-238564018-677931608-33185" providerId="AD"/>
      </p:ext>
    </p:extLst>
  </p:cmAuthor>
  <p:cmAuthor id="24" name="Alexander, Allison" initials="AA" lastIdx="15" clrIdx="23">
    <p:extLst>
      <p:ext uri="{19B8F6BF-5375-455C-9EA6-DF929625EA0E}">
        <p15:presenceInfo xmlns:p15="http://schemas.microsoft.com/office/powerpoint/2012/main" userId="S::26096@icf.com::c2eea29c-4f6a-4d6f-9e04-f550d5834cdc" providerId="AD"/>
      </p:ext>
    </p:extLst>
  </p:cmAuthor>
  <p:cmAuthor id="25" name="Dorbian, Jesse" initials="DJ" lastIdx="3" clrIdx="24">
    <p:extLst>
      <p:ext uri="{19B8F6BF-5375-455C-9EA6-DF929625EA0E}">
        <p15:presenceInfo xmlns:p15="http://schemas.microsoft.com/office/powerpoint/2012/main" userId="S::41115@icf.com::6b757010-07e2-41e9-b8fa-38a1dbf026f8" providerId="AD"/>
      </p:ext>
    </p:extLst>
  </p:cmAuthor>
  <p:cmAuthor id="26" name="Cronin, Candace" initials="CC [2]" lastIdx="5" clrIdx="25">
    <p:extLst>
      <p:ext uri="{19B8F6BF-5375-455C-9EA6-DF929625EA0E}">
        <p15:presenceInfo xmlns:p15="http://schemas.microsoft.com/office/powerpoint/2012/main" userId="S::15376@icf.com::e23c534e-d663-4261-b535-efe9d09b78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BF"/>
    <a:srgbClr val="00538B"/>
    <a:srgbClr val="A90643"/>
    <a:srgbClr val="FFFFFF"/>
    <a:srgbClr val="00A2E0"/>
    <a:srgbClr val="DDF1FF"/>
    <a:srgbClr val="768591"/>
    <a:srgbClr val="F0F9ED"/>
    <a:srgbClr val="E6F6FC"/>
    <a:srgbClr val="EAF0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04" y="72"/>
      </p:cViewPr>
      <p:guideLst>
        <p:guide/>
        <p:guide pos="1728"/>
        <p:guide pos="1152"/>
        <p:guide pos="570"/>
        <p:guide pos="2304"/>
        <p:guide pos="2880"/>
        <p:guide pos="3456"/>
        <p:guide pos="4032"/>
        <p:guide pos="4608"/>
        <p:guide pos="5184"/>
        <p:guide pos="5760"/>
        <p:guide pos="6336"/>
        <p:guide pos="6912"/>
        <p:guide pos="7488"/>
        <p:guide pos="8064"/>
        <p:guide pos="8640"/>
        <p:guide pos="9216"/>
        <p:guide orient="horz"/>
        <p:guide orient="horz" pos="576"/>
        <p:guide orient="horz" pos="1152"/>
        <p:guide orient="horz" pos="1728"/>
        <p:guide orient="horz" pos="2304"/>
        <p:guide orient="horz" pos="2880"/>
        <p:guide orient="horz" pos="3456"/>
        <p:guide orient="horz" pos="4032"/>
        <p:guide orient="horz" pos="4608"/>
        <p:guide orient="horz" pos="4896"/>
        <p:guide orient="horz" pos="288"/>
        <p:guide pos="8880"/>
        <p:guide pos="288"/>
        <p:guide orient="horz" pos="25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kins, Jessica" userId="3f238f0c-bceb-45e5-ba4b-b621631ba357" providerId="ADAL" clId="{294B2869-D415-45D3-B755-243504AB9191}"/>
    <pc:docChg chg="custSel">
      <pc:chgData name="Jenkins, Jessica" userId="3f238f0c-bceb-45e5-ba4b-b621631ba357" providerId="ADAL" clId="{294B2869-D415-45D3-B755-243504AB9191}" dt="2020-11-23T21:10:58.143" v="0" actId="1592"/>
      <pc:docMkLst>
        <pc:docMk/>
      </pc:docMkLst>
      <pc:sldChg chg="delCm">
        <pc:chgData name="Jenkins, Jessica" userId="3f238f0c-bceb-45e5-ba4b-b621631ba357" providerId="ADAL" clId="{294B2869-D415-45D3-B755-243504AB9191}" dt="2020-11-23T21:10:58.143" v="0" actId="1592"/>
        <pc:sldMkLst>
          <pc:docMk/>
          <pc:sldMk cId="1699012460" sldId="686"/>
        </pc:sldMkLst>
      </pc:sldChg>
    </pc:docChg>
  </pc:docChgLst>
  <pc:docChgLst>
    <pc:chgData name="Jackson, Chelsey" userId="c08fa3c8-044e-4b6b-b08f-5518781b0818" providerId="ADAL" clId="{010C46A0-C23A-422D-9B9E-A7AB686AA823}"/>
    <pc:docChg chg="undo redo custSel addSld delSld modSld sldOrd">
      <pc:chgData name="Jackson, Chelsey" userId="c08fa3c8-044e-4b6b-b08f-5518781b0818" providerId="ADAL" clId="{010C46A0-C23A-422D-9B9E-A7AB686AA823}" dt="2020-12-03T17:43:35.666" v="1805" actId="1076"/>
      <pc:docMkLst>
        <pc:docMk/>
      </pc:docMkLst>
      <pc:sldChg chg="modSp mod">
        <pc:chgData name="Jackson, Chelsey" userId="c08fa3c8-044e-4b6b-b08f-5518781b0818" providerId="ADAL" clId="{010C46A0-C23A-422D-9B9E-A7AB686AA823}" dt="2020-12-03T17:05:12.699" v="832" actId="20577"/>
        <pc:sldMkLst>
          <pc:docMk/>
          <pc:sldMk cId="1926844195" sldId="600"/>
        </pc:sldMkLst>
        <pc:spChg chg="mod">
          <ac:chgData name="Jackson, Chelsey" userId="c08fa3c8-044e-4b6b-b08f-5518781b0818" providerId="ADAL" clId="{010C46A0-C23A-422D-9B9E-A7AB686AA823}" dt="2020-12-02T20:21:10.725" v="89" actId="6549"/>
          <ac:spMkLst>
            <pc:docMk/>
            <pc:sldMk cId="1926844195" sldId="600"/>
            <ac:spMk id="6" creationId="{00000000-0000-0000-0000-000000000000}"/>
          </ac:spMkLst>
        </pc:spChg>
        <pc:spChg chg="mod">
          <ac:chgData name="Jackson, Chelsey" userId="c08fa3c8-044e-4b6b-b08f-5518781b0818" providerId="ADAL" clId="{010C46A0-C23A-422D-9B9E-A7AB686AA823}" dt="2020-12-03T17:05:12.699" v="832" actId="20577"/>
          <ac:spMkLst>
            <pc:docMk/>
            <pc:sldMk cId="1926844195" sldId="600"/>
            <ac:spMk id="10" creationId="{E4044DC4-68E9-438C-B30A-B7BF729685EF}"/>
          </ac:spMkLst>
        </pc:spChg>
      </pc:sldChg>
      <pc:sldChg chg="modSp del mod">
        <pc:chgData name="Jackson, Chelsey" userId="c08fa3c8-044e-4b6b-b08f-5518781b0818" providerId="ADAL" clId="{010C46A0-C23A-422D-9B9E-A7AB686AA823}" dt="2020-12-02T21:20:59.320" v="490" actId="47"/>
        <pc:sldMkLst>
          <pc:docMk/>
          <pc:sldMk cId="2040451784" sldId="629"/>
        </pc:sldMkLst>
        <pc:spChg chg="mod">
          <ac:chgData name="Jackson, Chelsey" userId="c08fa3c8-044e-4b6b-b08f-5518781b0818" providerId="ADAL" clId="{010C46A0-C23A-422D-9B9E-A7AB686AA823}" dt="2020-12-02T20:22:07.090" v="93" actId="20577"/>
          <ac:spMkLst>
            <pc:docMk/>
            <pc:sldMk cId="2040451784" sldId="629"/>
            <ac:spMk id="2" creationId="{F2FDEBBC-DFBB-4EBA-B3A4-9F8F912F8CFA}"/>
          </ac:spMkLst>
        </pc:spChg>
        <pc:spChg chg="mod">
          <ac:chgData name="Jackson, Chelsey" userId="c08fa3c8-044e-4b6b-b08f-5518781b0818" providerId="ADAL" clId="{010C46A0-C23A-422D-9B9E-A7AB686AA823}" dt="2020-12-02T20:22:24.452" v="119" actId="6549"/>
          <ac:spMkLst>
            <pc:docMk/>
            <pc:sldMk cId="2040451784" sldId="629"/>
            <ac:spMk id="4" creationId="{60125E79-84D2-4A59-B6EC-5770C8584A36}"/>
          </ac:spMkLst>
        </pc:spChg>
      </pc:sldChg>
      <pc:sldChg chg="modSp mod">
        <pc:chgData name="Jackson, Chelsey" userId="c08fa3c8-044e-4b6b-b08f-5518781b0818" providerId="ADAL" clId="{010C46A0-C23A-422D-9B9E-A7AB686AA823}" dt="2020-12-03T17:10:21.834" v="947" actId="20577"/>
        <pc:sldMkLst>
          <pc:docMk/>
          <pc:sldMk cId="2567796492" sldId="643"/>
        </pc:sldMkLst>
        <pc:graphicFrameChg chg="mod">
          <ac:chgData name="Jackson, Chelsey" userId="c08fa3c8-044e-4b6b-b08f-5518781b0818" providerId="ADAL" clId="{010C46A0-C23A-422D-9B9E-A7AB686AA823}" dt="2020-12-03T17:10:21.834" v="947" actId="20577"/>
          <ac:graphicFrameMkLst>
            <pc:docMk/>
            <pc:sldMk cId="2567796492" sldId="643"/>
            <ac:graphicFrameMk id="6" creationId="{25659144-2DF0-4822-96A6-25E71A3B3487}"/>
          </ac:graphicFrameMkLst>
        </pc:graphicFrameChg>
      </pc:sldChg>
      <pc:sldChg chg="del">
        <pc:chgData name="Jackson, Chelsey" userId="c08fa3c8-044e-4b6b-b08f-5518781b0818" providerId="ADAL" clId="{010C46A0-C23A-422D-9B9E-A7AB686AA823}" dt="2020-12-02T21:11:08.141" v="260" actId="47"/>
        <pc:sldMkLst>
          <pc:docMk/>
          <pc:sldMk cId="1678326699" sldId="653"/>
        </pc:sldMkLst>
      </pc:sldChg>
      <pc:sldChg chg="del">
        <pc:chgData name="Jackson, Chelsey" userId="c08fa3c8-044e-4b6b-b08f-5518781b0818" providerId="ADAL" clId="{010C46A0-C23A-422D-9B9E-A7AB686AA823}" dt="2020-12-02T20:21:47.247" v="92" actId="47"/>
        <pc:sldMkLst>
          <pc:docMk/>
          <pc:sldMk cId="2694707413" sldId="657"/>
        </pc:sldMkLst>
      </pc:sldChg>
      <pc:sldChg chg="del">
        <pc:chgData name="Jackson, Chelsey" userId="c08fa3c8-044e-4b6b-b08f-5518781b0818" providerId="ADAL" clId="{010C46A0-C23A-422D-9B9E-A7AB686AA823}" dt="2020-12-02T21:07:30.220" v="123" actId="47"/>
        <pc:sldMkLst>
          <pc:docMk/>
          <pc:sldMk cId="3521815846" sldId="660"/>
        </pc:sldMkLst>
      </pc:sldChg>
      <pc:sldChg chg="addSp delSp modSp mod">
        <pc:chgData name="Jackson, Chelsey" userId="c08fa3c8-044e-4b6b-b08f-5518781b0818" providerId="ADAL" clId="{010C46A0-C23A-422D-9B9E-A7AB686AA823}" dt="2020-12-03T17:43:35.666" v="1805" actId="1076"/>
        <pc:sldMkLst>
          <pc:docMk/>
          <pc:sldMk cId="555554886" sldId="667"/>
        </pc:sldMkLst>
        <pc:spChg chg="add mod">
          <ac:chgData name="Jackson, Chelsey" userId="c08fa3c8-044e-4b6b-b08f-5518781b0818" providerId="ADAL" clId="{010C46A0-C23A-422D-9B9E-A7AB686AA823}" dt="2020-12-03T17:43:16.934" v="1804" actId="12"/>
          <ac:spMkLst>
            <pc:docMk/>
            <pc:sldMk cId="555554886" sldId="667"/>
            <ac:spMk id="5" creationId="{A05F0E23-7F32-408F-BE4F-B0FA4AE9D020}"/>
          </ac:spMkLst>
        </pc:spChg>
        <pc:spChg chg="del">
          <ac:chgData name="Jackson, Chelsey" userId="c08fa3c8-044e-4b6b-b08f-5518781b0818" providerId="ADAL" clId="{010C46A0-C23A-422D-9B9E-A7AB686AA823}" dt="2020-12-03T17:39:53.835" v="1727" actId="478"/>
          <ac:spMkLst>
            <pc:docMk/>
            <pc:sldMk cId="555554886" sldId="667"/>
            <ac:spMk id="6" creationId="{05AB74CE-A3EA-423A-B39D-587DDD2C405D}"/>
          </ac:spMkLst>
        </pc:spChg>
        <pc:spChg chg="add mod">
          <ac:chgData name="Jackson, Chelsey" userId="c08fa3c8-044e-4b6b-b08f-5518781b0818" providerId="ADAL" clId="{010C46A0-C23A-422D-9B9E-A7AB686AA823}" dt="2020-12-03T17:40:08.280" v="1764" actId="14100"/>
          <ac:spMkLst>
            <pc:docMk/>
            <pc:sldMk cId="555554886" sldId="667"/>
            <ac:spMk id="7" creationId="{3AEFFA0B-C9B5-4223-86CC-DEF1A77D5A41}"/>
          </ac:spMkLst>
        </pc:spChg>
        <pc:spChg chg="add del mod">
          <ac:chgData name="Jackson, Chelsey" userId="c08fa3c8-044e-4b6b-b08f-5518781b0818" providerId="ADAL" clId="{010C46A0-C23A-422D-9B9E-A7AB686AA823}" dt="2020-12-03T17:39:56.788" v="1729"/>
          <ac:spMkLst>
            <pc:docMk/>
            <pc:sldMk cId="555554886" sldId="667"/>
            <ac:spMk id="8" creationId="{452BB44C-18E1-493B-9F9B-3ADD20180266}"/>
          </ac:spMkLst>
        </pc:spChg>
        <pc:spChg chg="add mod">
          <ac:chgData name="Jackson, Chelsey" userId="c08fa3c8-044e-4b6b-b08f-5518781b0818" providerId="ADAL" clId="{010C46A0-C23A-422D-9B9E-A7AB686AA823}" dt="2020-12-03T17:42:54.873" v="1803" actId="14100"/>
          <ac:spMkLst>
            <pc:docMk/>
            <pc:sldMk cId="555554886" sldId="667"/>
            <ac:spMk id="9" creationId="{D53F08E1-5FC3-4690-9604-70B0A0529CE3}"/>
          </ac:spMkLst>
        </pc:spChg>
        <pc:graphicFrameChg chg="mod">
          <ac:chgData name="Jackson, Chelsey" userId="c08fa3c8-044e-4b6b-b08f-5518781b0818" providerId="ADAL" clId="{010C46A0-C23A-422D-9B9E-A7AB686AA823}" dt="2020-12-03T17:43:35.666" v="1805" actId="1076"/>
          <ac:graphicFrameMkLst>
            <pc:docMk/>
            <pc:sldMk cId="555554886" sldId="667"/>
            <ac:graphicFrameMk id="2" creationId="{16D5B2BD-6E17-424E-A26C-DFEAA6391C15}"/>
          </ac:graphicFrameMkLst>
        </pc:graphicFrameChg>
      </pc:sldChg>
      <pc:sldChg chg="addSp delSp modSp add mod ord">
        <pc:chgData name="Jackson, Chelsey" userId="c08fa3c8-044e-4b6b-b08f-5518781b0818" providerId="ADAL" clId="{010C46A0-C23A-422D-9B9E-A7AB686AA823}" dt="2020-12-03T17:42:38.338" v="1799" actId="1076"/>
        <pc:sldMkLst>
          <pc:docMk/>
          <pc:sldMk cId="1436494653" sldId="668"/>
        </pc:sldMkLst>
        <pc:spChg chg="mod">
          <ac:chgData name="Jackson, Chelsey" userId="c08fa3c8-044e-4b6b-b08f-5518781b0818" providerId="ADAL" clId="{010C46A0-C23A-422D-9B9E-A7AB686AA823}" dt="2020-12-03T17:34:18.493" v="1686" actId="20577"/>
          <ac:spMkLst>
            <pc:docMk/>
            <pc:sldMk cId="1436494653" sldId="668"/>
            <ac:spMk id="4" creationId="{7A48381A-0CEA-48BC-A444-DC346439CD00}"/>
          </ac:spMkLst>
        </pc:spChg>
        <pc:spChg chg="del">
          <ac:chgData name="Jackson, Chelsey" userId="c08fa3c8-044e-4b6b-b08f-5518781b0818" providerId="ADAL" clId="{010C46A0-C23A-422D-9B9E-A7AB686AA823}" dt="2020-12-02T21:12:18.797" v="262" actId="478"/>
          <ac:spMkLst>
            <pc:docMk/>
            <pc:sldMk cId="1436494653" sldId="668"/>
            <ac:spMk id="8" creationId="{12C86D7A-D4A3-4418-89C7-5E0AC294AA58}"/>
          </ac:spMkLst>
        </pc:spChg>
        <pc:spChg chg="mod">
          <ac:chgData name="Jackson, Chelsey" userId="c08fa3c8-044e-4b6b-b08f-5518781b0818" providerId="ADAL" clId="{010C46A0-C23A-422D-9B9E-A7AB686AA823}" dt="2020-12-03T17:42:27.574" v="1796" actId="1076"/>
          <ac:spMkLst>
            <pc:docMk/>
            <pc:sldMk cId="1436494653" sldId="668"/>
            <ac:spMk id="11" creationId="{AB3CAD6E-BA15-4935-9567-A532201A3B70}"/>
          </ac:spMkLst>
        </pc:spChg>
        <pc:spChg chg="add mod">
          <ac:chgData name="Jackson, Chelsey" userId="c08fa3c8-044e-4b6b-b08f-5518781b0818" providerId="ADAL" clId="{010C46A0-C23A-422D-9B9E-A7AB686AA823}" dt="2020-12-03T17:42:27.574" v="1796" actId="1076"/>
          <ac:spMkLst>
            <pc:docMk/>
            <pc:sldMk cId="1436494653" sldId="668"/>
            <ac:spMk id="14" creationId="{DE303E10-0403-4F4E-86B7-BB889374C869}"/>
          </ac:spMkLst>
        </pc:spChg>
        <pc:graphicFrameChg chg="add mod modGraphic">
          <ac:chgData name="Jackson, Chelsey" userId="c08fa3c8-044e-4b6b-b08f-5518781b0818" providerId="ADAL" clId="{010C46A0-C23A-422D-9B9E-A7AB686AA823}" dt="2020-12-03T17:42:30.697" v="1797" actId="1076"/>
          <ac:graphicFrameMkLst>
            <pc:docMk/>
            <pc:sldMk cId="1436494653" sldId="668"/>
            <ac:graphicFrameMk id="9" creationId="{0807828C-3F3A-4B6F-BC05-580134AC9B92}"/>
          </ac:graphicFrameMkLst>
        </pc:graphicFrameChg>
        <pc:graphicFrameChg chg="del">
          <ac:chgData name="Jackson, Chelsey" userId="c08fa3c8-044e-4b6b-b08f-5518781b0818" providerId="ADAL" clId="{010C46A0-C23A-422D-9B9E-A7AB686AA823}" dt="2020-12-02T21:13:43.173" v="402" actId="478"/>
          <ac:graphicFrameMkLst>
            <pc:docMk/>
            <pc:sldMk cId="1436494653" sldId="668"/>
            <ac:graphicFrameMk id="12" creationId="{02BB16B7-8B16-4EB6-B871-6FCC25F591AD}"/>
          </ac:graphicFrameMkLst>
        </pc:graphicFrameChg>
        <pc:picChg chg="add mod">
          <ac:chgData name="Jackson, Chelsey" userId="c08fa3c8-044e-4b6b-b08f-5518781b0818" providerId="ADAL" clId="{010C46A0-C23A-422D-9B9E-A7AB686AA823}" dt="2020-12-03T17:42:34.251" v="1798" actId="1076"/>
          <ac:picMkLst>
            <pc:docMk/>
            <pc:sldMk cId="1436494653" sldId="668"/>
            <ac:picMk id="10" creationId="{9C05DFFB-5936-41FA-9238-6C5D728696D3}"/>
          </ac:picMkLst>
        </pc:picChg>
        <pc:picChg chg="add mod">
          <ac:chgData name="Jackson, Chelsey" userId="c08fa3c8-044e-4b6b-b08f-5518781b0818" providerId="ADAL" clId="{010C46A0-C23A-422D-9B9E-A7AB686AA823}" dt="2020-12-03T17:42:38.338" v="1799" actId="1076"/>
          <ac:picMkLst>
            <pc:docMk/>
            <pc:sldMk cId="1436494653" sldId="668"/>
            <ac:picMk id="13" creationId="{7499BC6F-CD8A-4237-B7A3-0C8094F705E3}"/>
          </ac:picMkLst>
        </pc:picChg>
      </pc:sldChg>
      <pc:sldChg chg="del">
        <pc:chgData name="Jackson, Chelsey" userId="c08fa3c8-044e-4b6b-b08f-5518781b0818" providerId="ADAL" clId="{010C46A0-C23A-422D-9B9E-A7AB686AA823}" dt="2020-12-02T21:07:15.178" v="121" actId="47"/>
        <pc:sldMkLst>
          <pc:docMk/>
          <pc:sldMk cId="2643866918" sldId="683"/>
        </pc:sldMkLst>
      </pc:sldChg>
      <pc:sldChg chg="del">
        <pc:chgData name="Jackson, Chelsey" userId="c08fa3c8-044e-4b6b-b08f-5518781b0818" providerId="ADAL" clId="{010C46A0-C23A-422D-9B9E-A7AB686AA823}" dt="2020-12-02T21:07:17.737" v="122" actId="47"/>
        <pc:sldMkLst>
          <pc:docMk/>
          <pc:sldMk cId="2311683749" sldId="684"/>
        </pc:sldMkLst>
      </pc:sldChg>
      <pc:sldChg chg="modSp del mod">
        <pc:chgData name="Jackson, Chelsey" userId="c08fa3c8-044e-4b6b-b08f-5518781b0818" providerId="ADAL" clId="{010C46A0-C23A-422D-9B9E-A7AB686AA823}" dt="2020-12-02T21:15:58.984" v="452" actId="47"/>
        <pc:sldMkLst>
          <pc:docMk/>
          <pc:sldMk cId="3634349006" sldId="685"/>
        </pc:sldMkLst>
        <pc:spChg chg="mod">
          <ac:chgData name="Jackson, Chelsey" userId="c08fa3c8-044e-4b6b-b08f-5518781b0818" providerId="ADAL" clId="{010C46A0-C23A-422D-9B9E-A7AB686AA823}" dt="2020-12-02T21:07:56.948" v="124" actId="20577"/>
          <ac:spMkLst>
            <pc:docMk/>
            <pc:sldMk cId="3634349006" sldId="685"/>
            <ac:spMk id="5" creationId="{2BF7BB7F-86B6-4EBF-9F44-C3C399681CCB}"/>
          </ac:spMkLst>
        </pc:spChg>
      </pc:sldChg>
      <pc:sldChg chg="addSp delSp modSp mod">
        <pc:chgData name="Jackson, Chelsey" userId="c08fa3c8-044e-4b6b-b08f-5518781b0818" providerId="ADAL" clId="{010C46A0-C23A-422D-9B9E-A7AB686AA823}" dt="2020-12-03T17:41:57.209" v="1789" actId="1076"/>
        <pc:sldMkLst>
          <pc:docMk/>
          <pc:sldMk cId="1699012460" sldId="686"/>
        </pc:sldMkLst>
        <pc:spChg chg="mod">
          <ac:chgData name="Jackson, Chelsey" userId="c08fa3c8-044e-4b6b-b08f-5518781b0818" providerId="ADAL" clId="{010C46A0-C23A-422D-9B9E-A7AB686AA823}" dt="2020-12-03T17:18:08.838" v="1091" actId="1076"/>
          <ac:spMkLst>
            <pc:docMk/>
            <pc:sldMk cId="1699012460" sldId="686"/>
            <ac:spMk id="5" creationId="{C9BDD763-B580-4061-BBEC-C6A342F93AD8}"/>
          </ac:spMkLst>
        </pc:spChg>
        <pc:spChg chg="mod">
          <ac:chgData name="Jackson, Chelsey" userId="c08fa3c8-044e-4b6b-b08f-5518781b0818" providerId="ADAL" clId="{010C46A0-C23A-422D-9B9E-A7AB686AA823}" dt="2020-12-03T17:18:47.862" v="1175" actId="404"/>
          <ac:spMkLst>
            <pc:docMk/>
            <pc:sldMk cId="1699012460" sldId="686"/>
            <ac:spMk id="7" creationId="{807E69DC-6DC9-465F-A496-7C97CE93719B}"/>
          </ac:spMkLst>
        </pc:spChg>
        <pc:spChg chg="mod">
          <ac:chgData name="Jackson, Chelsey" userId="c08fa3c8-044e-4b6b-b08f-5518781b0818" providerId="ADAL" clId="{010C46A0-C23A-422D-9B9E-A7AB686AA823}" dt="2020-12-03T17:18:01.748" v="1089" actId="14100"/>
          <ac:spMkLst>
            <pc:docMk/>
            <pc:sldMk cId="1699012460" sldId="686"/>
            <ac:spMk id="12" creationId="{D4232F83-1CF6-4C2F-9947-190194221B34}"/>
          </ac:spMkLst>
        </pc:spChg>
        <pc:spChg chg="add del mod">
          <ac:chgData name="Jackson, Chelsey" userId="c08fa3c8-044e-4b6b-b08f-5518781b0818" providerId="ADAL" clId="{010C46A0-C23A-422D-9B9E-A7AB686AA823}" dt="2020-12-03T17:17:54.193" v="1085" actId="478"/>
          <ac:spMkLst>
            <pc:docMk/>
            <pc:sldMk cId="1699012460" sldId="686"/>
            <ac:spMk id="13" creationId="{D6E39082-D565-42C2-AFF7-E7F84B0A8773}"/>
          </ac:spMkLst>
        </pc:spChg>
        <pc:picChg chg="add mod">
          <ac:chgData name="Jackson, Chelsey" userId="c08fa3c8-044e-4b6b-b08f-5518781b0818" providerId="ADAL" clId="{010C46A0-C23A-422D-9B9E-A7AB686AA823}" dt="2020-11-20T16:33:14.126" v="21" actId="14100"/>
          <ac:picMkLst>
            <pc:docMk/>
            <pc:sldMk cId="1699012460" sldId="686"/>
            <ac:picMk id="2" creationId="{1D1C6B43-D216-4D37-A86E-63CCB4C87722}"/>
          </ac:picMkLst>
        </pc:picChg>
        <pc:picChg chg="mod">
          <ac:chgData name="Jackson, Chelsey" userId="c08fa3c8-044e-4b6b-b08f-5518781b0818" providerId="ADAL" clId="{010C46A0-C23A-422D-9B9E-A7AB686AA823}" dt="2020-12-03T17:41:57.209" v="1789" actId="1076"/>
          <ac:picMkLst>
            <pc:docMk/>
            <pc:sldMk cId="1699012460" sldId="686"/>
            <ac:picMk id="6" creationId="{6050CC01-CF8E-4480-BE1E-947A44B2D579}"/>
          </ac:picMkLst>
        </pc:picChg>
        <pc:picChg chg="mod">
          <ac:chgData name="Jackson, Chelsey" userId="c08fa3c8-044e-4b6b-b08f-5518781b0818" providerId="ADAL" clId="{010C46A0-C23A-422D-9B9E-A7AB686AA823}" dt="2020-11-20T16:32:07.373" v="10" actId="1076"/>
          <ac:picMkLst>
            <pc:docMk/>
            <pc:sldMk cId="1699012460" sldId="686"/>
            <ac:picMk id="9" creationId="{7463BA38-E81F-4599-8572-076050AFE372}"/>
          </ac:picMkLst>
        </pc:picChg>
        <pc:picChg chg="mod">
          <ac:chgData name="Jackson, Chelsey" userId="c08fa3c8-044e-4b6b-b08f-5518781b0818" providerId="ADAL" clId="{010C46A0-C23A-422D-9B9E-A7AB686AA823}" dt="2020-11-20T16:32:15.040" v="12" actId="1076"/>
          <ac:picMkLst>
            <pc:docMk/>
            <pc:sldMk cId="1699012460" sldId="686"/>
            <ac:picMk id="10" creationId="{B2B4B3F1-4E77-4F39-A03A-3890C7E98A38}"/>
          </ac:picMkLst>
        </pc:picChg>
        <pc:picChg chg="mod ord">
          <ac:chgData name="Jackson, Chelsey" userId="c08fa3c8-044e-4b6b-b08f-5518781b0818" providerId="ADAL" clId="{010C46A0-C23A-422D-9B9E-A7AB686AA823}" dt="2020-11-20T16:33:03.259" v="20" actId="14100"/>
          <ac:picMkLst>
            <pc:docMk/>
            <pc:sldMk cId="1699012460" sldId="686"/>
            <ac:picMk id="11" creationId="{2ADFB454-E7D7-42A5-80FC-ACF62ED56E9C}"/>
          </ac:picMkLst>
        </pc:picChg>
      </pc:sldChg>
      <pc:sldChg chg="addSp delSp modSp mod ord">
        <pc:chgData name="Jackson, Chelsey" userId="c08fa3c8-044e-4b6b-b08f-5518781b0818" providerId="ADAL" clId="{010C46A0-C23A-422D-9B9E-A7AB686AA823}" dt="2020-12-03T17:40:42.416" v="1772" actId="1076"/>
        <pc:sldMkLst>
          <pc:docMk/>
          <pc:sldMk cId="1458229469" sldId="687"/>
        </pc:sldMkLst>
        <pc:spChg chg="mod">
          <ac:chgData name="Jackson, Chelsey" userId="c08fa3c8-044e-4b6b-b08f-5518781b0818" providerId="ADAL" clId="{010C46A0-C23A-422D-9B9E-A7AB686AA823}" dt="2020-12-03T17:23:41.691" v="1424" actId="1076"/>
          <ac:spMkLst>
            <pc:docMk/>
            <pc:sldMk cId="1458229469" sldId="687"/>
            <ac:spMk id="2" creationId="{F3EE5AEC-0AB3-4990-9F0D-77BBC811049C}"/>
          </ac:spMkLst>
        </pc:spChg>
        <pc:spChg chg="mod">
          <ac:chgData name="Jackson, Chelsey" userId="c08fa3c8-044e-4b6b-b08f-5518781b0818" providerId="ADAL" clId="{010C46A0-C23A-422D-9B9E-A7AB686AA823}" dt="2020-12-03T17:40:33.008" v="1767" actId="1076"/>
          <ac:spMkLst>
            <pc:docMk/>
            <pc:sldMk cId="1458229469" sldId="687"/>
            <ac:spMk id="3" creationId="{60433124-B5CB-466E-9BCB-A13EEC691363}"/>
          </ac:spMkLst>
        </pc:spChg>
        <pc:spChg chg="del mod">
          <ac:chgData name="Jackson, Chelsey" userId="c08fa3c8-044e-4b6b-b08f-5518781b0818" providerId="ADAL" clId="{010C46A0-C23A-422D-9B9E-A7AB686AA823}" dt="2020-12-03T17:23:33.557" v="1422" actId="478"/>
          <ac:spMkLst>
            <pc:docMk/>
            <pc:sldMk cId="1458229469" sldId="687"/>
            <ac:spMk id="5" creationId="{B6F4E606-7ACB-4758-8062-184529B101F7}"/>
          </ac:spMkLst>
        </pc:spChg>
        <pc:spChg chg="add mod">
          <ac:chgData name="Jackson, Chelsey" userId="c08fa3c8-044e-4b6b-b08f-5518781b0818" providerId="ADAL" clId="{010C46A0-C23A-422D-9B9E-A7AB686AA823}" dt="2020-12-03T17:34:23.132" v="1693" actId="20577"/>
          <ac:spMkLst>
            <pc:docMk/>
            <pc:sldMk cId="1458229469" sldId="687"/>
            <ac:spMk id="7" creationId="{16EF6FB7-70F4-4DC9-8506-243B946D6F14}"/>
          </ac:spMkLst>
        </pc:spChg>
        <pc:spChg chg="add mod">
          <ac:chgData name="Jackson, Chelsey" userId="c08fa3c8-044e-4b6b-b08f-5518781b0818" providerId="ADAL" clId="{010C46A0-C23A-422D-9B9E-A7AB686AA823}" dt="2020-12-03T17:40:42.416" v="1772" actId="1076"/>
          <ac:spMkLst>
            <pc:docMk/>
            <pc:sldMk cId="1458229469" sldId="687"/>
            <ac:spMk id="8" creationId="{2DCB063C-F7A0-4AE6-98C2-121479FBE4EE}"/>
          </ac:spMkLst>
        </pc:spChg>
      </pc:sldChg>
      <pc:sldChg chg="modSp mod">
        <pc:chgData name="Jackson, Chelsey" userId="c08fa3c8-044e-4b6b-b08f-5518781b0818" providerId="ADAL" clId="{010C46A0-C23A-422D-9B9E-A7AB686AA823}" dt="2020-12-02T21:10:25.350" v="239" actId="20577"/>
        <pc:sldMkLst>
          <pc:docMk/>
          <pc:sldMk cId="3292477678" sldId="688"/>
        </pc:sldMkLst>
        <pc:spChg chg="mod">
          <ac:chgData name="Jackson, Chelsey" userId="c08fa3c8-044e-4b6b-b08f-5518781b0818" providerId="ADAL" clId="{010C46A0-C23A-422D-9B9E-A7AB686AA823}" dt="2020-12-02T21:10:25.350" v="239" actId="20577"/>
          <ac:spMkLst>
            <pc:docMk/>
            <pc:sldMk cId="3292477678" sldId="688"/>
            <ac:spMk id="2" creationId="{1FB88CA3-3ADC-4ED6-9D08-894A46291AEA}"/>
          </ac:spMkLst>
        </pc:spChg>
      </pc:sldChg>
      <pc:sldChg chg="modSp mod">
        <pc:chgData name="Jackson, Chelsey" userId="c08fa3c8-044e-4b6b-b08f-5518781b0818" providerId="ADAL" clId="{010C46A0-C23A-422D-9B9E-A7AB686AA823}" dt="2020-12-02T21:10:30.237" v="246" actId="20577"/>
        <pc:sldMkLst>
          <pc:docMk/>
          <pc:sldMk cId="1853354820" sldId="689"/>
        </pc:sldMkLst>
        <pc:spChg chg="mod">
          <ac:chgData name="Jackson, Chelsey" userId="c08fa3c8-044e-4b6b-b08f-5518781b0818" providerId="ADAL" clId="{010C46A0-C23A-422D-9B9E-A7AB686AA823}" dt="2020-12-02T21:10:30.237" v="246" actId="20577"/>
          <ac:spMkLst>
            <pc:docMk/>
            <pc:sldMk cId="1853354820" sldId="689"/>
            <ac:spMk id="2" creationId="{1FB88CA3-3ADC-4ED6-9D08-894A46291AEA}"/>
          </ac:spMkLst>
        </pc:spChg>
      </pc:sldChg>
      <pc:sldChg chg="modSp mod">
        <pc:chgData name="Jackson, Chelsey" userId="c08fa3c8-044e-4b6b-b08f-5518781b0818" providerId="ADAL" clId="{010C46A0-C23A-422D-9B9E-A7AB686AA823}" dt="2020-12-02T21:10:34.257" v="253" actId="20577"/>
        <pc:sldMkLst>
          <pc:docMk/>
          <pc:sldMk cId="2784373437" sldId="690"/>
        </pc:sldMkLst>
        <pc:spChg chg="mod">
          <ac:chgData name="Jackson, Chelsey" userId="c08fa3c8-044e-4b6b-b08f-5518781b0818" providerId="ADAL" clId="{010C46A0-C23A-422D-9B9E-A7AB686AA823}" dt="2020-12-02T21:10:34.257" v="253" actId="20577"/>
          <ac:spMkLst>
            <pc:docMk/>
            <pc:sldMk cId="2784373437" sldId="690"/>
            <ac:spMk id="2" creationId="{1FB88CA3-3ADC-4ED6-9D08-894A46291AEA}"/>
          </ac:spMkLst>
        </pc:spChg>
      </pc:sldChg>
      <pc:sldChg chg="modSp mod delCm">
        <pc:chgData name="Jackson, Chelsey" userId="c08fa3c8-044e-4b6b-b08f-5518781b0818" providerId="ADAL" clId="{010C46A0-C23A-422D-9B9E-A7AB686AA823}" dt="2020-12-03T17:38:28.225" v="1716" actId="404"/>
        <pc:sldMkLst>
          <pc:docMk/>
          <pc:sldMk cId="1950572880" sldId="691"/>
        </pc:sldMkLst>
        <pc:spChg chg="mod">
          <ac:chgData name="Jackson, Chelsey" userId="c08fa3c8-044e-4b6b-b08f-5518781b0818" providerId="ADAL" clId="{010C46A0-C23A-422D-9B9E-A7AB686AA823}" dt="2020-12-03T17:38:28.225" v="1716" actId="404"/>
          <ac:spMkLst>
            <pc:docMk/>
            <pc:sldMk cId="1950572880" sldId="691"/>
            <ac:spMk id="3" creationId="{DD4151F3-1446-470B-9156-8443A5B88DA3}"/>
          </ac:spMkLst>
        </pc:spChg>
        <pc:spChg chg="mod">
          <ac:chgData name="Jackson, Chelsey" userId="c08fa3c8-044e-4b6b-b08f-5518781b0818" providerId="ADAL" clId="{010C46A0-C23A-422D-9B9E-A7AB686AA823}" dt="2020-12-02T21:10:43.444" v="255" actId="20577"/>
          <ac:spMkLst>
            <pc:docMk/>
            <pc:sldMk cId="1950572880" sldId="691"/>
            <ac:spMk id="5" creationId="{7EF00A1A-F557-41CF-9A8C-A04C5B10976D}"/>
          </ac:spMkLst>
        </pc:spChg>
        <pc:spChg chg="mod">
          <ac:chgData name="Jackson, Chelsey" userId="c08fa3c8-044e-4b6b-b08f-5518781b0818" providerId="ADAL" clId="{010C46A0-C23A-422D-9B9E-A7AB686AA823}" dt="2020-12-03T17:34:14.276" v="1677" actId="113"/>
          <ac:spMkLst>
            <pc:docMk/>
            <pc:sldMk cId="1950572880" sldId="691"/>
            <ac:spMk id="8" creationId="{A540622B-2C4A-4100-A17E-0545B6EC7F51}"/>
          </ac:spMkLst>
        </pc:spChg>
      </pc:sldChg>
      <pc:sldChg chg="modSp mod">
        <pc:chgData name="Jackson, Chelsey" userId="c08fa3c8-044e-4b6b-b08f-5518781b0818" providerId="ADAL" clId="{010C46A0-C23A-422D-9B9E-A7AB686AA823}" dt="2020-12-03T17:41:20.351" v="1788" actId="113"/>
        <pc:sldMkLst>
          <pc:docMk/>
          <pc:sldMk cId="527141323" sldId="692"/>
        </pc:sldMkLst>
        <pc:spChg chg="mod">
          <ac:chgData name="Jackson, Chelsey" userId="c08fa3c8-044e-4b6b-b08f-5518781b0818" providerId="ADAL" clId="{010C46A0-C23A-422D-9B9E-A7AB686AA823}" dt="2020-12-03T17:41:13.396" v="1774" actId="14100"/>
          <ac:spMkLst>
            <pc:docMk/>
            <pc:sldMk cId="527141323" sldId="692"/>
            <ac:spMk id="5" creationId="{77CC70CC-E399-4BD6-A35C-0F7A5F4DA91E}"/>
          </ac:spMkLst>
        </pc:spChg>
        <pc:spChg chg="mod">
          <ac:chgData name="Jackson, Chelsey" userId="c08fa3c8-044e-4b6b-b08f-5518781b0818" providerId="ADAL" clId="{010C46A0-C23A-422D-9B9E-A7AB686AA823}" dt="2020-12-03T17:41:20.351" v="1788" actId="113"/>
          <ac:spMkLst>
            <pc:docMk/>
            <pc:sldMk cId="527141323" sldId="692"/>
            <ac:spMk id="7" creationId="{F52C159C-6266-4516-AD17-3F5DB296646D}"/>
          </ac:spMkLst>
        </pc:spChg>
      </pc:sldChg>
      <pc:sldChg chg="addSp modSp add mod ord">
        <pc:chgData name="Jackson, Chelsey" userId="c08fa3c8-044e-4b6b-b08f-5518781b0818" providerId="ADAL" clId="{010C46A0-C23A-422D-9B9E-A7AB686AA823}" dt="2020-12-03T17:16:17.383" v="1056" actId="14100"/>
        <pc:sldMkLst>
          <pc:docMk/>
          <pc:sldMk cId="3932664186" sldId="693"/>
        </pc:sldMkLst>
        <pc:spChg chg="mod">
          <ac:chgData name="Jackson, Chelsey" userId="c08fa3c8-044e-4b6b-b08f-5518781b0818" providerId="ADAL" clId="{010C46A0-C23A-422D-9B9E-A7AB686AA823}" dt="2020-12-03T17:16:05.483" v="1051" actId="14100"/>
          <ac:spMkLst>
            <pc:docMk/>
            <pc:sldMk cId="3932664186" sldId="693"/>
            <ac:spMk id="2" creationId="{0C2C8EAD-5D45-4C40-87A1-8EECA7ED0587}"/>
          </ac:spMkLst>
        </pc:spChg>
        <pc:spChg chg="add mod">
          <ac:chgData name="Jackson, Chelsey" userId="c08fa3c8-044e-4b6b-b08f-5518781b0818" providerId="ADAL" clId="{010C46A0-C23A-422D-9B9E-A7AB686AA823}" dt="2020-12-03T17:16:00.483" v="1050" actId="1076"/>
          <ac:spMkLst>
            <pc:docMk/>
            <pc:sldMk cId="3932664186" sldId="693"/>
            <ac:spMk id="3" creationId="{3D3B7D72-459B-48C1-86AE-A586D7C27987}"/>
          </ac:spMkLst>
        </pc:spChg>
        <pc:spChg chg="add mod">
          <ac:chgData name="Jackson, Chelsey" userId="c08fa3c8-044e-4b6b-b08f-5518781b0818" providerId="ADAL" clId="{010C46A0-C23A-422D-9B9E-A7AB686AA823}" dt="2020-12-03T17:16:17.383" v="1056" actId="14100"/>
          <ac:spMkLst>
            <pc:docMk/>
            <pc:sldMk cId="3932664186" sldId="693"/>
            <ac:spMk id="6" creationId="{78E73800-471D-4FE5-BDD7-5D5850A39855}"/>
          </ac:spMkLst>
        </pc:spChg>
        <pc:spChg chg="add mod">
          <ac:chgData name="Jackson, Chelsey" userId="c08fa3c8-044e-4b6b-b08f-5518781b0818" providerId="ADAL" clId="{010C46A0-C23A-422D-9B9E-A7AB686AA823}" dt="2020-12-03T17:15:43.032" v="1047" actId="14100"/>
          <ac:spMkLst>
            <pc:docMk/>
            <pc:sldMk cId="3932664186" sldId="693"/>
            <ac:spMk id="7" creationId="{C3693AA5-DFB8-42B0-A694-F8DD288FD380}"/>
          </ac:spMkLst>
        </pc:spChg>
        <pc:spChg chg="add mod">
          <ac:chgData name="Jackson, Chelsey" userId="c08fa3c8-044e-4b6b-b08f-5518781b0818" providerId="ADAL" clId="{010C46A0-C23A-422D-9B9E-A7AB686AA823}" dt="2020-12-03T17:15:50.154" v="1049" actId="571"/>
          <ac:spMkLst>
            <pc:docMk/>
            <pc:sldMk cId="3932664186" sldId="693"/>
            <ac:spMk id="9" creationId="{8E48E544-296A-410B-947D-B56656C1D50D}"/>
          </ac:spMkLst>
        </pc:spChg>
        <pc:picChg chg="add mod">
          <ac:chgData name="Jackson, Chelsey" userId="c08fa3c8-044e-4b6b-b08f-5518781b0818" providerId="ADAL" clId="{010C46A0-C23A-422D-9B9E-A7AB686AA823}" dt="2020-12-03T17:15:50.154" v="1049" actId="571"/>
          <ac:picMkLst>
            <pc:docMk/>
            <pc:sldMk cId="3932664186" sldId="693"/>
            <ac:picMk id="8" creationId="{0B26F2A6-EA18-4B0A-880B-610E02F57EA5}"/>
          </ac:picMkLst>
        </pc:picChg>
        <pc:picChg chg="mod">
          <ac:chgData name="Jackson, Chelsey" userId="c08fa3c8-044e-4b6b-b08f-5518781b0818" providerId="ADAL" clId="{010C46A0-C23A-422D-9B9E-A7AB686AA823}" dt="2020-12-03T17:16:00.483" v="1050" actId="1076"/>
          <ac:picMkLst>
            <pc:docMk/>
            <pc:sldMk cId="3932664186" sldId="693"/>
            <ac:picMk id="1026" creationId="{2C8BE769-B42A-4D65-A5A7-C6F609CF6FDB}"/>
          </ac:picMkLst>
        </pc:picChg>
      </pc:sldChg>
      <pc:sldMasterChg chg="delSldLayout">
        <pc:chgData name="Jackson, Chelsey" userId="c08fa3c8-044e-4b6b-b08f-5518781b0818" providerId="ADAL" clId="{010C46A0-C23A-422D-9B9E-A7AB686AA823}" dt="2020-12-02T21:20:59.320" v="490" actId="47"/>
        <pc:sldMasterMkLst>
          <pc:docMk/>
          <pc:sldMasterMk cId="3599521695" sldId="2147483696"/>
        </pc:sldMasterMkLst>
        <pc:sldLayoutChg chg="del">
          <pc:chgData name="Jackson, Chelsey" userId="c08fa3c8-044e-4b6b-b08f-5518781b0818" providerId="ADAL" clId="{010C46A0-C23A-422D-9B9E-A7AB686AA823}" dt="2020-12-02T21:20:59.320" v="490" actId="47"/>
          <pc:sldLayoutMkLst>
            <pc:docMk/>
            <pc:sldMasterMk cId="3599521695" sldId="2147483696"/>
            <pc:sldLayoutMk cId="4123730353" sldId="2147483833"/>
          </pc:sldLayoutMkLst>
        </pc:sldLayoutChg>
      </pc:sldMasterChg>
    </pc:docChg>
  </pc:docChgLst>
  <pc:docChgLst>
    <pc:chgData name="Jackson, Chelsey" userId="c08fa3c8-044e-4b6b-b08f-5518781b0818" providerId="ADAL" clId="{4F5D36D7-2DD7-4B72-ABE8-6B80D7B73F87}"/>
    <pc:docChg chg="custSel modSld">
      <pc:chgData name="Jackson, Chelsey" userId="c08fa3c8-044e-4b6b-b08f-5518781b0818" providerId="ADAL" clId="{4F5D36D7-2DD7-4B72-ABE8-6B80D7B73F87}" dt="2020-11-18T16:01:09.524" v="44"/>
      <pc:docMkLst>
        <pc:docMk/>
      </pc:docMkLst>
      <pc:sldChg chg="addCm modCm">
        <pc:chgData name="Jackson, Chelsey" userId="c08fa3c8-044e-4b6b-b08f-5518781b0818" providerId="ADAL" clId="{4F5D36D7-2DD7-4B72-ABE8-6B80D7B73F87}" dt="2020-11-18T15:58:46.327" v="1"/>
        <pc:sldMkLst>
          <pc:docMk/>
          <pc:sldMk cId="1699012460" sldId="686"/>
        </pc:sldMkLst>
      </pc:sldChg>
      <pc:sldChg chg="modSp mod">
        <pc:chgData name="Jackson, Chelsey" userId="c08fa3c8-044e-4b6b-b08f-5518781b0818" providerId="ADAL" clId="{4F5D36D7-2DD7-4B72-ABE8-6B80D7B73F87}" dt="2020-11-18T16:00:21.896" v="42" actId="404"/>
        <pc:sldMkLst>
          <pc:docMk/>
          <pc:sldMk cId="2784373437" sldId="690"/>
        </pc:sldMkLst>
        <pc:graphicFrameChg chg="mod modGraphic">
          <ac:chgData name="Jackson, Chelsey" userId="c08fa3c8-044e-4b6b-b08f-5518781b0818" providerId="ADAL" clId="{4F5D36D7-2DD7-4B72-ABE8-6B80D7B73F87}" dt="2020-11-18T16:00:21.896" v="42" actId="404"/>
          <ac:graphicFrameMkLst>
            <pc:docMk/>
            <pc:sldMk cId="2784373437" sldId="690"/>
            <ac:graphicFrameMk id="5" creationId="{2FA4A307-C152-47A1-B7AB-D1BEB3935B22}"/>
          </ac:graphicFrameMkLst>
        </pc:graphicFrameChg>
      </pc:sldChg>
      <pc:sldChg chg="addCm modCm">
        <pc:chgData name="Jackson, Chelsey" userId="c08fa3c8-044e-4b6b-b08f-5518781b0818" providerId="ADAL" clId="{4F5D36D7-2DD7-4B72-ABE8-6B80D7B73F87}" dt="2020-11-18T16:01:09.524" v="44"/>
        <pc:sldMkLst>
          <pc:docMk/>
          <pc:sldMk cId="1950572880" sldId="691"/>
        </pc:sldMkLst>
      </pc:sldChg>
    </pc:docChg>
  </pc:docChgLst>
  <pc:docChgLst>
    <pc:chgData name="Jackson, Chelsey" userId="S::30129@icf.com::c08fa3c8-044e-4b6b-b08f-5518781b0818" providerId="AD" clId="Web-{EB7C4304-DE8B-44DA-A51A-C20393F48508}"/>
    <pc:docChg chg="modSld">
      <pc:chgData name="Jackson, Chelsey" userId="S::30129@icf.com::c08fa3c8-044e-4b6b-b08f-5518781b0818" providerId="AD" clId="Web-{EB7C4304-DE8B-44DA-A51A-C20393F48508}" dt="2020-11-18T15:57:37.636" v="5" actId="20577"/>
      <pc:docMkLst>
        <pc:docMk/>
      </pc:docMkLst>
      <pc:sldChg chg="addSp delSp modSp">
        <pc:chgData name="Jackson, Chelsey" userId="S::30129@icf.com::c08fa3c8-044e-4b6b-b08f-5518781b0818" providerId="AD" clId="Web-{EB7C4304-DE8B-44DA-A51A-C20393F48508}" dt="2020-11-18T15:57:37.636" v="5" actId="20577"/>
        <pc:sldMkLst>
          <pc:docMk/>
          <pc:sldMk cId="1926844195" sldId="600"/>
        </pc:sldMkLst>
        <pc:spChg chg="del">
          <ac:chgData name="Jackson, Chelsey" userId="S::30129@icf.com::c08fa3c8-044e-4b6b-b08f-5518781b0818" providerId="AD" clId="Web-{EB7C4304-DE8B-44DA-A51A-C20393F48508}" dt="2020-11-18T15:57:19.354" v="0"/>
          <ac:spMkLst>
            <pc:docMk/>
            <pc:sldMk cId="1926844195" sldId="600"/>
            <ac:spMk id="3" creationId="{00000000-0000-0000-0000-000000000000}"/>
          </ac:spMkLst>
        </pc:spChg>
        <pc:spChg chg="add del mod">
          <ac:chgData name="Jackson, Chelsey" userId="S::30129@icf.com::c08fa3c8-044e-4b6b-b08f-5518781b0818" providerId="AD" clId="Web-{EB7C4304-DE8B-44DA-A51A-C20393F48508}" dt="2020-11-18T15:57:24.870" v="1"/>
          <ac:spMkLst>
            <pc:docMk/>
            <pc:sldMk cId="1926844195" sldId="600"/>
            <ac:spMk id="5" creationId="{5FBC303E-7C49-4D0E-B9B7-C41798FF5689}"/>
          </ac:spMkLst>
        </pc:spChg>
        <pc:spChg chg="mod">
          <ac:chgData name="Jackson, Chelsey" userId="S::30129@icf.com::c08fa3c8-044e-4b6b-b08f-5518781b0818" providerId="AD" clId="Web-{EB7C4304-DE8B-44DA-A51A-C20393F48508}" dt="2020-11-18T15:57:37.636" v="5" actId="20577"/>
          <ac:spMkLst>
            <pc:docMk/>
            <pc:sldMk cId="1926844195" sldId="600"/>
            <ac:spMk id="6" creationId="{00000000-0000-0000-0000-000000000000}"/>
          </ac:spMkLst>
        </pc:spChg>
      </pc:sldChg>
    </pc:docChg>
  </pc:docChgLst>
  <pc:docChgLst>
    <pc:chgData name="Jenkins, Jessica" userId="3f238f0c-bceb-45e5-ba4b-b621631ba357" providerId="ADAL" clId="{555D00E6-937C-42C0-8E0D-C370495B2BA7}"/>
    <pc:docChg chg="undo redo custSel modSld delSection">
      <pc:chgData name="Jenkins, Jessica" userId="3f238f0c-bceb-45e5-ba4b-b621631ba357" providerId="ADAL" clId="{555D00E6-937C-42C0-8E0D-C370495B2BA7}" dt="2020-08-24T15:10:46.526" v="207" actId="20577"/>
      <pc:docMkLst>
        <pc:docMk/>
      </pc:docMkLst>
      <pc:sldChg chg="modSp mod">
        <pc:chgData name="Jenkins, Jessica" userId="3f238f0c-bceb-45e5-ba4b-b621631ba357" providerId="ADAL" clId="{555D00E6-937C-42C0-8E0D-C370495B2BA7}" dt="2020-08-24T13:40:07.717" v="8" actId="1076"/>
        <pc:sldMkLst>
          <pc:docMk/>
          <pc:sldMk cId="1926844195" sldId="600"/>
        </pc:sldMkLst>
        <pc:spChg chg="mod">
          <ac:chgData name="Jenkins, Jessica" userId="3f238f0c-bceb-45e5-ba4b-b621631ba357" providerId="ADAL" clId="{555D00E6-937C-42C0-8E0D-C370495B2BA7}" dt="2020-08-24T13:40:07.717" v="8" actId="1076"/>
          <ac:spMkLst>
            <pc:docMk/>
            <pc:sldMk cId="1926844195" sldId="600"/>
            <ac:spMk id="3" creationId="{00000000-0000-0000-0000-000000000000}"/>
          </ac:spMkLst>
        </pc:spChg>
        <pc:spChg chg="mod">
          <ac:chgData name="Jenkins, Jessica" userId="3f238f0c-bceb-45e5-ba4b-b621631ba357" providerId="ADAL" clId="{555D00E6-937C-42C0-8E0D-C370495B2BA7}" dt="2020-08-24T13:39:50.792" v="0" actId="20577"/>
          <ac:spMkLst>
            <pc:docMk/>
            <pc:sldMk cId="1926844195" sldId="600"/>
            <ac:spMk id="6" creationId="{00000000-0000-0000-0000-000000000000}"/>
          </ac:spMkLst>
        </pc:spChg>
      </pc:sldChg>
      <pc:sldChg chg="modSp">
        <pc:chgData name="Jenkins, Jessica" userId="3f238f0c-bceb-45e5-ba4b-b621631ba357" providerId="ADAL" clId="{555D00E6-937C-42C0-8E0D-C370495B2BA7}" dt="2020-08-24T15:10:46.526" v="207" actId="20577"/>
        <pc:sldMkLst>
          <pc:docMk/>
          <pc:sldMk cId="2567796492" sldId="643"/>
        </pc:sldMkLst>
        <pc:graphicFrameChg chg="mod">
          <ac:chgData name="Jenkins, Jessica" userId="3f238f0c-bceb-45e5-ba4b-b621631ba357" providerId="ADAL" clId="{555D00E6-937C-42C0-8E0D-C370495B2BA7}" dt="2020-08-24T15:10:46.526" v="207" actId="20577"/>
          <ac:graphicFrameMkLst>
            <pc:docMk/>
            <pc:sldMk cId="2567796492" sldId="643"/>
            <ac:graphicFrameMk id="6" creationId="{25659144-2DF0-4822-96A6-25E71A3B3487}"/>
          </ac:graphicFrameMkLst>
        </pc:graphicFrameChg>
      </pc:sldChg>
      <pc:sldChg chg="modSp mod">
        <pc:chgData name="Jenkins, Jessica" userId="3f238f0c-bceb-45e5-ba4b-b621631ba357" providerId="ADAL" clId="{555D00E6-937C-42C0-8E0D-C370495B2BA7}" dt="2020-08-24T14:23:17.649" v="197" actId="20577"/>
        <pc:sldMkLst>
          <pc:docMk/>
          <pc:sldMk cId="555554886" sldId="667"/>
        </pc:sldMkLst>
        <pc:graphicFrameChg chg="modGraphic">
          <ac:chgData name="Jenkins, Jessica" userId="3f238f0c-bceb-45e5-ba4b-b621631ba357" providerId="ADAL" clId="{555D00E6-937C-42C0-8E0D-C370495B2BA7}" dt="2020-08-24T14:23:17.649" v="197" actId="20577"/>
          <ac:graphicFrameMkLst>
            <pc:docMk/>
            <pc:sldMk cId="555554886" sldId="667"/>
            <ac:graphicFrameMk id="2" creationId="{16D5B2BD-6E17-424E-A26C-DFEAA6391C15}"/>
          </ac:graphicFrameMkLst>
        </pc:graphicFrameChg>
      </pc:sldChg>
      <pc:sldChg chg="modSp mod">
        <pc:chgData name="Jenkins, Jessica" userId="3f238f0c-bceb-45e5-ba4b-b621631ba357" providerId="ADAL" clId="{555D00E6-937C-42C0-8E0D-C370495B2BA7}" dt="2020-08-24T13:55:36.038" v="51" actId="6549"/>
        <pc:sldMkLst>
          <pc:docMk/>
          <pc:sldMk cId="2643866918" sldId="683"/>
        </pc:sldMkLst>
        <pc:spChg chg="mod">
          <ac:chgData name="Jenkins, Jessica" userId="3f238f0c-bceb-45e5-ba4b-b621631ba357" providerId="ADAL" clId="{555D00E6-937C-42C0-8E0D-C370495B2BA7}" dt="2020-08-24T13:53:27.095" v="33" actId="20577"/>
          <ac:spMkLst>
            <pc:docMk/>
            <pc:sldMk cId="2643866918" sldId="683"/>
            <ac:spMk id="8" creationId="{67226212-98B4-4039-AB2C-77B7612A55B9}"/>
          </ac:spMkLst>
        </pc:spChg>
        <pc:spChg chg="mod">
          <ac:chgData name="Jenkins, Jessica" userId="3f238f0c-bceb-45e5-ba4b-b621631ba357" providerId="ADAL" clId="{555D00E6-937C-42C0-8E0D-C370495B2BA7}" dt="2020-08-24T13:53:33.364" v="34" actId="20577"/>
          <ac:spMkLst>
            <pc:docMk/>
            <pc:sldMk cId="2643866918" sldId="683"/>
            <ac:spMk id="10" creationId="{FCFA9368-2A66-46A6-81B1-82505D127D75}"/>
          </ac:spMkLst>
        </pc:spChg>
        <pc:spChg chg="mod">
          <ac:chgData name="Jenkins, Jessica" userId="3f238f0c-bceb-45e5-ba4b-b621631ba357" providerId="ADAL" clId="{555D00E6-937C-42C0-8E0D-C370495B2BA7}" dt="2020-08-24T13:55:36.038" v="51" actId="6549"/>
          <ac:spMkLst>
            <pc:docMk/>
            <pc:sldMk cId="2643866918" sldId="683"/>
            <ac:spMk id="12" creationId="{8380CE86-7393-4D7B-B4EB-DD323A4ADB1B}"/>
          </ac:spMkLst>
        </pc:spChg>
      </pc:sldChg>
      <pc:sldChg chg="modSp mod delCm">
        <pc:chgData name="Jenkins, Jessica" userId="3f238f0c-bceb-45e5-ba4b-b621631ba357" providerId="ADAL" clId="{555D00E6-937C-42C0-8E0D-C370495B2BA7}" dt="2020-08-24T13:56:47.076" v="55" actId="20577"/>
        <pc:sldMkLst>
          <pc:docMk/>
          <pc:sldMk cId="3634349006" sldId="685"/>
        </pc:sldMkLst>
        <pc:spChg chg="mod">
          <ac:chgData name="Jenkins, Jessica" userId="3f238f0c-bceb-45e5-ba4b-b621631ba357" providerId="ADAL" clId="{555D00E6-937C-42C0-8E0D-C370495B2BA7}" dt="2020-08-24T13:56:47.076" v="55" actId="20577"/>
          <ac:spMkLst>
            <pc:docMk/>
            <pc:sldMk cId="3634349006" sldId="685"/>
            <ac:spMk id="9" creationId="{2498497B-AF04-4C32-8FE3-249F366903A4}"/>
          </ac:spMkLst>
        </pc:spChg>
        <pc:graphicFrameChg chg="mod modGraphic">
          <ac:chgData name="Jenkins, Jessica" userId="3f238f0c-bceb-45e5-ba4b-b621631ba357" providerId="ADAL" clId="{555D00E6-937C-42C0-8E0D-C370495B2BA7}" dt="2020-08-24T13:56:11.022" v="54" actId="1076"/>
          <ac:graphicFrameMkLst>
            <pc:docMk/>
            <pc:sldMk cId="3634349006" sldId="685"/>
            <ac:graphicFrameMk id="7" creationId="{80EFD426-A014-476E-BC26-C68C752DB968}"/>
          </ac:graphicFrameMkLst>
        </pc:graphicFrameChg>
      </pc:sldChg>
      <pc:sldChg chg="modSp mod">
        <pc:chgData name="Jenkins, Jessica" userId="3f238f0c-bceb-45e5-ba4b-b621631ba357" providerId="ADAL" clId="{555D00E6-937C-42C0-8E0D-C370495B2BA7}" dt="2020-08-24T13:59:22.706" v="58" actId="20577"/>
        <pc:sldMkLst>
          <pc:docMk/>
          <pc:sldMk cId="1699012460" sldId="686"/>
        </pc:sldMkLst>
        <pc:spChg chg="mod">
          <ac:chgData name="Jenkins, Jessica" userId="3f238f0c-bceb-45e5-ba4b-b621631ba357" providerId="ADAL" clId="{555D00E6-937C-42C0-8E0D-C370495B2BA7}" dt="2020-08-24T13:59:22.706" v="58" actId="20577"/>
          <ac:spMkLst>
            <pc:docMk/>
            <pc:sldMk cId="1699012460" sldId="686"/>
            <ac:spMk id="7" creationId="{807E69DC-6DC9-465F-A496-7C97CE93719B}"/>
          </ac:spMkLst>
        </pc:spChg>
      </pc:sldChg>
      <pc:sldChg chg="modSp mod">
        <pc:chgData name="Jenkins, Jessica" userId="3f238f0c-bceb-45e5-ba4b-b621631ba357" providerId="ADAL" clId="{555D00E6-937C-42C0-8E0D-C370495B2BA7}" dt="2020-08-24T14:45:02.116" v="198" actId="6549"/>
        <pc:sldMkLst>
          <pc:docMk/>
          <pc:sldMk cId="1458229469" sldId="687"/>
        </pc:sldMkLst>
        <pc:spChg chg="mod">
          <ac:chgData name="Jenkins, Jessica" userId="3f238f0c-bceb-45e5-ba4b-b621631ba357" providerId="ADAL" clId="{555D00E6-937C-42C0-8E0D-C370495B2BA7}" dt="2020-08-24T13:59:55.048" v="60" actId="20577"/>
          <ac:spMkLst>
            <pc:docMk/>
            <pc:sldMk cId="1458229469" sldId="687"/>
            <ac:spMk id="3" creationId="{60433124-B5CB-466E-9BCB-A13EEC691363}"/>
          </ac:spMkLst>
        </pc:spChg>
        <pc:spChg chg="mod">
          <ac:chgData name="Jenkins, Jessica" userId="3f238f0c-bceb-45e5-ba4b-b621631ba357" providerId="ADAL" clId="{555D00E6-937C-42C0-8E0D-C370495B2BA7}" dt="2020-08-24T14:45:02.116" v="198" actId="6549"/>
          <ac:spMkLst>
            <pc:docMk/>
            <pc:sldMk cId="1458229469" sldId="687"/>
            <ac:spMk id="5" creationId="{B6F4E606-7ACB-4758-8062-184529B101F7}"/>
          </ac:spMkLst>
        </pc:spChg>
      </pc:sldChg>
      <pc:sldChg chg="modSp mod">
        <pc:chgData name="Jenkins, Jessica" userId="3f238f0c-bceb-45e5-ba4b-b621631ba357" providerId="ADAL" clId="{555D00E6-937C-42C0-8E0D-C370495B2BA7}" dt="2020-08-24T14:10:02.967" v="61" actId="6549"/>
        <pc:sldMkLst>
          <pc:docMk/>
          <pc:sldMk cId="2784373437" sldId="690"/>
        </pc:sldMkLst>
        <pc:graphicFrameChg chg="modGraphic">
          <ac:chgData name="Jenkins, Jessica" userId="3f238f0c-bceb-45e5-ba4b-b621631ba357" providerId="ADAL" clId="{555D00E6-937C-42C0-8E0D-C370495B2BA7}" dt="2020-08-24T14:10:02.967" v="61" actId="6549"/>
          <ac:graphicFrameMkLst>
            <pc:docMk/>
            <pc:sldMk cId="2784373437" sldId="690"/>
            <ac:graphicFrameMk id="5" creationId="{2FA4A307-C152-47A1-B7AB-D1BEB3935B22}"/>
          </ac:graphicFrameMkLst>
        </pc:graphicFrameChg>
      </pc:sldChg>
      <pc:sldChg chg="modSp mod">
        <pc:chgData name="Jenkins, Jessica" userId="3f238f0c-bceb-45e5-ba4b-b621631ba357" providerId="ADAL" clId="{555D00E6-937C-42C0-8E0D-C370495B2BA7}" dt="2020-08-24T14:23:11.277" v="169" actId="20577"/>
        <pc:sldMkLst>
          <pc:docMk/>
          <pc:sldMk cId="1950572880" sldId="691"/>
        </pc:sldMkLst>
        <pc:spChg chg="mod">
          <ac:chgData name="Jenkins, Jessica" userId="3f238f0c-bceb-45e5-ba4b-b621631ba357" providerId="ADAL" clId="{555D00E6-937C-42C0-8E0D-C370495B2BA7}" dt="2020-08-24T14:23:11.277" v="169" actId="20577"/>
          <ac:spMkLst>
            <pc:docMk/>
            <pc:sldMk cId="1950572880" sldId="691"/>
            <ac:spMk id="3" creationId="{DD4151F3-1446-470B-9156-8443A5B88DA3}"/>
          </ac:spMkLst>
        </pc:spChg>
        <pc:spChg chg="mod">
          <ac:chgData name="Jenkins, Jessica" userId="3f238f0c-bceb-45e5-ba4b-b621631ba357" providerId="ADAL" clId="{555D00E6-937C-42C0-8E0D-C370495B2BA7}" dt="2020-08-24T14:10:47.938" v="63" actId="20577"/>
          <ac:spMkLst>
            <pc:docMk/>
            <pc:sldMk cId="1950572880" sldId="691"/>
            <ac:spMk id="8" creationId="{A540622B-2C4A-4100-A17E-0545B6EC7F51}"/>
          </ac:spMkLst>
        </pc:spChg>
        <pc:picChg chg="mod">
          <ac:chgData name="Jenkins, Jessica" userId="3f238f0c-bceb-45e5-ba4b-b621631ba357" providerId="ADAL" clId="{555D00E6-937C-42C0-8E0D-C370495B2BA7}" dt="2020-08-24T14:10:34.084" v="62"/>
          <ac:picMkLst>
            <pc:docMk/>
            <pc:sldMk cId="1950572880" sldId="691"/>
            <ac:picMk id="6" creationId="{B958E3A3-2069-448B-8074-E7049B725B9D}"/>
          </ac:picMkLst>
        </pc:picChg>
      </pc:sldChg>
      <pc:sldChg chg="modSp">
        <pc:chgData name="Jenkins, Jessica" userId="3f238f0c-bceb-45e5-ba4b-b621631ba357" providerId="ADAL" clId="{555D00E6-937C-42C0-8E0D-C370495B2BA7}" dt="2020-08-24T14:50:25.246" v="205"/>
        <pc:sldMkLst>
          <pc:docMk/>
          <pc:sldMk cId="527141323" sldId="692"/>
        </pc:sldMkLst>
        <pc:graphicFrameChg chg="mod">
          <ac:chgData name="Jenkins, Jessica" userId="3f238f0c-bceb-45e5-ba4b-b621631ba357" providerId="ADAL" clId="{555D00E6-937C-42C0-8E0D-C370495B2BA7}" dt="2020-08-24T14:50:25.246" v="205"/>
          <ac:graphicFrameMkLst>
            <pc:docMk/>
            <pc:sldMk cId="527141323" sldId="692"/>
            <ac:graphicFrameMk id="8" creationId="{62D2A3F4-DE99-45EB-862A-AE9BE67EDF2F}"/>
          </ac:graphicFrameMkLst>
        </pc:graphicFrameChg>
      </pc:sldChg>
    </pc:docChg>
  </pc:docChgLst>
  <pc:docChgLst>
    <pc:chgData name="Jenkins, Jessica" userId="3f238f0c-bceb-45e5-ba4b-b621631ba357" providerId="ADAL" clId="{AEF88682-04CC-4335-8DBA-61313C272CF5}"/>
    <pc:docChg chg="custSel modSld modMainMaster">
      <pc:chgData name="Jenkins, Jessica" userId="3f238f0c-bceb-45e5-ba4b-b621631ba357" providerId="ADAL" clId="{AEF88682-04CC-4335-8DBA-61313C272CF5}" dt="2020-12-18T14:38:48.534" v="113" actId="6549"/>
      <pc:docMkLst>
        <pc:docMk/>
      </pc:docMkLst>
      <pc:sldChg chg="modSp mod">
        <pc:chgData name="Jenkins, Jessica" userId="3f238f0c-bceb-45e5-ba4b-b621631ba357" providerId="ADAL" clId="{AEF88682-04CC-4335-8DBA-61313C272CF5}" dt="2020-12-18T14:38:48.534" v="113" actId="6549"/>
        <pc:sldMkLst>
          <pc:docMk/>
          <pc:sldMk cId="1926844195" sldId="600"/>
        </pc:sldMkLst>
        <pc:spChg chg="mod">
          <ac:chgData name="Jenkins, Jessica" userId="3f238f0c-bceb-45e5-ba4b-b621631ba357" providerId="ADAL" clId="{AEF88682-04CC-4335-8DBA-61313C272CF5}" dt="2020-12-18T14:35:46.181" v="97" actId="1036"/>
          <ac:spMkLst>
            <pc:docMk/>
            <pc:sldMk cId="1926844195" sldId="600"/>
            <ac:spMk id="4" creationId="{00000000-0000-0000-0000-000000000000}"/>
          </ac:spMkLst>
        </pc:spChg>
        <pc:spChg chg="mod">
          <ac:chgData name="Jenkins, Jessica" userId="3f238f0c-bceb-45e5-ba4b-b621631ba357" providerId="ADAL" clId="{AEF88682-04CC-4335-8DBA-61313C272CF5}" dt="2020-12-18T14:38:48.534" v="113" actId="6549"/>
          <ac:spMkLst>
            <pc:docMk/>
            <pc:sldMk cId="1926844195" sldId="600"/>
            <ac:spMk id="6" creationId="{00000000-0000-0000-0000-000000000000}"/>
          </ac:spMkLst>
        </pc:spChg>
        <pc:spChg chg="mod">
          <ac:chgData name="Jenkins, Jessica" userId="3f238f0c-bceb-45e5-ba4b-b621631ba357" providerId="ADAL" clId="{AEF88682-04CC-4335-8DBA-61313C272CF5}" dt="2020-12-18T14:35:46.181" v="97" actId="1036"/>
          <ac:spMkLst>
            <pc:docMk/>
            <pc:sldMk cId="1926844195" sldId="600"/>
            <ac:spMk id="10" creationId="{E4044DC4-68E9-438C-B30A-B7BF729685EF}"/>
          </ac:spMkLst>
        </pc:spChg>
      </pc:sldChg>
      <pc:sldMasterChg chg="delSp mod modSldLayout">
        <pc:chgData name="Jenkins, Jessica" userId="3f238f0c-bceb-45e5-ba4b-b621631ba357" providerId="ADAL" clId="{AEF88682-04CC-4335-8DBA-61313C272CF5}" dt="2020-12-18T14:35:13.128" v="2" actId="478"/>
        <pc:sldMasterMkLst>
          <pc:docMk/>
          <pc:sldMasterMk cId="3599521695" sldId="2147483696"/>
        </pc:sldMasterMkLst>
        <pc:spChg chg="del">
          <ac:chgData name="Jenkins, Jessica" userId="3f238f0c-bceb-45e5-ba4b-b621631ba357" providerId="ADAL" clId="{AEF88682-04CC-4335-8DBA-61313C272CF5}" dt="2020-12-18T14:35:00.256" v="1" actId="478"/>
          <ac:spMkLst>
            <pc:docMk/>
            <pc:sldMasterMk cId="3599521695" sldId="2147483696"/>
            <ac:spMk id="3" creationId="{00000000-0000-0000-0000-000000000000}"/>
          </ac:spMkLst>
        </pc:spChg>
        <pc:picChg chg="del">
          <ac:chgData name="Jenkins, Jessica" userId="3f238f0c-bceb-45e5-ba4b-b621631ba357" providerId="ADAL" clId="{AEF88682-04CC-4335-8DBA-61313C272CF5}" dt="2020-12-18T14:34:56.663" v="0" actId="478"/>
          <ac:picMkLst>
            <pc:docMk/>
            <pc:sldMasterMk cId="3599521695" sldId="2147483696"/>
            <ac:picMk id="8" creationId="{00000000-0000-0000-0000-000000000000}"/>
          </ac:picMkLst>
        </pc:picChg>
        <pc:sldLayoutChg chg="delSp mod">
          <pc:chgData name="Jenkins, Jessica" userId="3f238f0c-bceb-45e5-ba4b-b621631ba357" providerId="ADAL" clId="{AEF88682-04CC-4335-8DBA-61313C272CF5}" dt="2020-12-18T14:35:13.128" v="2" actId="478"/>
          <pc:sldLayoutMkLst>
            <pc:docMk/>
            <pc:sldMasterMk cId="3599521695" sldId="2147483696"/>
            <pc:sldLayoutMk cId="2443013376" sldId="2147483828"/>
          </pc:sldLayoutMkLst>
          <pc:picChg chg="del">
            <ac:chgData name="Jenkins, Jessica" userId="3f238f0c-bceb-45e5-ba4b-b621631ba357" providerId="ADAL" clId="{AEF88682-04CC-4335-8DBA-61313C272CF5}" dt="2020-12-18T14:35:13.128" v="2" actId="478"/>
            <ac:picMkLst>
              <pc:docMk/>
              <pc:sldMasterMk cId="3599521695" sldId="2147483696"/>
              <pc:sldLayoutMk cId="2443013376" sldId="2147483828"/>
              <ac:picMk id="35" creationId="{00000000-0000-0000-0000-000000000000}"/>
            </ac:picMkLst>
          </pc:picChg>
        </pc:sldLayoutChg>
      </pc:sldMasterChg>
    </pc:docChg>
  </pc:docChgLst>
  <pc:docChgLst>
    <pc:chgData name="Jackson, Chelsey" userId="c08fa3c8-044e-4b6b-b08f-5518781b0818" providerId="ADAL" clId="{787C060C-007C-4BD9-A16F-CD13CD160B1B}"/>
    <pc:docChg chg="undo custSel addSld delSld modSld sldOrd modSection">
      <pc:chgData name="Jackson, Chelsey" userId="c08fa3c8-044e-4b6b-b08f-5518781b0818" providerId="ADAL" clId="{787C060C-007C-4BD9-A16F-CD13CD160B1B}" dt="2020-08-24T12:59:12.342" v="3464" actId="1076"/>
      <pc:docMkLst>
        <pc:docMk/>
      </pc:docMkLst>
      <pc:sldChg chg="modSp mod">
        <pc:chgData name="Jackson, Chelsey" userId="c08fa3c8-044e-4b6b-b08f-5518781b0818" providerId="ADAL" clId="{787C060C-007C-4BD9-A16F-CD13CD160B1B}" dt="2020-08-20T14:57:54.425" v="21" actId="20577"/>
        <pc:sldMkLst>
          <pc:docMk/>
          <pc:sldMk cId="1926844195" sldId="600"/>
        </pc:sldMkLst>
        <pc:spChg chg="mod">
          <ac:chgData name="Jackson, Chelsey" userId="c08fa3c8-044e-4b6b-b08f-5518781b0818" providerId="ADAL" clId="{787C060C-007C-4BD9-A16F-CD13CD160B1B}" dt="2020-08-20T14:57:54.425" v="21" actId="20577"/>
          <ac:spMkLst>
            <pc:docMk/>
            <pc:sldMk cId="1926844195" sldId="600"/>
            <ac:spMk id="3" creationId="{00000000-0000-0000-0000-000000000000}"/>
          </ac:spMkLst>
        </pc:spChg>
        <pc:spChg chg="mod">
          <ac:chgData name="Jackson, Chelsey" userId="c08fa3c8-044e-4b6b-b08f-5518781b0818" providerId="ADAL" clId="{787C060C-007C-4BD9-A16F-CD13CD160B1B}" dt="2020-08-20T14:57:39.136" v="16" actId="20577"/>
          <ac:spMkLst>
            <pc:docMk/>
            <pc:sldMk cId="1926844195" sldId="600"/>
            <ac:spMk id="10" creationId="{E4044DC4-68E9-438C-B30A-B7BF729685EF}"/>
          </ac:spMkLst>
        </pc:spChg>
      </pc:sldChg>
      <pc:sldChg chg="del">
        <pc:chgData name="Jackson, Chelsey" userId="c08fa3c8-044e-4b6b-b08f-5518781b0818" providerId="ADAL" clId="{787C060C-007C-4BD9-A16F-CD13CD160B1B}" dt="2020-08-21T19:56:50.557" v="517" actId="47"/>
        <pc:sldMkLst>
          <pc:docMk/>
          <pc:sldMk cId="2462233384" sldId="603"/>
        </pc:sldMkLst>
      </pc:sldChg>
      <pc:sldChg chg="modSp mod">
        <pc:chgData name="Jackson, Chelsey" userId="c08fa3c8-044e-4b6b-b08f-5518781b0818" providerId="ADAL" clId="{787C060C-007C-4BD9-A16F-CD13CD160B1B}" dt="2020-08-21T20:17:29.125" v="1043" actId="20577"/>
        <pc:sldMkLst>
          <pc:docMk/>
          <pc:sldMk cId="2040451784" sldId="629"/>
        </pc:sldMkLst>
        <pc:spChg chg="mod">
          <ac:chgData name="Jackson, Chelsey" userId="c08fa3c8-044e-4b6b-b08f-5518781b0818" providerId="ADAL" clId="{787C060C-007C-4BD9-A16F-CD13CD160B1B}" dt="2020-08-20T15:06:10.804" v="28" actId="6549"/>
          <ac:spMkLst>
            <pc:docMk/>
            <pc:sldMk cId="2040451784" sldId="629"/>
            <ac:spMk id="2" creationId="{F2FDEBBC-DFBB-4EBA-B3A4-9F8F912F8CFA}"/>
          </ac:spMkLst>
        </pc:spChg>
        <pc:spChg chg="mod">
          <ac:chgData name="Jackson, Chelsey" userId="c08fa3c8-044e-4b6b-b08f-5518781b0818" providerId="ADAL" clId="{787C060C-007C-4BD9-A16F-CD13CD160B1B}" dt="2020-08-21T20:17:29.125" v="1043" actId="20577"/>
          <ac:spMkLst>
            <pc:docMk/>
            <pc:sldMk cId="2040451784" sldId="629"/>
            <ac:spMk id="4" creationId="{60125E79-84D2-4A59-B6EC-5770C8584A36}"/>
          </ac:spMkLst>
        </pc:spChg>
      </pc:sldChg>
      <pc:sldChg chg="delSp del mod">
        <pc:chgData name="Jackson, Chelsey" userId="c08fa3c8-044e-4b6b-b08f-5518781b0818" providerId="ADAL" clId="{787C060C-007C-4BD9-A16F-CD13CD160B1B}" dt="2020-08-21T21:49:45.507" v="2339" actId="47"/>
        <pc:sldMkLst>
          <pc:docMk/>
          <pc:sldMk cId="3672185065" sldId="633"/>
        </pc:sldMkLst>
        <pc:spChg chg="del">
          <ac:chgData name="Jackson, Chelsey" userId="c08fa3c8-044e-4b6b-b08f-5518781b0818" providerId="ADAL" clId="{787C060C-007C-4BD9-A16F-CD13CD160B1B}" dt="2020-08-21T21:45:48.119" v="2307" actId="478"/>
          <ac:spMkLst>
            <pc:docMk/>
            <pc:sldMk cId="3672185065" sldId="633"/>
            <ac:spMk id="11" creationId="{AB3B7143-8EC0-4F79-A44A-BAA3648D7287}"/>
          </ac:spMkLst>
        </pc:spChg>
        <pc:spChg chg="del">
          <ac:chgData name="Jackson, Chelsey" userId="c08fa3c8-044e-4b6b-b08f-5518781b0818" providerId="ADAL" clId="{787C060C-007C-4BD9-A16F-CD13CD160B1B}" dt="2020-08-21T20:31:06.619" v="1389" actId="478"/>
          <ac:spMkLst>
            <pc:docMk/>
            <pc:sldMk cId="3672185065" sldId="633"/>
            <ac:spMk id="16" creationId="{9075EAC7-D5AB-4E5C-A3CF-C67EFEA85107}"/>
          </ac:spMkLst>
        </pc:spChg>
        <pc:spChg chg="del">
          <ac:chgData name="Jackson, Chelsey" userId="c08fa3c8-044e-4b6b-b08f-5518781b0818" providerId="ADAL" clId="{787C060C-007C-4BD9-A16F-CD13CD160B1B}" dt="2020-08-21T21:42:07.548" v="2200" actId="478"/>
          <ac:spMkLst>
            <pc:docMk/>
            <pc:sldMk cId="3672185065" sldId="633"/>
            <ac:spMk id="17" creationId="{F965B90E-CAF5-49F7-BECC-CEE85C9FDEA6}"/>
          </ac:spMkLst>
        </pc:spChg>
        <pc:spChg chg="del">
          <ac:chgData name="Jackson, Chelsey" userId="c08fa3c8-044e-4b6b-b08f-5518781b0818" providerId="ADAL" clId="{787C060C-007C-4BD9-A16F-CD13CD160B1B}" dt="2020-08-21T21:49:39.610" v="2337" actId="478"/>
          <ac:spMkLst>
            <pc:docMk/>
            <pc:sldMk cId="3672185065" sldId="633"/>
            <ac:spMk id="18" creationId="{88E0F860-75A1-4F2B-8BFA-F31E696E6A43}"/>
          </ac:spMkLst>
        </pc:spChg>
        <pc:picChg chg="del">
          <ac:chgData name="Jackson, Chelsey" userId="c08fa3c8-044e-4b6b-b08f-5518781b0818" providerId="ADAL" clId="{787C060C-007C-4BD9-A16F-CD13CD160B1B}" dt="2020-08-21T20:31:09.118" v="1390" actId="478"/>
          <ac:picMkLst>
            <pc:docMk/>
            <pc:sldMk cId="3672185065" sldId="633"/>
            <ac:picMk id="6" creationId="{EEA90247-CC60-4A14-BDE5-AED46A820F75}"/>
          </ac:picMkLst>
        </pc:picChg>
        <pc:picChg chg="del">
          <ac:chgData name="Jackson, Chelsey" userId="c08fa3c8-044e-4b6b-b08f-5518781b0818" providerId="ADAL" clId="{787C060C-007C-4BD9-A16F-CD13CD160B1B}" dt="2020-08-21T21:42:09.463" v="2201" actId="478"/>
          <ac:picMkLst>
            <pc:docMk/>
            <pc:sldMk cId="3672185065" sldId="633"/>
            <ac:picMk id="14" creationId="{003A5CB3-27C1-42FD-8546-7F9148BE03B9}"/>
          </ac:picMkLst>
        </pc:picChg>
        <pc:picChg chg="del">
          <ac:chgData name="Jackson, Chelsey" userId="c08fa3c8-044e-4b6b-b08f-5518781b0818" providerId="ADAL" clId="{787C060C-007C-4BD9-A16F-CD13CD160B1B}" dt="2020-08-21T21:46:55.321" v="2309" actId="478"/>
          <ac:picMkLst>
            <pc:docMk/>
            <pc:sldMk cId="3672185065" sldId="633"/>
            <ac:picMk id="15" creationId="{EEC00992-CCD5-4575-BCE9-86B172D92F26}"/>
          </ac:picMkLst>
        </pc:picChg>
        <pc:picChg chg="del">
          <ac:chgData name="Jackson, Chelsey" userId="c08fa3c8-044e-4b6b-b08f-5518781b0818" providerId="ADAL" clId="{787C060C-007C-4BD9-A16F-CD13CD160B1B}" dt="2020-08-21T21:49:41.503" v="2338" actId="478"/>
          <ac:picMkLst>
            <pc:docMk/>
            <pc:sldMk cId="3672185065" sldId="633"/>
            <ac:picMk id="19" creationId="{8691024B-A282-4D08-AAC6-9DCCAA80EB70}"/>
          </ac:picMkLst>
        </pc:picChg>
      </pc:sldChg>
      <pc:sldChg chg="del">
        <pc:chgData name="Jackson, Chelsey" userId="c08fa3c8-044e-4b6b-b08f-5518781b0818" providerId="ADAL" clId="{787C060C-007C-4BD9-A16F-CD13CD160B1B}" dt="2020-08-21T19:38:50.219" v="51" actId="47"/>
        <pc:sldMkLst>
          <pc:docMk/>
          <pc:sldMk cId="2093388221" sldId="636"/>
        </pc:sldMkLst>
      </pc:sldChg>
      <pc:sldChg chg="del">
        <pc:chgData name="Jackson, Chelsey" userId="c08fa3c8-044e-4b6b-b08f-5518781b0818" providerId="ADAL" clId="{787C060C-007C-4BD9-A16F-CD13CD160B1B}" dt="2020-08-20T15:12:23.197" v="50" actId="47"/>
        <pc:sldMkLst>
          <pc:docMk/>
          <pc:sldMk cId="595523275" sldId="639"/>
        </pc:sldMkLst>
      </pc:sldChg>
      <pc:sldChg chg="modSp mod">
        <pc:chgData name="Jackson, Chelsey" userId="c08fa3c8-044e-4b6b-b08f-5518781b0818" providerId="ADAL" clId="{787C060C-007C-4BD9-A16F-CD13CD160B1B}" dt="2020-08-21T19:56:33.738" v="516" actId="20577"/>
        <pc:sldMkLst>
          <pc:docMk/>
          <pc:sldMk cId="2567796492" sldId="643"/>
        </pc:sldMkLst>
        <pc:spChg chg="mod">
          <ac:chgData name="Jackson, Chelsey" userId="c08fa3c8-044e-4b6b-b08f-5518781b0818" providerId="ADAL" clId="{787C060C-007C-4BD9-A16F-CD13CD160B1B}" dt="2020-08-21T19:40:34.078" v="72" actId="20577"/>
          <ac:spMkLst>
            <pc:docMk/>
            <pc:sldMk cId="2567796492" sldId="643"/>
            <ac:spMk id="2" creationId="{6C601587-EAE2-4BBB-A496-037927DBD949}"/>
          </ac:spMkLst>
        </pc:spChg>
        <pc:graphicFrameChg chg="mod">
          <ac:chgData name="Jackson, Chelsey" userId="c08fa3c8-044e-4b6b-b08f-5518781b0818" providerId="ADAL" clId="{787C060C-007C-4BD9-A16F-CD13CD160B1B}" dt="2020-08-21T19:56:33.738" v="516" actId="20577"/>
          <ac:graphicFrameMkLst>
            <pc:docMk/>
            <pc:sldMk cId="2567796492" sldId="643"/>
            <ac:graphicFrameMk id="6" creationId="{25659144-2DF0-4822-96A6-25E71A3B3487}"/>
          </ac:graphicFrameMkLst>
        </pc:graphicFrameChg>
      </pc:sldChg>
      <pc:sldChg chg="del">
        <pc:chgData name="Jackson, Chelsey" userId="c08fa3c8-044e-4b6b-b08f-5518781b0818" providerId="ADAL" clId="{787C060C-007C-4BD9-A16F-CD13CD160B1B}" dt="2020-08-21T21:41:54.493" v="2197" actId="47"/>
        <pc:sldMkLst>
          <pc:docMk/>
          <pc:sldMk cId="1234417334" sldId="648"/>
        </pc:sldMkLst>
      </pc:sldChg>
      <pc:sldChg chg="delSp del mod">
        <pc:chgData name="Jackson, Chelsey" userId="c08fa3c8-044e-4b6b-b08f-5518781b0818" providerId="ADAL" clId="{787C060C-007C-4BD9-A16F-CD13CD160B1B}" dt="2020-08-20T15:04:41.315" v="25" actId="47"/>
        <pc:sldMkLst>
          <pc:docMk/>
          <pc:sldMk cId="2812800021" sldId="654"/>
        </pc:sldMkLst>
        <pc:spChg chg="del">
          <ac:chgData name="Jackson, Chelsey" userId="c08fa3c8-044e-4b6b-b08f-5518781b0818" providerId="ADAL" clId="{787C060C-007C-4BD9-A16F-CD13CD160B1B}" dt="2020-08-20T14:58:32.562" v="23" actId="478"/>
          <ac:spMkLst>
            <pc:docMk/>
            <pc:sldMk cId="2812800021" sldId="654"/>
            <ac:spMk id="38" creationId="{AB5F8D63-B72A-4C87-94F1-72A4D30DE91D}"/>
          </ac:spMkLst>
        </pc:spChg>
        <pc:spChg chg="del">
          <ac:chgData name="Jackson, Chelsey" userId="c08fa3c8-044e-4b6b-b08f-5518781b0818" providerId="ADAL" clId="{787C060C-007C-4BD9-A16F-CD13CD160B1B}" dt="2020-08-20T14:58:34.753" v="24" actId="478"/>
          <ac:spMkLst>
            <pc:docMk/>
            <pc:sldMk cId="2812800021" sldId="654"/>
            <ac:spMk id="39" creationId="{DA6FBF75-C4C7-460C-9685-50299850F2F6}"/>
          </ac:spMkLst>
        </pc:spChg>
        <pc:picChg chg="del">
          <ac:chgData name="Jackson, Chelsey" userId="c08fa3c8-044e-4b6b-b08f-5518781b0818" providerId="ADAL" clId="{787C060C-007C-4BD9-A16F-CD13CD160B1B}" dt="2020-08-20T14:58:31.395" v="22" actId="478"/>
          <ac:picMkLst>
            <pc:docMk/>
            <pc:sldMk cId="2812800021" sldId="654"/>
            <ac:picMk id="1026" creationId="{C47C2179-DBEC-4031-B443-E2BC8CB45460}"/>
          </ac:picMkLst>
        </pc:picChg>
      </pc:sldChg>
      <pc:sldChg chg="addSp delSp modSp mod">
        <pc:chgData name="Jackson, Chelsey" userId="c08fa3c8-044e-4b6b-b08f-5518781b0818" providerId="ADAL" clId="{787C060C-007C-4BD9-A16F-CD13CD160B1B}" dt="2020-08-24T12:59:12.342" v="3464" actId="1076"/>
        <pc:sldMkLst>
          <pc:docMk/>
          <pc:sldMk cId="2694707413" sldId="657"/>
        </pc:sldMkLst>
        <pc:spChg chg="mod">
          <ac:chgData name="Jackson, Chelsey" userId="c08fa3c8-044e-4b6b-b08f-5518781b0818" providerId="ADAL" clId="{787C060C-007C-4BD9-A16F-CD13CD160B1B}" dt="2020-08-24T12:59:09.186" v="3463" actId="14100"/>
          <ac:spMkLst>
            <pc:docMk/>
            <pc:sldMk cId="2694707413" sldId="657"/>
            <ac:spMk id="3" creationId="{373EAC59-D6C9-4D28-ADD8-3D5699EF180F}"/>
          </ac:spMkLst>
        </pc:spChg>
        <pc:spChg chg="add del mod">
          <ac:chgData name="Jackson, Chelsey" userId="c08fa3c8-044e-4b6b-b08f-5518781b0818" providerId="ADAL" clId="{787C060C-007C-4BD9-A16F-CD13CD160B1B}" dt="2020-08-24T12:59:02.779" v="3462" actId="478"/>
          <ac:spMkLst>
            <pc:docMk/>
            <pc:sldMk cId="2694707413" sldId="657"/>
            <ac:spMk id="7" creationId="{B4026498-8C09-4B0E-ADAF-FE61C6FBD2F8}"/>
          </ac:spMkLst>
        </pc:spChg>
        <pc:picChg chg="add mod">
          <ac:chgData name="Jackson, Chelsey" userId="c08fa3c8-044e-4b6b-b08f-5518781b0818" providerId="ADAL" clId="{787C060C-007C-4BD9-A16F-CD13CD160B1B}" dt="2020-08-24T12:59:12.342" v="3464" actId="1076"/>
          <ac:picMkLst>
            <pc:docMk/>
            <pc:sldMk cId="2694707413" sldId="657"/>
            <ac:picMk id="6" creationId="{54DE1801-6250-44B0-9161-6F7FDECC804A}"/>
          </ac:picMkLst>
        </pc:picChg>
      </pc:sldChg>
      <pc:sldChg chg="ord">
        <pc:chgData name="Jackson, Chelsey" userId="c08fa3c8-044e-4b6b-b08f-5518781b0818" providerId="ADAL" clId="{787C060C-007C-4BD9-A16F-CD13CD160B1B}" dt="2020-08-24T12:22:26.915" v="2460"/>
        <pc:sldMkLst>
          <pc:docMk/>
          <pc:sldMk cId="3521815846" sldId="660"/>
        </pc:sldMkLst>
      </pc:sldChg>
      <pc:sldChg chg="del">
        <pc:chgData name="Jackson, Chelsey" userId="c08fa3c8-044e-4b6b-b08f-5518781b0818" providerId="ADAL" clId="{787C060C-007C-4BD9-A16F-CD13CD160B1B}" dt="2020-08-21T19:56:58.455" v="518" actId="47"/>
        <pc:sldMkLst>
          <pc:docMk/>
          <pc:sldMk cId="2840017278" sldId="661"/>
        </pc:sldMkLst>
      </pc:sldChg>
      <pc:sldChg chg="del">
        <pc:chgData name="Jackson, Chelsey" userId="c08fa3c8-044e-4b6b-b08f-5518781b0818" providerId="ADAL" clId="{787C060C-007C-4BD9-A16F-CD13CD160B1B}" dt="2020-08-21T19:57:01.319" v="519" actId="47"/>
        <pc:sldMkLst>
          <pc:docMk/>
          <pc:sldMk cId="3877128846" sldId="662"/>
        </pc:sldMkLst>
      </pc:sldChg>
      <pc:sldChg chg="del">
        <pc:chgData name="Jackson, Chelsey" userId="c08fa3c8-044e-4b6b-b08f-5518781b0818" providerId="ADAL" clId="{787C060C-007C-4BD9-A16F-CD13CD160B1B}" dt="2020-08-21T21:41:56.081" v="2198" actId="47"/>
        <pc:sldMkLst>
          <pc:docMk/>
          <pc:sldMk cId="2079805545" sldId="663"/>
        </pc:sldMkLst>
      </pc:sldChg>
      <pc:sldChg chg="del">
        <pc:chgData name="Jackson, Chelsey" userId="c08fa3c8-044e-4b6b-b08f-5518781b0818" providerId="ADAL" clId="{787C060C-007C-4BD9-A16F-CD13CD160B1B}" dt="2020-08-21T19:57:08.228" v="520" actId="47"/>
        <pc:sldMkLst>
          <pc:docMk/>
          <pc:sldMk cId="2524953547" sldId="665"/>
        </pc:sldMkLst>
      </pc:sldChg>
      <pc:sldChg chg="del">
        <pc:chgData name="Jackson, Chelsey" userId="c08fa3c8-044e-4b6b-b08f-5518781b0818" providerId="ADAL" clId="{787C060C-007C-4BD9-A16F-CD13CD160B1B}" dt="2020-08-21T21:45:36.196" v="2304" actId="47"/>
        <pc:sldMkLst>
          <pc:docMk/>
          <pc:sldMk cId="4126027664" sldId="666"/>
        </pc:sldMkLst>
      </pc:sldChg>
      <pc:sldChg chg="addSp delSp modSp mod">
        <pc:chgData name="Jackson, Chelsey" userId="c08fa3c8-044e-4b6b-b08f-5518781b0818" providerId="ADAL" clId="{787C060C-007C-4BD9-A16F-CD13CD160B1B}" dt="2020-08-24T12:41:45.347" v="2581" actId="113"/>
        <pc:sldMkLst>
          <pc:docMk/>
          <pc:sldMk cId="555554886" sldId="667"/>
        </pc:sldMkLst>
        <pc:spChg chg="del">
          <ac:chgData name="Jackson, Chelsey" userId="c08fa3c8-044e-4b6b-b08f-5518781b0818" providerId="ADAL" clId="{787C060C-007C-4BD9-A16F-CD13CD160B1B}" dt="2020-08-21T21:45:39.772" v="2305" actId="478"/>
          <ac:spMkLst>
            <pc:docMk/>
            <pc:sldMk cId="555554886" sldId="667"/>
            <ac:spMk id="7" creationId="{E256A1CB-7FDB-4E99-8820-0B9141B79B62}"/>
          </ac:spMkLst>
        </pc:spChg>
        <pc:graphicFrameChg chg="add mod modGraphic">
          <ac:chgData name="Jackson, Chelsey" userId="c08fa3c8-044e-4b6b-b08f-5518781b0818" providerId="ADAL" clId="{787C060C-007C-4BD9-A16F-CD13CD160B1B}" dt="2020-08-24T12:41:45.347" v="2581" actId="113"/>
          <ac:graphicFrameMkLst>
            <pc:docMk/>
            <pc:sldMk cId="555554886" sldId="667"/>
            <ac:graphicFrameMk id="2" creationId="{16D5B2BD-6E17-424E-A26C-DFEAA6391C15}"/>
          </ac:graphicFrameMkLst>
        </pc:graphicFrameChg>
        <pc:picChg chg="del">
          <ac:chgData name="Jackson, Chelsey" userId="c08fa3c8-044e-4b6b-b08f-5518781b0818" providerId="ADAL" clId="{787C060C-007C-4BD9-A16F-CD13CD160B1B}" dt="2020-08-21T21:45:42.143" v="2306" actId="478"/>
          <ac:picMkLst>
            <pc:docMk/>
            <pc:sldMk cId="555554886" sldId="667"/>
            <ac:picMk id="5" creationId="{90376A46-740D-41A5-87CB-E9A56478A138}"/>
          </ac:picMkLst>
        </pc:picChg>
      </pc:sldChg>
      <pc:sldChg chg="modSp del mod">
        <pc:chgData name="Jackson, Chelsey" userId="c08fa3c8-044e-4b6b-b08f-5518781b0818" providerId="ADAL" clId="{787C060C-007C-4BD9-A16F-CD13CD160B1B}" dt="2020-08-21T21:41:59.303" v="2199" actId="47"/>
        <pc:sldMkLst>
          <pc:docMk/>
          <pc:sldMk cId="1436494653" sldId="668"/>
        </pc:sldMkLst>
        <pc:graphicFrameChg chg="mod">
          <ac:chgData name="Jackson, Chelsey" userId="c08fa3c8-044e-4b6b-b08f-5518781b0818" providerId="ADAL" clId="{787C060C-007C-4BD9-A16F-CD13CD160B1B}" dt="2020-08-21T20:24:30.404" v="1146" actId="1076"/>
          <ac:graphicFrameMkLst>
            <pc:docMk/>
            <pc:sldMk cId="1436494653" sldId="668"/>
            <ac:graphicFrameMk id="12" creationId="{02BB16B7-8B16-4EB6-B871-6FCC25F591AD}"/>
          </ac:graphicFrameMkLst>
        </pc:graphicFrameChg>
      </pc:sldChg>
      <pc:sldChg chg="del">
        <pc:chgData name="Jackson, Chelsey" userId="c08fa3c8-044e-4b6b-b08f-5518781b0818" providerId="ADAL" clId="{787C060C-007C-4BD9-A16F-CD13CD160B1B}" dt="2020-08-20T15:11:45.191" v="44" actId="47"/>
        <pc:sldMkLst>
          <pc:docMk/>
          <pc:sldMk cId="663977472" sldId="669"/>
        </pc:sldMkLst>
      </pc:sldChg>
      <pc:sldChg chg="del">
        <pc:chgData name="Jackson, Chelsey" userId="c08fa3c8-044e-4b6b-b08f-5518781b0818" providerId="ADAL" clId="{787C060C-007C-4BD9-A16F-CD13CD160B1B}" dt="2020-08-20T15:12:02.405" v="49" actId="47"/>
        <pc:sldMkLst>
          <pc:docMk/>
          <pc:sldMk cId="514193042" sldId="670"/>
        </pc:sldMkLst>
      </pc:sldChg>
      <pc:sldChg chg="del">
        <pc:chgData name="Jackson, Chelsey" userId="c08fa3c8-044e-4b6b-b08f-5518781b0818" providerId="ADAL" clId="{787C060C-007C-4BD9-A16F-CD13CD160B1B}" dt="2020-08-21T20:57:05.415" v="1501" actId="47"/>
        <pc:sldMkLst>
          <pc:docMk/>
          <pc:sldMk cId="3422537057" sldId="671"/>
        </pc:sldMkLst>
      </pc:sldChg>
      <pc:sldChg chg="del">
        <pc:chgData name="Jackson, Chelsey" userId="c08fa3c8-044e-4b6b-b08f-5518781b0818" providerId="ADAL" clId="{787C060C-007C-4BD9-A16F-CD13CD160B1B}" dt="2020-08-21T21:50:18.761" v="2345" actId="47"/>
        <pc:sldMkLst>
          <pc:docMk/>
          <pc:sldMk cId="4094767210" sldId="672"/>
        </pc:sldMkLst>
      </pc:sldChg>
      <pc:sldChg chg="del">
        <pc:chgData name="Jackson, Chelsey" userId="c08fa3c8-044e-4b6b-b08f-5518781b0818" providerId="ADAL" clId="{787C060C-007C-4BD9-A16F-CD13CD160B1B}" dt="2020-08-20T15:12:00.259" v="48" actId="47"/>
        <pc:sldMkLst>
          <pc:docMk/>
          <pc:sldMk cId="3571416650" sldId="673"/>
        </pc:sldMkLst>
      </pc:sldChg>
      <pc:sldChg chg="del">
        <pc:chgData name="Jackson, Chelsey" userId="c08fa3c8-044e-4b6b-b08f-5518781b0818" providerId="ADAL" clId="{787C060C-007C-4BD9-A16F-CD13CD160B1B}" dt="2020-08-20T15:11:42.110" v="43" actId="47"/>
        <pc:sldMkLst>
          <pc:docMk/>
          <pc:sldMk cId="1440059934" sldId="674"/>
        </pc:sldMkLst>
      </pc:sldChg>
      <pc:sldChg chg="del">
        <pc:chgData name="Jackson, Chelsey" userId="c08fa3c8-044e-4b6b-b08f-5518781b0818" providerId="ADAL" clId="{787C060C-007C-4BD9-A16F-CD13CD160B1B}" dt="2020-08-20T15:11:51.184" v="45" actId="47"/>
        <pc:sldMkLst>
          <pc:docMk/>
          <pc:sldMk cId="249001324" sldId="677"/>
        </pc:sldMkLst>
      </pc:sldChg>
      <pc:sldChg chg="del">
        <pc:chgData name="Jackson, Chelsey" userId="c08fa3c8-044e-4b6b-b08f-5518781b0818" providerId="ADAL" clId="{787C060C-007C-4BD9-A16F-CD13CD160B1B}" dt="2020-08-20T15:11:53.513" v="46" actId="47"/>
        <pc:sldMkLst>
          <pc:docMk/>
          <pc:sldMk cId="558951645" sldId="678"/>
        </pc:sldMkLst>
      </pc:sldChg>
      <pc:sldChg chg="del">
        <pc:chgData name="Jackson, Chelsey" userId="c08fa3c8-044e-4b6b-b08f-5518781b0818" providerId="ADAL" clId="{787C060C-007C-4BD9-A16F-CD13CD160B1B}" dt="2020-08-20T15:11:54.491" v="47" actId="47"/>
        <pc:sldMkLst>
          <pc:docMk/>
          <pc:sldMk cId="329330672" sldId="679"/>
        </pc:sldMkLst>
      </pc:sldChg>
      <pc:sldChg chg="add del">
        <pc:chgData name="Jackson, Chelsey" userId="c08fa3c8-044e-4b6b-b08f-5518781b0818" providerId="ADAL" clId="{787C060C-007C-4BD9-A16F-CD13CD160B1B}" dt="2020-08-21T19:57:09.753" v="521" actId="47"/>
        <pc:sldMkLst>
          <pc:docMk/>
          <pc:sldMk cId="4289047771" sldId="680"/>
        </pc:sldMkLst>
      </pc:sldChg>
      <pc:sldChg chg="del">
        <pc:chgData name="Jackson, Chelsey" userId="c08fa3c8-044e-4b6b-b08f-5518781b0818" providerId="ADAL" clId="{787C060C-007C-4BD9-A16F-CD13CD160B1B}" dt="2020-08-21T19:57:11.222" v="522" actId="47"/>
        <pc:sldMkLst>
          <pc:docMk/>
          <pc:sldMk cId="419489760" sldId="681"/>
        </pc:sldMkLst>
      </pc:sldChg>
      <pc:sldChg chg="del">
        <pc:chgData name="Jackson, Chelsey" userId="c08fa3c8-044e-4b6b-b08f-5518781b0818" providerId="ADAL" clId="{787C060C-007C-4BD9-A16F-CD13CD160B1B}" dt="2020-08-21T21:46:10.553" v="2308" actId="47"/>
        <pc:sldMkLst>
          <pc:docMk/>
          <pc:sldMk cId="2323210504" sldId="682"/>
        </pc:sldMkLst>
      </pc:sldChg>
      <pc:sldChg chg="addSp delSp modSp new mod">
        <pc:chgData name="Jackson, Chelsey" userId="c08fa3c8-044e-4b6b-b08f-5518781b0818" providerId="ADAL" clId="{787C060C-007C-4BD9-A16F-CD13CD160B1B}" dt="2020-08-24T11:41:20.484" v="2413" actId="207"/>
        <pc:sldMkLst>
          <pc:docMk/>
          <pc:sldMk cId="2643866918" sldId="683"/>
        </pc:sldMkLst>
        <pc:spChg chg="mod">
          <ac:chgData name="Jackson, Chelsey" userId="c08fa3c8-044e-4b6b-b08f-5518781b0818" providerId="ADAL" clId="{787C060C-007C-4BD9-A16F-CD13CD160B1B}" dt="2020-08-21T19:58:04.259" v="548" actId="20577"/>
          <ac:spMkLst>
            <pc:docMk/>
            <pc:sldMk cId="2643866918" sldId="683"/>
            <ac:spMk id="2" creationId="{6588F52F-99D6-4ABE-BAAE-9BD07C0585F5}"/>
          </ac:spMkLst>
        </pc:spChg>
        <pc:spChg chg="del mod">
          <ac:chgData name="Jackson, Chelsey" userId="c08fa3c8-044e-4b6b-b08f-5518781b0818" providerId="ADAL" clId="{787C060C-007C-4BD9-A16F-CD13CD160B1B}" dt="2020-08-21T20:09:58.459" v="640" actId="478"/>
          <ac:spMkLst>
            <pc:docMk/>
            <pc:sldMk cId="2643866918" sldId="683"/>
            <ac:spMk id="3" creationId="{562098DF-E5C1-4832-B7DD-9FC080C25D7B}"/>
          </ac:spMkLst>
        </pc:spChg>
        <pc:spChg chg="add mod">
          <ac:chgData name="Jackson, Chelsey" userId="c08fa3c8-044e-4b6b-b08f-5518781b0818" providerId="ADAL" clId="{787C060C-007C-4BD9-A16F-CD13CD160B1B}" dt="2020-08-21T20:14:35.115" v="916" actId="207"/>
          <ac:spMkLst>
            <pc:docMk/>
            <pc:sldMk cId="2643866918" sldId="683"/>
            <ac:spMk id="5" creationId="{EF2A84DA-B9E4-4F3A-A341-9FD38ECCF573}"/>
          </ac:spMkLst>
        </pc:spChg>
        <pc:spChg chg="add mod">
          <ac:chgData name="Jackson, Chelsey" userId="c08fa3c8-044e-4b6b-b08f-5518781b0818" providerId="ADAL" clId="{787C060C-007C-4BD9-A16F-CD13CD160B1B}" dt="2020-08-21T20:09:41.492" v="636" actId="767"/>
          <ac:spMkLst>
            <pc:docMk/>
            <pc:sldMk cId="2643866918" sldId="683"/>
            <ac:spMk id="6" creationId="{CE68D9A0-9E96-44E2-B7D0-CB813054BD8E}"/>
          </ac:spMkLst>
        </pc:spChg>
        <pc:spChg chg="add del">
          <ac:chgData name="Jackson, Chelsey" userId="c08fa3c8-044e-4b6b-b08f-5518781b0818" providerId="ADAL" clId="{787C060C-007C-4BD9-A16F-CD13CD160B1B}" dt="2020-08-21T20:09:49.623" v="639"/>
          <ac:spMkLst>
            <pc:docMk/>
            <pc:sldMk cId="2643866918" sldId="683"/>
            <ac:spMk id="7" creationId="{0F2DE8A8-E109-4248-A4EA-754CFC9EEBDE}"/>
          </ac:spMkLst>
        </pc:spChg>
        <pc:spChg chg="add mod">
          <ac:chgData name="Jackson, Chelsey" userId="c08fa3c8-044e-4b6b-b08f-5518781b0818" providerId="ADAL" clId="{787C060C-007C-4BD9-A16F-CD13CD160B1B}" dt="2020-08-21T20:15:23.249" v="917" actId="207"/>
          <ac:spMkLst>
            <pc:docMk/>
            <pc:sldMk cId="2643866918" sldId="683"/>
            <ac:spMk id="8" creationId="{67226212-98B4-4039-AB2C-77B7612A55B9}"/>
          </ac:spMkLst>
        </pc:spChg>
        <pc:spChg chg="add mod">
          <ac:chgData name="Jackson, Chelsey" userId="c08fa3c8-044e-4b6b-b08f-5518781b0818" providerId="ADAL" clId="{787C060C-007C-4BD9-A16F-CD13CD160B1B}" dt="2020-08-21T20:14:21.824" v="914" actId="207"/>
          <ac:spMkLst>
            <pc:docMk/>
            <pc:sldMk cId="2643866918" sldId="683"/>
            <ac:spMk id="9" creationId="{3BAEAF0F-C02C-4348-986A-225604A45A51}"/>
          </ac:spMkLst>
        </pc:spChg>
        <pc:spChg chg="add mod">
          <ac:chgData name="Jackson, Chelsey" userId="c08fa3c8-044e-4b6b-b08f-5518781b0818" providerId="ADAL" clId="{787C060C-007C-4BD9-A16F-CD13CD160B1B}" dt="2020-08-21T20:15:27.951" v="918" actId="207"/>
          <ac:spMkLst>
            <pc:docMk/>
            <pc:sldMk cId="2643866918" sldId="683"/>
            <ac:spMk id="10" creationId="{FCFA9368-2A66-46A6-81B1-82505D127D75}"/>
          </ac:spMkLst>
        </pc:spChg>
        <pc:spChg chg="add mod">
          <ac:chgData name="Jackson, Chelsey" userId="c08fa3c8-044e-4b6b-b08f-5518781b0818" providerId="ADAL" clId="{787C060C-007C-4BD9-A16F-CD13CD160B1B}" dt="2020-08-21T20:14:31.087" v="915" actId="207"/>
          <ac:spMkLst>
            <pc:docMk/>
            <pc:sldMk cId="2643866918" sldId="683"/>
            <ac:spMk id="11" creationId="{51FC7616-9EE2-4927-8AFD-2E568D7895B8}"/>
          </ac:spMkLst>
        </pc:spChg>
        <pc:spChg chg="add mod">
          <ac:chgData name="Jackson, Chelsey" userId="c08fa3c8-044e-4b6b-b08f-5518781b0818" providerId="ADAL" clId="{787C060C-007C-4BD9-A16F-CD13CD160B1B}" dt="2020-08-21T20:15:34.485" v="919" actId="207"/>
          <ac:spMkLst>
            <pc:docMk/>
            <pc:sldMk cId="2643866918" sldId="683"/>
            <ac:spMk id="12" creationId="{8380CE86-7393-4D7B-B4EB-DD323A4ADB1B}"/>
          </ac:spMkLst>
        </pc:spChg>
        <pc:spChg chg="add mod ord">
          <ac:chgData name="Jackson, Chelsey" userId="c08fa3c8-044e-4b6b-b08f-5518781b0818" providerId="ADAL" clId="{787C060C-007C-4BD9-A16F-CD13CD160B1B}" dt="2020-08-24T11:40:47.767" v="2403" actId="207"/>
          <ac:spMkLst>
            <pc:docMk/>
            <pc:sldMk cId="2643866918" sldId="683"/>
            <ac:spMk id="13" creationId="{701BEA88-2EE9-47C6-A580-ECBBADC4566D}"/>
          </ac:spMkLst>
        </pc:spChg>
        <pc:spChg chg="add mod ord">
          <ac:chgData name="Jackson, Chelsey" userId="c08fa3c8-044e-4b6b-b08f-5518781b0818" providerId="ADAL" clId="{787C060C-007C-4BD9-A16F-CD13CD160B1B}" dt="2020-08-24T11:41:03.584" v="2408" actId="207"/>
          <ac:spMkLst>
            <pc:docMk/>
            <pc:sldMk cId="2643866918" sldId="683"/>
            <ac:spMk id="14" creationId="{325CDB31-96FA-4899-AD1C-EA894A5215FD}"/>
          </ac:spMkLst>
        </pc:spChg>
        <pc:spChg chg="add mod ord">
          <ac:chgData name="Jackson, Chelsey" userId="c08fa3c8-044e-4b6b-b08f-5518781b0818" providerId="ADAL" clId="{787C060C-007C-4BD9-A16F-CD13CD160B1B}" dt="2020-08-24T11:41:20.484" v="2413" actId="207"/>
          <ac:spMkLst>
            <pc:docMk/>
            <pc:sldMk cId="2643866918" sldId="683"/>
            <ac:spMk id="15" creationId="{529343C3-2534-491C-B1B0-EB83A383C959}"/>
          </ac:spMkLst>
        </pc:spChg>
      </pc:sldChg>
      <pc:sldChg chg="modSp add mod">
        <pc:chgData name="Jackson, Chelsey" userId="c08fa3c8-044e-4b6b-b08f-5518781b0818" providerId="ADAL" clId="{787C060C-007C-4BD9-A16F-CD13CD160B1B}" dt="2020-08-24T11:42:15.862" v="2417" actId="20577"/>
        <pc:sldMkLst>
          <pc:docMk/>
          <pc:sldMk cId="2311683749" sldId="684"/>
        </pc:sldMkLst>
        <pc:spChg chg="mod">
          <ac:chgData name="Jackson, Chelsey" userId="c08fa3c8-044e-4b6b-b08f-5518781b0818" providerId="ADAL" clId="{787C060C-007C-4BD9-A16F-CD13CD160B1B}" dt="2020-08-21T20:17:37.805" v="1046" actId="20577"/>
          <ac:spMkLst>
            <pc:docMk/>
            <pc:sldMk cId="2311683749" sldId="684"/>
            <ac:spMk id="2" creationId="{F2FDEBBC-DFBB-4EBA-B3A4-9F8F912F8CFA}"/>
          </ac:spMkLst>
        </pc:spChg>
        <pc:spChg chg="mod">
          <ac:chgData name="Jackson, Chelsey" userId="c08fa3c8-044e-4b6b-b08f-5518781b0818" providerId="ADAL" clId="{787C060C-007C-4BD9-A16F-CD13CD160B1B}" dt="2020-08-24T11:42:15.862" v="2417" actId="20577"/>
          <ac:spMkLst>
            <pc:docMk/>
            <pc:sldMk cId="2311683749" sldId="684"/>
            <ac:spMk id="4" creationId="{60125E79-84D2-4A59-B6EC-5770C8584A36}"/>
          </ac:spMkLst>
        </pc:spChg>
      </pc:sldChg>
      <pc:sldChg chg="addSp delSp modSp new mod addCm modCm">
        <pc:chgData name="Jackson, Chelsey" userId="c08fa3c8-044e-4b6b-b08f-5518781b0818" providerId="ADAL" clId="{787C060C-007C-4BD9-A16F-CD13CD160B1B}" dt="2020-08-24T11:43:46.794" v="2428"/>
        <pc:sldMkLst>
          <pc:docMk/>
          <pc:sldMk cId="3634349006" sldId="685"/>
        </pc:sldMkLst>
        <pc:spChg chg="del">
          <ac:chgData name="Jackson, Chelsey" userId="c08fa3c8-044e-4b6b-b08f-5518781b0818" providerId="ADAL" clId="{787C060C-007C-4BD9-A16F-CD13CD160B1B}" dt="2020-08-21T20:21:27.959" v="1109" actId="478"/>
          <ac:spMkLst>
            <pc:docMk/>
            <pc:sldMk cId="3634349006" sldId="685"/>
            <ac:spMk id="2" creationId="{92FFCD9D-E357-4FCC-8469-C04592EF17F6}"/>
          </ac:spMkLst>
        </pc:spChg>
        <pc:spChg chg="del">
          <ac:chgData name="Jackson, Chelsey" userId="c08fa3c8-044e-4b6b-b08f-5518781b0818" providerId="ADAL" clId="{787C060C-007C-4BD9-A16F-CD13CD160B1B}" dt="2020-08-21T20:22:26.091" v="1138"/>
          <ac:spMkLst>
            <pc:docMk/>
            <pc:sldMk cId="3634349006" sldId="685"/>
            <ac:spMk id="3" creationId="{7E8CFC21-1E19-4A1B-8B24-AA5006DCEC5B}"/>
          </ac:spMkLst>
        </pc:spChg>
        <pc:spChg chg="add mod">
          <ac:chgData name="Jackson, Chelsey" userId="c08fa3c8-044e-4b6b-b08f-5518781b0818" providerId="ADAL" clId="{787C060C-007C-4BD9-A16F-CD13CD160B1B}" dt="2020-08-21T20:29:06.637" v="1387" actId="1076"/>
          <ac:spMkLst>
            <pc:docMk/>
            <pc:sldMk cId="3634349006" sldId="685"/>
            <ac:spMk id="5" creationId="{2BF7BB7F-86B6-4EBF-9F44-C3C399681CCB}"/>
          </ac:spMkLst>
        </pc:spChg>
        <pc:spChg chg="add del">
          <ac:chgData name="Jackson, Chelsey" userId="c08fa3c8-044e-4b6b-b08f-5518781b0818" providerId="ADAL" clId="{787C060C-007C-4BD9-A16F-CD13CD160B1B}" dt="2020-08-21T20:24:26.330" v="1145" actId="478"/>
          <ac:spMkLst>
            <pc:docMk/>
            <pc:sldMk cId="3634349006" sldId="685"/>
            <ac:spMk id="8" creationId="{123BD608-3A02-4447-9A2E-FB9FE4021C9D}"/>
          </ac:spMkLst>
        </pc:spChg>
        <pc:spChg chg="add mod">
          <ac:chgData name="Jackson, Chelsey" userId="c08fa3c8-044e-4b6b-b08f-5518781b0818" providerId="ADAL" clId="{787C060C-007C-4BD9-A16F-CD13CD160B1B}" dt="2020-08-24T11:42:57.671" v="2425" actId="20577"/>
          <ac:spMkLst>
            <pc:docMk/>
            <pc:sldMk cId="3634349006" sldId="685"/>
            <ac:spMk id="9" creationId="{2498497B-AF04-4C32-8FE3-249F366903A4}"/>
          </ac:spMkLst>
        </pc:spChg>
        <pc:spChg chg="add mod ord">
          <ac:chgData name="Jackson, Chelsey" userId="c08fa3c8-044e-4b6b-b08f-5518781b0818" providerId="ADAL" clId="{787C060C-007C-4BD9-A16F-CD13CD160B1B}" dt="2020-08-24T11:42:55.864" v="2424" actId="1076"/>
          <ac:spMkLst>
            <pc:docMk/>
            <pc:sldMk cId="3634349006" sldId="685"/>
            <ac:spMk id="10" creationId="{7C306A74-4E66-4E35-A0C6-46841FAE2EFD}"/>
          </ac:spMkLst>
        </pc:spChg>
        <pc:graphicFrameChg chg="add mod modGraphic">
          <ac:chgData name="Jackson, Chelsey" userId="c08fa3c8-044e-4b6b-b08f-5518781b0818" providerId="ADAL" clId="{787C060C-007C-4BD9-A16F-CD13CD160B1B}" dt="2020-08-24T11:43:07.472" v="2426" actId="1076"/>
          <ac:graphicFrameMkLst>
            <pc:docMk/>
            <pc:sldMk cId="3634349006" sldId="685"/>
            <ac:graphicFrameMk id="7" creationId="{80EFD426-A014-476E-BC26-C68C752DB968}"/>
          </ac:graphicFrameMkLst>
        </pc:graphicFrameChg>
        <pc:picChg chg="add mod">
          <ac:chgData name="Jackson, Chelsey" userId="c08fa3c8-044e-4b6b-b08f-5518781b0818" providerId="ADAL" clId="{787C060C-007C-4BD9-A16F-CD13CD160B1B}" dt="2020-08-21T20:29:08.432" v="1388" actId="1076"/>
          <ac:picMkLst>
            <pc:docMk/>
            <pc:sldMk cId="3634349006" sldId="685"/>
            <ac:picMk id="6" creationId="{EF65CE63-1A55-40D6-979D-42BC8F84E982}"/>
          </ac:picMkLst>
        </pc:picChg>
      </pc:sldChg>
      <pc:sldChg chg="addSp delSp modSp new mod addCm delCm modCm">
        <pc:chgData name="Jackson, Chelsey" userId="c08fa3c8-044e-4b6b-b08f-5518781b0818" providerId="ADAL" clId="{787C060C-007C-4BD9-A16F-CD13CD160B1B}" dt="2020-08-24T12:23:21.262" v="2470" actId="1592"/>
        <pc:sldMkLst>
          <pc:docMk/>
          <pc:sldMk cId="1699012460" sldId="686"/>
        </pc:sldMkLst>
        <pc:spChg chg="del">
          <ac:chgData name="Jackson, Chelsey" userId="c08fa3c8-044e-4b6b-b08f-5518781b0818" providerId="ADAL" clId="{787C060C-007C-4BD9-A16F-CD13CD160B1B}" dt="2020-08-21T20:32:00.049" v="1393" actId="478"/>
          <ac:spMkLst>
            <pc:docMk/>
            <pc:sldMk cId="1699012460" sldId="686"/>
            <ac:spMk id="2" creationId="{9214F358-E0B0-4DD0-81E2-2596A2187FFE}"/>
          </ac:spMkLst>
        </pc:spChg>
        <pc:spChg chg="del mod">
          <ac:chgData name="Jackson, Chelsey" userId="c08fa3c8-044e-4b6b-b08f-5518781b0818" providerId="ADAL" clId="{787C060C-007C-4BD9-A16F-CD13CD160B1B}" dt="2020-08-21T20:48:12.196" v="1403" actId="478"/>
          <ac:spMkLst>
            <pc:docMk/>
            <pc:sldMk cId="1699012460" sldId="686"/>
            <ac:spMk id="3" creationId="{B6009BA0-E301-41B0-8AC6-D3AA24ABA9D2}"/>
          </ac:spMkLst>
        </pc:spChg>
        <pc:spChg chg="add mod">
          <ac:chgData name="Jackson, Chelsey" userId="c08fa3c8-044e-4b6b-b08f-5518781b0818" providerId="ADAL" clId="{787C060C-007C-4BD9-A16F-CD13CD160B1B}" dt="2020-08-21T20:33:16.175" v="1401" actId="1076"/>
          <ac:spMkLst>
            <pc:docMk/>
            <pc:sldMk cId="1699012460" sldId="686"/>
            <ac:spMk id="5" creationId="{C9BDD763-B580-4061-BBEC-C6A342F93AD8}"/>
          </ac:spMkLst>
        </pc:spChg>
        <pc:spChg chg="add mod">
          <ac:chgData name="Jackson, Chelsey" userId="c08fa3c8-044e-4b6b-b08f-5518781b0818" providerId="ADAL" clId="{787C060C-007C-4BD9-A16F-CD13CD160B1B}" dt="2020-08-24T12:23:10.087" v="2468" actId="1076"/>
          <ac:spMkLst>
            <pc:docMk/>
            <pc:sldMk cId="1699012460" sldId="686"/>
            <ac:spMk id="7" creationId="{807E69DC-6DC9-465F-A496-7C97CE93719B}"/>
          </ac:spMkLst>
        </pc:spChg>
        <pc:spChg chg="add mod">
          <ac:chgData name="Jackson, Chelsey" userId="c08fa3c8-044e-4b6b-b08f-5518781b0818" providerId="ADAL" clId="{787C060C-007C-4BD9-A16F-CD13CD160B1B}" dt="2020-08-24T12:23:12.335" v="2469" actId="1076"/>
          <ac:spMkLst>
            <pc:docMk/>
            <pc:sldMk cId="1699012460" sldId="686"/>
            <ac:spMk id="12" creationId="{D4232F83-1CF6-4C2F-9947-190194221B34}"/>
          </ac:spMkLst>
        </pc:spChg>
        <pc:picChg chg="add mod">
          <ac:chgData name="Jackson, Chelsey" userId="c08fa3c8-044e-4b6b-b08f-5518781b0818" providerId="ADAL" clId="{787C060C-007C-4BD9-A16F-CD13CD160B1B}" dt="2020-08-21T20:33:19.027" v="1402" actId="1076"/>
          <ac:picMkLst>
            <pc:docMk/>
            <pc:sldMk cId="1699012460" sldId="686"/>
            <ac:picMk id="6" creationId="{6050CC01-CF8E-4480-BE1E-947A44B2D579}"/>
          </ac:picMkLst>
        </pc:picChg>
        <pc:picChg chg="add del mod">
          <ac:chgData name="Jackson, Chelsey" userId="c08fa3c8-044e-4b6b-b08f-5518781b0818" providerId="ADAL" clId="{787C060C-007C-4BD9-A16F-CD13CD160B1B}" dt="2020-08-24T12:19:26.165" v="2432" actId="478"/>
          <ac:picMkLst>
            <pc:docMk/>
            <pc:sldMk cId="1699012460" sldId="686"/>
            <ac:picMk id="8" creationId="{DD7F6F2A-A3AE-4304-8F7D-DE5943F00221}"/>
          </ac:picMkLst>
        </pc:picChg>
        <pc:picChg chg="add mod">
          <ac:chgData name="Jackson, Chelsey" userId="c08fa3c8-044e-4b6b-b08f-5518781b0818" providerId="ADAL" clId="{787C060C-007C-4BD9-A16F-CD13CD160B1B}" dt="2020-08-24T12:22:16.147" v="2458" actId="208"/>
          <ac:picMkLst>
            <pc:docMk/>
            <pc:sldMk cId="1699012460" sldId="686"/>
            <ac:picMk id="9" creationId="{7463BA38-E81F-4599-8572-076050AFE372}"/>
          </ac:picMkLst>
        </pc:picChg>
        <pc:picChg chg="add mod">
          <ac:chgData name="Jackson, Chelsey" userId="c08fa3c8-044e-4b6b-b08f-5518781b0818" providerId="ADAL" clId="{787C060C-007C-4BD9-A16F-CD13CD160B1B}" dt="2020-08-24T12:22:15.829" v="2457" actId="208"/>
          <ac:picMkLst>
            <pc:docMk/>
            <pc:sldMk cId="1699012460" sldId="686"/>
            <ac:picMk id="10" creationId="{B2B4B3F1-4E77-4F39-A03A-3890C7E98A38}"/>
          </ac:picMkLst>
        </pc:picChg>
        <pc:picChg chg="add mod">
          <ac:chgData name="Jackson, Chelsey" userId="c08fa3c8-044e-4b6b-b08f-5518781b0818" providerId="ADAL" clId="{787C060C-007C-4BD9-A16F-CD13CD160B1B}" dt="2020-08-24T12:22:15.535" v="2456" actId="208"/>
          <ac:picMkLst>
            <pc:docMk/>
            <pc:sldMk cId="1699012460" sldId="686"/>
            <ac:picMk id="11" creationId="{2ADFB454-E7D7-42A5-80FC-ACF62ED56E9C}"/>
          </ac:picMkLst>
        </pc:picChg>
      </pc:sldChg>
      <pc:sldChg chg="addSp modSp new mod addCm delCm modCm">
        <pc:chgData name="Jackson, Chelsey" userId="c08fa3c8-044e-4b6b-b08f-5518781b0818" providerId="ADAL" clId="{787C060C-007C-4BD9-A16F-CD13CD160B1B}" dt="2020-08-24T12:25:57.419" v="2479" actId="208"/>
        <pc:sldMkLst>
          <pc:docMk/>
          <pc:sldMk cId="1458229469" sldId="687"/>
        </pc:sldMkLst>
        <pc:spChg chg="mod">
          <ac:chgData name="Jackson, Chelsey" userId="c08fa3c8-044e-4b6b-b08f-5518781b0818" providerId="ADAL" clId="{787C060C-007C-4BD9-A16F-CD13CD160B1B}" dt="2020-08-21T21:20:14.142" v="1805" actId="14100"/>
          <ac:spMkLst>
            <pc:docMk/>
            <pc:sldMk cId="1458229469" sldId="687"/>
            <ac:spMk id="2" creationId="{F3EE5AEC-0AB3-4990-9F0D-77BBC811049C}"/>
          </ac:spMkLst>
        </pc:spChg>
        <pc:spChg chg="mod">
          <ac:chgData name="Jackson, Chelsey" userId="c08fa3c8-044e-4b6b-b08f-5518781b0818" providerId="ADAL" clId="{787C060C-007C-4BD9-A16F-CD13CD160B1B}" dt="2020-08-24T12:25:37.115" v="2476" actId="14100"/>
          <ac:spMkLst>
            <pc:docMk/>
            <pc:sldMk cId="1458229469" sldId="687"/>
            <ac:spMk id="3" creationId="{60433124-B5CB-466E-9BCB-A13EEC691363}"/>
          </ac:spMkLst>
        </pc:spChg>
        <pc:spChg chg="add mod">
          <ac:chgData name="Jackson, Chelsey" userId="c08fa3c8-044e-4b6b-b08f-5518781b0818" providerId="ADAL" clId="{787C060C-007C-4BD9-A16F-CD13CD160B1B}" dt="2020-08-21T21:44:30.252" v="2287" actId="242"/>
          <ac:spMkLst>
            <pc:docMk/>
            <pc:sldMk cId="1458229469" sldId="687"/>
            <ac:spMk id="5" creationId="{B6F4E606-7ACB-4758-8062-184529B101F7}"/>
          </ac:spMkLst>
        </pc:spChg>
        <pc:picChg chg="add mod">
          <ac:chgData name="Jackson, Chelsey" userId="c08fa3c8-044e-4b6b-b08f-5518781b0818" providerId="ADAL" clId="{787C060C-007C-4BD9-A16F-CD13CD160B1B}" dt="2020-08-24T12:25:57.419" v="2479" actId="208"/>
          <ac:picMkLst>
            <pc:docMk/>
            <pc:sldMk cId="1458229469" sldId="687"/>
            <ac:picMk id="6" creationId="{C67D43B9-EE6B-4DAB-8B10-B88B4F2131FB}"/>
          </ac:picMkLst>
        </pc:picChg>
      </pc:sldChg>
      <pc:sldChg chg="addSp delSp modSp new mod addCm delCm modCm">
        <pc:chgData name="Jackson, Chelsey" userId="c08fa3c8-044e-4b6b-b08f-5518781b0818" providerId="ADAL" clId="{787C060C-007C-4BD9-A16F-CD13CD160B1B}" dt="2020-08-24T12:29:32.190" v="2506" actId="1592"/>
        <pc:sldMkLst>
          <pc:docMk/>
          <pc:sldMk cId="3292477678" sldId="688"/>
        </pc:sldMkLst>
        <pc:spChg chg="mod">
          <ac:chgData name="Jackson, Chelsey" userId="c08fa3c8-044e-4b6b-b08f-5518781b0818" providerId="ADAL" clId="{787C060C-007C-4BD9-A16F-CD13CD160B1B}" dt="2020-08-21T21:40:22.141" v="2116" actId="207"/>
          <ac:spMkLst>
            <pc:docMk/>
            <pc:sldMk cId="3292477678" sldId="688"/>
            <ac:spMk id="2" creationId="{1FB88CA3-3ADC-4ED6-9D08-894A46291AEA}"/>
          </ac:spMkLst>
        </pc:spChg>
        <pc:spChg chg="add del">
          <ac:chgData name="Jackson, Chelsey" userId="c08fa3c8-044e-4b6b-b08f-5518781b0818" providerId="ADAL" clId="{787C060C-007C-4BD9-A16F-CD13CD160B1B}" dt="2020-08-24T12:27:31.928" v="2482" actId="478"/>
          <ac:spMkLst>
            <pc:docMk/>
            <pc:sldMk cId="3292477678" sldId="688"/>
            <ac:spMk id="3" creationId="{814920B0-9EE3-43A6-A4FF-43995273BAFB}"/>
          </ac:spMkLst>
        </pc:spChg>
        <pc:graphicFrameChg chg="add del mod">
          <ac:chgData name="Jackson, Chelsey" userId="c08fa3c8-044e-4b6b-b08f-5518781b0818" providerId="ADAL" clId="{787C060C-007C-4BD9-A16F-CD13CD160B1B}" dt="2020-08-24T12:27:29.494" v="2481"/>
          <ac:graphicFrameMkLst>
            <pc:docMk/>
            <pc:sldMk cId="3292477678" sldId="688"/>
            <ac:graphicFrameMk id="5" creationId="{7DC9FF0A-4BBD-4939-BCE1-6430CD32407F}"/>
          </ac:graphicFrameMkLst>
        </pc:graphicFrameChg>
        <pc:graphicFrameChg chg="add mod modGraphic">
          <ac:chgData name="Jackson, Chelsey" userId="c08fa3c8-044e-4b6b-b08f-5518781b0818" providerId="ADAL" clId="{787C060C-007C-4BD9-A16F-CD13CD160B1B}" dt="2020-08-24T12:29:18.469" v="2505" actId="120"/>
          <ac:graphicFrameMkLst>
            <pc:docMk/>
            <pc:sldMk cId="3292477678" sldId="688"/>
            <ac:graphicFrameMk id="6" creationId="{8EE6EEEA-7377-4FA0-8D24-8CCF6896233A}"/>
          </ac:graphicFrameMkLst>
        </pc:graphicFrameChg>
      </pc:sldChg>
      <pc:sldChg chg="addSp delSp modSp add mod">
        <pc:chgData name="Jackson, Chelsey" userId="c08fa3c8-044e-4b6b-b08f-5518781b0818" providerId="ADAL" clId="{787C060C-007C-4BD9-A16F-CD13CD160B1B}" dt="2020-08-24T12:30:56.346" v="2523" actId="14100"/>
        <pc:sldMkLst>
          <pc:docMk/>
          <pc:sldMk cId="1853354820" sldId="689"/>
        </pc:sldMkLst>
        <pc:spChg chg="mod">
          <ac:chgData name="Jackson, Chelsey" userId="c08fa3c8-044e-4b6b-b08f-5518781b0818" providerId="ADAL" clId="{787C060C-007C-4BD9-A16F-CD13CD160B1B}" dt="2020-08-21T21:41:51.166" v="2196" actId="20577"/>
          <ac:spMkLst>
            <pc:docMk/>
            <pc:sldMk cId="1853354820" sldId="689"/>
            <ac:spMk id="2" creationId="{1FB88CA3-3ADC-4ED6-9D08-894A46291AEA}"/>
          </ac:spMkLst>
        </pc:spChg>
        <pc:spChg chg="del">
          <ac:chgData name="Jackson, Chelsey" userId="c08fa3c8-044e-4b6b-b08f-5518781b0818" providerId="ADAL" clId="{787C060C-007C-4BD9-A16F-CD13CD160B1B}" dt="2020-08-24T12:29:56.164" v="2507" actId="478"/>
          <ac:spMkLst>
            <pc:docMk/>
            <pc:sldMk cId="1853354820" sldId="689"/>
            <ac:spMk id="3" creationId="{814920B0-9EE3-43A6-A4FF-43995273BAFB}"/>
          </ac:spMkLst>
        </pc:spChg>
        <pc:graphicFrameChg chg="add mod modGraphic">
          <ac:chgData name="Jackson, Chelsey" userId="c08fa3c8-044e-4b6b-b08f-5518781b0818" providerId="ADAL" clId="{787C060C-007C-4BD9-A16F-CD13CD160B1B}" dt="2020-08-24T12:30:56.346" v="2523" actId="14100"/>
          <ac:graphicFrameMkLst>
            <pc:docMk/>
            <pc:sldMk cId="1853354820" sldId="689"/>
            <ac:graphicFrameMk id="5" creationId="{5A819AD7-5755-499F-B9D5-7323FD421973}"/>
          </ac:graphicFrameMkLst>
        </pc:graphicFrameChg>
      </pc:sldChg>
      <pc:sldChg chg="addSp delSp modSp add mod">
        <pc:chgData name="Jackson, Chelsey" userId="c08fa3c8-044e-4b6b-b08f-5518781b0818" providerId="ADAL" clId="{787C060C-007C-4BD9-A16F-CD13CD160B1B}" dt="2020-08-24T12:31:55.227" v="2535" actId="120"/>
        <pc:sldMkLst>
          <pc:docMk/>
          <pc:sldMk cId="2784373437" sldId="690"/>
        </pc:sldMkLst>
        <pc:spChg chg="mod">
          <ac:chgData name="Jackson, Chelsey" userId="c08fa3c8-044e-4b6b-b08f-5518781b0818" providerId="ADAL" clId="{787C060C-007C-4BD9-A16F-CD13CD160B1B}" dt="2020-08-21T21:41:48.351" v="2193" actId="207"/>
          <ac:spMkLst>
            <pc:docMk/>
            <pc:sldMk cId="2784373437" sldId="690"/>
            <ac:spMk id="2" creationId="{1FB88CA3-3ADC-4ED6-9D08-894A46291AEA}"/>
          </ac:spMkLst>
        </pc:spChg>
        <pc:spChg chg="del">
          <ac:chgData name="Jackson, Chelsey" userId="c08fa3c8-044e-4b6b-b08f-5518781b0818" providerId="ADAL" clId="{787C060C-007C-4BD9-A16F-CD13CD160B1B}" dt="2020-08-24T12:31:23.132" v="2524" actId="478"/>
          <ac:spMkLst>
            <pc:docMk/>
            <pc:sldMk cId="2784373437" sldId="690"/>
            <ac:spMk id="3" creationId="{814920B0-9EE3-43A6-A4FF-43995273BAFB}"/>
          </ac:spMkLst>
        </pc:spChg>
        <pc:graphicFrameChg chg="add mod modGraphic">
          <ac:chgData name="Jackson, Chelsey" userId="c08fa3c8-044e-4b6b-b08f-5518781b0818" providerId="ADAL" clId="{787C060C-007C-4BD9-A16F-CD13CD160B1B}" dt="2020-08-24T12:31:55.227" v="2535" actId="120"/>
          <ac:graphicFrameMkLst>
            <pc:docMk/>
            <pc:sldMk cId="2784373437" sldId="690"/>
            <ac:graphicFrameMk id="5" creationId="{2FA4A307-C152-47A1-B7AB-D1BEB3935B22}"/>
          </ac:graphicFrameMkLst>
        </pc:graphicFrameChg>
      </pc:sldChg>
      <pc:sldChg chg="addSp delSp modSp new mod">
        <pc:chgData name="Jackson, Chelsey" userId="c08fa3c8-044e-4b6b-b08f-5518781b0818" providerId="ADAL" clId="{787C060C-007C-4BD9-A16F-CD13CD160B1B}" dt="2020-08-24T12:38:16.915" v="2553" actId="1076"/>
        <pc:sldMkLst>
          <pc:docMk/>
          <pc:sldMk cId="1950572880" sldId="691"/>
        </pc:sldMkLst>
        <pc:spChg chg="del">
          <ac:chgData name="Jackson, Chelsey" userId="c08fa3c8-044e-4b6b-b08f-5518781b0818" providerId="ADAL" clId="{787C060C-007C-4BD9-A16F-CD13CD160B1B}" dt="2020-08-21T21:42:30.899" v="2203" actId="478"/>
          <ac:spMkLst>
            <pc:docMk/>
            <pc:sldMk cId="1950572880" sldId="691"/>
            <ac:spMk id="2" creationId="{1B1F94E3-E8B7-437E-9032-2C27AD9E2ED3}"/>
          </ac:spMkLst>
        </pc:spChg>
        <pc:spChg chg="add del mod">
          <ac:chgData name="Jackson, Chelsey" userId="c08fa3c8-044e-4b6b-b08f-5518781b0818" providerId="ADAL" clId="{787C060C-007C-4BD9-A16F-CD13CD160B1B}" dt="2020-08-24T12:32:48.443" v="2544" actId="14100"/>
          <ac:spMkLst>
            <pc:docMk/>
            <pc:sldMk cId="1950572880" sldId="691"/>
            <ac:spMk id="3" creationId="{DD4151F3-1446-470B-9156-8443A5B88DA3}"/>
          </ac:spMkLst>
        </pc:spChg>
        <pc:spChg chg="add mod">
          <ac:chgData name="Jackson, Chelsey" userId="c08fa3c8-044e-4b6b-b08f-5518781b0818" providerId="ADAL" clId="{787C060C-007C-4BD9-A16F-CD13CD160B1B}" dt="2020-08-21T21:43:05.061" v="2209" actId="403"/>
          <ac:spMkLst>
            <pc:docMk/>
            <pc:sldMk cId="1950572880" sldId="691"/>
            <ac:spMk id="5" creationId="{7EF00A1A-F557-41CF-9A8C-A04C5B10976D}"/>
          </ac:spMkLst>
        </pc:spChg>
        <pc:spChg chg="add del mod">
          <ac:chgData name="Jackson, Chelsey" userId="c08fa3c8-044e-4b6b-b08f-5518781b0818" providerId="ADAL" clId="{787C060C-007C-4BD9-A16F-CD13CD160B1B}" dt="2020-08-21T21:43:33.426" v="2212"/>
          <ac:spMkLst>
            <pc:docMk/>
            <pc:sldMk cId="1950572880" sldId="691"/>
            <ac:spMk id="7" creationId="{BA56B24A-21E0-49C8-9D70-D4A482C5B157}"/>
          </ac:spMkLst>
        </pc:spChg>
        <pc:spChg chg="add mod">
          <ac:chgData name="Jackson, Chelsey" userId="c08fa3c8-044e-4b6b-b08f-5518781b0818" providerId="ADAL" clId="{787C060C-007C-4BD9-A16F-CD13CD160B1B}" dt="2020-08-21T21:44:52.544" v="2289" actId="1076"/>
          <ac:spMkLst>
            <pc:docMk/>
            <pc:sldMk cId="1950572880" sldId="691"/>
            <ac:spMk id="8" creationId="{A540622B-2C4A-4100-A17E-0545B6EC7F51}"/>
          </ac:spMkLst>
        </pc:spChg>
        <pc:spChg chg="add del mod">
          <ac:chgData name="Jackson, Chelsey" userId="c08fa3c8-044e-4b6b-b08f-5518781b0818" providerId="ADAL" clId="{787C060C-007C-4BD9-A16F-CD13CD160B1B}" dt="2020-08-24T12:38:13.474" v="2552" actId="478"/>
          <ac:spMkLst>
            <pc:docMk/>
            <pc:sldMk cId="1950572880" sldId="691"/>
            <ac:spMk id="11" creationId="{5233D660-7F01-4212-9E24-1CD7943DEA4B}"/>
          </ac:spMkLst>
        </pc:spChg>
        <pc:picChg chg="add mod">
          <ac:chgData name="Jackson, Chelsey" userId="c08fa3c8-044e-4b6b-b08f-5518781b0818" providerId="ADAL" clId="{787C060C-007C-4BD9-A16F-CD13CD160B1B}" dt="2020-08-21T21:43:10.023" v="2210" actId="1076"/>
          <ac:picMkLst>
            <pc:docMk/>
            <pc:sldMk cId="1950572880" sldId="691"/>
            <ac:picMk id="6" creationId="{B958E3A3-2069-448B-8074-E7049B725B9D}"/>
          </ac:picMkLst>
        </pc:picChg>
        <pc:picChg chg="add mod">
          <ac:chgData name="Jackson, Chelsey" userId="c08fa3c8-044e-4b6b-b08f-5518781b0818" providerId="ADAL" clId="{787C060C-007C-4BD9-A16F-CD13CD160B1B}" dt="2020-08-24T12:38:16.915" v="2553" actId="1076"/>
          <ac:picMkLst>
            <pc:docMk/>
            <pc:sldMk cId="1950572880" sldId="691"/>
            <ac:picMk id="10" creationId="{933FD289-DCD6-4A3C-90E1-0FF909DC5B15}"/>
          </ac:picMkLst>
        </pc:picChg>
      </pc:sldChg>
      <pc:sldChg chg="addSp delSp modSp new mod">
        <pc:chgData name="Jackson, Chelsey" userId="c08fa3c8-044e-4b6b-b08f-5518781b0818" providerId="ADAL" clId="{787C060C-007C-4BD9-A16F-CD13CD160B1B}" dt="2020-08-24T12:58:03.753" v="3454" actId="404"/>
        <pc:sldMkLst>
          <pc:docMk/>
          <pc:sldMk cId="527141323" sldId="692"/>
        </pc:sldMkLst>
        <pc:spChg chg="del">
          <ac:chgData name="Jackson, Chelsey" userId="c08fa3c8-044e-4b6b-b08f-5518781b0818" providerId="ADAL" clId="{787C060C-007C-4BD9-A16F-CD13CD160B1B}" dt="2020-08-21T21:47:24.253" v="2311" actId="478"/>
          <ac:spMkLst>
            <pc:docMk/>
            <pc:sldMk cId="527141323" sldId="692"/>
            <ac:spMk id="2" creationId="{068BC615-F221-4A3A-BCF1-44646E8A67D7}"/>
          </ac:spMkLst>
        </pc:spChg>
        <pc:spChg chg="del mod">
          <ac:chgData name="Jackson, Chelsey" userId="c08fa3c8-044e-4b6b-b08f-5518781b0818" providerId="ADAL" clId="{787C060C-007C-4BD9-A16F-CD13CD160B1B}" dt="2020-08-24T12:43:33.687" v="2613" actId="3680"/>
          <ac:spMkLst>
            <pc:docMk/>
            <pc:sldMk cId="527141323" sldId="692"/>
            <ac:spMk id="3" creationId="{1BF26B56-82BA-449A-A262-40C3C0A94E82}"/>
          </ac:spMkLst>
        </pc:spChg>
        <pc:spChg chg="add mod">
          <ac:chgData name="Jackson, Chelsey" userId="c08fa3c8-044e-4b6b-b08f-5518781b0818" providerId="ADAL" clId="{787C060C-007C-4BD9-A16F-CD13CD160B1B}" dt="2020-08-21T21:49:31.693" v="2335" actId="20577"/>
          <ac:spMkLst>
            <pc:docMk/>
            <pc:sldMk cId="527141323" sldId="692"/>
            <ac:spMk id="5" creationId="{77CC70CC-E399-4BD6-A35C-0F7A5F4DA91E}"/>
          </ac:spMkLst>
        </pc:spChg>
        <pc:spChg chg="add mod">
          <ac:chgData name="Jackson, Chelsey" userId="c08fa3c8-044e-4b6b-b08f-5518781b0818" providerId="ADAL" clId="{787C060C-007C-4BD9-A16F-CD13CD160B1B}" dt="2020-08-21T21:50:15.808" v="2344" actId="1076"/>
          <ac:spMkLst>
            <pc:docMk/>
            <pc:sldMk cId="527141323" sldId="692"/>
            <ac:spMk id="7" creationId="{F52C159C-6266-4516-AD17-3F5DB296646D}"/>
          </ac:spMkLst>
        </pc:spChg>
        <pc:graphicFrameChg chg="add mod ord modGraphic">
          <ac:chgData name="Jackson, Chelsey" userId="c08fa3c8-044e-4b6b-b08f-5518781b0818" providerId="ADAL" clId="{787C060C-007C-4BD9-A16F-CD13CD160B1B}" dt="2020-08-24T12:58:03.753" v="3454" actId="404"/>
          <ac:graphicFrameMkLst>
            <pc:docMk/>
            <pc:sldMk cId="527141323" sldId="692"/>
            <ac:graphicFrameMk id="8" creationId="{62D2A3F4-DE99-45EB-862A-AE9BE67EDF2F}"/>
          </ac:graphicFrameMkLst>
        </pc:graphicFrameChg>
        <pc:picChg chg="add mod">
          <ac:chgData name="Jackson, Chelsey" userId="c08fa3c8-044e-4b6b-b08f-5518781b0818" providerId="ADAL" clId="{787C060C-007C-4BD9-A16F-CD13CD160B1B}" dt="2020-08-21T21:49:35.520" v="2336" actId="1076"/>
          <ac:picMkLst>
            <pc:docMk/>
            <pc:sldMk cId="527141323" sldId="692"/>
            <ac:picMk id="6" creationId="{3C715F9C-2574-45D0-B615-04F894980453}"/>
          </ac:picMkLst>
        </pc:picChg>
      </pc:sldChg>
      <pc:sldMasterChg chg="delSldLayout">
        <pc:chgData name="Jackson, Chelsey" userId="c08fa3c8-044e-4b6b-b08f-5518781b0818" providerId="ADAL" clId="{787C060C-007C-4BD9-A16F-CD13CD160B1B}" dt="2020-08-21T21:50:18.761" v="2345" actId="47"/>
        <pc:sldMasterMkLst>
          <pc:docMk/>
          <pc:sldMasterMk cId="3599521695" sldId="2147483696"/>
        </pc:sldMasterMkLst>
        <pc:sldLayoutChg chg="del">
          <pc:chgData name="Jackson, Chelsey" userId="c08fa3c8-044e-4b6b-b08f-5518781b0818" providerId="ADAL" clId="{787C060C-007C-4BD9-A16F-CD13CD160B1B}" dt="2020-08-21T21:50:18.761" v="2345" actId="47"/>
          <pc:sldLayoutMkLst>
            <pc:docMk/>
            <pc:sldMasterMk cId="3599521695" sldId="2147483696"/>
            <pc:sldLayoutMk cId="112461890" sldId="214748382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EF68D-794C-439B-9675-C786FB40D073}"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66C3DB55-0D99-40D9-95C9-75DFD9A9B39C}">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marL="0" algn="l">
            <a:buNone/>
          </a:pPr>
          <a:r>
            <a:rPr lang="en-US" sz="1800" b="1" u="none" dirty="0"/>
            <a:t>Conducted Literature Review</a:t>
          </a:r>
        </a:p>
        <a:p>
          <a:pPr marL="0" algn="l">
            <a:buNone/>
          </a:pPr>
          <a:r>
            <a:rPr lang="en-US" sz="1800" dirty="0"/>
            <a:t>Reviewed literature to develop an understanding of the issues that impact the ability of the airport industry to retain individuals who can lead, guide, manage, and carry out airport-centric initiatives</a:t>
          </a:r>
        </a:p>
      </dgm:t>
    </dgm:pt>
    <dgm:pt modelId="{C7669F57-6ED9-478B-931A-8C1E5A385EAF}" type="parTrans" cxnId="{BE7D4F57-9A51-4584-9D83-0E510F8AFFAF}">
      <dgm:prSet/>
      <dgm:spPr/>
      <dgm:t>
        <a:bodyPr/>
        <a:lstStyle/>
        <a:p>
          <a:endParaRPr lang="en-US"/>
        </a:p>
      </dgm:t>
    </dgm:pt>
    <dgm:pt modelId="{24B5D42F-DAEA-485C-9C73-7C55E0CEC723}" type="sibTrans" cxnId="{BE7D4F57-9A51-4584-9D83-0E510F8AFFAF}">
      <dgm:prSet/>
      <dgm:spPr/>
      <dgm:t>
        <a:bodyPr/>
        <a:lstStyle/>
        <a:p>
          <a:endParaRPr lang="en-US"/>
        </a:p>
      </dgm:t>
    </dgm:pt>
    <dgm:pt modelId="{F30B96A4-40FA-45A8-9DB8-FB53540C560C}">
      <dgm:prSet phldrT="[Text]" custT="1"/>
      <dgm:spPr>
        <a:solidFill>
          <a:schemeClr val="accent3"/>
        </a:solidFill>
      </dgm:spPr>
      <dgm:t>
        <a:bodyPr/>
        <a:lstStyle/>
        <a:p>
          <a:pPr marL="0" algn="l">
            <a:buNone/>
          </a:pPr>
          <a:r>
            <a:rPr lang="en-US" sz="1800" b="1" dirty="0"/>
            <a:t>Conducted Gap Analysis</a:t>
          </a:r>
        </a:p>
        <a:p>
          <a:pPr marL="0" algn="l">
            <a:buNone/>
          </a:pPr>
          <a:r>
            <a:rPr lang="en-US" sz="1800" b="0" dirty="0"/>
            <a:t>Conducted interviews and focus groups to identify challenges and barriers to talent cultivation and professional growth</a:t>
          </a:r>
        </a:p>
      </dgm:t>
    </dgm:pt>
    <dgm:pt modelId="{5C4CF8A1-62E3-4ABB-BF24-0B734A4C3ED1}" type="parTrans" cxnId="{544F7F30-6239-457D-B2BB-52E3066BCADA}">
      <dgm:prSet/>
      <dgm:spPr/>
      <dgm:t>
        <a:bodyPr/>
        <a:lstStyle/>
        <a:p>
          <a:endParaRPr lang="en-US"/>
        </a:p>
      </dgm:t>
    </dgm:pt>
    <dgm:pt modelId="{F872B1D0-F982-482A-9AF2-442455B119E5}" type="sibTrans" cxnId="{544F7F30-6239-457D-B2BB-52E3066BCADA}">
      <dgm:prSet/>
      <dgm:spPr/>
      <dgm:t>
        <a:bodyPr/>
        <a:lstStyle/>
        <a:p>
          <a:endParaRPr lang="en-US"/>
        </a:p>
      </dgm:t>
    </dgm:pt>
    <dgm:pt modelId="{57959DC7-B917-491A-8EB3-6673DFFC59E0}">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marL="0" algn="l">
            <a:buNone/>
          </a:pPr>
          <a:r>
            <a:rPr lang="en-US" sz="1800" b="1" dirty="0"/>
            <a:t>Developed Strategies and Tools</a:t>
          </a:r>
        </a:p>
        <a:p>
          <a:pPr marL="0" algn="l">
            <a:buNone/>
          </a:pPr>
          <a:r>
            <a:rPr lang="en-US" sz="1500" b="0" dirty="0"/>
            <a:t>Developed strategies, or plays, that will enable airport leaders and managers to enhance talent cultivation within airport organizations</a:t>
          </a:r>
        </a:p>
        <a:p>
          <a:pPr marL="0" algn="l">
            <a:buNone/>
          </a:pPr>
          <a:endParaRPr lang="en-US" sz="400" b="0" dirty="0"/>
        </a:p>
        <a:p>
          <a:pPr marL="0" algn="l">
            <a:buNone/>
          </a:pPr>
          <a:r>
            <a:rPr lang="en-US" sz="1500" b="0" dirty="0"/>
            <a:t>Conducted interviews with airport leaders to understand innovative and successful workforce strategies being implemented, and developed case studies</a:t>
          </a:r>
        </a:p>
      </dgm:t>
    </dgm:pt>
    <dgm:pt modelId="{F644F440-3DA0-453C-AFE0-88528BC906F0}" type="parTrans" cxnId="{C7FBFD6B-9E65-4A12-9E05-E78408F9AE30}">
      <dgm:prSet/>
      <dgm:spPr/>
      <dgm:t>
        <a:bodyPr/>
        <a:lstStyle/>
        <a:p>
          <a:endParaRPr lang="en-US"/>
        </a:p>
      </dgm:t>
    </dgm:pt>
    <dgm:pt modelId="{2D9BEF01-632C-48C0-BFC1-5FE3A98B29B3}" type="sibTrans" cxnId="{C7FBFD6B-9E65-4A12-9E05-E78408F9AE30}">
      <dgm:prSet/>
      <dgm:spPr/>
      <dgm:t>
        <a:bodyPr/>
        <a:lstStyle/>
        <a:p>
          <a:endParaRPr lang="en-US"/>
        </a:p>
      </dgm:t>
    </dgm:pt>
    <dgm:pt modelId="{4EE2E4A2-0E71-4D4E-AE34-49DD9ED8A076}">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pPr marL="0" algn="l">
            <a:buNone/>
          </a:pPr>
          <a:r>
            <a:rPr lang="en-US" sz="1800" b="1" dirty="0"/>
            <a:t>Developed Metrics to Measure Effectiveness</a:t>
          </a:r>
        </a:p>
        <a:p>
          <a:pPr marL="0" algn="l">
            <a:buNone/>
          </a:pPr>
          <a:r>
            <a:rPr lang="en-US" sz="1800" b="0" dirty="0"/>
            <a:t>Identified metrics that airport leaders and managers can use to measure the effectiveness of each play</a:t>
          </a:r>
        </a:p>
      </dgm:t>
    </dgm:pt>
    <dgm:pt modelId="{3AC4C990-DDCE-4EC0-951D-FB663961903A}" type="parTrans" cxnId="{88FA923C-D001-4305-A123-52EAEA2A1E03}">
      <dgm:prSet/>
      <dgm:spPr/>
      <dgm:t>
        <a:bodyPr/>
        <a:lstStyle/>
        <a:p>
          <a:endParaRPr lang="en-US"/>
        </a:p>
      </dgm:t>
    </dgm:pt>
    <dgm:pt modelId="{6287042C-A85A-4B7A-91D5-5A6B7A029FF2}" type="sibTrans" cxnId="{88FA923C-D001-4305-A123-52EAEA2A1E03}">
      <dgm:prSet/>
      <dgm:spPr/>
      <dgm:t>
        <a:bodyPr/>
        <a:lstStyle/>
        <a:p>
          <a:endParaRPr lang="en-US"/>
        </a:p>
      </dgm:t>
    </dgm:pt>
    <dgm:pt modelId="{8DF6D78C-0C45-47C3-9B8D-326FDAF71EAA}">
      <dgm:prSet custT="1"/>
      <dgm:spPr>
        <a:solidFill>
          <a:schemeClr val="accent5"/>
        </a:solidFill>
      </dgm:spPr>
      <dgm:t>
        <a:bodyPr/>
        <a:lstStyle/>
        <a:p>
          <a:pPr algn="l"/>
          <a:r>
            <a:rPr lang="en-US" sz="1800" b="1" dirty="0"/>
            <a:t>Developed Playbook</a:t>
          </a:r>
        </a:p>
        <a:p>
          <a:pPr algn="l"/>
          <a:r>
            <a:rPr lang="en-US" sz="1600" b="0" dirty="0"/>
            <a:t>Plays are broken into three workforce challenge areas: Creating an Environment </a:t>
          </a:r>
          <a:r>
            <a:rPr lang="en-US" sz="1600" b="0" dirty="0" smtClean="0"/>
            <a:t>That </a:t>
          </a:r>
          <a:r>
            <a:rPr lang="en-US" sz="1600" b="0" dirty="0"/>
            <a:t>Cultivates Talent, Supporting Employee Growth, Preparing to Meet Future Talent Needs</a:t>
          </a:r>
        </a:p>
        <a:p>
          <a:pPr algn="l"/>
          <a:r>
            <a:rPr lang="en-US" sz="1600" b="0" dirty="0"/>
            <a:t>Includes a Needs Assessment to help airport leaders and managers understand where the airport/organization has a need for improvement around talent cultivation</a:t>
          </a:r>
        </a:p>
      </dgm:t>
    </dgm:pt>
    <dgm:pt modelId="{27C13F58-5C76-4FBD-8273-72DC2F226DEF}" type="parTrans" cxnId="{3BEB74C3-A424-41EC-B6FE-B5163A351C62}">
      <dgm:prSet/>
      <dgm:spPr/>
      <dgm:t>
        <a:bodyPr/>
        <a:lstStyle/>
        <a:p>
          <a:endParaRPr lang="en-US"/>
        </a:p>
      </dgm:t>
    </dgm:pt>
    <dgm:pt modelId="{A7C7AEEF-53BD-4336-8689-C3E5086C3813}" type="sibTrans" cxnId="{3BEB74C3-A424-41EC-B6FE-B5163A351C62}">
      <dgm:prSet/>
      <dgm:spPr/>
      <dgm:t>
        <a:bodyPr/>
        <a:lstStyle/>
        <a:p>
          <a:endParaRPr lang="en-US"/>
        </a:p>
      </dgm:t>
    </dgm:pt>
    <dgm:pt modelId="{018360F8-23AA-42E0-AF0E-040E7D5865EE}" type="pres">
      <dgm:prSet presAssocID="{709EF68D-794C-439B-9675-C786FB40D073}" presName="Name0" presStyleCnt="0">
        <dgm:presLayoutVars>
          <dgm:dir/>
          <dgm:resizeHandles val="exact"/>
        </dgm:presLayoutVars>
      </dgm:prSet>
      <dgm:spPr/>
      <dgm:t>
        <a:bodyPr/>
        <a:lstStyle/>
        <a:p>
          <a:endParaRPr lang="en-US"/>
        </a:p>
      </dgm:t>
    </dgm:pt>
    <dgm:pt modelId="{9DFEC06F-2EDE-48BF-B765-C36E700B0F23}" type="pres">
      <dgm:prSet presAssocID="{66C3DB55-0D99-40D9-95C9-75DFD9A9B39C}" presName="node" presStyleLbl="node1" presStyleIdx="0" presStyleCnt="5" custLinFactNeighborX="-3800" custLinFactNeighborY="2159">
        <dgm:presLayoutVars>
          <dgm:bulletEnabled val="1"/>
        </dgm:presLayoutVars>
      </dgm:prSet>
      <dgm:spPr/>
      <dgm:t>
        <a:bodyPr/>
        <a:lstStyle/>
        <a:p>
          <a:endParaRPr lang="en-US"/>
        </a:p>
      </dgm:t>
    </dgm:pt>
    <dgm:pt modelId="{989D54C4-33EA-4503-861B-87F4EE09F8DD}" type="pres">
      <dgm:prSet presAssocID="{24B5D42F-DAEA-485C-9C73-7C55E0CEC723}" presName="sibTrans" presStyleCnt="0"/>
      <dgm:spPr/>
    </dgm:pt>
    <dgm:pt modelId="{0A4F905C-A95C-4C61-8D32-15C8141AB1E2}" type="pres">
      <dgm:prSet presAssocID="{F30B96A4-40FA-45A8-9DB8-FB53540C560C}" presName="node" presStyleLbl="node1" presStyleIdx="1" presStyleCnt="5">
        <dgm:presLayoutVars>
          <dgm:bulletEnabled val="1"/>
        </dgm:presLayoutVars>
      </dgm:prSet>
      <dgm:spPr/>
      <dgm:t>
        <a:bodyPr/>
        <a:lstStyle/>
        <a:p>
          <a:endParaRPr lang="en-US"/>
        </a:p>
      </dgm:t>
    </dgm:pt>
    <dgm:pt modelId="{08246660-7AAA-430C-B207-B105D68B3193}" type="pres">
      <dgm:prSet presAssocID="{F872B1D0-F982-482A-9AF2-442455B119E5}" presName="sibTrans" presStyleCnt="0"/>
      <dgm:spPr/>
    </dgm:pt>
    <dgm:pt modelId="{131E5600-DE82-4BD4-A244-3D5902076DE1}" type="pres">
      <dgm:prSet presAssocID="{57959DC7-B917-491A-8EB3-6673DFFC59E0}" presName="node" presStyleLbl="node1" presStyleIdx="2" presStyleCnt="5">
        <dgm:presLayoutVars>
          <dgm:bulletEnabled val="1"/>
        </dgm:presLayoutVars>
      </dgm:prSet>
      <dgm:spPr/>
      <dgm:t>
        <a:bodyPr/>
        <a:lstStyle/>
        <a:p>
          <a:endParaRPr lang="en-US"/>
        </a:p>
      </dgm:t>
    </dgm:pt>
    <dgm:pt modelId="{E2BDCD6C-6B6E-4EF8-A4FD-124934703207}" type="pres">
      <dgm:prSet presAssocID="{2D9BEF01-632C-48C0-BFC1-5FE3A98B29B3}" presName="sibTrans" presStyleCnt="0"/>
      <dgm:spPr/>
    </dgm:pt>
    <dgm:pt modelId="{081CB498-E189-4BD2-A8CB-BBB00FE89158}" type="pres">
      <dgm:prSet presAssocID="{4EE2E4A2-0E71-4D4E-AE34-49DD9ED8A076}" presName="node" presStyleLbl="node1" presStyleIdx="3" presStyleCnt="5">
        <dgm:presLayoutVars>
          <dgm:bulletEnabled val="1"/>
        </dgm:presLayoutVars>
      </dgm:prSet>
      <dgm:spPr/>
      <dgm:t>
        <a:bodyPr/>
        <a:lstStyle/>
        <a:p>
          <a:endParaRPr lang="en-US"/>
        </a:p>
      </dgm:t>
    </dgm:pt>
    <dgm:pt modelId="{DD081784-0ECB-4D56-88A8-8B28AFDFCE9B}" type="pres">
      <dgm:prSet presAssocID="{6287042C-A85A-4B7A-91D5-5A6B7A029FF2}" presName="sibTrans" presStyleCnt="0"/>
      <dgm:spPr/>
    </dgm:pt>
    <dgm:pt modelId="{C4C849AC-DA6B-4AE4-8FEF-90576095BCE1}" type="pres">
      <dgm:prSet presAssocID="{8DF6D78C-0C45-47C3-9B8D-326FDAF71EAA}" presName="node" presStyleLbl="node1" presStyleIdx="4" presStyleCnt="5" custLinFactNeighborX="0">
        <dgm:presLayoutVars>
          <dgm:bulletEnabled val="1"/>
        </dgm:presLayoutVars>
      </dgm:prSet>
      <dgm:spPr/>
      <dgm:t>
        <a:bodyPr/>
        <a:lstStyle/>
        <a:p>
          <a:endParaRPr lang="en-US"/>
        </a:p>
      </dgm:t>
    </dgm:pt>
  </dgm:ptLst>
  <dgm:cxnLst>
    <dgm:cxn modelId="{3BEB74C3-A424-41EC-B6FE-B5163A351C62}" srcId="{709EF68D-794C-439B-9675-C786FB40D073}" destId="{8DF6D78C-0C45-47C3-9B8D-326FDAF71EAA}" srcOrd="4" destOrd="0" parTransId="{27C13F58-5C76-4FBD-8273-72DC2F226DEF}" sibTransId="{A7C7AEEF-53BD-4336-8689-C3E5086C3813}"/>
    <dgm:cxn modelId="{BE7D4F57-9A51-4584-9D83-0E510F8AFFAF}" srcId="{709EF68D-794C-439B-9675-C786FB40D073}" destId="{66C3DB55-0D99-40D9-95C9-75DFD9A9B39C}" srcOrd="0" destOrd="0" parTransId="{C7669F57-6ED9-478B-931A-8C1E5A385EAF}" sibTransId="{24B5D42F-DAEA-485C-9C73-7C55E0CEC723}"/>
    <dgm:cxn modelId="{48F72988-5B74-4216-8377-76CC1DAAC61C}" type="presOf" srcId="{57959DC7-B917-491A-8EB3-6673DFFC59E0}" destId="{131E5600-DE82-4BD4-A244-3D5902076DE1}" srcOrd="0" destOrd="0" presId="urn:microsoft.com/office/officeart/2005/8/layout/hList6"/>
    <dgm:cxn modelId="{88FA923C-D001-4305-A123-52EAEA2A1E03}" srcId="{709EF68D-794C-439B-9675-C786FB40D073}" destId="{4EE2E4A2-0E71-4D4E-AE34-49DD9ED8A076}" srcOrd="3" destOrd="0" parTransId="{3AC4C990-DDCE-4EC0-951D-FB663961903A}" sibTransId="{6287042C-A85A-4B7A-91D5-5A6B7A029FF2}"/>
    <dgm:cxn modelId="{C779F912-0F7C-4CBD-9A1B-1BA095FE4750}" type="presOf" srcId="{F30B96A4-40FA-45A8-9DB8-FB53540C560C}" destId="{0A4F905C-A95C-4C61-8D32-15C8141AB1E2}" srcOrd="0" destOrd="0" presId="urn:microsoft.com/office/officeart/2005/8/layout/hList6"/>
    <dgm:cxn modelId="{079643E3-EF18-412B-9050-4F10D17E803E}" type="presOf" srcId="{4EE2E4A2-0E71-4D4E-AE34-49DD9ED8A076}" destId="{081CB498-E189-4BD2-A8CB-BBB00FE89158}" srcOrd="0" destOrd="0" presId="urn:microsoft.com/office/officeart/2005/8/layout/hList6"/>
    <dgm:cxn modelId="{7CA2D2D8-4DD6-4312-A3E5-70A7DFD29018}" type="presOf" srcId="{709EF68D-794C-439B-9675-C786FB40D073}" destId="{018360F8-23AA-42E0-AF0E-040E7D5865EE}" srcOrd="0" destOrd="0" presId="urn:microsoft.com/office/officeart/2005/8/layout/hList6"/>
    <dgm:cxn modelId="{C7FBFD6B-9E65-4A12-9E05-E78408F9AE30}" srcId="{709EF68D-794C-439B-9675-C786FB40D073}" destId="{57959DC7-B917-491A-8EB3-6673DFFC59E0}" srcOrd="2" destOrd="0" parTransId="{F644F440-3DA0-453C-AFE0-88528BC906F0}" sibTransId="{2D9BEF01-632C-48C0-BFC1-5FE3A98B29B3}"/>
    <dgm:cxn modelId="{544F7F30-6239-457D-B2BB-52E3066BCADA}" srcId="{709EF68D-794C-439B-9675-C786FB40D073}" destId="{F30B96A4-40FA-45A8-9DB8-FB53540C560C}" srcOrd="1" destOrd="0" parTransId="{5C4CF8A1-62E3-4ABB-BF24-0B734A4C3ED1}" sibTransId="{F872B1D0-F982-482A-9AF2-442455B119E5}"/>
    <dgm:cxn modelId="{FEA30EFA-CA13-4D50-AF44-483E8D51E39B}" type="presOf" srcId="{66C3DB55-0D99-40D9-95C9-75DFD9A9B39C}" destId="{9DFEC06F-2EDE-48BF-B765-C36E700B0F23}" srcOrd="0" destOrd="0" presId="urn:microsoft.com/office/officeart/2005/8/layout/hList6"/>
    <dgm:cxn modelId="{35DA36E0-939C-410E-ABF1-1D14CCED77E0}" type="presOf" srcId="{8DF6D78C-0C45-47C3-9B8D-326FDAF71EAA}" destId="{C4C849AC-DA6B-4AE4-8FEF-90576095BCE1}" srcOrd="0" destOrd="0" presId="urn:microsoft.com/office/officeart/2005/8/layout/hList6"/>
    <dgm:cxn modelId="{28AB3BBD-4468-4FE0-9446-496D22144F86}" type="presParOf" srcId="{018360F8-23AA-42E0-AF0E-040E7D5865EE}" destId="{9DFEC06F-2EDE-48BF-B765-C36E700B0F23}" srcOrd="0" destOrd="0" presId="urn:microsoft.com/office/officeart/2005/8/layout/hList6"/>
    <dgm:cxn modelId="{21E357CE-71A8-4FBA-BE0E-F8E9501AC917}" type="presParOf" srcId="{018360F8-23AA-42E0-AF0E-040E7D5865EE}" destId="{989D54C4-33EA-4503-861B-87F4EE09F8DD}" srcOrd="1" destOrd="0" presId="urn:microsoft.com/office/officeart/2005/8/layout/hList6"/>
    <dgm:cxn modelId="{D0927C2F-02B0-4009-8F6F-E9410B329053}" type="presParOf" srcId="{018360F8-23AA-42E0-AF0E-040E7D5865EE}" destId="{0A4F905C-A95C-4C61-8D32-15C8141AB1E2}" srcOrd="2" destOrd="0" presId="urn:microsoft.com/office/officeart/2005/8/layout/hList6"/>
    <dgm:cxn modelId="{F7ADC3BF-F91B-451C-98E1-35547B571B5F}" type="presParOf" srcId="{018360F8-23AA-42E0-AF0E-040E7D5865EE}" destId="{08246660-7AAA-430C-B207-B105D68B3193}" srcOrd="3" destOrd="0" presId="urn:microsoft.com/office/officeart/2005/8/layout/hList6"/>
    <dgm:cxn modelId="{9677282C-94E1-45E7-9197-0E60DE874F11}" type="presParOf" srcId="{018360F8-23AA-42E0-AF0E-040E7D5865EE}" destId="{131E5600-DE82-4BD4-A244-3D5902076DE1}" srcOrd="4" destOrd="0" presId="urn:microsoft.com/office/officeart/2005/8/layout/hList6"/>
    <dgm:cxn modelId="{2BD98CF4-0F69-4A95-97A0-97D0D5EBEC7F}" type="presParOf" srcId="{018360F8-23AA-42E0-AF0E-040E7D5865EE}" destId="{E2BDCD6C-6B6E-4EF8-A4FD-124934703207}" srcOrd="5" destOrd="0" presId="urn:microsoft.com/office/officeart/2005/8/layout/hList6"/>
    <dgm:cxn modelId="{4BE5E9DE-4991-4F75-933D-7DCFEB43A2BA}" type="presParOf" srcId="{018360F8-23AA-42E0-AF0E-040E7D5865EE}" destId="{081CB498-E189-4BD2-A8CB-BBB00FE89158}" srcOrd="6" destOrd="0" presId="urn:microsoft.com/office/officeart/2005/8/layout/hList6"/>
    <dgm:cxn modelId="{3D48E1E4-1C18-40BC-AD96-E8BA40E3698A}" type="presParOf" srcId="{018360F8-23AA-42E0-AF0E-040E7D5865EE}" destId="{DD081784-0ECB-4D56-88A8-8B28AFDFCE9B}" srcOrd="7" destOrd="0" presId="urn:microsoft.com/office/officeart/2005/8/layout/hList6"/>
    <dgm:cxn modelId="{9EB42C08-3DA3-4806-9225-C988D30F56E9}" type="presParOf" srcId="{018360F8-23AA-42E0-AF0E-040E7D5865EE}" destId="{C4C849AC-DA6B-4AE4-8FEF-90576095BCE1}"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EC06F-2EDE-48BF-B765-C36E700B0F23}">
      <dsp:nvSpPr>
        <dsp:cNvPr id="0" name=""/>
        <dsp:cNvSpPr/>
      </dsp:nvSpPr>
      <dsp:spPr>
        <a:xfrm rot="16200000">
          <a:off x="-1428038" y="1428038"/>
          <a:ext cx="5581649" cy="2725572"/>
        </a:xfrm>
        <a:prstGeom prst="flowChartManualOperation">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algn="l" defTabSz="800100">
            <a:lnSpc>
              <a:spcPct val="90000"/>
            </a:lnSpc>
            <a:spcBef>
              <a:spcPct val="0"/>
            </a:spcBef>
            <a:spcAft>
              <a:spcPct val="35000"/>
            </a:spcAft>
            <a:buNone/>
          </a:pPr>
          <a:r>
            <a:rPr lang="en-US" sz="1800" b="1" u="none" kern="1200" dirty="0"/>
            <a:t>Conducted Literature Review</a:t>
          </a:r>
        </a:p>
        <a:p>
          <a:pPr marL="0" lvl="0" algn="l" defTabSz="800100">
            <a:lnSpc>
              <a:spcPct val="90000"/>
            </a:lnSpc>
            <a:spcBef>
              <a:spcPct val="0"/>
            </a:spcBef>
            <a:spcAft>
              <a:spcPct val="35000"/>
            </a:spcAft>
            <a:buNone/>
          </a:pPr>
          <a:r>
            <a:rPr lang="en-US" sz="1800" kern="1200" dirty="0"/>
            <a:t>Reviewed literature to develop an understanding of the issues that impact the ability of the airport industry to retain individuals who can lead, guide, manage, and carry out airport-centric initiatives</a:t>
          </a:r>
        </a:p>
      </dsp:txBody>
      <dsp:txXfrm rot="5400000">
        <a:off x="0" y="1116330"/>
        <a:ext cx="2725572" cy="3348989"/>
      </dsp:txXfrm>
    </dsp:sp>
    <dsp:sp modelId="{0A4F905C-A95C-4C61-8D32-15C8141AB1E2}">
      <dsp:nvSpPr>
        <dsp:cNvPr id="0" name=""/>
        <dsp:cNvSpPr/>
      </dsp:nvSpPr>
      <dsp:spPr>
        <a:xfrm rot="16200000">
          <a:off x="1509718" y="1428038"/>
          <a:ext cx="5581649" cy="2725572"/>
        </a:xfrm>
        <a:prstGeom prst="flowChartManualOperation">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algn="l" defTabSz="800100">
            <a:lnSpc>
              <a:spcPct val="90000"/>
            </a:lnSpc>
            <a:spcBef>
              <a:spcPct val="0"/>
            </a:spcBef>
            <a:spcAft>
              <a:spcPct val="35000"/>
            </a:spcAft>
            <a:buNone/>
          </a:pPr>
          <a:r>
            <a:rPr lang="en-US" sz="1800" b="1" kern="1200" dirty="0"/>
            <a:t>Conducted Gap Analysis</a:t>
          </a:r>
        </a:p>
        <a:p>
          <a:pPr marL="0" lvl="0" algn="l" defTabSz="800100">
            <a:lnSpc>
              <a:spcPct val="90000"/>
            </a:lnSpc>
            <a:spcBef>
              <a:spcPct val="0"/>
            </a:spcBef>
            <a:spcAft>
              <a:spcPct val="35000"/>
            </a:spcAft>
            <a:buNone/>
          </a:pPr>
          <a:r>
            <a:rPr lang="en-US" sz="1800" b="0" kern="1200" dirty="0"/>
            <a:t>Conducted interviews and focus groups to identify challenges and barriers to talent cultivation and professional growth</a:t>
          </a:r>
        </a:p>
      </dsp:txBody>
      <dsp:txXfrm rot="5400000">
        <a:off x="2937756" y="1116330"/>
        <a:ext cx="2725572" cy="3348989"/>
      </dsp:txXfrm>
    </dsp:sp>
    <dsp:sp modelId="{131E5600-DE82-4BD4-A244-3D5902076DE1}">
      <dsp:nvSpPr>
        <dsp:cNvPr id="0" name=""/>
        <dsp:cNvSpPr/>
      </dsp:nvSpPr>
      <dsp:spPr>
        <a:xfrm rot="16200000">
          <a:off x="4439709" y="1428038"/>
          <a:ext cx="5581649" cy="2725572"/>
        </a:xfrm>
        <a:prstGeom prst="flowChartManualOperation">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algn="l" defTabSz="800100">
            <a:lnSpc>
              <a:spcPct val="90000"/>
            </a:lnSpc>
            <a:spcBef>
              <a:spcPct val="0"/>
            </a:spcBef>
            <a:spcAft>
              <a:spcPct val="35000"/>
            </a:spcAft>
            <a:buNone/>
          </a:pPr>
          <a:r>
            <a:rPr lang="en-US" sz="1800" b="1" kern="1200" dirty="0"/>
            <a:t>Developed Strategies and Tools</a:t>
          </a:r>
        </a:p>
        <a:p>
          <a:pPr marL="0" lvl="0" algn="l" defTabSz="800100">
            <a:lnSpc>
              <a:spcPct val="90000"/>
            </a:lnSpc>
            <a:spcBef>
              <a:spcPct val="0"/>
            </a:spcBef>
            <a:spcAft>
              <a:spcPct val="35000"/>
            </a:spcAft>
            <a:buNone/>
          </a:pPr>
          <a:r>
            <a:rPr lang="en-US" sz="1500" b="0" kern="1200" dirty="0"/>
            <a:t>Developed strategies, or plays, that will enable airport leaders and managers to enhance talent cultivation within airport organizations</a:t>
          </a:r>
        </a:p>
        <a:p>
          <a:pPr marL="0" lvl="0" algn="l" defTabSz="800100">
            <a:lnSpc>
              <a:spcPct val="90000"/>
            </a:lnSpc>
            <a:spcBef>
              <a:spcPct val="0"/>
            </a:spcBef>
            <a:spcAft>
              <a:spcPct val="35000"/>
            </a:spcAft>
            <a:buNone/>
          </a:pPr>
          <a:endParaRPr lang="en-US" sz="400" b="0" kern="1200" dirty="0"/>
        </a:p>
        <a:p>
          <a:pPr marL="0" lvl="0" algn="l" defTabSz="800100">
            <a:lnSpc>
              <a:spcPct val="90000"/>
            </a:lnSpc>
            <a:spcBef>
              <a:spcPct val="0"/>
            </a:spcBef>
            <a:spcAft>
              <a:spcPct val="35000"/>
            </a:spcAft>
            <a:buNone/>
          </a:pPr>
          <a:r>
            <a:rPr lang="en-US" sz="1500" b="0" kern="1200" dirty="0"/>
            <a:t>Conducted interviews with airport leaders to understand innovative and successful workforce strategies being implemented, and developed case studies</a:t>
          </a:r>
        </a:p>
      </dsp:txBody>
      <dsp:txXfrm rot="5400000">
        <a:off x="5867747" y="1116330"/>
        <a:ext cx="2725572" cy="3348989"/>
      </dsp:txXfrm>
    </dsp:sp>
    <dsp:sp modelId="{081CB498-E189-4BD2-A8CB-BBB00FE89158}">
      <dsp:nvSpPr>
        <dsp:cNvPr id="0" name=""/>
        <dsp:cNvSpPr/>
      </dsp:nvSpPr>
      <dsp:spPr>
        <a:xfrm rot="16200000">
          <a:off x="7369699" y="1428038"/>
          <a:ext cx="5581649" cy="2725572"/>
        </a:xfrm>
        <a:prstGeom prst="flowChartManualOperation">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algn="l" defTabSz="800100">
            <a:lnSpc>
              <a:spcPct val="90000"/>
            </a:lnSpc>
            <a:spcBef>
              <a:spcPct val="0"/>
            </a:spcBef>
            <a:spcAft>
              <a:spcPct val="35000"/>
            </a:spcAft>
            <a:buNone/>
          </a:pPr>
          <a:r>
            <a:rPr lang="en-US" sz="1800" b="1" kern="1200" dirty="0"/>
            <a:t>Developed Metrics to Measure Effectiveness</a:t>
          </a:r>
        </a:p>
        <a:p>
          <a:pPr marL="0" lvl="0" algn="l" defTabSz="800100">
            <a:lnSpc>
              <a:spcPct val="90000"/>
            </a:lnSpc>
            <a:spcBef>
              <a:spcPct val="0"/>
            </a:spcBef>
            <a:spcAft>
              <a:spcPct val="35000"/>
            </a:spcAft>
            <a:buNone/>
          </a:pPr>
          <a:r>
            <a:rPr lang="en-US" sz="1800" b="0" kern="1200" dirty="0"/>
            <a:t>Identified metrics that airport leaders and managers can use to measure the effectiveness of each play</a:t>
          </a:r>
        </a:p>
      </dsp:txBody>
      <dsp:txXfrm rot="5400000">
        <a:off x="8797737" y="1116330"/>
        <a:ext cx="2725572" cy="3348989"/>
      </dsp:txXfrm>
    </dsp:sp>
    <dsp:sp modelId="{C4C849AC-DA6B-4AE4-8FEF-90576095BCE1}">
      <dsp:nvSpPr>
        <dsp:cNvPr id="0" name=""/>
        <dsp:cNvSpPr/>
      </dsp:nvSpPr>
      <dsp:spPr>
        <a:xfrm rot="16200000">
          <a:off x="10299689" y="1428038"/>
          <a:ext cx="5581649" cy="2725572"/>
        </a:xfrm>
        <a:prstGeom prst="flowChartManualOperation">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l" defTabSz="800100">
            <a:lnSpc>
              <a:spcPct val="90000"/>
            </a:lnSpc>
            <a:spcBef>
              <a:spcPct val="0"/>
            </a:spcBef>
            <a:spcAft>
              <a:spcPct val="35000"/>
            </a:spcAft>
          </a:pPr>
          <a:r>
            <a:rPr lang="en-US" sz="1800" b="1" kern="1200" dirty="0"/>
            <a:t>Developed Playbook</a:t>
          </a:r>
        </a:p>
        <a:p>
          <a:pPr lvl="0" algn="l" defTabSz="800100">
            <a:lnSpc>
              <a:spcPct val="90000"/>
            </a:lnSpc>
            <a:spcBef>
              <a:spcPct val="0"/>
            </a:spcBef>
            <a:spcAft>
              <a:spcPct val="35000"/>
            </a:spcAft>
          </a:pPr>
          <a:r>
            <a:rPr lang="en-US" sz="1600" b="0" kern="1200" dirty="0"/>
            <a:t>Plays are broken into three workforce challenge areas: Creating an Environment </a:t>
          </a:r>
          <a:r>
            <a:rPr lang="en-US" sz="1600" b="0" kern="1200" dirty="0" smtClean="0"/>
            <a:t>That </a:t>
          </a:r>
          <a:r>
            <a:rPr lang="en-US" sz="1600" b="0" kern="1200" dirty="0"/>
            <a:t>Cultivates Talent, Supporting Employee Growth, Preparing to Meet Future Talent Needs</a:t>
          </a:r>
        </a:p>
        <a:p>
          <a:pPr lvl="0" algn="l" defTabSz="800100">
            <a:lnSpc>
              <a:spcPct val="90000"/>
            </a:lnSpc>
            <a:spcBef>
              <a:spcPct val="0"/>
            </a:spcBef>
            <a:spcAft>
              <a:spcPct val="35000"/>
            </a:spcAft>
          </a:pPr>
          <a:r>
            <a:rPr lang="en-US" sz="1600" b="0" kern="1200" dirty="0"/>
            <a:t>Includes a Needs Assessment to help airport leaders and managers understand where the airport/organization has a need for improvement around talent cultivation</a:t>
          </a:r>
        </a:p>
      </dsp:txBody>
      <dsp:txXfrm rot="5400000">
        <a:off x="11727727" y="1116330"/>
        <a:ext cx="2725572" cy="334898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27B02D-1436-DB4B-8B54-932A52FF7A3E}" type="datetimeFigureOut">
              <a:rPr lang="en-US" smtClean="0"/>
              <a:t>5/4/2021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18F02AC-2D98-1549-A2CE-2E7FE2F80A97}" type="slidenum">
              <a:rPr lang="en-US" smtClean="0"/>
              <a:t>‹#›</a:t>
            </a:fld>
            <a:endParaRPr lang="en-US" dirty="0"/>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D85FBB4B-62B2-47A0-9A8A-FBC7D0167A53}" type="datetimeFigureOut">
              <a:rPr lang="en-US" smtClean="0"/>
              <a:pPr/>
              <a:t>5/4/2021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825291B8-0E70-468B-9438-CC62F3849AEF}" type="slidenum">
              <a:rPr lang="en-US" smtClean="0"/>
              <a:pPr/>
              <a:t>‹#›</a:t>
            </a:fld>
            <a:endParaRPr lang="en-US" dirty="0"/>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1097280" rtl="0" eaLnBrk="1" latinLnBrk="0" hangingPunct="1">
      <a:defRPr sz="1440" kern="1200">
        <a:solidFill>
          <a:schemeClr val="tx1"/>
        </a:solidFill>
        <a:latin typeface="Arial"/>
        <a:ea typeface="+mn-ea"/>
        <a:cs typeface="+mn-cs"/>
      </a:defRPr>
    </a:lvl1pPr>
    <a:lvl2pPr marL="548640" algn="l" defTabSz="1097280" rtl="0" eaLnBrk="1" latinLnBrk="0" hangingPunct="1">
      <a:defRPr sz="1440" kern="1200">
        <a:solidFill>
          <a:schemeClr val="tx1"/>
        </a:solidFill>
        <a:latin typeface="Arial"/>
        <a:ea typeface="+mn-ea"/>
        <a:cs typeface="+mn-cs"/>
      </a:defRPr>
    </a:lvl2pPr>
    <a:lvl3pPr marL="1097280" algn="l" defTabSz="1097280" rtl="0" eaLnBrk="1" latinLnBrk="0" hangingPunct="1">
      <a:defRPr sz="1440" kern="1200">
        <a:solidFill>
          <a:schemeClr val="tx1"/>
        </a:solidFill>
        <a:latin typeface="Arial"/>
        <a:ea typeface="+mn-ea"/>
        <a:cs typeface="+mn-cs"/>
      </a:defRPr>
    </a:lvl3pPr>
    <a:lvl4pPr marL="1645920" algn="l" defTabSz="1097280" rtl="0" eaLnBrk="1" latinLnBrk="0" hangingPunct="1">
      <a:defRPr sz="1440" kern="1200">
        <a:solidFill>
          <a:schemeClr val="tx1"/>
        </a:solidFill>
        <a:latin typeface="Arial"/>
        <a:ea typeface="+mn-ea"/>
        <a:cs typeface="+mn-cs"/>
      </a:defRPr>
    </a:lvl4pPr>
    <a:lvl5pPr marL="2194560" algn="l" defTabSz="1097280" rtl="0" eaLnBrk="1" latinLnBrk="0" hangingPunct="1">
      <a:defRPr sz="1440" kern="1200">
        <a:solidFill>
          <a:schemeClr val="tx1"/>
        </a:solidFill>
        <a:latin typeface="Arial"/>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a:t>
            </a:fld>
            <a:endParaRPr lang="en-US" dirty="0"/>
          </a:p>
        </p:txBody>
      </p:sp>
    </p:spTree>
    <p:extLst>
      <p:ext uri="{BB962C8B-B14F-4D97-AF65-F5344CB8AC3E}">
        <p14:creationId xmlns:p14="http://schemas.microsoft.com/office/powerpoint/2010/main" val="414171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3</a:t>
            </a:fld>
            <a:endParaRPr lang="en-US" dirty="0"/>
          </a:p>
        </p:txBody>
      </p:sp>
    </p:spTree>
    <p:extLst>
      <p:ext uri="{BB962C8B-B14F-4D97-AF65-F5344CB8AC3E}">
        <p14:creationId xmlns:p14="http://schemas.microsoft.com/office/powerpoint/2010/main" val="17165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256DC2-9CA3-4986-A4E1-25CFFA22E919}" type="slidenum">
              <a:rPr lang="en-US" altLang="en-US">
                <a:latin typeface="Arial" panose="020B0604020202020204" pitchFamily="34" charset="0"/>
              </a:rPr>
              <a:pPr>
                <a:spcBef>
                  <a:spcPct val="0"/>
                </a:spcBef>
              </a:pPr>
              <a:t>10</a:t>
            </a:fld>
            <a:endParaRPr lang="en-US" altLang="en-US" dirty="0">
              <a:latin typeface="Arial" panose="020B0604020202020204" pitchFamily="34" charset="0"/>
            </a:endParaRPr>
          </a:p>
        </p:txBody>
      </p:sp>
    </p:spTree>
    <p:extLst>
      <p:ext uri="{BB962C8B-B14F-4D97-AF65-F5344CB8AC3E}">
        <p14:creationId xmlns:p14="http://schemas.microsoft.com/office/powerpoint/2010/main" val="389120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12</a:t>
            </a:fld>
            <a:endParaRPr lang="en-US" dirty="0"/>
          </a:p>
        </p:txBody>
      </p:sp>
    </p:spTree>
    <p:extLst>
      <p:ext uri="{BB962C8B-B14F-4D97-AF65-F5344CB8AC3E}">
        <p14:creationId xmlns:p14="http://schemas.microsoft.com/office/powerpoint/2010/main" val="4159375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e Are ICF">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718126" y="1741448"/>
            <a:ext cx="1848875" cy="1497822"/>
          </a:xfrm>
          <a:prstGeom prst="rect">
            <a:avLst/>
          </a:prstGeom>
        </p:spPr>
      </p:pic>
      <p:sp>
        <p:nvSpPr>
          <p:cNvPr id="8" name="Text Placeholder 7"/>
          <p:cNvSpPr>
            <a:spLocks noGrp="1"/>
          </p:cNvSpPr>
          <p:nvPr>
            <p:ph type="body" sz="quarter" idx="11" hasCustomPrompt="1"/>
          </p:nvPr>
        </p:nvSpPr>
        <p:spPr>
          <a:xfrm>
            <a:off x="914400" y="7032887"/>
            <a:ext cx="3649210" cy="674437"/>
          </a:xfrm>
        </p:spPr>
        <p:txBody>
          <a:bodyPr lIns="0" tIns="0" rIns="0" bIns="0"/>
          <a:lstStyle>
            <a:lvl1pPr marL="0" indent="0">
              <a:buNone/>
              <a:defRPr b="0"/>
            </a:lvl1pPr>
          </a:lstStyle>
          <a:p>
            <a:pPr lvl="0"/>
            <a:r>
              <a:rPr lang="en-US"/>
              <a:t>Date</a:t>
            </a:r>
          </a:p>
        </p:txBody>
      </p:sp>
      <p:sp>
        <p:nvSpPr>
          <p:cNvPr id="10" name="Picture Placeholder 9"/>
          <p:cNvSpPr>
            <a:spLocks noGrp="1"/>
          </p:cNvSpPr>
          <p:nvPr>
            <p:ph type="pic" sz="quarter" idx="12" hasCustomPrompt="1"/>
          </p:nvPr>
        </p:nvSpPr>
        <p:spPr>
          <a:xfrm>
            <a:off x="917997" y="4572000"/>
            <a:ext cx="3670781" cy="1828800"/>
          </a:xfrm>
        </p:spPr>
        <p:txBody>
          <a:bodyPr lIns="0" tIns="0" rIns="0" bIns="0"/>
          <a:lstStyle>
            <a:lvl1pPr marL="0" indent="0">
              <a:buNone/>
              <a:defRPr b="0" baseline="0"/>
            </a:lvl1pPr>
          </a:lstStyle>
          <a:p>
            <a:r>
              <a:rPr lang="en-US" dirty="0"/>
              <a:t>Company Logo</a:t>
            </a:r>
          </a:p>
        </p:txBody>
      </p:sp>
      <p:sp>
        <p:nvSpPr>
          <p:cNvPr id="11" name="TextBox 10"/>
          <p:cNvSpPr txBox="1"/>
          <p:nvPr userDrawn="1"/>
        </p:nvSpPr>
        <p:spPr>
          <a:xfrm>
            <a:off x="927301" y="2360882"/>
            <a:ext cx="2790825" cy="915718"/>
          </a:xfrm>
          <a:prstGeom prst="rect">
            <a:avLst/>
          </a:prstGeom>
        </p:spPr>
        <p:txBody>
          <a:bodyPr wrap="square" lIns="0" tIns="0" rIns="0" bIns="0" rtlCol="0">
            <a:noAutofit/>
          </a:bodyPr>
          <a:lstStyle/>
          <a:p>
            <a:pPr marL="0" indent="0">
              <a:spcBef>
                <a:spcPts val="1200"/>
              </a:spcBef>
              <a:spcAft>
                <a:spcPts val="0"/>
              </a:spcAft>
              <a:buNone/>
            </a:pPr>
            <a:r>
              <a:rPr lang="en-US" sz="7200" b="0" dirty="0">
                <a:solidFill>
                  <a:srgbClr val="768591"/>
                </a:solidFill>
              </a:rPr>
              <a:t>we</a:t>
            </a:r>
            <a:r>
              <a:rPr lang="en-US" sz="4800" b="0" dirty="0">
                <a:solidFill>
                  <a:srgbClr val="768591"/>
                </a:solidFill>
              </a:rPr>
              <a:t> </a:t>
            </a:r>
            <a:r>
              <a:rPr lang="en-US" sz="7200" b="0" dirty="0">
                <a:solidFill>
                  <a:srgbClr val="768591"/>
                </a:solidFill>
              </a:rPr>
              <a:t>are</a:t>
            </a:r>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l="33865" t="9336" r="2031" b="17634"/>
          <a:stretch/>
        </p:blipFill>
        <p:spPr>
          <a:xfrm rot="10800000" flipH="1">
            <a:off x="7139031" y="-33556"/>
            <a:ext cx="7491369" cy="8263156"/>
          </a:xfrm>
          <a:prstGeom prst="rect">
            <a:avLst/>
          </a:prstGeom>
        </p:spPr>
      </p:pic>
    </p:spTree>
    <p:extLst>
      <p:ext uri="{BB962C8B-B14F-4D97-AF65-F5344CB8AC3E}">
        <p14:creationId xmlns:p14="http://schemas.microsoft.com/office/powerpoint/2010/main" val="8484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Content Photo_No Beam">
    <p:spTree>
      <p:nvGrpSpPr>
        <p:cNvPr id="1" name=""/>
        <p:cNvGrpSpPr/>
        <p:nvPr/>
      </p:nvGrpSpPr>
      <p:grpSpPr>
        <a:xfrm>
          <a:off x="0" y="0"/>
          <a:ext cx="0" cy="0"/>
          <a:chOff x="0" y="0"/>
          <a:chExt cx="0" cy="0"/>
        </a:xfrm>
      </p:grpSpPr>
      <p:sp>
        <p:nvSpPr>
          <p:cNvPr id="2" name="Title 1"/>
          <p:cNvSpPr>
            <a:spLocks noGrp="1"/>
          </p:cNvSpPr>
          <p:nvPr>
            <p:ph type="title"/>
          </p:nvPr>
        </p:nvSpPr>
        <p:spPr>
          <a:xfrm>
            <a:off x="822325" y="481832"/>
            <a:ext cx="12806792" cy="1358069"/>
          </a:xfrm>
        </p:spPr>
        <p:txBody>
          <a:bodyPr/>
          <a:lstStyle/>
          <a:p>
            <a:r>
              <a:rPr lang="en-US"/>
              <a:t>Click to edit Master title style</a:t>
            </a:r>
          </a:p>
        </p:txBody>
      </p:sp>
      <p:sp>
        <p:nvSpPr>
          <p:cNvPr id="5" name="Content Placeholder 4"/>
          <p:cNvSpPr>
            <a:spLocks noGrp="1"/>
          </p:cNvSpPr>
          <p:nvPr>
            <p:ph sz="quarter" idx="11"/>
          </p:nvPr>
        </p:nvSpPr>
        <p:spPr>
          <a:xfrm>
            <a:off x="822325" y="2043955"/>
            <a:ext cx="6241863" cy="5073650"/>
          </a:xfrm>
        </p:spPr>
        <p:txBody>
          <a:bodyPr numCol="1" spcCol="457200">
            <a:noAutofit/>
          </a:bodyPr>
          <a:lstStyle/>
          <a:p>
            <a:pPr lvl="0"/>
            <a:r>
              <a:rPr lang="en-US"/>
              <a:t>Click to edit Master text styles</a:t>
            </a:r>
          </a:p>
          <a:p>
            <a:pPr lvl="1"/>
            <a:r>
              <a:rPr lang="en-US"/>
              <a:t>Second level</a:t>
            </a:r>
          </a:p>
          <a:p>
            <a:pPr lvl="2"/>
            <a:r>
              <a:rPr lang="en-US"/>
              <a:t>Third level</a:t>
            </a:r>
          </a:p>
        </p:txBody>
      </p:sp>
      <p:sp>
        <p:nvSpPr>
          <p:cNvPr id="7" name="Picture Placeholder 6"/>
          <p:cNvSpPr>
            <a:spLocks noGrp="1"/>
          </p:cNvSpPr>
          <p:nvPr>
            <p:ph type="pic" sz="quarter" idx="13"/>
          </p:nvPr>
        </p:nvSpPr>
        <p:spPr>
          <a:xfrm>
            <a:off x="7554408" y="2043955"/>
            <a:ext cx="6253032" cy="5073650"/>
          </a:xfrm>
        </p:spPr>
        <p:txBody>
          <a:bodyPr>
            <a:noAutofit/>
          </a:bodyPr>
          <a:lstStyle>
            <a:lvl1pPr marL="0" indent="0">
              <a:buNone/>
              <a:defRPr b="0"/>
            </a:lvl1pPr>
          </a:lstStyle>
          <a:p>
            <a:r>
              <a:rPr lang="en-US" dirty="0"/>
              <a:t>Click icon to add picture</a:t>
            </a:r>
          </a:p>
        </p:txBody>
      </p:sp>
      <p:sp>
        <p:nvSpPr>
          <p:cNvPr id="4" name="Rectangle 3"/>
          <p:cNvSpPr/>
          <p:nvPr userDrawn="1"/>
        </p:nvSpPr>
        <p:spPr>
          <a:xfrm>
            <a:off x="0" y="0"/>
            <a:ext cx="14630400" cy="240632"/>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Side">
    <p:spTree>
      <p:nvGrpSpPr>
        <p:cNvPr id="1" name=""/>
        <p:cNvGrpSpPr/>
        <p:nvPr/>
      </p:nvGrpSpPr>
      <p:grpSpPr>
        <a:xfrm>
          <a:off x="0" y="0"/>
          <a:ext cx="0" cy="0"/>
          <a:chOff x="0" y="0"/>
          <a:chExt cx="0" cy="0"/>
        </a:xfrm>
      </p:grpSpPr>
      <p:sp>
        <p:nvSpPr>
          <p:cNvPr id="2" name="Title 1"/>
          <p:cNvSpPr>
            <a:spLocks noGrp="1"/>
          </p:cNvSpPr>
          <p:nvPr>
            <p:ph type="title"/>
          </p:nvPr>
        </p:nvSpPr>
        <p:spPr>
          <a:xfrm>
            <a:off x="822959" y="914400"/>
            <a:ext cx="2978075" cy="6082145"/>
          </a:xfrm>
        </p:spPr>
        <p:txBody>
          <a:bodyPr anchor="b">
            <a:noAutofit/>
          </a:bodyPr>
          <a:lstStyle/>
          <a:p>
            <a:r>
              <a:rPr lang="en-US"/>
              <a:t>Click to edit Master title style</a:t>
            </a:r>
          </a:p>
        </p:txBody>
      </p:sp>
      <p:sp>
        <p:nvSpPr>
          <p:cNvPr id="5" name="Content Placeholder 4"/>
          <p:cNvSpPr>
            <a:spLocks noGrp="1"/>
          </p:cNvSpPr>
          <p:nvPr>
            <p:ph sz="quarter" idx="11"/>
          </p:nvPr>
        </p:nvSpPr>
        <p:spPr>
          <a:xfrm>
            <a:off x="4078224" y="914400"/>
            <a:ext cx="9827208" cy="6082145"/>
          </a:xfrm>
        </p:spPr>
        <p:txBody>
          <a:bodyPr>
            <a:noAutofit/>
          </a:bodyPr>
          <a:lstStyle/>
          <a:p>
            <a:pPr lvl="0"/>
            <a:r>
              <a:rPr lang="en-US"/>
              <a:t>Click to edit Master text styles</a:t>
            </a:r>
          </a:p>
          <a:p>
            <a:pPr lvl="1"/>
            <a:r>
              <a:rPr lang="en-US"/>
              <a:t>Second level</a:t>
            </a:r>
          </a:p>
          <a:p>
            <a:pPr lvl="2"/>
            <a:r>
              <a:rPr lang="en-US"/>
              <a:t>Third level</a:t>
            </a:r>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6"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Side 2col">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078224" y="914400"/>
            <a:ext cx="9637776" cy="6082144"/>
          </a:xfrm>
        </p:spPr>
        <p:txBody>
          <a:bodyPr numCol="2" spcCol="347472">
            <a:noAutofit/>
          </a:body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914400" y="914401"/>
            <a:ext cx="2978075" cy="6082144"/>
          </a:xfrm>
        </p:spPr>
        <p:txBody>
          <a:bodyPr lIns="0" tIns="0" rIns="0" bIns="0" anchor="b" anchorCtr="0">
            <a:noAutofit/>
          </a:bodyPr>
          <a:lstStyle/>
          <a:p>
            <a:r>
              <a:rPr lang="en-US"/>
              <a:t>Click to edit Master title style</a:t>
            </a:r>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7"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Numbered Side 2col">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078224" y="914400"/>
            <a:ext cx="9866376" cy="6082145"/>
          </a:xfrm>
        </p:spPr>
        <p:txBody>
          <a:bodyPr numCol="2" spcCol="347472">
            <a:noAutofit/>
          </a:bodyPr>
          <a:lstStyle>
            <a:lvl1pPr marL="403225" indent="-403225">
              <a:buFont typeface="+mj-lt"/>
              <a:buAutoNum type="arabicPeriod"/>
              <a:tabLst/>
              <a:defRPr/>
            </a:lvl1pPr>
            <a:lvl2pPr marL="806450" indent="-344488">
              <a:buFont typeface="+mj-lt"/>
              <a:buAutoNum type="alphaUcPeriod"/>
              <a:tabLst/>
              <a:defRPr/>
            </a:lvl2pPr>
            <a:lvl3pPr marL="1149350" indent="-342900">
              <a:buFont typeface="+mj-lt"/>
              <a:buAutoNum type="alphaLcParenR"/>
              <a:tabLst/>
              <a:defRPr/>
            </a:lvl3pPr>
            <a:lvl4pPr marL="1433513" indent="-239713">
              <a:tabLst/>
              <a:defRPr/>
            </a:lvl4pPr>
            <a:lvl5pPr marL="1657350" indent="-209550">
              <a:tabLst/>
              <a:defRPr/>
            </a:lvl5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914400" y="914401"/>
            <a:ext cx="2978075" cy="6082144"/>
          </a:xfrm>
        </p:spPr>
        <p:txBody>
          <a:bodyPr lIns="0" tIns="0" rIns="0" bIns="0" anchor="b" anchorCtr="0">
            <a:noAutofit/>
          </a:bodyPr>
          <a:lstStyle/>
          <a:p>
            <a:r>
              <a:rPr lang="en-US"/>
              <a:t>Click to edit Master title style</a:t>
            </a:r>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7"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Side Icon">
    <p:spTree>
      <p:nvGrpSpPr>
        <p:cNvPr id="1" name=""/>
        <p:cNvGrpSpPr/>
        <p:nvPr/>
      </p:nvGrpSpPr>
      <p:grpSpPr>
        <a:xfrm>
          <a:off x="0" y="0"/>
          <a:ext cx="0" cy="0"/>
          <a:chOff x="0" y="0"/>
          <a:chExt cx="0" cy="0"/>
        </a:xfrm>
      </p:grpSpPr>
      <p:sp>
        <p:nvSpPr>
          <p:cNvPr id="2" name="Title 1"/>
          <p:cNvSpPr>
            <a:spLocks noGrp="1"/>
          </p:cNvSpPr>
          <p:nvPr>
            <p:ph type="title"/>
          </p:nvPr>
        </p:nvSpPr>
        <p:spPr>
          <a:xfrm>
            <a:off x="914400" y="2923309"/>
            <a:ext cx="2978075" cy="4073235"/>
          </a:xfrm>
        </p:spPr>
        <p:txBody>
          <a:bodyPr lIns="0" tIns="0" rIns="0" bIns="0" anchor="b" anchorCtr="0">
            <a:noAutofit/>
          </a:bodyPr>
          <a:lstStyle/>
          <a:p>
            <a:r>
              <a:rPr lang="en-US"/>
              <a:t>Click to edit Master title style</a:t>
            </a:r>
          </a:p>
        </p:txBody>
      </p:sp>
      <p:sp>
        <p:nvSpPr>
          <p:cNvPr id="5" name="Content Placeholder 4"/>
          <p:cNvSpPr>
            <a:spLocks noGrp="1"/>
          </p:cNvSpPr>
          <p:nvPr>
            <p:ph sz="quarter" idx="11"/>
          </p:nvPr>
        </p:nvSpPr>
        <p:spPr>
          <a:xfrm>
            <a:off x="4078224" y="914400"/>
            <a:ext cx="9866376" cy="6082144"/>
          </a:xfrm>
        </p:spPr>
        <p:txBody>
          <a:bodyPr numCol="1" spcCol="347472">
            <a:noAutofit/>
          </a:bodyPr>
          <a:lstStyle>
            <a:lvl1pPr>
              <a:defRPr sz="2800" baseline="0"/>
            </a:lvl1pPr>
            <a:lvl2pPr>
              <a:defRPr sz="2000" baseline="0">
                <a:latin typeface="+mj-lt"/>
              </a:defRPr>
            </a:lvl2pPr>
            <a:lvl3pPr>
              <a:defRPr sz="2000" baseline="0">
                <a:latin typeface="+mj-lt"/>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7" name="Picture Placeholder 7"/>
          <p:cNvSpPr>
            <a:spLocks noGrp="1"/>
          </p:cNvSpPr>
          <p:nvPr>
            <p:ph type="pic" sz="quarter" idx="12" hasCustomPrompt="1"/>
          </p:nvPr>
        </p:nvSpPr>
        <p:spPr>
          <a:xfrm>
            <a:off x="914400" y="909005"/>
            <a:ext cx="1600200" cy="1600200"/>
          </a:xfrm>
          <a:prstGeom prst="rect">
            <a:avLst/>
          </a:prstGeom>
        </p:spPr>
        <p:txBody>
          <a:bodyPr/>
          <a:lstStyle>
            <a:lvl1pPr marL="0" indent="0">
              <a:buFontTx/>
              <a:buNone/>
              <a:defRPr b="0" i="0" baseline="0">
                <a:solidFill>
                  <a:srgbClr val="768591"/>
                </a:solidFill>
              </a:defRPr>
            </a:lvl1pPr>
          </a:lstStyle>
          <a:p>
            <a:r>
              <a:rPr lang="en-US" dirty="0"/>
              <a:t>Click to insert icon</a:t>
            </a:r>
          </a:p>
        </p:txBody>
      </p:sp>
      <p:sp>
        <p:nvSpPr>
          <p:cNvPr id="6"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Content Side ">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078223" y="914400"/>
            <a:ext cx="4745736" cy="6082145"/>
          </a:xfrm>
        </p:spPr>
        <p:txBody>
          <a:bodyPr numCol="1"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2"/>
          </p:nvPr>
        </p:nvSpPr>
        <p:spPr>
          <a:xfrm>
            <a:off x="9162288" y="914400"/>
            <a:ext cx="4743144" cy="6082145"/>
          </a:xfrm>
        </p:spPr>
        <p:txBody>
          <a:bodyPr numCol="1"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914400" y="914400"/>
            <a:ext cx="2978075" cy="6082145"/>
          </a:xfrm>
        </p:spPr>
        <p:txBody>
          <a:bodyPr lIns="0" tIns="0" rIns="0" bIns="0" anchor="b" anchorCtr="0">
            <a:noAutofit/>
          </a:bodyPr>
          <a:lstStyle/>
          <a:p>
            <a:r>
              <a:rPr lang="en-US"/>
              <a:t>Click to edit Master title style</a:t>
            </a:r>
          </a:p>
        </p:txBody>
      </p:sp>
      <p:sp>
        <p:nvSpPr>
          <p:cNvPr id="8"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9"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ide Text Photo">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078223" y="914400"/>
            <a:ext cx="4745736" cy="6082144"/>
          </a:xfrm>
        </p:spPr>
        <p:txBody>
          <a:bodyPr numCol="1"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9144000" y="915162"/>
            <a:ext cx="4800600" cy="6081382"/>
          </a:xfrm>
        </p:spPr>
        <p:txBody>
          <a:bodyPr>
            <a:noAutofit/>
          </a:bodyPr>
          <a:lstStyle>
            <a:lvl1pPr marL="0" indent="0">
              <a:buNone/>
              <a:defRPr b="0"/>
            </a:lvl1pPr>
          </a:lstStyle>
          <a:p>
            <a:r>
              <a:rPr lang="en-US" dirty="0"/>
              <a:t>Click icon to add picture</a:t>
            </a:r>
          </a:p>
        </p:txBody>
      </p:sp>
      <p:sp>
        <p:nvSpPr>
          <p:cNvPr id="6" name="Title 1"/>
          <p:cNvSpPr>
            <a:spLocks noGrp="1"/>
          </p:cNvSpPr>
          <p:nvPr>
            <p:ph type="title"/>
          </p:nvPr>
        </p:nvSpPr>
        <p:spPr>
          <a:xfrm>
            <a:off x="914400" y="914401"/>
            <a:ext cx="2978075" cy="6082144"/>
          </a:xfrm>
        </p:spPr>
        <p:txBody>
          <a:bodyPr lIns="0" tIns="0" rIns="0" bIns="0" anchor="b" anchorCtr="0">
            <a:noAutofit/>
          </a:bodyPr>
          <a:lstStyle/>
          <a:p>
            <a:r>
              <a:rPr lang="en-US"/>
              <a:t>Click to edit Master title style</a:t>
            </a:r>
          </a:p>
        </p:txBody>
      </p:sp>
      <p:sp>
        <p:nvSpPr>
          <p:cNvPr id="8"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9"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 Content Side Icon">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078223" y="914400"/>
            <a:ext cx="4745736" cy="6082144"/>
          </a:xfrm>
        </p:spPr>
        <p:txBody>
          <a:bodyPr numCol="1"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2"/>
          </p:nvPr>
        </p:nvSpPr>
        <p:spPr>
          <a:xfrm>
            <a:off x="9166482" y="914400"/>
            <a:ext cx="4553712" cy="6082144"/>
          </a:xfrm>
        </p:spPr>
        <p:txBody>
          <a:bodyPr numCol="1"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7"/>
          <p:cNvSpPr>
            <a:spLocks noGrp="1"/>
          </p:cNvSpPr>
          <p:nvPr>
            <p:ph type="pic" sz="quarter" idx="13" hasCustomPrompt="1"/>
          </p:nvPr>
        </p:nvSpPr>
        <p:spPr>
          <a:xfrm>
            <a:off x="914400" y="914400"/>
            <a:ext cx="1600200" cy="1600200"/>
          </a:xfrm>
          <a:prstGeom prst="rect">
            <a:avLst/>
          </a:prstGeom>
        </p:spPr>
        <p:txBody>
          <a:bodyPr lIns="0" tIns="0" rIns="0" bIns="0">
            <a:normAutofit/>
          </a:bodyPr>
          <a:lstStyle>
            <a:lvl1pPr marL="0" indent="0">
              <a:buFontTx/>
              <a:buNone/>
              <a:defRPr sz="1800" b="0" i="0" baseline="0">
                <a:solidFill>
                  <a:srgbClr val="768591"/>
                </a:solidFill>
              </a:defRPr>
            </a:lvl1pPr>
          </a:lstStyle>
          <a:p>
            <a:r>
              <a:rPr lang="en-US" dirty="0"/>
              <a:t>Click to insert icon</a:t>
            </a:r>
          </a:p>
        </p:txBody>
      </p:sp>
      <p:sp>
        <p:nvSpPr>
          <p:cNvPr id="8" name="Title 1"/>
          <p:cNvSpPr>
            <a:spLocks noGrp="1"/>
          </p:cNvSpPr>
          <p:nvPr>
            <p:ph type="title"/>
          </p:nvPr>
        </p:nvSpPr>
        <p:spPr>
          <a:xfrm>
            <a:off x="914400" y="3276599"/>
            <a:ext cx="2978075" cy="3719945"/>
          </a:xfrm>
        </p:spPr>
        <p:txBody>
          <a:bodyPr lIns="0" tIns="0" rIns="0" bIns="0" anchor="b" anchorCtr="0">
            <a:noAutofit/>
          </a:bodyPr>
          <a:lstStyle/>
          <a:p>
            <a:r>
              <a:rPr lang="en-US"/>
              <a:t>Click to edit Master title style</a:t>
            </a:r>
          </a:p>
        </p:txBody>
      </p:sp>
      <p:sp>
        <p:nvSpPr>
          <p:cNvPr id="9"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0"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572000" y="2667000"/>
            <a:ext cx="9144000" cy="4329544"/>
          </a:xfrm>
        </p:spPr>
        <p:txBody>
          <a:bodyPr numCol="2"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914400" y="2667001"/>
            <a:ext cx="2978075" cy="4329544"/>
          </a:xfrm>
        </p:spPr>
        <p:txBody>
          <a:bodyPr lIns="0" tIns="0" rIns="0" bIns="0" anchor="b" anchorCtr="0">
            <a:noAutofit/>
          </a:bodyPr>
          <a:lstStyle/>
          <a:p>
            <a:r>
              <a:rPr lang="en-US"/>
              <a:t>Click to edit Master title style</a:t>
            </a:r>
          </a:p>
        </p:txBody>
      </p:sp>
      <p:sp>
        <p:nvSpPr>
          <p:cNvPr id="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port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2959" y="863601"/>
            <a:ext cx="4053841" cy="2269067"/>
          </a:xfrm>
        </p:spPr>
        <p:txBody>
          <a:bodyPr anchor="t">
            <a:noAutofit/>
          </a:bodyPr>
          <a:lstStyle/>
          <a:p>
            <a:r>
              <a:rPr lang="en-US"/>
              <a:t>Table/Chart Title</a:t>
            </a:r>
          </a:p>
        </p:txBody>
      </p:sp>
      <p:sp>
        <p:nvSpPr>
          <p:cNvPr id="5" name="Content Placeholder 4"/>
          <p:cNvSpPr>
            <a:spLocks noGrp="1"/>
          </p:cNvSpPr>
          <p:nvPr>
            <p:ph sz="quarter" idx="11"/>
          </p:nvPr>
        </p:nvSpPr>
        <p:spPr>
          <a:xfrm>
            <a:off x="5290456" y="863600"/>
            <a:ext cx="8614975" cy="6357257"/>
          </a:xfrm>
        </p:spPr>
        <p:txBody>
          <a:bodyPr>
            <a:noAutofit/>
          </a:bodyPr>
          <a:lstStyle>
            <a:lvl1pPr marL="0" indent="0">
              <a:buNone/>
              <a:defRPr b="0"/>
            </a:lvl1pPr>
            <a:lvl2pPr marL="201930" indent="0">
              <a:buNone/>
              <a:defRPr b="0"/>
            </a:lvl2pPr>
            <a:lvl3pPr marL="480060" indent="0">
              <a:buNone/>
              <a:defRPr b="0"/>
            </a:lvl3pPr>
            <a:lvl4pPr marL="691516" indent="0">
              <a:buNone/>
              <a:defRPr b="0"/>
            </a:lvl4pPr>
            <a:lvl5pPr marL="889636" indent="0">
              <a:buNone/>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2"/>
          </p:nvPr>
        </p:nvSpPr>
        <p:spPr>
          <a:xfrm>
            <a:off x="827088" y="3488267"/>
            <a:ext cx="4049712" cy="3783389"/>
          </a:xfrm>
        </p:spPr>
        <p:txBody>
          <a:bodyPr>
            <a:noAutofit/>
          </a:bodyPr>
          <a:lstStyle>
            <a:lvl1pPr marL="0" indent="0">
              <a:buNone/>
              <a:defRPr b="0"/>
            </a:lvl1pPr>
            <a:lvl2pPr marL="201930" indent="0">
              <a:buNone/>
              <a:defRPr b="0"/>
            </a:lvl2pPr>
            <a:lvl3pPr marL="480060" indent="0">
              <a:buNone/>
              <a:defRPr b="0"/>
            </a:lvl3pPr>
            <a:lvl4pPr marL="691516" indent="0">
              <a:buNone/>
              <a:defRPr b="0"/>
            </a:lvl4pPr>
            <a:lvl5pPr marL="889636" indent="0">
              <a:buNone/>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9"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412580" y="7256773"/>
            <a:ext cx="3662598" cy="517479"/>
          </a:xfrm>
        </p:spPr>
        <p:txBody>
          <a:bodyPr lIns="0" tIns="0" rIns="0" bIns="0"/>
          <a:lstStyle>
            <a:lvl1pPr marL="0" indent="0">
              <a:lnSpc>
                <a:spcPct val="100000"/>
              </a:lnSpc>
              <a:spcBef>
                <a:spcPts val="0"/>
              </a:spcBef>
              <a:spcAft>
                <a:spcPts val="0"/>
              </a:spcAft>
              <a:buNone/>
              <a:defRPr sz="1800" b="0" spc="600">
                <a:solidFill>
                  <a:srgbClr val="768591"/>
                </a:solidFill>
              </a:defRPr>
            </a:lvl1pPr>
          </a:lstStyle>
          <a:p>
            <a:pPr lvl="0"/>
            <a:r>
              <a:rPr lang="en-US"/>
              <a:t>Date</a:t>
            </a:r>
          </a:p>
        </p:txBody>
      </p:sp>
      <p:pic>
        <p:nvPicPr>
          <p:cNvPr id="9" name="Picture 8"/>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harpenSoften amount="22000"/>
                    </a14:imgEffect>
                    <a14:imgEffect>
                      <a14:brightnessContrast bright="26000" contrast="-7000"/>
                    </a14:imgEffect>
                  </a14:imgLayer>
                </a14:imgProps>
              </a:ext>
              <a:ext uri="{28A0092B-C50C-407E-A947-70E740481C1C}">
                <a14:useLocalDpi xmlns:a14="http://schemas.microsoft.com/office/drawing/2010/main"/>
              </a:ext>
            </a:extLst>
          </a:blip>
          <a:srcRect l="6599" r="1520"/>
          <a:stretch/>
        </p:blipFill>
        <p:spPr>
          <a:xfrm flipH="1">
            <a:off x="3705082" y="1525228"/>
            <a:ext cx="10925316" cy="2520017"/>
          </a:xfrm>
          <a:prstGeom prst="rect">
            <a:avLst/>
          </a:prstGeom>
        </p:spPr>
      </p:pic>
      <p:grpSp>
        <p:nvGrpSpPr>
          <p:cNvPr id="12" name="Group 11"/>
          <p:cNvGrpSpPr/>
          <p:nvPr userDrawn="1"/>
        </p:nvGrpSpPr>
        <p:grpSpPr>
          <a:xfrm>
            <a:off x="0" y="1509194"/>
            <a:ext cx="6616706" cy="2551638"/>
            <a:chOff x="439911" y="1886916"/>
            <a:chExt cx="4689091" cy="2096705"/>
          </a:xfrm>
        </p:grpSpPr>
        <p:sp>
          <p:nvSpPr>
            <p:cNvPr id="13" name="Rectangle 12"/>
            <p:cNvSpPr/>
            <p:nvPr userDrawn="1"/>
          </p:nvSpPr>
          <p:spPr>
            <a:xfrm rot="16200000">
              <a:off x="1712843" y="2809480"/>
              <a:ext cx="2081391" cy="244322"/>
            </a:xfrm>
            <a:prstGeom prst="rect">
              <a:avLst/>
            </a:prstGeom>
            <a:solidFill>
              <a:srgbClr val="00AFAA"/>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4" name="Rectangle 13"/>
            <p:cNvSpPr/>
            <p:nvPr userDrawn="1"/>
          </p:nvSpPr>
          <p:spPr>
            <a:xfrm rot="16200000">
              <a:off x="799772" y="2739121"/>
              <a:ext cx="2081394" cy="385039"/>
            </a:xfrm>
            <a:prstGeom prst="rect">
              <a:avLst/>
            </a:prstGeom>
            <a:solidFill>
              <a:srgbClr val="00538B"/>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5" name="Rectangle 14"/>
            <p:cNvSpPr/>
            <p:nvPr userDrawn="1"/>
          </p:nvSpPr>
          <p:spPr>
            <a:xfrm rot="16200000">
              <a:off x="-401062" y="2739180"/>
              <a:ext cx="2085414" cy="403468"/>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6" name="Rectangle 15"/>
            <p:cNvSpPr/>
            <p:nvPr/>
          </p:nvSpPr>
          <p:spPr>
            <a:xfrm rot="16200000">
              <a:off x="2112483" y="2795214"/>
              <a:ext cx="2085407" cy="276865"/>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7" name="Rectangle 16"/>
            <p:cNvSpPr/>
            <p:nvPr/>
          </p:nvSpPr>
          <p:spPr>
            <a:xfrm rot="16200000">
              <a:off x="2897089" y="2836259"/>
              <a:ext cx="2085412" cy="194778"/>
            </a:xfrm>
            <a:prstGeom prst="rect">
              <a:avLst/>
            </a:prstGeom>
            <a:solidFill>
              <a:srgbClr val="79C969"/>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8" name="Rectangle 17"/>
            <p:cNvSpPr/>
            <p:nvPr/>
          </p:nvSpPr>
          <p:spPr>
            <a:xfrm rot="16200000">
              <a:off x="3775666" y="2849376"/>
              <a:ext cx="2081394" cy="164528"/>
            </a:xfrm>
            <a:prstGeom prst="rect">
              <a:avLst/>
            </a:prstGeom>
            <a:solidFill>
              <a:srgbClr val="F2993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9" name="Rectangle 18"/>
            <p:cNvSpPr/>
            <p:nvPr/>
          </p:nvSpPr>
          <p:spPr>
            <a:xfrm rot="16200000">
              <a:off x="4041119" y="2884452"/>
              <a:ext cx="2085419" cy="90347"/>
            </a:xfrm>
            <a:prstGeom prst="rect">
              <a:avLst/>
            </a:prstGeom>
            <a:solidFill>
              <a:srgbClr val="EB095F"/>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grpSp>
      <p:sp>
        <p:nvSpPr>
          <p:cNvPr id="2" name="Title 1"/>
          <p:cNvSpPr>
            <a:spLocks noGrp="1"/>
          </p:cNvSpPr>
          <p:nvPr>
            <p:ph type="title"/>
          </p:nvPr>
        </p:nvSpPr>
        <p:spPr>
          <a:xfrm>
            <a:off x="6411432" y="4500770"/>
            <a:ext cx="7317153" cy="1448473"/>
          </a:xfrm>
        </p:spPr>
        <p:txBody>
          <a:bodyPr lIns="0" tIns="0" rIns="0" anchor="t"/>
          <a:lstStyle>
            <a:lvl1pPr>
              <a:defRPr>
                <a:solidFill>
                  <a:srgbClr val="00538B"/>
                </a:solidFill>
              </a:defRPr>
            </a:lvl1pPr>
          </a:lstStyle>
          <a:p>
            <a:r>
              <a:rPr lang="en-US"/>
              <a:t>Click to edit Master title style</a:t>
            </a:r>
          </a:p>
        </p:txBody>
      </p:sp>
      <p:sp>
        <p:nvSpPr>
          <p:cNvPr id="7" name="Text Placeholder 6"/>
          <p:cNvSpPr>
            <a:spLocks noGrp="1"/>
          </p:cNvSpPr>
          <p:nvPr>
            <p:ph type="body" sz="quarter" idx="12" hasCustomPrompt="1"/>
          </p:nvPr>
        </p:nvSpPr>
        <p:spPr>
          <a:xfrm>
            <a:off x="6411432" y="6112815"/>
            <a:ext cx="7285165" cy="336315"/>
          </a:xfrm>
        </p:spPr>
        <p:txBody>
          <a:bodyPr lIns="0" tIns="0" rIns="0" bIns="0"/>
          <a:lstStyle>
            <a:lvl1pPr marL="0" indent="0">
              <a:lnSpc>
                <a:spcPct val="100000"/>
              </a:lnSpc>
              <a:spcBef>
                <a:spcPts val="0"/>
              </a:spcBef>
              <a:spcAft>
                <a:spcPts val="0"/>
              </a:spcAft>
              <a:buNone/>
              <a:defRPr sz="2400">
                <a:solidFill>
                  <a:srgbClr val="00538B"/>
                </a:solidFill>
              </a:defRPr>
            </a:lvl1pPr>
          </a:lstStyle>
          <a:p>
            <a:pPr lvl="0"/>
            <a:r>
              <a:rPr lang="en-US"/>
              <a:t>Presenter Name</a:t>
            </a:r>
          </a:p>
        </p:txBody>
      </p:sp>
      <p:sp>
        <p:nvSpPr>
          <p:cNvPr id="20" name="Text Placeholder 6"/>
          <p:cNvSpPr>
            <a:spLocks noGrp="1"/>
          </p:cNvSpPr>
          <p:nvPr>
            <p:ph type="body" sz="quarter" idx="13" hasCustomPrompt="1"/>
          </p:nvPr>
        </p:nvSpPr>
        <p:spPr>
          <a:xfrm>
            <a:off x="6411432" y="6539866"/>
            <a:ext cx="7293556" cy="434040"/>
          </a:xfrm>
        </p:spPr>
        <p:txBody>
          <a:bodyPr lIns="0" tIns="0" rIns="0" bIns="0"/>
          <a:lstStyle>
            <a:lvl1pPr marL="0" indent="0">
              <a:lnSpc>
                <a:spcPct val="100000"/>
              </a:lnSpc>
              <a:spcBef>
                <a:spcPts val="0"/>
              </a:spcBef>
              <a:spcAft>
                <a:spcPts val="0"/>
              </a:spcAft>
              <a:buNone/>
              <a:defRPr sz="1800" b="0">
                <a:solidFill>
                  <a:srgbClr val="00538B"/>
                </a:solidFill>
              </a:defRPr>
            </a:lvl1pPr>
          </a:lstStyle>
          <a:p>
            <a:pPr lvl="0"/>
            <a:r>
              <a:rPr lang="en-US"/>
              <a:t>Presenter Title, Department</a:t>
            </a:r>
          </a:p>
        </p:txBody>
      </p:sp>
      <p:sp>
        <p:nvSpPr>
          <p:cNvPr id="30" name="Rectangle 29"/>
          <p:cNvSpPr/>
          <p:nvPr userDrawn="1"/>
        </p:nvSpPr>
        <p:spPr>
          <a:xfrm>
            <a:off x="12865172" y="646332"/>
            <a:ext cx="939681" cy="289971"/>
          </a:xfrm>
          <a:prstGeom prst="rect">
            <a:avLst/>
          </a:prstGeom>
        </p:spPr>
        <p:txBody>
          <a:bodyPr wrap="none">
            <a:spAutoFit/>
          </a:bodyPr>
          <a:lstStyle/>
          <a:p>
            <a:pPr lvl="0"/>
            <a:r>
              <a:rPr lang="en-US" sz="1680" b="1" dirty="0">
                <a:solidFill>
                  <a:srgbClr val="768591"/>
                </a:solidFill>
                <a:latin typeface="Arial" charset="0"/>
                <a:ea typeface="Arial" charset="0"/>
                <a:cs typeface="Arial" charset="0"/>
              </a:rPr>
              <a:t>icf.com</a:t>
            </a:r>
          </a:p>
        </p:txBody>
      </p:sp>
      <p:grpSp>
        <p:nvGrpSpPr>
          <p:cNvPr id="34" name="Group 33"/>
          <p:cNvGrpSpPr/>
          <p:nvPr userDrawn="1"/>
        </p:nvGrpSpPr>
        <p:grpSpPr>
          <a:xfrm>
            <a:off x="918594" y="4526184"/>
            <a:ext cx="4639700" cy="1479100"/>
            <a:chOff x="646279" y="4481907"/>
            <a:chExt cx="4639700" cy="1479100"/>
          </a:xfrm>
        </p:grpSpPr>
        <p:pic>
          <p:nvPicPr>
            <p:cNvPr id="35" name="Picture 3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37104" y="4481907"/>
              <a:ext cx="1848875" cy="1479100"/>
            </a:xfrm>
            <a:prstGeom prst="rect">
              <a:avLst/>
            </a:prstGeom>
          </p:spPr>
        </p:pic>
        <p:sp>
          <p:nvSpPr>
            <p:cNvPr id="36" name="TextBox 35"/>
            <p:cNvSpPr txBox="1"/>
            <p:nvPr userDrawn="1"/>
          </p:nvSpPr>
          <p:spPr>
            <a:xfrm>
              <a:off x="646279" y="5004163"/>
              <a:ext cx="2790825" cy="915718"/>
            </a:xfrm>
            <a:prstGeom prst="rect">
              <a:avLst/>
            </a:prstGeom>
          </p:spPr>
          <p:txBody>
            <a:bodyPr wrap="square" lIns="0" tIns="0" rIns="0" bIns="0" rtlCol="0">
              <a:noAutofit/>
            </a:bodyPr>
            <a:lstStyle/>
            <a:p>
              <a:pPr marL="0" indent="0">
                <a:spcBef>
                  <a:spcPts val="1200"/>
                </a:spcBef>
                <a:spcAft>
                  <a:spcPts val="0"/>
                </a:spcAft>
                <a:buNone/>
              </a:pPr>
              <a:r>
                <a:rPr lang="en-US" sz="7200" b="0" dirty="0">
                  <a:solidFill>
                    <a:srgbClr val="768591"/>
                  </a:solidFill>
                </a:rPr>
                <a:t>we</a:t>
              </a:r>
              <a:r>
                <a:rPr lang="en-US" sz="4800" b="0" dirty="0">
                  <a:solidFill>
                    <a:srgbClr val="768591"/>
                  </a:solidFill>
                </a:rPr>
                <a:t> </a:t>
              </a:r>
              <a:r>
                <a:rPr lang="en-US" sz="7200" b="0" dirty="0">
                  <a:solidFill>
                    <a:srgbClr val="768591"/>
                  </a:solidFill>
                </a:rPr>
                <a:t>are</a:t>
              </a: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Title + Bullets">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5613991" y="1424763"/>
            <a:ext cx="8330609" cy="5643548"/>
          </a:xfrm>
        </p:spPr>
        <p:txBody>
          <a:bodyPr numCol="1" spcCol="347472">
            <a:noAutofit/>
          </a:bodyPr>
          <a:lstStyle>
            <a:lvl1pPr>
              <a:defRPr b="1"/>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5613991" cy="191386"/>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Picture Placeholder 8"/>
          <p:cNvSpPr>
            <a:spLocks noGrp="1"/>
          </p:cNvSpPr>
          <p:nvPr>
            <p:ph type="pic" sz="quarter" idx="12"/>
          </p:nvPr>
        </p:nvSpPr>
        <p:spPr>
          <a:xfrm>
            <a:off x="0" y="0"/>
            <a:ext cx="4891088" cy="7229475"/>
          </a:xfrm>
        </p:spPr>
        <p:txBody>
          <a:bodyPr/>
          <a:lstStyle>
            <a:lvl1pPr marL="0" indent="0">
              <a:buNone/>
              <a:defRPr b="0"/>
            </a:lvl1pPr>
          </a:lstStyle>
          <a:p>
            <a:r>
              <a:rPr lang="en-US" dirty="0"/>
              <a:t>Click icon to add picture</a:t>
            </a:r>
          </a:p>
        </p:txBody>
      </p:sp>
      <p:sp>
        <p:nvSpPr>
          <p:cNvPr id="2" name="Title 1"/>
          <p:cNvSpPr>
            <a:spLocks noGrp="1"/>
          </p:cNvSpPr>
          <p:nvPr>
            <p:ph type="title"/>
          </p:nvPr>
        </p:nvSpPr>
        <p:spPr>
          <a:xfrm>
            <a:off x="822959" y="813106"/>
            <a:ext cx="3621450" cy="6076792"/>
          </a:xfrm>
        </p:spPr>
        <p:txBody>
          <a:bodyPr anchor="ctr"/>
          <a:lstStyle>
            <a:lvl1pPr>
              <a:defRPr>
                <a:solidFill>
                  <a:schemeClr val="bg1"/>
                </a:solidFill>
              </a:defRPr>
            </a:lvl1pPr>
          </a:lstStyle>
          <a:p>
            <a:r>
              <a:rPr lang="en-US"/>
              <a:t>Click to edit Master title style</a:t>
            </a:r>
          </a:p>
        </p:txBody>
      </p:sp>
      <p:sp>
        <p:nvSpPr>
          <p:cNvPr id="12" name="Text Placeholder 11"/>
          <p:cNvSpPr>
            <a:spLocks noGrp="1"/>
          </p:cNvSpPr>
          <p:nvPr>
            <p:ph type="body" sz="quarter" idx="13"/>
          </p:nvPr>
        </p:nvSpPr>
        <p:spPr>
          <a:xfrm>
            <a:off x="5613399" y="489099"/>
            <a:ext cx="8331229" cy="791630"/>
          </a:xfrm>
        </p:spPr>
        <p:txBody>
          <a:bodyPr anchor="b">
            <a:noAutofit/>
          </a:bodyPr>
          <a:lstStyle>
            <a:lvl1pPr marL="0" indent="0">
              <a:buNone/>
              <a:defRPr sz="280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Click to edit Master text styles</a:t>
            </a:r>
          </a:p>
        </p:txBody>
      </p:sp>
      <p:sp>
        <p:nvSpPr>
          <p:cNvPr id="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Title + 2col Bullets">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5613991" y="1424763"/>
            <a:ext cx="8291441" cy="5643548"/>
          </a:xfrm>
        </p:spPr>
        <p:txBody>
          <a:bodyPr numCol="2" spcCol="347472">
            <a:noAutofit/>
          </a:bodyPr>
          <a:lstStyle>
            <a:lvl1pPr>
              <a:defRPr b="1"/>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5613991" cy="191386"/>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Picture Placeholder 8"/>
          <p:cNvSpPr>
            <a:spLocks noGrp="1"/>
          </p:cNvSpPr>
          <p:nvPr>
            <p:ph type="pic" sz="quarter" idx="12"/>
          </p:nvPr>
        </p:nvSpPr>
        <p:spPr>
          <a:xfrm>
            <a:off x="0" y="0"/>
            <a:ext cx="4891088" cy="7229475"/>
          </a:xfrm>
        </p:spPr>
        <p:txBody>
          <a:bodyPr/>
          <a:lstStyle>
            <a:lvl1pPr marL="0" indent="0">
              <a:buNone/>
              <a:defRPr b="0"/>
            </a:lvl1pPr>
          </a:lstStyle>
          <a:p>
            <a:r>
              <a:rPr lang="en-US" dirty="0"/>
              <a:t>Click icon to add picture</a:t>
            </a:r>
          </a:p>
        </p:txBody>
      </p:sp>
      <p:sp>
        <p:nvSpPr>
          <p:cNvPr id="2" name="Title 1"/>
          <p:cNvSpPr>
            <a:spLocks noGrp="1"/>
          </p:cNvSpPr>
          <p:nvPr>
            <p:ph type="title"/>
          </p:nvPr>
        </p:nvSpPr>
        <p:spPr>
          <a:xfrm>
            <a:off x="822959" y="813106"/>
            <a:ext cx="3621450" cy="6076792"/>
          </a:xfrm>
        </p:spPr>
        <p:txBody>
          <a:bodyPr anchor="ctr"/>
          <a:lstStyle>
            <a:lvl1pPr>
              <a:defRPr>
                <a:solidFill>
                  <a:schemeClr val="bg1"/>
                </a:solidFill>
              </a:defRPr>
            </a:lvl1pPr>
          </a:lstStyle>
          <a:p>
            <a:r>
              <a:rPr lang="en-US"/>
              <a:t>Click to edit Master title style</a:t>
            </a:r>
          </a:p>
        </p:txBody>
      </p:sp>
      <p:sp>
        <p:nvSpPr>
          <p:cNvPr id="12" name="Text Placeholder 11"/>
          <p:cNvSpPr>
            <a:spLocks noGrp="1"/>
          </p:cNvSpPr>
          <p:nvPr>
            <p:ph type="body" sz="quarter" idx="13"/>
          </p:nvPr>
        </p:nvSpPr>
        <p:spPr>
          <a:xfrm>
            <a:off x="5613399" y="489099"/>
            <a:ext cx="8292033" cy="791630"/>
          </a:xfrm>
        </p:spPr>
        <p:txBody>
          <a:bodyPr anchor="b">
            <a:noAutofit/>
          </a:bodyPr>
          <a:lstStyle>
            <a:lvl1pPr marL="0" indent="0">
              <a:buNone/>
              <a:defRPr sz="280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Click to edit Master text styles</a:t>
            </a:r>
          </a:p>
        </p:txBody>
      </p:sp>
      <p:sp>
        <p:nvSpPr>
          <p:cNvPr id="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F Presenters 2">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7401338" y="1145054"/>
            <a:ext cx="6504093" cy="2728596"/>
          </a:xfrm>
        </p:spPr>
        <p:txBody>
          <a:bodyPr numCol="1" spcCol="347472">
            <a:noAutofit/>
          </a:bodyPr>
          <a:lstStyle>
            <a:lvl1pPr marL="0" indent="0">
              <a:lnSpc>
                <a:spcPct val="100000"/>
              </a:lnSpc>
              <a:spcAft>
                <a:spcPts val="200"/>
              </a:spcAft>
              <a:buFontTx/>
              <a:buNone/>
              <a:defRPr sz="2000" b="0" baseline="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p:txBody>
      </p:sp>
      <p:sp>
        <p:nvSpPr>
          <p:cNvPr id="2" name="Title 1"/>
          <p:cNvSpPr>
            <a:spLocks noGrp="1"/>
          </p:cNvSpPr>
          <p:nvPr>
            <p:ph type="title"/>
          </p:nvPr>
        </p:nvSpPr>
        <p:spPr>
          <a:xfrm>
            <a:off x="822959" y="632389"/>
            <a:ext cx="3621450" cy="6421554"/>
          </a:xfrm>
        </p:spPr>
        <p:txBody>
          <a:bodyPr anchor="t">
            <a:noAutofit/>
          </a:bodyPr>
          <a:lstStyle>
            <a:lvl1pPr>
              <a:defRPr>
                <a:solidFill>
                  <a:srgbClr val="768591"/>
                </a:solidFill>
              </a:defRPr>
            </a:lvl1pPr>
          </a:lstStyle>
          <a:p>
            <a:r>
              <a:rPr lang="en-US"/>
              <a:t>Click to edit Master title style</a:t>
            </a:r>
          </a:p>
        </p:txBody>
      </p:sp>
      <p:sp>
        <p:nvSpPr>
          <p:cNvPr id="6" name="Picture Placeholder 5"/>
          <p:cNvSpPr>
            <a:spLocks noGrp="1" noChangeAspect="1"/>
          </p:cNvSpPr>
          <p:nvPr>
            <p:ph type="pic" sz="quarter" idx="12"/>
          </p:nvPr>
        </p:nvSpPr>
        <p:spPr>
          <a:xfrm>
            <a:off x="5119170" y="860854"/>
            <a:ext cx="2057401" cy="1821729"/>
          </a:xfrm>
        </p:spPr>
        <p:txBody>
          <a:bodyPr>
            <a:noAutofit/>
          </a:bodyPr>
          <a:lstStyle>
            <a:lvl1pPr marL="0" indent="0">
              <a:buNone/>
              <a:defRPr sz="2000" b="0"/>
            </a:lvl1pPr>
          </a:lstStyle>
          <a:p>
            <a:r>
              <a:rPr lang="en-US" dirty="0"/>
              <a:t>Click icon to add picture</a:t>
            </a:r>
          </a:p>
        </p:txBody>
      </p:sp>
      <p:sp>
        <p:nvSpPr>
          <p:cNvPr id="7" name="Rectangle 6"/>
          <p:cNvSpPr/>
          <p:nvPr userDrawn="1"/>
        </p:nvSpPr>
        <p:spPr>
          <a:xfrm>
            <a:off x="5119171" y="632389"/>
            <a:ext cx="2057400" cy="228600"/>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 Placeholder 11"/>
          <p:cNvSpPr>
            <a:spLocks noGrp="1"/>
          </p:cNvSpPr>
          <p:nvPr>
            <p:ph type="body" sz="quarter" idx="13"/>
          </p:nvPr>
        </p:nvSpPr>
        <p:spPr>
          <a:xfrm>
            <a:off x="7401339" y="533400"/>
            <a:ext cx="6504093" cy="430696"/>
          </a:xfrm>
        </p:spPr>
        <p:txBody>
          <a:bodyPr anchor="t">
            <a:noAutofit/>
          </a:bodyPr>
          <a:lstStyle>
            <a:lvl1pPr marL="0" indent="0">
              <a:lnSpc>
                <a:spcPct val="100000"/>
              </a:lnSpc>
              <a:spcAft>
                <a:spcPts val="200"/>
              </a:spcAft>
              <a:buNone/>
              <a:defRPr sz="2400" baseline="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Click to edit Master text styles</a:t>
            </a:r>
          </a:p>
        </p:txBody>
      </p:sp>
      <p:sp>
        <p:nvSpPr>
          <p:cNvPr id="13" name="Text Placeholder 11"/>
          <p:cNvSpPr>
            <a:spLocks noGrp="1"/>
          </p:cNvSpPr>
          <p:nvPr>
            <p:ph type="body" sz="quarter" idx="14" hasCustomPrompt="1"/>
          </p:nvPr>
        </p:nvSpPr>
        <p:spPr>
          <a:xfrm>
            <a:off x="5119170" y="2691762"/>
            <a:ext cx="2057401" cy="644027"/>
          </a:xfrm>
        </p:spPr>
        <p:txBody>
          <a:bodyPr anchor="t">
            <a:noAutofit/>
          </a:bodyPr>
          <a:lstStyle>
            <a:lvl1pPr marL="0" indent="0">
              <a:lnSpc>
                <a:spcPct val="100000"/>
              </a:lnSpc>
              <a:spcBef>
                <a:spcPts val="0"/>
              </a:spcBef>
              <a:spcAft>
                <a:spcPts val="0"/>
              </a:spcAft>
              <a:buNone/>
              <a:defRPr sz="200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14" name="Text Placeholder 11"/>
          <p:cNvSpPr>
            <a:spLocks noGrp="1"/>
          </p:cNvSpPr>
          <p:nvPr>
            <p:ph type="body" sz="quarter" idx="15" hasCustomPrompt="1"/>
          </p:nvPr>
        </p:nvSpPr>
        <p:spPr>
          <a:xfrm>
            <a:off x="5119170" y="3344967"/>
            <a:ext cx="2057401" cy="647571"/>
          </a:xfrm>
        </p:spPr>
        <p:txBody>
          <a:bodyPr anchor="t">
            <a:noAutofit/>
          </a:bodyPr>
          <a:lstStyle>
            <a:lvl1pPr marL="0" indent="0">
              <a:lnSpc>
                <a:spcPct val="100000"/>
              </a:lnSpc>
              <a:spcBef>
                <a:spcPts val="0"/>
              </a:spcBef>
              <a:spcAft>
                <a:spcPts val="0"/>
              </a:spcAft>
              <a:buNone/>
              <a:defRPr sz="2000" b="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Position</a:t>
            </a:r>
          </a:p>
        </p:txBody>
      </p:sp>
      <p:sp>
        <p:nvSpPr>
          <p:cNvPr id="21" name="Content Placeholder 4"/>
          <p:cNvSpPr>
            <a:spLocks noGrp="1"/>
          </p:cNvSpPr>
          <p:nvPr>
            <p:ph sz="quarter" idx="16"/>
          </p:nvPr>
        </p:nvSpPr>
        <p:spPr>
          <a:xfrm>
            <a:off x="7401338" y="4634246"/>
            <a:ext cx="6504093" cy="2853638"/>
          </a:xfrm>
        </p:spPr>
        <p:txBody>
          <a:bodyPr numCol="1" spcCol="347472">
            <a:noAutofit/>
          </a:bodyPr>
          <a:lstStyle>
            <a:lvl1pPr marL="0" indent="0">
              <a:lnSpc>
                <a:spcPct val="100000"/>
              </a:lnSpc>
              <a:spcAft>
                <a:spcPts val="200"/>
              </a:spcAft>
              <a:buFontTx/>
              <a:buNone/>
              <a:defRPr lang="en-US" sz="2000" b="0" kern="1200" baseline="0" dirty="0" smtClean="0">
                <a:solidFill>
                  <a:srgbClr val="768591"/>
                </a:solidFill>
                <a:latin typeface="+mn-lt"/>
                <a:ea typeface="+mn-ea"/>
                <a:cs typeface="+mn-cs"/>
              </a:defRPr>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p:txBody>
      </p:sp>
      <p:sp>
        <p:nvSpPr>
          <p:cNvPr id="22" name="Picture Placeholder 5"/>
          <p:cNvSpPr>
            <a:spLocks noGrp="1" noChangeAspect="1"/>
          </p:cNvSpPr>
          <p:nvPr>
            <p:ph type="pic" sz="quarter" idx="17"/>
          </p:nvPr>
        </p:nvSpPr>
        <p:spPr>
          <a:xfrm>
            <a:off x="5119170" y="4399742"/>
            <a:ext cx="2057401" cy="1821730"/>
          </a:xfrm>
        </p:spPr>
        <p:txBody>
          <a:bodyPr>
            <a:noAutofit/>
          </a:bodyPr>
          <a:lstStyle>
            <a:lvl1pPr marL="0" indent="0">
              <a:buNone/>
              <a:defRPr sz="2000" b="0"/>
            </a:lvl1pPr>
          </a:lstStyle>
          <a:p>
            <a:r>
              <a:rPr lang="en-US" dirty="0"/>
              <a:t>Click icon to add picture</a:t>
            </a:r>
          </a:p>
        </p:txBody>
      </p:sp>
      <p:sp>
        <p:nvSpPr>
          <p:cNvPr id="23" name="Rectangle 22"/>
          <p:cNvSpPr/>
          <p:nvPr userDrawn="1"/>
        </p:nvSpPr>
        <p:spPr>
          <a:xfrm>
            <a:off x="5119171" y="4171277"/>
            <a:ext cx="2057400" cy="228600"/>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Text Placeholder 11"/>
          <p:cNvSpPr>
            <a:spLocks noGrp="1"/>
          </p:cNvSpPr>
          <p:nvPr>
            <p:ph type="body" sz="quarter" idx="18"/>
          </p:nvPr>
        </p:nvSpPr>
        <p:spPr>
          <a:xfrm>
            <a:off x="7401339" y="4038600"/>
            <a:ext cx="6504093" cy="430696"/>
          </a:xfrm>
        </p:spPr>
        <p:txBody>
          <a:bodyPr anchor="t">
            <a:noAutofit/>
          </a:bodyPr>
          <a:lstStyle>
            <a:lvl1pPr marL="0" indent="0">
              <a:lnSpc>
                <a:spcPct val="100000"/>
              </a:lnSpc>
              <a:spcAft>
                <a:spcPts val="200"/>
              </a:spcAft>
              <a:buNone/>
              <a:defRPr lang="en-US" sz="2400" b="1" kern="1200" baseline="0" dirty="0">
                <a:solidFill>
                  <a:schemeClr val="accent2"/>
                </a:solidFill>
                <a:latin typeface="+mn-lt"/>
                <a:ea typeface="+mn-ea"/>
                <a:cs typeface="+mn-cs"/>
              </a:defRPr>
            </a:lvl1pPr>
            <a:lvl2pPr marL="201930" indent="0">
              <a:buNone/>
              <a:defRPr/>
            </a:lvl2pPr>
            <a:lvl3pPr marL="480060" indent="0">
              <a:buNone/>
              <a:defRPr/>
            </a:lvl3pPr>
            <a:lvl4pPr marL="691516" indent="0">
              <a:buNone/>
              <a:defRPr/>
            </a:lvl4pPr>
            <a:lvl5pPr marL="889636" indent="0">
              <a:buNone/>
              <a:defRPr/>
            </a:lvl5pPr>
          </a:lstStyle>
          <a:p>
            <a:pPr marL="0" lvl="0" indent="0" algn="l" defTabSz="548640" rtl="0" eaLnBrk="1" latinLnBrk="0" hangingPunct="1">
              <a:lnSpc>
                <a:spcPct val="100000"/>
              </a:lnSpc>
              <a:spcBef>
                <a:spcPts val="360"/>
              </a:spcBef>
              <a:spcAft>
                <a:spcPts val="200"/>
              </a:spcAft>
              <a:buClr>
                <a:schemeClr val="tx2"/>
              </a:buClr>
              <a:buFont typeface="Wingdings" charset="2"/>
              <a:buNone/>
            </a:pPr>
            <a:r>
              <a:rPr lang="en-US"/>
              <a:t>Click to edit Master text styles</a:t>
            </a:r>
          </a:p>
        </p:txBody>
      </p:sp>
      <p:sp>
        <p:nvSpPr>
          <p:cNvPr id="25" name="Text Placeholder 11"/>
          <p:cNvSpPr>
            <a:spLocks noGrp="1"/>
          </p:cNvSpPr>
          <p:nvPr>
            <p:ph type="body" sz="quarter" idx="19" hasCustomPrompt="1"/>
          </p:nvPr>
        </p:nvSpPr>
        <p:spPr>
          <a:xfrm>
            <a:off x="5119170" y="6230650"/>
            <a:ext cx="2057401" cy="644027"/>
          </a:xfrm>
        </p:spPr>
        <p:txBody>
          <a:bodyPr anchor="t">
            <a:noAutofit/>
          </a:bodyPr>
          <a:lstStyle>
            <a:lvl1pPr marL="0" indent="0">
              <a:lnSpc>
                <a:spcPct val="100000"/>
              </a:lnSpc>
              <a:spcBef>
                <a:spcPts val="0"/>
              </a:spcBef>
              <a:spcAft>
                <a:spcPts val="0"/>
              </a:spcAft>
              <a:buNone/>
              <a:defRPr sz="200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26" name="Text Placeholder 11"/>
          <p:cNvSpPr>
            <a:spLocks noGrp="1"/>
          </p:cNvSpPr>
          <p:nvPr>
            <p:ph type="body" sz="quarter" idx="20" hasCustomPrompt="1"/>
          </p:nvPr>
        </p:nvSpPr>
        <p:spPr>
          <a:xfrm>
            <a:off x="5119170" y="6883855"/>
            <a:ext cx="2057401" cy="647571"/>
          </a:xfrm>
        </p:spPr>
        <p:txBody>
          <a:bodyPr anchor="t">
            <a:noAutofit/>
          </a:bodyPr>
          <a:lstStyle>
            <a:lvl1pPr marL="0" indent="0">
              <a:lnSpc>
                <a:spcPct val="100000"/>
              </a:lnSpc>
              <a:spcBef>
                <a:spcPts val="0"/>
              </a:spcBef>
              <a:spcAft>
                <a:spcPts val="0"/>
              </a:spcAft>
              <a:buNone/>
              <a:defRPr sz="2000" b="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Position</a:t>
            </a:r>
          </a:p>
        </p:txBody>
      </p:sp>
      <p:sp>
        <p:nvSpPr>
          <p:cNvPr id="15"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6"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F Presenters 4">
    <p:spTree>
      <p:nvGrpSpPr>
        <p:cNvPr id="1" name=""/>
        <p:cNvGrpSpPr/>
        <p:nvPr/>
      </p:nvGrpSpPr>
      <p:grpSpPr>
        <a:xfrm>
          <a:off x="0" y="0"/>
          <a:ext cx="0" cy="0"/>
          <a:chOff x="0" y="0"/>
          <a:chExt cx="0" cy="0"/>
        </a:xfrm>
      </p:grpSpPr>
      <p:sp>
        <p:nvSpPr>
          <p:cNvPr id="6" name="Picture Placeholder 5"/>
          <p:cNvSpPr>
            <a:spLocks noGrp="1" noChangeAspect="1"/>
          </p:cNvSpPr>
          <p:nvPr>
            <p:ph type="pic" sz="quarter" idx="12"/>
          </p:nvPr>
        </p:nvSpPr>
        <p:spPr>
          <a:xfrm>
            <a:off x="4572000" y="632389"/>
            <a:ext cx="2057401" cy="1653611"/>
          </a:xfrm>
        </p:spPr>
        <p:txBody>
          <a:bodyPr lIns="0" tIns="0" rIns="0" bIns="0">
            <a:noAutofit/>
          </a:bodyPr>
          <a:lstStyle>
            <a:lvl1pPr marL="0" indent="0">
              <a:buNone/>
              <a:defRPr sz="1800" b="0"/>
            </a:lvl1pPr>
          </a:lstStyle>
          <a:p>
            <a:r>
              <a:rPr lang="en-US" dirty="0"/>
              <a:t>Click icon to add picture</a:t>
            </a:r>
          </a:p>
        </p:txBody>
      </p:sp>
      <p:sp>
        <p:nvSpPr>
          <p:cNvPr id="5" name="Content Placeholder 4"/>
          <p:cNvSpPr>
            <a:spLocks noGrp="1"/>
          </p:cNvSpPr>
          <p:nvPr>
            <p:ph sz="quarter" idx="11"/>
          </p:nvPr>
        </p:nvSpPr>
        <p:spPr>
          <a:xfrm>
            <a:off x="4572000" y="3523336"/>
            <a:ext cx="2057401" cy="4161980"/>
          </a:xfrm>
        </p:spPr>
        <p:txBody>
          <a:bodyPr lIns="0" rIns="0" numCol="1" spcCol="347472">
            <a:noAutofit/>
          </a:bodyPr>
          <a:lstStyle>
            <a:lvl1pPr>
              <a:lnSpc>
                <a:spcPct val="100000"/>
              </a:lnSpc>
              <a:spcAft>
                <a:spcPts val="200"/>
              </a:spcAft>
              <a:defRPr sz="1400" b="0"/>
            </a:lvl1pPr>
            <a:lvl2pPr algn="l" rtl="0" eaLnBrk="1" latinLnBrk="0" hangingPunct="1">
              <a:lnSpc>
                <a:spcPct val="100000"/>
              </a:lnSpc>
              <a:spcBef>
                <a:spcPts val="120"/>
              </a:spcBef>
              <a:spcAft>
                <a:spcPts val="200"/>
              </a:spcAft>
              <a:buClr>
                <a:srgbClr val="00A2E0"/>
              </a:buClr>
              <a:defRPr lang="en-US" sz="1400" b="0" kern="1200" baseline="0" dirty="0" smtClean="0">
                <a:solidFill>
                  <a:srgbClr val="768591"/>
                </a:solidFill>
                <a:latin typeface="Arial" charset="0"/>
                <a:ea typeface="+mn-ea"/>
                <a:cs typeface="+mn-cs"/>
              </a:defRPr>
            </a:lvl2pPr>
            <a:lvl3pPr algn="l" rtl="0" eaLnBrk="1" latinLnBrk="0" hangingPunct="1">
              <a:lnSpc>
                <a:spcPct val="100000"/>
              </a:lnSpc>
              <a:spcBef>
                <a:spcPts val="120"/>
              </a:spcBef>
              <a:spcAft>
                <a:spcPts val="200"/>
              </a:spcAft>
              <a:buClr>
                <a:srgbClr val="00A2E0"/>
              </a:buClr>
              <a:defRPr lang="en-US" sz="1400" b="0" kern="1200" baseline="0" dirty="0" smtClean="0">
                <a:solidFill>
                  <a:srgbClr val="768591"/>
                </a:solidFill>
                <a:latin typeface="Arial" charset="0"/>
                <a:ea typeface="+mn-ea"/>
                <a:cs typeface="+mn-cs"/>
              </a:defRPr>
            </a:lvl3pPr>
            <a:lvl4pPr>
              <a:lnSpc>
                <a:spcPct val="100000"/>
              </a:lnSpc>
              <a:spcAft>
                <a:spcPts val="200"/>
              </a:spcAft>
              <a:defRPr sz="1400" b="0"/>
            </a:lvl4pPr>
            <a:lvl5pPr>
              <a:lnSpc>
                <a:spcPct val="100000"/>
              </a:lnSpc>
              <a:spcAft>
                <a:spcPts val="200"/>
              </a:spcAft>
              <a:defRPr sz="1400" b="0"/>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822959" y="632389"/>
            <a:ext cx="3368041" cy="2263211"/>
          </a:xfrm>
        </p:spPr>
        <p:txBody>
          <a:bodyPr anchor="t">
            <a:noAutofit/>
          </a:bodyPr>
          <a:lstStyle>
            <a:lvl1pPr>
              <a:defRPr>
                <a:solidFill>
                  <a:srgbClr val="768591"/>
                </a:solidFill>
              </a:defRPr>
            </a:lvl1pPr>
          </a:lstStyle>
          <a:p>
            <a:r>
              <a:rPr lang="en-US"/>
              <a:t>Click to edit title style</a:t>
            </a:r>
          </a:p>
        </p:txBody>
      </p:sp>
      <p:sp>
        <p:nvSpPr>
          <p:cNvPr id="11" name="Text Placeholder 11"/>
          <p:cNvSpPr>
            <a:spLocks noGrp="1"/>
          </p:cNvSpPr>
          <p:nvPr>
            <p:ph type="body" sz="quarter" idx="13" hasCustomPrompt="1"/>
          </p:nvPr>
        </p:nvSpPr>
        <p:spPr>
          <a:xfrm>
            <a:off x="4572002" y="3115448"/>
            <a:ext cx="2057400" cy="365760"/>
          </a:xfrm>
        </p:spPr>
        <p:txBody>
          <a:bodyPr lIns="0" rIns="0" anchor="t">
            <a:noAutofit/>
          </a:bodyPr>
          <a:lstStyle>
            <a:lvl1pPr marL="0" indent="0">
              <a:lnSpc>
                <a:spcPct val="100000"/>
              </a:lnSpc>
              <a:spcAft>
                <a:spcPts val="200"/>
              </a:spcAft>
              <a:buNone/>
              <a:defRPr sz="1800" b="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years</a:t>
            </a:r>
          </a:p>
        </p:txBody>
      </p:sp>
      <p:sp>
        <p:nvSpPr>
          <p:cNvPr id="13" name="Text Placeholder 11"/>
          <p:cNvSpPr>
            <a:spLocks noGrp="1"/>
          </p:cNvSpPr>
          <p:nvPr>
            <p:ph type="body" sz="quarter" idx="14" hasCustomPrompt="1"/>
          </p:nvPr>
        </p:nvSpPr>
        <p:spPr>
          <a:xfrm>
            <a:off x="4572000" y="2461189"/>
            <a:ext cx="2057401" cy="644027"/>
          </a:xfrm>
        </p:spPr>
        <p:txBody>
          <a:bodyPr lIns="0" rIns="0" anchor="t">
            <a:noAutofit/>
          </a:bodyPr>
          <a:lstStyle>
            <a:lvl1pPr marL="0" indent="0">
              <a:lnSpc>
                <a:spcPct val="100000"/>
              </a:lnSpc>
              <a:spcBef>
                <a:spcPts val="0"/>
              </a:spcBef>
              <a:spcAft>
                <a:spcPts val="0"/>
              </a:spcAft>
              <a:buNone/>
              <a:defRPr sz="180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16" name="Text Placeholder 11"/>
          <p:cNvSpPr>
            <a:spLocks noGrp="1"/>
          </p:cNvSpPr>
          <p:nvPr>
            <p:ph type="body" sz="quarter" idx="15" hasCustomPrompt="1"/>
          </p:nvPr>
        </p:nvSpPr>
        <p:spPr>
          <a:xfrm>
            <a:off x="822959" y="3115448"/>
            <a:ext cx="3368041" cy="462969"/>
          </a:xfrm>
        </p:spPr>
        <p:txBody>
          <a:bodyPr anchor="t">
            <a:noAutofit/>
          </a:bodyPr>
          <a:lstStyle>
            <a:lvl1pPr marL="0" indent="0">
              <a:lnSpc>
                <a:spcPct val="100000"/>
              </a:lnSpc>
              <a:spcAft>
                <a:spcPts val="200"/>
              </a:spcAft>
              <a:buNone/>
              <a:defRPr sz="1800" b="0" baseline="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Years of Experience title here</a:t>
            </a:r>
          </a:p>
        </p:txBody>
      </p:sp>
      <p:sp>
        <p:nvSpPr>
          <p:cNvPr id="17" name="Picture Placeholder 5"/>
          <p:cNvSpPr>
            <a:spLocks noGrp="1" noChangeAspect="1"/>
          </p:cNvSpPr>
          <p:nvPr>
            <p:ph type="pic" sz="quarter" idx="16"/>
          </p:nvPr>
        </p:nvSpPr>
        <p:spPr>
          <a:xfrm>
            <a:off x="7064828" y="632389"/>
            <a:ext cx="2057401" cy="1653611"/>
          </a:xfrm>
        </p:spPr>
        <p:txBody>
          <a:bodyPr lIns="0" tIns="0" rIns="0" bIns="0">
            <a:noAutofit/>
          </a:bodyPr>
          <a:lstStyle>
            <a:lvl1pPr marL="0" indent="0">
              <a:buNone/>
              <a:defRPr sz="1800" b="0"/>
            </a:lvl1pPr>
          </a:lstStyle>
          <a:p>
            <a:r>
              <a:rPr lang="en-US" dirty="0"/>
              <a:t>Click icon to add picture</a:t>
            </a:r>
          </a:p>
        </p:txBody>
      </p:sp>
      <p:sp>
        <p:nvSpPr>
          <p:cNvPr id="18" name="Content Placeholder 4"/>
          <p:cNvSpPr>
            <a:spLocks noGrp="1"/>
          </p:cNvSpPr>
          <p:nvPr>
            <p:ph sz="quarter" idx="17"/>
          </p:nvPr>
        </p:nvSpPr>
        <p:spPr>
          <a:xfrm>
            <a:off x="7064827" y="3523336"/>
            <a:ext cx="2057401" cy="4161980"/>
          </a:xfrm>
        </p:spPr>
        <p:txBody>
          <a:bodyPr lIns="0" rIns="0" numCol="1" spcCol="347472">
            <a:noAutofit/>
          </a:bodyPr>
          <a:lstStyle>
            <a:lvl1pPr>
              <a:lnSpc>
                <a:spcPct val="100000"/>
              </a:lnSpc>
              <a:spcAft>
                <a:spcPts val="200"/>
              </a:spcAft>
              <a:defRPr sz="1400" b="0"/>
            </a:lvl1pPr>
            <a:lvl2pPr algn="l" rtl="0" eaLnBrk="1" latinLnBrk="0" hangingPunct="1">
              <a:lnSpc>
                <a:spcPct val="100000"/>
              </a:lnSpc>
              <a:spcBef>
                <a:spcPts val="120"/>
              </a:spcBef>
              <a:spcAft>
                <a:spcPts val="200"/>
              </a:spcAft>
              <a:buClr>
                <a:srgbClr val="00A2E0"/>
              </a:buClr>
              <a:defRPr lang="en-US" sz="1400" b="0" kern="1200" baseline="0" dirty="0" smtClean="0">
                <a:solidFill>
                  <a:srgbClr val="768591"/>
                </a:solidFill>
                <a:latin typeface="Arial" charset="0"/>
                <a:ea typeface="+mn-ea"/>
                <a:cs typeface="+mn-cs"/>
              </a:defRPr>
            </a:lvl2pPr>
            <a:lvl3pPr algn="l" rtl="0" eaLnBrk="1" latinLnBrk="0" hangingPunct="1">
              <a:lnSpc>
                <a:spcPct val="100000"/>
              </a:lnSpc>
              <a:spcBef>
                <a:spcPts val="120"/>
              </a:spcBef>
              <a:spcAft>
                <a:spcPts val="200"/>
              </a:spcAft>
              <a:buClr>
                <a:srgbClr val="00A2E0"/>
              </a:buClr>
              <a:defRPr lang="en-US" sz="1400" b="0" kern="1200" baseline="0" dirty="0" smtClean="0">
                <a:solidFill>
                  <a:srgbClr val="768591"/>
                </a:solidFill>
                <a:latin typeface="Arial" charset="0"/>
                <a:ea typeface="+mn-ea"/>
                <a:cs typeface="+mn-cs"/>
              </a:defRPr>
            </a:lvl3pPr>
            <a:lvl4pPr>
              <a:lnSpc>
                <a:spcPct val="100000"/>
              </a:lnSpc>
              <a:spcAft>
                <a:spcPts val="200"/>
              </a:spcAft>
              <a:defRPr sz="1400" b="0"/>
            </a:lvl4pPr>
            <a:lvl5pPr>
              <a:lnSpc>
                <a:spcPct val="100000"/>
              </a:lnSpc>
              <a:spcAft>
                <a:spcPts val="200"/>
              </a:spcAft>
              <a:defRPr sz="1400" b="0"/>
            </a:lvl5pPr>
          </a:lstStyle>
          <a:p>
            <a:pPr lvl="0"/>
            <a:r>
              <a:rPr lang="en-US"/>
              <a:t>Click to edit Master text styles</a:t>
            </a:r>
          </a:p>
          <a:p>
            <a:pPr lvl="1"/>
            <a:r>
              <a:rPr lang="en-US"/>
              <a:t>Second level</a:t>
            </a:r>
          </a:p>
          <a:p>
            <a:pPr lvl="2"/>
            <a:r>
              <a:rPr lang="en-US"/>
              <a:t>Third level</a:t>
            </a:r>
          </a:p>
        </p:txBody>
      </p:sp>
      <p:sp>
        <p:nvSpPr>
          <p:cNvPr id="19" name="Text Placeholder 11"/>
          <p:cNvSpPr>
            <a:spLocks noGrp="1"/>
          </p:cNvSpPr>
          <p:nvPr>
            <p:ph type="body" sz="quarter" idx="18" hasCustomPrompt="1"/>
          </p:nvPr>
        </p:nvSpPr>
        <p:spPr>
          <a:xfrm>
            <a:off x="7064829" y="3115448"/>
            <a:ext cx="2057400" cy="365760"/>
          </a:xfrm>
        </p:spPr>
        <p:txBody>
          <a:bodyPr lIns="0" rIns="0" anchor="t">
            <a:noAutofit/>
          </a:bodyPr>
          <a:lstStyle>
            <a:lvl1pPr marL="0" indent="0">
              <a:lnSpc>
                <a:spcPct val="100000"/>
              </a:lnSpc>
              <a:spcAft>
                <a:spcPts val="200"/>
              </a:spcAft>
              <a:buNone/>
              <a:defRPr sz="1800" b="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years</a:t>
            </a:r>
          </a:p>
        </p:txBody>
      </p:sp>
      <p:sp>
        <p:nvSpPr>
          <p:cNvPr id="20" name="Text Placeholder 11"/>
          <p:cNvSpPr>
            <a:spLocks noGrp="1"/>
          </p:cNvSpPr>
          <p:nvPr>
            <p:ph type="body" sz="quarter" idx="19" hasCustomPrompt="1"/>
          </p:nvPr>
        </p:nvSpPr>
        <p:spPr>
          <a:xfrm>
            <a:off x="7064827" y="2461189"/>
            <a:ext cx="2057401" cy="644027"/>
          </a:xfrm>
        </p:spPr>
        <p:txBody>
          <a:bodyPr lIns="0" rIns="0" anchor="t">
            <a:noAutofit/>
          </a:bodyPr>
          <a:lstStyle>
            <a:lvl1pPr marL="0" indent="0">
              <a:lnSpc>
                <a:spcPct val="100000"/>
              </a:lnSpc>
              <a:spcBef>
                <a:spcPts val="0"/>
              </a:spcBef>
              <a:spcAft>
                <a:spcPts val="0"/>
              </a:spcAft>
              <a:buNone/>
              <a:defRPr sz="180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27" name="Picture Placeholder 5"/>
          <p:cNvSpPr>
            <a:spLocks noGrp="1" noChangeAspect="1"/>
          </p:cNvSpPr>
          <p:nvPr>
            <p:ph type="pic" sz="quarter" idx="20"/>
          </p:nvPr>
        </p:nvSpPr>
        <p:spPr>
          <a:xfrm>
            <a:off x="9557656" y="632389"/>
            <a:ext cx="2057401" cy="1653611"/>
          </a:xfrm>
        </p:spPr>
        <p:txBody>
          <a:bodyPr lIns="0" tIns="0" rIns="0" bIns="0">
            <a:noAutofit/>
          </a:bodyPr>
          <a:lstStyle>
            <a:lvl1pPr marL="0" indent="0">
              <a:buNone/>
              <a:defRPr sz="1800" b="0"/>
            </a:lvl1pPr>
          </a:lstStyle>
          <a:p>
            <a:r>
              <a:rPr lang="en-US" dirty="0"/>
              <a:t>Click icon to add picture</a:t>
            </a:r>
          </a:p>
        </p:txBody>
      </p:sp>
      <p:sp>
        <p:nvSpPr>
          <p:cNvPr id="28" name="Content Placeholder 4"/>
          <p:cNvSpPr>
            <a:spLocks noGrp="1"/>
          </p:cNvSpPr>
          <p:nvPr>
            <p:ph sz="quarter" idx="21"/>
          </p:nvPr>
        </p:nvSpPr>
        <p:spPr>
          <a:xfrm>
            <a:off x="9557656" y="3523336"/>
            <a:ext cx="2057401" cy="4161980"/>
          </a:xfrm>
        </p:spPr>
        <p:txBody>
          <a:bodyPr lIns="0" rIns="0" numCol="1" spcCol="347472">
            <a:noAutofit/>
          </a:bodyPr>
          <a:lstStyle>
            <a:lvl1pPr>
              <a:lnSpc>
                <a:spcPct val="100000"/>
              </a:lnSpc>
              <a:spcAft>
                <a:spcPts val="200"/>
              </a:spcAft>
              <a:defRPr sz="1400" b="0"/>
            </a:lvl1pPr>
            <a:lvl2pPr algn="l" rtl="0" eaLnBrk="1" latinLnBrk="0" hangingPunct="1">
              <a:lnSpc>
                <a:spcPct val="100000"/>
              </a:lnSpc>
              <a:spcBef>
                <a:spcPts val="120"/>
              </a:spcBef>
              <a:spcAft>
                <a:spcPts val="200"/>
              </a:spcAft>
              <a:buClr>
                <a:srgbClr val="00A2E0"/>
              </a:buClr>
              <a:defRPr lang="en-US" sz="1400" b="0" kern="1200" baseline="0" dirty="0" smtClean="0">
                <a:solidFill>
                  <a:srgbClr val="768591"/>
                </a:solidFill>
                <a:latin typeface="Arial" charset="0"/>
                <a:ea typeface="+mn-ea"/>
                <a:cs typeface="+mn-cs"/>
              </a:defRPr>
            </a:lvl2pPr>
            <a:lvl3pPr algn="l" rtl="0" eaLnBrk="1" latinLnBrk="0" hangingPunct="1">
              <a:lnSpc>
                <a:spcPct val="100000"/>
              </a:lnSpc>
              <a:spcBef>
                <a:spcPts val="120"/>
              </a:spcBef>
              <a:spcAft>
                <a:spcPts val="200"/>
              </a:spcAft>
              <a:buClr>
                <a:srgbClr val="00A2E0"/>
              </a:buClr>
              <a:defRPr lang="en-US" sz="1400" b="0" kern="1200" baseline="0" dirty="0" smtClean="0">
                <a:solidFill>
                  <a:srgbClr val="768591"/>
                </a:solidFill>
                <a:latin typeface="Arial" charset="0"/>
                <a:ea typeface="+mn-ea"/>
                <a:cs typeface="+mn-cs"/>
              </a:defRPr>
            </a:lvl3pPr>
            <a:lvl4pPr>
              <a:lnSpc>
                <a:spcPct val="100000"/>
              </a:lnSpc>
              <a:spcAft>
                <a:spcPts val="200"/>
              </a:spcAft>
              <a:defRPr sz="1400" b="0"/>
            </a:lvl4pPr>
            <a:lvl5pPr>
              <a:lnSpc>
                <a:spcPct val="100000"/>
              </a:lnSpc>
              <a:spcAft>
                <a:spcPts val="200"/>
              </a:spcAft>
              <a:defRPr sz="1400" b="0"/>
            </a:lvl5pPr>
          </a:lstStyle>
          <a:p>
            <a:pPr lvl="0"/>
            <a:r>
              <a:rPr lang="en-US"/>
              <a:t>Click to edit Master text styles</a:t>
            </a:r>
          </a:p>
          <a:p>
            <a:pPr lvl="1"/>
            <a:r>
              <a:rPr lang="en-US"/>
              <a:t>Second level</a:t>
            </a:r>
          </a:p>
          <a:p>
            <a:pPr lvl="2"/>
            <a:r>
              <a:rPr lang="en-US"/>
              <a:t>Third level</a:t>
            </a:r>
          </a:p>
        </p:txBody>
      </p:sp>
      <p:sp>
        <p:nvSpPr>
          <p:cNvPr id="29" name="Text Placeholder 11"/>
          <p:cNvSpPr>
            <a:spLocks noGrp="1"/>
          </p:cNvSpPr>
          <p:nvPr>
            <p:ph type="body" sz="quarter" idx="22" hasCustomPrompt="1"/>
          </p:nvPr>
        </p:nvSpPr>
        <p:spPr>
          <a:xfrm>
            <a:off x="9557658" y="3115448"/>
            <a:ext cx="2057400" cy="365760"/>
          </a:xfrm>
        </p:spPr>
        <p:txBody>
          <a:bodyPr lIns="0" rIns="0" anchor="t">
            <a:noAutofit/>
          </a:bodyPr>
          <a:lstStyle>
            <a:lvl1pPr marL="0" indent="0">
              <a:lnSpc>
                <a:spcPct val="100000"/>
              </a:lnSpc>
              <a:spcAft>
                <a:spcPts val="200"/>
              </a:spcAft>
              <a:buNone/>
              <a:defRPr sz="1800" b="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years</a:t>
            </a:r>
          </a:p>
        </p:txBody>
      </p:sp>
      <p:sp>
        <p:nvSpPr>
          <p:cNvPr id="30" name="Text Placeholder 11"/>
          <p:cNvSpPr>
            <a:spLocks noGrp="1"/>
          </p:cNvSpPr>
          <p:nvPr>
            <p:ph type="body" sz="quarter" idx="23" hasCustomPrompt="1"/>
          </p:nvPr>
        </p:nvSpPr>
        <p:spPr>
          <a:xfrm>
            <a:off x="9557656" y="2461189"/>
            <a:ext cx="2057401" cy="644027"/>
          </a:xfrm>
        </p:spPr>
        <p:txBody>
          <a:bodyPr lIns="0" rIns="0" anchor="t">
            <a:noAutofit/>
          </a:bodyPr>
          <a:lstStyle>
            <a:lvl1pPr marL="0" indent="0">
              <a:lnSpc>
                <a:spcPct val="100000"/>
              </a:lnSpc>
              <a:spcBef>
                <a:spcPts val="0"/>
              </a:spcBef>
              <a:spcAft>
                <a:spcPts val="0"/>
              </a:spcAft>
              <a:buNone/>
              <a:defRPr sz="180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31" name="Picture Placeholder 5"/>
          <p:cNvSpPr>
            <a:spLocks noGrp="1" noChangeAspect="1"/>
          </p:cNvSpPr>
          <p:nvPr>
            <p:ph type="pic" sz="quarter" idx="24"/>
          </p:nvPr>
        </p:nvSpPr>
        <p:spPr>
          <a:xfrm>
            <a:off x="12050484" y="632389"/>
            <a:ext cx="2057401" cy="1653611"/>
          </a:xfrm>
        </p:spPr>
        <p:txBody>
          <a:bodyPr lIns="0" tIns="0" rIns="0" bIns="0">
            <a:noAutofit/>
          </a:bodyPr>
          <a:lstStyle>
            <a:lvl1pPr marL="0" indent="0">
              <a:buNone/>
              <a:defRPr sz="1800" b="0"/>
            </a:lvl1pPr>
          </a:lstStyle>
          <a:p>
            <a:r>
              <a:rPr lang="en-US" dirty="0"/>
              <a:t>Click icon to add picture</a:t>
            </a:r>
          </a:p>
        </p:txBody>
      </p:sp>
      <p:sp>
        <p:nvSpPr>
          <p:cNvPr id="32" name="Content Placeholder 4"/>
          <p:cNvSpPr>
            <a:spLocks noGrp="1"/>
          </p:cNvSpPr>
          <p:nvPr>
            <p:ph sz="quarter" idx="25"/>
          </p:nvPr>
        </p:nvSpPr>
        <p:spPr>
          <a:xfrm>
            <a:off x="12050484" y="3523336"/>
            <a:ext cx="2057401" cy="4161980"/>
          </a:xfrm>
        </p:spPr>
        <p:txBody>
          <a:bodyPr lIns="0" rIns="0" numCol="1" spcCol="347472">
            <a:noAutofit/>
          </a:bodyPr>
          <a:lstStyle>
            <a:lvl1pPr>
              <a:lnSpc>
                <a:spcPct val="100000"/>
              </a:lnSpc>
              <a:spcAft>
                <a:spcPts val="200"/>
              </a:spcAft>
              <a:defRPr sz="1400" b="0"/>
            </a:lvl1pPr>
            <a:lvl2pPr>
              <a:lnSpc>
                <a:spcPct val="100000"/>
              </a:lnSpc>
              <a:spcAft>
                <a:spcPts val="200"/>
              </a:spcAft>
              <a:buClr>
                <a:srgbClr val="00A2E0"/>
              </a:buClr>
              <a:defRPr sz="1400" b="0"/>
            </a:lvl2pPr>
            <a:lvl3pPr>
              <a:lnSpc>
                <a:spcPct val="100000"/>
              </a:lnSpc>
              <a:spcAft>
                <a:spcPts val="200"/>
              </a:spcAft>
              <a:buClr>
                <a:srgbClr val="00A2E0"/>
              </a:buClr>
              <a:defRPr sz="1400" b="0"/>
            </a:lvl3pPr>
            <a:lvl4pPr>
              <a:lnSpc>
                <a:spcPct val="100000"/>
              </a:lnSpc>
              <a:spcAft>
                <a:spcPts val="200"/>
              </a:spcAft>
              <a:defRPr sz="1400" b="0"/>
            </a:lvl4pPr>
            <a:lvl5pPr>
              <a:lnSpc>
                <a:spcPct val="100000"/>
              </a:lnSpc>
              <a:spcAft>
                <a:spcPts val="200"/>
              </a:spcAft>
              <a:defRPr sz="1400" b="0"/>
            </a:lvl5pPr>
          </a:lstStyle>
          <a:p>
            <a:pPr lvl="0"/>
            <a:r>
              <a:rPr lang="en-US"/>
              <a:t>Click to edit Master text styles</a:t>
            </a:r>
          </a:p>
          <a:p>
            <a:pPr lvl="1"/>
            <a:r>
              <a:rPr lang="en-US"/>
              <a:t>Second level</a:t>
            </a:r>
          </a:p>
          <a:p>
            <a:pPr lvl="2"/>
            <a:r>
              <a:rPr lang="en-US"/>
              <a:t>Third level</a:t>
            </a:r>
          </a:p>
        </p:txBody>
      </p:sp>
      <p:sp>
        <p:nvSpPr>
          <p:cNvPr id="33" name="Text Placeholder 11"/>
          <p:cNvSpPr>
            <a:spLocks noGrp="1"/>
          </p:cNvSpPr>
          <p:nvPr>
            <p:ph type="body" sz="quarter" idx="26" hasCustomPrompt="1"/>
          </p:nvPr>
        </p:nvSpPr>
        <p:spPr>
          <a:xfrm>
            <a:off x="12050486" y="3115448"/>
            <a:ext cx="2057400" cy="365760"/>
          </a:xfrm>
        </p:spPr>
        <p:txBody>
          <a:bodyPr lIns="0" rIns="0" anchor="t">
            <a:noAutofit/>
          </a:bodyPr>
          <a:lstStyle>
            <a:lvl1pPr marL="0" indent="0">
              <a:lnSpc>
                <a:spcPct val="100000"/>
              </a:lnSpc>
              <a:spcAft>
                <a:spcPts val="200"/>
              </a:spcAft>
              <a:buNone/>
              <a:defRPr sz="1800" b="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years</a:t>
            </a:r>
          </a:p>
        </p:txBody>
      </p:sp>
      <p:sp>
        <p:nvSpPr>
          <p:cNvPr id="34" name="Text Placeholder 11"/>
          <p:cNvSpPr>
            <a:spLocks noGrp="1"/>
          </p:cNvSpPr>
          <p:nvPr>
            <p:ph type="body" sz="quarter" idx="27" hasCustomPrompt="1"/>
          </p:nvPr>
        </p:nvSpPr>
        <p:spPr>
          <a:xfrm>
            <a:off x="12050484" y="2461189"/>
            <a:ext cx="2057401" cy="644027"/>
          </a:xfrm>
        </p:spPr>
        <p:txBody>
          <a:bodyPr lIns="0" rIns="0" anchor="t">
            <a:noAutofit/>
          </a:bodyPr>
          <a:lstStyle>
            <a:lvl1pPr marL="0" indent="0">
              <a:lnSpc>
                <a:spcPct val="100000"/>
              </a:lnSpc>
              <a:spcBef>
                <a:spcPts val="0"/>
              </a:spcBef>
              <a:spcAft>
                <a:spcPts val="0"/>
              </a:spcAft>
              <a:buNone/>
              <a:defRPr sz="1800">
                <a:solidFill>
                  <a:schemeClr val="tx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21" name="Slide Number Placeholder 1"/>
          <p:cNvSpPr>
            <a:spLocks noGrp="1"/>
          </p:cNvSpPr>
          <p:nvPr>
            <p:ph type="sldNum" sz="quarter" idx="4"/>
          </p:nvPr>
        </p:nvSpPr>
        <p:spPr>
          <a:xfrm>
            <a:off x="12841357" y="7727444"/>
            <a:ext cx="878837" cy="254506"/>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22" name="Footer Placeholder 6"/>
          <p:cNvSpPr>
            <a:spLocks noGrp="1"/>
          </p:cNvSpPr>
          <p:nvPr>
            <p:ph type="ftr" sz="quarter" idx="3"/>
          </p:nvPr>
        </p:nvSpPr>
        <p:spPr>
          <a:xfrm>
            <a:off x="5906198" y="7727444"/>
            <a:ext cx="6428337" cy="254506"/>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up no icon">
    <p:spTree>
      <p:nvGrpSpPr>
        <p:cNvPr id="1" name=""/>
        <p:cNvGrpSpPr/>
        <p:nvPr/>
      </p:nvGrpSpPr>
      <p:grpSpPr>
        <a:xfrm>
          <a:off x="0" y="0"/>
          <a:ext cx="0" cy="0"/>
          <a:chOff x="0" y="0"/>
          <a:chExt cx="0" cy="0"/>
        </a:xfrm>
      </p:grpSpPr>
      <p:sp>
        <p:nvSpPr>
          <p:cNvPr id="7" name="Rectangle 6"/>
          <p:cNvSpPr/>
          <p:nvPr userDrawn="1"/>
        </p:nvSpPr>
        <p:spPr>
          <a:xfrm>
            <a:off x="0" y="0"/>
            <a:ext cx="14630400" cy="1598064"/>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endParaRPr lang="en-US" dirty="0"/>
          </a:p>
        </p:txBody>
      </p:sp>
      <p:sp>
        <p:nvSpPr>
          <p:cNvPr id="5" name="Content Placeholder 4"/>
          <p:cNvSpPr>
            <a:spLocks noGrp="1"/>
          </p:cNvSpPr>
          <p:nvPr>
            <p:ph sz="quarter" idx="11"/>
          </p:nvPr>
        </p:nvSpPr>
        <p:spPr>
          <a:xfrm>
            <a:off x="457200" y="3023133"/>
            <a:ext cx="6803136"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4" hasCustomPrompt="1"/>
          </p:nvPr>
        </p:nvSpPr>
        <p:spPr>
          <a:xfrm>
            <a:off x="457200" y="457200"/>
            <a:ext cx="6803136"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23" name="Text Placeholder 11"/>
          <p:cNvSpPr>
            <a:spLocks noGrp="1"/>
          </p:cNvSpPr>
          <p:nvPr>
            <p:ph type="body" sz="quarter" idx="15" hasCustomPrompt="1"/>
          </p:nvPr>
        </p:nvSpPr>
        <p:spPr>
          <a:xfrm>
            <a:off x="457200" y="1598064"/>
            <a:ext cx="6803136" cy="1080087"/>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25" name="Content Placeholder 4"/>
          <p:cNvSpPr>
            <a:spLocks noGrp="1"/>
          </p:cNvSpPr>
          <p:nvPr>
            <p:ph sz="quarter" idx="17"/>
          </p:nvPr>
        </p:nvSpPr>
        <p:spPr>
          <a:xfrm>
            <a:off x="7505598" y="3023133"/>
            <a:ext cx="6803136"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p:cNvSpPr>
            <a:spLocks noGrp="1"/>
          </p:cNvSpPr>
          <p:nvPr>
            <p:ph type="body" sz="quarter" idx="18" hasCustomPrompt="1"/>
          </p:nvPr>
        </p:nvSpPr>
        <p:spPr>
          <a:xfrm>
            <a:off x="7505598" y="457200"/>
            <a:ext cx="6803136"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35" name="Text Placeholder 11"/>
          <p:cNvSpPr>
            <a:spLocks noGrp="1"/>
          </p:cNvSpPr>
          <p:nvPr>
            <p:ph type="body" sz="quarter" idx="19" hasCustomPrompt="1"/>
          </p:nvPr>
        </p:nvSpPr>
        <p:spPr>
          <a:xfrm>
            <a:off x="7505598" y="1598064"/>
            <a:ext cx="6803136" cy="1080086"/>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9"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0"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up no icon">
    <p:spTree>
      <p:nvGrpSpPr>
        <p:cNvPr id="1" name=""/>
        <p:cNvGrpSpPr/>
        <p:nvPr/>
      </p:nvGrpSpPr>
      <p:grpSpPr>
        <a:xfrm>
          <a:off x="0" y="0"/>
          <a:ext cx="0" cy="0"/>
          <a:chOff x="0" y="0"/>
          <a:chExt cx="0" cy="0"/>
        </a:xfrm>
      </p:grpSpPr>
      <p:sp>
        <p:nvSpPr>
          <p:cNvPr id="7" name="Rectangle 6"/>
          <p:cNvSpPr/>
          <p:nvPr userDrawn="1"/>
        </p:nvSpPr>
        <p:spPr>
          <a:xfrm>
            <a:off x="0" y="0"/>
            <a:ext cx="14630400" cy="2743200"/>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p>
        </p:txBody>
      </p:sp>
      <p:sp>
        <p:nvSpPr>
          <p:cNvPr id="5" name="Content Placeholder 4"/>
          <p:cNvSpPr>
            <a:spLocks noGrp="1"/>
          </p:cNvSpPr>
          <p:nvPr>
            <p:ph sz="quarter" idx="11"/>
          </p:nvPr>
        </p:nvSpPr>
        <p:spPr>
          <a:xfrm>
            <a:off x="479585" y="2988187"/>
            <a:ext cx="4416552"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p:txBody>
      </p:sp>
      <p:sp>
        <p:nvSpPr>
          <p:cNvPr id="13" name="Text Placeholder 11"/>
          <p:cNvSpPr>
            <a:spLocks noGrp="1"/>
          </p:cNvSpPr>
          <p:nvPr>
            <p:ph type="body" sz="quarter" idx="14" hasCustomPrompt="1"/>
          </p:nvPr>
        </p:nvSpPr>
        <p:spPr>
          <a:xfrm>
            <a:off x="533400" y="397039"/>
            <a:ext cx="4416552"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23" name="Text Placeholder 11"/>
          <p:cNvSpPr>
            <a:spLocks noGrp="1"/>
          </p:cNvSpPr>
          <p:nvPr>
            <p:ph type="body" sz="quarter" idx="15" hasCustomPrompt="1"/>
          </p:nvPr>
        </p:nvSpPr>
        <p:spPr>
          <a:xfrm>
            <a:off x="533400" y="1554842"/>
            <a:ext cx="4416552" cy="917280"/>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25" name="Content Placeholder 4"/>
          <p:cNvSpPr>
            <a:spLocks noGrp="1"/>
          </p:cNvSpPr>
          <p:nvPr>
            <p:ph sz="quarter" idx="17"/>
          </p:nvPr>
        </p:nvSpPr>
        <p:spPr>
          <a:xfrm>
            <a:off x="5284529" y="2988187"/>
            <a:ext cx="4390187"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p:txBody>
      </p:sp>
      <p:sp>
        <p:nvSpPr>
          <p:cNvPr id="26" name="Text Placeholder 11"/>
          <p:cNvSpPr>
            <a:spLocks noGrp="1"/>
          </p:cNvSpPr>
          <p:nvPr>
            <p:ph type="body" sz="quarter" idx="18" hasCustomPrompt="1"/>
          </p:nvPr>
        </p:nvSpPr>
        <p:spPr>
          <a:xfrm>
            <a:off x="5293665" y="397039"/>
            <a:ext cx="4416552"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35" name="Text Placeholder 11"/>
          <p:cNvSpPr>
            <a:spLocks noGrp="1"/>
          </p:cNvSpPr>
          <p:nvPr>
            <p:ph type="body" sz="quarter" idx="19" hasCustomPrompt="1"/>
          </p:nvPr>
        </p:nvSpPr>
        <p:spPr>
          <a:xfrm>
            <a:off x="5293665" y="1554842"/>
            <a:ext cx="4416552" cy="917280"/>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37" name="Content Placeholder 4"/>
          <p:cNvSpPr>
            <a:spLocks noGrp="1"/>
          </p:cNvSpPr>
          <p:nvPr>
            <p:ph sz="quarter" idx="21"/>
          </p:nvPr>
        </p:nvSpPr>
        <p:spPr>
          <a:xfrm>
            <a:off x="10062594" y="2988187"/>
            <a:ext cx="4116897"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p:txBody>
      </p:sp>
      <p:sp>
        <p:nvSpPr>
          <p:cNvPr id="38" name="Text Placeholder 11"/>
          <p:cNvSpPr>
            <a:spLocks noGrp="1"/>
          </p:cNvSpPr>
          <p:nvPr>
            <p:ph type="body" sz="quarter" idx="22" hasCustomPrompt="1"/>
          </p:nvPr>
        </p:nvSpPr>
        <p:spPr>
          <a:xfrm>
            <a:off x="10066920" y="397039"/>
            <a:ext cx="4416552"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39" name="Text Placeholder 11"/>
          <p:cNvSpPr>
            <a:spLocks noGrp="1"/>
          </p:cNvSpPr>
          <p:nvPr>
            <p:ph type="body" sz="quarter" idx="23" hasCustomPrompt="1"/>
          </p:nvPr>
        </p:nvSpPr>
        <p:spPr>
          <a:xfrm>
            <a:off x="10066920" y="1554842"/>
            <a:ext cx="4416552" cy="917280"/>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12"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4"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up no icon">
    <p:spTree>
      <p:nvGrpSpPr>
        <p:cNvPr id="1" name=""/>
        <p:cNvGrpSpPr/>
        <p:nvPr/>
      </p:nvGrpSpPr>
      <p:grpSpPr>
        <a:xfrm>
          <a:off x="0" y="0"/>
          <a:ext cx="0" cy="0"/>
          <a:chOff x="0" y="0"/>
          <a:chExt cx="0" cy="0"/>
        </a:xfrm>
      </p:grpSpPr>
      <p:sp>
        <p:nvSpPr>
          <p:cNvPr id="7" name="Rectangle 6"/>
          <p:cNvSpPr/>
          <p:nvPr userDrawn="1"/>
        </p:nvSpPr>
        <p:spPr>
          <a:xfrm>
            <a:off x="0" y="0"/>
            <a:ext cx="14630400" cy="274320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Content Placeholder 4"/>
          <p:cNvSpPr>
            <a:spLocks noGrp="1"/>
          </p:cNvSpPr>
          <p:nvPr>
            <p:ph sz="quarter" idx="11"/>
          </p:nvPr>
        </p:nvSpPr>
        <p:spPr>
          <a:xfrm>
            <a:off x="471879" y="2975603"/>
            <a:ext cx="3304134"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4"/>
          <p:cNvSpPr>
            <a:spLocks noGrp="1"/>
          </p:cNvSpPr>
          <p:nvPr>
            <p:ph sz="quarter" idx="17"/>
          </p:nvPr>
        </p:nvSpPr>
        <p:spPr>
          <a:xfrm>
            <a:off x="4015557" y="2988187"/>
            <a:ext cx="3331457"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4"/>
          <p:cNvSpPr>
            <a:spLocks noGrp="1"/>
          </p:cNvSpPr>
          <p:nvPr>
            <p:ph sz="quarter" idx="21"/>
          </p:nvPr>
        </p:nvSpPr>
        <p:spPr>
          <a:xfrm>
            <a:off x="7607889" y="2988187"/>
            <a:ext cx="3310128"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4"/>
          <p:cNvSpPr>
            <a:spLocks noGrp="1"/>
          </p:cNvSpPr>
          <p:nvPr>
            <p:ph sz="quarter" idx="25"/>
          </p:nvPr>
        </p:nvSpPr>
        <p:spPr>
          <a:xfrm>
            <a:off x="11178892" y="2994654"/>
            <a:ext cx="3000599" cy="4339597"/>
          </a:xfrm>
        </p:spPr>
        <p:txBody>
          <a:bodyPr lIns="0" tIns="0" rIns="0" b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p:cNvSpPr>
            <a:spLocks noGrp="1"/>
          </p:cNvSpPr>
          <p:nvPr>
            <p:ph type="body" sz="quarter" idx="14" hasCustomPrompt="1"/>
          </p:nvPr>
        </p:nvSpPr>
        <p:spPr>
          <a:xfrm>
            <a:off x="465886" y="453189"/>
            <a:ext cx="3310127"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17" name="Text Placeholder 11"/>
          <p:cNvSpPr>
            <a:spLocks noGrp="1"/>
          </p:cNvSpPr>
          <p:nvPr>
            <p:ph type="body" sz="quarter" idx="15" hasCustomPrompt="1"/>
          </p:nvPr>
        </p:nvSpPr>
        <p:spPr>
          <a:xfrm>
            <a:off x="465886" y="1610991"/>
            <a:ext cx="3310127" cy="1136221"/>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36" name="Text Placeholder 11"/>
          <p:cNvSpPr>
            <a:spLocks noGrp="1"/>
          </p:cNvSpPr>
          <p:nvPr>
            <p:ph type="body" sz="quarter" idx="26" hasCustomPrompt="1"/>
          </p:nvPr>
        </p:nvSpPr>
        <p:spPr>
          <a:xfrm>
            <a:off x="4036888" y="453189"/>
            <a:ext cx="3310127"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40" name="Text Placeholder 11"/>
          <p:cNvSpPr>
            <a:spLocks noGrp="1"/>
          </p:cNvSpPr>
          <p:nvPr>
            <p:ph type="body" sz="quarter" idx="27" hasCustomPrompt="1"/>
          </p:nvPr>
        </p:nvSpPr>
        <p:spPr>
          <a:xfrm>
            <a:off x="4036888" y="1610991"/>
            <a:ext cx="3310127" cy="1136221"/>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41" name="Text Placeholder 11"/>
          <p:cNvSpPr>
            <a:spLocks noGrp="1"/>
          </p:cNvSpPr>
          <p:nvPr>
            <p:ph type="body" sz="quarter" idx="28" hasCustomPrompt="1"/>
          </p:nvPr>
        </p:nvSpPr>
        <p:spPr>
          <a:xfrm>
            <a:off x="7607890" y="453189"/>
            <a:ext cx="3310127"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45" name="Text Placeholder 11"/>
          <p:cNvSpPr>
            <a:spLocks noGrp="1"/>
          </p:cNvSpPr>
          <p:nvPr>
            <p:ph type="body" sz="quarter" idx="29" hasCustomPrompt="1"/>
          </p:nvPr>
        </p:nvSpPr>
        <p:spPr>
          <a:xfrm>
            <a:off x="7607890" y="1610991"/>
            <a:ext cx="3310127" cy="1136221"/>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46" name="Text Placeholder 11"/>
          <p:cNvSpPr>
            <a:spLocks noGrp="1"/>
          </p:cNvSpPr>
          <p:nvPr>
            <p:ph type="body" sz="quarter" idx="30" hasCustomPrompt="1"/>
          </p:nvPr>
        </p:nvSpPr>
        <p:spPr>
          <a:xfrm>
            <a:off x="11178892" y="453189"/>
            <a:ext cx="3000599"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47" name="Text Placeholder 11"/>
          <p:cNvSpPr>
            <a:spLocks noGrp="1"/>
          </p:cNvSpPr>
          <p:nvPr>
            <p:ph type="body" sz="quarter" idx="31" hasCustomPrompt="1"/>
          </p:nvPr>
        </p:nvSpPr>
        <p:spPr>
          <a:xfrm>
            <a:off x="11178892" y="1610991"/>
            <a:ext cx="3000599" cy="1136221"/>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15"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up no icon">
    <p:spTree>
      <p:nvGrpSpPr>
        <p:cNvPr id="1" name=""/>
        <p:cNvGrpSpPr/>
        <p:nvPr/>
      </p:nvGrpSpPr>
      <p:grpSpPr>
        <a:xfrm>
          <a:off x="0" y="0"/>
          <a:ext cx="0" cy="0"/>
          <a:chOff x="0" y="0"/>
          <a:chExt cx="0" cy="0"/>
        </a:xfrm>
      </p:grpSpPr>
      <p:sp>
        <p:nvSpPr>
          <p:cNvPr id="7" name="Rectangle 6"/>
          <p:cNvSpPr/>
          <p:nvPr userDrawn="1"/>
        </p:nvSpPr>
        <p:spPr>
          <a:xfrm>
            <a:off x="0" y="0"/>
            <a:ext cx="14630400" cy="2743200"/>
          </a:xfrm>
          <a:prstGeom prst="rect">
            <a:avLst/>
          </a:prstGeom>
          <a:solidFill>
            <a:srgbClr val="00538B"/>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Content Placeholder 4"/>
          <p:cNvSpPr>
            <a:spLocks noGrp="1"/>
          </p:cNvSpPr>
          <p:nvPr>
            <p:ph sz="quarter" idx="11"/>
          </p:nvPr>
        </p:nvSpPr>
        <p:spPr>
          <a:xfrm>
            <a:off x="469941" y="2984393"/>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4"/>
          <p:cNvSpPr>
            <a:spLocks noGrp="1"/>
          </p:cNvSpPr>
          <p:nvPr>
            <p:ph sz="quarter" idx="17"/>
          </p:nvPr>
        </p:nvSpPr>
        <p:spPr>
          <a:xfrm>
            <a:off x="3325090" y="2984393"/>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4"/>
          <p:cNvSpPr>
            <a:spLocks noGrp="1"/>
          </p:cNvSpPr>
          <p:nvPr>
            <p:ph sz="quarter" idx="21"/>
          </p:nvPr>
        </p:nvSpPr>
        <p:spPr>
          <a:xfrm>
            <a:off x="6180239" y="2984393"/>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4"/>
          <p:cNvSpPr>
            <a:spLocks noGrp="1"/>
          </p:cNvSpPr>
          <p:nvPr>
            <p:ph sz="quarter" idx="25"/>
          </p:nvPr>
        </p:nvSpPr>
        <p:spPr>
          <a:xfrm>
            <a:off x="9035388" y="2984393"/>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4"/>
          <p:cNvSpPr>
            <a:spLocks noGrp="1"/>
          </p:cNvSpPr>
          <p:nvPr>
            <p:ph sz="quarter" idx="29"/>
          </p:nvPr>
        </p:nvSpPr>
        <p:spPr>
          <a:xfrm>
            <a:off x="11890537" y="2984393"/>
            <a:ext cx="2288954"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14" hasCustomPrompt="1"/>
          </p:nvPr>
        </p:nvSpPr>
        <p:spPr>
          <a:xfrm>
            <a:off x="470798" y="429804"/>
            <a:ext cx="2560319"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20" name="Text Placeholder 11"/>
          <p:cNvSpPr>
            <a:spLocks noGrp="1"/>
          </p:cNvSpPr>
          <p:nvPr>
            <p:ph type="body" sz="quarter" idx="15" hasCustomPrompt="1"/>
          </p:nvPr>
        </p:nvSpPr>
        <p:spPr>
          <a:xfrm>
            <a:off x="470798" y="1587607"/>
            <a:ext cx="2560319" cy="1100126"/>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28" name="Text Placeholder 11"/>
          <p:cNvSpPr>
            <a:spLocks noGrp="1"/>
          </p:cNvSpPr>
          <p:nvPr>
            <p:ph type="body" sz="quarter" idx="30" hasCustomPrompt="1"/>
          </p:nvPr>
        </p:nvSpPr>
        <p:spPr>
          <a:xfrm>
            <a:off x="3325947" y="429804"/>
            <a:ext cx="2560319"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29" name="Text Placeholder 11"/>
          <p:cNvSpPr>
            <a:spLocks noGrp="1"/>
          </p:cNvSpPr>
          <p:nvPr>
            <p:ph type="body" sz="quarter" idx="31" hasCustomPrompt="1"/>
          </p:nvPr>
        </p:nvSpPr>
        <p:spPr>
          <a:xfrm>
            <a:off x="3325947" y="1587607"/>
            <a:ext cx="2560319" cy="1100126"/>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30" name="Text Placeholder 11"/>
          <p:cNvSpPr>
            <a:spLocks noGrp="1"/>
          </p:cNvSpPr>
          <p:nvPr>
            <p:ph type="body" sz="quarter" idx="32" hasCustomPrompt="1"/>
          </p:nvPr>
        </p:nvSpPr>
        <p:spPr>
          <a:xfrm>
            <a:off x="6181096" y="429804"/>
            <a:ext cx="2560319"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31" name="Text Placeholder 11"/>
          <p:cNvSpPr>
            <a:spLocks noGrp="1"/>
          </p:cNvSpPr>
          <p:nvPr>
            <p:ph type="body" sz="quarter" idx="33" hasCustomPrompt="1"/>
          </p:nvPr>
        </p:nvSpPr>
        <p:spPr>
          <a:xfrm>
            <a:off x="6181096" y="1587607"/>
            <a:ext cx="2560319" cy="1100126"/>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32" name="Text Placeholder 11"/>
          <p:cNvSpPr>
            <a:spLocks noGrp="1"/>
          </p:cNvSpPr>
          <p:nvPr>
            <p:ph type="body" sz="quarter" idx="34" hasCustomPrompt="1"/>
          </p:nvPr>
        </p:nvSpPr>
        <p:spPr>
          <a:xfrm>
            <a:off x="9036245" y="429804"/>
            <a:ext cx="2560319"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33" name="Text Placeholder 11"/>
          <p:cNvSpPr>
            <a:spLocks noGrp="1"/>
          </p:cNvSpPr>
          <p:nvPr>
            <p:ph type="body" sz="quarter" idx="35" hasCustomPrompt="1"/>
          </p:nvPr>
        </p:nvSpPr>
        <p:spPr>
          <a:xfrm>
            <a:off x="9036245" y="1587607"/>
            <a:ext cx="2560319" cy="1100126"/>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34" name="Text Placeholder 11"/>
          <p:cNvSpPr>
            <a:spLocks noGrp="1"/>
          </p:cNvSpPr>
          <p:nvPr>
            <p:ph type="body" sz="quarter" idx="36" hasCustomPrompt="1"/>
          </p:nvPr>
        </p:nvSpPr>
        <p:spPr>
          <a:xfrm>
            <a:off x="11891394" y="429804"/>
            <a:ext cx="2288097" cy="1031009"/>
          </a:xfrm>
        </p:spPr>
        <p:txBody>
          <a:bodyPr lIns="0" tIns="0" rIns="0" bIns="0" anchor="t">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36" name="Text Placeholder 11"/>
          <p:cNvSpPr>
            <a:spLocks noGrp="1"/>
          </p:cNvSpPr>
          <p:nvPr>
            <p:ph type="body" sz="quarter" idx="37" hasCustomPrompt="1"/>
          </p:nvPr>
        </p:nvSpPr>
        <p:spPr>
          <a:xfrm>
            <a:off x="11891394" y="1587607"/>
            <a:ext cx="2288097" cy="1100126"/>
          </a:xfrm>
        </p:spPr>
        <p:txBody>
          <a:bodyPr lIns="0" tIns="0" rIns="0" b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18"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21"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up comparison">
    <p:spTree>
      <p:nvGrpSpPr>
        <p:cNvPr id="1" name=""/>
        <p:cNvGrpSpPr/>
        <p:nvPr/>
      </p:nvGrpSpPr>
      <p:grpSpPr>
        <a:xfrm>
          <a:off x="0" y="0"/>
          <a:ext cx="0" cy="0"/>
          <a:chOff x="0" y="0"/>
          <a:chExt cx="0" cy="0"/>
        </a:xfrm>
      </p:grpSpPr>
      <p:sp>
        <p:nvSpPr>
          <p:cNvPr id="7" name="Rectangle 6"/>
          <p:cNvSpPr/>
          <p:nvPr userDrawn="1"/>
        </p:nvSpPr>
        <p:spPr>
          <a:xfrm>
            <a:off x="0" y="0"/>
            <a:ext cx="14630400" cy="2743200"/>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Picture Placeholder 5"/>
          <p:cNvSpPr>
            <a:spLocks noGrp="1" noChangeAspect="1"/>
          </p:cNvSpPr>
          <p:nvPr>
            <p:ph type="pic" sz="quarter" idx="12" hasCustomPrompt="1"/>
          </p:nvPr>
        </p:nvSpPr>
        <p:spPr>
          <a:xfrm>
            <a:off x="457202" y="342548"/>
            <a:ext cx="759112" cy="674766"/>
          </a:xfrm>
        </p:spPr>
        <p:txBody>
          <a:bodyPr>
            <a:noAutofit/>
          </a:bodyPr>
          <a:lstStyle>
            <a:lvl1pPr marL="0" indent="0">
              <a:buNone/>
              <a:defRPr sz="1400" b="0">
                <a:solidFill>
                  <a:schemeClr val="bg1"/>
                </a:solidFill>
              </a:defRPr>
            </a:lvl1pPr>
          </a:lstStyle>
          <a:p>
            <a:r>
              <a:rPr lang="en-US" dirty="0"/>
              <a:t>Picture</a:t>
            </a:r>
          </a:p>
        </p:txBody>
      </p:sp>
      <p:sp>
        <p:nvSpPr>
          <p:cNvPr id="5" name="Content Placeholder 4"/>
          <p:cNvSpPr>
            <a:spLocks noGrp="1"/>
          </p:cNvSpPr>
          <p:nvPr>
            <p:ph sz="quarter" idx="11"/>
          </p:nvPr>
        </p:nvSpPr>
        <p:spPr>
          <a:xfrm>
            <a:off x="465762" y="2888520"/>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4" hasCustomPrompt="1"/>
          </p:nvPr>
        </p:nvSpPr>
        <p:spPr>
          <a:xfrm>
            <a:off x="457200" y="1129978"/>
            <a:ext cx="2560320" cy="392539"/>
          </a:xfrm>
        </p:spPr>
        <p:txBody>
          <a:bodyPr lIns="0" rIns="0" anchor="b">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23" name="Text Placeholder 11"/>
          <p:cNvSpPr>
            <a:spLocks noGrp="1"/>
          </p:cNvSpPr>
          <p:nvPr>
            <p:ph type="body" sz="quarter" idx="15" hasCustomPrompt="1"/>
          </p:nvPr>
        </p:nvSpPr>
        <p:spPr>
          <a:xfrm>
            <a:off x="457200" y="1564645"/>
            <a:ext cx="2560320" cy="1136221"/>
          </a:xfrm>
        </p:spPr>
        <p:txBody>
          <a:bodyPr lIns="0" r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24" name="Picture Placeholder 5"/>
          <p:cNvSpPr>
            <a:spLocks noGrp="1" noChangeAspect="1"/>
          </p:cNvSpPr>
          <p:nvPr>
            <p:ph type="pic" sz="quarter" idx="16" hasCustomPrompt="1"/>
          </p:nvPr>
        </p:nvSpPr>
        <p:spPr>
          <a:xfrm>
            <a:off x="3308926" y="342548"/>
            <a:ext cx="759112" cy="674766"/>
          </a:xfrm>
        </p:spPr>
        <p:txBody>
          <a:bodyPr>
            <a:noAutofit/>
          </a:bodyPr>
          <a:lstStyle>
            <a:lvl1pPr marL="0" indent="0">
              <a:buNone/>
              <a:defRPr sz="1400" b="0">
                <a:solidFill>
                  <a:schemeClr val="bg1"/>
                </a:solidFill>
              </a:defRPr>
            </a:lvl1pPr>
          </a:lstStyle>
          <a:p>
            <a:r>
              <a:rPr lang="en-US" dirty="0"/>
              <a:t>Picture</a:t>
            </a:r>
          </a:p>
        </p:txBody>
      </p:sp>
      <p:sp>
        <p:nvSpPr>
          <p:cNvPr id="25" name="Content Placeholder 4"/>
          <p:cNvSpPr>
            <a:spLocks noGrp="1"/>
          </p:cNvSpPr>
          <p:nvPr>
            <p:ph sz="quarter" idx="17"/>
          </p:nvPr>
        </p:nvSpPr>
        <p:spPr>
          <a:xfrm>
            <a:off x="3320911" y="2888520"/>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p:cNvSpPr>
            <a:spLocks noGrp="1"/>
          </p:cNvSpPr>
          <p:nvPr>
            <p:ph type="body" sz="quarter" idx="18" hasCustomPrompt="1"/>
          </p:nvPr>
        </p:nvSpPr>
        <p:spPr>
          <a:xfrm>
            <a:off x="3308924" y="1129978"/>
            <a:ext cx="2560320" cy="392539"/>
          </a:xfrm>
        </p:spPr>
        <p:txBody>
          <a:bodyPr lIns="0" rIns="0" anchor="b">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35" name="Text Placeholder 11"/>
          <p:cNvSpPr>
            <a:spLocks noGrp="1"/>
          </p:cNvSpPr>
          <p:nvPr>
            <p:ph type="body" sz="quarter" idx="19" hasCustomPrompt="1"/>
          </p:nvPr>
        </p:nvSpPr>
        <p:spPr>
          <a:xfrm>
            <a:off x="3308924" y="1564645"/>
            <a:ext cx="2560320" cy="1136221"/>
          </a:xfrm>
        </p:spPr>
        <p:txBody>
          <a:bodyPr lIns="0" r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36" name="Picture Placeholder 5"/>
          <p:cNvSpPr>
            <a:spLocks noGrp="1" noChangeAspect="1"/>
          </p:cNvSpPr>
          <p:nvPr>
            <p:ph type="pic" sz="quarter" idx="20" hasCustomPrompt="1"/>
          </p:nvPr>
        </p:nvSpPr>
        <p:spPr>
          <a:xfrm>
            <a:off x="6167500" y="342548"/>
            <a:ext cx="759112" cy="674766"/>
          </a:xfrm>
        </p:spPr>
        <p:txBody>
          <a:bodyPr>
            <a:noAutofit/>
          </a:bodyPr>
          <a:lstStyle>
            <a:lvl1pPr marL="0" indent="0">
              <a:buNone/>
              <a:defRPr sz="1400" b="0">
                <a:solidFill>
                  <a:schemeClr val="bg1"/>
                </a:solidFill>
              </a:defRPr>
            </a:lvl1pPr>
          </a:lstStyle>
          <a:p>
            <a:r>
              <a:rPr lang="en-US" dirty="0"/>
              <a:t>Picture</a:t>
            </a:r>
          </a:p>
        </p:txBody>
      </p:sp>
      <p:sp>
        <p:nvSpPr>
          <p:cNvPr id="37" name="Content Placeholder 4"/>
          <p:cNvSpPr>
            <a:spLocks noGrp="1"/>
          </p:cNvSpPr>
          <p:nvPr>
            <p:ph sz="quarter" idx="21"/>
          </p:nvPr>
        </p:nvSpPr>
        <p:spPr>
          <a:xfrm>
            <a:off x="6176060" y="2888520"/>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11"/>
          <p:cNvSpPr>
            <a:spLocks noGrp="1"/>
          </p:cNvSpPr>
          <p:nvPr>
            <p:ph type="body" sz="quarter" idx="22" hasCustomPrompt="1"/>
          </p:nvPr>
        </p:nvSpPr>
        <p:spPr>
          <a:xfrm>
            <a:off x="6167498" y="1129978"/>
            <a:ext cx="2560320" cy="392539"/>
          </a:xfrm>
        </p:spPr>
        <p:txBody>
          <a:bodyPr lIns="0" rIns="0" anchor="b">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39" name="Text Placeholder 11"/>
          <p:cNvSpPr>
            <a:spLocks noGrp="1"/>
          </p:cNvSpPr>
          <p:nvPr>
            <p:ph type="body" sz="quarter" idx="23" hasCustomPrompt="1"/>
          </p:nvPr>
        </p:nvSpPr>
        <p:spPr>
          <a:xfrm>
            <a:off x="6167498" y="1564645"/>
            <a:ext cx="2560320" cy="1136221"/>
          </a:xfrm>
        </p:spPr>
        <p:txBody>
          <a:bodyPr lIns="0" r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41" name="Picture Placeholder 5"/>
          <p:cNvSpPr>
            <a:spLocks noGrp="1" noChangeAspect="1"/>
          </p:cNvSpPr>
          <p:nvPr>
            <p:ph type="pic" sz="quarter" idx="24" hasCustomPrompt="1"/>
          </p:nvPr>
        </p:nvSpPr>
        <p:spPr>
          <a:xfrm>
            <a:off x="9022649" y="342548"/>
            <a:ext cx="759112" cy="674766"/>
          </a:xfrm>
        </p:spPr>
        <p:txBody>
          <a:bodyPr>
            <a:noAutofit/>
          </a:bodyPr>
          <a:lstStyle>
            <a:lvl1pPr marL="0" indent="0">
              <a:buNone/>
              <a:defRPr sz="1400" b="0">
                <a:solidFill>
                  <a:schemeClr val="bg1"/>
                </a:solidFill>
              </a:defRPr>
            </a:lvl1pPr>
          </a:lstStyle>
          <a:p>
            <a:r>
              <a:rPr lang="en-US" dirty="0"/>
              <a:t>Picture</a:t>
            </a:r>
          </a:p>
        </p:txBody>
      </p:sp>
      <p:sp>
        <p:nvSpPr>
          <p:cNvPr id="42" name="Content Placeholder 4"/>
          <p:cNvSpPr>
            <a:spLocks noGrp="1"/>
          </p:cNvSpPr>
          <p:nvPr>
            <p:ph sz="quarter" idx="25"/>
          </p:nvPr>
        </p:nvSpPr>
        <p:spPr>
          <a:xfrm>
            <a:off x="9031209" y="2888520"/>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11"/>
          <p:cNvSpPr>
            <a:spLocks noGrp="1"/>
          </p:cNvSpPr>
          <p:nvPr>
            <p:ph type="body" sz="quarter" idx="26" hasCustomPrompt="1"/>
          </p:nvPr>
        </p:nvSpPr>
        <p:spPr>
          <a:xfrm>
            <a:off x="9022647" y="1129978"/>
            <a:ext cx="2560320" cy="392539"/>
          </a:xfrm>
        </p:spPr>
        <p:txBody>
          <a:bodyPr lIns="0" rIns="0" anchor="b">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44" name="Text Placeholder 11"/>
          <p:cNvSpPr>
            <a:spLocks noGrp="1"/>
          </p:cNvSpPr>
          <p:nvPr>
            <p:ph type="body" sz="quarter" idx="27" hasCustomPrompt="1"/>
          </p:nvPr>
        </p:nvSpPr>
        <p:spPr>
          <a:xfrm>
            <a:off x="9022647" y="1564645"/>
            <a:ext cx="2560320" cy="1136221"/>
          </a:xfrm>
        </p:spPr>
        <p:txBody>
          <a:bodyPr lIns="0" r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45" name="Picture Placeholder 5"/>
          <p:cNvSpPr>
            <a:spLocks noGrp="1" noChangeAspect="1"/>
          </p:cNvSpPr>
          <p:nvPr>
            <p:ph type="pic" sz="quarter" idx="28" hasCustomPrompt="1"/>
          </p:nvPr>
        </p:nvSpPr>
        <p:spPr>
          <a:xfrm>
            <a:off x="11877798" y="342548"/>
            <a:ext cx="759112" cy="674766"/>
          </a:xfrm>
        </p:spPr>
        <p:txBody>
          <a:bodyPr>
            <a:noAutofit/>
          </a:bodyPr>
          <a:lstStyle>
            <a:lvl1pPr marL="0" indent="0">
              <a:buNone/>
              <a:defRPr sz="1400" b="0">
                <a:solidFill>
                  <a:schemeClr val="bg1"/>
                </a:solidFill>
              </a:defRPr>
            </a:lvl1pPr>
          </a:lstStyle>
          <a:p>
            <a:r>
              <a:rPr lang="en-US" dirty="0"/>
              <a:t>Picture</a:t>
            </a:r>
          </a:p>
        </p:txBody>
      </p:sp>
      <p:sp>
        <p:nvSpPr>
          <p:cNvPr id="46" name="Content Placeholder 4"/>
          <p:cNvSpPr>
            <a:spLocks noGrp="1"/>
          </p:cNvSpPr>
          <p:nvPr>
            <p:ph sz="quarter" idx="29"/>
          </p:nvPr>
        </p:nvSpPr>
        <p:spPr>
          <a:xfrm>
            <a:off x="11886358" y="2888520"/>
            <a:ext cx="2560320" cy="4339597"/>
          </a:xfrm>
        </p:spPr>
        <p:txBody>
          <a:bodyPr lIns="0" rIns="0" numCol="1" spcCol="347472">
            <a:noAutofit/>
          </a:bodyPr>
          <a:lstStyle>
            <a:lvl1pPr>
              <a:lnSpc>
                <a:spcPct val="100000"/>
              </a:lnSpc>
              <a:spcAft>
                <a:spcPts val="200"/>
              </a:spcAft>
              <a:defRPr sz="1800" b="0"/>
            </a:lvl1pPr>
            <a:lvl2pPr>
              <a:lnSpc>
                <a:spcPct val="100000"/>
              </a:lnSpc>
              <a:spcAft>
                <a:spcPts val="200"/>
              </a:spcAft>
              <a:defRPr sz="1800" b="0"/>
            </a:lvl2pPr>
            <a:lvl3pPr>
              <a:lnSpc>
                <a:spcPct val="100000"/>
              </a:lnSpc>
              <a:spcAft>
                <a:spcPts val="200"/>
              </a:spcAft>
              <a:defRPr sz="1800" b="0"/>
            </a:lvl3pPr>
            <a:lvl4pPr>
              <a:lnSpc>
                <a:spcPct val="100000"/>
              </a:lnSpc>
              <a:spcAft>
                <a:spcPts val="200"/>
              </a:spcAft>
              <a:defRPr sz="1800" b="0"/>
            </a:lvl4pPr>
            <a:lvl5pPr>
              <a:lnSpc>
                <a:spcPct val="100000"/>
              </a:lnSpc>
              <a:spcAft>
                <a:spcPts val="200"/>
              </a:spcAft>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11"/>
          <p:cNvSpPr>
            <a:spLocks noGrp="1"/>
          </p:cNvSpPr>
          <p:nvPr>
            <p:ph type="body" sz="quarter" idx="30" hasCustomPrompt="1"/>
          </p:nvPr>
        </p:nvSpPr>
        <p:spPr>
          <a:xfrm>
            <a:off x="11877796" y="1129978"/>
            <a:ext cx="2560320" cy="392539"/>
          </a:xfrm>
        </p:spPr>
        <p:txBody>
          <a:bodyPr lIns="0" rIns="0" anchor="b">
            <a:noAutofit/>
          </a:bodyPr>
          <a:lstStyle>
            <a:lvl1pPr marL="0" indent="0">
              <a:lnSpc>
                <a:spcPct val="100000"/>
              </a:lnSpc>
              <a:spcBef>
                <a:spcPts val="0"/>
              </a:spcBef>
              <a:spcAft>
                <a:spcPts val="0"/>
              </a:spcAft>
              <a:buNone/>
              <a:defRPr sz="240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Name</a:t>
            </a:r>
          </a:p>
        </p:txBody>
      </p:sp>
      <p:sp>
        <p:nvSpPr>
          <p:cNvPr id="48" name="Text Placeholder 11"/>
          <p:cNvSpPr>
            <a:spLocks noGrp="1"/>
          </p:cNvSpPr>
          <p:nvPr>
            <p:ph type="body" sz="quarter" idx="31" hasCustomPrompt="1"/>
          </p:nvPr>
        </p:nvSpPr>
        <p:spPr>
          <a:xfrm>
            <a:off x="11877796" y="1564645"/>
            <a:ext cx="2560320" cy="1136221"/>
          </a:xfrm>
        </p:spPr>
        <p:txBody>
          <a:bodyPr lIns="0" rIns="0" anchor="t">
            <a:noAutofit/>
          </a:bodyPr>
          <a:lstStyle>
            <a:lvl1pPr marL="0" indent="0">
              <a:lnSpc>
                <a:spcPct val="100000"/>
              </a:lnSpc>
              <a:spcBef>
                <a:spcPts val="0"/>
              </a:spcBef>
              <a:spcAft>
                <a:spcPts val="0"/>
              </a:spcAft>
              <a:buNone/>
              <a:defRPr sz="1800" b="0">
                <a:solidFill>
                  <a:schemeClr val="bg1"/>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Description</a:t>
            </a:r>
          </a:p>
        </p:txBody>
      </p:sp>
      <p:sp>
        <p:nvSpPr>
          <p:cNvPr id="2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2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s Slide">
    <p:spTree>
      <p:nvGrpSpPr>
        <p:cNvPr id="1" name=""/>
        <p:cNvGrpSpPr/>
        <p:nvPr/>
      </p:nvGrpSpPr>
      <p:grpSpPr>
        <a:xfrm>
          <a:off x="0" y="0"/>
          <a:ext cx="0" cy="0"/>
          <a:chOff x="0" y="0"/>
          <a:chExt cx="0" cy="0"/>
        </a:xfrm>
      </p:grpSpPr>
      <p:sp>
        <p:nvSpPr>
          <p:cNvPr id="2" name="Title 1"/>
          <p:cNvSpPr>
            <a:spLocks noGrp="1"/>
          </p:cNvSpPr>
          <p:nvPr>
            <p:ph type="title"/>
          </p:nvPr>
        </p:nvSpPr>
        <p:spPr>
          <a:xfrm>
            <a:off x="789094" y="795866"/>
            <a:ext cx="12984480" cy="1594855"/>
          </a:xfrm>
        </p:spPr>
        <p:txBody>
          <a:bodyPr anchor="t"/>
          <a:lstStyle/>
          <a:p>
            <a:r>
              <a:rPr lang="en-US"/>
              <a:t>Click to edit Master title style</a:t>
            </a:r>
          </a:p>
        </p:txBody>
      </p:sp>
      <p:sp>
        <p:nvSpPr>
          <p:cNvPr id="5" name="Content Placeholder 4"/>
          <p:cNvSpPr>
            <a:spLocks noGrp="1"/>
          </p:cNvSpPr>
          <p:nvPr>
            <p:ph sz="quarter" idx="11"/>
          </p:nvPr>
        </p:nvSpPr>
        <p:spPr>
          <a:xfrm>
            <a:off x="890057" y="5081570"/>
            <a:ext cx="3880985" cy="2141918"/>
          </a:xfrm>
        </p:spPr>
        <p:txBody>
          <a:bodyPr lIns="0" rIns="0">
            <a:noAutofit/>
          </a:bodyPr>
          <a:lstStyle>
            <a:lvl1pPr>
              <a:defRPr sz="1800" b="0"/>
            </a:lvl1pPr>
            <a:lvl2pPr>
              <a:defRPr sz="1800" b="0"/>
            </a:lvl2pPr>
            <a:lvl3pPr>
              <a:defRPr sz="1800" b="0"/>
            </a:lvl3pPr>
            <a:lvl4pPr>
              <a:defRPr sz="1800" b="0"/>
            </a:lvl4pPr>
            <a:lvl5pPr>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hasCustomPrompt="1"/>
          </p:nvPr>
        </p:nvSpPr>
        <p:spPr>
          <a:xfrm>
            <a:off x="890056" y="2735944"/>
            <a:ext cx="3836761" cy="566057"/>
          </a:xfrm>
          <a:solidFill>
            <a:schemeClr val="accent2"/>
          </a:solidFill>
        </p:spPr>
        <p:txBody>
          <a:bodyPr lIns="182880" rIns="182880" anchor="ctr">
            <a:noAutofit/>
          </a:bodyPr>
          <a:lstStyle>
            <a:lvl1pPr marL="0" indent="0">
              <a:buNone/>
              <a:defRPr sz="2800" baseline="0">
                <a:solidFill>
                  <a:schemeClr val="bg1"/>
                </a:solidFill>
              </a:defRPr>
            </a:lvl1pPr>
          </a:lstStyle>
          <a:p>
            <a:pPr lvl="0"/>
            <a:r>
              <a:rPr lang="en-US"/>
              <a:t>Stat 1</a:t>
            </a:r>
          </a:p>
        </p:txBody>
      </p:sp>
      <p:sp>
        <p:nvSpPr>
          <p:cNvPr id="8" name="Text Placeholder 5"/>
          <p:cNvSpPr>
            <a:spLocks noGrp="1"/>
          </p:cNvSpPr>
          <p:nvPr>
            <p:ph type="body" sz="quarter" idx="13" hasCustomPrompt="1"/>
          </p:nvPr>
        </p:nvSpPr>
        <p:spPr>
          <a:xfrm>
            <a:off x="890057" y="3355410"/>
            <a:ext cx="3836761" cy="907101"/>
          </a:xfrm>
          <a:noFill/>
        </p:spPr>
        <p:txBody>
          <a:bodyPr lIns="0" rIns="0" anchor="ctr">
            <a:noAutofit/>
          </a:bodyPr>
          <a:lstStyle>
            <a:lvl1pPr marL="0" indent="0">
              <a:buNone/>
              <a:defRPr sz="6400" baseline="0">
                <a:solidFill>
                  <a:schemeClr val="accent2"/>
                </a:solidFill>
              </a:defRPr>
            </a:lvl1pPr>
          </a:lstStyle>
          <a:p>
            <a:pPr lvl="0"/>
            <a:r>
              <a:rPr lang="en-US"/>
              <a:t>Number</a:t>
            </a:r>
          </a:p>
        </p:txBody>
      </p:sp>
      <p:sp>
        <p:nvSpPr>
          <p:cNvPr id="9" name="Text Placeholder 5"/>
          <p:cNvSpPr>
            <a:spLocks noGrp="1"/>
          </p:cNvSpPr>
          <p:nvPr>
            <p:ph type="body" sz="quarter" idx="14" hasCustomPrompt="1"/>
          </p:nvPr>
        </p:nvSpPr>
        <p:spPr>
          <a:xfrm>
            <a:off x="890057" y="4315920"/>
            <a:ext cx="3836761" cy="420428"/>
          </a:xfrm>
          <a:noFill/>
        </p:spPr>
        <p:txBody>
          <a:bodyPr lIns="0" rIns="0" anchor="ctr">
            <a:noAutofit/>
          </a:bodyPr>
          <a:lstStyle>
            <a:lvl1pPr marL="0" indent="0">
              <a:buNone/>
              <a:defRPr sz="2800" b="0" baseline="0">
                <a:solidFill>
                  <a:srgbClr val="768591"/>
                </a:solidFill>
              </a:defRPr>
            </a:lvl1pPr>
          </a:lstStyle>
          <a:p>
            <a:pPr lvl="0"/>
            <a:r>
              <a:rPr lang="en-US"/>
              <a:t>Number</a:t>
            </a:r>
          </a:p>
        </p:txBody>
      </p:sp>
      <p:sp>
        <p:nvSpPr>
          <p:cNvPr id="10" name="Content Placeholder 4"/>
          <p:cNvSpPr>
            <a:spLocks noGrp="1"/>
          </p:cNvSpPr>
          <p:nvPr>
            <p:ph sz="quarter" idx="15"/>
          </p:nvPr>
        </p:nvSpPr>
        <p:spPr>
          <a:xfrm>
            <a:off x="5510436" y="5081570"/>
            <a:ext cx="3880985" cy="2141918"/>
          </a:xfrm>
        </p:spPr>
        <p:txBody>
          <a:bodyPr lIns="0" rIns="0">
            <a:noAutofit/>
          </a:bodyPr>
          <a:lstStyle>
            <a:lvl1pPr>
              <a:defRPr sz="1800" b="0"/>
            </a:lvl1pPr>
            <a:lvl2pPr>
              <a:defRPr sz="1800" b="0"/>
            </a:lvl2pPr>
            <a:lvl3pPr>
              <a:defRPr sz="1800" b="0"/>
            </a:lvl3pPr>
            <a:lvl4pPr>
              <a:defRPr sz="1800" b="0"/>
            </a:lvl4pPr>
            <a:lvl5pPr>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
          <p:cNvSpPr>
            <a:spLocks noGrp="1"/>
          </p:cNvSpPr>
          <p:nvPr>
            <p:ph type="body" sz="quarter" idx="16" hasCustomPrompt="1"/>
          </p:nvPr>
        </p:nvSpPr>
        <p:spPr>
          <a:xfrm>
            <a:off x="5510436" y="2735944"/>
            <a:ext cx="3836760" cy="566057"/>
          </a:xfrm>
          <a:solidFill>
            <a:schemeClr val="accent6"/>
          </a:solidFill>
        </p:spPr>
        <p:txBody>
          <a:bodyPr lIns="182880" rIns="182880" anchor="ctr">
            <a:noAutofit/>
          </a:bodyPr>
          <a:lstStyle>
            <a:lvl1pPr marL="0" indent="0">
              <a:buNone/>
              <a:defRPr sz="2800" baseline="0">
                <a:solidFill>
                  <a:schemeClr val="bg1"/>
                </a:solidFill>
              </a:defRPr>
            </a:lvl1pPr>
          </a:lstStyle>
          <a:p>
            <a:pPr lvl="0"/>
            <a:r>
              <a:rPr lang="en-US"/>
              <a:t>Stat 2</a:t>
            </a:r>
          </a:p>
        </p:txBody>
      </p:sp>
      <p:sp>
        <p:nvSpPr>
          <p:cNvPr id="12" name="Text Placeholder 5"/>
          <p:cNvSpPr>
            <a:spLocks noGrp="1"/>
          </p:cNvSpPr>
          <p:nvPr>
            <p:ph type="body" sz="quarter" idx="17" hasCustomPrompt="1"/>
          </p:nvPr>
        </p:nvSpPr>
        <p:spPr>
          <a:xfrm>
            <a:off x="5510436" y="3355410"/>
            <a:ext cx="3836761" cy="907101"/>
          </a:xfrm>
          <a:noFill/>
        </p:spPr>
        <p:txBody>
          <a:bodyPr lIns="0" rIns="0" anchor="ctr">
            <a:noAutofit/>
          </a:bodyPr>
          <a:lstStyle>
            <a:lvl1pPr marL="0" indent="0">
              <a:buNone/>
              <a:defRPr sz="6400" baseline="0">
                <a:solidFill>
                  <a:schemeClr val="accent6"/>
                </a:solidFill>
              </a:defRPr>
            </a:lvl1pPr>
          </a:lstStyle>
          <a:p>
            <a:pPr lvl="0"/>
            <a:r>
              <a:rPr lang="en-US"/>
              <a:t>Number</a:t>
            </a:r>
          </a:p>
        </p:txBody>
      </p:sp>
      <p:sp>
        <p:nvSpPr>
          <p:cNvPr id="13" name="Text Placeholder 5"/>
          <p:cNvSpPr>
            <a:spLocks noGrp="1"/>
          </p:cNvSpPr>
          <p:nvPr>
            <p:ph type="body" sz="quarter" idx="18" hasCustomPrompt="1"/>
          </p:nvPr>
        </p:nvSpPr>
        <p:spPr>
          <a:xfrm>
            <a:off x="5510435" y="4315920"/>
            <a:ext cx="3836761" cy="420428"/>
          </a:xfrm>
          <a:noFill/>
        </p:spPr>
        <p:txBody>
          <a:bodyPr lIns="0" rIns="0" anchor="ctr">
            <a:noAutofit/>
          </a:bodyPr>
          <a:lstStyle>
            <a:lvl1pPr marL="0" indent="0">
              <a:buNone/>
              <a:defRPr sz="2800" b="0" baseline="0">
                <a:solidFill>
                  <a:srgbClr val="768591"/>
                </a:solidFill>
              </a:defRPr>
            </a:lvl1pPr>
          </a:lstStyle>
          <a:p>
            <a:pPr lvl="0"/>
            <a:r>
              <a:rPr lang="en-US"/>
              <a:t>Number</a:t>
            </a:r>
          </a:p>
        </p:txBody>
      </p:sp>
      <p:sp>
        <p:nvSpPr>
          <p:cNvPr id="14" name="Content Placeholder 4"/>
          <p:cNvSpPr>
            <a:spLocks noGrp="1"/>
          </p:cNvSpPr>
          <p:nvPr>
            <p:ph sz="quarter" idx="19"/>
          </p:nvPr>
        </p:nvSpPr>
        <p:spPr>
          <a:xfrm>
            <a:off x="10026475" y="5098503"/>
            <a:ext cx="3880985" cy="2141918"/>
          </a:xfrm>
        </p:spPr>
        <p:txBody>
          <a:bodyPr lIns="0" rIns="0">
            <a:noAutofit/>
          </a:bodyPr>
          <a:lstStyle>
            <a:lvl1pPr>
              <a:defRPr sz="1800" b="0"/>
            </a:lvl1pPr>
            <a:lvl2pPr>
              <a:defRPr sz="1800" b="0"/>
            </a:lvl2pPr>
            <a:lvl3pPr>
              <a:defRPr sz="1800" b="0"/>
            </a:lvl3pPr>
            <a:lvl4pPr>
              <a:defRPr sz="1800" b="0"/>
            </a:lvl4pPr>
            <a:lvl5pPr>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10026474" y="2752877"/>
            <a:ext cx="3880985" cy="566057"/>
          </a:xfrm>
          <a:solidFill>
            <a:schemeClr val="accent3"/>
          </a:solidFill>
        </p:spPr>
        <p:txBody>
          <a:bodyPr lIns="182880" rIns="182880" anchor="ctr">
            <a:noAutofit/>
          </a:bodyPr>
          <a:lstStyle>
            <a:lvl1pPr marL="0" indent="0">
              <a:buNone/>
              <a:defRPr sz="2800" baseline="0">
                <a:solidFill>
                  <a:schemeClr val="bg1"/>
                </a:solidFill>
              </a:defRPr>
            </a:lvl1pPr>
          </a:lstStyle>
          <a:p>
            <a:pPr lvl="0"/>
            <a:r>
              <a:rPr lang="en-US"/>
              <a:t>Stat 3</a:t>
            </a:r>
          </a:p>
        </p:txBody>
      </p:sp>
      <p:sp>
        <p:nvSpPr>
          <p:cNvPr id="16" name="Text Placeholder 5"/>
          <p:cNvSpPr>
            <a:spLocks noGrp="1"/>
          </p:cNvSpPr>
          <p:nvPr>
            <p:ph type="body" sz="quarter" idx="21" hasCustomPrompt="1"/>
          </p:nvPr>
        </p:nvSpPr>
        <p:spPr>
          <a:xfrm>
            <a:off x="10026475" y="3372343"/>
            <a:ext cx="3836761" cy="907101"/>
          </a:xfrm>
          <a:noFill/>
        </p:spPr>
        <p:txBody>
          <a:bodyPr lIns="0" rIns="0" anchor="ctr">
            <a:noAutofit/>
          </a:bodyPr>
          <a:lstStyle>
            <a:lvl1pPr marL="0" indent="0">
              <a:buNone/>
              <a:defRPr sz="6400" baseline="0">
                <a:solidFill>
                  <a:schemeClr val="accent3"/>
                </a:solidFill>
              </a:defRPr>
            </a:lvl1pPr>
          </a:lstStyle>
          <a:p>
            <a:pPr lvl="0"/>
            <a:r>
              <a:rPr lang="en-US"/>
              <a:t>Number</a:t>
            </a:r>
          </a:p>
        </p:txBody>
      </p:sp>
      <p:sp>
        <p:nvSpPr>
          <p:cNvPr id="17" name="Text Placeholder 5"/>
          <p:cNvSpPr>
            <a:spLocks noGrp="1"/>
          </p:cNvSpPr>
          <p:nvPr>
            <p:ph type="body" sz="quarter" idx="22" hasCustomPrompt="1"/>
          </p:nvPr>
        </p:nvSpPr>
        <p:spPr>
          <a:xfrm>
            <a:off x="10026474" y="4332853"/>
            <a:ext cx="3836761" cy="420428"/>
          </a:xfrm>
          <a:noFill/>
        </p:spPr>
        <p:txBody>
          <a:bodyPr lIns="0" rIns="0" anchor="ctr">
            <a:noAutofit/>
          </a:bodyPr>
          <a:lstStyle>
            <a:lvl1pPr marL="0" indent="0">
              <a:buNone/>
              <a:defRPr sz="2800" b="0" baseline="0">
                <a:solidFill>
                  <a:srgbClr val="768591"/>
                </a:solidFill>
              </a:defRPr>
            </a:lvl1pPr>
          </a:lstStyle>
          <a:p>
            <a:pPr lvl="0"/>
            <a:r>
              <a:rPr lang="en-US"/>
              <a:t>Number</a:t>
            </a:r>
          </a:p>
        </p:txBody>
      </p:sp>
      <p:sp>
        <p:nvSpPr>
          <p:cNvPr id="2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25"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email">
            <a:grayscl/>
            <a:alphaModFix/>
            <a:extLst>
              <a:ext uri="{BEBA8EAE-BF5A-486C-A8C5-ECC9F3942E4B}">
                <a14:imgProps xmlns:a14="http://schemas.microsoft.com/office/drawing/2010/main">
                  <a14:imgLayer r:embed="rId3">
                    <a14:imgEffect>
                      <a14:sharpenSoften amount="-18000"/>
                    </a14:imgEffect>
                    <a14:imgEffect>
                      <a14:colorTemperature colorTemp="5300"/>
                    </a14:imgEffect>
                    <a14:imgEffect>
                      <a14:brightnessContrast bright="17000"/>
                    </a14:imgEffect>
                  </a14:imgLayer>
                </a14:imgProps>
              </a:ext>
              <a:ext uri="{28A0092B-C50C-407E-A947-70E740481C1C}">
                <a14:useLocalDpi xmlns:a14="http://schemas.microsoft.com/office/drawing/2010/main"/>
              </a:ext>
            </a:extLst>
          </a:blip>
          <a:srcRect/>
          <a:stretch/>
        </p:blipFill>
        <p:spPr>
          <a:xfrm flipH="1">
            <a:off x="0" y="0"/>
            <a:ext cx="14630400" cy="8229600"/>
          </a:xfrm>
          <a:prstGeom prst="rect">
            <a:avLst/>
          </a:prstGeom>
        </p:spPr>
      </p:pic>
      <p:sp>
        <p:nvSpPr>
          <p:cNvPr id="22" name="Rectangle 21"/>
          <p:cNvSpPr/>
          <p:nvPr userDrawn="1"/>
        </p:nvSpPr>
        <p:spPr>
          <a:xfrm>
            <a:off x="487985" y="0"/>
            <a:ext cx="13691506" cy="7772400"/>
          </a:xfrm>
          <a:prstGeom prst="rect">
            <a:avLst/>
          </a:prstGeom>
          <a:solidFill>
            <a:srgbClr val="00A2E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userDrawn="1"/>
        </p:nvGrpSpPr>
        <p:grpSpPr>
          <a:xfrm>
            <a:off x="256388" y="1078456"/>
            <a:ext cx="6144411" cy="1470976"/>
            <a:chOff x="439911" y="1886916"/>
            <a:chExt cx="4689091" cy="2096705"/>
          </a:xfrm>
          <a:solidFill>
            <a:schemeClr val="bg1"/>
          </a:solidFill>
        </p:grpSpPr>
        <p:sp>
          <p:nvSpPr>
            <p:cNvPr id="24" name="Rectangle 23"/>
            <p:cNvSpPr/>
            <p:nvPr userDrawn="1"/>
          </p:nvSpPr>
          <p:spPr>
            <a:xfrm rot="16200000">
              <a:off x="1712843" y="2809480"/>
              <a:ext cx="2081391" cy="244322"/>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5" name="Rectangle 24"/>
            <p:cNvSpPr/>
            <p:nvPr userDrawn="1"/>
          </p:nvSpPr>
          <p:spPr>
            <a:xfrm rot="16200000">
              <a:off x="799772" y="2739121"/>
              <a:ext cx="2081394" cy="385039"/>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6" name="Rectangle 25"/>
            <p:cNvSpPr/>
            <p:nvPr userDrawn="1"/>
          </p:nvSpPr>
          <p:spPr>
            <a:xfrm rot="16200000">
              <a:off x="-401062" y="2739180"/>
              <a:ext cx="2085414" cy="40346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30" name="Rectangle 29"/>
            <p:cNvSpPr/>
            <p:nvPr/>
          </p:nvSpPr>
          <p:spPr>
            <a:xfrm rot="16200000">
              <a:off x="2112483" y="2795214"/>
              <a:ext cx="2085407" cy="276865"/>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40" name="Rectangle 39"/>
            <p:cNvSpPr/>
            <p:nvPr/>
          </p:nvSpPr>
          <p:spPr>
            <a:xfrm rot="16200000">
              <a:off x="2897089" y="2836259"/>
              <a:ext cx="2085412" cy="19477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41" name="Rectangle 40"/>
            <p:cNvSpPr/>
            <p:nvPr/>
          </p:nvSpPr>
          <p:spPr>
            <a:xfrm rot="16200000">
              <a:off x="3775666" y="2849376"/>
              <a:ext cx="2081394" cy="16452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42" name="Rectangle 41"/>
            <p:cNvSpPr/>
            <p:nvPr/>
          </p:nvSpPr>
          <p:spPr>
            <a:xfrm rot="16200000">
              <a:off x="4041119" y="2884452"/>
              <a:ext cx="2085419" cy="90347"/>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sp>
        <p:nvSpPr>
          <p:cNvPr id="8" name="Text Placeholder 7"/>
          <p:cNvSpPr>
            <a:spLocks noGrp="1"/>
          </p:cNvSpPr>
          <p:nvPr>
            <p:ph type="body" sz="quarter" idx="11" hasCustomPrompt="1"/>
          </p:nvPr>
        </p:nvSpPr>
        <p:spPr>
          <a:xfrm>
            <a:off x="6310334" y="6413766"/>
            <a:ext cx="4793020" cy="606590"/>
          </a:xfrm>
        </p:spPr>
        <p:txBody>
          <a:bodyPr/>
          <a:lstStyle>
            <a:lvl1pPr marL="0" indent="0">
              <a:lnSpc>
                <a:spcPct val="100000"/>
              </a:lnSpc>
              <a:spcBef>
                <a:spcPts val="0"/>
              </a:spcBef>
              <a:spcAft>
                <a:spcPts val="0"/>
              </a:spcAft>
              <a:buNone/>
              <a:defRPr sz="1800" b="0">
                <a:solidFill>
                  <a:schemeClr val="bg1"/>
                </a:solidFill>
              </a:defRPr>
            </a:lvl1pPr>
          </a:lstStyle>
          <a:p>
            <a:pPr lvl="0"/>
            <a:r>
              <a:rPr lang="en-US"/>
              <a:t>Date</a:t>
            </a:r>
          </a:p>
        </p:txBody>
      </p:sp>
      <p:sp>
        <p:nvSpPr>
          <p:cNvPr id="2" name="Title 1"/>
          <p:cNvSpPr>
            <a:spLocks noGrp="1"/>
          </p:cNvSpPr>
          <p:nvPr>
            <p:ph type="title"/>
          </p:nvPr>
        </p:nvSpPr>
        <p:spPr>
          <a:xfrm>
            <a:off x="6310335" y="2694067"/>
            <a:ext cx="6899984" cy="2212467"/>
          </a:xfrm>
        </p:spPr>
        <p:txBody>
          <a:bodyPr anchor="b"/>
          <a:lstStyle>
            <a:lvl1pPr>
              <a:defRPr>
                <a:solidFill>
                  <a:schemeClr val="bg1"/>
                </a:solidFill>
              </a:defRPr>
            </a:lvl1pPr>
          </a:lstStyle>
          <a:p>
            <a:r>
              <a:rPr lang="en-US"/>
              <a:t>Click to edit Master title style</a:t>
            </a:r>
          </a:p>
        </p:txBody>
      </p:sp>
      <p:sp>
        <p:nvSpPr>
          <p:cNvPr id="7" name="Text Placeholder 6"/>
          <p:cNvSpPr>
            <a:spLocks noGrp="1"/>
          </p:cNvSpPr>
          <p:nvPr>
            <p:ph type="body" sz="quarter" idx="12" hasCustomPrompt="1"/>
          </p:nvPr>
        </p:nvSpPr>
        <p:spPr>
          <a:xfrm>
            <a:off x="6310335" y="5134810"/>
            <a:ext cx="6899984" cy="336315"/>
          </a:xfrm>
        </p:spPr>
        <p:txBody>
          <a:bodyPr/>
          <a:lstStyle>
            <a:lvl1pPr marL="0" indent="0">
              <a:lnSpc>
                <a:spcPct val="100000"/>
              </a:lnSpc>
              <a:spcBef>
                <a:spcPts val="0"/>
              </a:spcBef>
              <a:spcAft>
                <a:spcPts val="0"/>
              </a:spcAft>
              <a:buNone/>
              <a:defRPr sz="2400">
                <a:solidFill>
                  <a:schemeClr val="bg1"/>
                </a:solidFill>
              </a:defRPr>
            </a:lvl1pPr>
          </a:lstStyle>
          <a:p>
            <a:pPr lvl="0"/>
            <a:r>
              <a:rPr lang="en-US"/>
              <a:t>Presenter Name</a:t>
            </a:r>
          </a:p>
        </p:txBody>
      </p:sp>
      <p:sp>
        <p:nvSpPr>
          <p:cNvPr id="20" name="Text Placeholder 6"/>
          <p:cNvSpPr>
            <a:spLocks noGrp="1"/>
          </p:cNvSpPr>
          <p:nvPr>
            <p:ph type="body" sz="quarter" idx="13" hasCustomPrompt="1"/>
          </p:nvPr>
        </p:nvSpPr>
        <p:spPr>
          <a:xfrm>
            <a:off x="6310335" y="5540179"/>
            <a:ext cx="6899984" cy="511187"/>
          </a:xfrm>
        </p:spPr>
        <p:txBody>
          <a:bodyPr/>
          <a:lstStyle>
            <a:lvl1pPr marL="0" indent="0">
              <a:lnSpc>
                <a:spcPct val="100000"/>
              </a:lnSpc>
              <a:spcBef>
                <a:spcPts val="0"/>
              </a:spcBef>
              <a:spcAft>
                <a:spcPts val="0"/>
              </a:spcAft>
              <a:buNone/>
              <a:defRPr sz="1800" b="0">
                <a:solidFill>
                  <a:schemeClr val="bg1"/>
                </a:solidFill>
              </a:defRPr>
            </a:lvl1pPr>
          </a:lstStyle>
          <a:p>
            <a:pPr lvl="0"/>
            <a:r>
              <a:rPr lang="en-US"/>
              <a:t>Presenter Title, Department</a:t>
            </a:r>
          </a:p>
        </p:txBody>
      </p:sp>
      <p:sp>
        <p:nvSpPr>
          <p:cNvPr id="39" name="Rectangle 38"/>
          <p:cNvSpPr/>
          <p:nvPr userDrawn="1"/>
        </p:nvSpPr>
        <p:spPr>
          <a:xfrm>
            <a:off x="13335013" y="477255"/>
            <a:ext cx="939681" cy="350865"/>
          </a:xfrm>
          <a:prstGeom prst="rect">
            <a:avLst/>
          </a:prstGeom>
        </p:spPr>
        <p:txBody>
          <a:bodyPr wrap="none">
            <a:spAutoFit/>
          </a:bodyPr>
          <a:lstStyle/>
          <a:p>
            <a:pPr lvl="0"/>
            <a:r>
              <a:rPr lang="en-US" sz="1680" b="1" dirty="0">
                <a:solidFill>
                  <a:schemeClr val="bg1">
                    <a:alpha val="80000"/>
                  </a:schemeClr>
                </a:solidFill>
                <a:latin typeface="Arial" charset="0"/>
                <a:ea typeface="Arial" charset="0"/>
                <a:cs typeface="Arial" charset="0"/>
              </a:rPr>
              <a:t>icf.com</a:t>
            </a:r>
          </a:p>
        </p:txBody>
      </p:sp>
      <p:pic>
        <p:nvPicPr>
          <p:cNvPr id="43" name="Picture 42"/>
          <p:cNvPicPr>
            <a:picLocks noChangeAspect="1"/>
          </p:cNvPicPr>
          <p:nvPr userDrawn="1"/>
        </p:nvPicPr>
        <p:blipFill>
          <a:blip r:embed="rId4" cstate="email">
            <a:alphaModFix amt="67000"/>
            <a:extLst>
              <a:ext uri="{BEBA8EAE-BF5A-486C-A8C5-ECC9F3942E4B}">
                <a14:imgProps xmlns:a14="http://schemas.microsoft.com/office/drawing/2010/main">
                  <a14:imgLayer r:embed="rId5">
                    <a14:imgEffect>
                      <a14:colorTemperature colorTemp="1500"/>
                    </a14:imgEffect>
                    <a14:imgEffect>
                      <a14:saturation sat="40000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951238" y="4259277"/>
            <a:ext cx="1551940" cy="1253192"/>
          </a:xfrm>
          <a:prstGeom prst="rect">
            <a:avLst/>
          </a:prstGeom>
        </p:spPr>
      </p:pic>
      <p:sp>
        <p:nvSpPr>
          <p:cNvPr id="44" name="TextBox 43"/>
          <p:cNvSpPr txBox="1"/>
          <p:nvPr userDrawn="1"/>
        </p:nvSpPr>
        <p:spPr>
          <a:xfrm>
            <a:off x="488357" y="4906534"/>
            <a:ext cx="3206018" cy="541965"/>
          </a:xfrm>
          <a:prstGeom prst="rect">
            <a:avLst/>
          </a:prstGeom>
        </p:spPr>
        <p:txBody>
          <a:bodyPr wrap="square" lIns="0" tIns="0" rIns="0" bIns="0" rtlCol="0">
            <a:noAutofit/>
          </a:bodyPr>
          <a:lstStyle/>
          <a:p>
            <a:pPr marL="0" indent="0">
              <a:lnSpc>
                <a:spcPts val="6000"/>
              </a:lnSpc>
              <a:spcBef>
                <a:spcPts val="1200"/>
              </a:spcBef>
              <a:spcAft>
                <a:spcPts val="0"/>
              </a:spcAft>
              <a:buNone/>
            </a:pPr>
            <a:r>
              <a:rPr lang="en-US" sz="8000" b="1" spc="-150" dirty="0">
                <a:solidFill>
                  <a:schemeClr val="bg1">
                    <a:alpha val="79000"/>
                  </a:schemeClr>
                </a:solidFill>
                <a:latin typeface="Arial" charset="0"/>
                <a:ea typeface="Arial" charset="0"/>
                <a:cs typeface="Arial" charset="0"/>
              </a:rPr>
              <a:t>we</a:t>
            </a:r>
            <a:r>
              <a:rPr lang="en-US" sz="8000" b="1" spc="-300" dirty="0">
                <a:solidFill>
                  <a:schemeClr val="bg1">
                    <a:alpha val="79000"/>
                  </a:schemeClr>
                </a:solidFill>
                <a:latin typeface="Arial" charset="0"/>
                <a:ea typeface="Arial" charset="0"/>
                <a:cs typeface="Arial" charset="0"/>
              </a:rPr>
              <a:t> </a:t>
            </a:r>
            <a:r>
              <a:rPr lang="en-US" sz="8000" b="1" spc="-150" dirty="0">
                <a:solidFill>
                  <a:schemeClr val="bg1">
                    <a:alpha val="79000"/>
                  </a:schemeClr>
                </a:solidFill>
                <a:latin typeface="Arial" charset="0"/>
                <a:ea typeface="Arial" charset="0"/>
                <a:cs typeface="Arial" charset="0"/>
              </a:rPr>
              <a:t>are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orblock Title + Bullets">
    <p:spTree>
      <p:nvGrpSpPr>
        <p:cNvPr id="1" name=""/>
        <p:cNvGrpSpPr/>
        <p:nvPr/>
      </p:nvGrpSpPr>
      <p:grpSpPr>
        <a:xfrm>
          <a:off x="0" y="0"/>
          <a:ext cx="0" cy="0"/>
          <a:chOff x="0" y="0"/>
          <a:chExt cx="0" cy="0"/>
        </a:xfrm>
      </p:grpSpPr>
      <p:sp>
        <p:nvSpPr>
          <p:cNvPr id="33" name="Rectangle 32"/>
          <p:cNvSpPr/>
          <p:nvPr userDrawn="1"/>
        </p:nvSpPr>
        <p:spPr>
          <a:xfrm>
            <a:off x="1" y="0"/>
            <a:ext cx="4571999" cy="8229600"/>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Content Placeholder 4"/>
          <p:cNvSpPr>
            <a:spLocks noGrp="1"/>
          </p:cNvSpPr>
          <p:nvPr>
            <p:ph sz="quarter" idx="11"/>
          </p:nvPr>
        </p:nvSpPr>
        <p:spPr>
          <a:xfrm>
            <a:off x="5394958" y="2133600"/>
            <a:ext cx="8403414" cy="4876800"/>
          </a:xfrm>
        </p:spPr>
        <p:txBody>
          <a:bodyPr numCol="1" spcCol="347472">
            <a:noAutofit/>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22959" y="863753"/>
            <a:ext cx="2987041" cy="6502094"/>
          </a:xfrm>
        </p:spPr>
        <p:txBody>
          <a:bodyPr anchor="ctr">
            <a:noAutofit/>
          </a:bodyPr>
          <a:lstStyle>
            <a:lvl1pPr>
              <a:defRPr>
                <a:solidFill>
                  <a:schemeClr val="bg1"/>
                </a:solidFill>
              </a:defRPr>
            </a:lvl1pPr>
          </a:lstStyle>
          <a:p>
            <a:r>
              <a:rPr lang="en-US"/>
              <a:t>Click to edit Master title style</a:t>
            </a:r>
          </a:p>
        </p:txBody>
      </p:sp>
      <p:sp>
        <p:nvSpPr>
          <p:cNvPr id="12" name="Text Placeholder 11"/>
          <p:cNvSpPr>
            <a:spLocks noGrp="1"/>
          </p:cNvSpPr>
          <p:nvPr>
            <p:ph type="body" sz="quarter" idx="13"/>
          </p:nvPr>
        </p:nvSpPr>
        <p:spPr>
          <a:xfrm>
            <a:off x="5394957" y="863752"/>
            <a:ext cx="8403415" cy="965047"/>
          </a:xfrm>
        </p:spPr>
        <p:txBody>
          <a:bodyPr lIns="0" tIns="0" rIns="0" bIns="0" anchor="b">
            <a:noAutofit/>
          </a:bodyPr>
          <a:lstStyle>
            <a:lvl1pPr marL="0" indent="0">
              <a:buNone/>
              <a:defRPr sz="2800">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Click to edit Master text styles</a:t>
            </a:r>
          </a:p>
        </p:txBody>
      </p:sp>
      <p:grpSp>
        <p:nvGrpSpPr>
          <p:cNvPr id="6" name="Group 5"/>
          <p:cNvGrpSpPr/>
          <p:nvPr userDrawn="1"/>
        </p:nvGrpSpPr>
        <p:grpSpPr>
          <a:xfrm>
            <a:off x="7783035" y="1"/>
            <a:ext cx="6878202" cy="168603"/>
            <a:chOff x="7697975" y="1"/>
            <a:chExt cx="6878202" cy="168603"/>
          </a:xfrm>
        </p:grpSpPr>
        <p:sp>
          <p:nvSpPr>
            <p:cNvPr id="11" name="Rectangle 10"/>
            <p:cNvSpPr/>
            <p:nvPr userDrawn="1"/>
          </p:nvSpPr>
          <p:spPr>
            <a:xfrm rot="16200000">
              <a:off x="7706083" y="-8107"/>
              <a:ext cx="168601" cy="184818"/>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3" name="Rectangle 12"/>
            <p:cNvSpPr/>
            <p:nvPr userDrawn="1"/>
          </p:nvSpPr>
          <p:spPr>
            <a:xfrm rot="16200000">
              <a:off x="8089937" y="-59288"/>
              <a:ext cx="168601" cy="287180"/>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4" name="Rectangle 13"/>
            <p:cNvSpPr/>
            <p:nvPr userDrawn="1"/>
          </p:nvSpPr>
          <p:spPr>
            <a:xfrm rot="16200000">
              <a:off x="8405052" y="35042"/>
              <a:ext cx="168601" cy="98520"/>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5" name="Rectangle 14"/>
            <p:cNvSpPr/>
            <p:nvPr userDrawn="1"/>
          </p:nvSpPr>
          <p:spPr>
            <a:xfrm rot="16200000">
              <a:off x="8675424" y="-43401"/>
              <a:ext cx="168276" cy="255081"/>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6" name="Rectangle 15"/>
            <p:cNvSpPr/>
            <p:nvPr userDrawn="1"/>
          </p:nvSpPr>
          <p:spPr>
            <a:xfrm rot="16200000">
              <a:off x="9061047" y="3594"/>
              <a:ext cx="168601" cy="16141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7" name="Rectangle 16"/>
            <p:cNvSpPr/>
            <p:nvPr userDrawn="1"/>
          </p:nvSpPr>
          <p:spPr>
            <a:xfrm rot="16200000">
              <a:off x="9416817" y="-55473"/>
              <a:ext cx="168601" cy="27955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8" name="Rectangle 17"/>
            <p:cNvSpPr/>
            <p:nvPr userDrawn="1"/>
          </p:nvSpPr>
          <p:spPr>
            <a:xfrm rot="16200000">
              <a:off x="9773100" y="23284"/>
              <a:ext cx="168601" cy="122037"/>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9" name="Rectangle 18"/>
            <p:cNvSpPr/>
            <p:nvPr userDrawn="1"/>
          </p:nvSpPr>
          <p:spPr>
            <a:xfrm rot="16200000">
              <a:off x="9998103" y="14152"/>
              <a:ext cx="168276" cy="139974"/>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0" name="Rectangle 19"/>
            <p:cNvSpPr/>
            <p:nvPr userDrawn="1"/>
          </p:nvSpPr>
          <p:spPr>
            <a:xfrm rot="16200000">
              <a:off x="10210755" y="34879"/>
              <a:ext cx="168276" cy="98520"/>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1" name="Rectangle 20"/>
            <p:cNvSpPr/>
            <p:nvPr userDrawn="1"/>
          </p:nvSpPr>
          <p:spPr>
            <a:xfrm rot="16200000">
              <a:off x="10498009" y="27697"/>
              <a:ext cx="168601" cy="11321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2" name="Rectangle 21"/>
            <p:cNvSpPr/>
            <p:nvPr userDrawn="1"/>
          </p:nvSpPr>
          <p:spPr>
            <a:xfrm rot="16200000">
              <a:off x="10882586" y="-88184"/>
              <a:ext cx="168601" cy="344973"/>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3" name="Rectangle 22"/>
            <p:cNvSpPr/>
            <p:nvPr userDrawn="1"/>
          </p:nvSpPr>
          <p:spPr>
            <a:xfrm rot="16200000">
              <a:off x="11371480" y="-65278"/>
              <a:ext cx="168601" cy="299162"/>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4" name="Rectangle 23"/>
            <p:cNvSpPr/>
            <p:nvPr userDrawn="1"/>
          </p:nvSpPr>
          <p:spPr>
            <a:xfrm rot="16200000">
              <a:off x="11643648" y="35042"/>
              <a:ext cx="168602" cy="98520"/>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5" name="Rectangle 24"/>
            <p:cNvSpPr/>
            <p:nvPr userDrawn="1"/>
          </p:nvSpPr>
          <p:spPr>
            <a:xfrm rot="16200000">
              <a:off x="11808048" y="14655"/>
              <a:ext cx="168276" cy="13897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6" name="Rectangle 25"/>
            <p:cNvSpPr/>
            <p:nvPr userDrawn="1"/>
          </p:nvSpPr>
          <p:spPr>
            <a:xfrm rot="16200000">
              <a:off x="12147416" y="35042"/>
              <a:ext cx="168602" cy="98520"/>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7" name="Rectangle 26"/>
            <p:cNvSpPr/>
            <p:nvPr userDrawn="1"/>
          </p:nvSpPr>
          <p:spPr>
            <a:xfrm rot="16200000">
              <a:off x="12485994" y="-48623"/>
              <a:ext cx="168602" cy="265851"/>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8" name="Rectangle 27"/>
            <p:cNvSpPr/>
            <p:nvPr userDrawn="1"/>
          </p:nvSpPr>
          <p:spPr>
            <a:xfrm rot="16200000">
              <a:off x="12939130" y="-32867"/>
              <a:ext cx="168601" cy="23433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9" name="Rectangle 28"/>
            <p:cNvSpPr/>
            <p:nvPr userDrawn="1"/>
          </p:nvSpPr>
          <p:spPr>
            <a:xfrm rot="16200000">
              <a:off x="13319809" y="35042"/>
              <a:ext cx="168601" cy="98520"/>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0" name="Rectangle 29"/>
            <p:cNvSpPr/>
            <p:nvPr userDrawn="1"/>
          </p:nvSpPr>
          <p:spPr>
            <a:xfrm rot="16200000">
              <a:off x="13574442" y="29732"/>
              <a:ext cx="168601" cy="109140"/>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1" name="Rectangle 30"/>
            <p:cNvSpPr/>
            <p:nvPr userDrawn="1"/>
          </p:nvSpPr>
          <p:spPr>
            <a:xfrm rot="16200000">
              <a:off x="13934574" y="-32376"/>
              <a:ext cx="168601" cy="233357"/>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2" name="Rectangle 31"/>
            <p:cNvSpPr/>
            <p:nvPr userDrawn="1"/>
          </p:nvSpPr>
          <p:spPr>
            <a:xfrm rot="16200000">
              <a:off x="14351225" y="-56349"/>
              <a:ext cx="168601" cy="281302"/>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grpSp>
      <p:sp>
        <p:nvSpPr>
          <p:cNvPr id="3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35"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icture Title + Bullets 2">
    <p:spTree>
      <p:nvGrpSpPr>
        <p:cNvPr id="1" name=""/>
        <p:cNvGrpSpPr/>
        <p:nvPr/>
      </p:nvGrpSpPr>
      <p:grpSpPr>
        <a:xfrm>
          <a:off x="0" y="0"/>
          <a:ext cx="0" cy="0"/>
          <a:chOff x="0" y="0"/>
          <a:chExt cx="0" cy="0"/>
        </a:xfrm>
      </p:grpSpPr>
      <p:sp>
        <p:nvSpPr>
          <p:cNvPr id="1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5"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
        <p:nvSpPr>
          <p:cNvPr id="5" name="Content Placeholder 4"/>
          <p:cNvSpPr>
            <a:spLocks noGrp="1"/>
          </p:cNvSpPr>
          <p:nvPr>
            <p:ph sz="quarter" idx="11"/>
          </p:nvPr>
        </p:nvSpPr>
        <p:spPr>
          <a:xfrm>
            <a:off x="5415747" y="1424763"/>
            <a:ext cx="4834150" cy="6358270"/>
          </a:xfrm>
        </p:spPr>
        <p:txBody>
          <a:bodyPr numCol="1" spcCol="347472"/>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5613991" cy="191386"/>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Picture Placeholder 8"/>
          <p:cNvSpPr>
            <a:spLocks noGrp="1"/>
          </p:cNvSpPr>
          <p:nvPr>
            <p:ph type="pic" sz="quarter" idx="12"/>
          </p:nvPr>
        </p:nvSpPr>
        <p:spPr>
          <a:xfrm>
            <a:off x="0" y="0"/>
            <a:ext cx="4592788" cy="8229600"/>
          </a:xfrm>
        </p:spPr>
        <p:txBody>
          <a:bodyPr/>
          <a:lstStyle>
            <a:lvl1pPr marL="0" indent="0">
              <a:buNone/>
              <a:defRPr b="0"/>
            </a:lvl1pPr>
          </a:lstStyle>
          <a:p>
            <a:r>
              <a:rPr lang="en-US" dirty="0"/>
              <a:t>Click icon to add picture</a:t>
            </a:r>
          </a:p>
        </p:txBody>
      </p:sp>
      <p:sp>
        <p:nvSpPr>
          <p:cNvPr id="2" name="Title 1"/>
          <p:cNvSpPr>
            <a:spLocks noGrp="1"/>
          </p:cNvSpPr>
          <p:nvPr>
            <p:ph type="title"/>
          </p:nvPr>
        </p:nvSpPr>
        <p:spPr>
          <a:xfrm>
            <a:off x="822959" y="813105"/>
            <a:ext cx="3444241" cy="6523359"/>
          </a:xfrm>
        </p:spPr>
        <p:txBody>
          <a:bodyPr anchor="ctr"/>
          <a:lstStyle>
            <a:lvl1pPr>
              <a:defRPr>
                <a:solidFill>
                  <a:schemeClr val="bg1"/>
                </a:solidFill>
              </a:defRPr>
            </a:lvl1pPr>
          </a:lstStyle>
          <a:p>
            <a:r>
              <a:rPr lang="en-US"/>
              <a:t>Click to edit Master title style</a:t>
            </a:r>
          </a:p>
        </p:txBody>
      </p:sp>
      <p:sp>
        <p:nvSpPr>
          <p:cNvPr id="12" name="Text Placeholder 11"/>
          <p:cNvSpPr>
            <a:spLocks noGrp="1"/>
          </p:cNvSpPr>
          <p:nvPr>
            <p:ph type="body" sz="quarter" idx="13"/>
          </p:nvPr>
        </p:nvSpPr>
        <p:spPr>
          <a:xfrm>
            <a:off x="5415747" y="355905"/>
            <a:ext cx="4934270" cy="914400"/>
          </a:xfrm>
        </p:spPr>
        <p:txBody>
          <a:bodyPr anchor="b"/>
          <a:lstStyle>
            <a:lvl1pPr marL="0" indent="0">
              <a:buNone/>
              <a:defRPr>
                <a:solidFill>
                  <a:schemeClr val="accent2"/>
                </a:solidFill>
              </a:defRPr>
            </a:lvl1pPr>
            <a:lvl2pPr marL="201930" indent="0">
              <a:buNone/>
              <a:defRPr/>
            </a:lvl2pPr>
            <a:lvl3pPr marL="480060" indent="0">
              <a:buNone/>
              <a:defRPr/>
            </a:lvl3pPr>
            <a:lvl4pPr marL="691516" indent="0">
              <a:buNone/>
              <a:defRPr/>
            </a:lvl4pPr>
            <a:lvl5pPr marL="889636" indent="0">
              <a:buNone/>
              <a:defRPr/>
            </a:lvl5pPr>
          </a:lstStyle>
          <a:p>
            <a:pPr lvl="0"/>
            <a:r>
              <a:rPr lang="en-US"/>
              <a:t>Click to edit Master text styles</a:t>
            </a:r>
          </a:p>
        </p:txBody>
      </p:sp>
      <p:sp>
        <p:nvSpPr>
          <p:cNvPr id="11" name="Rectangle 10"/>
          <p:cNvSpPr/>
          <p:nvPr userDrawn="1"/>
        </p:nvSpPr>
        <p:spPr>
          <a:xfrm>
            <a:off x="10972800" y="0"/>
            <a:ext cx="3661851" cy="8229600"/>
          </a:xfrm>
          <a:prstGeom prst="rect">
            <a:avLst/>
          </a:prstGeom>
          <a:solidFill>
            <a:srgbClr val="D8E0E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4"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3"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_No beams">
    <p:spTree>
      <p:nvGrpSpPr>
        <p:cNvPr id="1" name=""/>
        <p:cNvGrpSpPr/>
        <p:nvPr/>
      </p:nvGrpSpPr>
      <p:grpSpPr>
        <a:xfrm>
          <a:off x="0" y="0"/>
          <a:ext cx="0" cy="0"/>
          <a:chOff x="0" y="0"/>
          <a:chExt cx="0" cy="0"/>
        </a:xfrm>
      </p:grpSpPr>
      <p:sp>
        <p:nvSpPr>
          <p:cNvPr id="4" name="Rectangle 3"/>
          <p:cNvSpPr/>
          <p:nvPr userDrawn="1"/>
        </p:nvSpPr>
        <p:spPr>
          <a:xfrm>
            <a:off x="0" y="0"/>
            <a:ext cx="14630400" cy="409074"/>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 Placeholder 6"/>
          <p:cNvSpPr>
            <a:spLocks noGrp="1"/>
          </p:cNvSpPr>
          <p:nvPr>
            <p:ph type="body" sz="quarter" idx="11"/>
          </p:nvPr>
        </p:nvSpPr>
        <p:spPr>
          <a:xfrm>
            <a:off x="3994149" y="877888"/>
            <a:ext cx="4476083" cy="640080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6"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62398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All blank">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4"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
        <p:nvSpPr>
          <p:cNvPr id="2" name="Rectangle 1"/>
          <p:cNvSpPr/>
          <p:nvPr userDrawn="1"/>
        </p:nvSpPr>
        <p:spPr>
          <a:xfrm>
            <a:off x="0" y="0"/>
            <a:ext cx="14630400" cy="8229600"/>
          </a:xfrm>
          <a:prstGeom prst="rect">
            <a:avLst/>
          </a:prstGeom>
          <a:solidFill>
            <a:schemeClr val="bg1"/>
          </a:solidFill>
          <a:ln w="12700" cmpd="sng">
            <a:solidFill>
              <a:schemeClr val="bg1"/>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Title Row">
    <p:spTree>
      <p:nvGrpSpPr>
        <p:cNvPr id="1" name=""/>
        <p:cNvGrpSpPr/>
        <p:nvPr/>
      </p:nvGrpSpPr>
      <p:grpSpPr>
        <a:xfrm>
          <a:off x="0" y="0"/>
          <a:ext cx="0" cy="0"/>
          <a:chOff x="0" y="0"/>
          <a:chExt cx="0" cy="0"/>
        </a:xfrm>
      </p:grpSpPr>
      <p:sp>
        <p:nvSpPr>
          <p:cNvPr id="2" name="Title 1"/>
          <p:cNvSpPr>
            <a:spLocks noGrp="1"/>
          </p:cNvSpPr>
          <p:nvPr>
            <p:ph type="title"/>
          </p:nvPr>
        </p:nvSpPr>
        <p:spPr>
          <a:xfrm>
            <a:off x="822959" y="4529470"/>
            <a:ext cx="9764286" cy="2785730"/>
          </a:xfrm>
        </p:spPr>
        <p:txBody>
          <a:bodyPr anchor="ctr"/>
          <a:lstStyle/>
          <a:p>
            <a:r>
              <a:rPr lang="en-US"/>
              <a:t>Click to edit Master title style</a:t>
            </a:r>
          </a:p>
        </p:txBody>
      </p:sp>
      <p:grpSp>
        <p:nvGrpSpPr>
          <p:cNvPr id="9" name="Group 8"/>
          <p:cNvGrpSpPr/>
          <p:nvPr userDrawn="1"/>
        </p:nvGrpSpPr>
        <p:grpSpPr>
          <a:xfrm rot="16200000">
            <a:off x="6415030" y="-2338705"/>
            <a:ext cx="113959" cy="12944026"/>
            <a:chOff x="10871191" y="50800"/>
            <a:chExt cx="1320810" cy="6789336"/>
          </a:xfrm>
        </p:grpSpPr>
        <p:sp>
          <p:nvSpPr>
            <p:cNvPr id="10" name="Rectangle 9"/>
            <p:cNvSpPr/>
            <p:nvPr userDrawn="1"/>
          </p:nvSpPr>
          <p:spPr>
            <a:xfrm>
              <a:off x="10871200" y="50800"/>
              <a:ext cx="1320800" cy="8576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1" name="Rectangle 10"/>
            <p:cNvSpPr/>
            <p:nvPr userDrawn="1"/>
          </p:nvSpPr>
          <p:spPr>
            <a:xfrm>
              <a:off x="10871200" y="205179"/>
              <a:ext cx="1320800" cy="133268"/>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2" name="Rectangle 11"/>
            <p:cNvSpPr/>
            <p:nvPr userDrawn="1"/>
          </p:nvSpPr>
          <p:spPr>
            <a:xfrm>
              <a:off x="10871199" y="395185"/>
              <a:ext cx="1320802"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3" name="Rectangle 12"/>
            <p:cNvSpPr/>
            <p:nvPr userDrawn="1"/>
          </p:nvSpPr>
          <p:spPr>
            <a:xfrm>
              <a:off x="10873743" y="484251"/>
              <a:ext cx="1318258" cy="118372"/>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4" name="Rectangle 13"/>
            <p:cNvSpPr/>
            <p:nvPr userDrawn="1"/>
          </p:nvSpPr>
          <p:spPr>
            <a:xfrm>
              <a:off x="10871199" y="685010"/>
              <a:ext cx="1320802" cy="7490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5" name="Rectangle 14"/>
            <p:cNvSpPr/>
            <p:nvPr userDrawn="1"/>
          </p:nvSpPr>
          <p:spPr>
            <a:xfrm>
              <a:off x="10871199" y="822697"/>
              <a:ext cx="1320802" cy="129727"/>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6" name="Rectangle 15"/>
            <p:cNvSpPr/>
            <p:nvPr userDrawn="1"/>
          </p:nvSpPr>
          <p:spPr>
            <a:xfrm>
              <a:off x="10871199" y="1024580"/>
              <a:ext cx="1320802" cy="56632"/>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7" name="Rectangle 16"/>
            <p:cNvSpPr/>
            <p:nvPr userDrawn="1"/>
          </p:nvSpPr>
          <p:spPr>
            <a:xfrm>
              <a:off x="10873743" y="1124757"/>
              <a:ext cx="1318258" cy="64956"/>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8" name="Rectangle 17"/>
            <p:cNvSpPr/>
            <p:nvPr userDrawn="1"/>
          </p:nvSpPr>
          <p:spPr>
            <a:xfrm>
              <a:off x="10873743" y="1233058"/>
              <a:ext cx="1318258"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9" name="Rectangle 18"/>
            <p:cNvSpPr/>
            <p:nvPr userDrawn="1"/>
          </p:nvSpPr>
          <p:spPr>
            <a:xfrm>
              <a:off x="10871197" y="1363027"/>
              <a:ext cx="1320799" cy="5253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0" name="Rectangle 19"/>
            <p:cNvSpPr/>
            <p:nvPr userDrawn="1"/>
          </p:nvSpPr>
          <p:spPr>
            <a:xfrm>
              <a:off x="10871197" y="1487717"/>
              <a:ext cx="1320802" cy="160087"/>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1" name="Rectangle 20"/>
            <p:cNvSpPr/>
            <p:nvPr userDrawn="1"/>
          </p:nvSpPr>
          <p:spPr>
            <a:xfrm>
              <a:off x="10871194" y="1725221"/>
              <a:ext cx="1320804" cy="13882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2" name="Rectangle 21"/>
            <p:cNvSpPr/>
            <p:nvPr userDrawn="1"/>
          </p:nvSpPr>
          <p:spPr>
            <a:xfrm>
              <a:off x="10871194" y="1898077"/>
              <a:ext cx="1320807"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3" name="Rectangle 22"/>
            <p:cNvSpPr/>
            <p:nvPr userDrawn="1"/>
          </p:nvSpPr>
          <p:spPr>
            <a:xfrm>
              <a:off x="10873743" y="1964907"/>
              <a:ext cx="1318258" cy="6449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4" name="Rectangle 23"/>
            <p:cNvSpPr/>
            <p:nvPr userDrawn="1"/>
          </p:nvSpPr>
          <p:spPr>
            <a:xfrm>
              <a:off x="10871194" y="2131854"/>
              <a:ext cx="1320807" cy="45719"/>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5" name="Rectangle 24"/>
            <p:cNvSpPr/>
            <p:nvPr userDrawn="1"/>
          </p:nvSpPr>
          <p:spPr>
            <a:xfrm>
              <a:off x="10871194" y="2250148"/>
              <a:ext cx="1320807" cy="12337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6" name="Rectangle 25"/>
            <p:cNvSpPr/>
            <p:nvPr userDrawn="1"/>
          </p:nvSpPr>
          <p:spPr>
            <a:xfrm>
              <a:off x="10871195" y="2467741"/>
              <a:ext cx="1320806" cy="108746"/>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7" name="Rectangle 26"/>
            <p:cNvSpPr/>
            <p:nvPr userDrawn="1"/>
          </p:nvSpPr>
          <p:spPr>
            <a:xfrm>
              <a:off x="10871195" y="2675911"/>
              <a:ext cx="1320806"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8" name="Rectangle 27"/>
            <p:cNvSpPr/>
            <p:nvPr userDrawn="1"/>
          </p:nvSpPr>
          <p:spPr>
            <a:xfrm>
              <a:off x="10871195" y="2791611"/>
              <a:ext cx="1320806" cy="50647"/>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9" name="Rectangle 28"/>
            <p:cNvSpPr/>
            <p:nvPr userDrawn="1"/>
          </p:nvSpPr>
          <p:spPr>
            <a:xfrm>
              <a:off x="10871195" y="2929911"/>
              <a:ext cx="1320806" cy="108291"/>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0" name="Rectangle 29"/>
            <p:cNvSpPr/>
            <p:nvPr userDrawn="1"/>
          </p:nvSpPr>
          <p:spPr>
            <a:xfrm>
              <a:off x="10871195" y="3112136"/>
              <a:ext cx="1320806" cy="13054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1" name="Rectangle 30"/>
            <p:cNvSpPr/>
            <p:nvPr userDrawn="1"/>
          </p:nvSpPr>
          <p:spPr>
            <a:xfrm>
              <a:off x="10871195" y="3353183"/>
              <a:ext cx="1320806"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2" name="Rectangle 31"/>
            <p:cNvSpPr/>
            <p:nvPr userDrawn="1"/>
          </p:nvSpPr>
          <p:spPr>
            <a:xfrm flipV="1">
              <a:off x="10871195" y="3482170"/>
              <a:ext cx="1320806" cy="45719"/>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3" name="Rectangle 32"/>
            <p:cNvSpPr/>
            <p:nvPr userDrawn="1"/>
          </p:nvSpPr>
          <p:spPr>
            <a:xfrm>
              <a:off x="10873735" y="3603376"/>
              <a:ext cx="1318263" cy="141984"/>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4" name="Rectangle 33"/>
            <p:cNvSpPr/>
            <p:nvPr userDrawn="1"/>
          </p:nvSpPr>
          <p:spPr>
            <a:xfrm flipV="1">
              <a:off x="10871195" y="3834539"/>
              <a:ext cx="1320806" cy="69170"/>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5" name="Rectangle 34"/>
            <p:cNvSpPr/>
            <p:nvPr userDrawn="1"/>
          </p:nvSpPr>
          <p:spPr>
            <a:xfrm>
              <a:off x="10871195" y="3948096"/>
              <a:ext cx="1320806" cy="9333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6" name="Rectangle 35"/>
            <p:cNvSpPr/>
            <p:nvPr userDrawn="1"/>
          </p:nvSpPr>
          <p:spPr>
            <a:xfrm>
              <a:off x="10871195" y="4121179"/>
              <a:ext cx="1320806"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7" name="Rectangle 36"/>
            <p:cNvSpPr/>
            <p:nvPr userDrawn="1"/>
          </p:nvSpPr>
          <p:spPr>
            <a:xfrm>
              <a:off x="10871194" y="4198524"/>
              <a:ext cx="1320807" cy="112454"/>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8" name="Rectangle 37"/>
            <p:cNvSpPr/>
            <p:nvPr userDrawn="1"/>
          </p:nvSpPr>
          <p:spPr>
            <a:xfrm>
              <a:off x="10871194" y="4345006"/>
              <a:ext cx="1320804" cy="143201"/>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9" name="Rectangle 38"/>
            <p:cNvSpPr/>
            <p:nvPr userDrawn="1"/>
          </p:nvSpPr>
          <p:spPr>
            <a:xfrm>
              <a:off x="10871194" y="4567954"/>
              <a:ext cx="1320807" cy="7531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0" name="Rectangle 39"/>
            <p:cNvSpPr/>
            <p:nvPr userDrawn="1"/>
          </p:nvSpPr>
          <p:spPr>
            <a:xfrm>
              <a:off x="10871193" y="4706046"/>
              <a:ext cx="1320808"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1" name="Rectangle 40"/>
            <p:cNvSpPr/>
            <p:nvPr userDrawn="1"/>
          </p:nvSpPr>
          <p:spPr>
            <a:xfrm>
              <a:off x="10871194" y="4789199"/>
              <a:ext cx="1320807" cy="65623"/>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2" name="Rectangle 41"/>
            <p:cNvSpPr/>
            <p:nvPr userDrawn="1"/>
          </p:nvSpPr>
          <p:spPr>
            <a:xfrm flipV="1">
              <a:off x="10871191" y="4934568"/>
              <a:ext cx="1320804" cy="50823"/>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3" name="Rectangle 42"/>
            <p:cNvSpPr/>
            <p:nvPr userDrawn="1"/>
          </p:nvSpPr>
          <p:spPr>
            <a:xfrm>
              <a:off x="10873740" y="5014315"/>
              <a:ext cx="1318258" cy="152493"/>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4" name="Rectangle 43"/>
            <p:cNvSpPr/>
            <p:nvPr userDrawn="1"/>
          </p:nvSpPr>
          <p:spPr>
            <a:xfrm>
              <a:off x="10871191" y="5202387"/>
              <a:ext cx="1320810" cy="5998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5" name="Rectangle 44"/>
            <p:cNvSpPr/>
            <p:nvPr userDrawn="1"/>
          </p:nvSpPr>
          <p:spPr>
            <a:xfrm>
              <a:off x="10871200" y="5521910"/>
              <a:ext cx="1320800"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6" name="Rectangle 45"/>
            <p:cNvSpPr/>
            <p:nvPr userDrawn="1"/>
          </p:nvSpPr>
          <p:spPr>
            <a:xfrm>
              <a:off x="11121081" y="5603971"/>
              <a:ext cx="1070918" cy="170753"/>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7" name="Rectangle 46"/>
            <p:cNvSpPr/>
            <p:nvPr userDrawn="1"/>
          </p:nvSpPr>
          <p:spPr>
            <a:xfrm>
              <a:off x="10871191" y="5837507"/>
              <a:ext cx="1320810" cy="84922"/>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8" name="Rectangle 47"/>
            <p:cNvSpPr/>
            <p:nvPr userDrawn="1"/>
          </p:nvSpPr>
          <p:spPr>
            <a:xfrm>
              <a:off x="10871191" y="5351430"/>
              <a:ext cx="1320807" cy="8525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9" name="Rectangle 48"/>
            <p:cNvSpPr/>
            <p:nvPr userDrawn="1"/>
          </p:nvSpPr>
          <p:spPr>
            <a:xfrm>
              <a:off x="10948086" y="6009918"/>
              <a:ext cx="1243913" cy="12046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0" name="Rectangle 49"/>
            <p:cNvSpPr/>
            <p:nvPr userDrawn="1"/>
          </p:nvSpPr>
          <p:spPr>
            <a:xfrm flipV="1">
              <a:off x="11186984" y="6186816"/>
              <a:ext cx="1005015"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1" name="Rectangle 50"/>
            <p:cNvSpPr/>
            <p:nvPr userDrawn="1"/>
          </p:nvSpPr>
          <p:spPr>
            <a:xfrm>
              <a:off x="11335265" y="6316718"/>
              <a:ext cx="856736" cy="120742"/>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2" name="Rectangle 51"/>
            <p:cNvSpPr/>
            <p:nvPr userDrawn="1"/>
          </p:nvSpPr>
          <p:spPr>
            <a:xfrm>
              <a:off x="11458832" y="6485760"/>
              <a:ext cx="733168" cy="11165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3" name="Rectangle 52"/>
            <p:cNvSpPr/>
            <p:nvPr userDrawn="1"/>
          </p:nvSpPr>
          <p:spPr>
            <a:xfrm>
              <a:off x="11598876" y="6635685"/>
              <a:ext cx="593123" cy="12046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4" name="Rectangle 53"/>
            <p:cNvSpPr/>
            <p:nvPr userDrawn="1"/>
          </p:nvSpPr>
          <p:spPr>
            <a:xfrm>
              <a:off x="11664778" y="6794417"/>
              <a:ext cx="527222"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grpSp>
      <p:sp>
        <p:nvSpPr>
          <p:cNvPr id="55" name="Rectangle 54"/>
          <p:cNvSpPr/>
          <p:nvPr userDrawn="1"/>
        </p:nvSpPr>
        <p:spPr>
          <a:xfrm>
            <a:off x="0" y="0"/>
            <a:ext cx="14630400" cy="44970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Picture Placeholder 6"/>
          <p:cNvSpPr>
            <a:spLocks noGrp="1"/>
          </p:cNvSpPr>
          <p:nvPr>
            <p:ph type="pic" sz="quarter" idx="11" hasCustomPrompt="1"/>
          </p:nvPr>
        </p:nvSpPr>
        <p:spPr>
          <a:xfrm>
            <a:off x="0" y="0"/>
            <a:ext cx="14630400" cy="4076328"/>
          </a:xfrm>
          <a:prstGeom prst="rect">
            <a:avLst/>
          </a:prstGeom>
        </p:spPr>
        <p:txBody>
          <a:bodyPr/>
          <a:lstStyle>
            <a:lvl1pPr marL="0" indent="0">
              <a:buFontTx/>
              <a:buNone/>
              <a:defRPr b="0">
                <a:solidFill>
                  <a:srgbClr val="768591"/>
                </a:solidFill>
              </a:defRPr>
            </a:lvl1pPr>
          </a:lstStyle>
          <a:p>
            <a:r>
              <a:rPr lang="en-US" dirty="0"/>
              <a:t>Click to insert picture	</a:t>
            </a:r>
          </a:p>
        </p:txBody>
      </p:sp>
      <p:sp>
        <p:nvSpPr>
          <p:cNvPr id="5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5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Title Text Row">
    <p:spTree>
      <p:nvGrpSpPr>
        <p:cNvPr id="1" name=""/>
        <p:cNvGrpSpPr/>
        <p:nvPr/>
      </p:nvGrpSpPr>
      <p:grpSpPr>
        <a:xfrm>
          <a:off x="0" y="0"/>
          <a:ext cx="0" cy="0"/>
          <a:chOff x="0" y="0"/>
          <a:chExt cx="0" cy="0"/>
        </a:xfrm>
      </p:grpSpPr>
      <p:grpSp>
        <p:nvGrpSpPr>
          <p:cNvPr id="9" name="Group 8"/>
          <p:cNvGrpSpPr/>
          <p:nvPr userDrawn="1"/>
        </p:nvGrpSpPr>
        <p:grpSpPr>
          <a:xfrm rot="16200000">
            <a:off x="6415030" y="-2300233"/>
            <a:ext cx="113959" cy="12944026"/>
            <a:chOff x="10871191" y="50800"/>
            <a:chExt cx="1320810" cy="6789336"/>
          </a:xfrm>
        </p:grpSpPr>
        <p:sp>
          <p:nvSpPr>
            <p:cNvPr id="10" name="Rectangle 9"/>
            <p:cNvSpPr/>
            <p:nvPr userDrawn="1"/>
          </p:nvSpPr>
          <p:spPr>
            <a:xfrm>
              <a:off x="10871200" y="50800"/>
              <a:ext cx="1320800" cy="8576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1" name="Rectangle 10"/>
            <p:cNvSpPr/>
            <p:nvPr userDrawn="1"/>
          </p:nvSpPr>
          <p:spPr>
            <a:xfrm>
              <a:off x="10871200" y="205179"/>
              <a:ext cx="1320800" cy="133268"/>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2" name="Rectangle 11"/>
            <p:cNvSpPr/>
            <p:nvPr userDrawn="1"/>
          </p:nvSpPr>
          <p:spPr>
            <a:xfrm>
              <a:off x="10871199" y="395185"/>
              <a:ext cx="1320802"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3" name="Rectangle 12"/>
            <p:cNvSpPr/>
            <p:nvPr userDrawn="1"/>
          </p:nvSpPr>
          <p:spPr>
            <a:xfrm>
              <a:off x="10873743" y="484251"/>
              <a:ext cx="1318258" cy="118372"/>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4" name="Rectangle 13"/>
            <p:cNvSpPr/>
            <p:nvPr userDrawn="1"/>
          </p:nvSpPr>
          <p:spPr>
            <a:xfrm>
              <a:off x="10871199" y="685010"/>
              <a:ext cx="1320802" cy="7490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5" name="Rectangle 14"/>
            <p:cNvSpPr/>
            <p:nvPr userDrawn="1"/>
          </p:nvSpPr>
          <p:spPr>
            <a:xfrm>
              <a:off x="10871199" y="822697"/>
              <a:ext cx="1320802" cy="129727"/>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6" name="Rectangle 15"/>
            <p:cNvSpPr/>
            <p:nvPr userDrawn="1"/>
          </p:nvSpPr>
          <p:spPr>
            <a:xfrm>
              <a:off x="10871199" y="1024580"/>
              <a:ext cx="1320802" cy="56632"/>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7" name="Rectangle 16"/>
            <p:cNvSpPr/>
            <p:nvPr userDrawn="1"/>
          </p:nvSpPr>
          <p:spPr>
            <a:xfrm>
              <a:off x="10873743" y="1124757"/>
              <a:ext cx="1318258" cy="64956"/>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8" name="Rectangle 17"/>
            <p:cNvSpPr/>
            <p:nvPr userDrawn="1"/>
          </p:nvSpPr>
          <p:spPr>
            <a:xfrm>
              <a:off x="10873743" y="1233058"/>
              <a:ext cx="1318258"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9" name="Rectangle 18"/>
            <p:cNvSpPr/>
            <p:nvPr userDrawn="1"/>
          </p:nvSpPr>
          <p:spPr>
            <a:xfrm>
              <a:off x="10871197" y="1363027"/>
              <a:ext cx="1320799" cy="5253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0" name="Rectangle 19"/>
            <p:cNvSpPr/>
            <p:nvPr userDrawn="1"/>
          </p:nvSpPr>
          <p:spPr>
            <a:xfrm>
              <a:off x="10871197" y="1487717"/>
              <a:ext cx="1320802" cy="160087"/>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1" name="Rectangle 20"/>
            <p:cNvSpPr/>
            <p:nvPr userDrawn="1"/>
          </p:nvSpPr>
          <p:spPr>
            <a:xfrm>
              <a:off x="10871194" y="1725221"/>
              <a:ext cx="1320804" cy="13882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2" name="Rectangle 21"/>
            <p:cNvSpPr/>
            <p:nvPr userDrawn="1"/>
          </p:nvSpPr>
          <p:spPr>
            <a:xfrm>
              <a:off x="10871194" y="1898077"/>
              <a:ext cx="1320807"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3" name="Rectangle 22"/>
            <p:cNvSpPr/>
            <p:nvPr userDrawn="1"/>
          </p:nvSpPr>
          <p:spPr>
            <a:xfrm>
              <a:off x="10873743" y="1964907"/>
              <a:ext cx="1318258" cy="6449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4" name="Rectangle 23"/>
            <p:cNvSpPr/>
            <p:nvPr userDrawn="1"/>
          </p:nvSpPr>
          <p:spPr>
            <a:xfrm>
              <a:off x="10871194" y="2131854"/>
              <a:ext cx="1320807" cy="45719"/>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5" name="Rectangle 24"/>
            <p:cNvSpPr/>
            <p:nvPr userDrawn="1"/>
          </p:nvSpPr>
          <p:spPr>
            <a:xfrm>
              <a:off x="10871194" y="2250148"/>
              <a:ext cx="1320807" cy="12337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6" name="Rectangle 25"/>
            <p:cNvSpPr/>
            <p:nvPr userDrawn="1"/>
          </p:nvSpPr>
          <p:spPr>
            <a:xfrm>
              <a:off x="10871195" y="2467741"/>
              <a:ext cx="1320806" cy="108746"/>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7" name="Rectangle 26"/>
            <p:cNvSpPr/>
            <p:nvPr userDrawn="1"/>
          </p:nvSpPr>
          <p:spPr>
            <a:xfrm>
              <a:off x="10871195" y="2675911"/>
              <a:ext cx="1320806"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8" name="Rectangle 27"/>
            <p:cNvSpPr/>
            <p:nvPr userDrawn="1"/>
          </p:nvSpPr>
          <p:spPr>
            <a:xfrm>
              <a:off x="10871195" y="2791611"/>
              <a:ext cx="1320806" cy="50647"/>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9" name="Rectangle 28"/>
            <p:cNvSpPr/>
            <p:nvPr userDrawn="1"/>
          </p:nvSpPr>
          <p:spPr>
            <a:xfrm>
              <a:off x="10871195" y="2929911"/>
              <a:ext cx="1320806" cy="108291"/>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0" name="Rectangle 29"/>
            <p:cNvSpPr/>
            <p:nvPr userDrawn="1"/>
          </p:nvSpPr>
          <p:spPr>
            <a:xfrm>
              <a:off x="10871195" y="3112136"/>
              <a:ext cx="1320806" cy="13054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1" name="Rectangle 30"/>
            <p:cNvSpPr/>
            <p:nvPr userDrawn="1"/>
          </p:nvSpPr>
          <p:spPr>
            <a:xfrm>
              <a:off x="10871195" y="3353183"/>
              <a:ext cx="1320806"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2" name="Rectangle 31"/>
            <p:cNvSpPr/>
            <p:nvPr userDrawn="1"/>
          </p:nvSpPr>
          <p:spPr>
            <a:xfrm flipV="1">
              <a:off x="10871195" y="3482170"/>
              <a:ext cx="1320806" cy="45719"/>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3" name="Rectangle 32"/>
            <p:cNvSpPr/>
            <p:nvPr userDrawn="1"/>
          </p:nvSpPr>
          <p:spPr>
            <a:xfrm>
              <a:off x="10873735" y="3603376"/>
              <a:ext cx="1318263" cy="141984"/>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4" name="Rectangle 33"/>
            <p:cNvSpPr/>
            <p:nvPr userDrawn="1"/>
          </p:nvSpPr>
          <p:spPr>
            <a:xfrm flipV="1">
              <a:off x="10871195" y="3834539"/>
              <a:ext cx="1320806" cy="69170"/>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5" name="Rectangle 34"/>
            <p:cNvSpPr/>
            <p:nvPr userDrawn="1"/>
          </p:nvSpPr>
          <p:spPr>
            <a:xfrm>
              <a:off x="10871195" y="3948096"/>
              <a:ext cx="1320806" cy="9333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6" name="Rectangle 35"/>
            <p:cNvSpPr/>
            <p:nvPr userDrawn="1"/>
          </p:nvSpPr>
          <p:spPr>
            <a:xfrm>
              <a:off x="10871195" y="4121179"/>
              <a:ext cx="1320806"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7" name="Rectangle 36"/>
            <p:cNvSpPr/>
            <p:nvPr userDrawn="1"/>
          </p:nvSpPr>
          <p:spPr>
            <a:xfrm>
              <a:off x="10871194" y="4198524"/>
              <a:ext cx="1320807" cy="112454"/>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8" name="Rectangle 37"/>
            <p:cNvSpPr/>
            <p:nvPr userDrawn="1"/>
          </p:nvSpPr>
          <p:spPr>
            <a:xfrm>
              <a:off x="10871194" y="4345006"/>
              <a:ext cx="1320804" cy="143201"/>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9" name="Rectangle 38"/>
            <p:cNvSpPr/>
            <p:nvPr userDrawn="1"/>
          </p:nvSpPr>
          <p:spPr>
            <a:xfrm>
              <a:off x="10871194" y="4567954"/>
              <a:ext cx="1320807" cy="7531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0" name="Rectangle 39"/>
            <p:cNvSpPr/>
            <p:nvPr userDrawn="1"/>
          </p:nvSpPr>
          <p:spPr>
            <a:xfrm>
              <a:off x="10871193" y="4706046"/>
              <a:ext cx="1320808"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1" name="Rectangle 40"/>
            <p:cNvSpPr/>
            <p:nvPr userDrawn="1"/>
          </p:nvSpPr>
          <p:spPr>
            <a:xfrm>
              <a:off x="10871194" y="4789199"/>
              <a:ext cx="1320807" cy="65623"/>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2" name="Rectangle 41"/>
            <p:cNvSpPr/>
            <p:nvPr userDrawn="1"/>
          </p:nvSpPr>
          <p:spPr>
            <a:xfrm flipV="1">
              <a:off x="10871191" y="4934568"/>
              <a:ext cx="1320804" cy="50823"/>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3" name="Rectangle 42"/>
            <p:cNvSpPr/>
            <p:nvPr userDrawn="1"/>
          </p:nvSpPr>
          <p:spPr>
            <a:xfrm>
              <a:off x="10873740" y="5014315"/>
              <a:ext cx="1318258" cy="152493"/>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4" name="Rectangle 43"/>
            <p:cNvSpPr/>
            <p:nvPr userDrawn="1"/>
          </p:nvSpPr>
          <p:spPr>
            <a:xfrm>
              <a:off x="10871191" y="5202387"/>
              <a:ext cx="1320810" cy="5998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5" name="Rectangle 44"/>
            <p:cNvSpPr/>
            <p:nvPr userDrawn="1"/>
          </p:nvSpPr>
          <p:spPr>
            <a:xfrm>
              <a:off x="10871200" y="5521910"/>
              <a:ext cx="1320800"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6" name="Rectangle 45"/>
            <p:cNvSpPr/>
            <p:nvPr userDrawn="1"/>
          </p:nvSpPr>
          <p:spPr>
            <a:xfrm>
              <a:off x="11121081" y="5603971"/>
              <a:ext cx="1070918" cy="170753"/>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7" name="Rectangle 46"/>
            <p:cNvSpPr/>
            <p:nvPr userDrawn="1"/>
          </p:nvSpPr>
          <p:spPr>
            <a:xfrm>
              <a:off x="10871191" y="5837507"/>
              <a:ext cx="1320810" cy="84922"/>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8" name="Rectangle 47"/>
            <p:cNvSpPr/>
            <p:nvPr userDrawn="1"/>
          </p:nvSpPr>
          <p:spPr>
            <a:xfrm>
              <a:off x="10871191" y="5351430"/>
              <a:ext cx="1320807" cy="8525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9" name="Rectangle 48"/>
            <p:cNvSpPr/>
            <p:nvPr userDrawn="1"/>
          </p:nvSpPr>
          <p:spPr>
            <a:xfrm>
              <a:off x="10948086" y="6009918"/>
              <a:ext cx="1243913" cy="12046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0" name="Rectangle 49"/>
            <p:cNvSpPr/>
            <p:nvPr userDrawn="1"/>
          </p:nvSpPr>
          <p:spPr>
            <a:xfrm flipV="1">
              <a:off x="11186984" y="6186816"/>
              <a:ext cx="1005015"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1" name="Rectangle 50"/>
            <p:cNvSpPr/>
            <p:nvPr userDrawn="1"/>
          </p:nvSpPr>
          <p:spPr>
            <a:xfrm>
              <a:off x="11335265" y="6316718"/>
              <a:ext cx="856736" cy="120742"/>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2" name="Rectangle 51"/>
            <p:cNvSpPr/>
            <p:nvPr userDrawn="1"/>
          </p:nvSpPr>
          <p:spPr>
            <a:xfrm>
              <a:off x="11458832" y="6485760"/>
              <a:ext cx="733168" cy="11165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3" name="Rectangle 52"/>
            <p:cNvSpPr/>
            <p:nvPr userDrawn="1"/>
          </p:nvSpPr>
          <p:spPr>
            <a:xfrm>
              <a:off x="11598876" y="6635685"/>
              <a:ext cx="593123" cy="12046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4" name="Rectangle 53"/>
            <p:cNvSpPr/>
            <p:nvPr userDrawn="1"/>
          </p:nvSpPr>
          <p:spPr>
            <a:xfrm>
              <a:off x="11664778" y="6794417"/>
              <a:ext cx="527222"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grpSp>
      <p:sp>
        <p:nvSpPr>
          <p:cNvPr id="55" name="Rectangle 54"/>
          <p:cNvSpPr/>
          <p:nvPr userDrawn="1"/>
        </p:nvSpPr>
        <p:spPr>
          <a:xfrm>
            <a:off x="0" y="0"/>
            <a:ext cx="14630400" cy="449705"/>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Picture Placeholder 6"/>
          <p:cNvSpPr>
            <a:spLocks noGrp="1"/>
          </p:cNvSpPr>
          <p:nvPr>
            <p:ph type="pic" sz="quarter" idx="11" hasCustomPrompt="1"/>
          </p:nvPr>
        </p:nvSpPr>
        <p:spPr>
          <a:xfrm>
            <a:off x="0" y="0"/>
            <a:ext cx="14630400" cy="4114800"/>
          </a:xfrm>
          <a:prstGeom prst="rect">
            <a:avLst/>
          </a:prstGeom>
        </p:spPr>
        <p:txBody>
          <a:bodyPr/>
          <a:lstStyle>
            <a:lvl1pPr marL="0" indent="0">
              <a:buFontTx/>
              <a:buNone/>
              <a:defRPr b="0">
                <a:solidFill>
                  <a:srgbClr val="768591"/>
                </a:solidFill>
              </a:defRPr>
            </a:lvl1pPr>
          </a:lstStyle>
          <a:p>
            <a:r>
              <a:rPr lang="en-US" dirty="0"/>
              <a:t>Click to insert picture	</a:t>
            </a:r>
          </a:p>
        </p:txBody>
      </p:sp>
      <p:sp>
        <p:nvSpPr>
          <p:cNvPr id="61" name="Content Placeholder 4"/>
          <p:cNvSpPr>
            <a:spLocks noGrp="1"/>
          </p:cNvSpPr>
          <p:nvPr>
            <p:ph sz="quarter" idx="12"/>
          </p:nvPr>
        </p:nvSpPr>
        <p:spPr>
          <a:xfrm>
            <a:off x="5489088" y="4949915"/>
            <a:ext cx="8684112" cy="2289086"/>
          </a:xfrm>
        </p:spPr>
        <p:txBody>
          <a:bodyPr numCol="2" spcCol="347472">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Title 1"/>
          <p:cNvSpPr>
            <a:spLocks noGrp="1"/>
          </p:cNvSpPr>
          <p:nvPr>
            <p:ph type="title"/>
          </p:nvPr>
        </p:nvSpPr>
        <p:spPr>
          <a:xfrm>
            <a:off x="822960" y="4949915"/>
            <a:ext cx="4181871" cy="1922611"/>
          </a:xfrm>
        </p:spPr>
        <p:txBody>
          <a:bodyPr anchor="t"/>
          <a:lstStyle/>
          <a:p>
            <a:r>
              <a:rPr lang="en-US"/>
              <a:t>Click to edit Master title style</a:t>
            </a:r>
          </a:p>
        </p:txBody>
      </p:sp>
      <p:sp>
        <p:nvSpPr>
          <p:cNvPr id="69"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70"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Slide">
    <p:bg>
      <p:bgPr>
        <a:solidFill>
          <a:srgbClr val="D8E0E3"/>
        </a:solidFill>
        <a:effectLst/>
      </p:bgPr>
    </p:bg>
    <p:spTree>
      <p:nvGrpSpPr>
        <p:cNvPr id="1" name=""/>
        <p:cNvGrpSpPr/>
        <p:nvPr/>
      </p:nvGrpSpPr>
      <p:grpSpPr>
        <a:xfrm>
          <a:off x="0" y="0"/>
          <a:ext cx="0" cy="0"/>
          <a:chOff x="0" y="0"/>
          <a:chExt cx="0" cy="0"/>
        </a:xfrm>
      </p:grpSpPr>
      <p:sp>
        <p:nvSpPr>
          <p:cNvPr id="51" name="Title 1"/>
          <p:cNvSpPr>
            <a:spLocks noGrp="1"/>
          </p:cNvSpPr>
          <p:nvPr>
            <p:ph type="title"/>
          </p:nvPr>
        </p:nvSpPr>
        <p:spPr>
          <a:xfrm>
            <a:off x="914400" y="1900990"/>
            <a:ext cx="12701337" cy="3104148"/>
          </a:xfrm>
          <a:prstGeom prst="rect">
            <a:avLst/>
          </a:prstGeom>
        </p:spPr>
        <p:txBody>
          <a:bodyPr lIns="0" anchor="b">
            <a:noAutofit/>
          </a:bodyPr>
          <a:lstStyle>
            <a:lvl1pPr marL="0" indent="0">
              <a:tabLst>
                <a:tab pos="3017838" algn="l"/>
              </a:tabLst>
              <a:defRPr sz="7200" b="0">
                <a:solidFill>
                  <a:srgbClr val="768591"/>
                </a:solidFill>
                <a:effectLst/>
              </a:defRPr>
            </a:lvl1pPr>
          </a:lstStyle>
          <a:p>
            <a:r>
              <a:rPr lang="en-US"/>
              <a:t>Click to edit Master title style</a:t>
            </a:r>
          </a:p>
        </p:txBody>
      </p:sp>
      <p:sp>
        <p:nvSpPr>
          <p:cNvPr id="53" name="Text Placeholder 52"/>
          <p:cNvSpPr>
            <a:spLocks noGrp="1"/>
          </p:cNvSpPr>
          <p:nvPr>
            <p:ph type="body" sz="quarter" idx="11" hasCustomPrompt="1"/>
          </p:nvPr>
        </p:nvSpPr>
        <p:spPr>
          <a:xfrm>
            <a:off x="914400" y="5347336"/>
            <a:ext cx="12851302" cy="1192530"/>
          </a:xfrm>
          <a:prstGeom prst="rect">
            <a:avLst/>
          </a:prstGeom>
        </p:spPr>
        <p:txBody>
          <a:bodyPr>
            <a:noAutofit/>
          </a:bodyPr>
          <a:lstStyle>
            <a:lvl1pPr marL="0" indent="0">
              <a:buFontTx/>
              <a:buNone/>
              <a:defRPr sz="3600" b="0">
                <a:solidFill>
                  <a:srgbClr val="768591"/>
                </a:solidFill>
              </a:defRPr>
            </a:lvl1pPr>
          </a:lstStyle>
          <a:p>
            <a:pPr lvl="0"/>
            <a:r>
              <a:rPr lang="en-US"/>
              <a:t>Click to add subtitle</a:t>
            </a:r>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Tree>
    <p:extLst>
      <p:ext uri="{BB962C8B-B14F-4D97-AF65-F5344CB8AC3E}">
        <p14:creationId xmlns:p14="http://schemas.microsoft.com/office/powerpoint/2010/main" val="62319311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738190" cy="8120743"/>
          </a:xfrm>
          <a:prstGeom prst="rect">
            <a:avLst/>
          </a:prstGeom>
        </p:spPr>
      </p:pic>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0800000" flipH="1" flipV="1">
            <a:off x="8079971" y="2"/>
            <a:ext cx="6590330" cy="7078979"/>
          </a:xfrm>
          <a:prstGeom prst="rect">
            <a:avLst/>
          </a:prstGeom>
        </p:spPr>
      </p:pic>
      <p:sp>
        <p:nvSpPr>
          <p:cNvPr id="2" name="Title 1"/>
          <p:cNvSpPr>
            <a:spLocks noGrp="1"/>
          </p:cNvSpPr>
          <p:nvPr>
            <p:ph type="title"/>
          </p:nvPr>
        </p:nvSpPr>
        <p:spPr>
          <a:xfrm>
            <a:off x="822960" y="1"/>
            <a:ext cx="6579326" cy="7078980"/>
          </a:xfrm>
        </p:spPr>
        <p:txBody>
          <a:bodyPr anchor="ctr"/>
          <a:lstStyle>
            <a:lvl1pPr>
              <a:defRPr>
                <a:solidFill>
                  <a:schemeClr val="bg1"/>
                </a:solidFill>
              </a:defRPr>
            </a:lvl1pPr>
          </a:lstStyle>
          <a:p>
            <a:r>
              <a:rPr lang="en-US"/>
              <a:t>Click to edit Master title style</a:t>
            </a:r>
          </a:p>
        </p:txBody>
      </p:sp>
      <p:sp>
        <p:nvSpPr>
          <p:cNvPr id="5"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7"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438150"/>
            <a:ext cx="12984480" cy="1441429"/>
          </a:xfrm>
        </p:spPr>
        <p:txBody>
          <a:bodyPr/>
          <a:lstStyle/>
          <a:p>
            <a:r>
              <a:rPr lang="en-US"/>
              <a:t>Click to edit Master title style</a:t>
            </a:r>
          </a:p>
        </p:txBody>
      </p:sp>
      <p:sp>
        <p:nvSpPr>
          <p:cNvPr id="5" name="Content Placeholder 4"/>
          <p:cNvSpPr>
            <a:spLocks noGrp="1"/>
          </p:cNvSpPr>
          <p:nvPr>
            <p:ph sz="quarter" idx="11"/>
          </p:nvPr>
        </p:nvSpPr>
        <p:spPr>
          <a:xfrm>
            <a:off x="822325" y="2043954"/>
            <a:ext cx="12984480" cy="5118845"/>
          </a:xfrm>
        </p:spPr>
        <p:txBody>
          <a:bodyPr/>
          <a:lstStyle>
            <a:lvl2pPr>
              <a:defRPr baseline="0">
                <a:latin typeface="+mj-lt"/>
              </a:defRPr>
            </a:lvl2pPr>
            <a:lvl3pPr>
              <a:defRPr baseline="0">
                <a:latin typeface="+mj-lt"/>
              </a:defRPr>
            </a:lvl3pPr>
          </a:lstStyle>
          <a:p>
            <a:pPr lvl="0"/>
            <a:r>
              <a:rPr lang="en-US"/>
              <a:t>Click to edit Master text styles</a:t>
            </a:r>
          </a:p>
          <a:p>
            <a:pPr lvl="1"/>
            <a:r>
              <a:rPr lang="en-US"/>
              <a:t>Second level</a:t>
            </a:r>
          </a:p>
          <a:p>
            <a:pPr lvl="2"/>
            <a:r>
              <a:rPr lang="en-US"/>
              <a:t>Third level</a:t>
            </a:r>
          </a:p>
        </p:txBody>
      </p:sp>
      <p:sp>
        <p:nvSpPr>
          <p:cNvPr id="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1720698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xt/Quote 1Dk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9" y="4344"/>
            <a:ext cx="14927867" cy="8225255"/>
          </a:xfrm>
          <a:prstGeom prst="rect">
            <a:avLst/>
          </a:prstGeom>
        </p:spPr>
      </p:pic>
      <p:sp>
        <p:nvSpPr>
          <p:cNvPr id="18"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9"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
        <p:nvSpPr>
          <p:cNvPr id="21" name="Rectangle 20"/>
          <p:cNvSpPr/>
          <p:nvPr userDrawn="1"/>
        </p:nvSpPr>
        <p:spPr>
          <a:xfrm>
            <a:off x="471879" y="0"/>
            <a:ext cx="13703418" cy="7772400"/>
          </a:xfrm>
          <a:prstGeom prst="rect">
            <a:avLst/>
          </a:prstGeom>
          <a:solidFill>
            <a:srgbClr val="00A2E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p:cNvGrpSpPr/>
          <p:nvPr userDrawn="1"/>
        </p:nvGrpSpPr>
        <p:grpSpPr>
          <a:xfrm>
            <a:off x="4682723" y="0"/>
            <a:ext cx="6348614" cy="806933"/>
            <a:chOff x="439911" y="1886916"/>
            <a:chExt cx="4689091" cy="2096705"/>
          </a:xfrm>
          <a:solidFill>
            <a:schemeClr val="bg1">
              <a:alpha val="80000"/>
            </a:schemeClr>
          </a:solidFill>
        </p:grpSpPr>
        <p:sp>
          <p:nvSpPr>
            <p:cNvPr id="35" name="Rectangle 34"/>
            <p:cNvSpPr/>
            <p:nvPr userDrawn="1"/>
          </p:nvSpPr>
          <p:spPr>
            <a:xfrm rot="16200000">
              <a:off x="1712843" y="2809480"/>
              <a:ext cx="2081391" cy="244322"/>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36" name="Rectangle 35"/>
            <p:cNvSpPr/>
            <p:nvPr userDrawn="1"/>
          </p:nvSpPr>
          <p:spPr>
            <a:xfrm rot="16200000">
              <a:off x="799772" y="2739121"/>
              <a:ext cx="2081394" cy="385039"/>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37" name="Rectangle 36"/>
            <p:cNvSpPr/>
            <p:nvPr userDrawn="1"/>
          </p:nvSpPr>
          <p:spPr>
            <a:xfrm rot="16200000">
              <a:off x="-401062" y="2739180"/>
              <a:ext cx="2085414" cy="40346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38" name="Rectangle 37"/>
            <p:cNvSpPr/>
            <p:nvPr/>
          </p:nvSpPr>
          <p:spPr>
            <a:xfrm rot="16200000">
              <a:off x="2112483" y="2795214"/>
              <a:ext cx="2085407" cy="276865"/>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39" name="Rectangle 38"/>
            <p:cNvSpPr/>
            <p:nvPr/>
          </p:nvSpPr>
          <p:spPr>
            <a:xfrm rot="16200000">
              <a:off x="2897089" y="2836259"/>
              <a:ext cx="2085412" cy="19477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40" name="Rectangle 39"/>
            <p:cNvSpPr/>
            <p:nvPr/>
          </p:nvSpPr>
          <p:spPr>
            <a:xfrm rot="16200000">
              <a:off x="3775666" y="2849376"/>
              <a:ext cx="2081394" cy="16452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41" name="Rectangle 40"/>
            <p:cNvSpPr/>
            <p:nvPr/>
          </p:nvSpPr>
          <p:spPr>
            <a:xfrm rot="16200000">
              <a:off x="4041119" y="2884452"/>
              <a:ext cx="2085419" cy="90347"/>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grpSp>
      <p:grpSp>
        <p:nvGrpSpPr>
          <p:cNvPr id="42" name="Group 41"/>
          <p:cNvGrpSpPr/>
          <p:nvPr userDrawn="1"/>
        </p:nvGrpSpPr>
        <p:grpSpPr>
          <a:xfrm>
            <a:off x="9088883" y="4002990"/>
            <a:ext cx="4639700" cy="1514235"/>
            <a:chOff x="646279" y="4426911"/>
            <a:chExt cx="4639700" cy="1514235"/>
          </a:xfrm>
        </p:grpSpPr>
        <p:pic>
          <p:nvPicPr>
            <p:cNvPr id="43" name="Picture 42"/>
            <p:cNvPicPr>
              <a:picLocks noChangeAspect="1"/>
            </p:cNvPicPr>
            <p:nvPr userDrawn="1"/>
          </p:nvPicPr>
          <p:blipFill>
            <a:blip r:embed="rId3">
              <a:alphaModFix amt="80000"/>
              <a:extLst>
                <a:ext uri="{28A0092B-C50C-407E-A947-70E740481C1C}">
                  <a14:useLocalDpi xmlns:a14="http://schemas.microsoft.com/office/drawing/2010/main"/>
                </a:ext>
              </a:extLst>
            </a:blip>
            <a:stretch>
              <a:fillRect/>
            </a:stretch>
          </p:blipFill>
          <p:spPr>
            <a:xfrm>
              <a:off x="3437104" y="4426911"/>
              <a:ext cx="1848875" cy="1488118"/>
            </a:xfrm>
            <a:prstGeom prst="rect">
              <a:avLst/>
            </a:prstGeom>
          </p:spPr>
        </p:pic>
        <p:sp>
          <p:nvSpPr>
            <p:cNvPr id="44" name="TextBox 43"/>
            <p:cNvSpPr txBox="1"/>
            <p:nvPr userDrawn="1"/>
          </p:nvSpPr>
          <p:spPr>
            <a:xfrm>
              <a:off x="646279" y="5025428"/>
              <a:ext cx="2790825" cy="915718"/>
            </a:xfrm>
            <a:prstGeom prst="rect">
              <a:avLst/>
            </a:prstGeom>
          </p:spPr>
          <p:txBody>
            <a:bodyPr wrap="square" lIns="0" tIns="0" rIns="0" bIns="0" rtlCol="0">
              <a:noAutofit/>
            </a:bodyPr>
            <a:lstStyle/>
            <a:p>
              <a:pPr marL="0" indent="0">
                <a:spcBef>
                  <a:spcPts val="1200"/>
                </a:spcBef>
                <a:spcAft>
                  <a:spcPts val="0"/>
                </a:spcAft>
                <a:buNone/>
              </a:pPr>
              <a:endParaRPr lang="en-US" sz="7200" b="0" dirty="0">
                <a:solidFill>
                  <a:schemeClr val="bg1">
                    <a:alpha val="80000"/>
                  </a:schemeClr>
                </a:solidFill>
              </a:endParaRPr>
            </a:p>
          </p:txBody>
        </p:sp>
      </p:grpSp>
      <p:sp>
        <p:nvSpPr>
          <p:cNvPr id="16" name="Text Placeholder 2"/>
          <p:cNvSpPr>
            <a:spLocks noGrp="1" noChangeAspect="1"/>
          </p:cNvSpPr>
          <p:nvPr>
            <p:ph type="body" sz="quarter" idx="14" hasCustomPrompt="1"/>
          </p:nvPr>
        </p:nvSpPr>
        <p:spPr>
          <a:xfrm>
            <a:off x="922070" y="1247205"/>
            <a:ext cx="6856622" cy="5983327"/>
          </a:xfrm>
          <a:prstGeom prst="rect">
            <a:avLst/>
          </a:prstGeom>
          <a:noFill/>
          <a:ln>
            <a:noFill/>
          </a:ln>
        </p:spPr>
        <p:txBody>
          <a:bodyPr lIns="0" tIns="0" rIns="0" bIns="0" anchor="ctr">
            <a:noAutofit/>
          </a:bodyPr>
          <a:lstStyle>
            <a:lvl1pPr marL="0" marR="0" indent="0" algn="r" defTabSz="548640" rtl="0" eaLnBrk="1" fontAlgn="auto" latinLnBrk="0" hangingPunct="1">
              <a:lnSpc>
                <a:spcPct val="100000"/>
              </a:lnSpc>
              <a:spcBef>
                <a:spcPts val="360"/>
              </a:spcBef>
              <a:spcAft>
                <a:spcPts val="360"/>
              </a:spcAft>
              <a:buClrTx/>
              <a:buSzTx/>
              <a:buFont typeface="Wingdings" charset="2"/>
              <a:buNone/>
              <a:tabLst/>
              <a:defRPr sz="4400" b="1" baseline="0">
                <a:solidFill>
                  <a:schemeClr val="bg1"/>
                </a:solidFill>
              </a:defRPr>
            </a:lvl1pPr>
            <a:lvl2pPr>
              <a:defRPr sz="1800"/>
            </a:lvl2pPr>
            <a:lvl3pPr>
              <a:defRPr sz="1800"/>
            </a:lvl3pPr>
            <a:lvl4pPr>
              <a:defRPr sz="1800"/>
            </a:lvl4pPr>
            <a:lvl5pPr>
              <a:defRPr sz="1800"/>
            </a:lvl5pPr>
          </a:lstStyle>
          <a:p>
            <a:pPr lvl="0"/>
            <a:r>
              <a:rPr lang="en-US"/>
              <a:t>Text or quote text with photo place holder </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2"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23"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pic>
        <p:nvPicPr>
          <p:cNvPr id="4" name="Picture 3"/>
          <p:cNvPicPr>
            <a:picLocks noChangeAspect="1"/>
          </p:cNvPicPr>
          <p:nvPr userDrawn="1"/>
        </p:nvPicPr>
        <p:blipFill rotWithShape="1">
          <a:blip r:embed="rId2" cstate="email">
            <a:alphaModFix/>
            <a:grayscl/>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a:ext>
            </a:extLst>
          </a:blip>
          <a:srcRect/>
          <a:stretch/>
        </p:blipFill>
        <p:spPr>
          <a:xfrm>
            <a:off x="-1" y="-1"/>
            <a:ext cx="14630401" cy="8229601"/>
          </a:xfrm>
          <a:prstGeom prst="rect">
            <a:avLst/>
          </a:prstGeom>
        </p:spPr>
      </p:pic>
      <p:sp>
        <p:nvSpPr>
          <p:cNvPr id="5" name="Rectangle 4"/>
          <p:cNvSpPr/>
          <p:nvPr userDrawn="1"/>
        </p:nvSpPr>
        <p:spPr>
          <a:xfrm>
            <a:off x="471879" y="0"/>
            <a:ext cx="13703418" cy="7772400"/>
          </a:xfrm>
          <a:prstGeom prst="rect">
            <a:avLst/>
          </a:prstGeom>
          <a:solidFill>
            <a:srgbClr val="00AFA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4682723" y="0"/>
            <a:ext cx="6348614" cy="806933"/>
            <a:chOff x="439911" y="1886916"/>
            <a:chExt cx="4689091" cy="2096705"/>
          </a:xfrm>
          <a:solidFill>
            <a:schemeClr val="bg1">
              <a:alpha val="80000"/>
            </a:schemeClr>
          </a:solidFill>
        </p:grpSpPr>
        <p:sp>
          <p:nvSpPr>
            <p:cNvPr id="11" name="Rectangle 10"/>
            <p:cNvSpPr/>
            <p:nvPr userDrawn="1"/>
          </p:nvSpPr>
          <p:spPr>
            <a:xfrm rot="16200000">
              <a:off x="1712843" y="2809480"/>
              <a:ext cx="2081391" cy="244322"/>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2" name="Rectangle 11"/>
            <p:cNvSpPr/>
            <p:nvPr userDrawn="1"/>
          </p:nvSpPr>
          <p:spPr>
            <a:xfrm rot="16200000">
              <a:off x="799772" y="2739121"/>
              <a:ext cx="2081394" cy="385039"/>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3" name="Rectangle 12"/>
            <p:cNvSpPr/>
            <p:nvPr userDrawn="1"/>
          </p:nvSpPr>
          <p:spPr>
            <a:xfrm rot="16200000">
              <a:off x="-401062" y="2739180"/>
              <a:ext cx="2085414" cy="40346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4" name="Rectangle 13"/>
            <p:cNvSpPr/>
            <p:nvPr/>
          </p:nvSpPr>
          <p:spPr>
            <a:xfrm rot="16200000">
              <a:off x="2112483" y="2795214"/>
              <a:ext cx="2085407" cy="276865"/>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5" name="Rectangle 14"/>
            <p:cNvSpPr/>
            <p:nvPr/>
          </p:nvSpPr>
          <p:spPr>
            <a:xfrm rot="16200000">
              <a:off x="2897089" y="2836259"/>
              <a:ext cx="2085412" cy="19477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6" name="Rectangle 15"/>
            <p:cNvSpPr/>
            <p:nvPr/>
          </p:nvSpPr>
          <p:spPr>
            <a:xfrm rot="16200000">
              <a:off x="3775666" y="2849376"/>
              <a:ext cx="2081394" cy="16452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7" name="Rectangle 16"/>
            <p:cNvSpPr/>
            <p:nvPr/>
          </p:nvSpPr>
          <p:spPr>
            <a:xfrm rot="16200000">
              <a:off x="4041119" y="2884452"/>
              <a:ext cx="2085419" cy="90347"/>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grpSp>
      <p:grpSp>
        <p:nvGrpSpPr>
          <p:cNvPr id="19" name="Group 18"/>
          <p:cNvGrpSpPr/>
          <p:nvPr userDrawn="1"/>
        </p:nvGrpSpPr>
        <p:grpSpPr>
          <a:xfrm>
            <a:off x="9088883" y="4002990"/>
            <a:ext cx="4639700" cy="1514235"/>
            <a:chOff x="646279" y="4426911"/>
            <a:chExt cx="4639700" cy="1514235"/>
          </a:xfrm>
        </p:grpSpPr>
        <p:pic>
          <p:nvPicPr>
            <p:cNvPr id="20" name="Picture 19"/>
            <p:cNvPicPr>
              <a:picLocks noChangeAspect="1"/>
            </p:cNvPicPr>
            <p:nvPr userDrawn="1"/>
          </p:nvPicPr>
          <p:blipFill>
            <a:blip r:embed="rId4">
              <a:alphaModFix amt="80000"/>
              <a:extLst>
                <a:ext uri="{28A0092B-C50C-407E-A947-70E740481C1C}">
                  <a14:useLocalDpi xmlns:a14="http://schemas.microsoft.com/office/drawing/2010/main"/>
                </a:ext>
              </a:extLst>
            </a:blip>
            <a:stretch>
              <a:fillRect/>
            </a:stretch>
          </p:blipFill>
          <p:spPr>
            <a:xfrm>
              <a:off x="3437104" y="4426911"/>
              <a:ext cx="1848875" cy="1488118"/>
            </a:xfrm>
            <a:prstGeom prst="rect">
              <a:avLst/>
            </a:prstGeom>
          </p:spPr>
        </p:pic>
        <p:sp>
          <p:nvSpPr>
            <p:cNvPr id="21" name="TextBox 20"/>
            <p:cNvSpPr txBox="1"/>
            <p:nvPr userDrawn="1"/>
          </p:nvSpPr>
          <p:spPr>
            <a:xfrm>
              <a:off x="646279" y="5025428"/>
              <a:ext cx="2790825" cy="915718"/>
            </a:xfrm>
            <a:prstGeom prst="rect">
              <a:avLst/>
            </a:prstGeom>
          </p:spPr>
          <p:txBody>
            <a:bodyPr wrap="square" lIns="0" tIns="0" rIns="0" bIns="0" rtlCol="0">
              <a:noAutofit/>
            </a:bodyPr>
            <a:lstStyle/>
            <a:p>
              <a:pPr marL="0" indent="0">
                <a:spcBef>
                  <a:spcPts val="1200"/>
                </a:spcBef>
                <a:spcAft>
                  <a:spcPts val="0"/>
                </a:spcAft>
                <a:buNone/>
              </a:pPr>
              <a:r>
                <a:rPr lang="en-US" sz="7200" b="0" dirty="0">
                  <a:solidFill>
                    <a:schemeClr val="bg1">
                      <a:alpha val="80000"/>
                    </a:schemeClr>
                  </a:solidFill>
                </a:rPr>
                <a:t>we</a:t>
              </a:r>
              <a:r>
                <a:rPr lang="en-US" sz="4800" b="0" dirty="0">
                  <a:solidFill>
                    <a:schemeClr val="bg1">
                      <a:alpha val="80000"/>
                    </a:schemeClr>
                  </a:solidFill>
                </a:rPr>
                <a:t> </a:t>
              </a:r>
              <a:r>
                <a:rPr lang="en-US" sz="7200" b="0" dirty="0">
                  <a:solidFill>
                    <a:schemeClr val="bg1">
                      <a:alpha val="80000"/>
                    </a:schemeClr>
                  </a:solidFill>
                </a:rPr>
                <a:t>are</a:t>
              </a:r>
            </a:p>
          </p:txBody>
        </p:sp>
      </p:grpSp>
      <p:sp>
        <p:nvSpPr>
          <p:cNvPr id="18" name="Text Placeholder 2"/>
          <p:cNvSpPr>
            <a:spLocks noGrp="1" noChangeAspect="1"/>
          </p:cNvSpPr>
          <p:nvPr>
            <p:ph type="body" sz="quarter" idx="14" hasCustomPrompt="1"/>
          </p:nvPr>
        </p:nvSpPr>
        <p:spPr>
          <a:xfrm>
            <a:off x="922070" y="1247205"/>
            <a:ext cx="6856622" cy="5983327"/>
          </a:xfrm>
          <a:prstGeom prst="rect">
            <a:avLst/>
          </a:prstGeom>
          <a:noFill/>
          <a:ln>
            <a:noFill/>
          </a:ln>
        </p:spPr>
        <p:txBody>
          <a:bodyPr lIns="0" tIns="0" rIns="0" bIns="0" anchor="ctr">
            <a:noAutofit/>
          </a:bodyPr>
          <a:lstStyle>
            <a:lvl1pPr marL="0" marR="0" indent="0" algn="r" defTabSz="548640" rtl="0" eaLnBrk="1" fontAlgn="auto" latinLnBrk="0" hangingPunct="1">
              <a:lnSpc>
                <a:spcPct val="100000"/>
              </a:lnSpc>
              <a:spcBef>
                <a:spcPts val="360"/>
              </a:spcBef>
              <a:spcAft>
                <a:spcPts val="360"/>
              </a:spcAft>
              <a:buClrTx/>
              <a:buSzTx/>
              <a:buFont typeface="Wingdings" charset="2"/>
              <a:buNone/>
              <a:tabLst/>
              <a:defRPr sz="4400" b="1" baseline="0">
                <a:solidFill>
                  <a:schemeClr val="bg1"/>
                </a:solidFill>
              </a:defRPr>
            </a:lvl1pPr>
            <a:lvl2pPr>
              <a:defRPr sz="1800"/>
            </a:lvl2pPr>
            <a:lvl3pPr>
              <a:defRPr sz="1800"/>
            </a:lvl3pPr>
            <a:lvl4pPr>
              <a:defRPr sz="1800"/>
            </a:lvl4pPr>
            <a:lvl5pPr>
              <a:defRPr sz="1800"/>
            </a:lvl5pPr>
          </a:lstStyle>
          <a:p>
            <a:pPr lvl="0"/>
            <a:r>
              <a:rPr lang="en-US"/>
              <a:t>Text or quote text with photo place holder </a:t>
            </a:r>
          </a:p>
        </p:txBody>
      </p:sp>
    </p:spTree>
    <p:extLst>
      <p:ext uri="{BB962C8B-B14F-4D97-AF65-F5344CB8AC3E}">
        <p14:creationId xmlns:p14="http://schemas.microsoft.com/office/powerpoint/2010/main" val="1115438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xt/Quote 1B">
    <p:spTree>
      <p:nvGrpSpPr>
        <p:cNvPr id="1" name=""/>
        <p:cNvGrpSpPr/>
        <p:nvPr/>
      </p:nvGrpSpPr>
      <p:grpSpPr>
        <a:xfrm>
          <a:off x="0" y="0"/>
          <a:ext cx="0" cy="0"/>
          <a:chOff x="0" y="0"/>
          <a:chExt cx="0" cy="0"/>
        </a:xfrm>
      </p:grpSpPr>
      <p:sp>
        <p:nvSpPr>
          <p:cNvPr id="31"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32"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pic>
        <p:nvPicPr>
          <p:cNvPr id="17" name="Picture 16"/>
          <p:cNvPicPr>
            <a:picLocks noChangeAspect="1"/>
          </p:cNvPicPr>
          <p:nvPr userDrawn="1"/>
        </p:nvPicPr>
        <p:blipFill rotWithShape="1">
          <a:blip r:embed="rId2" cstate="email">
            <a:alphaModFix/>
            <a:grayscl/>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a:ext>
            </a:extLst>
          </a:blip>
          <a:srcRect/>
          <a:stretch/>
        </p:blipFill>
        <p:spPr>
          <a:xfrm>
            <a:off x="-1" y="-1"/>
            <a:ext cx="14630401" cy="8229601"/>
          </a:xfrm>
          <a:prstGeom prst="rect">
            <a:avLst/>
          </a:prstGeom>
        </p:spPr>
      </p:pic>
      <p:sp>
        <p:nvSpPr>
          <p:cNvPr id="21" name="Rectangle 20"/>
          <p:cNvSpPr/>
          <p:nvPr userDrawn="1"/>
        </p:nvSpPr>
        <p:spPr>
          <a:xfrm>
            <a:off x="471879" y="-2"/>
            <a:ext cx="13703418" cy="7772402"/>
          </a:xfrm>
          <a:prstGeom prst="rect">
            <a:avLst/>
          </a:prstGeom>
          <a:solidFill>
            <a:srgbClr val="00538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4682723" y="0"/>
            <a:ext cx="6348614" cy="806933"/>
            <a:chOff x="439911" y="1886916"/>
            <a:chExt cx="4689091" cy="2096705"/>
          </a:xfrm>
          <a:solidFill>
            <a:schemeClr val="bg1">
              <a:alpha val="80000"/>
            </a:schemeClr>
          </a:solidFill>
        </p:grpSpPr>
        <p:sp>
          <p:nvSpPr>
            <p:cNvPr id="23" name="Rectangle 22"/>
            <p:cNvSpPr/>
            <p:nvPr userDrawn="1"/>
          </p:nvSpPr>
          <p:spPr>
            <a:xfrm rot="16200000">
              <a:off x="1712843" y="2809480"/>
              <a:ext cx="2081391" cy="244322"/>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5" name="Rectangle 24"/>
            <p:cNvSpPr/>
            <p:nvPr userDrawn="1"/>
          </p:nvSpPr>
          <p:spPr>
            <a:xfrm rot="16200000">
              <a:off x="799772" y="2739121"/>
              <a:ext cx="2081394" cy="385039"/>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6" name="Rectangle 25"/>
            <p:cNvSpPr/>
            <p:nvPr userDrawn="1"/>
          </p:nvSpPr>
          <p:spPr>
            <a:xfrm rot="16200000">
              <a:off x="-401062" y="2739180"/>
              <a:ext cx="2085414" cy="40346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7" name="Rectangle 26"/>
            <p:cNvSpPr/>
            <p:nvPr/>
          </p:nvSpPr>
          <p:spPr>
            <a:xfrm rot="16200000">
              <a:off x="2112483" y="2795214"/>
              <a:ext cx="2085407" cy="276865"/>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8" name="Rectangle 27"/>
            <p:cNvSpPr/>
            <p:nvPr/>
          </p:nvSpPr>
          <p:spPr>
            <a:xfrm rot="16200000">
              <a:off x="2897089" y="2836259"/>
              <a:ext cx="2085412" cy="19477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9" name="Rectangle 28"/>
            <p:cNvSpPr/>
            <p:nvPr/>
          </p:nvSpPr>
          <p:spPr>
            <a:xfrm rot="16200000">
              <a:off x="3775666" y="2849376"/>
              <a:ext cx="2081394" cy="16452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30" name="Rectangle 29"/>
            <p:cNvSpPr/>
            <p:nvPr/>
          </p:nvSpPr>
          <p:spPr>
            <a:xfrm rot="16200000">
              <a:off x="4041119" y="2884452"/>
              <a:ext cx="2085419" cy="90347"/>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grpSp>
      <p:grpSp>
        <p:nvGrpSpPr>
          <p:cNvPr id="16" name="Group 15"/>
          <p:cNvGrpSpPr/>
          <p:nvPr userDrawn="1"/>
        </p:nvGrpSpPr>
        <p:grpSpPr>
          <a:xfrm>
            <a:off x="9088883" y="4002990"/>
            <a:ext cx="4639700" cy="1514235"/>
            <a:chOff x="646279" y="4426911"/>
            <a:chExt cx="4639700" cy="1514235"/>
          </a:xfrm>
        </p:grpSpPr>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a:ext>
              </a:extLst>
            </a:blip>
            <a:stretch>
              <a:fillRect/>
            </a:stretch>
          </p:blipFill>
          <p:spPr>
            <a:xfrm>
              <a:off x="3437104" y="4426911"/>
              <a:ext cx="1848875" cy="1488118"/>
            </a:xfrm>
            <a:prstGeom prst="rect">
              <a:avLst/>
            </a:prstGeom>
          </p:spPr>
        </p:pic>
        <p:sp>
          <p:nvSpPr>
            <p:cNvPr id="19" name="TextBox 18"/>
            <p:cNvSpPr txBox="1"/>
            <p:nvPr userDrawn="1"/>
          </p:nvSpPr>
          <p:spPr>
            <a:xfrm>
              <a:off x="646279" y="5025428"/>
              <a:ext cx="2790825" cy="915718"/>
            </a:xfrm>
            <a:prstGeom prst="rect">
              <a:avLst/>
            </a:prstGeom>
          </p:spPr>
          <p:txBody>
            <a:bodyPr wrap="square" lIns="0" tIns="0" rIns="0" bIns="0" rtlCol="0">
              <a:noAutofit/>
            </a:bodyPr>
            <a:lstStyle/>
            <a:p>
              <a:pPr marL="0" indent="0">
                <a:spcBef>
                  <a:spcPts val="1200"/>
                </a:spcBef>
                <a:spcAft>
                  <a:spcPts val="0"/>
                </a:spcAft>
                <a:buNone/>
              </a:pPr>
              <a:r>
                <a:rPr lang="en-US" sz="7200" b="0" dirty="0">
                  <a:solidFill>
                    <a:schemeClr val="bg1">
                      <a:alpha val="80000"/>
                    </a:schemeClr>
                  </a:solidFill>
                </a:rPr>
                <a:t>we</a:t>
              </a:r>
              <a:r>
                <a:rPr lang="en-US" sz="4800" b="0" dirty="0">
                  <a:solidFill>
                    <a:schemeClr val="bg1">
                      <a:alpha val="80000"/>
                    </a:schemeClr>
                  </a:solidFill>
                </a:rPr>
                <a:t> </a:t>
              </a:r>
              <a:r>
                <a:rPr lang="en-US" sz="7200" b="0" dirty="0">
                  <a:solidFill>
                    <a:schemeClr val="bg1">
                      <a:alpha val="80000"/>
                    </a:schemeClr>
                  </a:solidFill>
                </a:rPr>
                <a:t>are</a:t>
              </a:r>
            </a:p>
          </p:txBody>
        </p:sp>
      </p:grpSp>
      <p:sp>
        <p:nvSpPr>
          <p:cNvPr id="24" name="Text Placeholder 2"/>
          <p:cNvSpPr>
            <a:spLocks noGrp="1" noChangeAspect="1"/>
          </p:cNvSpPr>
          <p:nvPr>
            <p:ph type="body" sz="quarter" idx="14" hasCustomPrompt="1"/>
          </p:nvPr>
        </p:nvSpPr>
        <p:spPr>
          <a:xfrm>
            <a:off x="922070" y="1247205"/>
            <a:ext cx="6856622" cy="5983327"/>
          </a:xfrm>
          <a:prstGeom prst="rect">
            <a:avLst/>
          </a:prstGeom>
          <a:noFill/>
          <a:ln>
            <a:noFill/>
          </a:ln>
        </p:spPr>
        <p:txBody>
          <a:bodyPr lIns="0" tIns="0" rIns="0" bIns="0" anchor="ctr">
            <a:noAutofit/>
          </a:bodyPr>
          <a:lstStyle>
            <a:lvl1pPr marL="0" marR="0" indent="0" algn="r" defTabSz="548640" rtl="0" eaLnBrk="1" fontAlgn="auto" latinLnBrk="0" hangingPunct="1">
              <a:lnSpc>
                <a:spcPct val="100000"/>
              </a:lnSpc>
              <a:spcBef>
                <a:spcPts val="360"/>
              </a:spcBef>
              <a:spcAft>
                <a:spcPts val="360"/>
              </a:spcAft>
              <a:buClrTx/>
              <a:buSzTx/>
              <a:buFont typeface="Wingdings" charset="2"/>
              <a:buNone/>
              <a:tabLst/>
              <a:defRPr sz="4400" b="1" baseline="0">
                <a:solidFill>
                  <a:schemeClr val="bg1"/>
                </a:solidFill>
              </a:defRPr>
            </a:lvl1pPr>
            <a:lvl2pPr>
              <a:defRPr sz="1800"/>
            </a:lvl2pPr>
            <a:lvl3pPr>
              <a:defRPr sz="1800"/>
            </a:lvl3pPr>
            <a:lvl4pPr>
              <a:defRPr sz="1800"/>
            </a:lvl4pPr>
            <a:lvl5pPr>
              <a:defRPr sz="1800"/>
            </a:lvl5pPr>
          </a:lstStyle>
          <a:p>
            <a:pPr lvl="0"/>
            <a:r>
              <a:rPr lang="en-US"/>
              <a:t>Text or quote text with photo place holder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Quote 1T">
    <p:spTree>
      <p:nvGrpSpPr>
        <p:cNvPr id="1" name=""/>
        <p:cNvGrpSpPr/>
        <p:nvPr/>
      </p:nvGrpSpPr>
      <p:grpSpPr>
        <a:xfrm>
          <a:off x="0" y="0"/>
          <a:ext cx="0" cy="0"/>
          <a:chOff x="0" y="0"/>
          <a:chExt cx="0" cy="0"/>
        </a:xfrm>
      </p:grpSpPr>
      <p:sp>
        <p:nvSpPr>
          <p:cNvPr id="16"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1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pic>
        <p:nvPicPr>
          <p:cNvPr id="17" name="Picture 16"/>
          <p:cNvPicPr>
            <a:picLocks noChangeAspect="1"/>
          </p:cNvPicPr>
          <p:nvPr userDrawn="1"/>
        </p:nvPicPr>
        <p:blipFill rotWithShape="1">
          <a:blip r:embed="rId2" cstate="email">
            <a:alphaModFix/>
            <a:grayscl/>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a:ext>
            </a:extLst>
          </a:blip>
          <a:srcRect/>
          <a:stretch/>
        </p:blipFill>
        <p:spPr>
          <a:xfrm>
            <a:off x="-1" y="-1"/>
            <a:ext cx="14630401" cy="8229601"/>
          </a:xfrm>
          <a:prstGeom prst="rect">
            <a:avLst/>
          </a:prstGeom>
        </p:spPr>
      </p:pic>
      <p:sp>
        <p:nvSpPr>
          <p:cNvPr id="21" name="Rectangle 20"/>
          <p:cNvSpPr/>
          <p:nvPr userDrawn="1"/>
        </p:nvSpPr>
        <p:spPr>
          <a:xfrm>
            <a:off x="471879" y="0"/>
            <a:ext cx="13703418" cy="7772400"/>
          </a:xfrm>
          <a:prstGeom prst="rect">
            <a:avLst/>
          </a:prstGeom>
          <a:solidFill>
            <a:srgbClr val="EB095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4682723" y="0"/>
            <a:ext cx="6348614" cy="806933"/>
            <a:chOff x="439911" y="1886916"/>
            <a:chExt cx="4689091" cy="2096705"/>
          </a:xfrm>
          <a:solidFill>
            <a:schemeClr val="bg1">
              <a:alpha val="80000"/>
            </a:schemeClr>
          </a:solidFill>
        </p:grpSpPr>
        <p:sp>
          <p:nvSpPr>
            <p:cNvPr id="23" name="Rectangle 22"/>
            <p:cNvSpPr/>
            <p:nvPr userDrawn="1"/>
          </p:nvSpPr>
          <p:spPr>
            <a:xfrm rot="16200000">
              <a:off x="1712843" y="2809480"/>
              <a:ext cx="2081391" cy="244322"/>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5" name="Rectangle 24"/>
            <p:cNvSpPr/>
            <p:nvPr userDrawn="1"/>
          </p:nvSpPr>
          <p:spPr>
            <a:xfrm rot="16200000">
              <a:off x="799772" y="2739121"/>
              <a:ext cx="2081394" cy="385039"/>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6" name="Rectangle 25"/>
            <p:cNvSpPr/>
            <p:nvPr userDrawn="1"/>
          </p:nvSpPr>
          <p:spPr>
            <a:xfrm rot="16200000">
              <a:off x="-401062" y="2739180"/>
              <a:ext cx="2085414" cy="40346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7" name="Rectangle 26"/>
            <p:cNvSpPr/>
            <p:nvPr/>
          </p:nvSpPr>
          <p:spPr>
            <a:xfrm rot="16200000">
              <a:off x="2112483" y="2795214"/>
              <a:ext cx="2085407" cy="276865"/>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8" name="Rectangle 27"/>
            <p:cNvSpPr/>
            <p:nvPr/>
          </p:nvSpPr>
          <p:spPr>
            <a:xfrm rot="16200000">
              <a:off x="2897089" y="2836259"/>
              <a:ext cx="2085412" cy="19477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29" name="Rectangle 28"/>
            <p:cNvSpPr/>
            <p:nvPr/>
          </p:nvSpPr>
          <p:spPr>
            <a:xfrm rot="16200000">
              <a:off x="3775666" y="2849376"/>
              <a:ext cx="2081394" cy="164528"/>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30" name="Rectangle 29"/>
            <p:cNvSpPr/>
            <p:nvPr/>
          </p:nvSpPr>
          <p:spPr>
            <a:xfrm rot="16200000">
              <a:off x="4041119" y="2884452"/>
              <a:ext cx="2085419" cy="90347"/>
            </a:xfrm>
            <a:prstGeom prst="rect">
              <a:avLst/>
            </a:prstGeom>
            <a:grp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grpSp>
      <p:grpSp>
        <p:nvGrpSpPr>
          <p:cNvPr id="24" name="Group 23"/>
          <p:cNvGrpSpPr/>
          <p:nvPr userDrawn="1"/>
        </p:nvGrpSpPr>
        <p:grpSpPr>
          <a:xfrm>
            <a:off x="9088883" y="4002990"/>
            <a:ext cx="4639700" cy="1514235"/>
            <a:chOff x="646279" y="4426911"/>
            <a:chExt cx="4639700" cy="1514235"/>
          </a:xfrm>
        </p:grpSpPr>
        <p:pic>
          <p:nvPicPr>
            <p:cNvPr id="31" name="Picture 30"/>
            <p:cNvPicPr>
              <a:picLocks noChangeAspect="1"/>
            </p:cNvPicPr>
            <p:nvPr userDrawn="1"/>
          </p:nvPicPr>
          <p:blipFill>
            <a:blip r:embed="rId4">
              <a:alphaModFix amt="80000"/>
              <a:extLst>
                <a:ext uri="{28A0092B-C50C-407E-A947-70E740481C1C}">
                  <a14:useLocalDpi xmlns:a14="http://schemas.microsoft.com/office/drawing/2010/main"/>
                </a:ext>
              </a:extLst>
            </a:blip>
            <a:stretch>
              <a:fillRect/>
            </a:stretch>
          </p:blipFill>
          <p:spPr>
            <a:xfrm>
              <a:off x="3437104" y="4426911"/>
              <a:ext cx="1848875" cy="1488118"/>
            </a:xfrm>
            <a:prstGeom prst="rect">
              <a:avLst/>
            </a:prstGeom>
          </p:spPr>
        </p:pic>
        <p:sp>
          <p:nvSpPr>
            <p:cNvPr id="32" name="TextBox 31"/>
            <p:cNvSpPr txBox="1"/>
            <p:nvPr userDrawn="1"/>
          </p:nvSpPr>
          <p:spPr>
            <a:xfrm>
              <a:off x="646279" y="5025428"/>
              <a:ext cx="2790825" cy="915718"/>
            </a:xfrm>
            <a:prstGeom prst="rect">
              <a:avLst/>
            </a:prstGeom>
          </p:spPr>
          <p:txBody>
            <a:bodyPr wrap="square" lIns="0" tIns="0" rIns="0" bIns="0" rtlCol="0">
              <a:noAutofit/>
            </a:bodyPr>
            <a:lstStyle/>
            <a:p>
              <a:pPr marL="0" indent="0">
                <a:spcBef>
                  <a:spcPts val="1200"/>
                </a:spcBef>
                <a:spcAft>
                  <a:spcPts val="0"/>
                </a:spcAft>
                <a:buNone/>
              </a:pPr>
              <a:r>
                <a:rPr lang="en-US" sz="7200" b="0" dirty="0">
                  <a:solidFill>
                    <a:schemeClr val="bg1">
                      <a:alpha val="80000"/>
                    </a:schemeClr>
                  </a:solidFill>
                </a:rPr>
                <a:t>we</a:t>
              </a:r>
              <a:r>
                <a:rPr lang="en-US" sz="4800" b="0" dirty="0">
                  <a:solidFill>
                    <a:schemeClr val="bg1">
                      <a:alpha val="80000"/>
                    </a:schemeClr>
                  </a:solidFill>
                </a:rPr>
                <a:t> </a:t>
              </a:r>
              <a:r>
                <a:rPr lang="en-US" sz="7200" b="0" dirty="0">
                  <a:solidFill>
                    <a:schemeClr val="bg1">
                      <a:alpha val="80000"/>
                    </a:schemeClr>
                  </a:solidFill>
                </a:rPr>
                <a:t>are</a:t>
              </a:r>
            </a:p>
          </p:txBody>
        </p:sp>
      </p:grpSp>
      <p:sp>
        <p:nvSpPr>
          <p:cNvPr id="33" name="Text Placeholder 2"/>
          <p:cNvSpPr>
            <a:spLocks noGrp="1" noChangeAspect="1"/>
          </p:cNvSpPr>
          <p:nvPr>
            <p:ph type="body" sz="quarter" idx="14" hasCustomPrompt="1"/>
          </p:nvPr>
        </p:nvSpPr>
        <p:spPr>
          <a:xfrm>
            <a:off x="922070" y="1247205"/>
            <a:ext cx="6856622" cy="5983327"/>
          </a:xfrm>
          <a:prstGeom prst="rect">
            <a:avLst/>
          </a:prstGeom>
          <a:noFill/>
          <a:ln>
            <a:noFill/>
          </a:ln>
        </p:spPr>
        <p:txBody>
          <a:bodyPr lIns="0" tIns="0" rIns="0" bIns="0" anchor="ctr">
            <a:noAutofit/>
          </a:bodyPr>
          <a:lstStyle>
            <a:lvl1pPr marL="0" marR="0" indent="0" algn="r" defTabSz="548640" rtl="0" eaLnBrk="1" fontAlgn="auto" latinLnBrk="0" hangingPunct="1">
              <a:lnSpc>
                <a:spcPct val="100000"/>
              </a:lnSpc>
              <a:spcBef>
                <a:spcPts val="360"/>
              </a:spcBef>
              <a:spcAft>
                <a:spcPts val="360"/>
              </a:spcAft>
              <a:buClrTx/>
              <a:buSzTx/>
              <a:buFont typeface="Wingdings" charset="2"/>
              <a:buNone/>
              <a:tabLst/>
              <a:defRPr sz="4400" b="1" baseline="0">
                <a:solidFill>
                  <a:schemeClr val="bg1"/>
                </a:solidFill>
              </a:defRPr>
            </a:lvl1pPr>
            <a:lvl2pPr>
              <a:defRPr sz="1800"/>
            </a:lvl2pPr>
            <a:lvl3pPr>
              <a:defRPr sz="1800"/>
            </a:lvl3pPr>
            <a:lvl4pPr>
              <a:defRPr sz="1800"/>
            </a:lvl4pPr>
            <a:lvl5pPr>
              <a:defRPr sz="1800"/>
            </a:lvl5pPr>
          </a:lstStyle>
          <a:p>
            <a:pPr lvl="0"/>
            <a:r>
              <a:rPr lang="en-US"/>
              <a:t>Text or quote text with photo place holder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35936F-62E9-4493-8CDD-0CF1D4639509}"/>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580112" y="202164"/>
            <a:ext cx="8534400" cy="4028261"/>
          </a:xfrm>
          <a:prstGeom prst="rect">
            <a:avLst/>
          </a:prstGeom>
        </p:spPr>
      </p:pic>
      <p:sp>
        <p:nvSpPr>
          <p:cNvPr id="8" name="Text Placeholder 7"/>
          <p:cNvSpPr>
            <a:spLocks noGrp="1"/>
          </p:cNvSpPr>
          <p:nvPr>
            <p:ph type="body" sz="quarter" idx="11" hasCustomPrompt="1"/>
          </p:nvPr>
        </p:nvSpPr>
        <p:spPr>
          <a:xfrm>
            <a:off x="6412581" y="7256774"/>
            <a:ext cx="3662598" cy="517480"/>
          </a:xfrm>
        </p:spPr>
        <p:txBody>
          <a:bodyPr lIns="0" tIns="0" rIns="0" bIns="0"/>
          <a:lstStyle>
            <a:lvl1pPr marL="0" indent="0">
              <a:lnSpc>
                <a:spcPct val="100000"/>
              </a:lnSpc>
              <a:spcBef>
                <a:spcPts val="0"/>
              </a:spcBef>
              <a:spcAft>
                <a:spcPts val="0"/>
              </a:spcAft>
              <a:buNone/>
              <a:defRPr sz="1800" b="0" spc="600">
                <a:solidFill>
                  <a:srgbClr val="768591"/>
                </a:solidFill>
              </a:defRPr>
            </a:lvl1pPr>
          </a:lstStyle>
          <a:p>
            <a:pPr lvl="0"/>
            <a:r>
              <a:rPr lang="en-US"/>
              <a:t>Date</a:t>
            </a:r>
          </a:p>
        </p:txBody>
      </p:sp>
      <p:grpSp>
        <p:nvGrpSpPr>
          <p:cNvPr id="12" name="Group 11"/>
          <p:cNvGrpSpPr/>
          <p:nvPr userDrawn="1"/>
        </p:nvGrpSpPr>
        <p:grpSpPr>
          <a:xfrm>
            <a:off x="0" y="623761"/>
            <a:ext cx="6616708" cy="3140946"/>
            <a:chOff x="439910" y="1894973"/>
            <a:chExt cx="4689092" cy="2085523"/>
          </a:xfrm>
        </p:grpSpPr>
        <p:sp>
          <p:nvSpPr>
            <p:cNvPr id="13" name="Rectangle 12"/>
            <p:cNvSpPr/>
            <p:nvPr userDrawn="1"/>
          </p:nvSpPr>
          <p:spPr>
            <a:xfrm rot="16200000">
              <a:off x="1710779" y="2815574"/>
              <a:ext cx="2085521" cy="244322"/>
            </a:xfrm>
            <a:prstGeom prst="rect">
              <a:avLst/>
            </a:prstGeom>
            <a:solidFill>
              <a:srgbClr val="00AFAA"/>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4" name="Rectangle 13"/>
            <p:cNvSpPr/>
            <p:nvPr userDrawn="1"/>
          </p:nvSpPr>
          <p:spPr>
            <a:xfrm rot="16200000">
              <a:off x="797708" y="2745216"/>
              <a:ext cx="2085521" cy="385039"/>
            </a:xfrm>
            <a:prstGeom prst="rect">
              <a:avLst/>
            </a:prstGeom>
            <a:solidFill>
              <a:srgbClr val="00538B"/>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5" name="Rectangle 14"/>
            <p:cNvSpPr/>
            <p:nvPr userDrawn="1"/>
          </p:nvSpPr>
          <p:spPr>
            <a:xfrm rot="16200000">
              <a:off x="-401116" y="2736001"/>
              <a:ext cx="2085520" cy="403468"/>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6" name="Rectangle 15"/>
            <p:cNvSpPr/>
            <p:nvPr/>
          </p:nvSpPr>
          <p:spPr>
            <a:xfrm rot="16200000">
              <a:off x="2112425" y="2799301"/>
              <a:ext cx="2085521" cy="276865"/>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7" name="Rectangle 16"/>
            <p:cNvSpPr/>
            <p:nvPr/>
          </p:nvSpPr>
          <p:spPr>
            <a:xfrm rot="16200000">
              <a:off x="2897033" y="2840346"/>
              <a:ext cx="2085521" cy="194778"/>
            </a:xfrm>
            <a:prstGeom prst="rect">
              <a:avLst/>
            </a:prstGeom>
            <a:solidFill>
              <a:srgbClr val="79C969"/>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8" name="Rectangle 17"/>
            <p:cNvSpPr/>
            <p:nvPr/>
          </p:nvSpPr>
          <p:spPr>
            <a:xfrm rot="16200000">
              <a:off x="3773601" y="2855471"/>
              <a:ext cx="2085521" cy="164528"/>
            </a:xfrm>
            <a:prstGeom prst="rect">
              <a:avLst/>
            </a:prstGeom>
            <a:solidFill>
              <a:srgbClr val="F2993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sp>
          <p:nvSpPr>
            <p:cNvPr id="19" name="Rectangle 18"/>
            <p:cNvSpPr/>
            <p:nvPr/>
          </p:nvSpPr>
          <p:spPr>
            <a:xfrm rot="16200000">
              <a:off x="4041068" y="2892562"/>
              <a:ext cx="2085521" cy="90347"/>
            </a:xfrm>
            <a:prstGeom prst="rect">
              <a:avLst/>
            </a:prstGeom>
            <a:solidFill>
              <a:srgbClr val="EB095F"/>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592" dirty="0">
                <a:solidFill>
                  <a:schemeClr val="bg1"/>
                </a:solidFill>
              </a:endParaRPr>
            </a:p>
          </p:txBody>
        </p:sp>
      </p:grpSp>
      <p:sp>
        <p:nvSpPr>
          <p:cNvPr id="2" name="Title 1"/>
          <p:cNvSpPr>
            <a:spLocks noGrp="1"/>
          </p:cNvSpPr>
          <p:nvPr>
            <p:ph type="title"/>
          </p:nvPr>
        </p:nvSpPr>
        <p:spPr>
          <a:xfrm>
            <a:off x="6411432" y="4500771"/>
            <a:ext cx="7317154" cy="1448473"/>
          </a:xfrm>
        </p:spPr>
        <p:txBody>
          <a:bodyPr lIns="0" tIns="0" rIns="0" anchor="t"/>
          <a:lstStyle>
            <a:lvl1pPr>
              <a:defRPr>
                <a:solidFill>
                  <a:srgbClr val="00538B"/>
                </a:solidFill>
              </a:defRPr>
            </a:lvl1pPr>
          </a:lstStyle>
          <a:p>
            <a:r>
              <a:rPr lang="en-US"/>
              <a:t>Click to edit Master title style</a:t>
            </a:r>
          </a:p>
        </p:txBody>
      </p:sp>
      <p:sp>
        <p:nvSpPr>
          <p:cNvPr id="7" name="Text Placeholder 6"/>
          <p:cNvSpPr>
            <a:spLocks noGrp="1"/>
          </p:cNvSpPr>
          <p:nvPr>
            <p:ph type="body" sz="quarter" idx="12" hasCustomPrompt="1"/>
          </p:nvPr>
        </p:nvSpPr>
        <p:spPr>
          <a:xfrm>
            <a:off x="6411433" y="6112816"/>
            <a:ext cx="7285165" cy="336316"/>
          </a:xfrm>
        </p:spPr>
        <p:txBody>
          <a:bodyPr lIns="0" tIns="0" rIns="0" bIns="0"/>
          <a:lstStyle>
            <a:lvl1pPr marL="0" indent="0">
              <a:lnSpc>
                <a:spcPct val="100000"/>
              </a:lnSpc>
              <a:spcBef>
                <a:spcPts val="0"/>
              </a:spcBef>
              <a:spcAft>
                <a:spcPts val="0"/>
              </a:spcAft>
              <a:buNone/>
              <a:defRPr sz="2400">
                <a:solidFill>
                  <a:srgbClr val="00538B"/>
                </a:solidFill>
              </a:defRPr>
            </a:lvl1pPr>
          </a:lstStyle>
          <a:p>
            <a:pPr lvl="0"/>
            <a:r>
              <a:rPr lang="en-US"/>
              <a:t>Presenter Name</a:t>
            </a:r>
          </a:p>
        </p:txBody>
      </p:sp>
      <p:sp>
        <p:nvSpPr>
          <p:cNvPr id="20" name="Text Placeholder 6"/>
          <p:cNvSpPr>
            <a:spLocks noGrp="1"/>
          </p:cNvSpPr>
          <p:nvPr>
            <p:ph type="body" sz="quarter" idx="13" hasCustomPrompt="1"/>
          </p:nvPr>
        </p:nvSpPr>
        <p:spPr>
          <a:xfrm>
            <a:off x="6411432" y="6539866"/>
            <a:ext cx="7293556" cy="434040"/>
          </a:xfrm>
        </p:spPr>
        <p:txBody>
          <a:bodyPr lIns="0" tIns="0" rIns="0" bIns="0"/>
          <a:lstStyle>
            <a:lvl1pPr marL="0" indent="0">
              <a:lnSpc>
                <a:spcPct val="100000"/>
              </a:lnSpc>
              <a:spcBef>
                <a:spcPts val="0"/>
              </a:spcBef>
              <a:spcAft>
                <a:spcPts val="0"/>
              </a:spcAft>
              <a:buNone/>
              <a:defRPr sz="1800" b="0">
                <a:solidFill>
                  <a:srgbClr val="00538B"/>
                </a:solidFill>
              </a:defRPr>
            </a:lvl1pPr>
          </a:lstStyle>
          <a:p>
            <a:pPr lvl="0"/>
            <a:r>
              <a:rPr lang="en-US"/>
              <a:t>Presenter Title, Department</a:t>
            </a:r>
          </a:p>
        </p:txBody>
      </p:sp>
    </p:spTree>
    <p:extLst>
      <p:ext uri="{BB962C8B-B14F-4D97-AF65-F5344CB8AC3E}">
        <p14:creationId xmlns:p14="http://schemas.microsoft.com/office/powerpoint/2010/main" val="2443013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365760" y="1737362"/>
            <a:ext cx="13898880" cy="5852161"/>
          </a:xfrm>
        </p:spPr>
        <p:txBody>
          <a:bodyPr/>
          <a:lstStyle>
            <a:lvl1pPr>
              <a:buClr>
                <a:srgbClr val="0067B1"/>
              </a:buClr>
              <a:defRPr>
                <a:solidFill>
                  <a:srgbClr val="4D4D4F"/>
                </a:solidFill>
              </a:defRPr>
            </a:lvl1pPr>
            <a:lvl2pPr>
              <a:buClr>
                <a:srgbClr val="0067B1"/>
              </a:buClr>
              <a:defRPr>
                <a:solidFill>
                  <a:srgbClr val="4D4D4F"/>
                </a:solidFill>
              </a:defRPr>
            </a:lvl2pPr>
            <a:lvl3pPr>
              <a:buClr>
                <a:srgbClr val="0067B1"/>
              </a:buClr>
              <a:defRPr>
                <a:solidFill>
                  <a:srgbClr val="4D4D4F"/>
                </a:solidFill>
              </a:defRPr>
            </a:lvl3pPr>
            <a:lvl4pPr>
              <a:spcAft>
                <a:spcPts val="720"/>
              </a:spcAft>
              <a:buClr>
                <a:srgbClr val="0067B1"/>
              </a:buClr>
              <a:defRPr b="0" i="0">
                <a:solidFill>
                  <a:srgbClr val="4D4D4F"/>
                </a:solidFill>
                <a:latin typeface="Arial Italic"/>
                <a:cs typeface="Arial Italic"/>
              </a:defRPr>
            </a:lvl4pPr>
            <a:lvl5pPr>
              <a:buClr>
                <a:srgbClr val="0067B1"/>
              </a:buClr>
              <a:buFont typeface="Wingdings" charset="2"/>
              <a:buChar char="§"/>
              <a:defRPr sz="1680" b="0" i="0">
                <a:solidFill>
                  <a:srgbClr val="4D4D4F"/>
                </a:solidFill>
                <a:latin typeface="Arial Italic"/>
                <a:cs typeface="Arial Ital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65761" y="238126"/>
            <a:ext cx="12613416" cy="1042034"/>
          </a:xfrm>
          <a:prstGeom prst="rect">
            <a:avLst/>
          </a:prstGeom>
        </p:spPr>
        <p:txBody>
          <a:bodyPr anchor="b">
            <a:noAutofit/>
          </a:bodyPr>
          <a:lstStyle>
            <a:lvl1pPr>
              <a:defRPr sz="3600" cap="none">
                <a:solidFill>
                  <a:srgbClr val="0067AB"/>
                </a:solidFill>
              </a:defRPr>
            </a:lvl1pPr>
          </a:lstStyle>
          <a:p>
            <a:r>
              <a:rPr lang="en-US"/>
              <a:t>Click to edit Master title style</a:t>
            </a:r>
          </a:p>
        </p:txBody>
      </p:sp>
      <p:sp>
        <p:nvSpPr>
          <p:cNvPr id="7" name="Slide Number Placeholder 5"/>
          <p:cNvSpPr>
            <a:spLocks noGrp="1"/>
          </p:cNvSpPr>
          <p:nvPr>
            <p:ph type="sldNum" sz="quarter" idx="14"/>
          </p:nvPr>
        </p:nvSpPr>
        <p:spPr/>
        <p:txBody>
          <a:bodyPr/>
          <a:lstStyle>
            <a:lvl1pPr>
              <a:defRPr/>
            </a:lvl1pPr>
          </a:lstStyle>
          <a:p>
            <a:fld id="{1B2404A5-9C6D-4C8C-B681-0E11E4E2A369}" type="slidenum">
              <a:rPr lang="en-US" altLang="en-US"/>
              <a:pPr/>
              <a:t>‹#›</a:t>
            </a:fld>
            <a:endParaRPr lang="en-US" altLang="en-US" dirty="0"/>
          </a:p>
        </p:txBody>
      </p:sp>
    </p:spTree>
    <p:extLst>
      <p:ext uri="{BB962C8B-B14F-4D97-AF65-F5344CB8AC3E}">
        <p14:creationId xmlns:p14="http://schemas.microsoft.com/office/powerpoint/2010/main" val="2764389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548640" indent="-548640">
              <a:spcBef>
                <a:spcPts val="720"/>
              </a:spcBef>
              <a:spcAft>
                <a:spcPts val="720"/>
              </a:spcAft>
              <a:defRPr sz="3200" b="0">
                <a:solidFill>
                  <a:schemeClr val="bg2">
                    <a:lumMod val="25000"/>
                  </a:schemeClr>
                </a:solidFill>
              </a:defRPr>
            </a:lvl1pPr>
            <a:lvl2pPr marL="822960" indent="-274320">
              <a:defRPr sz="2400">
                <a:solidFill>
                  <a:schemeClr val="bg2">
                    <a:lumMod val="25000"/>
                  </a:schemeClr>
                </a:solidFill>
              </a:defRPr>
            </a:lvl2pPr>
            <a:lvl3pPr>
              <a:defRPr sz="2160">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1"/>
          </p:nvPr>
        </p:nvSpPr>
        <p:spPr/>
        <p:txBody>
          <a:bodyPr/>
          <a:lstStyle>
            <a:lvl1pPr>
              <a:defRPr/>
            </a:lvl1pPr>
          </a:lstStyle>
          <a:p>
            <a:fld id="{A0FFA6D4-D364-4EB5-8DBC-B952BCF60CE1}" type="slidenum">
              <a:rPr lang="en-US" smtClean="0"/>
              <a:pPr/>
              <a:t>‹#›</a:t>
            </a:fld>
            <a:endParaRPr lang="en-US" dirty="0"/>
          </a:p>
        </p:txBody>
      </p:sp>
      <p:sp>
        <p:nvSpPr>
          <p:cNvPr id="15" name="Title 14"/>
          <p:cNvSpPr>
            <a:spLocks noGrp="1"/>
          </p:cNvSpPr>
          <p:nvPr>
            <p:ph type="title"/>
          </p:nvPr>
        </p:nvSpPr>
        <p:spPr/>
        <p:txBody>
          <a:bodyPr/>
          <a:lstStyle>
            <a:lvl1pPr>
              <a:defRPr sz="48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99773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Ful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438150"/>
            <a:ext cx="12984480" cy="1441429"/>
          </a:xfrm>
        </p:spPr>
        <p:txBody>
          <a:bodyPr>
            <a:noAutofit/>
          </a:bodyPr>
          <a:lstStyle/>
          <a:p>
            <a:r>
              <a:rPr lang="en-US"/>
              <a:t>Click to edit Master title style</a:t>
            </a:r>
          </a:p>
        </p:txBody>
      </p:sp>
      <p:sp>
        <p:nvSpPr>
          <p:cNvPr id="5" name="Content Placeholder 4"/>
          <p:cNvSpPr>
            <a:spLocks noGrp="1"/>
          </p:cNvSpPr>
          <p:nvPr>
            <p:ph sz="quarter" idx="11"/>
          </p:nvPr>
        </p:nvSpPr>
        <p:spPr>
          <a:xfrm>
            <a:off x="822325" y="2043954"/>
            <a:ext cx="12984480" cy="5118845"/>
          </a:xfrm>
        </p:spPr>
        <p:txBody>
          <a:bodyPr>
            <a:noAutofit/>
          </a:bodyPr>
          <a:lstStyle>
            <a:lvl1pPr marL="0" indent="0">
              <a:buNone/>
              <a:defRPr sz="2800" b="0" baseline="0"/>
            </a:lvl1pPr>
            <a:lvl2pPr marL="201930" indent="0">
              <a:buNone/>
              <a:defRPr sz="2000" baseline="0">
                <a:latin typeface="+mj-lt"/>
              </a:defRPr>
            </a:lvl2pPr>
            <a:lvl3pPr marL="480060" indent="0">
              <a:buNone/>
              <a:defRPr sz="2000" baseline="0">
                <a:latin typeface="+mj-lt"/>
              </a:defRPr>
            </a:lvl3pPr>
            <a:lvl4pPr marL="691516" indent="0">
              <a:buNone/>
              <a:defRPr sz="2200"/>
            </a:lvl4pPr>
            <a:lvl5pPr marL="889636" indent="0">
              <a:buNone/>
              <a:defRPr sz="2200"/>
            </a:lvl5pPr>
          </a:lstStyle>
          <a:p>
            <a:pPr lvl="0"/>
            <a:r>
              <a:rPr lang="en-US"/>
              <a:t>Click to edit Master text styles</a:t>
            </a:r>
          </a:p>
          <a:p>
            <a:pPr lvl="1"/>
            <a:r>
              <a:rPr lang="en-US"/>
              <a:t>Second level</a:t>
            </a:r>
          </a:p>
          <a:p>
            <a:pPr lvl="2"/>
            <a:r>
              <a:rPr lang="en-US"/>
              <a:t>Third level</a:t>
            </a:r>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6"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Full Text 2 columns">
    <p:spTree>
      <p:nvGrpSpPr>
        <p:cNvPr id="1" name=""/>
        <p:cNvGrpSpPr/>
        <p:nvPr/>
      </p:nvGrpSpPr>
      <p:grpSpPr>
        <a:xfrm>
          <a:off x="0" y="0"/>
          <a:ext cx="0" cy="0"/>
          <a:chOff x="0" y="0"/>
          <a:chExt cx="0" cy="0"/>
        </a:xfrm>
      </p:grpSpPr>
      <p:sp>
        <p:nvSpPr>
          <p:cNvPr id="2" name="Title 1"/>
          <p:cNvSpPr>
            <a:spLocks noGrp="1"/>
          </p:cNvSpPr>
          <p:nvPr>
            <p:ph type="title"/>
          </p:nvPr>
        </p:nvSpPr>
        <p:spPr>
          <a:xfrm>
            <a:off x="822960" y="438150"/>
            <a:ext cx="12984480" cy="1441429"/>
          </a:xfrm>
        </p:spPr>
        <p:txBody>
          <a:bodyPr/>
          <a:lstStyle/>
          <a:p>
            <a:r>
              <a:rPr lang="en-US"/>
              <a:t>Click to edit Master title style</a:t>
            </a:r>
          </a:p>
        </p:txBody>
      </p:sp>
      <p:sp>
        <p:nvSpPr>
          <p:cNvPr id="5" name="Content Placeholder 4"/>
          <p:cNvSpPr>
            <a:spLocks noGrp="1"/>
          </p:cNvSpPr>
          <p:nvPr>
            <p:ph sz="quarter" idx="11"/>
          </p:nvPr>
        </p:nvSpPr>
        <p:spPr>
          <a:xfrm>
            <a:off x="822325" y="2043954"/>
            <a:ext cx="12984480" cy="5118845"/>
          </a:xfrm>
        </p:spPr>
        <p:txBody>
          <a:bodyPr numCol="2" spcCol="457200">
            <a:noAutofit/>
          </a:bodyPr>
          <a:lstStyle>
            <a:lvl1pPr marL="0" indent="0">
              <a:buNone/>
              <a:defRPr sz="2800" b="0" baseline="0"/>
            </a:lvl1pPr>
            <a:lvl2pPr marL="201930" indent="0">
              <a:buNone/>
              <a:defRPr sz="2000" baseline="0">
                <a:latin typeface="+mj-lt"/>
              </a:defRPr>
            </a:lvl2pPr>
            <a:lvl3pPr marL="480060" indent="0">
              <a:buNone/>
              <a:defRPr sz="2000" baseline="0">
                <a:latin typeface="+mj-lt"/>
              </a:defRPr>
            </a:lvl3pPr>
            <a:lvl4pPr marL="691516" indent="0">
              <a:buNone/>
              <a:defRPr sz="2200"/>
            </a:lvl4pPr>
            <a:lvl5pPr marL="889636" indent="0">
              <a:buNone/>
              <a:defRPr sz="2200"/>
            </a:lvl5pPr>
          </a:lstStyle>
          <a:p>
            <a:pPr lvl="0"/>
            <a:r>
              <a:rPr lang="en-US"/>
              <a:t>Click to edit Master text styles</a:t>
            </a:r>
          </a:p>
          <a:p>
            <a:pPr lvl="1"/>
            <a:r>
              <a:rPr lang="en-US"/>
              <a:t>Second level</a:t>
            </a:r>
          </a:p>
          <a:p>
            <a:pPr lvl="2"/>
            <a:r>
              <a:rPr lang="en-US"/>
              <a:t>Third level</a:t>
            </a:r>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6"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2col text">
    <p:spTree>
      <p:nvGrpSpPr>
        <p:cNvPr id="1" name=""/>
        <p:cNvGrpSpPr/>
        <p:nvPr/>
      </p:nvGrpSpPr>
      <p:grpSpPr>
        <a:xfrm>
          <a:off x="0" y="0"/>
          <a:ext cx="0" cy="0"/>
          <a:chOff x="0" y="0"/>
          <a:chExt cx="0" cy="0"/>
        </a:xfrm>
      </p:grpSpPr>
      <p:sp>
        <p:nvSpPr>
          <p:cNvPr id="2" name="Title 1"/>
          <p:cNvSpPr>
            <a:spLocks noGrp="1"/>
          </p:cNvSpPr>
          <p:nvPr>
            <p:ph type="title"/>
          </p:nvPr>
        </p:nvSpPr>
        <p:spPr>
          <a:xfrm>
            <a:off x="822325" y="481832"/>
            <a:ext cx="12806792" cy="1358069"/>
          </a:xfrm>
        </p:spPr>
        <p:txBody>
          <a:bodyPr/>
          <a:lstStyle/>
          <a:p>
            <a:r>
              <a:rPr lang="en-US"/>
              <a:t>Click to edit Master title style</a:t>
            </a:r>
          </a:p>
        </p:txBody>
      </p:sp>
      <p:sp>
        <p:nvSpPr>
          <p:cNvPr id="5" name="Content Placeholder 4"/>
          <p:cNvSpPr>
            <a:spLocks noGrp="1"/>
          </p:cNvSpPr>
          <p:nvPr>
            <p:ph sz="quarter" idx="11"/>
          </p:nvPr>
        </p:nvSpPr>
        <p:spPr>
          <a:xfrm>
            <a:off x="822325" y="2043955"/>
            <a:ext cx="12985115" cy="5073650"/>
          </a:xfrm>
        </p:spPr>
        <p:txBody>
          <a:bodyPr numCol="2" spcCol="457200">
            <a:noAutofit/>
          </a:bodyPr>
          <a:lstStyle/>
          <a:p>
            <a:pPr lvl="0"/>
            <a:r>
              <a:rPr lang="en-US"/>
              <a:t>Click to edit Master text styles</a:t>
            </a:r>
          </a:p>
          <a:p>
            <a:pPr lvl="1"/>
            <a:r>
              <a:rPr lang="en-US"/>
              <a:t>Second level</a:t>
            </a:r>
          </a:p>
          <a:p>
            <a:pPr lvl="2"/>
            <a:r>
              <a:rPr lang="en-US"/>
              <a:t>Third level</a:t>
            </a:r>
          </a:p>
        </p:txBody>
      </p:sp>
      <p:sp>
        <p:nvSpPr>
          <p:cNvPr id="4"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6"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2row 2col">
    <p:spTree>
      <p:nvGrpSpPr>
        <p:cNvPr id="1" name=""/>
        <p:cNvGrpSpPr/>
        <p:nvPr/>
      </p:nvGrpSpPr>
      <p:grpSpPr>
        <a:xfrm>
          <a:off x="0" y="0"/>
          <a:ext cx="0" cy="0"/>
          <a:chOff x="0" y="0"/>
          <a:chExt cx="0" cy="0"/>
        </a:xfrm>
      </p:grpSpPr>
      <p:sp>
        <p:nvSpPr>
          <p:cNvPr id="2" name="Title 1"/>
          <p:cNvSpPr>
            <a:spLocks noGrp="1"/>
          </p:cNvSpPr>
          <p:nvPr>
            <p:ph type="title"/>
          </p:nvPr>
        </p:nvSpPr>
        <p:spPr>
          <a:xfrm>
            <a:off x="822324" y="481832"/>
            <a:ext cx="12806792" cy="1358069"/>
          </a:xfrm>
        </p:spPr>
        <p:txBody>
          <a:bodyPr/>
          <a:lstStyle/>
          <a:p>
            <a:r>
              <a:rPr lang="en-US"/>
              <a:t>Click to edit Master title style</a:t>
            </a:r>
          </a:p>
        </p:txBody>
      </p:sp>
      <p:sp>
        <p:nvSpPr>
          <p:cNvPr id="6" name="Content Placeholder 4"/>
          <p:cNvSpPr>
            <a:spLocks noGrp="1"/>
          </p:cNvSpPr>
          <p:nvPr>
            <p:ph sz="quarter" idx="12"/>
          </p:nvPr>
        </p:nvSpPr>
        <p:spPr>
          <a:xfrm>
            <a:off x="822324" y="4736892"/>
            <a:ext cx="12985115" cy="2380713"/>
          </a:xfrm>
        </p:spPr>
        <p:txBody>
          <a:bodyPr numCol="2" spcCol="457200">
            <a:noAutofit/>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1"/>
          </p:nvPr>
        </p:nvSpPr>
        <p:spPr>
          <a:xfrm>
            <a:off x="822325" y="2043954"/>
            <a:ext cx="12985115" cy="2378143"/>
          </a:xfrm>
        </p:spPr>
        <p:txBody>
          <a:bodyPr numCol="2" spcCol="457200">
            <a:noAutofit/>
          </a:bodyPr>
          <a:lstStyle/>
          <a:p>
            <a:pPr lvl="0"/>
            <a:r>
              <a:rPr lang="en-US"/>
              <a:t>Click to edit Master text styles</a:t>
            </a:r>
          </a:p>
          <a:p>
            <a:pPr lvl="1"/>
            <a:r>
              <a:rPr lang="en-US"/>
              <a:t>Second level</a:t>
            </a:r>
          </a:p>
          <a:p>
            <a:pPr lvl="2"/>
            <a:r>
              <a:rPr lang="en-US"/>
              <a:t>Third level</a:t>
            </a:r>
          </a:p>
        </p:txBody>
      </p:sp>
      <p:sp>
        <p:nvSpPr>
          <p:cNvPr id="7"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 Content Photo">
    <p:spTree>
      <p:nvGrpSpPr>
        <p:cNvPr id="1" name=""/>
        <p:cNvGrpSpPr/>
        <p:nvPr/>
      </p:nvGrpSpPr>
      <p:grpSpPr>
        <a:xfrm>
          <a:off x="0" y="0"/>
          <a:ext cx="0" cy="0"/>
          <a:chOff x="0" y="0"/>
          <a:chExt cx="0" cy="0"/>
        </a:xfrm>
      </p:grpSpPr>
      <p:sp>
        <p:nvSpPr>
          <p:cNvPr id="2" name="Title 1"/>
          <p:cNvSpPr>
            <a:spLocks noGrp="1"/>
          </p:cNvSpPr>
          <p:nvPr>
            <p:ph type="title"/>
          </p:nvPr>
        </p:nvSpPr>
        <p:spPr>
          <a:xfrm>
            <a:off x="822325" y="481832"/>
            <a:ext cx="12806792" cy="1358069"/>
          </a:xfrm>
        </p:spPr>
        <p:txBody>
          <a:bodyPr/>
          <a:lstStyle/>
          <a:p>
            <a:r>
              <a:rPr lang="en-US"/>
              <a:t>Click to edit Master title style</a:t>
            </a:r>
          </a:p>
        </p:txBody>
      </p:sp>
      <p:sp>
        <p:nvSpPr>
          <p:cNvPr id="5" name="Content Placeholder 4"/>
          <p:cNvSpPr>
            <a:spLocks noGrp="1"/>
          </p:cNvSpPr>
          <p:nvPr>
            <p:ph sz="quarter" idx="11"/>
          </p:nvPr>
        </p:nvSpPr>
        <p:spPr>
          <a:xfrm>
            <a:off x="822325" y="2043955"/>
            <a:ext cx="6241863" cy="5073650"/>
          </a:xfrm>
        </p:spPr>
        <p:txBody>
          <a:bodyPr numCol="1" spcCol="457200">
            <a:noAutofit/>
          </a:bodyPr>
          <a:lstStyle/>
          <a:p>
            <a:pPr lvl="0"/>
            <a:r>
              <a:rPr lang="en-US"/>
              <a:t>Click to edit Master text styles</a:t>
            </a:r>
          </a:p>
          <a:p>
            <a:pPr lvl="1"/>
            <a:r>
              <a:rPr lang="en-US"/>
              <a:t>Second level</a:t>
            </a:r>
          </a:p>
          <a:p>
            <a:pPr lvl="2"/>
            <a:r>
              <a:rPr lang="en-US"/>
              <a:t>Third level</a:t>
            </a:r>
          </a:p>
        </p:txBody>
      </p:sp>
      <p:sp>
        <p:nvSpPr>
          <p:cNvPr id="7" name="Picture Placeholder 6"/>
          <p:cNvSpPr>
            <a:spLocks noGrp="1"/>
          </p:cNvSpPr>
          <p:nvPr>
            <p:ph type="pic" sz="quarter" idx="13"/>
          </p:nvPr>
        </p:nvSpPr>
        <p:spPr>
          <a:xfrm>
            <a:off x="7554408" y="2043955"/>
            <a:ext cx="6253032" cy="5073650"/>
          </a:xfrm>
        </p:spPr>
        <p:txBody>
          <a:bodyPr>
            <a:noAutofit/>
          </a:bodyPr>
          <a:lstStyle>
            <a:lvl1pPr marL="0" indent="0">
              <a:buNone/>
              <a:defRPr b="0"/>
            </a:lvl1pPr>
          </a:lstStyle>
          <a:p>
            <a:r>
              <a:rPr lang="en-US" dirty="0"/>
              <a:t>Click icon to add picture</a:t>
            </a:r>
          </a:p>
        </p:txBody>
      </p:sp>
      <p:sp>
        <p:nvSpPr>
          <p:cNvPr id="6"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8"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913402" y="481832"/>
            <a:ext cx="12806792" cy="1358069"/>
          </a:xfrm>
          <a:prstGeom prst="rect">
            <a:avLst/>
          </a:prstGeom>
        </p:spPr>
        <p:txBody>
          <a:bodyPr vert="horz" lIns="91440" tIns="45720" rIns="91440" bIns="45720" rtlCol="0" anchor="ctr">
            <a:noAutofit/>
          </a:bodyPr>
          <a:lstStyle/>
          <a:p>
            <a:r>
              <a:rPr lang="en-US"/>
              <a:t>Click to edit Master title style</a:t>
            </a:r>
          </a:p>
        </p:txBody>
      </p:sp>
      <p:sp>
        <p:nvSpPr>
          <p:cNvPr id="6" name="Text Placeholder 5"/>
          <p:cNvSpPr>
            <a:spLocks noGrp="1"/>
          </p:cNvSpPr>
          <p:nvPr>
            <p:ph type="body" idx="1"/>
          </p:nvPr>
        </p:nvSpPr>
        <p:spPr>
          <a:xfrm>
            <a:off x="918594" y="2068100"/>
            <a:ext cx="12801600" cy="52471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rot="16200000">
            <a:off x="7230900" y="-7230898"/>
            <a:ext cx="168602" cy="14630401"/>
            <a:chOff x="10871191" y="50800"/>
            <a:chExt cx="1320810" cy="6789336"/>
          </a:xfrm>
        </p:grpSpPr>
        <p:sp>
          <p:nvSpPr>
            <p:cNvPr id="10" name="Rectangle 9"/>
            <p:cNvSpPr/>
            <p:nvPr userDrawn="1"/>
          </p:nvSpPr>
          <p:spPr>
            <a:xfrm>
              <a:off x="10871200" y="50800"/>
              <a:ext cx="1320800" cy="8576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1" name="Rectangle 10"/>
            <p:cNvSpPr/>
            <p:nvPr userDrawn="1"/>
          </p:nvSpPr>
          <p:spPr>
            <a:xfrm>
              <a:off x="10871200" y="205179"/>
              <a:ext cx="1320800" cy="133268"/>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2" name="Rectangle 11"/>
            <p:cNvSpPr/>
            <p:nvPr userDrawn="1"/>
          </p:nvSpPr>
          <p:spPr>
            <a:xfrm>
              <a:off x="10871199" y="395185"/>
              <a:ext cx="1320802"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3" name="Rectangle 12"/>
            <p:cNvSpPr/>
            <p:nvPr userDrawn="1"/>
          </p:nvSpPr>
          <p:spPr>
            <a:xfrm>
              <a:off x="10873743" y="484251"/>
              <a:ext cx="1318258" cy="118372"/>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4" name="Rectangle 13"/>
            <p:cNvSpPr/>
            <p:nvPr userDrawn="1"/>
          </p:nvSpPr>
          <p:spPr>
            <a:xfrm>
              <a:off x="10871199" y="685010"/>
              <a:ext cx="1320802" cy="7490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5" name="Rectangle 14"/>
            <p:cNvSpPr/>
            <p:nvPr userDrawn="1"/>
          </p:nvSpPr>
          <p:spPr>
            <a:xfrm>
              <a:off x="10871199" y="822697"/>
              <a:ext cx="1320802" cy="129727"/>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6" name="Rectangle 15"/>
            <p:cNvSpPr/>
            <p:nvPr userDrawn="1"/>
          </p:nvSpPr>
          <p:spPr>
            <a:xfrm>
              <a:off x="10871199" y="1024580"/>
              <a:ext cx="1320802" cy="56632"/>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7" name="Rectangle 16"/>
            <p:cNvSpPr/>
            <p:nvPr userDrawn="1"/>
          </p:nvSpPr>
          <p:spPr>
            <a:xfrm>
              <a:off x="10873743" y="1124757"/>
              <a:ext cx="1318258" cy="64956"/>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8" name="Rectangle 17"/>
            <p:cNvSpPr/>
            <p:nvPr userDrawn="1"/>
          </p:nvSpPr>
          <p:spPr>
            <a:xfrm>
              <a:off x="10873743" y="1233058"/>
              <a:ext cx="1318258"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19" name="Rectangle 18"/>
            <p:cNvSpPr/>
            <p:nvPr userDrawn="1"/>
          </p:nvSpPr>
          <p:spPr>
            <a:xfrm>
              <a:off x="10871197" y="1363027"/>
              <a:ext cx="1320799" cy="5253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0" name="Rectangle 19"/>
            <p:cNvSpPr/>
            <p:nvPr userDrawn="1"/>
          </p:nvSpPr>
          <p:spPr>
            <a:xfrm>
              <a:off x="10871197" y="1487717"/>
              <a:ext cx="1320802" cy="160087"/>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1" name="Rectangle 20"/>
            <p:cNvSpPr/>
            <p:nvPr userDrawn="1"/>
          </p:nvSpPr>
          <p:spPr>
            <a:xfrm>
              <a:off x="10871194" y="1725221"/>
              <a:ext cx="1320804" cy="13882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2" name="Rectangle 21"/>
            <p:cNvSpPr/>
            <p:nvPr userDrawn="1"/>
          </p:nvSpPr>
          <p:spPr>
            <a:xfrm>
              <a:off x="10871194" y="1898077"/>
              <a:ext cx="1320807"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3" name="Rectangle 22"/>
            <p:cNvSpPr/>
            <p:nvPr userDrawn="1"/>
          </p:nvSpPr>
          <p:spPr>
            <a:xfrm>
              <a:off x="10873743" y="1964907"/>
              <a:ext cx="1318258" cy="6449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4" name="Rectangle 23"/>
            <p:cNvSpPr/>
            <p:nvPr userDrawn="1"/>
          </p:nvSpPr>
          <p:spPr>
            <a:xfrm>
              <a:off x="10871194" y="2131854"/>
              <a:ext cx="1320807" cy="45719"/>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5" name="Rectangle 24"/>
            <p:cNvSpPr/>
            <p:nvPr userDrawn="1"/>
          </p:nvSpPr>
          <p:spPr>
            <a:xfrm>
              <a:off x="10871194" y="2250148"/>
              <a:ext cx="1320807" cy="12337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6" name="Rectangle 25"/>
            <p:cNvSpPr/>
            <p:nvPr userDrawn="1"/>
          </p:nvSpPr>
          <p:spPr>
            <a:xfrm>
              <a:off x="10871195" y="2467741"/>
              <a:ext cx="1320806" cy="108746"/>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7" name="Rectangle 26"/>
            <p:cNvSpPr/>
            <p:nvPr userDrawn="1"/>
          </p:nvSpPr>
          <p:spPr>
            <a:xfrm>
              <a:off x="10871195" y="2675911"/>
              <a:ext cx="1320806"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8" name="Rectangle 27"/>
            <p:cNvSpPr/>
            <p:nvPr userDrawn="1"/>
          </p:nvSpPr>
          <p:spPr>
            <a:xfrm>
              <a:off x="10871195" y="2791611"/>
              <a:ext cx="1320806" cy="50647"/>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29" name="Rectangle 28"/>
            <p:cNvSpPr/>
            <p:nvPr userDrawn="1"/>
          </p:nvSpPr>
          <p:spPr>
            <a:xfrm>
              <a:off x="10871195" y="2929911"/>
              <a:ext cx="1320806" cy="108291"/>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0" name="Rectangle 29"/>
            <p:cNvSpPr/>
            <p:nvPr userDrawn="1"/>
          </p:nvSpPr>
          <p:spPr>
            <a:xfrm>
              <a:off x="10871195" y="3112136"/>
              <a:ext cx="1320806" cy="130540"/>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1" name="Rectangle 30"/>
            <p:cNvSpPr/>
            <p:nvPr userDrawn="1"/>
          </p:nvSpPr>
          <p:spPr>
            <a:xfrm>
              <a:off x="10871195" y="3353183"/>
              <a:ext cx="1320806"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2" name="Rectangle 31"/>
            <p:cNvSpPr/>
            <p:nvPr userDrawn="1"/>
          </p:nvSpPr>
          <p:spPr>
            <a:xfrm flipV="1">
              <a:off x="10871195" y="3482170"/>
              <a:ext cx="1320806" cy="45719"/>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3" name="Rectangle 32"/>
            <p:cNvSpPr/>
            <p:nvPr userDrawn="1"/>
          </p:nvSpPr>
          <p:spPr>
            <a:xfrm>
              <a:off x="10873735" y="3603376"/>
              <a:ext cx="1318263" cy="141984"/>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4" name="Rectangle 33"/>
            <p:cNvSpPr/>
            <p:nvPr userDrawn="1"/>
          </p:nvSpPr>
          <p:spPr>
            <a:xfrm flipV="1">
              <a:off x="10871195" y="3834539"/>
              <a:ext cx="1320806" cy="69170"/>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5" name="Rectangle 34"/>
            <p:cNvSpPr/>
            <p:nvPr userDrawn="1"/>
          </p:nvSpPr>
          <p:spPr>
            <a:xfrm>
              <a:off x="10871195" y="3948096"/>
              <a:ext cx="1320806" cy="93336"/>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6" name="Rectangle 35"/>
            <p:cNvSpPr/>
            <p:nvPr userDrawn="1"/>
          </p:nvSpPr>
          <p:spPr>
            <a:xfrm>
              <a:off x="10871195" y="4121179"/>
              <a:ext cx="1320806"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7" name="Rectangle 36"/>
            <p:cNvSpPr/>
            <p:nvPr userDrawn="1"/>
          </p:nvSpPr>
          <p:spPr>
            <a:xfrm>
              <a:off x="10871194" y="4198524"/>
              <a:ext cx="1320807" cy="112454"/>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8" name="Rectangle 37"/>
            <p:cNvSpPr/>
            <p:nvPr userDrawn="1"/>
          </p:nvSpPr>
          <p:spPr>
            <a:xfrm>
              <a:off x="10871194" y="4345006"/>
              <a:ext cx="1320804" cy="143201"/>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39" name="Rectangle 38"/>
            <p:cNvSpPr/>
            <p:nvPr userDrawn="1"/>
          </p:nvSpPr>
          <p:spPr>
            <a:xfrm>
              <a:off x="10871194" y="4567954"/>
              <a:ext cx="1320807" cy="7531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0" name="Rectangle 39"/>
            <p:cNvSpPr/>
            <p:nvPr userDrawn="1"/>
          </p:nvSpPr>
          <p:spPr>
            <a:xfrm>
              <a:off x="10871193" y="4706046"/>
              <a:ext cx="1320808"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1" name="Rectangle 40"/>
            <p:cNvSpPr/>
            <p:nvPr userDrawn="1"/>
          </p:nvSpPr>
          <p:spPr>
            <a:xfrm>
              <a:off x="10871194" y="4789199"/>
              <a:ext cx="1320807" cy="65623"/>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2" name="Rectangle 41"/>
            <p:cNvSpPr/>
            <p:nvPr userDrawn="1"/>
          </p:nvSpPr>
          <p:spPr>
            <a:xfrm flipV="1">
              <a:off x="10871191" y="4934568"/>
              <a:ext cx="1320804" cy="50823"/>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3" name="Rectangle 42"/>
            <p:cNvSpPr/>
            <p:nvPr userDrawn="1"/>
          </p:nvSpPr>
          <p:spPr>
            <a:xfrm>
              <a:off x="10873740" y="5014315"/>
              <a:ext cx="1318258" cy="152493"/>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4" name="Rectangle 43"/>
            <p:cNvSpPr/>
            <p:nvPr userDrawn="1"/>
          </p:nvSpPr>
          <p:spPr>
            <a:xfrm>
              <a:off x="10871191" y="5202387"/>
              <a:ext cx="1320810" cy="59980"/>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5" name="Rectangle 44"/>
            <p:cNvSpPr/>
            <p:nvPr userDrawn="1"/>
          </p:nvSpPr>
          <p:spPr>
            <a:xfrm>
              <a:off x="10871200" y="5521910"/>
              <a:ext cx="1320800"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6" name="Rectangle 45"/>
            <p:cNvSpPr/>
            <p:nvPr userDrawn="1"/>
          </p:nvSpPr>
          <p:spPr>
            <a:xfrm>
              <a:off x="11121081" y="5603971"/>
              <a:ext cx="1070918" cy="170753"/>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7" name="Rectangle 46"/>
            <p:cNvSpPr/>
            <p:nvPr userDrawn="1"/>
          </p:nvSpPr>
          <p:spPr>
            <a:xfrm>
              <a:off x="10871191" y="5837507"/>
              <a:ext cx="1320810" cy="84922"/>
            </a:xfrm>
            <a:prstGeom prst="rect">
              <a:avLst/>
            </a:prstGeom>
            <a:solidFill>
              <a:schemeClr val="accent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8" name="Rectangle 47"/>
            <p:cNvSpPr/>
            <p:nvPr userDrawn="1"/>
          </p:nvSpPr>
          <p:spPr>
            <a:xfrm>
              <a:off x="10871191" y="5351430"/>
              <a:ext cx="1320807" cy="8525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49" name="Rectangle 48"/>
            <p:cNvSpPr/>
            <p:nvPr userDrawn="1"/>
          </p:nvSpPr>
          <p:spPr>
            <a:xfrm>
              <a:off x="10948086" y="6009918"/>
              <a:ext cx="1243913" cy="12046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0" name="Rectangle 49"/>
            <p:cNvSpPr/>
            <p:nvPr userDrawn="1"/>
          </p:nvSpPr>
          <p:spPr>
            <a:xfrm flipV="1">
              <a:off x="11186984" y="6186816"/>
              <a:ext cx="1005015" cy="45719"/>
            </a:xfrm>
            <a:prstGeom prst="rect">
              <a:avLst/>
            </a:prstGeom>
            <a:solidFill>
              <a:schemeClr val="accent5"/>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1" name="Rectangle 50"/>
            <p:cNvSpPr/>
            <p:nvPr userDrawn="1"/>
          </p:nvSpPr>
          <p:spPr>
            <a:xfrm>
              <a:off x="11335265" y="6316718"/>
              <a:ext cx="856736" cy="120742"/>
            </a:xfrm>
            <a:prstGeom prst="rect">
              <a:avLst/>
            </a:prstGeom>
            <a:solidFill>
              <a:schemeClr val="accent3"/>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2" name="Rectangle 51"/>
            <p:cNvSpPr/>
            <p:nvPr userDrawn="1"/>
          </p:nvSpPr>
          <p:spPr>
            <a:xfrm>
              <a:off x="11458832" y="6485760"/>
              <a:ext cx="733168" cy="111658"/>
            </a:xfrm>
            <a:prstGeom prst="rect">
              <a:avLst/>
            </a:prstGeom>
            <a:solidFill>
              <a:schemeClr val="tx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3" name="Rectangle 52"/>
            <p:cNvSpPr/>
            <p:nvPr userDrawn="1"/>
          </p:nvSpPr>
          <p:spPr>
            <a:xfrm>
              <a:off x="11598876" y="6635685"/>
              <a:ext cx="593123" cy="120465"/>
            </a:xfrm>
            <a:prstGeom prst="rect">
              <a:avLst/>
            </a:prstGeom>
            <a:solidFill>
              <a:schemeClr val="accent2"/>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sp>
          <p:nvSpPr>
            <p:cNvPr id="54" name="Rectangle 53"/>
            <p:cNvSpPr/>
            <p:nvPr userDrawn="1"/>
          </p:nvSpPr>
          <p:spPr>
            <a:xfrm>
              <a:off x="11664778" y="6794417"/>
              <a:ext cx="527222" cy="45719"/>
            </a:xfrm>
            <a:prstGeom prst="rect">
              <a:avLst/>
            </a:prstGeom>
            <a:solidFill>
              <a:schemeClr val="accent6"/>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592" dirty="0"/>
            </a:p>
          </p:txBody>
        </p:sp>
      </p:grpSp>
      <p:sp>
        <p:nvSpPr>
          <p:cNvPr id="2" name="Slide Number Placeholder 1"/>
          <p:cNvSpPr>
            <a:spLocks noGrp="1"/>
          </p:cNvSpPr>
          <p:nvPr>
            <p:ph type="sldNum" sz="quarter" idx="4"/>
          </p:nvPr>
        </p:nvSpPr>
        <p:spPr>
          <a:xfrm>
            <a:off x="12841357" y="7623362"/>
            <a:ext cx="878837" cy="358588"/>
          </a:xfrm>
          <a:prstGeom prst="rect">
            <a:avLst/>
          </a:prstGeom>
        </p:spPr>
        <p:txBody>
          <a:bodyPr vert="horz" lIns="0" tIns="0" rIns="0" bIns="0" rtlCol="0" anchor="b"/>
          <a:lstStyle>
            <a:lvl1pPr algn="r">
              <a:defRPr sz="1000">
                <a:solidFill>
                  <a:schemeClr val="tx1">
                    <a:tint val="75000"/>
                  </a:schemeClr>
                </a:solidFill>
              </a:defRPr>
            </a:lvl1pPr>
          </a:lstStyle>
          <a:p>
            <a:fld id="{11EC18AE-5831-5845-B137-5B56E031790C}" type="slidenum">
              <a:rPr lang="en-US" smtClean="0"/>
              <a:pPr/>
              <a:t>‹#›</a:t>
            </a:fld>
            <a:endParaRPr lang="en-US" dirty="0"/>
          </a:p>
        </p:txBody>
      </p:sp>
      <p:sp>
        <p:nvSpPr>
          <p:cNvPr id="7" name="Footer Placeholder 6"/>
          <p:cNvSpPr>
            <a:spLocks noGrp="1"/>
          </p:cNvSpPr>
          <p:nvPr>
            <p:ph type="ftr" sz="quarter" idx="3"/>
          </p:nvPr>
        </p:nvSpPr>
        <p:spPr>
          <a:xfrm>
            <a:off x="5906198" y="7623362"/>
            <a:ext cx="6428337" cy="358588"/>
          </a:xfrm>
          <a:prstGeom prst="rect">
            <a:avLst/>
          </a:prstGeom>
        </p:spPr>
        <p:txBody>
          <a:bodyPr vert="horz" lIns="0" tIns="0" rIns="0" bIns="0" rtlCol="0" anchor="b"/>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359952169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67" r:id="rId4"/>
    <p:sldLayoutId id="2147483814" r:id="rId5"/>
    <p:sldLayoutId id="2147483815" r:id="rId6"/>
    <p:sldLayoutId id="2147483768" r:id="rId7"/>
    <p:sldLayoutId id="2147483780" r:id="rId8"/>
    <p:sldLayoutId id="2147483769" r:id="rId9"/>
    <p:sldLayoutId id="2147483825" r:id="rId10"/>
    <p:sldLayoutId id="2147483772" r:id="rId11"/>
    <p:sldLayoutId id="2147483773" r:id="rId12"/>
    <p:sldLayoutId id="2147483777" r:id="rId13"/>
    <p:sldLayoutId id="2147483775" r:id="rId14"/>
    <p:sldLayoutId id="2147483774" r:id="rId15"/>
    <p:sldLayoutId id="2147483788" r:id="rId16"/>
    <p:sldLayoutId id="2147483776" r:id="rId17"/>
    <p:sldLayoutId id="2147483789" r:id="rId18"/>
    <p:sldLayoutId id="2147483819" r:id="rId19"/>
    <p:sldLayoutId id="2147483807" r:id="rId20"/>
    <p:sldLayoutId id="2147483810" r:id="rId21"/>
    <p:sldLayoutId id="2147483811" r:id="rId22"/>
    <p:sldLayoutId id="2147483812" r:id="rId23"/>
    <p:sldLayoutId id="2147483823" r:id="rId24"/>
    <p:sldLayoutId id="2147483822" r:id="rId25"/>
    <p:sldLayoutId id="2147483818" r:id="rId26"/>
    <p:sldLayoutId id="2147483821" r:id="rId27"/>
    <p:sldLayoutId id="2147483820" r:id="rId28"/>
    <p:sldLayoutId id="2147483813" r:id="rId29"/>
    <p:sldLayoutId id="2147483808" r:id="rId30"/>
    <p:sldLayoutId id="2147483809" r:id="rId31"/>
    <p:sldLayoutId id="2147483770" r:id="rId32"/>
    <p:sldLayoutId id="2147483771" r:id="rId33"/>
    <p:sldLayoutId id="2147483824" r:id="rId34"/>
    <p:sldLayoutId id="2147483766" r:id="rId35"/>
    <p:sldLayoutId id="2147483778" r:id="rId36"/>
    <p:sldLayoutId id="2147483806" r:id="rId37"/>
    <p:sldLayoutId id="2147483759" r:id="rId38"/>
    <p:sldLayoutId id="2147483816" r:id="rId39"/>
    <p:sldLayoutId id="2147483790" r:id="rId40"/>
    <p:sldLayoutId id="2147483826" r:id="rId41"/>
    <p:sldLayoutId id="2147483791" r:id="rId42"/>
    <p:sldLayoutId id="2147483792" r:id="rId43"/>
    <p:sldLayoutId id="2147483828" r:id="rId44"/>
    <p:sldLayoutId id="2147483834" r:id="rId45"/>
    <p:sldLayoutId id="2147483835" r:id="rId46"/>
  </p:sldLayoutIdLst>
  <p:hf hdr="0" ftr="0" dt="0"/>
  <p:txStyles>
    <p:titleStyle>
      <a:lvl1pPr algn="l" defTabSz="548640" rtl="0" eaLnBrk="1" latinLnBrk="0" hangingPunct="1">
        <a:lnSpc>
          <a:spcPct val="90000"/>
        </a:lnSpc>
        <a:spcBef>
          <a:spcPct val="0"/>
        </a:spcBef>
        <a:buNone/>
        <a:defRPr sz="4800" b="1" kern="1200">
          <a:solidFill>
            <a:srgbClr val="768591"/>
          </a:solidFill>
          <a:latin typeface="+mj-lt"/>
          <a:ea typeface="+mj-ea"/>
          <a:cs typeface="+mj-cs"/>
        </a:defRPr>
      </a:lvl1pPr>
    </p:titleStyle>
    <p:bodyStyle>
      <a:lvl1pPr marL="228600" indent="-228600" algn="l" defTabSz="548640" rtl="0" eaLnBrk="1" latinLnBrk="0" hangingPunct="1">
        <a:lnSpc>
          <a:spcPct val="100000"/>
        </a:lnSpc>
        <a:spcBef>
          <a:spcPts val="200"/>
        </a:spcBef>
        <a:spcAft>
          <a:spcPts val="200"/>
        </a:spcAft>
        <a:buClr>
          <a:schemeClr val="tx2"/>
        </a:buClr>
        <a:buFont typeface="Wingdings" charset="2"/>
        <a:buChar char="§"/>
        <a:tabLst/>
        <a:defRPr sz="2800" b="1" kern="1200" baseline="0">
          <a:solidFill>
            <a:srgbClr val="768591"/>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hyperlink" Target="http://www.pngall.com/business-growth-chart-p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9317" y="4513237"/>
            <a:ext cx="10267729" cy="912896"/>
          </a:xfrm>
        </p:spPr>
        <p:txBody>
          <a:bodyPr/>
          <a:lstStyle/>
          <a:p>
            <a:r>
              <a:rPr lang="en-US" sz="2800" dirty="0"/>
              <a:t>ACRP 06-06</a:t>
            </a:r>
            <a:r>
              <a:rPr lang="en-US" sz="2800" b="0" dirty="0"/>
              <a:t>: Cultivating Talent in the Airport Environment</a:t>
            </a:r>
          </a:p>
        </p:txBody>
      </p:sp>
      <p:sp>
        <p:nvSpPr>
          <p:cNvPr id="6" name="Text Placeholder 5"/>
          <p:cNvSpPr>
            <a:spLocks noGrp="1"/>
          </p:cNvSpPr>
          <p:nvPr>
            <p:ph type="body" sz="quarter" idx="13"/>
          </p:nvPr>
        </p:nvSpPr>
        <p:spPr>
          <a:xfrm>
            <a:off x="1699317" y="5716325"/>
            <a:ext cx="8013228" cy="1831087"/>
          </a:xfrm>
        </p:spPr>
        <p:txBody>
          <a:bodyPr vert="horz" lIns="0" tIns="0" rIns="0" bIns="0" rtlCol="0" anchor="t">
            <a:noAutofit/>
          </a:bodyPr>
          <a:lstStyle/>
          <a:p>
            <a:r>
              <a:rPr lang="en-US" dirty="0">
                <a:cs typeface="Arial"/>
              </a:rPr>
              <a:t>Dr. Jessica Jenkins, ICF</a:t>
            </a:r>
            <a:endParaRPr lang="en-US" dirty="0"/>
          </a:p>
          <a:p>
            <a:r>
              <a:rPr lang="en-US" dirty="0"/>
              <a:t>Dr. Candace Blair Cronin</a:t>
            </a:r>
            <a:r>
              <a:rPr lang="en-US" dirty="0">
                <a:cs typeface="Arial"/>
              </a:rPr>
              <a:t>, ICF</a:t>
            </a:r>
          </a:p>
          <a:p>
            <a:r>
              <a:rPr lang="en-US" dirty="0"/>
              <a:t>Dr. Allison Alexander</a:t>
            </a:r>
            <a:r>
              <a:rPr lang="en-US" dirty="0">
                <a:cs typeface="Arial"/>
              </a:rPr>
              <a:t>, ICF</a:t>
            </a:r>
          </a:p>
          <a:p>
            <a:r>
              <a:rPr lang="en-US" dirty="0"/>
              <a:t>Chelsey Jackson</a:t>
            </a:r>
            <a:r>
              <a:rPr lang="en-US" dirty="0">
                <a:cs typeface="Arial"/>
              </a:rPr>
              <a:t>, ICF</a:t>
            </a:r>
          </a:p>
          <a:p>
            <a:r>
              <a:rPr lang="en-US" dirty="0"/>
              <a:t>Sasha Iliev</a:t>
            </a:r>
            <a:r>
              <a:rPr lang="en-US" dirty="0">
                <a:cs typeface="Arial"/>
              </a:rPr>
              <a:t>, ICF</a:t>
            </a:r>
          </a:p>
          <a:p>
            <a:r>
              <a:rPr lang="en-US" dirty="0"/>
              <a:t>Kelly Dray</a:t>
            </a:r>
            <a:r>
              <a:rPr lang="en-US" dirty="0">
                <a:cs typeface="Arial"/>
              </a:rPr>
              <a:t>, ICF</a:t>
            </a:r>
            <a:endParaRPr lang="en-US" dirty="0"/>
          </a:p>
        </p:txBody>
      </p:sp>
      <p:sp>
        <p:nvSpPr>
          <p:cNvPr id="10" name="Text Placeholder 5">
            <a:extLst>
              <a:ext uri="{FF2B5EF4-FFF2-40B4-BE49-F238E27FC236}">
                <a16:creationId xmlns:a16="http://schemas.microsoft.com/office/drawing/2014/main" id="{E4044DC4-68E9-438C-B30A-B7BF729685EF}"/>
              </a:ext>
            </a:extLst>
          </p:cNvPr>
          <p:cNvSpPr txBox="1">
            <a:spLocks/>
          </p:cNvSpPr>
          <p:nvPr/>
        </p:nvSpPr>
        <p:spPr>
          <a:xfrm>
            <a:off x="1699317" y="5127658"/>
            <a:ext cx="8013228" cy="441718"/>
          </a:xfrm>
          <a:prstGeom prst="rect">
            <a:avLst/>
          </a:prstGeom>
        </p:spPr>
        <p:txBody>
          <a:bodyPr vert="horz" lIns="0" tIns="0" rIns="0" bIns="0" rtlCol="0">
            <a:noAutofit/>
          </a:bodyPr>
          <a:lstStyle>
            <a:lvl1pPr marL="0" indent="0" algn="l" defTabSz="548640" rtl="0" eaLnBrk="1" latinLnBrk="0" hangingPunct="1">
              <a:lnSpc>
                <a:spcPct val="100000"/>
              </a:lnSpc>
              <a:spcBef>
                <a:spcPts val="0"/>
              </a:spcBef>
              <a:spcAft>
                <a:spcPts val="0"/>
              </a:spcAft>
              <a:buClr>
                <a:schemeClr val="tx2"/>
              </a:buClr>
              <a:buFont typeface="Wingdings" charset="2"/>
              <a:buNone/>
              <a:tabLst/>
              <a:defRPr sz="1800" b="0" kern="1200" baseline="0">
                <a:solidFill>
                  <a:srgbClr val="00538B"/>
                </a:solidFill>
                <a:latin typeface="+mn-lt"/>
                <a:ea typeface="+mn-ea"/>
                <a:cs typeface="+mn-cs"/>
              </a:defRPr>
            </a:lvl1pPr>
            <a:lvl2pPr marL="457200" indent="-228600" algn="l" defTabSz="548640" rtl="0" eaLnBrk="1" latinLnBrk="0" hangingPunct="1">
              <a:lnSpc>
                <a:spcPct val="100000"/>
              </a:lnSpc>
              <a:spcBef>
                <a:spcPts val="200"/>
              </a:spcBef>
              <a:spcAft>
                <a:spcPts val="200"/>
              </a:spcAft>
              <a:buClr>
                <a:srgbClr val="EB095F"/>
              </a:buClr>
              <a:buFont typeface="Wingdings" charset="2"/>
              <a:buChar char="§"/>
              <a:tabLst/>
              <a:defRPr sz="2000" kern="1200" baseline="0">
                <a:solidFill>
                  <a:srgbClr val="768591"/>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000" kern="1200" baseline="0">
                <a:solidFill>
                  <a:srgbClr val="768591"/>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rgbClr val="768591"/>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rgbClr val="76859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r>
              <a:rPr lang="en-US" b="1" dirty="0"/>
              <a:t>Presentation of Findings</a:t>
            </a:r>
          </a:p>
        </p:txBody>
      </p:sp>
    </p:spTree>
    <p:extLst>
      <p:ext uri="{BB962C8B-B14F-4D97-AF65-F5344CB8AC3E}">
        <p14:creationId xmlns:p14="http://schemas.microsoft.com/office/powerpoint/2010/main" val="192684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90962" y="254210"/>
            <a:ext cx="13485528" cy="756659"/>
          </a:xfrm>
        </p:spPr>
        <p:txBody>
          <a:bodyPr anchor="t"/>
          <a:lstStyle/>
          <a:p>
            <a:r>
              <a:rPr lang="en-US" altLang="en-US" sz="4000" dirty="0"/>
              <a:t>Case Studies</a:t>
            </a:r>
          </a:p>
        </p:txBody>
      </p:sp>
      <p:sp>
        <p:nvSpPr>
          <p:cNvPr id="7" name="Slide Number Placeholder 6"/>
          <p:cNvSpPr>
            <a:spLocks noGrp="1"/>
          </p:cNvSpPr>
          <p:nvPr>
            <p:ph type="sldNum" sz="quarter" idx="11"/>
          </p:nvPr>
        </p:nvSpPr>
        <p:spPr/>
        <p:txBody>
          <a:bodyPr/>
          <a:lstStyle/>
          <a:p>
            <a:fld id="{A0FFA6D4-D364-4EB5-8DBC-B952BCF60CE1}" type="slidenum">
              <a:rPr lang="en-US" smtClean="0"/>
              <a:pPr/>
              <a:t>10</a:t>
            </a:fld>
            <a:endParaRPr lang="en-US" dirty="0"/>
          </a:p>
        </p:txBody>
      </p:sp>
      <p:sp>
        <p:nvSpPr>
          <p:cNvPr id="4" name="Rectangle 3">
            <a:extLst>
              <a:ext uri="{FF2B5EF4-FFF2-40B4-BE49-F238E27FC236}">
                <a16:creationId xmlns:a16="http://schemas.microsoft.com/office/drawing/2014/main" id="{7A48381A-0CEA-48BC-A444-DC346439CD00}"/>
              </a:ext>
            </a:extLst>
          </p:cNvPr>
          <p:cNvSpPr/>
          <p:nvPr/>
        </p:nvSpPr>
        <p:spPr>
          <a:xfrm>
            <a:off x="759738" y="1010869"/>
            <a:ext cx="13110922" cy="1200329"/>
          </a:xfrm>
          <a:prstGeom prst="rect">
            <a:avLst/>
          </a:prstGeom>
          <a:solidFill>
            <a:schemeClr val="accent6"/>
          </a:solidFill>
        </p:spPr>
        <p:txBody>
          <a:bodyPr wrap="square">
            <a:spAutoFit/>
          </a:bodyPr>
          <a:lstStyle/>
          <a:p>
            <a:r>
              <a:rPr lang="en-US" sz="2400" b="1" dirty="0">
                <a:solidFill>
                  <a:schemeClr val="bg1"/>
                </a:solidFill>
              </a:rPr>
              <a:t>Purpose: </a:t>
            </a:r>
            <a:r>
              <a:rPr lang="en-US" sz="2400" dirty="0">
                <a:solidFill>
                  <a:schemeClr val="bg1"/>
                </a:solidFill>
              </a:rPr>
              <a:t>Provide examples that airport leaders and managers can reference to see how airports have been successful in creating an environment that enhances talent cultivation, supporting employee growth, and preparing the airport to meet future talent needs</a:t>
            </a:r>
          </a:p>
        </p:txBody>
      </p:sp>
      <p:sp>
        <p:nvSpPr>
          <p:cNvPr id="11" name="Content Placeholder 2">
            <a:extLst>
              <a:ext uri="{FF2B5EF4-FFF2-40B4-BE49-F238E27FC236}">
                <a16:creationId xmlns:a16="http://schemas.microsoft.com/office/drawing/2014/main" id="{AB3CAD6E-BA15-4935-9567-A532201A3B70}"/>
              </a:ext>
            </a:extLst>
          </p:cNvPr>
          <p:cNvSpPr txBox="1">
            <a:spLocks/>
          </p:cNvSpPr>
          <p:nvPr/>
        </p:nvSpPr>
        <p:spPr>
          <a:xfrm>
            <a:off x="803283" y="2145963"/>
            <a:ext cx="7357309" cy="2586189"/>
          </a:xfrm>
          <a:prstGeom prst="rect">
            <a:avLst/>
          </a:prstGeom>
        </p:spPr>
        <p:txBody>
          <a:bodyPr vert="horz" lIns="91440" tIns="45720" rIns="91440" bIns="45720" rtlCol="0" anchor="ctr">
            <a:noAutofit/>
          </a:bodyPr>
          <a:lstStyle>
            <a:lvl1pPr marL="548640" indent="-548640" algn="l" defTabSz="548640" rtl="0" eaLnBrk="1" latinLnBrk="0" hangingPunct="1">
              <a:lnSpc>
                <a:spcPct val="100000"/>
              </a:lnSpc>
              <a:spcBef>
                <a:spcPts val="720"/>
              </a:spcBef>
              <a:spcAft>
                <a:spcPts val="720"/>
              </a:spcAft>
              <a:buClr>
                <a:schemeClr val="tx2"/>
              </a:buClr>
              <a:buFont typeface="Wingdings" charset="2"/>
              <a:buChar char="§"/>
              <a:tabLst/>
              <a:defRPr sz="3200" b="0" kern="1200" baseline="0">
                <a:solidFill>
                  <a:schemeClr val="bg2">
                    <a:lumMod val="25000"/>
                  </a:schemeClr>
                </a:solidFill>
                <a:latin typeface="+mn-lt"/>
                <a:ea typeface="+mn-ea"/>
                <a:cs typeface="+mn-cs"/>
              </a:defRPr>
            </a:lvl1pPr>
            <a:lvl2pPr marL="822960" indent="-274320" algn="l" defTabSz="548640" rtl="0" eaLnBrk="1" latinLnBrk="0" hangingPunct="1">
              <a:lnSpc>
                <a:spcPct val="100000"/>
              </a:lnSpc>
              <a:spcBef>
                <a:spcPts val="200"/>
              </a:spcBef>
              <a:spcAft>
                <a:spcPts val="200"/>
              </a:spcAft>
              <a:buClr>
                <a:srgbClr val="EB095F"/>
              </a:buClr>
              <a:buFont typeface="Wingdings" charset="2"/>
              <a:buChar char="§"/>
              <a:tabLst/>
              <a:defRPr sz="2400" kern="1200" baseline="0">
                <a:solidFill>
                  <a:schemeClr val="bg2">
                    <a:lumMod val="25000"/>
                  </a:schemeClr>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160" kern="1200" baseline="0">
                <a:solidFill>
                  <a:schemeClr val="bg2">
                    <a:lumMod val="25000"/>
                  </a:schemeClr>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chemeClr val="bg2">
                    <a:lumMod val="25000"/>
                  </a:schemeClr>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chemeClr val="bg2">
                    <a:lumMod val="25000"/>
                  </a:schemeClr>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spcBef>
                <a:spcPts val="0"/>
              </a:spcBef>
              <a:spcAft>
                <a:spcPts val="0"/>
              </a:spcAft>
            </a:pPr>
            <a:r>
              <a:rPr lang="en-US" sz="2000" dirty="0"/>
              <a:t>Each case study includes:</a:t>
            </a:r>
          </a:p>
          <a:p>
            <a:pPr lvl="1">
              <a:spcBef>
                <a:spcPts val="0"/>
              </a:spcBef>
              <a:spcAft>
                <a:spcPts val="0"/>
              </a:spcAft>
            </a:pPr>
            <a:r>
              <a:rPr lang="en-US" sz="1800" dirty="0"/>
              <a:t>Brief description</a:t>
            </a:r>
          </a:p>
          <a:p>
            <a:pPr lvl="1">
              <a:spcBef>
                <a:spcPts val="0"/>
              </a:spcBef>
              <a:spcAft>
                <a:spcPts val="0"/>
              </a:spcAft>
            </a:pPr>
            <a:r>
              <a:rPr lang="en-US" sz="1800" dirty="0"/>
              <a:t>Airport demographics</a:t>
            </a:r>
          </a:p>
          <a:p>
            <a:pPr lvl="1">
              <a:spcBef>
                <a:spcPts val="0"/>
              </a:spcBef>
              <a:spcAft>
                <a:spcPts val="0"/>
              </a:spcAft>
            </a:pPr>
            <a:r>
              <a:rPr lang="en-US" sz="1800" dirty="0"/>
              <a:t>Implementation information</a:t>
            </a:r>
          </a:p>
          <a:p>
            <a:pPr lvl="1">
              <a:spcBef>
                <a:spcPts val="0"/>
              </a:spcBef>
              <a:spcAft>
                <a:spcPts val="0"/>
              </a:spcAft>
            </a:pPr>
            <a:r>
              <a:rPr lang="en-US" sz="1800" dirty="0"/>
              <a:t>Keys to success</a:t>
            </a:r>
          </a:p>
          <a:p>
            <a:pPr lvl="1">
              <a:spcBef>
                <a:spcPts val="0"/>
              </a:spcBef>
              <a:spcAft>
                <a:spcPts val="0"/>
              </a:spcAft>
            </a:pPr>
            <a:r>
              <a:rPr lang="en-US" sz="1800" dirty="0"/>
              <a:t>Challenges and lessons learned</a:t>
            </a:r>
          </a:p>
          <a:p>
            <a:pPr lvl="1">
              <a:spcBef>
                <a:spcPts val="0"/>
              </a:spcBef>
              <a:spcAft>
                <a:spcPts val="0"/>
              </a:spcAft>
            </a:pPr>
            <a:r>
              <a:rPr lang="en-US" sz="1800" dirty="0"/>
              <a:t>Impact to the organization</a:t>
            </a:r>
          </a:p>
        </p:txBody>
      </p:sp>
      <p:graphicFrame>
        <p:nvGraphicFramePr>
          <p:cNvPr id="9" name="Content Placeholder 6">
            <a:extLst>
              <a:ext uri="{FF2B5EF4-FFF2-40B4-BE49-F238E27FC236}">
                <a16:creationId xmlns:a16="http://schemas.microsoft.com/office/drawing/2014/main" id="{0807828C-3F3A-4B6F-BC05-580134AC9B92}"/>
              </a:ext>
            </a:extLst>
          </p:cNvPr>
          <p:cNvGraphicFramePr>
            <a:graphicFrameLocks/>
          </p:cNvGraphicFramePr>
          <p:nvPr>
            <p:extLst>
              <p:ext uri="{D42A27DB-BD31-4B8C-83A1-F6EECF244321}">
                <p14:modId xmlns:p14="http://schemas.microsoft.com/office/powerpoint/2010/main" val="332947841"/>
              </p:ext>
            </p:extLst>
          </p:nvPr>
        </p:nvGraphicFramePr>
        <p:xfrm>
          <a:off x="877681" y="4950960"/>
          <a:ext cx="4544705" cy="2429514"/>
        </p:xfrm>
        <a:graphic>
          <a:graphicData uri="http://schemas.openxmlformats.org/drawingml/2006/table">
            <a:tbl>
              <a:tblPr firstRow="1" firstCol="1" bandRow="1">
                <a:tableStyleId>{B301B821-A1FF-4177-AEE7-76D212191A09}</a:tableStyleId>
              </a:tblPr>
              <a:tblGrid>
                <a:gridCol w="4544705">
                  <a:extLst>
                    <a:ext uri="{9D8B030D-6E8A-4147-A177-3AD203B41FA5}">
                      <a16:colId xmlns:a16="http://schemas.microsoft.com/office/drawing/2014/main" val="3009716931"/>
                    </a:ext>
                  </a:extLst>
                </a:gridCol>
              </a:tblGrid>
              <a:tr h="404919">
                <a:tc>
                  <a:txBody>
                    <a:bodyPr/>
                    <a:lstStyle/>
                    <a:p>
                      <a:pPr marL="0" marR="0" algn="ctr">
                        <a:lnSpc>
                          <a:spcPct val="115000"/>
                        </a:lnSpc>
                        <a:spcBef>
                          <a:spcPts val="0"/>
                        </a:spcBef>
                        <a:spcAft>
                          <a:spcPts val="600"/>
                        </a:spcAft>
                      </a:pPr>
                      <a:r>
                        <a:rPr lang="en-US" sz="1800" dirty="0">
                          <a:effectLst/>
                          <a:latin typeface="+mj-lt"/>
                          <a:ea typeface="Times New Roman" panose="02020603050405020304" pitchFamily="18" charset="0"/>
                          <a:cs typeface="Times New Roman" panose="02020603050405020304" pitchFamily="18" charset="0"/>
                        </a:rPr>
                        <a:t>Airports</a:t>
                      </a:r>
                    </a:p>
                  </a:txBody>
                  <a:tcPr marL="68580" marR="68580" marT="0" marB="0" anchor="ctr"/>
                </a:tc>
                <a:extLst>
                  <a:ext uri="{0D108BD9-81ED-4DB2-BD59-A6C34878D82A}">
                    <a16:rowId xmlns:a16="http://schemas.microsoft.com/office/drawing/2014/main" val="3320829180"/>
                  </a:ext>
                </a:extLst>
              </a:tr>
              <a:tr h="404919">
                <a:tc>
                  <a:txBody>
                    <a:bodyPr/>
                    <a:lstStyle/>
                    <a:p>
                      <a:pPr marL="0" marR="0">
                        <a:lnSpc>
                          <a:spcPct val="115000"/>
                        </a:lnSpc>
                        <a:spcBef>
                          <a:spcPts val="0"/>
                        </a:spcBef>
                        <a:spcAft>
                          <a:spcPts val="0"/>
                        </a:spcAft>
                      </a:pPr>
                      <a:r>
                        <a:rPr lang="en-US" sz="1600" i="0" dirty="0">
                          <a:effectLst/>
                          <a:latin typeface="+mj-lt"/>
                          <a:ea typeface="Times New Roman" panose="02020603050405020304" pitchFamily="18" charset="0"/>
                          <a:cs typeface="Calibri" panose="020F0502020204030204" pitchFamily="34" charset="0"/>
                        </a:rPr>
                        <a:t>Minneapolis-St. Paul International Airport</a:t>
                      </a:r>
                    </a:p>
                  </a:txBody>
                  <a:tcPr marL="68580" marR="68580" marT="0" marB="0" anchor="ctr"/>
                </a:tc>
                <a:extLst>
                  <a:ext uri="{0D108BD9-81ED-4DB2-BD59-A6C34878D82A}">
                    <a16:rowId xmlns:a16="http://schemas.microsoft.com/office/drawing/2014/main" val="3130240229"/>
                  </a:ext>
                </a:extLst>
              </a:tr>
              <a:tr h="404919">
                <a:tc>
                  <a:txBody>
                    <a:bodyPr/>
                    <a:lstStyle/>
                    <a:p>
                      <a:pPr marL="0" marR="0">
                        <a:lnSpc>
                          <a:spcPct val="115000"/>
                        </a:lnSpc>
                        <a:spcBef>
                          <a:spcPts val="0"/>
                        </a:spcBef>
                        <a:spcAft>
                          <a:spcPts val="0"/>
                        </a:spcAft>
                      </a:pPr>
                      <a:r>
                        <a:rPr lang="en-US" sz="1600" i="0" dirty="0">
                          <a:effectLst/>
                          <a:latin typeface="+mj-lt"/>
                          <a:ea typeface="Times New Roman" panose="02020603050405020304" pitchFamily="18" charset="0"/>
                          <a:cs typeface="Calibri" panose="020F0502020204030204" pitchFamily="34" charset="0"/>
                        </a:rPr>
                        <a:t>Naples Airport</a:t>
                      </a:r>
                    </a:p>
                  </a:txBody>
                  <a:tcPr marL="68580" marR="68580" marT="0" marB="0" anchor="ctr"/>
                </a:tc>
                <a:extLst>
                  <a:ext uri="{0D108BD9-81ED-4DB2-BD59-A6C34878D82A}">
                    <a16:rowId xmlns:a16="http://schemas.microsoft.com/office/drawing/2014/main" val="352291069"/>
                  </a:ext>
                </a:extLst>
              </a:tr>
              <a:tr h="404919">
                <a:tc>
                  <a:txBody>
                    <a:bodyPr/>
                    <a:lstStyle/>
                    <a:p>
                      <a:pPr marL="0" marR="0">
                        <a:lnSpc>
                          <a:spcPct val="115000"/>
                        </a:lnSpc>
                        <a:spcBef>
                          <a:spcPts val="0"/>
                        </a:spcBef>
                        <a:spcAft>
                          <a:spcPts val="0"/>
                        </a:spcAft>
                      </a:pPr>
                      <a:r>
                        <a:rPr lang="en-US" sz="1600" i="0" dirty="0">
                          <a:effectLst/>
                          <a:latin typeface="+mj-lt"/>
                          <a:ea typeface="Times New Roman" panose="02020603050405020304" pitchFamily="18" charset="0"/>
                          <a:cs typeface="Calibri" panose="020F0502020204030204" pitchFamily="34" charset="0"/>
                        </a:rPr>
                        <a:t>Philadelphia International Airport</a:t>
                      </a:r>
                    </a:p>
                  </a:txBody>
                  <a:tcPr marL="68580" marR="68580" marT="0" marB="0" anchor="ctr"/>
                </a:tc>
                <a:extLst>
                  <a:ext uri="{0D108BD9-81ED-4DB2-BD59-A6C34878D82A}">
                    <a16:rowId xmlns:a16="http://schemas.microsoft.com/office/drawing/2014/main" val="2860504732"/>
                  </a:ext>
                </a:extLst>
              </a:tr>
              <a:tr h="404919">
                <a:tc>
                  <a:txBody>
                    <a:bodyPr/>
                    <a:lstStyle/>
                    <a:p>
                      <a:pPr marL="0" marR="0">
                        <a:lnSpc>
                          <a:spcPct val="115000"/>
                        </a:lnSpc>
                        <a:spcBef>
                          <a:spcPts val="0"/>
                        </a:spcBef>
                        <a:spcAft>
                          <a:spcPts val="0"/>
                        </a:spcAft>
                      </a:pPr>
                      <a:r>
                        <a:rPr lang="en-US" sz="1600" i="0" dirty="0">
                          <a:effectLst/>
                          <a:latin typeface="+mj-lt"/>
                          <a:ea typeface="Times New Roman" panose="02020603050405020304" pitchFamily="18" charset="0"/>
                          <a:cs typeface="Calibri" panose="020F0502020204030204" pitchFamily="34" charset="0"/>
                        </a:rPr>
                        <a:t>San Diego International Airport</a:t>
                      </a:r>
                    </a:p>
                  </a:txBody>
                  <a:tcPr marL="68580" marR="68580" marT="0" marB="0" anchor="ctr"/>
                </a:tc>
                <a:extLst>
                  <a:ext uri="{0D108BD9-81ED-4DB2-BD59-A6C34878D82A}">
                    <a16:rowId xmlns:a16="http://schemas.microsoft.com/office/drawing/2014/main" val="1064010043"/>
                  </a:ext>
                </a:extLst>
              </a:tr>
              <a:tr h="404919">
                <a:tc>
                  <a:txBody>
                    <a:bodyPr/>
                    <a:lstStyle/>
                    <a:p>
                      <a:pPr marL="0" marR="0">
                        <a:lnSpc>
                          <a:spcPct val="115000"/>
                        </a:lnSpc>
                        <a:spcBef>
                          <a:spcPts val="0"/>
                        </a:spcBef>
                        <a:spcAft>
                          <a:spcPts val="0"/>
                        </a:spcAft>
                      </a:pPr>
                      <a:r>
                        <a:rPr lang="en-US" sz="1600" i="0" dirty="0">
                          <a:effectLst/>
                          <a:latin typeface="+mj-lt"/>
                          <a:ea typeface="Times New Roman" panose="02020603050405020304" pitchFamily="18" charset="0"/>
                          <a:cs typeface="Calibri" panose="020F0502020204030204" pitchFamily="34" charset="0"/>
                        </a:rPr>
                        <a:t>San Luis Obispo Airport</a:t>
                      </a:r>
                    </a:p>
                  </a:txBody>
                  <a:tcPr marL="68580" marR="68580" marT="0" marB="0" anchor="ctr"/>
                </a:tc>
                <a:extLst>
                  <a:ext uri="{0D108BD9-81ED-4DB2-BD59-A6C34878D82A}">
                    <a16:rowId xmlns:a16="http://schemas.microsoft.com/office/drawing/2014/main" val="3779221675"/>
                  </a:ext>
                </a:extLst>
              </a:tr>
            </a:tbl>
          </a:graphicData>
        </a:graphic>
      </p:graphicFrame>
      <p:pic>
        <p:nvPicPr>
          <p:cNvPr id="10" name="Picture 9">
            <a:extLst>
              <a:ext uri="{FF2B5EF4-FFF2-40B4-BE49-F238E27FC236}">
                <a16:creationId xmlns:a16="http://schemas.microsoft.com/office/drawing/2014/main" id="{9C05DFFB-5936-41FA-9238-6C5D728696D3}"/>
              </a:ext>
            </a:extLst>
          </p:cNvPr>
          <p:cNvPicPr>
            <a:picLocks noChangeAspect="1"/>
          </p:cNvPicPr>
          <p:nvPr/>
        </p:nvPicPr>
        <p:blipFill>
          <a:blip r:embed="rId3"/>
          <a:stretch>
            <a:fillRect/>
          </a:stretch>
        </p:blipFill>
        <p:spPr>
          <a:xfrm>
            <a:off x="6525652" y="2467371"/>
            <a:ext cx="3877799" cy="5155991"/>
          </a:xfrm>
          <a:prstGeom prst="rect">
            <a:avLst/>
          </a:prstGeom>
          <a:ln>
            <a:solidFill>
              <a:schemeClr val="accent1"/>
            </a:solidFill>
          </a:ln>
        </p:spPr>
      </p:pic>
      <p:pic>
        <p:nvPicPr>
          <p:cNvPr id="13" name="Picture 12">
            <a:extLst>
              <a:ext uri="{FF2B5EF4-FFF2-40B4-BE49-F238E27FC236}">
                <a16:creationId xmlns:a16="http://schemas.microsoft.com/office/drawing/2014/main" id="{7499BC6F-CD8A-4237-B7A3-0C8094F705E3}"/>
              </a:ext>
            </a:extLst>
          </p:cNvPr>
          <p:cNvPicPr>
            <a:picLocks noChangeAspect="1"/>
          </p:cNvPicPr>
          <p:nvPr/>
        </p:nvPicPr>
        <p:blipFill>
          <a:blip r:embed="rId4"/>
          <a:stretch>
            <a:fillRect/>
          </a:stretch>
        </p:blipFill>
        <p:spPr>
          <a:xfrm>
            <a:off x="10611453" y="2682412"/>
            <a:ext cx="3624872" cy="4698062"/>
          </a:xfrm>
          <a:prstGeom prst="rect">
            <a:avLst/>
          </a:prstGeom>
          <a:ln>
            <a:solidFill>
              <a:schemeClr val="accent1"/>
            </a:solidFill>
          </a:ln>
        </p:spPr>
      </p:pic>
      <p:sp>
        <p:nvSpPr>
          <p:cNvPr id="14" name="Rectangle 13">
            <a:extLst>
              <a:ext uri="{FF2B5EF4-FFF2-40B4-BE49-F238E27FC236}">
                <a16:creationId xmlns:a16="http://schemas.microsoft.com/office/drawing/2014/main" id="{DE303E10-0403-4F4E-86B7-BB889374C869}"/>
              </a:ext>
            </a:extLst>
          </p:cNvPr>
          <p:cNvSpPr/>
          <p:nvPr/>
        </p:nvSpPr>
        <p:spPr>
          <a:xfrm>
            <a:off x="803283" y="2430006"/>
            <a:ext cx="4619103" cy="2214982"/>
          </a:xfrm>
          <a:prstGeom prst="rect">
            <a:avLst/>
          </a:prstGeom>
          <a:noFill/>
          <a:ln w="38100" cmpd="sng">
            <a:solidFill>
              <a:schemeClr val="accent5"/>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436494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4151F3-1446-470B-9156-8443A5B88DA3}"/>
              </a:ext>
            </a:extLst>
          </p:cNvPr>
          <p:cNvSpPr>
            <a:spLocks noGrp="1"/>
          </p:cNvSpPr>
          <p:nvPr>
            <p:ph sz="quarter" idx="11"/>
          </p:nvPr>
        </p:nvSpPr>
        <p:spPr>
          <a:xfrm>
            <a:off x="759739" y="2920505"/>
            <a:ext cx="9282374" cy="4075719"/>
          </a:xfrm>
        </p:spPr>
        <p:txBody>
          <a:bodyPr/>
          <a:lstStyle/>
          <a:p>
            <a:r>
              <a:rPr lang="en-US" sz="2400" dirty="0"/>
              <a:t>The metrics are designed to be easily understood and used, have broad applicability, and be adaptable to the needs of diverse audiences</a:t>
            </a:r>
          </a:p>
          <a:p>
            <a:r>
              <a:rPr lang="en-US" sz="2400" dirty="0"/>
              <a:t>Metrics:</a:t>
            </a:r>
          </a:p>
          <a:p>
            <a:pPr lvl="1"/>
            <a:r>
              <a:rPr lang="en-US" sz="1800" dirty="0"/>
              <a:t>Time to implement</a:t>
            </a:r>
          </a:p>
          <a:p>
            <a:pPr lvl="1"/>
            <a:r>
              <a:rPr lang="en-US" sz="1800" dirty="0"/>
              <a:t>Cost to implement</a:t>
            </a:r>
          </a:p>
          <a:p>
            <a:pPr lvl="1"/>
            <a:r>
              <a:rPr lang="en-US" sz="1800" dirty="0"/>
              <a:t>Amount of time to realize results</a:t>
            </a:r>
          </a:p>
          <a:p>
            <a:pPr lvl="1"/>
            <a:r>
              <a:rPr lang="en-US" sz="1800" dirty="0"/>
              <a:t>Sustainability</a:t>
            </a:r>
          </a:p>
          <a:p>
            <a:pPr lvl="1"/>
            <a:r>
              <a:rPr lang="en-US" sz="1800" dirty="0"/>
              <a:t>Stakeholder support</a:t>
            </a:r>
          </a:p>
          <a:p>
            <a:pPr lvl="1"/>
            <a:r>
              <a:rPr lang="en-US" sz="1800" dirty="0"/>
              <a:t>Percentage of employees able to participate</a:t>
            </a:r>
          </a:p>
          <a:p>
            <a:pPr lvl="1"/>
            <a:r>
              <a:rPr lang="en-US" sz="1800" dirty="0"/>
              <a:t>Percentage of individuals who participated (of those able to participate)</a:t>
            </a:r>
          </a:p>
          <a:p>
            <a:pPr lvl="1"/>
            <a:r>
              <a:rPr lang="en-US" sz="1800" dirty="0"/>
              <a:t>Supervisor perception of employee performance post implementation of play</a:t>
            </a:r>
          </a:p>
          <a:p>
            <a:pPr lvl="1"/>
            <a:r>
              <a:rPr lang="en-US" sz="1800" dirty="0"/>
              <a:t>Percentage of participants satisfied with </a:t>
            </a:r>
            <a:r>
              <a:rPr lang="en-US" sz="1800" dirty="0" smtClean="0"/>
              <a:t>the experience </a:t>
            </a:r>
            <a:endParaRPr lang="en-US" sz="1800" dirty="0"/>
          </a:p>
          <a:p>
            <a:pPr lvl="1"/>
            <a:endParaRPr lang="en-US" dirty="0"/>
          </a:p>
        </p:txBody>
      </p:sp>
      <p:sp>
        <p:nvSpPr>
          <p:cNvPr id="4" name="Slide Number Placeholder 3">
            <a:extLst>
              <a:ext uri="{FF2B5EF4-FFF2-40B4-BE49-F238E27FC236}">
                <a16:creationId xmlns:a16="http://schemas.microsoft.com/office/drawing/2014/main" id="{50692DFB-4531-4CEF-AD35-993EB0147F48}"/>
              </a:ext>
            </a:extLst>
          </p:cNvPr>
          <p:cNvSpPr>
            <a:spLocks noGrp="1"/>
          </p:cNvSpPr>
          <p:nvPr>
            <p:ph type="sldNum" sz="quarter" idx="4"/>
          </p:nvPr>
        </p:nvSpPr>
        <p:spPr/>
        <p:txBody>
          <a:bodyPr/>
          <a:lstStyle/>
          <a:p>
            <a:fld id="{11EC18AE-5831-5845-B137-5B56E031790C}" type="slidenum">
              <a:rPr lang="en-US" smtClean="0"/>
              <a:pPr/>
              <a:t>11</a:t>
            </a:fld>
            <a:endParaRPr lang="en-US" dirty="0"/>
          </a:p>
        </p:txBody>
      </p:sp>
      <p:sp>
        <p:nvSpPr>
          <p:cNvPr id="5" name="Arrow: Pentagon 4">
            <a:extLst>
              <a:ext uri="{FF2B5EF4-FFF2-40B4-BE49-F238E27FC236}">
                <a16:creationId xmlns:a16="http://schemas.microsoft.com/office/drawing/2014/main" id="{7EF00A1A-F557-41CF-9A8C-A04C5B10976D}"/>
              </a:ext>
            </a:extLst>
          </p:cNvPr>
          <p:cNvSpPr/>
          <p:nvPr/>
        </p:nvSpPr>
        <p:spPr>
          <a:xfrm>
            <a:off x="1881912" y="518161"/>
            <a:ext cx="11430000" cy="1371600"/>
          </a:xfrm>
          <a:prstGeom prst="homePlat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solidFill>
                  <a:schemeClr val="bg1"/>
                </a:solidFill>
              </a:rPr>
              <a:t>Metrics and Metric Scorecards</a:t>
            </a:r>
          </a:p>
        </p:txBody>
      </p:sp>
      <p:pic>
        <p:nvPicPr>
          <p:cNvPr id="6" name="Picture 5">
            <a:extLst>
              <a:ext uri="{FF2B5EF4-FFF2-40B4-BE49-F238E27FC236}">
                <a16:creationId xmlns:a16="http://schemas.microsoft.com/office/drawing/2014/main" id="{B958E3A3-2069-448B-8074-E7049B725B9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011692" y="611283"/>
            <a:ext cx="1005840" cy="1005840"/>
          </a:xfrm>
          <a:prstGeom prst="rect">
            <a:avLst/>
          </a:prstGeom>
        </p:spPr>
      </p:pic>
      <p:sp>
        <p:nvSpPr>
          <p:cNvPr id="8" name="Rectangle 7">
            <a:extLst>
              <a:ext uri="{FF2B5EF4-FFF2-40B4-BE49-F238E27FC236}">
                <a16:creationId xmlns:a16="http://schemas.microsoft.com/office/drawing/2014/main" id="{A540622B-2C4A-4100-A17E-0545B6EC7F51}"/>
              </a:ext>
            </a:extLst>
          </p:cNvPr>
          <p:cNvSpPr/>
          <p:nvPr/>
        </p:nvSpPr>
        <p:spPr>
          <a:xfrm>
            <a:off x="759739" y="1944990"/>
            <a:ext cx="13110922" cy="830997"/>
          </a:xfrm>
          <a:prstGeom prst="rect">
            <a:avLst/>
          </a:prstGeom>
          <a:solidFill>
            <a:schemeClr val="accent6"/>
          </a:solidFill>
        </p:spPr>
        <p:txBody>
          <a:bodyPr wrap="square">
            <a:spAutoFit/>
          </a:bodyPr>
          <a:lstStyle/>
          <a:p>
            <a:r>
              <a:rPr lang="en-US" sz="2400" b="1" dirty="0">
                <a:solidFill>
                  <a:schemeClr val="bg1"/>
                </a:solidFill>
              </a:rPr>
              <a:t>Purpose: </a:t>
            </a:r>
            <a:r>
              <a:rPr lang="en-US" sz="2400" dirty="0">
                <a:solidFill>
                  <a:schemeClr val="bg1"/>
                </a:solidFill>
              </a:rPr>
              <a:t>Provide a consistent and quantifiable approach to evaluate the impact of talent cultivation plays</a:t>
            </a:r>
          </a:p>
        </p:txBody>
      </p:sp>
      <p:pic>
        <p:nvPicPr>
          <p:cNvPr id="10" name="Picture 9" descr="A picture containing stationary&#10;&#10;Description automatically generated">
            <a:extLst>
              <a:ext uri="{FF2B5EF4-FFF2-40B4-BE49-F238E27FC236}">
                <a16:creationId xmlns:a16="http://schemas.microsoft.com/office/drawing/2014/main" id="{933FD289-DCD6-4A3C-90E1-0FF909DC5B15}"/>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9573624" y="2461884"/>
            <a:ext cx="3969436" cy="3067291"/>
          </a:xfrm>
          <a:prstGeom prst="rect">
            <a:avLst/>
          </a:prstGeom>
        </p:spPr>
      </p:pic>
    </p:spTree>
    <p:extLst>
      <p:ext uri="{BB962C8B-B14F-4D97-AF65-F5344CB8AC3E}">
        <p14:creationId xmlns:p14="http://schemas.microsoft.com/office/powerpoint/2010/main" val="195057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21AE69-D449-4831-A227-D0E51A492A44}"/>
              </a:ext>
            </a:extLst>
          </p:cNvPr>
          <p:cNvSpPr>
            <a:spLocks noGrp="1"/>
          </p:cNvSpPr>
          <p:nvPr>
            <p:ph type="sldNum" sz="quarter" idx="4"/>
          </p:nvPr>
        </p:nvSpPr>
        <p:spPr/>
        <p:txBody>
          <a:bodyPr/>
          <a:lstStyle/>
          <a:p>
            <a:fld id="{11EC18AE-5831-5845-B137-5B56E031790C}" type="slidenum">
              <a:rPr lang="en-US" smtClean="0"/>
              <a:pPr/>
              <a:t>12</a:t>
            </a:fld>
            <a:endParaRPr lang="en-US" dirty="0"/>
          </a:p>
        </p:txBody>
      </p:sp>
      <p:graphicFrame>
        <p:nvGraphicFramePr>
          <p:cNvPr id="2" name="Table 1">
            <a:extLst>
              <a:ext uri="{FF2B5EF4-FFF2-40B4-BE49-F238E27FC236}">
                <a16:creationId xmlns:a16="http://schemas.microsoft.com/office/drawing/2014/main" id="{16D5B2BD-6E17-424E-A26C-DFEAA6391C15}"/>
              </a:ext>
            </a:extLst>
          </p:cNvPr>
          <p:cNvGraphicFramePr>
            <a:graphicFrameLocks noGrp="1"/>
          </p:cNvGraphicFramePr>
          <p:nvPr>
            <p:extLst>
              <p:ext uri="{D42A27DB-BD31-4B8C-83A1-F6EECF244321}">
                <p14:modId xmlns:p14="http://schemas.microsoft.com/office/powerpoint/2010/main" val="189434516"/>
              </p:ext>
            </p:extLst>
          </p:nvPr>
        </p:nvGraphicFramePr>
        <p:xfrm>
          <a:off x="4597134" y="1262440"/>
          <a:ext cx="9210306" cy="6169413"/>
        </p:xfrm>
        <a:graphic>
          <a:graphicData uri="http://schemas.openxmlformats.org/drawingml/2006/table">
            <a:tbl>
              <a:tblPr firstRow="1" firstCol="1" bandRow="1">
                <a:tableStyleId>{5C22544A-7EE6-4342-B048-85BDC9FD1C3A}</a:tableStyleId>
              </a:tblPr>
              <a:tblGrid>
                <a:gridCol w="1932579">
                  <a:extLst>
                    <a:ext uri="{9D8B030D-6E8A-4147-A177-3AD203B41FA5}">
                      <a16:colId xmlns:a16="http://schemas.microsoft.com/office/drawing/2014/main" val="1414011011"/>
                    </a:ext>
                  </a:extLst>
                </a:gridCol>
                <a:gridCol w="1636078">
                  <a:extLst>
                    <a:ext uri="{9D8B030D-6E8A-4147-A177-3AD203B41FA5}">
                      <a16:colId xmlns:a16="http://schemas.microsoft.com/office/drawing/2014/main" val="3821224127"/>
                    </a:ext>
                  </a:extLst>
                </a:gridCol>
                <a:gridCol w="1636078">
                  <a:extLst>
                    <a:ext uri="{9D8B030D-6E8A-4147-A177-3AD203B41FA5}">
                      <a16:colId xmlns:a16="http://schemas.microsoft.com/office/drawing/2014/main" val="86007335"/>
                    </a:ext>
                  </a:extLst>
                </a:gridCol>
                <a:gridCol w="1636078">
                  <a:extLst>
                    <a:ext uri="{9D8B030D-6E8A-4147-A177-3AD203B41FA5}">
                      <a16:colId xmlns:a16="http://schemas.microsoft.com/office/drawing/2014/main" val="3691537217"/>
                    </a:ext>
                  </a:extLst>
                </a:gridCol>
                <a:gridCol w="1636078">
                  <a:extLst>
                    <a:ext uri="{9D8B030D-6E8A-4147-A177-3AD203B41FA5}">
                      <a16:colId xmlns:a16="http://schemas.microsoft.com/office/drawing/2014/main" val="2506612982"/>
                    </a:ext>
                  </a:extLst>
                </a:gridCol>
                <a:gridCol w="733415">
                  <a:extLst>
                    <a:ext uri="{9D8B030D-6E8A-4147-A177-3AD203B41FA5}">
                      <a16:colId xmlns:a16="http://schemas.microsoft.com/office/drawing/2014/main" val="3695941273"/>
                    </a:ext>
                  </a:extLst>
                </a:gridCol>
              </a:tblGrid>
              <a:tr h="464257">
                <a:tc gridSpan="6">
                  <a:txBody>
                    <a:bodyPr/>
                    <a:lstStyle/>
                    <a:p>
                      <a:pPr marL="0" marR="0" algn="just">
                        <a:lnSpc>
                          <a:spcPct val="115000"/>
                        </a:lnSpc>
                        <a:spcBef>
                          <a:spcPts val="0"/>
                        </a:spcBef>
                        <a:spcAft>
                          <a:spcPts val="0"/>
                        </a:spcAft>
                      </a:pPr>
                      <a:r>
                        <a:rPr lang="en-US" sz="1400" dirty="0">
                          <a:solidFill>
                            <a:schemeClr val="bg1"/>
                          </a:solidFill>
                          <a:effectLst/>
                        </a:rPr>
                        <a:t>Metric Scorecard</a:t>
                      </a:r>
                      <a:endParaRPr lang="en-US" sz="1000" dirty="0">
                        <a:solidFill>
                          <a:schemeClr val="bg1"/>
                        </a:solidFill>
                        <a:effectLst/>
                      </a:endParaRPr>
                    </a:p>
                    <a:p>
                      <a:pPr marL="0" marR="0">
                        <a:lnSpc>
                          <a:spcPct val="115000"/>
                        </a:lnSpc>
                        <a:spcBef>
                          <a:spcPts val="0"/>
                        </a:spcBef>
                        <a:spcAft>
                          <a:spcPts val="0"/>
                        </a:spcAft>
                      </a:pPr>
                      <a:r>
                        <a:rPr lang="en-US" sz="1100" dirty="0">
                          <a:solidFill>
                            <a:schemeClr val="bg1"/>
                          </a:solidFill>
                          <a:effectLst/>
                        </a:rPr>
                        <a:t>Title of Play: </a:t>
                      </a:r>
                      <a:r>
                        <a:rPr lang="en-US" sz="1100" b="0" i="1" dirty="0">
                          <a:solidFill>
                            <a:schemeClr val="bg1"/>
                          </a:solidFill>
                          <a:effectLst/>
                        </a:rPr>
                        <a:t>[Insert Play Title Here]</a:t>
                      </a:r>
                      <a:endParaRPr lang="en-US" sz="1000" b="0" i="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0758818"/>
                  </a:ext>
                </a:extLst>
              </a:tr>
              <a:tr h="235027">
                <a:tc>
                  <a:txBody>
                    <a:bodyPr/>
                    <a:lstStyle/>
                    <a:p>
                      <a:pPr marL="0" marR="0" algn="ctr">
                        <a:lnSpc>
                          <a:spcPct val="115000"/>
                        </a:lnSpc>
                        <a:spcBef>
                          <a:spcPts val="0"/>
                        </a:spcBef>
                        <a:spcAft>
                          <a:spcPts val="0"/>
                        </a:spcAft>
                      </a:pPr>
                      <a:r>
                        <a:rPr lang="en-US" sz="1100" b="1" dirty="0">
                          <a:solidFill>
                            <a:schemeClr val="bg1"/>
                          </a:solidFill>
                          <a:effectLst/>
                        </a:rPr>
                        <a:t>Metrics</a:t>
                      </a:r>
                      <a:endParaRPr lang="en-US" sz="1000"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ctr">
                        <a:lnSpc>
                          <a:spcPct val="115000"/>
                        </a:lnSpc>
                        <a:spcBef>
                          <a:spcPts val="0"/>
                        </a:spcBef>
                        <a:spcAft>
                          <a:spcPts val="0"/>
                        </a:spcAft>
                      </a:pPr>
                      <a:r>
                        <a:rPr lang="en-US" sz="1100" b="1" dirty="0">
                          <a:solidFill>
                            <a:schemeClr val="bg1"/>
                          </a:solidFill>
                          <a:effectLst/>
                        </a:rPr>
                        <a:t>0-25</a:t>
                      </a:r>
                      <a:endParaRPr lang="en-US" sz="1000"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ctr">
                        <a:lnSpc>
                          <a:spcPct val="115000"/>
                        </a:lnSpc>
                        <a:spcBef>
                          <a:spcPts val="0"/>
                        </a:spcBef>
                        <a:spcAft>
                          <a:spcPts val="0"/>
                        </a:spcAft>
                      </a:pPr>
                      <a:r>
                        <a:rPr lang="en-US" sz="1100" b="1" dirty="0">
                          <a:solidFill>
                            <a:schemeClr val="bg1"/>
                          </a:solidFill>
                          <a:effectLst/>
                        </a:rPr>
                        <a:t>26-50</a:t>
                      </a:r>
                      <a:endParaRPr lang="en-US" sz="1000"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ctr">
                        <a:lnSpc>
                          <a:spcPct val="115000"/>
                        </a:lnSpc>
                        <a:spcBef>
                          <a:spcPts val="0"/>
                        </a:spcBef>
                        <a:spcAft>
                          <a:spcPts val="0"/>
                        </a:spcAft>
                      </a:pPr>
                      <a:r>
                        <a:rPr lang="en-US" sz="1100" b="1" dirty="0">
                          <a:solidFill>
                            <a:schemeClr val="bg1"/>
                          </a:solidFill>
                          <a:effectLst/>
                        </a:rPr>
                        <a:t>51-75</a:t>
                      </a:r>
                      <a:endParaRPr lang="en-US" sz="1000"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ctr">
                        <a:lnSpc>
                          <a:spcPct val="115000"/>
                        </a:lnSpc>
                        <a:spcBef>
                          <a:spcPts val="0"/>
                        </a:spcBef>
                        <a:spcAft>
                          <a:spcPts val="0"/>
                        </a:spcAft>
                      </a:pPr>
                      <a:r>
                        <a:rPr lang="en-US" sz="1100" b="1" dirty="0">
                          <a:solidFill>
                            <a:schemeClr val="bg1"/>
                          </a:solidFill>
                          <a:effectLst/>
                        </a:rPr>
                        <a:t>76-100</a:t>
                      </a:r>
                      <a:endParaRPr lang="en-US" sz="1000"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ctr">
                        <a:lnSpc>
                          <a:spcPct val="115000"/>
                        </a:lnSpc>
                        <a:spcBef>
                          <a:spcPts val="0"/>
                        </a:spcBef>
                        <a:spcAft>
                          <a:spcPts val="0"/>
                        </a:spcAft>
                      </a:pPr>
                      <a:r>
                        <a:rPr lang="en-US" sz="1100" b="1" dirty="0">
                          <a:solidFill>
                            <a:schemeClr val="bg1"/>
                          </a:solidFill>
                          <a:effectLst/>
                        </a:rPr>
                        <a:t>Score</a:t>
                      </a:r>
                      <a:endParaRPr lang="en-US" sz="1000" b="1"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169799879"/>
                  </a:ext>
                </a:extLst>
              </a:tr>
              <a:tr h="175104">
                <a:tc>
                  <a:txBody>
                    <a:bodyPr/>
                    <a:lstStyle/>
                    <a:p>
                      <a:pPr marL="0" marR="0" lvl="0" indent="0">
                        <a:spcBef>
                          <a:spcPts val="0"/>
                        </a:spcBef>
                        <a:spcAft>
                          <a:spcPts val="0"/>
                        </a:spcAft>
                        <a:buFont typeface="+mj-lt"/>
                        <a:buNone/>
                      </a:pPr>
                      <a:r>
                        <a:rPr lang="en-US" sz="1000" dirty="0">
                          <a:solidFill>
                            <a:schemeClr val="tx1"/>
                          </a:solidFill>
                          <a:effectLst/>
                        </a:rPr>
                        <a:t>Time to implement</a:t>
                      </a:r>
                      <a:endParaRPr lang="en-U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000" dirty="0">
                          <a:effectLst/>
                        </a:rPr>
                        <a:t>Over 12 months</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6 to 12 months</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3 to 6 months</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Less than 3 months</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nSpc>
                          <a:spcPct val="115000"/>
                        </a:lnSpc>
                        <a:spcBef>
                          <a:spcPts val="0"/>
                        </a:spcBef>
                        <a:spcAft>
                          <a:spcPts val="0"/>
                        </a:spcAft>
                        <a:buFont typeface="+mj-lt"/>
                        <a:buNone/>
                      </a:pPr>
                      <a:r>
                        <a:rPr lang="en-US" sz="1000" dirty="0">
                          <a:effectLst/>
                        </a:rPr>
                        <a:t>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2569723"/>
                  </a:ext>
                </a:extLst>
              </a:tr>
              <a:tr h="366504">
                <a:tc>
                  <a:txBody>
                    <a:bodyPr/>
                    <a:lstStyle/>
                    <a:p>
                      <a:pPr marL="0" marR="0" lvl="0" indent="0">
                        <a:spcBef>
                          <a:spcPts val="0"/>
                        </a:spcBef>
                        <a:spcAft>
                          <a:spcPts val="0"/>
                        </a:spcAft>
                        <a:buFont typeface="+mj-lt"/>
                        <a:buNone/>
                      </a:pPr>
                      <a:r>
                        <a:rPr lang="en-US" sz="1000" dirty="0">
                          <a:solidFill>
                            <a:schemeClr val="tx1"/>
                          </a:solidFill>
                          <a:effectLst/>
                        </a:rPr>
                        <a:t>Cost to implement</a:t>
                      </a:r>
                      <a:endParaRPr lang="en-U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000" dirty="0">
                          <a:effectLst/>
                        </a:rPr>
                        <a:t>More than budget target</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Right at budget target</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Slightly under budget target</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Significantly under budget target</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296144"/>
                  </a:ext>
                </a:extLst>
              </a:tr>
              <a:tr h="332870">
                <a:tc>
                  <a:txBody>
                    <a:bodyPr/>
                    <a:lstStyle/>
                    <a:p>
                      <a:pPr marL="0" marR="0" lvl="0" indent="0">
                        <a:spcBef>
                          <a:spcPts val="0"/>
                        </a:spcBef>
                        <a:spcAft>
                          <a:spcPts val="0"/>
                        </a:spcAft>
                        <a:buFont typeface="+mj-lt"/>
                        <a:buNone/>
                      </a:pPr>
                      <a:r>
                        <a:rPr lang="en-US" sz="1000" dirty="0">
                          <a:solidFill>
                            <a:schemeClr val="tx1"/>
                          </a:solidFill>
                          <a:effectLst/>
                        </a:rPr>
                        <a:t>Amount of time to realize results </a:t>
                      </a:r>
                      <a:endParaRPr lang="en-U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000" dirty="0">
                          <a:effectLst/>
                        </a:rPr>
                        <a:t>Over 12 months</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6 to 12 months</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3 to 6 months</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Less than 3 months</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6819927"/>
                  </a:ext>
                </a:extLst>
              </a:tr>
              <a:tr h="749304">
                <a:tc>
                  <a:txBody>
                    <a:bodyPr/>
                    <a:lstStyle/>
                    <a:p>
                      <a:pPr marL="0" marR="0" lvl="0" indent="0">
                        <a:spcBef>
                          <a:spcPts val="0"/>
                        </a:spcBef>
                        <a:spcAft>
                          <a:spcPts val="0"/>
                        </a:spcAft>
                        <a:buFont typeface="+mj-lt"/>
                        <a:buNone/>
                      </a:pPr>
                      <a:r>
                        <a:rPr lang="en-US" sz="1000" dirty="0">
                          <a:solidFill>
                            <a:schemeClr val="tx1"/>
                          </a:solidFill>
                          <a:effectLst/>
                        </a:rPr>
                        <a:t>Sustainability</a:t>
                      </a:r>
                      <a:endParaRPr lang="en-U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000" dirty="0">
                          <a:effectLst/>
                        </a:rPr>
                        <a:t>One-time occurrence</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Information or context must be continually updated to remain current</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Information or content can be updated annually and reused</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Can occur frequently with minimal maintenance</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7898687"/>
                  </a:ext>
                </a:extLst>
              </a:tr>
              <a:tr h="557904">
                <a:tc>
                  <a:txBody>
                    <a:bodyPr/>
                    <a:lstStyle/>
                    <a:p>
                      <a:pPr marL="0" marR="0" lvl="0" indent="0">
                        <a:spcBef>
                          <a:spcPts val="0"/>
                        </a:spcBef>
                        <a:spcAft>
                          <a:spcPts val="0"/>
                        </a:spcAft>
                        <a:buFont typeface="+mj-lt"/>
                        <a:buNone/>
                      </a:pPr>
                      <a:r>
                        <a:rPr lang="en-US" sz="1000" dirty="0">
                          <a:solidFill>
                            <a:schemeClr val="tx1"/>
                          </a:solidFill>
                          <a:effectLst/>
                        </a:rPr>
                        <a:t>Stakeholder support</a:t>
                      </a:r>
                      <a:endParaRPr lang="en-U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000" dirty="0">
                          <a:effectLst/>
                        </a:rPr>
                        <a:t>Stakeholders unaware of program</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Stakeholders know of program and do not support it</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Stakeholders know of program and slightly support it</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Stakeholders fully support the program</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9036850"/>
                  </a:ext>
                </a:extLst>
              </a:tr>
              <a:tr h="749304">
                <a:tc>
                  <a:txBody>
                    <a:bodyPr/>
                    <a:lstStyle/>
                    <a:p>
                      <a:pPr marL="0" marR="0" lvl="0" indent="0">
                        <a:spcBef>
                          <a:spcPts val="0"/>
                        </a:spcBef>
                        <a:spcAft>
                          <a:spcPts val="0"/>
                        </a:spcAft>
                        <a:buFont typeface="+mj-lt"/>
                        <a:buNone/>
                      </a:pPr>
                      <a:r>
                        <a:rPr lang="en-US" sz="1000" dirty="0">
                          <a:solidFill>
                            <a:schemeClr val="tx1"/>
                          </a:solidFill>
                          <a:effectLst/>
                        </a:rPr>
                        <a:t>Percentage of employees able to participate</a:t>
                      </a:r>
                      <a:endParaRPr lang="en-U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000" dirty="0">
                          <a:effectLst/>
                        </a:rPr>
                        <a:t>Up to 25% of employees can participate</a:t>
                      </a:r>
                    </a:p>
                    <a:p>
                      <a:pPr marL="0" marR="0">
                        <a:lnSpc>
                          <a:spcPct val="115000"/>
                        </a:lnSpc>
                        <a:spcBef>
                          <a:spcPts val="0"/>
                        </a:spcBef>
                        <a:spcAft>
                          <a:spcPts val="0"/>
                        </a:spcAft>
                      </a:pPr>
                      <a:r>
                        <a:rPr lang="en-US" sz="1000" dirty="0">
                          <a:effectLst/>
                        </a:rPr>
                        <a:t>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25% to 50% of employees can participate</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50% to 75% of employees can participate</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75% or more of employees can participate</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692677"/>
                  </a:ext>
                </a:extLst>
              </a:tr>
              <a:tr h="865809">
                <a:tc>
                  <a:txBody>
                    <a:bodyPr/>
                    <a:lstStyle/>
                    <a:p>
                      <a:pPr marL="0" marR="0" lvl="0" indent="0">
                        <a:spcBef>
                          <a:spcPts val="0"/>
                        </a:spcBef>
                        <a:spcAft>
                          <a:spcPts val="0"/>
                        </a:spcAft>
                        <a:buFont typeface="+mj-lt"/>
                        <a:buNone/>
                      </a:pPr>
                      <a:r>
                        <a:rPr lang="en-US" sz="1000" dirty="0">
                          <a:solidFill>
                            <a:schemeClr val="tx1"/>
                          </a:solidFill>
                          <a:effectLst/>
                        </a:rPr>
                        <a:t>Percentage of employees that participated </a:t>
                      </a:r>
                    </a:p>
                    <a:p>
                      <a:pPr marL="0" marR="0" lvl="0" indent="0">
                        <a:spcBef>
                          <a:spcPts val="0"/>
                        </a:spcBef>
                        <a:spcAft>
                          <a:spcPts val="0"/>
                        </a:spcAft>
                        <a:buFont typeface="+mj-lt"/>
                        <a:buNone/>
                      </a:pPr>
                      <a:r>
                        <a:rPr lang="en-US" sz="1000" b="0" dirty="0">
                          <a:solidFill>
                            <a:schemeClr val="tx1"/>
                          </a:solidFill>
                          <a:effectLst/>
                        </a:rPr>
                        <a:t>(of those able to participate)</a:t>
                      </a:r>
                      <a:endParaRPr lang="en-US" sz="10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000" dirty="0">
                          <a:effectLst/>
                        </a:rPr>
                        <a:t>Up to 25% of employees can participate</a:t>
                      </a:r>
                    </a:p>
                    <a:p>
                      <a:pPr marL="0" marR="0">
                        <a:lnSpc>
                          <a:spcPct val="115000"/>
                        </a:lnSpc>
                        <a:spcBef>
                          <a:spcPts val="0"/>
                        </a:spcBef>
                        <a:spcAft>
                          <a:spcPts val="0"/>
                        </a:spcAft>
                      </a:pPr>
                      <a:r>
                        <a:rPr lang="en-US" sz="1000" dirty="0">
                          <a:effectLst/>
                        </a:rPr>
                        <a:t>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25% to 50% of employees can participate</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50% to 75% of employees can participate</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75% or more of employees can participate</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8101886"/>
                  </a:ext>
                </a:extLst>
              </a:tr>
              <a:tr h="998609">
                <a:tc>
                  <a:txBody>
                    <a:bodyPr/>
                    <a:lstStyle/>
                    <a:p>
                      <a:pPr marL="0" marR="0" lvl="0" indent="0">
                        <a:spcBef>
                          <a:spcPts val="0"/>
                        </a:spcBef>
                        <a:spcAft>
                          <a:spcPts val="0"/>
                        </a:spcAft>
                        <a:buFont typeface="+mj-lt"/>
                        <a:buNone/>
                      </a:pPr>
                      <a:r>
                        <a:rPr lang="en-US" sz="1000" dirty="0">
                          <a:solidFill>
                            <a:schemeClr val="tx1"/>
                          </a:solidFill>
                          <a:effectLst/>
                        </a:rPr>
                        <a:t>Supervisor perception of employee performance post implementation of play</a:t>
                      </a:r>
                      <a:endParaRPr lang="en-U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000" dirty="0">
                          <a:effectLst/>
                        </a:rPr>
                        <a:t>Decline in performance</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No change in performance</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Slight improvement in performance</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Significant improvement in performance</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934784"/>
                  </a:ext>
                </a:extLst>
              </a:tr>
              <a:tr h="499305">
                <a:tc>
                  <a:txBody>
                    <a:bodyPr/>
                    <a:lstStyle/>
                    <a:p>
                      <a:pPr marL="0" marR="0" lvl="0" indent="0">
                        <a:spcBef>
                          <a:spcPts val="0"/>
                        </a:spcBef>
                        <a:spcAft>
                          <a:spcPts val="0"/>
                        </a:spcAft>
                        <a:buFont typeface="+mj-lt"/>
                        <a:buNone/>
                      </a:pPr>
                      <a:r>
                        <a:rPr lang="en-US" sz="1000" dirty="0">
                          <a:solidFill>
                            <a:schemeClr val="tx1"/>
                          </a:solidFill>
                          <a:effectLst/>
                        </a:rPr>
                        <a:t>Percentage of participants satisfied </a:t>
                      </a:r>
                      <a:r>
                        <a:rPr lang="en-US" sz="1000" dirty="0" smtClean="0">
                          <a:solidFill>
                            <a:schemeClr val="tx1"/>
                          </a:solidFill>
                          <a:effectLst/>
                        </a:rPr>
                        <a:t>with the experience</a:t>
                      </a:r>
                      <a:endParaRPr lang="en-U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1000" dirty="0">
                          <a:effectLst/>
                        </a:rPr>
                        <a:t>Less than 50% satisfied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50% </a:t>
                      </a:r>
                      <a:r>
                        <a:rPr lang="en-US" sz="1000" dirty="0" smtClean="0">
                          <a:effectLst/>
                        </a:rPr>
                        <a:t>to </a:t>
                      </a:r>
                      <a:r>
                        <a:rPr lang="en-US" sz="1000" dirty="0">
                          <a:effectLst/>
                        </a:rPr>
                        <a:t>75% satisfied</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75% to 90% satisfied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Greater than 90% satisfied</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a:effectLst/>
                        </a:rPr>
                        <a:t>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5519548"/>
                  </a:ext>
                </a:extLst>
              </a:tr>
              <a:tr h="175104">
                <a:tc gridSpan="5">
                  <a:txBody>
                    <a:bodyPr/>
                    <a:lstStyle/>
                    <a:p>
                      <a:pPr marL="0" marR="0" algn="r">
                        <a:lnSpc>
                          <a:spcPct val="115000"/>
                        </a:lnSpc>
                        <a:spcBef>
                          <a:spcPts val="0"/>
                        </a:spcBef>
                        <a:spcAft>
                          <a:spcPts val="0"/>
                        </a:spcAft>
                      </a:pPr>
                      <a:r>
                        <a:rPr lang="en-US" sz="1000" dirty="0">
                          <a:solidFill>
                            <a:schemeClr val="tx1"/>
                          </a:solidFill>
                          <a:effectLst/>
                        </a:rPr>
                        <a:t>Total Score:</a:t>
                      </a:r>
                      <a:endParaRPr lang="en-US" sz="100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dirty="0">
                          <a:effectLst/>
                        </a:rPr>
                        <a:t> </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61651" marR="61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0814450"/>
                  </a:ext>
                </a:extLst>
              </a:tr>
            </a:tbl>
          </a:graphicData>
        </a:graphic>
      </p:graphicFrame>
      <p:sp>
        <p:nvSpPr>
          <p:cNvPr id="5" name="Content Placeholder 2">
            <a:extLst>
              <a:ext uri="{FF2B5EF4-FFF2-40B4-BE49-F238E27FC236}">
                <a16:creationId xmlns:a16="http://schemas.microsoft.com/office/drawing/2014/main" id="{A05F0E23-7F32-408F-BE4F-B0FA4AE9D020}"/>
              </a:ext>
            </a:extLst>
          </p:cNvPr>
          <p:cNvSpPr>
            <a:spLocks noGrp="1"/>
          </p:cNvSpPr>
          <p:nvPr>
            <p:ph sz="quarter" idx="11"/>
          </p:nvPr>
        </p:nvSpPr>
        <p:spPr>
          <a:xfrm>
            <a:off x="457200" y="1931676"/>
            <a:ext cx="3944679" cy="4830630"/>
          </a:xfrm>
        </p:spPr>
        <p:txBody>
          <a:bodyPr/>
          <a:lstStyle/>
          <a:p>
            <a:pPr lvl="1">
              <a:buClr>
                <a:schemeClr val="tx2"/>
              </a:buClr>
            </a:pPr>
            <a:r>
              <a:rPr lang="en-US" dirty="0"/>
              <a:t>All metrics associated with each play should be used together to evaluate the play, and then a new scorecard can be completed for a second play if comparison is desired</a:t>
            </a:r>
          </a:p>
          <a:p>
            <a:pPr lvl="1">
              <a:buClr>
                <a:schemeClr val="tx2"/>
              </a:buClr>
            </a:pPr>
            <a:r>
              <a:rPr lang="en-US" dirty="0"/>
              <a:t>By comparing the plays using a consistent set of metrics and anchors, airport leaders can simplify difficult decisions and articulate the costs and benefits of each approach</a:t>
            </a:r>
          </a:p>
          <a:p>
            <a:pPr lvl="1"/>
            <a:endParaRPr lang="en-US" dirty="0"/>
          </a:p>
        </p:txBody>
      </p:sp>
      <p:sp>
        <p:nvSpPr>
          <p:cNvPr id="7" name="Title 6">
            <a:extLst>
              <a:ext uri="{FF2B5EF4-FFF2-40B4-BE49-F238E27FC236}">
                <a16:creationId xmlns:a16="http://schemas.microsoft.com/office/drawing/2014/main" id="{3AEFFA0B-C9B5-4223-86CC-DEF1A77D5A41}"/>
              </a:ext>
            </a:extLst>
          </p:cNvPr>
          <p:cNvSpPr>
            <a:spLocks noGrp="1"/>
          </p:cNvSpPr>
          <p:nvPr>
            <p:ph type="title"/>
          </p:nvPr>
        </p:nvSpPr>
        <p:spPr>
          <a:xfrm>
            <a:off x="822960" y="438151"/>
            <a:ext cx="12984480" cy="890920"/>
          </a:xfrm>
        </p:spPr>
        <p:txBody>
          <a:bodyPr/>
          <a:lstStyle/>
          <a:p>
            <a:r>
              <a:rPr lang="en-US" sz="4000" dirty="0"/>
              <a:t>Metric Scorecard</a:t>
            </a:r>
          </a:p>
        </p:txBody>
      </p:sp>
      <p:sp>
        <p:nvSpPr>
          <p:cNvPr id="9" name="Rectangle 8">
            <a:extLst>
              <a:ext uri="{FF2B5EF4-FFF2-40B4-BE49-F238E27FC236}">
                <a16:creationId xmlns:a16="http://schemas.microsoft.com/office/drawing/2014/main" id="{D53F08E1-5FC3-4690-9604-70B0A0529CE3}"/>
              </a:ext>
            </a:extLst>
          </p:cNvPr>
          <p:cNvSpPr/>
          <p:nvPr/>
        </p:nvSpPr>
        <p:spPr>
          <a:xfrm>
            <a:off x="531628" y="1607600"/>
            <a:ext cx="3870251" cy="5154706"/>
          </a:xfrm>
          <a:prstGeom prst="rect">
            <a:avLst/>
          </a:prstGeom>
          <a:noFill/>
          <a:ln w="38100" cmpd="sng">
            <a:solidFill>
              <a:schemeClr val="accent5"/>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55555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62D2A3F4-DE99-45EB-862A-AE9BE67EDF2F}"/>
              </a:ext>
            </a:extLst>
          </p:cNvPr>
          <p:cNvGraphicFramePr>
            <a:graphicFrameLocks noGrp="1"/>
          </p:cNvGraphicFramePr>
          <p:nvPr>
            <p:ph sz="quarter" idx="11"/>
            <p:extLst>
              <p:ext uri="{D42A27DB-BD31-4B8C-83A1-F6EECF244321}">
                <p14:modId xmlns:p14="http://schemas.microsoft.com/office/powerpoint/2010/main" val="3121373158"/>
              </p:ext>
            </p:extLst>
          </p:nvPr>
        </p:nvGraphicFramePr>
        <p:xfrm>
          <a:off x="704335" y="3333509"/>
          <a:ext cx="12984162" cy="4074288"/>
        </p:xfrm>
        <a:graphic>
          <a:graphicData uri="http://schemas.openxmlformats.org/drawingml/2006/table">
            <a:tbl>
              <a:tblPr firstRow="1" bandRow="1">
                <a:tableStyleId>{5C22544A-7EE6-4342-B048-85BDC9FD1C3A}</a:tableStyleId>
              </a:tblPr>
              <a:tblGrid>
                <a:gridCol w="6492081">
                  <a:extLst>
                    <a:ext uri="{9D8B030D-6E8A-4147-A177-3AD203B41FA5}">
                      <a16:colId xmlns:a16="http://schemas.microsoft.com/office/drawing/2014/main" val="2636879050"/>
                    </a:ext>
                  </a:extLst>
                </a:gridCol>
                <a:gridCol w="6492081">
                  <a:extLst>
                    <a:ext uri="{9D8B030D-6E8A-4147-A177-3AD203B41FA5}">
                      <a16:colId xmlns:a16="http://schemas.microsoft.com/office/drawing/2014/main" val="992465310"/>
                    </a:ext>
                  </a:extLst>
                </a:gridCol>
              </a:tblGrid>
              <a:tr h="2037144">
                <a:tc>
                  <a:txBody>
                    <a:bodyPr/>
                    <a:lstStyle/>
                    <a:p>
                      <a:pPr algn="ctr"/>
                      <a:r>
                        <a:rPr lang="en-US" sz="1800" b="1" dirty="0">
                          <a:solidFill>
                            <a:schemeClr val="tx1"/>
                          </a:solidFill>
                        </a:rPr>
                        <a:t>Recommendations for Putting the Research Findings/Products into Practice</a:t>
                      </a:r>
                    </a:p>
                    <a:p>
                      <a:pPr algn="ctr"/>
                      <a:endParaRPr lang="en-US" sz="1800" b="1" dirty="0">
                        <a:solidFill>
                          <a:schemeClr val="tx1"/>
                        </a:solidFill>
                      </a:endParaRPr>
                    </a:p>
                    <a:p>
                      <a:pPr algn="ctr"/>
                      <a:r>
                        <a:rPr lang="en-US" sz="1800" b="0" i="1" dirty="0">
                          <a:solidFill>
                            <a:schemeClr val="tx1"/>
                          </a:solidFill>
                        </a:rPr>
                        <a:t>Incremental use of selected plays</a:t>
                      </a:r>
                    </a:p>
                    <a:p>
                      <a:pPr algn="ctr"/>
                      <a:r>
                        <a:rPr lang="en-US" sz="1800" b="0" i="1" dirty="0">
                          <a:solidFill>
                            <a:schemeClr val="tx1"/>
                          </a:solidFill>
                        </a:rPr>
                        <a:t>Airport-wide talent cultivation processes and procedures</a:t>
                      </a:r>
                    </a:p>
                    <a:p>
                      <a:pPr algn="ctr"/>
                      <a:r>
                        <a:rPr lang="en-US" sz="1800" b="0" i="1" dirty="0">
                          <a:solidFill>
                            <a:schemeClr val="tx1"/>
                          </a:solidFill>
                        </a:rPr>
                        <a:t>Sharing and promotion of playbook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800" b="1" dirty="0">
                          <a:solidFill>
                            <a:schemeClr val="tx1"/>
                          </a:solidFill>
                        </a:rPr>
                        <a:t>Institutions to Lead Application of Research Findings and Products</a:t>
                      </a:r>
                    </a:p>
                    <a:p>
                      <a:pPr algn="ctr"/>
                      <a:endParaRPr lang="en-US" sz="1800" b="1" dirty="0">
                        <a:solidFill>
                          <a:schemeClr val="tx1"/>
                        </a:solidFill>
                      </a:endParaRPr>
                    </a:p>
                    <a:p>
                      <a:pPr algn="ctr"/>
                      <a:r>
                        <a:rPr lang="en-US" sz="1800" b="0" i="1" dirty="0">
                          <a:solidFill>
                            <a:schemeClr val="tx1"/>
                          </a:solidFill>
                        </a:rPr>
                        <a:t>Research participants and associated airports/organizations</a:t>
                      </a:r>
                    </a:p>
                    <a:p>
                      <a:pPr algn="ctr"/>
                      <a:r>
                        <a:rPr lang="en-US" sz="1800" b="0" i="1" dirty="0">
                          <a:solidFill>
                            <a:schemeClr val="tx1"/>
                          </a:solidFill>
                        </a:rPr>
                        <a:t>American Association of Airport Executives</a:t>
                      </a:r>
                    </a:p>
                    <a:p>
                      <a:pPr algn="ctr"/>
                      <a:r>
                        <a:rPr lang="en-US" sz="1800" b="0" i="1" dirty="0">
                          <a:solidFill>
                            <a:schemeClr val="tx1"/>
                          </a:solidFill>
                        </a:rPr>
                        <a:t>Airports Council International – North America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4617536"/>
                  </a:ext>
                </a:extLst>
              </a:tr>
              <a:tr h="2037144">
                <a:tc>
                  <a:txBody>
                    <a:bodyPr/>
                    <a:lstStyle/>
                    <a:p>
                      <a:pPr algn="ctr"/>
                      <a:r>
                        <a:rPr lang="en-US" sz="1800" b="1" dirty="0">
                          <a:solidFill>
                            <a:schemeClr val="tx1"/>
                          </a:solidFill>
                        </a:rPr>
                        <a:t>Issues Affecting Implementation and Recommended Actions</a:t>
                      </a:r>
                    </a:p>
                    <a:p>
                      <a:pPr algn="ctr"/>
                      <a:endParaRPr lang="en-US" sz="1800" b="1" dirty="0">
                        <a:solidFill>
                          <a:schemeClr val="tx1"/>
                        </a:solidFill>
                      </a:endParaRPr>
                    </a:p>
                    <a:p>
                      <a:pPr algn="ctr"/>
                      <a:r>
                        <a:rPr lang="en-US" sz="1800" b="0" i="1" dirty="0">
                          <a:solidFill>
                            <a:schemeClr val="tx1"/>
                          </a:solidFill>
                        </a:rPr>
                        <a:t>Manager-focused</a:t>
                      </a:r>
                    </a:p>
                    <a:p>
                      <a:pPr algn="ctr"/>
                      <a:r>
                        <a:rPr lang="en-US" sz="1800" b="0" i="1" dirty="0">
                          <a:solidFill>
                            <a:schemeClr val="tx1"/>
                          </a:solidFill>
                        </a:rPr>
                        <a:t>Consistent application across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Recommended Methods of Identifying and Measuring Impacts of Implementation</a:t>
                      </a:r>
                    </a:p>
                    <a:p>
                      <a:pPr marL="0" marR="0" lvl="0" indent="0" algn="ctr" defTabSz="54864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548640" rtl="0" eaLnBrk="1" fontAlgn="auto" latinLnBrk="0" hangingPunct="1">
                        <a:lnSpc>
                          <a:spcPct val="100000"/>
                        </a:lnSpc>
                        <a:spcBef>
                          <a:spcPts val="0"/>
                        </a:spcBef>
                        <a:spcAft>
                          <a:spcPts val="0"/>
                        </a:spcAft>
                        <a:buClrTx/>
                        <a:buSzTx/>
                        <a:buFontTx/>
                        <a:buNone/>
                        <a:tabLst/>
                        <a:defRPr/>
                      </a:pPr>
                      <a:r>
                        <a:rPr lang="en-US" sz="1800" b="0" i="1" dirty="0">
                          <a:solidFill>
                            <a:schemeClr val="tx1"/>
                          </a:solidFill>
                        </a:rPr>
                        <a:t>Measuring </a:t>
                      </a:r>
                      <a:r>
                        <a:rPr lang="en-US" sz="1800" b="0" i="1" dirty="0" smtClean="0">
                          <a:solidFill>
                            <a:schemeClr val="tx1"/>
                          </a:solidFill>
                        </a:rPr>
                        <a:t>impacts </a:t>
                      </a:r>
                      <a:r>
                        <a:rPr lang="en-US" sz="1800" b="0" i="1" dirty="0">
                          <a:solidFill>
                            <a:schemeClr val="tx1"/>
                          </a:solidFill>
                        </a:rPr>
                        <a:t>of play implementation</a:t>
                      </a:r>
                    </a:p>
                    <a:p>
                      <a:pPr marL="0" marR="0" lvl="0" indent="0" algn="ctr" defTabSz="548640" rtl="0" eaLnBrk="1" fontAlgn="auto" latinLnBrk="0" hangingPunct="1">
                        <a:lnSpc>
                          <a:spcPct val="100000"/>
                        </a:lnSpc>
                        <a:spcBef>
                          <a:spcPts val="0"/>
                        </a:spcBef>
                        <a:spcAft>
                          <a:spcPts val="0"/>
                        </a:spcAft>
                        <a:buClrTx/>
                        <a:buSzTx/>
                        <a:buFontTx/>
                        <a:buNone/>
                        <a:tabLst/>
                        <a:defRPr/>
                      </a:pPr>
                      <a:r>
                        <a:rPr lang="en-US" sz="1800" b="0" i="1" dirty="0">
                          <a:solidFill>
                            <a:schemeClr val="tx1"/>
                          </a:solidFill>
                        </a:rPr>
                        <a:t>Measuring </a:t>
                      </a:r>
                      <a:r>
                        <a:rPr lang="en-US" sz="1800" b="0" i="1" dirty="0" smtClean="0">
                          <a:solidFill>
                            <a:schemeClr val="tx1"/>
                          </a:solidFill>
                        </a:rPr>
                        <a:t>impacts </a:t>
                      </a:r>
                      <a:r>
                        <a:rPr lang="en-US" sz="1800" b="0" i="1" dirty="0">
                          <a:solidFill>
                            <a:schemeClr val="tx1"/>
                          </a:solidFill>
                        </a:rPr>
                        <a:t>of playbook implementation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9793670"/>
                  </a:ext>
                </a:extLst>
              </a:tr>
            </a:tbl>
          </a:graphicData>
        </a:graphic>
      </p:graphicFrame>
      <p:sp>
        <p:nvSpPr>
          <p:cNvPr id="4" name="Slide Number Placeholder 3">
            <a:extLst>
              <a:ext uri="{FF2B5EF4-FFF2-40B4-BE49-F238E27FC236}">
                <a16:creationId xmlns:a16="http://schemas.microsoft.com/office/drawing/2014/main" id="{25887D57-19BD-46FE-916C-04E4488CC21B}"/>
              </a:ext>
            </a:extLst>
          </p:cNvPr>
          <p:cNvSpPr>
            <a:spLocks noGrp="1"/>
          </p:cNvSpPr>
          <p:nvPr>
            <p:ph type="sldNum" sz="quarter" idx="4"/>
          </p:nvPr>
        </p:nvSpPr>
        <p:spPr/>
        <p:txBody>
          <a:bodyPr/>
          <a:lstStyle/>
          <a:p>
            <a:fld id="{11EC18AE-5831-5845-B137-5B56E031790C}" type="slidenum">
              <a:rPr lang="en-US" smtClean="0"/>
              <a:pPr/>
              <a:t>13</a:t>
            </a:fld>
            <a:endParaRPr lang="en-US" dirty="0"/>
          </a:p>
        </p:txBody>
      </p:sp>
      <p:sp>
        <p:nvSpPr>
          <p:cNvPr id="5" name="Arrow: Pentagon 4">
            <a:extLst>
              <a:ext uri="{FF2B5EF4-FFF2-40B4-BE49-F238E27FC236}">
                <a16:creationId xmlns:a16="http://schemas.microsoft.com/office/drawing/2014/main" id="{77CC70CC-E399-4BD6-A35C-0F7A5F4DA91E}"/>
              </a:ext>
            </a:extLst>
          </p:cNvPr>
          <p:cNvSpPr/>
          <p:nvPr/>
        </p:nvSpPr>
        <p:spPr>
          <a:xfrm>
            <a:off x="704335" y="418048"/>
            <a:ext cx="13444151" cy="1200329"/>
          </a:xfrm>
          <a:prstGeom prst="homePlate">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solidFill>
                  <a:schemeClr val="bg1"/>
                </a:solidFill>
              </a:rPr>
              <a:t>Implementation Memorandum</a:t>
            </a:r>
          </a:p>
        </p:txBody>
      </p:sp>
      <p:pic>
        <p:nvPicPr>
          <p:cNvPr id="6" name="Picture 5">
            <a:extLst>
              <a:ext uri="{FF2B5EF4-FFF2-40B4-BE49-F238E27FC236}">
                <a16:creationId xmlns:a16="http://schemas.microsoft.com/office/drawing/2014/main" id="{3C715F9C-2574-45D0-B615-04F89498045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62681" y="561433"/>
            <a:ext cx="1005840" cy="1005840"/>
          </a:xfrm>
          <a:prstGeom prst="rect">
            <a:avLst/>
          </a:prstGeom>
          <a:ln>
            <a:solidFill>
              <a:schemeClr val="accent4"/>
            </a:solidFill>
          </a:ln>
        </p:spPr>
      </p:pic>
      <p:sp>
        <p:nvSpPr>
          <p:cNvPr id="7" name="Rectangle 6">
            <a:extLst>
              <a:ext uri="{FF2B5EF4-FFF2-40B4-BE49-F238E27FC236}">
                <a16:creationId xmlns:a16="http://schemas.microsoft.com/office/drawing/2014/main" id="{F52C159C-6266-4516-AD17-3F5DB296646D}"/>
              </a:ext>
            </a:extLst>
          </p:cNvPr>
          <p:cNvSpPr/>
          <p:nvPr/>
        </p:nvSpPr>
        <p:spPr>
          <a:xfrm>
            <a:off x="695883" y="1789648"/>
            <a:ext cx="13110922" cy="1200329"/>
          </a:xfrm>
          <a:prstGeom prst="rect">
            <a:avLst/>
          </a:prstGeom>
          <a:solidFill>
            <a:schemeClr val="accent6"/>
          </a:solidFill>
        </p:spPr>
        <p:txBody>
          <a:bodyPr wrap="square">
            <a:spAutoFit/>
          </a:bodyPr>
          <a:lstStyle/>
          <a:p>
            <a:pPr>
              <a:spcBef>
                <a:spcPts val="1200"/>
              </a:spcBef>
              <a:spcAft>
                <a:spcPts val="1200"/>
              </a:spcAft>
            </a:pPr>
            <a:r>
              <a:rPr lang="en-US" sz="2400" b="1" dirty="0">
                <a:solidFill>
                  <a:schemeClr val="bg1"/>
                </a:solidFill>
              </a:rPr>
              <a:t>Purpose: </a:t>
            </a:r>
            <a:r>
              <a:rPr lang="en-US" sz="2400" dirty="0">
                <a:solidFill>
                  <a:schemeClr val="bg1"/>
                </a:solidFill>
              </a:rPr>
              <a:t>Provide </a:t>
            </a:r>
            <a:r>
              <a:rPr lang="en-US" sz="2400" dirty="0" smtClean="0">
                <a:solidFill>
                  <a:schemeClr val="bg1"/>
                </a:solidFill>
              </a:rPr>
              <a:t>guidance, </a:t>
            </a:r>
            <a:r>
              <a:rPr lang="en-US" sz="2400" dirty="0">
                <a:solidFill>
                  <a:schemeClr val="bg1"/>
                </a:solidFill>
              </a:rPr>
              <a:t>including recommendations on how to put the findings into practice, </a:t>
            </a:r>
            <a:r>
              <a:rPr lang="en-US" sz="2400" dirty="0" smtClean="0">
                <a:solidFill>
                  <a:schemeClr val="bg1"/>
                </a:solidFill>
              </a:rPr>
              <a:t>identify </a:t>
            </a:r>
            <a:r>
              <a:rPr lang="en-US" sz="2400" dirty="0">
                <a:solidFill>
                  <a:schemeClr val="bg1"/>
                </a:solidFill>
              </a:rPr>
              <a:t>institutions for applying findings, </a:t>
            </a:r>
            <a:r>
              <a:rPr lang="en-US" sz="2400" dirty="0" smtClean="0">
                <a:solidFill>
                  <a:schemeClr val="bg1"/>
                </a:solidFill>
              </a:rPr>
              <a:t>identify </a:t>
            </a:r>
            <a:r>
              <a:rPr lang="en-US" sz="2400" dirty="0">
                <a:solidFill>
                  <a:schemeClr val="bg1"/>
                </a:solidFill>
              </a:rPr>
              <a:t>issues affecting implementation and associated solutions, and recommend methods of identifying and measuring impacts.</a:t>
            </a:r>
          </a:p>
        </p:txBody>
      </p:sp>
    </p:spTree>
    <p:extLst>
      <p:ext uri="{BB962C8B-B14F-4D97-AF65-F5344CB8AC3E}">
        <p14:creationId xmlns:p14="http://schemas.microsoft.com/office/powerpoint/2010/main" val="52714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B05966-37C1-49B8-B8F3-71818FF6DC37}"/>
              </a:ext>
            </a:extLst>
          </p:cNvPr>
          <p:cNvSpPr>
            <a:spLocks noGrp="1"/>
          </p:cNvSpPr>
          <p:nvPr>
            <p:ph sz="quarter" idx="11"/>
          </p:nvPr>
        </p:nvSpPr>
        <p:spPr>
          <a:xfrm>
            <a:off x="2523204" y="3374076"/>
            <a:ext cx="10892349" cy="2327221"/>
          </a:xfrm>
        </p:spPr>
        <p:txBody>
          <a:bodyPr/>
          <a:lstStyle/>
          <a:p>
            <a:pPr marL="0" indent="0" algn="ctr">
              <a:buNone/>
            </a:pPr>
            <a:r>
              <a:rPr lang="en-US" sz="2800" i="1" dirty="0"/>
              <a:t>A “playbook,” for airport leaders and managers, that will provide</a:t>
            </a:r>
          </a:p>
          <a:p>
            <a:pPr marL="0" indent="0" algn="ctr">
              <a:buNone/>
            </a:pPr>
            <a:r>
              <a:rPr lang="en-US" sz="2800" i="1" dirty="0"/>
              <a:t>inspiring, tested, and readily implementable techniques to enhance</a:t>
            </a:r>
          </a:p>
          <a:p>
            <a:pPr marL="0" indent="0" algn="ctr">
              <a:buNone/>
            </a:pPr>
            <a:r>
              <a:rPr lang="en-US" sz="2800" i="1" dirty="0"/>
              <a:t>talent cultivation and knowledge transfer within airport organizations. </a:t>
            </a:r>
          </a:p>
        </p:txBody>
      </p:sp>
      <p:sp>
        <p:nvSpPr>
          <p:cNvPr id="6" name="Text Placeholder 5">
            <a:extLst>
              <a:ext uri="{FF2B5EF4-FFF2-40B4-BE49-F238E27FC236}">
                <a16:creationId xmlns:a16="http://schemas.microsoft.com/office/drawing/2014/main" id="{DD4848D2-233D-4920-9A97-145B638A6FED}"/>
              </a:ext>
            </a:extLst>
          </p:cNvPr>
          <p:cNvSpPr>
            <a:spLocks noGrp="1"/>
          </p:cNvSpPr>
          <p:nvPr>
            <p:ph type="body" sz="quarter" idx="14"/>
          </p:nvPr>
        </p:nvSpPr>
        <p:spPr>
          <a:xfrm>
            <a:off x="426697" y="874515"/>
            <a:ext cx="12884354" cy="1401737"/>
          </a:xfrm>
        </p:spPr>
        <p:txBody>
          <a:bodyPr/>
          <a:lstStyle/>
          <a:p>
            <a:r>
              <a:rPr lang="en-US" sz="4800" dirty="0"/>
              <a:t>Project Goal</a:t>
            </a:r>
          </a:p>
        </p:txBody>
      </p:sp>
      <p:sp>
        <p:nvSpPr>
          <p:cNvPr id="14" name="Slide Number Placeholder 13">
            <a:extLst>
              <a:ext uri="{FF2B5EF4-FFF2-40B4-BE49-F238E27FC236}">
                <a16:creationId xmlns:a16="http://schemas.microsoft.com/office/drawing/2014/main" id="{24837F55-3B91-4DE0-9322-68A509B7C112}"/>
              </a:ext>
            </a:extLst>
          </p:cNvPr>
          <p:cNvSpPr>
            <a:spLocks noGrp="1"/>
          </p:cNvSpPr>
          <p:nvPr>
            <p:ph type="sldNum" sz="quarter" idx="4"/>
          </p:nvPr>
        </p:nvSpPr>
        <p:spPr/>
        <p:txBody>
          <a:bodyPr/>
          <a:lstStyle/>
          <a:p>
            <a:fld id="{11EC18AE-5831-5845-B137-5B56E031790C}" type="slidenum">
              <a:rPr lang="en-US" smtClean="0"/>
              <a:pPr/>
              <a:t>2</a:t>
            </a:fld>
            <a:endParaRPr lang="en-US" dirty="0"/>
          </a:p>
        </p:txBody>
      </p:sp>
      <p:pic>
        <p:nvPicPr>
          <p:cNvPr id="8" name="Picture 7">
            <a:extLst>
              <a:ext uri="{FF2B5EF4-FFF2-40B4-BE49-F238E27FC236}">
                <a16:creationId xmlns:a16="http://schemas.microsoft.com/office/drawing/2014/main" id="{6C1A02FC-7DDD-47A7-A1DB-3722ACE01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847" y="3361013"/>
            <a:ext cx="1308358" cy="1308358"/>
          </a:xfrm>
          <a:prstGeom prst="rect">
            <a:avLst/>
          </a:prstGeom>
        </p:spPr>
      </p:pic>
    </p:spTree>
    <p:extLst>
      <p:ext uri="{BB962C8B-B14F-4D97-AF65-F5344CB8AC3E}">
        <p14:creationId xmlns:p14="http://schemas.microsoft.com/office/powerpoint/2010/main" val="255748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8">
            <a:extLst>
              <a:ext uri="{FF2B5EF4-FFF2-40B4-BE49-F238E27FC236}">
                <a16:creationId xmlns:a16="http://schemas.microsoft.com/office/drawing/2014/main" id="{FF04D342-56D6-4280-BE14-74EE57C6301D}"/>
              </a:ext>
            </a:extLst>
          </p:cNvPr>
          <p:cNvSpPr/>
          <p:nvPr/>
        </p:nvSpPr>
        <p:spPr>
          <a:xfrm>
            <a:off x="1080384" y="6175823"/>
            <a:ext cx="12727056" cy="1116142"/>
          </a:xfrm>
          <a:prstGeom prst="rightArrow">
            <a:avLst>
              <a:gd name="adj1" fmla="val 50000"/>
              <a:gd name="adj2" fmla="val 2906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601587-EAE2-4BBB-A496-037927DBD949}"/>
              </a:ext>
            </a:extLst>
          </p:cNvPr>
          <p:cNvSpPr>
            <a:spLocks noGrp="1"/>
          </p:cNvSpPr>
          <p:nvPr>
            <p:ph type="title"/>
          </p:nvPr>
        </p:nvSpPr>
        <p:spPr>
          <a:xfrm>
            <a:off x="822960" y="438151"/>
            <a:ext cx="12984480" cy="954232"/>
          </a:xfrm>
        </p:spPr>
        <p:txBody>
          <a:bodyPr/>
          <a:lstStyle/>
          <a:p>
            <a:r>
              <a:rPr lang="en-US" dirty="0">
                <a:solidFill>
                  <a:schemeClr val="tx1">
                    <a:lumMod val="50000"/>
                    <a:lumOff val="50000"/>
                  </a:schemeClr>
                </a:solidFill>
              </a:rPr>
              <a:t>Work Performed</a:t>
            </a:r>
          </a:p>
        </p:txBody>
      </p:sp>
      <p:graphicFrame>
        <p:nvGraphicFramePr>
          <p:cNvPr id="6" name="Content Placeholder 5">
            <a:extLst>
              <a:ext uri="{FF2B5EF4-FFF2-40B4-BE49-F238E27FC236}">
                <a16:creationId xmlns:a16="http://schemas.microsoft.com/office/drawing/2014/main" id="{25659144-2DF0-4822-96A6-25E71A3B3487}"/>
              </a:ext>
            </a:extLst>
          </p:cNvPr>
          <p:cNvGraphicFramePr>
            <a:graphicFrameLocks noGrp="1"/>
          </p:cNvGraphicFramePr>
          <p:nvPr>
            <p:ph sz="quarter" idx="11"/>
            <p:extLst>
              <p:ext uri="{D42A27DB-BD31-4B8C-83A1-F6EECF244321}">
                <p14:modId xmlns:p14="http://schemas.microsoft.com/office/powerpoint/2010/main" val="619347411"/>
              </p:ext>
            </p:extLst>
          </p:nvPr>
        </p:nvGraphicFramePr>
        <p:xfrm>
          <a:off x="79021" y="1710316"/>
          <a:ext cx="14461067" cy="5581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76C38EF-00F9-4FA0-AF74-4FC5502947D2}"/>
              </a:ext>
            </a:extLst>
          </p:cNvPr>
          <p:cNvSpPr>
            <a:spLocks noGrp="1"/>
          </p:cNvSpPr>
          <p:nvPr>
            <p:ph type="sldNum" sz="quarter" idx="4"/>
          </p:nvPr>
        </p:nvSpPr>
        <p:spPr/>
        <p:txBody>
          <a:bodyPr/>
          <a:lstStyle/>
          <a:p>
            <a:fld id="{11EC18AE-5831-5845-B137-5B56E031790C}" type="slidenum">
              <a:rPr lang="en-US" smtClean="0"/>
              <a:pPr/>
              <a:t>3</a:t>
            </a:fld>
            <a:endParaRPr lang="en-US" dirty="0"/>
          </a:p>
        </p:txBody>
      </p:sp>
    </p:spTree>
    <p:extLst>
      <p:ext uri="{BB962C8B-B14F-4D97-AF65-F5344CB8AC3E}">
        <p14:creationId xmlns:p14="http://schemas.microsoft.com/office/powerpoint/2010/main" val="256779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14FE0-BD4F-4F4D-AB62-2CDB31862EAB}"/>
              </a:ext>
            </a:extLst>
          </p:cNvPr>
          <p:cNvSpPr>
            <a:spLocks noGrp="1"/>
          </p:cNvSpPr>
          <p:nvPr>
            <p:ph type="sldNum" sz="quarter" idx="4"/>
          </p:nvPr>
        </p:nvSpPr>
        <p:spPr/>
        <p:txBody>
          <a:bodyPr/>
          <a:lstStyle/>
          <a:p>
            <a:fld id="{11EC18AE-5831-5845-B137-5B56E031790C}" type="slidenum">
              <a:rPr lang="en-US" smtClean="0"/>
              <a:pPr/>
              <a:t>4</a:t>
            </a:fld>
            <a:endParaRPr lang="en-US" dirty="0"/>
          </a:p>
        </p:txBody>
      </p:sp>
      <p:sp>
        <p:nvSpPr>
          <p:cNvPr id="5" name="Arrow: Pentagon 4">
            <a:extLst>
              <a:ext uri="{FF2B5EF4-FFF2-40B4-BE49-F238E27FC236}">
                <a16:creationId xmlns:a16="http://schemas.microsoft.com/office/drawing/2014/main" id="{C9BDD763-B580-4061-BBEC-C6A342F93AD8}"/>
              </a:ext>
            </a:extLst>
          </p:cNvPr>
          <p:cNvSpPr/>
          <p:nvPr/>
        </p:nvSpPr>
        <p:spPr>
          <a:xfrm>
            <a:off x="1697049" y="433975"/>
            <a:ext cx="11430000" cy="1179568"/>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rPr>
              <a:t>Talent Cultivation Playbook</a:t>
            </a:r>
          </a:p>
        </p:txBody>
      </p:sp>
      <p:pic>
        <p:nvPicPr>
          <p:cNvPr id="6" name="Picture 5">
            <a:extLst>
              <a:ext uri="{FF2B5EF4-FFF2-40B4-BE49-F238E27FC236}">
                <a16:creationId xmlns:a16="http://schemas.microsoft.com/office/drawing/2014/main" id="{6050CC01-CF8E-4480-BE1E-947A44B2D57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057045" y="573854"/>
            <a:ext cx="1005840" cy="1005840"/>
          </a:xfrm>
          <a:prstGeom prst="rect">
            <a:avLst/>
          </a:prstGeom>
        </p:spPr>
      </p:pic>
      <p:sp>
        <p:nvSpPr>
          <p:cNvPr id="7" name="Content Placeholder 2">
            <a:extLst>
              <a:ext uri="{FF2B5EF4-FFF2-40B4-BE49-F238E27FC236}">
                <a16:creationId xmlns:a16="http://schemas.microsoft.com/office/drawing/2014/main" id="{807E69DC-6DC9-465F-A496-7C97CE93719B}"/>
              </a:ext>
            </a:extLst>
          </p:cNvPr>
          <p:cNvSpPr txBox="1">
            <a:spLocks/>
          </p:cNvSpPr>
          <p:nvPr/>
        </p:nvSpPr>
        <p:spPr>
          <a:xfrm>
            <a:off x="291856" y="2142236"/>
            <a:ext cx="6229350" cy="4894761"/>
          </a:xfrm>
          <a:prstGeom prst="rect">
            <a:avLst/>
          </a:prstGeom>
        </p:spPr>
        <p:txBody>
          <a:bodyPr vert="horz" lIns="91440" tIns="45720" rIns="91440" bIns="45720" rtlCol="0" anchor="ctr">
            <a:noAutofit/>
          </a:bodyPr>
          <a:lstStyle>
            <a:lvl1pPr marL="548640" indent="-548640" algn="l" defTabSz="548640" rtl="0" eaLnBrk="1" latinLnBrk="0" hangingPunct="1">
              <a:lnSpc>
                <a:spcPct val="100000"/>
              </a:lnSpc>
              <a:spcBef>
                <a:spcPts val="720"/>
              </a:spcBef>
              <a:spcAft>
                <a:spcPts val="720"/>
              </a:spcAft>
              <a:buClr>
                <a:schemeClr val="tx2"/>
              </a:buClr>
              <a:buFont typeface="Wingdings" charset="2"/>
              <a:buChar char="§"/>
              <a:tabLst/>
              <a:defRPr sz="3200" b="0" kern="1200" baseline="0">
                <a:solidFill>
                  <a:schemeClr val="bg2">
                    <a:lumMod val="25000"/>
                  </a:schemeClr>
                </a:solidFill>
                <a:latin typeface="+mn-lt"/>
                <a:ea typeface="+mn-ea"/>
                <a:cs typeface="+mn-cs"/>
              </a:defRPr>
            </a:lvl1pPr>
            <a:lvl2pPr marL="822960" indent="-274320" algn="l" defTabSz="548640" rtl="0" eaLnBrk="1" latinLnBrk="0" hangingPunct="1">
              <a:lnSpc>
                <a:spcPct val="100000"/>
              </a:lnSpc>
              <a:spcBef>
                <a:spcPts val="200"/>
              </a:spcBef>
              <a:spcAft>
                <a:spcPts val="200"/>
              </a:spcAft>
              <a:buClr>
                <a:srgbClr val="EB095F"/>
              </a:buClr>
              <a:buFont typeface="Wingdings" charset="2"/>
              <a:buChar char="§"/>
              <a:tabLst/>
              <a:defRPr sz="2400" kern="1200" baseline="0">
                <a:solidFill>
                  <a:schemeClr val="bg2">
                    <a:lumMod val="25000"/>
                  </a:schemeClr>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160" kern="1200" baseline="0">
                <a:solidFill>
                  <a:schemeClr val="bg2">
                    <a:lumMod val="25000"/>
                  </a:schemeClr>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chemeClr val="bg2">
                    <a:lumMod val="25000"/>
                  </a:schemeClr>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chemeClr val="bg2">
                    <a:lumMod val="25000"/>
                  </a:schemeClr>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spcBef>
                <a:spcPts val="0"/>
              </a:spcBef>
              <a:spcAft>
                <a:spcPts val="0"/>
              </a:spcAft>
            </a:pPr>
            <a:r>
              <a:rPr lang="en-US" sz="2000" dirty="0"/>
              <a:t>Designed for quick and easy application</a:t>
            </a:r>
          </a:p>
          <a:p>
            <a:pPr>
              <a:spcBef>
                <a:spcPts val="0"/>
              </a:spcBef>
              <a:spcAft>
                <a:spcPts val="0"/>
              </a:spcAft>
            </a:pPr>
            <a:r>
              <a:rPr lang="en-US" sz="2000" dirty="0"/>
              <a:t>Can be used by airports of different types and sizes</a:t>
            </a:r>
          </a:p>
          <a:p>
            <a:pPr>
              <a:spcBef>
                <a:spcPts val="0"/>
              </a:spcBef>
              <a:spcAft>
                <a:spcPts val="0"/>
              </a:spcAft>
            </a:pPr>
            <a:r>
              <a:rPr lang="en-US" sz="2000" dirty="0"/>
              <a:t>Addresses all levels of the organization from entry level through leadership</a:t>
            </a:r>
          </a:p>
          <a:p>
            <a:pPr>
              <a:spcBef>
                <a:spcPts val="0"/>
              </a:spcBef>
              <a:spcAft>
                <a:spcPts val="0"/>
              </a:spcAft>
            </a:pPr>
            <a:r>
              <a:rPr lang="en-US" sz="2000" dirty="0"/>
              <a:t>Includes approaches that are tactical, strategic, and structural in nature</a:t>
            </a:r>
          </a:p>
          <a:p>
            <a:pPr>
              <a:spcBef>
                <a:spcPts val="0"/>
              </a:spcBef>
              <a:spcAft>
                <a:spcPts val="0"/>
              </a:spcAft>
            </a:pPr>
            <a:r>
              <a:rPr lang="en-US" sz="2000" dirty="0"/>
              <a:t>Each play includes:</a:t>
            </a:r>
          </a:p>
          <a:p>
            <a:pPr lvl="1">
              <a:spcBef>
                <a:spcPts val="0"/>
              </a:spcBef>
              <a:spcAft>
                <a:spcPts val="0"/>
              </a:spcAft>
            </a:pPr>
            <a:r>
              <a:rPr lang="en-US" sz="1800" dirty="0"/>
              <a:t>Brief description</a:t>
            </a:r>
          </a:p>
          <a:p>
            <a:pPr lvl="1">
              <a:spcBef>
                <a:spcPts val="0"/>
              </a:spcBef>
              <a:spcAft>
                <a:spcPts val="0"/>
              </a:spcAft>
            </a:pPr>
            <a:r>
              <a:rPr lang="en-US" sz="1800" dirty="0"/>
              <a:t>Potential indicators of a need for the play</a:t>
            </a:r>
          </a:p>
          <a:p>
            <a:pPr lvl="1">
              <a:spcBef>
                <a:spcPts val="0"/>
              </a:spcBef>
              <a:spcAft>
                <a:spcPts val="0"/>
              </a:spcAft>
            </a:pPr>
            <a:r>
              <a:rPr lang="en-US" sz="1800" dirty="0"/>
              <a:t>Detailed implementation steps</a:t>
            </a:r>
          </a:p>
          <a:p>
            <a:pPr lvl="1">
              <a:spcBef>
                <a:spcPts val="0"/>
              </a:spcBef>
              <a:spcAft>
                <a:spcPts val="0"/>
              </a:spcAft>
            </a:pPr>
            <a:r>
              <a:rPr lang="en-US" sz="1800" dirty="0"/>
              <a:t>Success story</a:t>
            </a:r>
          </a:p>
          <a:p>
            <a:pPr lvl="1">
              <a:spcBef>
                <a:spcPts val="0"/>
              </a:spcBef>
              <a:spcAft>
                <a:spcPts val="0"/>
              </a:spcAft>
            </a:pPr>
            <a:r>
              <a:rPr lang="en-US" sz="1800" dirty="0"/>
              <a:t>Key success factors</a:t>
            </a:r>
          </a:p>
          <a:p>
            <a:pPr lvl="1">
              <a:spcBef>
                <a:spcPts val="0"/>
              </a:spcBef>
              <a:spcAft>
                <a:spcPts val="0"/>
              </a:spcAft>
            </a:pPr>
            <a:r>
              <a:rPr lang="en-US" sz="1800" dirty="0"/>
              <a:t>Potential obstacles and considerations</a:t>
            </a:r>
          </a:p>
          <a:p>
            <a:pPr lvl="1">
              <a:spcBef>
                <a:spcPts val="0"/>
              </a:spcBef>
              <a:spcAft>
                <a:spcPts val="0"/>
              </a:spcAft>
            </a:pPr>
            <a:r>
              <a:rPr lang="en-US" sz="1800" dirty="0"/>
              <a:t>Additional resources</a:t>
            </a:r>
          </a:p>
          <a:p>
            <a:pPr lvl="1">
              <a:spcBef>
                <a:spcPts val="0"/>
              </a:spcBef>
              <a:spcAft>
                <a:spcPts val="0"/>
              </a:spcAft>
            </a:pPr>
            <a:r>
              <a:rPr lang="en-US" sz="1800" dirty="0"/>
              <a:t>Metrics to measure success</a:t>
            </a:r>
          </a:p>
          <a:p>
            <a:pPr lvl="1">
              <a:spcBef>
                <a:spcPts val="0"/>
              </a:spcBef>
              <a:spcAft>
                <a:spcPts val="0"/>
              </a:spcAft>
            </a:pPr>
            <a:r>
              <a:rPr lang="en-US" sz="1800" dirty="0"/>
              <a:t>Related case study examples</a:t>
            </a:r>
          </a:p>
        </p:txBody>
      </p:sp>
      <p:pic>
        <p:nvPicPr>
          <p:cNvPr id="9" name="Picture 8">
            <a:extLst>
              <a:ext uri="{FF2B5EF4-FFF2-40B4-BE49-F238E27FC236}">
                <a16:creationId xmlns:a16="http://schemas.microsoft.com/office/drawing/2014/main" id="{7463BA38-E81F-4599-8572-076050AFE372}"/>
              </a:ext>
            </a:extLst>
          </p:cNvPr>
          <p:cNvPicPr>
            <a:picLocks noChangeAspect="1"/>
          </p:cNvPicPr>
          <p:nvPr/>
        </p:nvPicPr>
        <p:blipFill>
          <a:blip r:embed="rId3"/>
          <a:stretch>
            <a:fillRect/>
          </a:stretch>
        </p:blipFill>
        <p:spPr>
          <a:xfrm>
            <a:off x="6804773" y="3929184"/>
            <a:ext cx="3677418" cy="3962880"/>
          </a:xfrm>
          <a:prstGeom prst="rect">
            <a:avLst/>
          </a:prstGeom>
        </p:spPr>
      </p:pic>
      <p:pic>
        <p:nvPicPr>
          <p:cNvPr id="10" name="Picture 9">
            <a:extLst>
              <a:ext uri="{FF2B5EF4-FFF2-40B4-BE49-F238E27FC236}">
                <a16:creationId xmlns:a16="http://schemas.microsoft.com/office/drawing/2014/main" id="{B2B4B3F1-4E77-4F39-A03A-3890C7E98A38}"/>
              </a:ext>
            </a:extLst>
          </p:cNvPr>
          <p:cNvPicPr>
            <a:picLocks noChangeAspect="1"/>
          </p:cNvPicPr>
          <p:nvPr/>
        </p:nvPicPr>
        <p:blipFill>
          <a:blip r:embed="rId4"/>
          <a:stretch>
            <a:fillRect/>
          </a:stretch>
        </p:blipFill>
        <p:spPr>
          <a:xfrm>
            <a:off x="8643482" y="2551684"/>
            <a:ext cx="3657600" cy="4485313"/>
          </a:xfrm>
          <a:prstGeom prst="rect">
            <a:avLst/>
          </a:prstGeom>
        </p:spPr>
      </p:pic>
      <p:sp>
        <p:nvSpPr>
          <p:cNvPr id="12" name="Rectangle 11">
            <a:extLst>
              <a:ext uri="{FF2B5EF4-FFF2-40B4-BE49-F238E27FC236}">
                <a16:creationId xmlns:a16="http://schemas.microsoft.com/office/drawing/2014/main" id="{D4232F83-1CF6-4C2F-9947-190194221B34}"/>
              </a:ext>
            </a:extLst>
          </p:cNvPr>
          <p:cNvSpPr/>
          <p:nvPr/>
        </p:nvSpPr>
        <p:spPr>
          <a:xfrm>
            <a:off x="261739" y="1875566"/>
            <a:ext cx="6344281" cy="5439634"/>
          </a:xfrm>
          <a:prstGeom prst="rect">
            <a:avLst/>
          </a:prstGeom>
          <a:noFill/>
          <a:ln w="38100" cmpd="sng">
            <a:solidFill>
              <a:schemeClr val="accent5"/>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 name="Picture 1">
            <a:extLst>
              <a:ext uri="{FF2B5EF4-FFF2-40B4-BE49-F238E27FC236}">
                <a16:creationId xmlns:a16="http://schemas.microsoft.com/office/drawing/2014/main" id="{1D1C6B43-D216-4D37-A86E-63CCB4C87722}"/>
              </a:ext>
            </a:extLst>
          </p:cNvPr>
          <p:cNvPicPr>
            <a:picLocks noChangeAspect="1"/>
          </p:cNvPicPr>
          <p:nvPr/>
        </p:nvPicPr>
        <p:blipFill>
          <a:blip r:embed="rId5"/>
          <a:stretch>
            <a:fillRect/>
          </a:stretch>
        </p:blipFill>
        <p:spPr>
          <a:xfrm>
            <a:off x="10650827" y="6200182"/>
            <a:ext cx="3687717" cy="1944872"/>
          </a:xfrm>
          <a:prstGeom prst="rect">
            <a:avLst/>
          </a:prstGeom>
        </p:spPr>
      </p:pic>
      <p:pic>
        <p:nvPicPr>
          <p:cNvPr id="11" name="Picture 10">
            <a:extLst>
              <a:ext uri="{FF2B5EF4-FFF2-40B4-BE49-F238E27FC236}">
                <a16:creationId xmlns:a16="http://schemas.microsoft.com/office/drawing/2014/main" id="{2ADFB454-E7D7-42A5-80FC-ACF62ED56E9C}"/>
              </a:ext>
            </a:extLst>
          </p:cNvPr>
          <p:cNvPicPr>
            <a:picLocks noChangeAspect="1"/>
          </p:cNvPicPr>
          <p:nvPr/>
        </p:nvPicPr>
        <p:blipFill>
          <a:blip r:embed="rId6"/>
          <a:stretch>
            <a:fillRect/>
          </a:stretch>
        </p:blipFill>
        <p:spPr>
          <a:xfrm>
            <a:off x="10661099" y="1875566"/>
            <a:ext cx="3657600" cy="4485313"/>
          </a:xfrm>
          <a:prstGeom prst="rect">
            <a:avLst/>
          </a:prstGeom>
        </p:spPr>
      </p:pic>
    </p:spTree>
    <p:extLst>
      <p:ext uri="{BB962C8B-B14F-4D97-AF65-F5344CB8AC3E}">
        <p14:creationId xmlns:p14="http://schemas.microsoft.com/office/powerpoint/2010/main" val="169901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8EAD-5D45-4C40-87A1-8EECA7ED0587}"/>
              </a:ext>
            </a:extLst>
          </p:cNvPr>
          <p:cNvSpPr>
            <a:spLocks noGrp="1"/>
          </p:cNvSpPr>
          <p:nvPr>
            <p:ph type="title"/>
          </p:nvPr>
        </p:nvSpPr>
        <p:spPr>
          <a:xfrm>
            <a:off x="822960" y="438150"/>
            <a:ext cx="12984480" cy="1056219"/>
          </a:xfrm>
        </p:spPr>
        <p:txBody>
          <a:bodyPr/>
          <a:lstStyle/>
          <a:p>
            <a:r>
              <a:rPr lang="en-US" dirty="0"/>
              <a:t>Workforce Challenge Areas</a:t>
            </a:r>
          </a:p>
        </p:txBody>
      </p:sp>
      <p:sp>
        <p:nvSpPr>
          <p:cNvPr id="4" name="Slide Number Placeholder 3">
            <a:extLst>
              <a:ext uri="{FF2B5EF4-FFF2-40B4-BE49-F238E27FC236}">
                <a16:creationId xmlns:a16="http://schemas.microsoft.com/office/drawing/2014/main" id="{818854AF-36DE-4F73-8B38-212030112B5D}"/>
              </a:ext>
            </a:extLst>
          </p:cNvPr>
          <p:cNvSpPr>
            <a:spLocks noGrp="1"/>
          </p:cNvSpPr>
          <p:nvPr>
            <p:ph type="sldNum" sz="quarter" idx="4"/>
          </p:nvPr>
        </p:nvSpPr>
        <p:spPr/>
        <p:txBody>
          <a:bodyPr/>
          <a:lstStyle/>
          <a:p>
            <a:fld id="{11EC18AE-5831-5845-B137-5B56E031790C}" type="slidenum">
              <a:rPr lang="en-US" smtClean="0"/>
              <a:pPr/>
              <a:t>5</a:t>
            </a:fld>
            <a:endParaRPr lang="en-US" dirty="0"/>
          </a:p>
        </p:txBody>
      </p:sp>
      <p:pic>
        <p:nvPicPr>
          <p:cNvPr id="1026" name="Picture 2">
            <a:extLst>
              <a:ext uri="{FF2B5EF4-FFF2-40B4-BE49-F238E27FC236}">
                <a16:creationId xmlns:a16="http://schemas.microsoft.com/office/drawing/2014/main" id="{2C8BE769-B42A-4D65-A5A7-C6F609CF6FDB}"/>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4900864" y="2093428"/>
            <a:ext cx="9729536" cy="59118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3B7D72-459B-48C1-86AE-A586D7C27987}"/>
              </a:ext>
            </a:extLst>
          </p:cNvPr>
          <p:cNvSpPr/>
          <p:nvPr/>
        </p:nvSpPr>
        <p:spPr>
          <a:xfrm>
            <a:off x="5199230" y="4328648"/>
            <a:ext cx="2052085" cy="1441429"/>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bg1"/>
                </a:solidFill>
              </a:rPr>
              <a:t>Workforce Challenge Areas</a:t>
            </a:r>
          </a:p>
        </p:txBody>
      </p:sp>
      <p:sp>
        <p:nvSpPr>
          <p:cNvPr id="6" name="Content Placeholder 2">
            <a:extLst>
              <a:ext uri="{FF2B5EF4-FFF2-40B4-BE49-F238E27FC236}">
                <a16:creationId xmlns:a16="http://schemas.microsoft.com/office/drawing/2014/main" id="{78E73800-471D-4FE5-BDD7-5D5850A39855}"/>
              </a:ext>
            </a:extLst>
          </p:cNvPr>
          <p:cNvSpPr txBox="1">
            <a:spLocks/>
          </p:cNvSpPr>
          <p:nvPr/>
        </p:nvSpPr>
        <p:spPr>
          <a:xfrm>
            <a:off x="366037" y="1620162"/>
            <a:ext cx="6229350" cy="2018103"/>
          </a:xfrm>
          <a:prstGeom prst="rect">
            <a:avLst/>
          </a:prstGeom>
        </p:spPr>
        <p:txBody>
          <a:bodyPr vert="horz" lIns="91440" tIns="45720" rIns="91440" bIns="45720" rtlCol="0" anchor="ctr">
            <a:noAutofit/>
          </a:bodyPr>
          <a:lstStyle>
            <a:lvl1pPr marL="548640" indent="-548640" algn="l" defTabSz="548640" rtl="0" eaLnBrk="1" latinLnBrk="0" hangingPunct="1">
              <a:lnSpc>
                <a:spcPct val="100000"/>
              </a:lnSpc>
              <a:spcBef>
                <a:spcPts val="720"/>
              </a:spcBef>
              <a:spcAft>
                <a:spcPts val="720"/>
              </a:spcAft>
              <a:buClr>
                <a:schemeClr val="tx2"/>
              </a:buClr>
              <a:buFont typeface="Wingdings" charset="2"/>
              <a:buChar char="§"/>
              <a:tabLst/>
              <a:defRPr sz="3200" b="0" kern="1200" baseline="0">
                <a:solidFill>
                  <a:schemeClr val="bg2">
                    <a:lumMod val="25000"/>
                  </a:schemeClr>
                </a:solidFill>
                <a:latin typeface="+mn-lt"/>
                <a:ea typeface="+mn-ea"/>
                <a:cs typeface="+mn-cs"/>
              </a:defRPr>
            </a:lvl1pPr>
            <a:lvl2pPr marL="822960" indent="-274320" algn="l" defTabSz="548640" rtl="0" eaLnBrk="1" latinLnBrk="0" hangingPunct="1">
              <a:lnSpc>
                <a:spcPct val="100000"/>
              </a:lnSpc>
              <a:spcBef>
                <a:spcPts val="200"/>
              </a:spcBef>
              <a:spcAft>
                <a:spcPts val="200"/>
              </a:spcAft>
              <a:buClr>
                <a:srgbClr val="EB095F"/>
              </a:buClr>
              <a:buFont typeface="Wingdings" charset="2"/>
              <a:buChar char="§"/>
              <a:tabLst/>
              <a:defRPr sz="2400" kern="1200" baseline="0">
                <a:solidFill>
                  <a:schemeClr val="bg2">
                    <a:lumMod val="25000"/>
                  </a:schemeClr>
                </a:solidFill>
                <a:latin typeface="Arial" charset="0"/>
                <a:ea typeface="+mn-ea"/>
                <a:cs typeface="+mn-cs"/>
              </a:defRPr>
            </a:lvl2pPr>
            <a:lvl3pPr marL="685800" indent="-228600" algn="l" defTabSz="550546" rtl="0" eaLnBrk="1" latinLnBrk="0" hangingPunct="1">
              <a:lnSpc>
                <a:spcPct val="100000"/>
              </a:lnSpc>
              <a:spcBef>
                <a:spcPts val="200"/>
              </a:spcBef>
              <a:spcAft>
                <a:spcPts val="200"/>
              </a:spcAft>
              <a:buClr>
                <a:srgbClr val="EB095F"/>
              </a:buClr>
              <a:buFont typeface="Lucida Grande"/>
              <a:buChar char="–"/>
              <a:defRPr sz="2160" kern="1200" baseline="0">
                <a:solidFill>
                  <a:schemeClr val="bg2">
                    <a:lumMod val="25000"/>
                  </a:schemeClr>
                </a:solidFill>
                <a:latin typeface="+mn-lt"/>
                <a:ea typeface="+mn-ea"/>
                <a:cs typeface="+mn-cs"/>
              </a:defRPr>
            </a:lvl3pPr>
            <a:lvl4pPr marL="914400" indent="-228600" algn="l" defTabSz="548640" rtl="0" eaLnBrk="1" latinLnBrk="0" hangingPunct="1">
              <a:lnSpc>
                <a:spcPct val="100000"/>
              </a:lnSpc>
              <a:spcBef>
                <a:spcPts val="200"/>
              </a:spcBef>
              <a:spcAft>
                <a:spcPts val="200"/>
              </a:spcAft>
              <a:buClr>
                <a:schemeClr val="tx2"/>
              </a:buClr>
              <a:buFont typeface="Arial"/>
              <a:buChar char="•"/>
              <a:tabLst/>
              <a:defRPr sz="1800" kern="1200">
                <a:solidFill>
                  <a:schemeClr val="bg2">
                    <a:lumMod val="25000"/>
                  </a:schemeClr>
                </a:solidFill>
                <a:latin typeface="+mn-lt"/>
                <a:ea typeface="+mn-ea"/>
                <a:cs typeface="+mn-cs"/>
              </a:defRPr>
            </a:lvl4pPr>
            <a:lvl5pPr marL="1143000" indent="-228600" algn="l" defTabSz="548640" rtl="0" eaLnBrk="1" latinLnBrk="0" hangingPunct="1">
              <a:lnSpc>
                <a:spcPct val="100000"/>
              </a:lnSpc>
              <a:spcBef>
                <a:spcPts val="200"/>
              </a:spcBef>
              <a:spcAft>
                <a:spcPts val="200"/>
              </a:spcAft>
              <a:buClr>
                <a:schemeClr val="tx2"/>
              </a:buClr>
              <a:buFont typeface="Arial" charset="0"/>
              <a:buChar char="•"/>
              <a:defRPr sz="1800" kern="1200" baseline="0">
                <a:solidFill>
                  <a:schemeClr val="bg2">
                    <a:lumMod val="25000"/>
                  </a:schemeClr>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spcBef>
                <a:spcPts val="0"/>
              </a:spcBef>
              <a:spcAft>
                <a:spcPts val="0"/>
              </a:spcAft>
            </a:pPr>
            <a:r>
              <a:rPr lang="en-US" sz="2600" dirty="0"/>
              <a:t>Plays are broken into 3 workforce challenge areas</a:t>
            </a:r>
          </a:p>
          <a:p>
            <a:pPr lvl="1">
              <a:spcBef>
                <a:spcPts val="0"/>
              </a:spcBef>
              <a:spcAft>
                <a:spcPts val="0"/>
              </a:spcAft>
            </a:pPr>
            <a:r>
              <a:rPr lang="en-US" sz="1800" dirty="0"/>
              <a:t>Creating an Environment </a:t>
            </a:r>
            <a:r>
              <a:rPr lang="en-US" sz="1800" dirty="0" smtClean="0"/>
              <a:t>that </a:t>
            </a:r>
            <a:r>
              <a:rPr lang="en-US" sz="1800" dirty="0"/>
              <a:t>Cultivates Talent</a:t>
            </a:r>
          </a:p>
          <a:p>
            <a:pPr lvl="1">
              <a:spcBef>
                <a:spcPts val="0"/>
              </a:spcBef>
              <a:spcAft>
                <a:spcPts val="0"/>
              </a:spcAft>
            </a:pPr>
            <a:r>
              <a:rPr lang="en-US" sz="1800" dirty="0"/>
              <a:t>Supporting Employee Growth</a:t>
            </a:r>
          </a:p>
          <a:p>
            <a:pPr lvl="1">
              <a:spcBef>
                <a:spcPts val="0"/>
              </a:spcBef>
              <a:spcAft>
                <a:spcPts val="0"/>
              </a:spcAft>
            </a:pPr>
            <a:r>
              <a:rPr lang="en-US" sz="1800" dirty="0"/>
              <a:t>Preparing to Meet Future Needs</a:t>
            </a:r>
          </a:p>
        </p:txBody>
      </p:sp>
      <p:sp>
        <p:nvSpPr>
          <p:cNvPr id="7" name="Rectangle 6">
            <a:extLst>
              <a:ext uri="{FF2B5EF4-FFF2-40B4-BE49-F238E27FC236}">
                <a16:creationId xmlns:a16="http://schemas.microsoft.com/office/drawing/2014/main" id="{C3693AA5-DFB8-42B0-A694-F8DD288FD380}"/>
              </a:ext>
            </a:extLst>
          </p:cNvPr>
          <p:cNvSpPr/>
          <p:nvPr/>
        </p:nvSpPr>
        <p:spPr>
          <a:xfrm>
            <a:off x="251106" y="1607600"/>
            <a:ext cx="5862615" cy="2018102"/>
          </a:xfrm>
          <a:prstGeom prst="rect">
            <a:avLst/>
          </a:prstGeom>
          <a:noFill/>
          <a:ln w="38100" cmpd="sng">
            <a:solidFill>
              <a:schemeClr val="accent5"/>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93266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5AEC-0AB3-4990-9F0D-77BBC811049C}"/>
              </a:ext>
            </a:extLst>
          </p:cNvPr>
          <p:cNvSpPr>
            <a:spLocks noGrp="1"/>
          </p:cNvSpPr>
          <p:nvPr>
            <p:ph type="title"/>
          </p:nvPr>
        </p:nvSpPr>
        <p:spPr>
          <a:xfrm>
            <a:off x="822960" y="279174"/>
            <a:ext cx="12984480" cy="859309"/>
          </a:xfrm>
        </p:spPr>
        <p:txBody>
          <a:bodyPr/>
          <a:lstStyle/>
          <a:p>
            <a:r>
              <a:rPr lang="en-US" dirty="0"/>
              <a:t>Needs Assessment</a:t>
            </a:r>
          </a:p>
        </p:txBody>
      </p:sp>
      <p:sp>
        <p:nvSpPr>
          <p:cNvPr id="3" name="Content Placeholder 2">
            <a:extLst>
              <a:ext uri="{FF2B5EF4-FFF2-40B4-BE49-F238E27FC236}">
                <a16:creationId xmlns:a16="http://schemas.microsoft.com/office/drawing/2014/main" id="{60433124-B5CB-466E-9BCB-A13EEC691363}"/>
              </a:ext>
            </a:extLst>
          </p:cNvPr>
          <p:cNvSpPr>
            <a:spLocks noGrp="1"/>
          </p:cNvSpPr>
          <p:nvPr>
            <p:ph sz="quarter" idx="11"/>
          </p:nvPr>
        </p:nvSpPr>
        <p:spPr>
          <a:xfrm>
            <a:off x="577776" y="3125470"/>
            <a:ext cx="4374708" cy="3251267"/>
          </a:xfrm>
        </p:spPr>
        <p:txBody>
          <a:bodyPr/>
          <a:lstStyle/>
          <a:p>
            <a:r>
              <a:rPr lang="en-US" sz="2400" b="0" dirty="0"/>
              <a:t>Airport leader or manager answers the questions to identify play(s) designed to help solve their specific talent cultivation challenges </a:t>
            </a:r>
          </a:p>
        </p:txBody>
      </p:sp>
      <p:sp>
        <p:nvSpPr>
          <p:cNvPr id="4" name="Slide Number Placeholder 3">
            <a:extLst>
              <a:ext uri="{FF2B5EF4-FFF2-40B4-BE49-F238E27FC236}">
                <a16:creationId xmlns:a16="http://schemas.microsoft.com/office/drawing/2014/main" id="{6A25DF16-F197-4245-B058-96B94066753D}"/>
              </a:ext>
            </a:extLst>
          </p:cNvPr>
          <p:cNvSpPr>
            <a:spLocks noGrp="1"/>
          </p:cNvSpPr>
          <p:nvPr>
            <p:ph type="sldNum" sz="quarter" idx="4"/>
          </p:nvPr>
        </p:nvSpPr>
        <p:spPr/>
        <p:txBody>
          <a:bodyPr/>
          <a:lstStyle/>
          <a:p>
            <a:fld id="{11EC18AE-5831-5845-B137-5B56E031790C}" type="slidenum">
              <a:rPr lang="en-US" smtClean="0"/>
              <a:pPr/>
              <a:t>6</a:t>
            </a:fld>
            <a:endParaRPr lang="en-US" dirty="0"/>
          </a:p>
        </p:txBody>
      </p:sp>
      <p:pic>
        <p:nvPicPr>
          <p:cNvPr id="6" name="Picture 5">
            <a:extLst>
              <a:ext uri="{FF2B5EF4-FFF2-40B4-BE49-F238E27FC236}">
                <a16:creationId xmlns:a16="http://schemas.microsoft.com/office/drawing/2014/main" id="{C67D43B9-EE6B-4DAB-8B10-B88B4F2131FB}"/>
              </a:ext>
            </a:extLst>
          </p:cNvPr>
          <p:cNvPicPr>
            <a:picLocks noChangeAspect="1"/>
          </p:cNvPicPr>
          <p:nvPr/>
        </p:nvPicPr>
        <p:blipFill>
          <a:blip r:embed="rId2"/>
          <a:stretch>
            <a:fillRect/>
          </a:stretch>
        </p:blipFill>
        <p:spPr>
          <a:xfrm>
            <a:off x="5344946" y="1902941"/>
            <a:ext cx="8375248" cy="5901395"/>
          </a:xfrm>
          <a:prstGeom prst="rect">
            <a:avLst/>
          </a:prstGeom>
        </p:spPr>
      </p:pic>
      <p:sp>
        <p:nvSpPr>
          <p:cNvPr id="7" name="Rectangle 6">
            <a:extLst>
              <a:ext uri="{FF2B5EF4-FFF2-40B4-BE49-F238E27FC236}">
                <a16:creationId xmlns:a16="http://schemas.microsoft.com/office/drawing/2014/main" id="{16EF6FB7-70F4-4DC9-8506-243B946D6F14}"/>
              </a:ext>
            </a:extLst>
          </p:cNvPr>
          <p:cNvSpPr/>
          <p:nvPr/>
        </p:nvSpPr>
        <p:spPr>
          <a:xfrm>
            <a:off x="696518" y="1047848"/>
            <a:ext cx="13110922" cy="830997"/>
          </a:xfrm>
          <a:prstGeom prst="rect">
            <a:avLst/>
          </a:prstGeom>
          <a:solidFill>
            <a:schemeClr val="accent6"/>
          </a:solidFill>
        </p:spPr>
        <p:txBody>
          <a:bodyPr wrap="square">
            <a:spAutoFit/>
          </a:bodyPr>
          <a:lstStyle/>
          <a:p>
            <a:r>
              <a:rPr lang="en-US" sz="2400" b="1" dirty="0">
                <a:solidFill>
                  <a:schemeClr val="bg1"/>
                </a:solidFill>
              </a:rPr>
              <a:t>Purpose: </a:t>
            </a:r>
            <a:r>
              <a:rPr lang="en-US" sz="2400" dirty="0">
                <a:solidFill>
                  <a:schemeClr val="bg1"/>
                </a:solidFill>
              </a:rPr>
              <a:t>Help airport leader or manager understand where the airport/organization has a need for improvement around talent cultivation</a:t>
            </a:r>
          </a:p>
        </p:txBody>
      </p:sp>
      <p:sp>
        <p:nvSpPr>
          <p:cNvPr id="8" name="Rectangle 7">
            <a:extLst>
              <a:ext uri="{FF2B5EF4-FFF2-40B4-BE49-F238E27FC236}">
                <a16:creationId xmlns:a16="http://schemas.microsoft.com/office/drawing/2014/main" id="{2DCB063C-F7A0-4AE6-98C2-121479FBE4EE}"/>
              </a:ext>
            </a:extLst>
          </p:cNvPr>
          <p:cNvSpPr/>
          <p:nvPr/>
        </p:nvSpPr>
        <p:spPr>
          <a:xfrm>
            <a:off x="409124" y="3014851"/>
            <a:ext cx="4712011" cy="2199898"/>
          </a:xfrm>
          <a:prstGeom prst="rect">
            <a:avLst/>
          </a:prstGeom>
          <a:noFill/>
          <a:ln w="38100" cmpd="sng">
            <a:solidFill>
              <a:schemeClr val="accent5"/>
            </a:solid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45822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8CA3-3ADC-4ED6-9D08-894A46291AEA}"/>
              </a:ext>
            </a:extLst>
          </p:cNvPr>
          <p:cNvSpPr>
            <a:spLocks noGrp="1"/>
          </p:cNvSpPr>
          <p:nvPr>
            <p:ph type="title"/>
          </p:nvPr>
        </p:nvSpPr>
        <p:spPr>
          <a:solidFill>
            <a:schemeClr val="accent3"/>
          </a:solidFill>
        </p:spPr>
        <p:txBody>
          <a:bodyPr/>
          <a:lstStyle/>
          <a:p>
            <a:r>
              <a:rPr lang="en-US" dirty="0">
                <a:solidFill>
                  <a:schemeClr val="bg1"/>
                </a:solidFill>
              </a:rPr>
              <a:t>Plays: Creating an Environment </a:t>
            </a:r>
            <a:r>
              <a:rPr lang="en-US" dirty="0" smtClean="0">
                <a:solidFill>
                  <a:schemeClr val="bg1"/>
                </a:solidFill>
              </a:rPr>
              <a:t>That </a:t>
            </a:r>
            <a:r>
              <a:rPr lang="en-US" dirty="0">
                <a:solidFill>
                  <a:schemeClr val="bg1"/>
                </a:solidFill>
              </a:rPr>
              <a:t>Cultivates Talent</a:t>
            </a:r>
          </a:p>
        </p:txBody>
      </p:sp>
      <p:sp>
        <p:nvSpPr>
          <p:cNvPr id="4" name="Slide Number Placeholder 3">
            <a:extLst>
              <a:ext uri="{FF2B5EF4-FFF2-40B4-BE49-F238E27FC236}">
                <a16:creationId xmlns:a16="http://schemas.microsoft.com/office/drawing/2014/main" id="{6006886B-DDC3-4949-A8CF-50AEED2DE3B7}"/>
              </a:ext>
            </a:extLst>
          </p:cNvPr>
          <p:cNvSpPr>
            <a:spLocks noGrp="1"/>
          </p:cNvSpPr>
          <p:nvPr>
            <p:ph type="sldNum" sz="quarter" idx="4"/>
          </p:nvPr>
        </p:nvSpPr>
        <p:spPr/>
        <p:txBody>
          <a:bodyPr/>
          <a:lstStyle/>
          <a:p>
            <a:fld id="{11EC18AE-5831-5845-B137-5B56E031790C}" type="slidenum">
              <a:rPr lang="en-US" smtClean="0"/>
              <a:pPr/>
              <a:t>7</a:t>
            </a:fld>
            <a:endParaRPr lang="en-US" dirty="0"/>
          </a:p>
        </p:txBody>
      </p:sp>
      <p:graphicFrame>
        <p:nvGraphicFramePr>
          <p:cNvPr id="6" name="Table 5">
            <a:extLst>
              <a:ext uri="{FF2B5EF4-FFF2-40B4-BE49-F238E27FC236}">
                <a16:creationId xmlns:a16="http://schemas.microsoft.com/office/drawing/2014/main" id="{8EE6EEEA-7377-4FA0-8D24-8CCF6896233A}"/>
              </a:ext>
            </a:extLst>
          </p:cNvPr>
          <p:cNvGraphicFramePr>
            <a:graphicFrameLocks noGrp="1"/>
          </p:cNvGraphicFramePr>
          <p:nvPr>
            <p:extLst>
              <p:ext uri="{D42A27DB-BD31-4B8C-83A1-F6EECF244321}">
                <p14:modId xmlns:p14="http://schemas.microsoft.com/office/powerpoint/2010/main" val="4292289263"/>
              </p:ext>
            </p:extLst>
          </p:nvPr>
        </p:nvGraphicFramePr>
        <p:xfrm>
          <a:off x="1532472" y="2059540"/>
          <a:ext cx="11748303" cy="5404752"/>
        </p:xfrm>
        <a:graphic>
          <a:graphicData uri="http://schemas.openxmlformats.org/drawingml/2006/table">
            <a:tbl>
              <a:tblPr firstRow="1" firstCol="1" bandRow="1"/>
              <a:tblGrid>
                <a:gridCol w="4976466">
                  <a:extLst>
                    <a:ext uri="{9D8B030D-6E8A-4147-A177-3AD203B41FA5}">
                      <a16:colId xmlns:a16="http://schemas.microsoft.com/office/drawing/2014/main" val="124050871"/>
                    </a:ext>
                  </a:extLst>
                </a:gridCol>
                <a:gridCol w="6771837">
                  <a:extLst>
                    <a:ext uri="{9D8B030D-6E8A-4147-A177-3AD203B41FA5}">
                      <a16:colId xmlns:a16="http://schemas.microsoft.com/office/drawing/2014/main" val="274760913"/>
                    </a:ext>
                  </a:extLst>
                </a:gridCol>
              </a:tblGrid>
              <a:tr h="306570">
                <a:tc>
                  <a:txBody>
                    <a:bodyPr/>
                    <a:lstStyle/>
                    <a:p>
                      <a:pPr marL="0" marR="0" algn="ctr">
                        <a:lnSpc>
                          <a:spcPct val="115000"/>
                        </a:lnSpc>
                        <a:spcBef>
                          <a:spcPts val="0"/>
                        </a:spcBef>
                        <a:spcAft>
                          <a:spcPts val="0"/>
                        </a:spcAft>
                      </a:pPr>
                      <a:r>
                        <a:rPr lang="en-US" sz="1600" b="1" dirty="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Play</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AA"/>
                    </a:solidFill>
                  </a:tcPr>
                </a:tc>
                <a:tc>
                  <a:txBody>
                    <a:bodyPr/>
                    <a:lstStyle/>
                    <a:p>
                      <a:pPr marL="0" marR="0" algn="ctr">
                        <a:lnSpc>
                          <a:spcPct val="115000"/>
                        </a:lnSpc>
                        <a:spcBef>
                          <a:spcPts val="0"/>
                        </a:spcBef>
                        <a:spcAft>
                          <a:spcPts val="0"/>
                        </a:spcAft>
                      </a:pPr>
                      <a:r>
                        <a:rPr lang="en-US" sz="1600" b="1" dirty="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Overview</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AA"/>
                    </a:solidFill>
                  </a:tcPr>
                </a:tc>
                <a:extLst>
                  <a:ext uri="{0D108BD9-81ED-4DB2-BD59-A6C34878D82A}">
                    <a16:rowId xmlns:a16="http://schemas.microsoft.com/office/drawing/2014/main" val="1718563407"/>
                  </a:ext>
                </a:extLst>
              </a:tr>
              <a:tr h="1179426">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Implement cross-functional group sessions to promote organization-wide knowledge sharing</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A cross-functional group session can enhance employee retention by providing employees with an opportunity to develop relationships, learn from their colleagues, and get guidance regarding problems they are encountering at work, which in turn helps them perform better and accomplish tasks more efficiently.</a:t>
                      </a: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08920"/>
                  </a:ext>
                </a:extLst>
              </a:tr>
              <a:tr h="838306">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Host “learning moments” forums to share lessons learned</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Learning moments forums can be described as formally organized and structured discussions in which employees share something they learned, a best practice they developed, or skills they utilized to accomplish a difficult goal.</a:t>
                      </a: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604724"/>
                  </a:ext>
                </a:extLst>
              </a:tr>
              <a:tr h="838306">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Facilitate Think Tank forums to promote innovation</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“Think Tank” forums are useful for encouraging innovation amongst employees and allowing employees to have their voices heard in decision-making processes, both of which help increase employee engagement and satisfaction.</a:t>
                      </a: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586819"/>
                  </a:ext>
                </a:extLst>
              </a:tr>
              <a:tr h="838306">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Conduct group visioning sessions with employees to outline shared values and goals</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Group visioning sessions may be described as formally organized gatherings of employees with the purpose of establishing goals to work towards as a team and values to uphold in pursuit of these goals.</a:t>
                      </a: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696039"/>
                  </a:ext>
                </a:extLst>
              </a:tr>
              <a:tr h="667746">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Conduct employee purse surveys to understand employee attitudes about work</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Employee pulse surveys can provide airport managers with an easy and cost-effective way to track their employees’ attitudes throughout the year.</a:t>
                      </a: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02328"/>
                  </a:ext>
                </a:extLst>
              </a:tr>
              <a:tr h="667746">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Articulate a peer-nominated employee recognition approach to honor work successes</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An employee recognition program is a system used to acknowledge individuals who go above and beyond when performing their job duties and deserve to have their work successes celebrated.</a:t>
                      </a:r>
                    </a:p>
                  </a:txBody>
                  <a:tcPr marL="60674" marR="606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805762"/>
                  </a:ext>
                </a:extLst>
              </a:tr>
            </a:tbl>
          </a:graphicData>
        </a:graphic>
      </p:graphicFrame>
    </p:spTree>
    <p:extLst>
      <p:ext uri="{BB962C8B-B14F-4D97-AF65-F5344CB8AC3E}">
        <p14:creationId xmlns:p14="http://schemas.microsoft.com/office/powerpoint/2010/main" val="329247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8CA3-3ADC-4ED6-9D08-894A46291AEA}"/>
              </a:ext>
            </a:extLst>
          </p:cNvPr>
          <p:cNvSpPr>
            <a:spLocks noGrp="1"/>
          </p:cNvSpPr>
          <p:nvPr>
            <p:ph type="title"/>
          </p:nvPr>
        </p:nvSpPr>
        <p:spPr>
          <a:solidFill>
            <a:schemeClr val="accent4"/>
          </a:solidFill>
        </p:spPr>
        <p:txBody>
          <a:bodyPr/>
          <a:lstStyle/>
          <a:p>
            <a:r>
              <a:rPr lang="en-US" dirty="0">
                <a:solidFill>
                  <a:schemeClr val="bg1"/>
                </a:solidFill>
              </a:rPr>
              <a:t>Plays: Supporting Employee Growth</a:t>
            </a:r>
          </a:p>
        </p:txBody>
      </p:sp>
      <p:sp>
        <p:nvSpPr>
          <p:cNvPr id="4" name="Slide Number Placeholder 3">
            <a:extLst>
              <a:ext uri="{FF2B5EF4-FFF2-40B4-BE49-F238E27FC236}">
                <a16:creationId xmlns:a16="http://schemas.microsoft.com/office/drawing/2014/main" id="{6006886B-DDC3-4949-A8CF-50AEED2DE3B7}"/>
              </a:ext>
            </a:extLst>
          </p:cNvPr>
          <p:cNvSpPr>
            <a:spLocks noGrp="1"/>
          </p:cNvSpPr>
          <p:nvPr>
            <p:ph type="sldNum" sz="quarter" idx="4"/>
          </p:nvPr>
        </p:nvSpPr>
        <p:spPr/>
        <p:txBody>
          <a:bodyPr/>
          <a:lstStyle/>
          <a:p>
            <a:fld id="{11EC18AE-5831-5845-B137-5B56E031790C}" type="slidenum">
              <a:rPr lang="en-US" smtClean="0"/>
              <a:pPr/>
              <a:t>8</a:t>
            </a:fld>
            <a:endParaRPr lang="en-US" dirty="0"/>
          </a:p>
        </p:txBody>
      </p:sp>
      <p:graphicFrame>
        <p:nvGraphicFramePr>
          <p:cNvPr id="5" name="Table 4">
            <a:extLst>
              <a:ext uri="{FF2B5EF4-FFF2-40B4-BE49-F238E27FC236}">
                <a16:creationId xmlns:a16="http://schemas.microsoft.com/office/drawing/2014/main" id="{5A819AD7-5755-499F-B9D5-7323FD421973}"/>
              </a:ext>
            </a:extLst>
          </p:cNvPr>
          <p:cNvGraphicFramePr>
            <a:graphicFrameLocks noGrp="1"/>
          </p:cNvGraphicFramePr>
          <p:nvPr>
            <p:extLst>
              <p:ext uri="{D42A27DB-BD31-4B8C-83A1-F6EECF244321}">
                <p14:modId xmlns:p14="http://schemas.microsoft.com/office/powerpoint/2010/main" val="3843565588"/>
              </p:ext>
            </p:extLst>
          </p:nvPr>
        </p:nvGraphicFramePr>
        <p:xfrm>
          <a:off x="1169043" y="2012453"/>
          <a:ext cx="12199716" cy="5595967"/>
        </p:xfrm>
        <a:graphic>
          <a:graphicData uri="http://schemas.openxmlformats.org/drawingml/2006/table">
            <a:tbl>
              <a:tblPr firstRow="1" firstCol="1" bandRow="1"/>
              <a:tblGrid>
                <a:gridCol w="5173417">
                  <a:extLst>
                    <a:ext uri="{9D8B030D-6E8A-4147-A177-3AD203B41FA5}">
                      <a16:colId xmlns:a16="http://schemas.microsoft.com/office/drawing/2014/main" val="376652889"/>
                    </a:ext>
                  </a:extLst>
                </a:gridCol>
                <a:gridCol w="7026299">
                  <a:extLst>
                    <a:ext uri="{9D8B030D-6E8A-4147-A177-3AD203B41FA5}">
                      <a16:colId xmlns:a16="http://schemas.microsoft.com/office/drawing/2014/main" val="718990013"/>
                    </a:ext>
                  </a:extLst>
                </a:gridCol>
              </a:tblGrid>
              <a:tr h="290909">
                <a:tc>
                  <a:txBody>
                    <a:bodyPr/>
                    <a:lstStyle/>
                    <a:p>
                      <a:pPr marL="0" marR="0" algn="ctr">
                        <a:lnSpc>
                          <a:spcPct val="115000"/>
                        </a:lnSpc>
                        <a:spcBef>
                          <a:spcPts val="0"/>
                        </a:spcBef>
                        <a:spcAft>
                          <a:spcPts val="600"/>
                        </a:spcAft>
                      </a:pPr>
                      <a:r>
                        <a:rPr lang="en-US" sz="1600" b="1" dirty="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Play</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49897" marR="49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38B"/>
                      </a:solidFill>
                      <a:prstDash val="solid"/>
                      <a:round/>
                      <a:headEnd type="none" w="med" len="med"/>
                      <a:tailEnd type="none" w="med" len="med"/>
                    </a:lnB>
                    <a:solidFill>
                      <a:srgbClr val="69C14C"/>
                    </a:solidFill>
                  </a:tcPr>
                </a:tc>
                <a:tc>
                  <a:txBody>
                    <a:bodyPr/>
                    <a:lstStyle/>
                    <a:p>
                      <a:pPr marL="0" marR="0" algn="ctr">
                        <a:lnSpc>
                          <a:spcPct val="115000"/>
                        </a:lnSpc>
                        <a:spcBef>
                          <a:spcPts val="0"/>
                        </a:spcBef>
                        <a:spcAft>
                          <a:spcPts val="600"/>
                        </a:spcAft>
                      </a:pPr>
                      <a:r>
                        <a:rPr lang="en-US" sz="1600" b="1" dirty="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Overview</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49897" marR="49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C14C"/>
                    </a:solidFill>
                  </a:tcPr>
                </a:tc>
                <a:extLst>
                  <a:ext uri="{0D108BD9-81ED-4DB2-BD59-A6C34878D82A}">
                    <a16:rowId xmlns:a16="http://schemas.microsoft.com/office/drawing/2014/main" val="218466124"/>
                  </a:ext>
                </a:extLst>
              </a:tr>
              <a:tr h="689412">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Provide job shadowing opportunities to broaden employee skills</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49897" marR="49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38B"/>
                      </a:solidFill>
                      <a:prstDash val="solid"/>
                      <a:round/>
                      <a:headEnd type="none" w="med" len="med"/>
                      <a:tailEnd type="none" w="med" len="med"/>
                    </a:lnT>
                    <a:lnB w="12700" cap="flat" cmpd="sng" algn="ctr">
                      <a:solidFill>
                        <a:srgbClr val="00538B"/>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Job shadowing provides employees the opportunity to learn about and observe the responsibilities and interactions of different jobs within the airport without transitioning from their current role.</a:t>
                      </a:r>
                    </a:p>
                  </a:txBody>
                  <a:tcPr marL="49897" marR="49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38B"/>
                      </a:solidFill>
                      <a:prstDash val="solid"/>
                      <a:round/>
                      <a:headEnd type="none" w="med" len="med"/>
                      <a:tailEnd type="none" w="med" len="med"/>
                    </a:lnB>
                  </a:tcPr>
                </a:tc>
                <a:extLst>
                  <a:ext uri="{0D108BD9-81ED-4DB2-BD59-A6C34878D82A}">
                    <a16:rowId xmlns:a16="http://schemas.microsoft.com/office/drawing/2014/main" val="1678882305"/>
                  </a:ext>
                </a:extLst>
              </a:tr>
              <a:tr h="689412">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Facilitate reciprocal mentoring opportunities to increase employee capabilities</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49897" marR="49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38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Facilitating a reciprocal mentoring program is a cost-effective strategy for encouraging collaborative learning within the airport and provides employees with opportunities to engage with and learn from their colleagues.</a:t>
                      </a:r>
                    </a:p>
                  </a:txBody>
                  <a:tcPr marL="49897" marR="49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38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2969869"/>
                  </a:ext>
                </a:extLst>
              </a:tr>
              <a:tr h="1250478">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Guide employees in pursuing relevant training or certifications to improve their skills</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49897" marR="49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38B"/>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Managers may be able to generate a list of acceptable training opportunities for employees by consulting with the HR department or training personnel, discussing possible opportunities with other department managers, inquiring about any opportunities offered by organizations such as the AAAE or </a:t>
                      </a:r>
                      <a:r>
                        <a:rPr lang="en-US" sz="1400" dirty="0" smtClean="0">
                          <a:effectLst/>
                          <a:latin typeface="Arial" panose="020B0604020202020204" pitchFamily="34" charset="0"/>
                          <a:ea typeface="MS PGothic" panose="020B0600070205080204" pitchFamily="34" charset="-128"/>
                          <a:cs typeface="Times New Roman" panose="02020603050405020304" pitchFamily="18" charset="0"/>
                        </a:rPr>
                        <a:t>ACI–NA, </a:t>
                      </a:r>
                      <a:r>
                        <a:rPr lang="en-US" sz="1400" dirty="0">
                          <a:effectLst/>
                          <a:latin typeface="Arial" panose="020B0604020202020204" pitchFamily="34" charset="0"/>
                          <a:ea typeface="MS PGothic" panose="020B0600070205080204" pitchFamily="34" charset="-128"/>
                          <a:cs typeface="Times New Roman" panose="02020603050405020304" pitchFamily="18" charset="0"/>
                        </a:rPr>
                        <a:t>and searching the internet for any relevant programs.</a:t>
                      </a:r>
                    </a:p>
                  </a:txBody>
                  <a:tcPr marL="49897" marR="49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38B"/>
                      </a:solidFill>
                      <a:prstDash val="solid"/>
                      <a:round/>
                      <a:headEnd type="none" w="med" len="med"/>
                      <a:tailEnd type="none" w="med" len="med"/>
                    </a:lnB>
                  </a:tcPr>
                </a:tc>
                <a:extLst>
                  <a:ext uri="{0D108BD9-81ED-4DB2-BD59-A6C34878D82A}">
                    <a16:rowId xmlns:a16="http://schemas.microsoft.com/office/drawing/2014/main" val="800603539"/>
                  </a:ext>
                </a:extLst>
              </a:tr>
              <a:tr h="689412">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Conduct constructive feedback sessions for leaders to promote consistency across employees</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49897" marR="49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38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Constructive feedback involves using facts (versus opinions) to support appraisals of employees’ performance, describing the impact of employees’ actions, and providing guidance for future behavior.</a:t>
                      </a:r>
                    </a:p>
                  </a:txBody>
                  <a:tcPr marL="49897" marR="49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38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362905"/>
                  </a:ext>
                </a:extLst>
              </a:tr>
              <a:tr h="1110212">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Share sources for publicly available developmental opportunities to promote growth</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49897" marR="49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38B"/>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Providing employees with resources that may aid in their personal and professional development (e.g., online training materials, magazine subscriptions, research articles, conference or workshop materials) is a cost-effective way to encourage their skill-building and knowledge growth and to support a knowledge-sharing culture.</a:t>
                      </a:r>
                    </a:p>
                  </a:txBody>
                  <a:tcPr marL="49897" marR="49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38B"/>
                      </a:solidFill>
                      <a:prstDash val="solid"/>
                      <a:round/>
                      <a:headEnd type="none" w="med" len="med"/>
                      <a:tailEnd type="none" w="med" len="med"/>
                    </a:lnB>
                  </a:tcPr>
                </a:tc>
                <a:extLst>
                  <a:ext uri="{0D108BD9-81ED-4DB2-BD59-A6C34878D82A}">
                    <a16:rowId xmlns:a16="http://schemas.microsoft.com/office/drawing/2014/main" val="2637639633"/>
                  </a:ext>
                </a:extLst>
              </a:tr>
              <a:tr h="689412">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Facilitate career path discussions to share career development opportunities with employees</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49897" marR="49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38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A career path is a sequence of different jobs that an employee can progress through within an organization, which can guide them and provide an understanding regarding how to reach their overall career goals.</a:t>
                      </a:r>
                    </a:p>
                  </a:txBody>
                  <a:tcPr marL="49897" marR="49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38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914986"/>
                  </a:ext>
                </a:extLst>
              </a:tr>
            </a:tbl>
          </a:graphicData>
        </a:graphic>
      </p:graphicFrame>
    </p:spTree>
    <p:extLst>
      <p:ext uri="{BB962C8B-B14F-4D97-AF65-F5344CB8AC3E}">
        <p14:creationId xmlns:p14="http://schemas.microsoft.com/office/powerpoint/2010/main" val="185335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8CA3-3ADC-4ED6-9D08-894A46291AEA}"/>
              </a:ext>
            </a:extLst>
          </p:cNvPr>
          <p:cNvSpPr>
            <a:spLocks noGrp="1"/>
          </p:cNvSpPr>
          <p:nvPr>
            <p:ph type="title"/>
          </p:nvPr>
        </p:nvSpPr>
        <p:spPr>
          <a:solidFill>
            <a:schemeClr val="accent5"/>
          </a:solidFill>
        </p:spPr>
        <p:txBody>
          <a:bodyPr/>
          <a:lstStyle/>
          <a:p>
            <a:r>
              <a:rPr lang="en-US" dirty="0">
                <a:solidFill>
                  <a:schemeClr val="bg1"/>
                </a:solidFill>
              </a:rPr>
              <a:t>Plays: Preparing to Meet Future Needs</a:t>
            </a:r>
          </a:p>
        </p:txBody>
      </p:sp>
      <p:sp>
        <p:nvSpPr>
          <p:cNvPr id="4" name="Slide Number Placeholder 3">
            <a:extLst>
              <a:ext uri="{FF2B5EF4-FFF2-40B4-BE49-F238E27FC236}">
                <a16:creationId xmlns:a16="http://schemas.microsoft.com/office/drawing/2014/main" id="{6006886B-DDC3-4949-A8CF-50AEED2DE3B7}"/>
              </a:ext>
            </a:extLst>
          </p:cNvPr>
          <p:cNvSpPr>
            <a:spLocks noGrp="1"/>
          </p:cNvSpPr>
          <p:nvPr>
            <p:ph type="sldNum" sz="quarter" idx="4"/>
          </p:nvPr>
        </p:nvSpPr>
        <p:spPr/>
        <p:txBody>
          <a:bodyPr/>
          <a:lstStyle/>
          <a:p>
            <a:fld id="{11EC18AE-5831-5845-B137-5B56E031790C}" type="slidenum">
              <a:rPr lang="en-US" smtClean="0"/>
              <a:pPr/>
              <a:t>9</a:t>
            </a:fld>
            <a:endParaRPr lang="en-US" dirty="0"/>
          </a:p>
        </p:txBody>
      </p:sp>
      <p:graphicFrame>
        <p:nvGraphicFramePr>
          <p:cNvPr id="5" name="Table 4">
            <a:extLst>
              <a:ext uri="{FF2B5EF4-FFF2-40B4-BE49-F238E27FC236}">
                <a16:creationId xmlns:a16="http://schemas.microsoft.com/office/drawing/2014/main" id="{2FA4A307-C152-47A1-B7AB-D1BEB3935B22}"/>
              </a:ext>
            </a:extLst>
          </p:cNvPr>
          <p:cNvGraphicFramePr>
            <a:graphicFrameLocks noGrp="1"/>
          </p:cNvGraphicFramePr>
          <p:nvPr>
            <p:extLst>
              <p:ext uri="{D42A27DB-BD31-4B8C-83A1-F6EECF244321}">
                <p14:modId xmlns:p14="http://schemas.microsoft.com/office/powerpoint/2010/main" val="297393114"/>
              </p:ext>
            </p:extLst>
          </p:nvPr>
        </p:nvGraphicFramePr>
        <p:xfrm>
          <a:off x="1504709" y="1993511"/>
          <a:ext cx="11620982" cy="5643210"/>
        </p:xfrm>
        <a:graphic>
          <a:graphicData uri="http://schemas.openxmlformats.org/drawingml/2006/table">
            <a:tbl>
              <a:tblPr firstRow="1" firstCol="1" bandRow="1"/>
              <a:tblGrid>
                <a:gridCol w="5468451">
                  <a:extLst>
                    <a:ext uri="{9D8B030D-6E8A-4147-A177-3AD203B41FA5}">
                      <a16:colId xmlns:a16="http://schemas.microsoft.com/office/drawing/2014/main" val="3084268726"/>
                    </a:ext>
                  </a:extLst>
                </a:gridCol>
                <a:gridCol w="6152531">
                  <a:extLst>
                    <a:ext uri="{9D8B030D-6E8A-4147-A177-3AD203B41FA5}">
                      <a16:colId xmlns:a16="http://schemas.microsoft.com/office/drawing/2014/main" val="4288876286"/>
                    </a:ext>
                  </a:extLst>
                </a:gridCol>
              </a:tblGrid>
              <a:tr h="367724">
                <a:tc>
                  <a:txBody>
                    <a:bodyPr/>
                    <a:lstStyle/>
                    <a:p>
                      <a:pPr marL="0" marR="0" algn="ctr">
                        <a:lnSpc>
                          <a:spcPct val="115000"/>
                        </a:lnSpc>
                        <a:spcBef>
                          <a:spcPts val="0"/>
                        </a:spcBef>
                        <a:spcAft>
                          <a:spcPts val="600"/>
                        </a:spcAft>
                      </a:pPr>
                      <a:r>
                        <a:rPr lang="en-US" sz="1600" b="1" dirty="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Play</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51148" marR="51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38B"/>
                      </a:solidFill>
                      <a:prstDash val="solid"/>
                      <a:round/>
                      <a:headEnd type="none" w="med" len="med"/>
                      <a:tailEnd type="none" w="med" len="med"/>
                    </a:lnB>
                    <a:solidFill>
                      <a:srgbClr val="F29934"/>
                    </a:solidFill>
                  </a:tcPr>
                </a:tc>
                <a:tc>
                  <a:txBody>
                    <a:bodyPr/>
                    <a:lstStyle/>
                    <a:p>
                      <a:pPr marL="0" marR="0" algn="ctr">
                        <a:lnSpc>
                          <a:spcPct val="115000"/>
                        </a:lnSpc>
                        <a:spcBef>
                          <a:spcPts val="0"/>
                        </a:spcBef>
                        <a:spcAft>
                          <a:spcPts val="600"/>
                        </a:spcAft>
                      </a:pPr>
                      <a:r>
                        <a:rPr lang="en-US" sz="1600" b="1" dirty="0">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Overview</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51148" marR="51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9934"/>
                    </a:solidFill>
                  </a:tcPr>
                </a:tc>
                <a:extLst>
                  <a:ext uri="{0D108BD9-81ED-4DB2-BD59-A6C34878D82A}">
                    <a16:rowId xmlns:a16="http://schemas.microsoft.com/office/drawing/2014/main" val="2095286166"/>
                  </a:ext>
                </a:extLst>
              </a:tr>
              <a:tr h="1281835">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Create partnership opportunities for airport leaders to engage with academic programs</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51148" marR="5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38B"/>
                      </a:solidFill>
                      <a:prstDash val="solid"/>
                      <a:round/>
                      <a:headEnd type="none" w="med" len="med"/>
                      <a:tailEnd type="none" w="med" len="med"/>
                    </a:lnT>
                    <a:lnB w="12700" cap="flat" cmpd="sng" algn="ctr">
                      <a:solidFill>
                        <a:srgbClr val="00538B"/>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Fostering relationships and partnership opportunities with academic programs can help create a pipeline for new talent in the airport, resolve the learning gaps that new employees may have when first entering the airport industry after completing their education, and provide current airport employees an avenue to continue their education.</a:t>
                      </a:r>
                    </a:p>
                  </a:txBody>
                  <a:tcPr marL="51148" marR="5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38B"/>
                      </a:solidFill>
                      <a:prstDash val="solid"/>
                      <a:round/>
                      <a:headEnd type="none" w="med" len="med"/>
                      <a:tailEnd type="none" w="med" len="med"/>
                    </a:lnB>
                  </a:tcPr>
                </a:tc>
                <a:extLst>
                  <a:ext uri="{0D108BD9-81ED-4DB2-BD59-A6C34878D82A}">
                    <a16:rowId xmlns:a16="http://schemas.microsoft.com/office/drawing/2014/main" val="431785019"/>
                  </a:ext>
                </a:extLst>
              </a:tr>
              <a:tr h="850484">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Conduct “stay interviews” to learn from employees and improve employee retention</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51148" marR="5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38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Stay interviews should be conducted during an employee’s tenure at the airport to help managers better understand what makes employees remain at the organization and what factors might cause them to leave.</a:t>
                      </a:r>
                    </a:p>
                  </a:txBody>
                  <a:tcPr marL="51148" marR="5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38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485364"/>
                  </a:ext>
                </a:extLst>
              </a:tr>
              <a:tr h="1425619">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Design internal internship opportunities to prepare future talent</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51148" marR="5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b="0" i="0" kern="1200" dirty="0">
                          <a:solidFill>
                            <a:schemeClr val="tx1"/>
                          </a:solidFill>
                          <a:effectLst/>
                          <a:latin typeface="+mn-lt"/>
                          <a:ea typeface="+mn-ea"/>
                          <a:cs typeface="+mn-cs"/>
                        </a:rPr>
                        <a:t>Internal internships are opportunities in which employees work in a different position and/or functional area for a fixed period (e.g.,1-3 months, full year) with the purpose of developing their knowledge, skills, and abilities (KSAs). Employees who participate in internships can gain exposure to other career paths and pursue their career goals and aspirations.</a:t>
                      </a:r>
                      <a:endParaRPr lang="en-US" sz="1000" dirty="0">
                        <a:effectLst/>
                        <a:latin typeface="Arial" panose="020B0604020202020204" pitchFamily="34" charset="0"/>
                        <a:ea typeface="MS PGothic" panose="020B0600070205080204" pitchFamily="34" charset="-128"/>
                        <a:cs typeface="Times New Roman" panose="02020603050405020304" pitchFamily="18" charset="0"/>
                      </a:endParaRPr>
                    </a:p>
                  </a:txBody>
                  <a:tcPr marL="51148" marR="5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593345"/>
                  </a:ext>
                </a:extLst>
              </a:tr>
              <a:tr h="706700">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Create a personal career narrative to share work experiences with employees</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51148" marR="5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A personal career narrative is a short description of why individuals selected their career or field, how they have progressed in their career, and their short- and long-term goals.</a:t>
                      </a:r>
                    </a:p>
                  </a:txBody>
                  <a:tcPr marL="51148" marR="5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915980"/>
                  </a:ext>
                </a:extLst>
              </a:tr>
              <a:tr h="850484">
                <a:tc>
                  <a:txBody>
                    <a:bodyPr/>
                    <a:lstStyle/>
                    <a:p>
                      <a:pPr marL="0" marR="0" algn="l">
                        <a:lnSpc>
                          <a:spcPct val="115000"/>
                        </a:lnSpc>
                        <a:spcBef>
                          <a:spcPts val="0"/>
                        </a:spcBef>
                        <a:spcAft>
                          <a:spcPts val="600"/>
                        </a:spcAft>
                      </a:pPr>
                      <a:r>
                        <a:rPr lang="en-US" sz="1400" b="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Conduct futuring workshops to understand future workforce needs</a:t>
                      </a:r>
                      <a:endParaRPr lang="en-US" sz="1400" dirty="0">
                        <a:effectLst/>
                        <a:latin typeface="Arial" panose="020B0604020202020204" pitchFamily="34" charset="0"/>
                        <a:ea typeface="MS PGothic" panose="020B0600070205080204" pitchFamily="34" charset="-128"/>
                        <a:cs typeface="Times New Roman" panose="02020603050405020304" pitchFamily="18" charset="0"/>
                      </a:endParaRPr>
                    </a:p>
                  </a:txBody>
                  <a:tcPr marL="51148" marR="5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600"/>
                        </a:spcAft>
                      </a:pPr>
                      <a:r>
                        <a:rPr lang="en-US" sz="1400" dirty="0">
                          <a:effectLst/>
                          <a:latin typeface="Arial" panose="020B0604020202020204" pitchFamily="34" charset="0"/>
                          <a:ea typeface="MS PGothic" panose="020B0600070205080204" pitchFamily="34" charset="-128"/>
                          <a:cs typeface="Times New Roman" panose="02020603050405020304" pitchFamily="18" charset="0"/>
                        </a:rPr>
                        <a:t>A futuring workshop involves a thought exercise in which managers, key stakeholders, and employees describe the current trends and demands for the specific airport or the airport industry that will impact workforce needs in the future.</a:t>
                      </a:r>
                    </a:p>
                  </a:txBody>
                  <a:tcPr marL="51148" marR="51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184174"/>
                  </a:ext>
                </a:extLst>
              </a:tr>
            </a:tbl>
          </a:graphicData>
        </a:graphic>
      </p:graphicFrame>
    </p:spTree>
    <p:extLst>
      <p:ext uri="{BB962C8B-B14F-4D97-AF65-F5344CB8AC3E}">
        <p14:creationId xmlns:p14="http://schemas.microsoft.com/office/powerpoint/2010/main" val="2784373437"/>
      </p:ext>
    </p:extLst>
  </p:cSld>
  <p:clrMapOvr>
    <a:masterClrMapping/>
  </p:clrMapOvr>
</p:sld>
</file>

<file path=ppt/theme/theme1.xml><?xml version="1.0" encoding="utf-8"?>
<a:theme xmlns:a="http://schemas.openxmlformats.org/drawingml/2006/main" name="ICF_Master_2017">
  <a:themeElements>
    <a:clrScheme name="ICF 2017">
      <a:dk1>
        <a:srgbClr val="000000"/>
      </a:dk1>
      <a:lt1>
        <a:srgbClr val="FFFFFF"/>
      </a:lt1>
      <a:dk2>
        <a:srgbClr val="768A91"/>
      </a:dk2>
      <a:lt2>
        <a:srgbClr val="D8E0E3"/>
      </a:lt2>
      <a:accent1>
        <a:srgbClr val="00538B"/>
      </a:accent1>
      <a:accent2>
        <a:srgbClr val="00A2E0"/>
      </a:accent2>
      <a:accent3>
        <a:srgbClr val="00AFAA"/>
      </a:accent3>
      <a:accent4>
        <a:srgbClr val="69C14C"/>
      </a:accent4>
      <a:accent5>
        <a:srgbClr val="F6A941"/>
      </a:accent5>
      <a:accent6>
        <a:srgbClr val="E10859"/>
      </a:accent6>
      <a:hlink>
        <a:srgbClr val="00538B"/>
      </a:hlink>
      <a:folHlink>
        <a:srgbClr val="00A2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2E0"/>
        </a:solidFill>
        <a:ln w="12700" cmpd="sng">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lgn="ctr">
          <a:spcBef>
            <a:spcPts val="1200"/>
          </a:spcBef>
          <a:spcAft>
            <a:spcPts val="0"/>
          </a:spcAft>
          <a:buNone/>
          <a:defRPr sz="2200" dirty="0" smtClean="0">
            <a:solidFill>
              <a:srgbClr val="768591"/>
            </a:solidFill>
          </a:defRPr>
        </a:defPPr>
      </a:lstStyle>
    </a:txDef>
  </a:objectDefaults>
  <a:extraClrSchemeLst/>
  <a:extLst>
    <a:ext uri="{05A4C25C-085E-4340-85A3-A5531E510DB2}">
      <thm15:themeFamily xmlns:thm15="http://schemas.microsoft.com/office/thememl/2012/main" name="ICF_Template_Wide_2017" id="{3002CD3F-36E3-DA44-8A17-FBB971451496}" vid="{28F2D195-70A5-2641-A98E-776196BFD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46E60249D70147BFC9B326CA0BCFBA" ma:contentTypeVersion="10" ma:contentTypeDescription="Create a new document." ma:contentTypeScope="" ma:versionID="249850babeb8cc9030706d284e9f9253">
  <xsd:schema xmlns:xsd="http://www.w3.org/2001/XMLSchema" xmlns:xs="http://www.w3.org/2001/XMLSchema" xmlns:p="http://schemas.microsoft.com/office/2006/metadata/properties" xmlns:ns2="a23da347-5cc7-4eab-bb66-e2d362d7faf9" xmlns:ns3="b87ee2ff-c6cd-4e14-9766-244ce166cd58" targetNamespace="http://schemas.microsoft.com/office/2006/metadata/properties" ma:root="true" ma:fieldsID="8e0a76c9e73ef387c6b01246bdc13fe1" ns2:_="" ns3:_="">
    <xsd:import namespace="a23da347-5cc7-4eab-bb66-e2d362d7faf9"/>
    <xsd:import namespace="b87ee2ff-c6cd-4e14-9766-244ce166cd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da347-5cc7-4eab-bb66-e2d362d7fa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7ee2ff-c6cd-4e14-9766-244ce166cd5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AB6F67-2586-41F3-9E2A-03E7B7391B87}">
  <ds:schemaRefs>
    <ds:schemaRef ds:uri="http://schemas.microsoft.com/sharepoint/v3/contenttype/forms"/>
  </ds:schemaRefs>
</ds:datastoreItem>
</file>

<file path=customXml/itemProps2.xml><?xml version="1.0" encoding="utf-8"?>
<ds:datastoreItem xmlns:ds="http://schemas.openxmlformats.org/officeDocument/2006/customXml" ds:itemID="{C8B3BE8A-EB7F-40A2-983C-B4A57A16B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3da347-5cc7-4eab-bb66-e2d362d7faf9"/>
    <ds:schemaRef ds:uri="b87ee2ff-c6cd-4e14-9766-244ce166cd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5DAF0A-40E9-4D6B-9A11-10F90D2B6AAE}">
  <ds:schemaRefs>
    <ds:schemaRef ds:uri="http://schemas.microsoft.com/office/2006/documentManagement/types"/>
    <ds:schemaRef ds:uri="b87ee2ff-c6cd-4e14-9766-244ce166cd58"/>
    <ds:schemaRef ds:uri="http://purl.org/dc/terms/"/>
    <ds:schemaRef ds:uri="http://purl.org/dc/elements/1.1/"/>
    <ds:schemaRef ds:uri="http://purl.org/dc/dcmitype/"/>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a23da347-5cc7-4eab-bb66-e2d362d7faf9"/>
  </ds:schemaRefs>
</ds:datastoreItem>
</file>

<file path=docProps/app.xml><?xml version="1.0" encoding="utf-8"?>
<Properties xmlns="http://schemas.openxmlformats.org/officeDocument/2006/extended-properties" xmlns:vt="http://schemas.openxmlformats.org/officeDocument/2006/docPropsVTypes">
  <Template>New Universal PowerPoint Template Widescreen</Template>
  <TotalTime>1302</TotalTime>
  <Words>1938</Words>
  <Application>Microsoft Office PowerPoint</Application>
  <PresentationFormat>Custom</PresentationFormat>
  <Paragraphs>227</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MS PGothic</vt:lpstr>
      <vt:lpstr>Arial</vt:lpstr>
      <vt:lpstr>Arial Italic</vt:lpstr>
      <vt:lpstr>Calibri</vt:lpstr>
      <vt:lpstr>Lucida Grande</vt:lpstr>
      <vt:lpstr>Times New Roman</vt:lpstr>
      <vt:lpstr>Wingdings</vt:lpstr>
      <vt:lpstr>ICF_Master_2017</vt:lpstr>
      <vt:lpstr>ACRP 06-06: Cultivating Talent in the Airport Environment</vt:lpstr>
      <vt:lpstr>PowerPoint Presentation</vt:lpstr>
      <vt:lpstr>Work Performed</vt:lpstr>
      <vt:lpstr>PowerPoint Presentation</vt:lpstr>
      <vt:lpstr>Workforce Challenge Areas</vt:lpstr>
      <vt:lpstr>Needs Assessment</vt:lpstr>
      <vt:lpstr>Plays: Creating an Environment That Cultivates Talent</vt:lpstr>
      <vt:lpstr>Plays: Supporting Employee Growth</vt:lpstr>
      <vt:lpstr>Plays: Preparing to Meet Future Needs</vt:lpstr>
      <vt:lpstr>Case Studies</vt:lpstr>
      <vt:lpstr>PowerPoint Presentation</vt:lpstr>
      <vt:lpstr>Metric Scorecard</vt:lpstr>
      <vt:lpstr>PowerPoint Presentation</vt:lpstr>
    </vt:vector>
  </TitlesOfParts>
  <Company>ICFI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Please review instructions for this template</dc:title>
  <dc:creator>Allison, Dana</dc:creator>
  <cp:keywords/>
  <dc:description/>
  <cp:lastModifiedBy>Mackie, Paul</cp:lastModifiedBy>
  <cp:revision>3</cp:revision>
  <cp:lastPrinted>2020-03-24T14:47:49Z</cp:lastPrinted>
  <dcterms:created xsi:type="dcterms:W3CDTF">2019-08-25T19:03:04Z</dcterms:created>
  <dcterms:modified xsi:type="dcterms:W3CDTF">2021-05-04T20:20:00Z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0x0101000746E60249D70147BFC9B326CA0BCFBA</vt:lpwstr>
  </property>
  <property fmtid="{D5CDD505-2E9C-101B-9397-08002B2CF9AE}" pid="3" name="Asset Topic">
    <vt:lpwstr>605;#Brand|956747bd-03d6-42fa-b21d-d67864e1ab84</vt:lpwstr>
  </property>
  <property fmtid="{D5CDD505-2E9C-101B-9397-08002B2CF9AE}" pid="4" name="Asset_x0020_Type">
    <vt:lpwstr>54;#Branded Materials|e8103d7b-bd02-49df-9a1c-62bfb202956c</vt:lpwstr>
  </property>
  <property fmtid="{D5CDD505-2E9C-101B-9397-08002B2CF9AE}" pid="5" name="Display Page">
    <vt:lpwstr/>
  </property>
  <property fmtid="{D5CDD505-2E9C-101B-9397-08002B2CF9AE}" pid="6" name="Asset Type">
    <vt:lpwstr>54</vt:lpwstr>
  </property>
</Properties>
</file>