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88" r:id="rId3"/>
    <p:sldId id="277" r:id="rId4"/>
    <p:sldId id="278" r:id="rId5"/>
    <p:sldId id="296" r:id="rId6"/>
    <p:sldId id="297" r:id="rId7"/>
    <p:sldId id="302" r:id="rId8"/>
    <p:sldId id="301" r:id="rId9"/>
    <p:sldId id="303" r:id="rId10"/>
    <p:sldId id="305" r:id="rId11"/>
    <p:sldId id="304" r:id="rId12"/>
    <p:sldId id="298" r:id="rId13"/>
    <p:sldId id="30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tkinson, Jennifer E." initials="JEA" lastIdx="1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78B"/>
    <a:srgbClr val="2847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 showGuides="1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"/>
      </p:guideLst>
    </p:cSldViewPr>
  </p:slideViewPr>
  <p:outlineViewPr>
    <p:cViewPr>
      <p:scale>
        <a:sx n="33" d="100"/>
        <a:sy n="33" d="100"/>
      </p:scale>
      <p:origin x="0" y="1138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3029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FD17E-FB92-4AA6-A8F0-96D3DBAC90B9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D093F-CE26-4779-AD76-A0EDB1427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50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D093F-CE26-4779-AD76-A0EDB142744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76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 userDrawn="1"/>
        </p:nvSpPr>
        <p:spPr>
          <a:xfrm>
            <a:off x="7300687" y="1"/>
            <a:ext cx="1850571" cy="703943"/>
          </a:xfrm>
          <a:custGeom>
            <a:avLst/>
            <a:gdLst>
              <a:gd name="connsiteX0" fmla="*/ 65314 w 1850571"/>
              <a:gd name="connsiteY0" fmla="*/ 0 h 703943"/>
              <a:gd name="connsiteX1" fmla="*/ 1850571 w 1850571"/>
              <a:gd name="connsiteY1" fmla="*/ 0 h 703943"/>
              <a:gd name="connsiteX2" fmla="*/ 1850571 w 1850571"/>
              <a:gd name="connsiteY2" fmla="*/ 703943 h 703943"/>
              <a:gd name="connsiteX3" fmla="*/ 0 w 1850571"/>
              <a:gd name="connsiteY3" fmla="*/ 217714 h 703943"/>
              <a:gd name="connsiteX4" fmla="*/ 65314 w 1850571"/>
              <a:gd name="connsiteY4" fmla="*/ 0 h 703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0571" h="703943">
                <a:moveTo>
                  <a:pt x="65314" y="0"/>
                </a:moveTo>
                <a:lnTo>
                  <a:pt x="1850571" y="0"/>
                </a:lnTo>
                <a:lnTo>
                  <a:pt x="1850571" y="703943"/>
                </a:lnTo>
                <a:lnTo>
                  <a:pt x="0" y="217714"/>
                </a:lnTo>
                <a:lnTo>
                  <a:pt x="65314" y="0"/>
                </a:lnTo>
                <a:close/>
              </a:path>
            </a:pathLst>
          </a:custGeom>
          <a:gradFill>
            <a:gsLst>
              <a:gs pos="100000">
                <a:schemeClr val="tx2"/>
              </a:gs>
              <a:gs pos="40000">
                <a:srgbClr val="641D76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2"/>
          <p:cNvSpPr/>
          <p:nvPr userDrawn="1"/>
        </p:nvSpPr>
        <p:spPr>
          <a:xfrm>
            <a:off x="-19249" y="2"/>
            <a:ext cx="7433773" cy="727360"/>
          </a:xfrm>
          <a:custGeom>
            <a:avLst/>
            <a:gdLst>
              <a:gd name="connsiteX0" fmla="*/ 0 w 4206240"/>
              <a:gd name="connsiteY0" fmla="*/ 616017 h 616017"/>
              <a:gd name="connsiteX1" fmla="*/ 154004 w 4206240"/>
              <a:gd name="connsiteY1" fmla="*/ 0 h 616017"/>
              <a:gd name="connsiteX2" fmla="*/ 4206240 w 4206240"/>
              <a:gd name="connsiteY2" fmla="*/ 0 h 616017"/>
              <a:gd name="connsiteX3" fmla="*/ 4052236 w 4206240"/>
              <a:gd name="connsiteY3" fmla="*/ 616017 h 616017"/>
              <a:gd name="connsiteX4" fmla="*/ 0 w 4206240"/>
              <a:gd name="connsiteY4" fmla="*/ 616017 h 616017"/>
              <a:gd name="connsiteX0" fmla="*/ 9626 w 4215866"/>
              <a:gd name="connsiteY0" fmla="*/ 625643 h 625643"/>
              <a:gd name="connsiteX1" fmla="*/ 0 w 4215866"/>
              <a:gd name="connsiteY1" fmla="*/ 0 h 625643"/>
              <a:gd name="connsiteX2" fmla="*/ 4215866 w 4215866"/>
              <a:gd name="connsiteY2" fmla="*/ 9626 h 625643"/>
              <a:gd name="connsiteX3" fmla="*/ 4061862 w 4215866"/>
              <a:gd name="connsiteY3" fmla="*/ 625643 h 625643"/>
              <a:gd name="connsiteX4" fmla="*/ 9626 w 4215866"/>
              <a:gd name="connsiteY4" fmla="*/ 625643 h 625643"/>
              <a:gd name="connsiteX0" fmla="*/ 9626 w 4215866"/>
              <a:gd name="connsiteY0" fmla="*/ 856649 h 856649"/>
              <a:gd name="connsiteX1" fmla="*/ 0 w 4215866"/>
              <a:gd name="connsiteY1" fmla="*/ 0 h 856649"/>
              <a:gd name="connsiteX2" fmla="*/ 4215866 w 4215866"/>
              <a:gd name="connsiteY2" fmla="*/ 9626 h 856649"/>
              <a:gd name="connsiteX3" fmla="*/ 4061862 w 4215866"/>
              <a:gd name="connsiteY3" fmla="*/ 625643 h 856649"/>
              <a:gd name="connsiteX4" fmla="*/ 9626 w 4215866"/>
              <a:gd name="connsiteY4" fmla="*/ 856649 h 856649"/>
              <a:gd name="connsiteX0" fmla="*/ 9626 w 7305575"/>
              <a:gd name="connsiteY0" fmla="*/ 856649 h 856649"/>
              <a:gd name="connsiteX1" fmla="*/ 0 w 7305575"/>
              <a:gd name="connsiteY1" fmla="*/ 0 h 856649"/>
              <a:gd name="connsiteX2" fmla="*/ 4215866 w 7305575"/>
              <a:gd name="connsiteY2" fmla="*/ 9626 h 856649"/>
              <a:gd name="connsiteX3" fmla="*/ 7305575 w 7305575"/>
              <a:gd name="connsiteY3" fmla="*/ 616018 h 856649"/>
              <a:gd name="connsiteX4" fmla="*/ 9626 w 7305575"/>
              <a:gd name="connsiteY4" fmla="*/ 856649 h 856649"/>
              <a:gd name="connsiteX0" fmla="*/ 9626 w 7372952"/>
              <a:gd name="connsiteY0" fmla="*/ 856649 h 856649"/>
              <a:gd name="connsiteX1" fmla="*/ 0 w 7372952"/>
              <a:gd name="connsiteY1" fmla="*/ 0 h 856649"/>
              <a:gd name="connsiteX2" fmla="*/ 7372952 w 7372952"/>
              <a:gd name="connsiteY2" fmla="*/ 9626 h 856649"/>
              <a:gd name="connsiteX3" fmla="*/ 7305575 w 7372952"/>
              <a:gd name="connsiteY3" fmla="*/ 616018 h 856649"/>
              <a:gd name="connsiteX4" fmla="*/ 9626 w 7372952"/>
              <a:gd name="connsiteY4" fmla="*/ 856649 h 856649"/>
              <a:gd name="connsiteX0" fmla="*/ 9626 w 7372952"/>
              <a:gd name="connsiteY0" fmla="*/ 856649 h 856649"/>
              <a:gd name="connsiteX1" fmla="*/ 0 w 7372952"/>
              <a:gd name="connsiteY1" fmla="*/ 0 h 856649"/>
              <a:gd name="connsiteX2" fmla="*/ 7372952 w 7372952"/>
              <a:gd name="connsiteY2" fmla="*/ 9626 h 856649"/>
              <a:gd name="connsiteX3" fmla="*/ 7324826 w 7372952"/>
              <a:gd name="connsiteY3" fmla="*/ 298384 h 856649"/>
              <a:gd name="connsiteX4" fmla="*/ 9626 w 7372952"/>
              <a:gd name="connsiteY4" fmla="*/ 856649 h 856649"/>
              <a:gd name="connsiteX0" fmla="*/ 9626 w 7372952"/>
              <a:gd name="connsiteY0" fmla="*/ 856649 h 856649"/>
              <a:gd name="connsiteX1" fmla="*/ 0 w 7372952"/>
              <a:gd name="connsiteY1" fmla="*/ 0 h 856649"/>
              <a:gd name="connsiteX2" fmla="*/ 7372952 w 7372952"/>
              <a:gd name="connsiteY2" fmla="*/ 9626 h 856649"/>
              <a:gd name="connsiteX3" fmla="*/ 7324826 w 7372952"/>
              <a:gd name="connsiteY3" fmla="*/ 317635 h 856649"/>
              <a:gd name="connsiteX4" fmla="*/ 9626 w 7372952"/>
              <a:gd name="connsiteY4" fmla="*/ 856649 h 856649"/>
              <a:gd name="connsiteX0" fmla="*/ 9626 w 7382577"/>
              <a:gd name="connsiteY0" fmla="*/ 856649 h 856649"/>
              <a:gd name="connsiteX1" fmla="*/ 0 w 7382577"/>
              <a:gd name="connsiteY1" fmla="*/ 0 h 856649"/>
              <a:gd name="connsiteX2" fmla="*/ 7382577 w 7382577"/>
              <a:gd name="connsiteY2" fmla="*/ 0 h 856649"/>
              <a:gd name="connsiteX3" fmla="*/ 7324826 w 7382577"/>
              <a:gd name="connsiteY3" fmla="*/ 317635 h 856649"/>
              <a:gd name="connsiteX4" fmla="*/ 9626 w 7382577"/>
              <a:gd name="connsiteY4" fmla="*/ 856649 h 856649"/>
              <a:gd name="connsiteX0" fmla="*/ 16883 w 7382577"/>
              <a:gd name="connsiteY0" fmla="*/ 1044176 h 1044176"/>
              <a:gd name="connsiteX1" fmla="*/ 0 w 7382577"/>
              <a:gd name="connsiteY1" fmla="*/ 0 h 1044176"/>
              <a:gd name="connsiteX2" fmla="*/ 7382577 w 7382577"/>
              <a:gd name="connsiteY2" fmla="*/ 0 h 1044176"/>
              <a:gd name="connsiteX3" fmla="*/ 7324826 w 7382577"/>
              <a:gd name="connsiteY3" fmla="*/ 317635 h 1044176"/>
              <a:gd name="connsiteX4" fmla="*/ 16883 w 7382577"/>
              <a:gd name="connsiteY4" fmla="*/ 1044176 h 1044176"/>
              <a:gd name="connsiteX0" fmla="*/ 16883 w 7382577"/>
              <a:gd name="connsiteY0" fmla="*/ 1044176 h 1044176"/>
              <a:gd name="connsiteX1" fmla="*/ 0 w 7382577"/>
              <a:gd name="connsiteY1" fmla="*/ 0 h 1044176"/>
              <a:gd name="connsiteX2" fmla="*/ 7382577 w 7382577"/>
              <a:gd name="connsiteY2" fmla="*/ 0 h 1044176"/>
              <a:gd name="connsiteX3" fmla="*/ 7368367 w 7382577"/>
              <a:gd name="connsiteY3" fmla="*/ 317636 h 1044176"/>
              <a:gd name="connsiteX4" fmla="*/ 16883 w 7382577"/>
              <a:gd name="connsiteY4" fmla="*/ 1044176 h 1044176"/>
              <a:gd name="connsiteX0" fmla="*/ 16883 w 7433374"/>
              <a:gd name="connsiteY0" fmla="*/ 1044176 h 1044176"/>
              <a:gd name="connsiteX1" fmla="*/ 0 w 7433374"/>
              <a:gd name="connsiteY1" fmla="*/ 0 h 1044176"/>
              <a:gd name="connsiteX2" fmla="*/ 7433374 w 7433374"/>
              <a:gd name="connsiteY2" fmla="*/ 0 h 1044176"/>
              <a:gd name="connsiteX3" fmla="*/ 7368367 w 7433374"/>
              <a:gd name="connsiteY3" fmla="*/ 317636 h 1044176"/>
              <a:gd name="connsiteX4" fmla="*/ 16883 w 7433374"/>
              <a:gd name="connsiteY4" fmla="*/ 1044176 h 1044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33374" h="1044176">
                <a:moveTo>
                  <a:pt x="16883" y="1044176"/>
                </a:moveTo>
                <a:lnTo>
                  <a:pt x="0" y="0"/>
                </a:lnTo>
                <a:lnTo>
                  <a:pt x="7433374" y="0"/>
                </a:lnTo>
                <a:lnTo>
                  <a:pt x="7368367" y="317636"/>
                </a:lnTo>
                <a:lnTo>
                  <a:pt x="16883" y="1044176"/>
                </a:lnTo>
                <a:close/>
              </a:path>
            </a:pathLst>
          </a:custGeom>
          <a:gradFill>
            <a:gsLst>
              <a:gs pos="0">
                <a:srgbClr val="4E196D"/>
              </a:gs>
              <a:gs pos="100000">
                <a:srgbClr val="A612AA">
                  <a:lumMod val="87000"/>
                </a:srgbClr>
              </a:gs>
            </a:gsLst>
            <a:lin ang="1800000" scaled="0"/>
          </a:gra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6"/>
          <p:cNvSpPr>
            <a:spLocks noGrp="1"/>
          </p:cNvSpPr>
          <p:nvPr>
            <p:ph type="title"/>
          </p:nvPr>
        </p:nvSpPr>
        <p:spPr>
          <a:xfrm>
            <a:off x="457200" y="736830"/>
            <a:ext cx="8229600" cy="946828"/>
          </a:xfrm>
          <a:prstGeom prst="rect">
            <a:avLst/>
          </a:prstGeom>
        </p:spPr>
        <p:txBody>
          <a:bodyPr lIns="0" anchor="ctr" anchorCtr="0"/>
          <a:lstStyle>
            <a:lvl1pPr>
              <a:lnSpc>
                <a:spcPts val="3000"/>
              </a:lnSpc>
              <a:defRPr b="1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676401"/>
            <a:ext cx="8229600" cy="4292803"/>
          </a:xfrm>
          <a:prstGeom prst="rect">
            <a:avLst/>
          </a:prstGeom>
        </p:spPr>
        <p:txBody>
          <a:bodyPr lIns="0"/>
          <a:lstStyle>
            <a:lvl1pPr marL="342900" indent="-342900">
              <a:buSzPct val="75000"/>
              <a:buFont typeface="Wingdings 3" pitchFamily="18" charset="2"/>
              <a:buChar char=""/>
              <a:defRPr b="0">
                <a:solidFill>
                  <a:schemeClr val="tx1"/>
                </a:solidFill>
                <a:latin typeface="+mj-lt"/>
              </a:defRPr>
            </a:lvl1pPr>
            <a:lvl2pPr marL="742950" indent="-285750">
              <a:buFont typeface="Arial" pitchFamily="34" charset="0"/>
              <a:buChar char="−"/>
              <a:defRPr b="0" baseline="0">
                <a:solidFill>
                  <a:schemeClr val="tx1"/>
                </a:solidFill>
                <a:latin typeface="+mj-lt"/>
              </a:defRPr>
            </a:lvl2pPr>
            <a:lvl3pPr marL="1143000" indent="-228600">
              <a:buFont typeface="Arial" pitchFamily="34" charset="0"/>
              <a:buChar char="•"/>
              <a:defRPr b="0">
                <a:solidFill>
                  <a:schemeClr val="tx1"/>
                </a:solidFill>
                <a:latin typeface="+mj-lt"/>
              </a:defRPr>
            </a:lvl3pPr>
            <a:lvl4pPr>
              <a:defRPr b="0">
                <a:solidFill>
                  <a:schemeClr val="tx1"/>
                </a:solidFill>
                <a:latin typeface="+mj-lt"/>
              </a:defRPr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»"/>
              <a:tabLst/>
              <a:defRPr b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Arial, 20pt with light violet bullet</a:t>
            </a:r>
          </a:p>
          <a:p>
            <a:pPr lvl="1"/>
            <a:r>
              <a:rPr lang="en-US" dirty="0"/>
              <a:t>Second level, </a:t>
            </a:r>
            <a:r>
              <a:rPr lang="en-US" dirty="0" err="1"/>
              <a:t>Avenir</a:t>
            </a:r>
            <a:r>
              <a:rPr lang="en-US" dirty="0"/>
              <a:t> LT Standard 65, 18pt Black </a:t>
            </a:r>
          </a:p>
          <a:p>
            <a:pPr lvl="2"/>
            <a:r>
              <a:rPr lang="en-US" dirty="0"/>
              <a:t>Third level, </a:t>
            </a:r>
            <a:r>
              <a:rPr lang="en-US" dirty="0" err="1"/>
              <a:t>Avenir</a:t>
            </a:r>
            <a:r>
              <a:rPr lang="en-US" dirty="0"/>
              <a:t> LT Standard 65, 16pt Black</a:t>
            </a:r>
          </a:p>
          <a:p>
            <a:pPr lvl="3"/>
            <a:r>
              <a:rPr lang="en-US" dirty="0"/>
              <a:t>Fourth level, </a:t>
            </a:r>
            <a:r>
              <a:rPr lang="en-US" dirty="0" err="1"/>
              <a:t>Avenir</a:t>
            </a:r>
            <a:r>
              <a:rPr lang="en-US" dirty="0"/>
              <a:t> LT Standard 65, 14pt Black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»"/>
              <a:tabLst/>
              <a:defRPr/>
            </a:pPr>
            <a:r>
              <a:rPr lang="en-US" dirty="0"/>
              <a:t>Fourth level, </a:t>
            </a:r>
            <a:r>
              <a:rPr lang="en-US" dirty="0" err="1"/>
              <a:t>Avenir</a:t>
            </a:r>
            <a:r>
              <a:rPr lang="en-US" dirty="0"/>
              <a:t> LT Standard 65, 12pt Black</a:t>
            </a:r>
          </a:p>
          <a:p>
            <a:pPr lvl="4"/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 rot="10800000" flipV="1">
            <a:off x="0" y="6787753"/>
            <a:ext cx="9144000" cy="73152"/>
          </a:xfrm>
          <a:prstGeom prst="rect">
            <a:avLst/>
          </a:prstGeom>
          <a:gradFill>
            <a:gsLst>
              <a:gs pos="0">
                <a:schemeClr val="tx2"/>
              </a:gs>
              <a:gs pos="99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6725" y="6456587"/>
            <a:ext cx="2133600" cy="365125"/>
          </a:xfrm>
          <a:prstGeom prst="rect">
            <a:avLst/>
          </a:prstGeom>
        </p:spPr>
        <p:txBody>
          <a:bodyPr lIns="0" rIns="0"/>
          <a:lstStyle>
            <a:lvl1pPr algn="l">
              <a:defRPr sz="800">
                <a:latin typeface="Avenir LT 35 Light" pitchFamily="34" charset="0"/>
              </a:defRPr>
            </a:lvl1pPr>
          </a:lstStyle>
          <a:p>
            <a:fld id="{6A9F692D-6541-4165-9F70-A1D58B2CE6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130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 userDrawn="1"/>
        </p:nvSpPr>
        <p:spPr>
          <a:xfrm>
            <a:off x="7300687" y="1"/>
            <a:ext cx="1850571" cy="703943"/>
          </a:xfrm>
          <a:custGeom>
            <a:avLst/>
            <a:gdLst>
              <a:gd name="connsiteX0" fmla="*/ 65314 w 1850571"/>
              <a:gd name="connsiteY0" fmla="*/ 0 h 703943"/>
              <a:gd name="connsiteX1" fmla="*/ 1850571 w 1850571"/>
              <a:gd name="connsiteY1" fmla="*/ 0 h 703943"/>
              <a:gd name="connsiteX2" fmla="*/ 1850571 w 1850571"/>
              <a:gd name="connsiteY2" fmla="*/ 703943 h 703943"/>
              <a:gd name="connsiteX3" fmla="*/ 0 w 1850571"/>
              <a:gd name="connsiteY3" fmla="*/ 217714 h 703943"/>
              <a:gd name="connsiteX4" fmla="*/ 65314 w 1850571"/>
              <a:gd name="connsiteY4" fmla="*/ 0 h 703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0571" h="703943">
                <a:moveTo>
                  <a:pt x="65314" y="0"/>
                </a:moveTo>
                <a:lnTo>
                  <a:pt x="1850571" y="0"/>
                </a:lnTo>
                <a:lnTo>
                  <a:pt x="1850571" y="703943"/>
                </a:lnTo>
                <a:lnTo>
                  <a:pt x="0" y="217714"/>
                </a:lnTo>
                <a:lnTo>
                  <a:pt x="65314" y="0"/>
                </a:lnTo>
                <a:close/>
              </a:path>
            </a:pathLst>
          </a:custGeom>
          <a:gradFill>
            <a:gsLst>
              <a:gs pos="100000">
                <a:schemeClr val="tx2"/>
              </a:gs>
              <a:gs pos="40000">
                <a:srgbClr val="641D76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2"/>
          <p:cNvSpPr/>
          <p:nvPr userDrawn="1"/>
        </p:nvSpPr>
        <p:spPr>
          <a:xfrm>
            <a:off x="-19249" y="2"/>
            <a:ext cx="7433773" cy="727360"/>
          </a:xfrm>
          <a:custGeom>
            <a:avLst/>
            <a:gdLst>
              <a:gd name="connsiteX0" fmla="*/ 0 w 4206240"/>
              <a:gd name="connsiteY0" fmla="*/ 616017 h 616017"/>
              <a:gd name="connsiteX1" fmla="*/ 154004 w 4206240"/>
              <a:gd name="connsiteY1" fmla="*/ 0 h 616017"/>
              <a:gd name="connsiteX2" fmla="*/ 4206240 w 4206240"/>
              <a:gd name="connsiteY2" fmla="*/ 0 h 616017"/>
              <a:gd name="connsiteX3" fmla="*/ 4052236 w 4206240"/>
              <a:gd name="connsiteY3" fmla="*/ 616017 h 616017"/>
              <a:gd name="connsiteX4" fmla="*/ 0 w 4206240"/>
              <a:gd name="connsiteY4" fmla="*/ 616017 h 616017"/>
              <a:gd name="connsiteX0" fmla="*/ 9626 w 4215866"/>
              <a:gd name="connsiteY0" fmla="*/ 625643 h 625643"/>
              <a:gd name="connsiteX1" fmla="*/ 0 w 4215866"/>
              <a:gd name="connsiteY1" fmla="*/ 0 h 625643"/>
              <a:gd name="connsiteX2" fmla="*/ 4215866 w 4215866"/>
              <a:gd name="connsiteY2" fmla="*/ 9626 h 625643"/>
              <a:gd name="connsiteX3" fmla="*/ 4061862 w 4215866"/>
              <a:gd name="connsiteY3" fmla="*/ 625643 h 625643"/>
              <a:gd name="connsiteX4" fmla="*/ 9626 w 4215866"/>
              <a:gd name="connsiteY4" fmla="*/ 625643 h 625643"/>
              <a:gd name="connsiteX0" fmla="*/ 9626 w 4215866"/>
              <a:gd name="connsiteY0" fmla="*/ 856649 h 856649"/>
              <a:gd name="connsiteX1" fmla="*/ 0 w 4215866"/>
              <a:gd name="connsiteY1" fmla="*/ 0 h 856649"/>
              <a:gd name="connsiteX2" fmla="*/ 4215866 w 4215866"/>
              <a:gd name="connsiteY2" fmla="*/ 9626 h 856649"/>
              <a:gd name="connsiteX3" fmla="*/ 4061862 w 4215866"/>
              <a:gd name="connsiteY3" fmla="*/ 625643 h 856649"/>
              <a:gd name="connsiteX4" fmla="*/ 9626 w 4215866"/>
              <a:gd name="connsiteY4" fmla="*/ 856649 h 856649"/>
              <a:gd name="connsiteX0" fmla="*/ 9626 w 7305575"/>
              <a:gd name="connsiteY0" fmla="*/ 856649 h 856649"/>
              <a:gd name="connsiteX1" fmla="*/ 0 w 7305575"/>
              <a:gd name="connsiteY1" fmla="*/ 0 h 856649"/>
              <a:gd name="connsiteX2" fmla="*/ 4215866 w 7305575"/>
              <a:gd name="connsiteY2" fmla="*/ 9626 h 856649"/>
              <a:gd name="connsiteX3" fmla="*/ 7305575 w 7305575"/>
              <a:gd name="connsiteY3" fmla="*/ 616018 h 856649"/>
              <a:gd name="connsiteX4" fmla="*/ 9626 w 7305575"/>
              <a:gd name="connsiteY4" fmla="*/ 856649 h 856649"/>
              <a:gd name="connsiteX0" fmla="*/ 9626 w 7372952"/>
              <a:gd name="connsiteY0" fmla="*/ 856649 h 856649"/>
              <a:gd name="connsiteX1" fmla="*/ 0 w 7372952"/>
              <a:gd name="connsiteY1" fmla="*/ 0 h 856649"/>
              <a:gd name="connsiteX2" fmla="*/ 7372952 w 7372952"/>
              <a:gd name="connsiteY2" fmla="*/ 9626 h 856649"/>
              <a:gd name="connsiteX3" fmla="*/ 7305575 w 7372952"/>
              <a:gd name="connsiteY3" fmla="*/ 616018 h 856649"/>
              <a:gd name="connsiteX4" fmla="*/ 9626 w 7372952"/>
              <a:gd name="connsiteY4" fmla="*/ 856649 h 856649"/>
              <a:gd name="connsiteX0" fmla="*/ 9626 w 7372952"/>
              <a:gd name="connsiteY0" fmla="*/ 856649 h 856649"/>
              <a:gd name="connsiteX1" fmla="*/ 0 w 7372952"/>
              <a:gd name="connsiteY1" fmla="*/ 0 h 856649"/>
              <a:gd name="connsiteX2" fmla="*/ 7372952 w 7372952"/>
              <a:gd name="connsiteY2" fmla="*/ 9626 h 856649"/>
              <a:gd name="connsiteX3" fmla="*/ 7324826 w 7372952"/>
              <a:gd name="connsiteY3" fmla="*/ 298384 h 856649"/>
              <a:gd name="connsiteX4" fmla="*/ 9626 w 7372952"/>
              <a:gd name="connsiteY4" fmla="*/ 856649 h 856649"/>
              <a:gd name="connsiteX0" fmla="*/ 9626 w 7372952"/>
              <a:gd name="connsiteY0" fmla="*/ 856649 h 856649"/>
              <a:gd name="connsiteX1" fmla="*/ 0 w 7372952"/>
              <a:gd name="connsiteY1" fmla="*/ 0 h 856649"/>
              <a:gd name="connsiteX2" fmla="*/ 7372952 w 7372952"/>
              <a:gd name="connsiteY2" fmla="*/ 9626 h 856649"/>
              <a:gd name="connsiteX3" fmla="*/ 7324826 w 7372952"/>
              <a:gd name="connsiteY3" fmla="*/ 317635 h 856649"/>
              <a:gd name="connsiteX4" fmla="*/ 9626 w 7372952"/>
              <a:gd name="connsiteY4" fmla="*/ 856649 h 856649"/>
              <a:gd name="connsiteX0" fmla="*/ 9626 w 7382577"/>
              <a:gd name="connsiteY0" fmla="*/ 856649 h 856649"/>
              <a:gd name="connsiteX1" fmla="*/ 0 w 7382577"/>
              <a:gd name="connsiteY1" fmla="*/ 0 h 856649"/>
              <a:gd name="connsiteX2" fmla="*/ 7382577 w 7382577"/>
              <a:gd name="connsiteY2" fmla="*/ 0 h 856649"/>
              <a:gd name="connsiteX3" fmla="*/ 7324826 w 7382577"/>
              <a:gd name="connsiteY3" fmla="*/ 317635 h 856649"/>
              <a:gd name="connsiteX4" fmla="*/ 9626 w 7382577"/>
              <a:gd name="connsiteY4" fmla="*/ 856649 h 856649"/>
              <a:gd name="connsiteX0" fmla="*/ 16883 w 7382577"/>
              <a:gd name="connsiteY0" fmla="*/ 1044176 h 1044176"/>
              <a:gd name="connsiteX1" fmla="*/ 0 w 7382577"/>
              <a:gd name="connsiteY1" fmla="*/ 0 h 1044176"/>
              <a:gd name="connsiteX2" fmla="*/ 7382577 w 7382577"/>
              <a:gd name="connsiteY2" fmla="*/ 0 h 1044176"/>
              <a:gd name="connsiteX3" fmla="*/ 7324826 w 7382577"/>
              <a:gd name="connsiteY3" fmla="*/ 317635 h 1044176"/>
              <a:gd name="connsiteX4" fmla="*/ 16883 w 7382577"/>
              <a:gd name="connsiteY4" fmla="*/ 1044176 h 1044176"/>
              <a:gd name="connsiteX0" fmla="*/ 16883 w 7382577"/>
              <a:gd name="connsiteY0" fmla="*/ 1044176 h 1044176"/>
              <a:gd name="connsiteX1" fmla="*/ 0 w 7382577"/>
              <a:gd name="connsiteY1" fmla="*/ 0 h 1044176"/>
              <a:gd name="connsiteX2" fmla="*/ 7382577 w 7382577"/>
              <a:gd name="connsiteY2" fmla="*/ 0 h 1044176"/>
              <a:gd name="connsiteX3" fmla="*/ 7368367 w 7382577"/>
              <a:gd name="connsiteY3" fmla="*/ 317636 h 1044176"/>
              <a:gd name="connsiteX4" fmla="*/ 16883 w 7382577"/>
              <a:gd name="connsiteY4" fmla="*/ 1044176 h 1044176"/>
              <a:gd name="connsiteX0" fmla="*/ 16883 w 7433374"/>
              <a:gd name="connsiteY0" fmla="*/ 1044176 h 1044176"/>
              <a:gd name="connsiteX1" fmla="*/ 0 w 7433374"/>
              <a:gd name="connsiteY1" fmla="*/ 0 h 1044176"/>
              <a:gd name="connsiteX2" fmla="*/ 7433374 w 7433374"/>
              <a:gd name="connsiteY2" fmla="*/ 0 h 1044176"/>
              <a:gd name="connsiteX3" fmla="*/ 7368367 w 7433374"/>
              <a:gd name="connsiteY3" fmla="*/ 317636 h 1044176"/>
              <a:gd name="connsiteX4" fmla="*/ 16883 w 7433374"/>
              <a:gd name="connsiteY4" fmla="*/ 1044176 h 1044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33374" h="1044176">
                <a:moveTo>
                  <a:pt x="16883" y="1044176"/>
                </a:moveTo>
                <a:lnTo>
                  <a:pt x="0" y="0"/>
                </a:lnTo>
                <a:lnTo>
                  <a:pt x="7433374" y="0"/>
                </a:lnTo>
                <a:lnTo>
                  <a:pt x="7368367" y="317636"/>
                </a:lnTo>
                <a:lnTo>
                  <a:pt x="16883" y="1044176"/>
                </a:lnTo>
                <a:close/>
              </a:path>
            </a:pathLst>
          </a:custGeom>
          <a:gradFill>
            <a:gsLst>
              <a:gs pos="0">
                <a:srgbClr val="4E196D"/>
              </a:gs>
              <a:gs pos="100000">
                <a:srgbClr val="A612AA">
                  <a:lumMod val="87000"/>
                </a:srgbClr>
              </a:gs>
            </a:gsLst>
            <a:lin ang="1800000" scaled="0"/>
          </a:gra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6"/>
          <p:cNvSpPr>
            <a:spLocks noGrp="1"/>
          </p:cNvSpPr>
          <p:nvPr>
            <p:ph type="title"/>
          </p:nvPr>
        </p:nvSpPr>
        <p:spPr>
          <a:xfrm>
            <a:off x="457200" y="736830"/>
            <a:ext cx="8229600" cy="946828"/>
          </a:xfrm>
          <a:prstGeom prst="rect">
            <a:avLst/>
          </a:prstGeom>
        </p:spPr>
        <p:txBody>
          <a:bodyPr lIns="0" anchor="ctr" anchorCtr="0"/>
          <a:lstStyle>
            <a:lvl1pPr>
              <a:lnSpc>
                <a:spcPts val="3000"/>
              </a:lnSpc>
              <a:defRPr b="1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 rot="10800000" flipV="1">
            <a:off x="0" y="6787753"/>
            <a:ext cx="9144000" cy="73152"/>
          </a:xfrm>
          <a:prstGeom prst="rect">
            <a:avLst/>
          </a:prstGeom>
          <a:gradFill>
            <a:gsLst>
              <a:gs pos="0">
                <a:schemeClr val="tx2"/>
              </a:gs>
              <a:gs pos="99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676401"/>
            <a:ext cx="3931920" cy="4292803"/>
          </a:xfrm>
          <a:prstGeom prst="rect">
            <a:avLst/>
          </a:prstGeom>
        </p:spPr>
        <p:txBody>
          <a:bodyPr lIns="0"/>
          <a:lstStyle>
            <a:lvl1pPr marL="342900" indent="-342900">
              <a:buSzPct val="75000"/>
              <a:buFont typeface="Wingdings 3" pitchFamily="18" charset="2"/>
              <a:buChar char=""/>
              <a:defRPr b="0">
                <a:solidFill>
                  <a:schemeClr val="tx1"/>
                </a:solidFill>
                <a:latin typeface="+mj-lt"/>
              </a:defRPr>
            </a:lvl1pPr>
            <a:lvl2pPr marL="742950" indent="-285750">
              <a:buFont typeface="Arial" pitchFamily="34" charset="0"/>
              <a:buChar char="−"/>
              <a:defRPr b="0" baseline="0">
                <a:solidFill>
                  <a:schemeClr val="tx1"/>
                </a:solidFill>
                <a:latin typeface="+mj-lt"/>
              </a:defRPr>
            </a:lvl2pPr>
            <a:lvl3pPr marL="1143000" indent="-228600">
              <a:buFont typeface="Arial" pitchFamily="34" charset="0"/>
              <a:buChar char="•"/>
              <a:defRPr b="0">
                <a:solidFill>
                  <a:schemeClr val="tx1"/>
                </a:solidFill>
                <a:latin typeface="+mj-lt"/>
              </a:defRPr>
            </a:lvl3pPr>
            <a:lvl4pPr>
              <a:defRPr b="0">
                <a:solidFill>
                  <a:schemeClr val="tx1"/>
                </a:solidFill>
                <a:latin typeface="+mj-lt"/>
              </a:defRPr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»"/>
              <a:tabLst/>
              <a:defRPr b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dirty="0" err="1"/>
              <a:t>Avenir</a:t>
            </a:r>
            <a:r>
              <a:rPr lang="en-US" dirty="0"/>
              <a:t> LT </a:t>
            </a:r>
            <a:r>
              <a:rPr lang="en-US" dirty="0" err="1"/>
              <a:t>Std</a:t>
            </a:r>
            <a:r>
              <a:rPr lang="en-US" dirty="0"/>
              <a:t> 65, 20pt with light violet bullet</a:t>
            </a:r>
          </a:p>
          <a:p>
            <a:pPr lvl="1"/>
            <a:r>
              <a:rPr lang="en-US" dirty="0"/>
              <a:t>Second level, </a:t>
            </a:r>
            <a:r>
              <a:rPr lang="en-US" dirty="0" err="1"/>
              <a:t>Avenir</a:t>
            </a:r>
            <a:r>
              <a:rPr lang="en-US" dirty="0"/>
              <a:t> LT Standard 65, 18pt Black </a:t>
            </a:r>
          </a:p>
          <a:p>
            <a:pPr lvl="2"/>
            <a:r>
              <a:rPr lang="en-US" dirty="0"/>
              <a:t>Third level, </a:t>
            </a:r>
            <a:r>
              <a:rPr lang="en-US" dirty="0" err="1"/>
              <a:t>Avenir</a:t>
            </a:r>
            <a:r>
              <a:rPr lang="en-US" dirty="0"/>
              <a:t> LT Standard 65, 16pt Black</a:t>
            </a:r>
          </a:p>
          <a:p>
            <a:pPr lvl="3"/>
            <a:r>
              <a:rPr lang="en-US" dirty="0"/>
              <a:t>Fourth level, </a:t>
            </a:r>
            <a:r>
              <a:rPr lang="en-US" dirty="0" err="1"/>
              <a:t>Avenir</a:t>
            </a:r>
            <a:r>
              <a:rPr lang="en-US" dirty="0"/>
              <a:t> LT Standard 65, 14pt Black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»"/>
              <a:tabLst/>
              <a:defRPr/>
            </a:pPr>
            <a:r>
              <a:rPr lang="en-US" dirty="0"/>
              <a:t>Fourth level, </a:t>
            </a:r>
            <a:r>
              <a:rPr lang="en-US" dirty="0" err="1"/>
              <a:t>Avenir</a:t>
            </a:r>
            <a:r>
              <a:rPr lang="en-US" dirty="0"/>
              <a:t> LT Standard 65, 12pt Black</a:t>
            </a:r>
          </a:p>
          <a:p>
            <a:pPr lvl="4"/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754880" y="1676401"/>
            <a:ext cx="3931920" cy="4292803"/>
          </a:xfrm>
          <a:prstGeom prst="rect">
            <a:avLst/>
          </a:prstGeom>
        </p:spPr>
        <p:txBody>
          <a:bodyPr lIns="0"/>
          <a:lstStyle>
            <a:lvl1pPr marL="342900" indent="-342900">
              <a:buSzPct val="75000"/>
              <a:buFont typeface="Wingdings 3" pitchFamily="18" charset="2"/>
              <a:buChar char=""/>
              <a:defRPr b="0">
                <a:solidFill>
                  <a:schemeClr val="tx1"/>
                </a:solidFill>
                <a:latin typeface="+mj-lt"/>
              </a:defRPr>
            </a:lvl1pPr>
            <a:lvl2pPr marL="742950" indent="-285750">
              <a:buFont typeface="Arial" pitchFamily="34" charset="0"/>
              <a:buChar char="−"/>
              <a:defRPr b="0" baseline="0">
                <a:solidFill>
                  <a:schemeClr val="tx1"/>
                </a:solidFill>
                <a:latin typeface="+mj-lt"/>
              </a:defRPr>
            </a:lvl2pPr>
            <a:lvl3pPr marL="1143000" indent="-228600">
              <a:buFont typeface="Arial" pitchFamily="34" charset="0"/>
              <a:buChar char="•"/>
              <a:defRPr b="0">
                <a:solidFill>
                  <a:schemeClr val="tx1"/>
                </a:solidFill>
                <a:latin typeface="+mj-lt"/>
              </a:defRPr>
            </a:lvl3pPr>
            <a:lvl4pPr>
              <a:defRPr b="0">
                <a:solidFill>
                  <a:schemeClr val="tx1"/>
                </a:solidFill>
                <a:latin typeface="+mj-lt"/>
              </a:defRPr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»"/>
              <a:tabLst/>
              <a:defRPr b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dirty="0" err="1"/>
              <a:t>Avenir</a:t>
            </a:r>
            <a:r>
              <a:rPr lang="en-US" dirty="0"/>
              <a:t> LT </a:t>
            </a:r>
            <a:r>
              <a:rPr lang="en-US" dirty="0" err="1"/>
              <a:t>Std</a:t>
            </a:r>
            <a:r>
              <a:rPr lang="en-US" dirty="0"/>
              <a:t> 65, 20pt with light violet bullet</a:t>
            </a:r>
          </a:p>
          <a:p>
            <a:pPr lvl="1"/>
            <a:r>
              <a:rPr lang="en-US" dirty="0"/>
              <a:t>Second level, </a:t>
            </a:r>
            <a:r>
              <a:rPr lang="en-US" dirty="0" err="1"/>
              <a:t>Avenir</a:t>
            </a:r>
            <a:r>
              <a:rPr lang="en-US" dirty="0"/>
              <a:t> LT Standard 65, 18pt Black </a:t>
            </a:r>
          </a:p>
          <a:p>
            <a:pPr lvl="2"/>
            <a:r>
              <a:rPr lang="en-US" dirty="0"/>
              <a:t>Third level, </a:t>
            </a:r>
            <a:r>
              <a:rPr lang="en-US" dirty="0" err="1"/>
              <a:t>Avenir</a:t>
            </a:r>
            <a:r>
              <a:rPr lang="en-US" dirty="0"/>
              <a:t> LT Standard 65, 16pt Black</a:t>
            </a:r>
          </a:p>
          <a:p>
            <a:pPr lvl="3"/>
            <a:r>
              <a:rPr lang="en-US" dirty="0"/>
              <a:t>Fourth level, </a:t>
            </a:r>
            <a:r>
              <a:rPr lang="en-US" dirty="0" err="1"/>
              <a:t>Avenir</a:t>
            </a:r>
            <a:r>
              <a:rPr lang="en-US" dirty="0"/>
              <a:t> LT Standard 65, 14pt Black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»"/>
              <a:tabLst/>
              <a:defRPr/>
            </a:pPr>
            <a:r>
              <a:rPr lang="en-US" dirty="0"/>
              <a:t>Fourth level, </a:t>
            </a:r>
            <a:r>
              <a:rPr lang="en-US" dirty="0" err="1"/>
              <a:t>Avenir</a:t>
            </a:r>
            <a:r>
              <a:rPr lang="en-US" dirty="0"/>
              <a:t> LT Standard 65, 12pt Black</a:t>
            </a:r>
          </a:p>
          <a:p>
            <a:pPr lvl="4"/>
            <a:endParaRPr lang="en-US" dirty="0"/>
          </a:p>
        </p:txBody>
      </p:sp>
      <p:sp>
        <p:nvSpPr>
          <p:cNvPr id="2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6725" y="6456587"/>
            <a:ext cx="2133600" cy="365125"/>
          </a:xfrm>
        </p:spPr>
        <p:txBody>
          <a:bodyPr lIns="0" rIns="0"/>
          <a:lstStyle>
            <a:lvl1pPr algn="l">
              <a:defRPr sz="800"/>
            </a:lvl1pPr>
          </a:lstStyle>
          <a:p>
            <a:fld id="{80ECBBA7-553C-44DB-A423-3B91954A24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043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townsendjay\Desktop\Leidos_logo_collection\Leidos_logo_rgb.wmf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24879" y="6203398"/>
            <a:ext cx="1676400" cy="487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498521" y="4463917"/>
            <a:ext cx="5229249" cy="914399"/>
          </a:xfrm>
          <a:prstGeom prst="rect">
            <a:avLst/>
          </a:prstGeom>
        </p:spPr>
        <p:txBody>
          <a:bodyPr anchor="b" anchorCtr="0"/>
          <a:lstStyle>
            <a:lvl1pPr marL="0" indent="0">
              <a:lnSpc>
                <a:spcPts val="2400"/>
              </a:lnSpc>
              <a:buNone/>
              <a:defRPr sz="2800" b="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Headline here in sentence case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498521" y="5397122"/>
            <a:ext cx="5229249" cy="4785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SUB-HEADLINE HERE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3498521" y="5915278"/>
            <a:ext cx="5229249" cy="47851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buNone/>
              <a:defRPr sz="1100" b="1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Presenter Name Here</a:t>
            </a:r>
          </a:p>
          <a:p>
            <a:pPr lvl="0"/>
            <a:r>
              <a:rPr lang="en-US" dirty="0"/>
              <a:t>Title here</a:t>
            </a:r>
          </a:p>
        </p:txBody>
      </p:sp>
      <p:sp>
        <p:nvSpPr>
          <p:cNvPr id="8" name="Trapezoid 11"/>
          <p:cNvSpPr/>
          <p:nvPr userDrawn="1"/>
        </p:nvSpPr>
        <p:spPr>
          <a:xfrm rot="20824102">
            <a:off x="1412338" y="-954108"/>
            <a:ext cx="7967212" cy="4792506"/>
          </a:xfrm>
          <a:custGeom>
            <a:avLst/>
            <a:gdLst>
              <a:gd name="connsiteX0" fmla="*/ 0 w 2108426"/>
              <a:gd name="connsiteY0" fmla="*/ 2149145 h 2149145"/>
              <a:gd name="connsiteX1" fmla="*/ 0 w 2108426"/>
              <a:gd name="connsiteY1" fmla="*/ 0 h 2149145"/>
              <a:gd name="connsiteX2" fmla="*/ 2108426 w 2108426"/>
              <a:gd name="connsiteY2" fmla="*/ 0 h 2149145"/>
              <a:gd name="connsiteX3" fmla="*/ 2108426 w 2108426"/>
              <a:gd name="connsiteY3" fmla="*/ 2149145 h 2149145"/>
              <a:gd name="connsiteX4" fmla="*/ 0 w 2108426"/>
              <a:gd name="connsiteY4" fmla="*/ 2149145 h 2149145"/>
              <a:gd name="connsiteX0" fmla="*/ 0 w 5418892"/>
              <a:gd name="connsiteY0" fmla="*/ 2157611 h 2157611"/>
              <a:gd name="connsiteX1" fmla="*/ 0 w 5418892"/>
              <a:gd name="connsiteY1" fmla="*/ 8466 h 2157611"/>
              <a:gd name="connsiteX2" fmla="*/ 5418892 w 5418892"/>
              <a:gd name="connsiteY2" fmla="*/ 0 h 2157611"/>
              <a:gd name="connsiteX3" fmla="*/ 2108426 w 5418892"/>
              <a:gd name="connsiteY3" fmla="*/ 2157611 h 2157611"/>
              <a:gd name="connsiteX4" fmla="*/ 0 w 5418892"/>
              <a:gd name="connsiteY4" fmla="*/ 2157611 h 2157611"/>
              <a:gd name="connsiteX0" fmla="*/ 0 w 5418892"/>
              <a:gd name="connsiteY0" fmla="*/ 2157611 h 2538611"/>
              <a:gd name="connsiteX1" fmla="*/ 0 w 5418892"/>
              <a:gd name="connsiteY1" fmla="*/ 8466 h 2538611"/>
              <a:gd name="connsiteX2" fmla="*/ 5418892 w 5418892"/>
              <a:gd name="connsiteY2" fmla="*/ 0 h 2538611"/>
              <a:gd name="connsiteX3" fmla="*/ 3657826 w 5418892"/>
              <a:gd name="connsiteY3" fmla="*/ 2538611 h 2538611"/>
              <a:gd name="connsiteX4" fmla="*/ 0 w 5418892"/>
              <a:gd name="connsiteY4" fmla="*/ 2157611 h 2538611"/>
              <a:gd name="connsiteX0" fmla="*/ 0 w 5427359"/>
              <a:gd name="connsiteY0" fmla="*/ 4020277 h 4020277"/>
              <a:gd name="connsiteX1" fmla="*/ 8467 w 5427359"/>
              <a:gd name="connsiteY1" fmla="*/ 8466 h 4020277"/>
              <a:gd name="connsiteX2" fmla="*/ 5427359 w 5427359"/>
              <a:gd name="connsiteY2" fmla="*/ 0 h 4020277"/>
              <a:gd name="connsiteX3" fmla="*/ 3666293 w 5427359"/>
              <a:gd name="connsiteY3" fmla="*/ 2538611 h 4020277"/>
              <a:gd name="connsiteX4" fmla="*/ 0 w 5427359"/>
              <a:gd name="connsiteY4" fmla="*/ 4020277 h 4020277"/>
              <a:gd name="connsiteX0" fmla="*/ 408120 w 5835479"/>
              <a:gd name="connsiteY0" fmla="*/ 7654949 h 7654949"/>
              <a:gd name="connsiteX1" fmla="*/ 14 w 5835479"/>
              <a:gd name="connsiteY1" fmla="*/ 0 h 7654949"/>
              <a:gd name="connsiteX2" fmla="*/ 5835479 w 5835479"/>
              <a:gd name="connsiteY2" fmla="*/ 3634672 h 7654949"/>
              <a:gd name="connsiteX3" fmla="*/ 4074413 w 5835479"/>
              <a:gd name="connsiteY3" fmla="*/ 6173283 h 7654949"/>
              <a:gd name="connsiteX4" fmla="*/ 408120 w 5835479"/>
              <a:gd name="connsiteY4" fmla="*/ 7654949 h 7654949"/>
              <a:gd name="connsiteX0" fmla="*/ 408120 w 4074413"/>
              <a:gd name="connsiteY0" fmla="*/ 7654949 h 7654949"/>
              <a:gd name="connsiteX1" fmla="*/ 14 w 4074413"/>
              <a:gd name="connsiteY1" fmla="*/ 0 h 7654949"/>
              <a:gd name="connsiteX2" fmla="*/ 1014678 w 4074413"/>
              <a:gd name="connsiteY2" fmla="*/ 242853 h 7654949"/>
              <a:gd name="connsiteX3" fmla="*/ 4074413 w 4074413"/>
              <a:gd name="connsiteY3" fmla="*/ 6173283 h 7654949"/>
              <a:gd name="connsiteX4" fmla="*/ 408120 w 4074413"/>
              <a:gd name="connsiteY4" fmla="*/ 7654949 h 7654949"/>
              <a:gd name="connsiteX0" fmla="*/ 408120 w 3321529"/>
              <a:gd name="connsiteY0" fmla="*/ 7654949 h 7654949"/>
              <a:gd name="connsiteX1" fmla="*/ 14 w 3321529"/>
              <a:gd name="connsiteY1" fmla="*/ 0 h 7654949"/>
              <a:gd name="connsiteX2" fmla="*/ 1014678 w 3321529"/>
              <a:gd name="connsiteY2" fmla="*/ 242853 h 7654949"/>
              <a:gd name="connsiteX3" fmla="*/ 3321529 w 3321529"/>
              <a:gd name="connsiteY3" fmla="*/ 5296663 h 7654949"/>
              <a:gd name="connsiteX4" fmla="*/ 408120 w 3321529"/>
              <a:gd name="connsiteY4" fmla="*/ 7654949 h 7654949"/>
              <a:gd name="connsiteX0" fmla="*/ 0 w 5102726"/>
              <a:gd name="connsiteY0" fmla="*/ 6612305 h 6612305"/>
              <a:gd name="connsiteX1" fmla="*/ 1781211 w 5102726"/>
              <a:gd name="connsiteY1" fmla="*/ 0 h 6612305"/>
              <a:gd name="connsiteX2" fmla="*/ 2795875 w 5102726"/>
              <a:gd name="connsiteY2" fmla="*/ 242853 h 6612305"/>
              <a:gd name="connsiteX3" fmla="*/ 5102726 w 5102726"/>
              <a:gd name="connsiteY3" fmla="*/ 5296663 h 6612305"/>
              <a:gd name="connsiteX4" fmla="*/ 0 w 5102726"/>
              <a:gd name="connsiteY4" fmla="*/ 6612305 h 6612305"/>
              <a:gd name="connsiteX0" fmla="*/ 0 w 5102726"/>
              <a:gd name="connsiteY0" fmla="*/ 6685895 h 6685895"/>
              <a:gd name="connsiteX1" fmla="*/ 1460790 w 5102726"/>
              <a:gd name="connsiteY1" fmla="*/ 0 h 6685895"/>
              <a:gd name="connsiteX2" fmla="*/ 2795875 w 5102726"/>
              <a:gd name="connsiteY2" fmla="*/ 316443 h 6685895"/>
              <a:gd name="connsiteX3" fmla="*/ 5102726 w 5102726"/>
              <a:gd name="connsiteY3" fmla="*/ 5370253 h 6685895"/>
              <a:gd name="connsiteX4" fmla="*/ 0 w 5102726"/>
              <a:gd name="connsiteY4" fmla="*/ 6685895 h 6685895"/>
              <a:gd name="connsiteX0" fmla="*/ 0 w 5102726"/>
              <a:gd name="connsiteY0" fmla="*/ 6685895 h 6685895"/>
              <a:gd name="connsiteX1" fmla="*/ 1460790 w 5102726"/>
              <a:gd name="connsiteY1" fmla="*/ 0 h 6685895"/>
              <a:gd name="connsiteX2" fmla="*/ 2795875 w 5102726"/>
              <a:gd name="connsiteY2" fmla="*/ 316443 h 6685895"/>
              <a:gd name="connsiteX3" fmla="*/ 5102726 w 5102726"/>
              <a:gd name="connsiteY3" fmla="*/ 5370253 h 6685895"/>
              <a:gd name="connsiteX4" fmla="*/ 0 w 5102726"/>
              <a:gd name="connsiteY4" fmla="*/ 6685895 h 6685895"/>
              <a:gd name="connsiteX0" fmla="*/ 0 w 5102726"/>
              <a:gd name="connsiteY0" fmla="*/ 6685895 h 6685895"/>
              <a:gd name="connsiteX1" fmla="*/ 1460790 w 5102726"/>
              <a:gd name="connsiteY1" fmla="*/ 0 h 6685895"/>
              <a:gd name="connsiteX2" fmla="*/ 2795875 w 5102726"/>
              <a:gd name="connsiteY2" fmla="*/ 316443 h 6685895"/>
              <a:gd name="connsiteX3" fmla="*/ 5102726 w 5102726"/>
              <a:gd name="connsiteY3" fmla="*/ 5370253 h 6685895"/>
              <a:gd name="connsiteX4" fmla="*/ 0 w 5102726"/>
              <a:gd name="connsiteY4" fmla="*/ 6685895 h 6685895"/>
              <a:gd name="connsiteX0" fmla="*/ 0 w 5102726"/>
              <a:gd name="connsiteY0" fmla="*/ 6671177 h 6671177"/>
              <a:gd name="connsiteX1" fmla="*/ 1524875 w 5102726"/>
              <a:gd name="connsiteY1" fmla="*/ 0 h 6671177"/>
              <a:gd name="connsiteX2" fmla="*/ 2795875 w 5102726"/>
              <a:gd name="connsiteY2" fmla="*/ 301725 h 6671177"/>
              <a:gd name="connsiteX3" fmla="*/ 5102726 w 5102726"/>
              <a:gd name="connsiteY3" fmla="*/ 5355535 h 6671177"/>
              <a:gd name="connsiteX4" fmla="*/ 0 w 5102726"/>
              <a:gd name="connsiteY4" fmla="*/ 6671177 h 6671177"/>
              <a:gd name="connsiteX0" fmla="*/ 0 w 5102726"/>
              <a:gd name="connsiteY0" fmla="*/ 6671177 h 6671177"/>
              <a:gd name="connsiteX1" fmla="*/ 1524875 w 5102726"/>
              <a:gd name="connsiteY1" fmla="*/ 0 h 6671177"/>
              <a:gd name="connsiteX2" fmla="*/ 2795875 w 5102726"/>
              <a:gd name="connsiteY2" fmla="*/ 301725 h 6671177"/>
              <a:gd name="connsiteX3" fmla="*/ 5102726 w 5102726"/>
              <a:gd name="connsiteY3" fmla="*/ 5355535 h 6671177"/>
              <a:gd name="connsiteX4" fmla="*/ 0 w 5102726"/>
              <a:gd name="connsiteY4" fmla="*/ 6671177 h 6671177"/>
              <a:gd name="connsiteX0" fmla="*/ 0 w 5102726"/>
              <a:gd name="connsiteY0" fmla="*/ 6671177 h 6671177"/>
              <a:gd name="connsiteX1" fmla="*/ 1524875 w 5102726"/>
              <a:gd name="connsiteY1" fmla="*/ 0 h 6671177"/>
              <a:gd name="connsiteX2" fmla="*/ 2795875 w 5102726"/>
              <a:gd name="connsiteY2" fmla="*/ 301725 h 6671177"/>
              <a:gd name="connsiteX3" fmla="*/ 5102726 w 5102726"/>
              <a:gd name="connsiteY3" fmla="*/ 5355535 h 6671177"/>
              <a:gd name="connsiteX4" fmla="*/ 1851778 w 5102726"/>
              <a:gd name="connsiteY4" fmla="*/ 6179462 h 6671177"/>
              <a:gd name="connsiteX5" fmla="*/ 0 w 5102726"/>
              <a:gd name="connsiteY5" fmla="*/ 6671177 h 6671177"/>
              <a:gd name="connsiteX0" fmla="*/ 0 w 5102726"/>
              <a:gd name="connsiteY0" fmla="*/ 6671177 h 7101064"/>
              <a:gd name="connsiteX1" fmla="*/ 1524875 w 5102726"/>
              <a:gd name="connsiteY1" fmla="*/ 0 h 7101064"/>
              <a:gd name="connsiteX2" fmla="*/ 2795875 w 5102726"/>
              <a:gd name="connsiteY2" fmla="*/ 301725 h 7101064"/>
              <a:gd name="connsiteX3" fmla="*/ 5102726 w 5102726"/>
              <a:gd name="connsiteY3" fmla="*/ 5355535 h 7101064"/>
              <a:gd name="connsiteX4" fmla="*/ 2044995 w 5102726"/>
              <a:gd name="connsiteY4" fmla="*/ 7101064 h 7101064"/>
              <a:gd name="connsiteX5" fmla="*/ 0 w 5102726"/>
              <a:gd name="connsiteY5" fmla="*/ 6671177 h 7101064"/>
              <a:gd name="connsiteX0" fmla="*/ 0 w 5103472"/>
              <a:gd name="connsiteY0" fmla="*/ 6632446 h 7101064"/>
              <a:gd name="connsiteX1" fmla="*/ 1525621 w 5103472"/>
              <a:gd name="connsiteY1" fmla="*/ 0 h 7101064"/>
              <a:gd name="connsiteX2" fmla="*/ 2796621 w 5103472"/>
              <a:gd name="connsiteY2" fmla="*/ 301725 h 7101064"/>
              <a:gd name="connsiteX3" fmla="*/ 5103472 w 5103472"/>
              <a:gd name="connsiteY3" fmla="*/ 5355535 h 7101064"/>
              <a:gd name="connsiteX4" fmla="*/ 2045741 w 5103472"/>
              <a:gd name="connsiteY4" fmla="*/ 7101064 h 7101064"/>
              <a:gd name="connsiteX5" fmla="*/ 0 w 5103472"/>
              <a:gd name="connsiteY5" fmla="*/ 6632446 h 7101064"/>
              <a:gd name="connsiteX0" fmla="*/ 0 w 5103472"/>
              <a:gd name="connsiteY0" fmla="*/ 6632446 h 7101064"/>
              <a:gd name="connsiteX1" fmla="*/ 1525621 w 5103472"/>
              <a:gd name="connsiteY1" fmla="*/ 0 h 7101064"/>
              <a:gd name="connsiteX2" fmla="*/ 2796621 w 5103472"/>
              <a:gd name="connsiteY2" fmla="*/ 301725 h 7101064"/>
              <a:gd name="connsiteX3" fmla="*/ 5103472 w 5103472"/>
              <a:gd name="connsiteY3" fmla="*/ 5355535 h 7101064"/>
              <a:gd name="connsiteX4" fmla="*/ 2045741 w 5103472"/>
              <a:gd name="connsiteY4" fmla="*/ 7101064 h 7101064"/>
              <a:gd name="connsiteX5" fmla="*/ 0 w 5103472"/>
              <a:gd name="connsiteY5" fmla="*/ 6632446 h 7101064"/>
              <a:gd name="connsiteX0" fmla="*/ 0 w 3890822"/>
              <a:gd name="connsiteY0" fmla="*/ 6632446 h 7101064"/>
              <a:gd name="connsiteX1" fmla="*/ 1525621 w 3890822"/>
              <a:gd name="connsiteY1" fmla="*/ 0 h 7101064"/>
              <a:gd name="connsiteX2" fmla="*/ 2796621 w 3890822"/>
              <a:gd name="connsiteY2" fmla="*/ 301725 h 7101064"/>
              <a:gd name="connsiteX3" fmla="*/ 3890822 w 3890822"/>
              <a:gd name="connsiteY3" fmla="*/ 5096310 h 7101064"/>
              <a:gd name="connsiteX4" fmla="*/ 2045741 w 3890822"/>
              <a:gd name="connsiteY4" fmla="*/ 7101064 h 7101064"/>
              <a:gd name="connsiteX5" fmla="*/ 0 w 3890822"/>
              <a:gd name="connsiteY5" fmla="*/ 6632446 h 7101064"/>
              <a:gd name="connsiteX0" fmla="*/ 0 w 3890822"/>
              <a:gd name="connsiteY0" fmla="*/ 6632446 h 7170449"/>
              <a:gd name="connsiteX1" fmla="*/ 1525621 w 3890822"/>
              <a:gd name="connsiteY1" fmla="*/ 0 h 7170449"/>
              <a:gd name="connsiteX2" fmla="*/ 2796621 w 3890822"/>
              <a:gd name="connsiteY2" fmla="*/ 301725 h 7170449"/>
              <a:gd name="connsiteX3" fmla="*/ 3890822 w 3890822"/>
              <a:gd name="connsiteY3" fmla="*/ 5096310 h 7170449"/>
              <a:gd name="connsiteX4" fmla="*/ 2347854 w 3890822"/>
              <a:gd name="connsiteY4" fmla="*/ 7170449 h 7170449"/>
              <a:gd name="connsiteX5" fmla="*/ 0 w 3890822"/>
              <a:gd name="connsiteY5" fmla="*/ 6632446 h 7170449"/>
              <a:gd name="connsiteX0" fmla="*/ 0 w 3215462"/>
              <a:gd name="connsiteY0" fmla="*/ 6632446 h 7170449"/>
              <a:gd name="connsiteX1" fmla="*/ 1525621 w 3215462"/>
              <a:gd name="connsiteY1" fmla="*/ 0 h 7170449"/>
              <a:gd name="connsiteX2" fmla="*/ 2796621 w 3215462"/>
              <a:gd name="connsiteY2" fmla="*/ 301725 h 7170449"/>
              <a:gd name="connsiteX3" fmla="*/ 3215462 w 3215462"/>
              <a:gd name="connsiteY3" fmla="*/ 4931564 h 7170449"/>
              <a:gd name="connsiteX4" fmla="*/ 2347854 w 3215462"/>
              <a:gd name="connsiteY4" fmla="*/ 7170449 h 7170449"/>
              <a:gd name="connsiteX5" fmla="*/ 0 w 3215462"/>
              <a:gd name="connsiteY5" fmla="*/ 6632446 h 7170449"/>
              <a:gd name="connsiteX0" fmla="*/ 0 w 3297856"/>
              <a:gd name="connsiteY0" fmla="*/ 6632446 h 7170449"/>
              <a:gd name="connsiteX1" fmla="*/ 1525621 w 3297856"/>
              <a:gd name="connsiteY1" fmla="*/ 0 h 7170449"/>
              <a:gd name="connsiteX2" fmla="*/ 2796621 w 3297856"/>
              <a:gd name="connsiteY2" fmla="*/ 301725 h 7170449"/>
              <a:gd name="connsiteX3" fmla="*/ 3297856 w 3297856"/>
              <a:gd name="connsiteY3" fmla="*/ 4950489 h 7170449"/>
              <a:gd name="connsiteX4" fmla="*/ 2347854 w 3297856"/>
              <a:gd name="connsiteY4" fmla="*/ 7170449 h 7170449"/>
              <a:gd name="connsiteX5" fmla="*/ 0 w 3297856"/>
              <a:gd name="connsiteY5" fmla="*/ 6632446 h 7170449"/>
              <a:gd name="connsiteX0" fmla="*/ 0 w 3297856"/>
              <a:gd name="connsiteY0" fmla="*/ 6632446 h 7170449"/>
              <a:gd name="connsiteX1" fmla="*/ 1525621 w 3297856"/>
              <a:gd name="connsiteY1" fmla="*/ 0 h 7170449"/>
              <a:gd name="connsiteX2" fmla="*/ 2679710 w 3297856"/>
              <a:gd name="connsiteY2" fmla="*/ 265236 h 7170449"/>
              <a:gd name="connsiteX3" fmla="*/ 3297856 w 3297856"/>
              <a:gd name="connsiteY3" fmla="*/ 4950489 h 7170449"/>
              <a:gd name="connsiteX4" fmla="*/ 2347854 w 3297856"/>
              <a:gd name="connsiteY4" fmla="*/ 7170449 h 7170449"/>
              <a:gd name="connsiteX5" fmla="*/ 0 w 3297856"/>
              <a:gd name="connsiteY5" fmla="*/ 6632446 h 7170449"/>
              <a:gd name="connsiteX0" fmla="*/ 0 w 3297856"/>
              <a:gd name="connsiteY0" fmla="*/ 6632446 h 7170449"/>
              <a:gd name="connsiteX1" fmla="*/ 1525621 w 3297856"/>
              <a:gd name="connsiteY1" fmla="*/ 0 h 7170449"/>
              <a:gd name="connsiteX2" fmla="*/ 2505767 w 3297856"/>
              <a:gd name="connsiteY2" fmla="*/ 225288 h 7170449"/>
              <a:gd name="connsiteX3" fmla="*/ 3297856 w 3297856"/>
              <a:gd name="connsiteY3" fmla="*/ 4950489 h 7170449"/>
              <a:gd name="connsiteX4" fmla="*/ 2347854 w 3297856"/>
              <a:gd name="connsiteY4" fmla="*/ 7170449 h 7170449"/>
              <a:gd name="connsiteX5" fmla="*/ 0 w 3297856"/>
              <a:gd name="connsiteY5" fmla="*/ 6632446 h 7170449"/>
              <a:gd name="connsiteX0" fmla="*/ 0 w 3297856"/>
              <a:gd name="connsiteY0" fmla="*/ 6632446 h 7170449"/>
              <a:gd name="connsiteX1" fmla="*/ 1525621 w 3297856"/>
              <a:gd name="connsiteY1" fmla="*/ 0 h 7170449"/>
              <a:gd name="connsiteX2" fmla="*/ 2368444 w 3297856"/>
              <a:gd name="connsiteY2" fmla="*/ 193749 h 7170449"/>
              <a:gd name="connsiteX3" fmla="*/ 3297856 w 3297856"/>
              <a:gd name="connsiteY3" fmla="*/ 4950489 h 7170449"/>
              <a:gd name="connsiteX4" fmla="*/ 2347854 w 3297856"/>
              <a:gd name="connsiteY4" fmla="*/ 7170449 h 7170449"/>
              <a:gd name="connsiteX5" fmla="*/ 0 w 3297856"/>
              <a:gd name="connsiteY5" fmla="*/ 6632446 h 7170449"/>
              <a:gd name="connsiteX0" fmla="*/ 0 w 3297856"/>
              <a:gd name="connsiteY0" fmla="*/ 6632446 h 7170449"/>
              <a:gd name="connsiteX1" fmla="*/ 1525621 w 3297856"/>
              <a:gd name="connsiteY1" fmla="*/ 0 h 7170449"/>
              <a:gd name="connsiteX2" fmla="*/ 2471250 w 3297856"/>
              <a:gd name="connsiteY2" fmla="*/ 207720 h 7170449"/>
              <a:gd name="connsiteX3" fmla="*/ 3297856 w 3297856"/>
              <a:gd name="connsiteY3" fmla="*/ 4950489 h 7170449"/>
              <a:gd name="connsiteX4" fmla="*/ 2347854 w 3297856"/>
              <a:gd name="connsiteY4" fmla="*/ 7170449 h 7170449"/>
              <a:gd name="connsiteX5" fmla="*/ 0 w 3297856"/>
              <a:gd name="connsiteY5" fmla="*/ 6632446 h 7170449"/>
              <a:gd name="connsiteX0" fmla="*/ 0 w 10261105"/>
              <a:gd name="connsiteY0" fmla="*/ 6424726 h 6962729"/>
              <a:gd name="connsiteX1" fmla="*/ 10261105 w 10261105"/>
              <a:gd name="connsiteY1" fmla="*/ 1773850 h 6962729"/>
              <a:gd name="connsiteX2" fmla="*/ 2471250 w 10261105"/>
              <a:gd name="connsiteY2" fmla="*/ 0 h 6962729"/>
              <a:gd name="connsiteX3" fmla="*/ 3297856 w 10261105"/>
              <a:gd name="connsiteY3" fmla="*/ 4742769 h 6962729"/>
              <a:gd name="connsiteX4" fmla="*/ 2347854 w 10261105"/>
              <a:gd name="connsiteY4" fmla="*/ 6962729 h 6962729"/>
              <a:gd name="connsiteX5" fmla="*/ 0 w 10261105"/>
              <a:gd name="connsiteY5" fmla="*/ 6424726 h 6962729"/>
              <a:gd name="connsiteX0" fmla="*/ 0 w 7913251"/>
              <a:gd name="connsiteY0" fmla="*/ 6962729 h 6962729"/>
              <a:gd name="connsiteX1" fmla="*/ 7913251 w 7913251"/>
              <a:gd name="connsiteY1" fmla="*/ 1773850 h 6962729"/>
              <a:gd name="connsiteX2" fmla="*/ 123396 w 7913251"/>
              <a:gd name="connsiteY2" fmla="*/ 0 h 6962729"/>
              <a:gd name="connsiteX3" fmla="*/ 950002 w 7913251"/>
              <a:gd name="connsiteY3" fmla="*/ 4742769 h 6962729"/>
              <a:gd name="connsiteX4" fmla="*/ 0 w 7913251"/>
              <a:gd name="connsiteY4" fmla="*/ 6962729 h 6962729"/>
              <a:gd name="connsiteX0" fmla="*/ 7198447 w 7789855"/>
              <a:gd name="connsiteY0" fmla="*/ 4300981 h 4742769"/>
              <a:gd name="connsiteX1" fmla="*/ 7789855 w 7789855"/>
              <a:gd name="connsiteY1" fmla="*/ 1773850 h 4742769"/>
              <a:gd name="connsiteX2" fmla="*/ 0 w 7789855"/>
              <a:gd name="connsiteY2" fmla="*/ 0 h 4742769"/>
              <a:gd name="connsiteX3" fmla="*/ 826606 w 7789855"/>
              <a:gd name="connsiteY3" fmla="*/ 4742769 h 4742769"/>
              <a:gd name="connsiteX4" fmla="*/ 7198447 w 7789855"/>
              <a:gd name="connsiteY4" fmla="*/ 4300981 h 4742769"/>
              <a:gd name="connsiteX0" fmla="*/ 7639316 w 7789855"/>
              <a:gd name="connsiteY0" fmla="*/ 4476268 h 4742769"/>
              <a:gd name="connsiteX1" fmla="*/ 7789855 w 7789855"/>
              <a:gd name="connsiteY1" fmla="*/ 1773850 h 4742769"/>
              <a:gd name="connsiteX2" fmla="*/ 0 w 7789855"/>
              <a:gd name="connsiteY2" fmla="*/ 0 h 4742769"/>
              <a:gd name="connsiteX3" fmla="*/ 826606 w 7789855"/>
              <a:gd name="connsiteY3" fmla="*/ 4742769 h 4742769"/>
              <a:gd name="connsiteX4" fmla="*/ 7639316 w 7789855"/>
              <a:gd name="connsiteY4" fmla="*/ 4476268 h 4742769"/>
              <a:gd name="connsiteX0" fmla="*/ 7244365 w 7789855"/>
              <a:gd name="connsiteY0" fmla="*/ 4262170 h 4742769"/>
              <a:gd name="connsiteX1" fmla="*/ 7789855 w 7789855"/>
              <a:gd name="connsiteY1" fmla="*/ 1773850 h 4742769"/>
              <a:gd name="connsiteX2" fmla="*/ 0 w 7789855"/>
              <a:gd name="connsiteY2" fmla="*/ 0 h 4742769"/>
              <a:gd name="connsiteX3" fmla="*/ 826606 w 7789855"/>
              <a:gd name="connsiteY3" fmla="*/ 4742769 h 4742769"/>
              <a:gd name="connsiteX4" fmla="*/ 7244365 w 7789855"/>
              <a:gd name="connsiteY4" fmla="*/ 4262170 h 4742769"/>
              <a:gd name="connsiteX0" fmla="*/ 7244365 w 7789855"/>
              <a:gd name="connsiteY0" fmla="*/ 4262170 h 4730482"/>
              <a:gd name="connsiteX1" fmla="*/ 7789855 w 7789855"/>
              <a:gd name="connsiteY1" fmla="*/ 1773850 h 4730482"/>
              <a:gd name="connsiteX2" fmla="*/ 0 w 7789855"/>
              <a:gd name="connsiteY2" fmla="*/ 0 h 4730482"/>
              <a:gd name="connsiteX3" fmla="*/ 757426 w 7789855"/>
              <a:gd name="connsiteY3" fmla="*/ 4730482 h 4730482"/>
              <a:gd name="connsiteX4" fmla="*/ 7244365 w 7789855"/>
              <a:gd name="connsiteY4" fmla="*/ 4262170 h 4730482"/>
              <a:gd name="connsiteX0" fmla="*/ 7311411 w 7856901"/>
              <a:gd name="connsiteY0" fmla="*/ 4257982 h 4726294"/>
              <a:gd name="connsiteX1" fmla="*/ 7856901 w 7856901"/>
              <a:gd name="connsiteY1" fmla="*/ 1769662 h 4726294"/>
              <a:gd name="connsiteX2" fmla="*/ 0 w 7856901"/>
              <a:gd name="connsiteY2" fmla="*/ 0 h 4726294"/>
              <a:gd name="connsiteX3" fmla="*/ 824472 w 7856901"/>
              <a:gd name="connsiteY3" fmla="*/ 4726294 h 4726294"/>
              <a:gd name="connsiteX4" fmla="*/ 7311411 w 7856901"/>
              <a:gd name="connsiteY4" fmla="*/ 4257982 h 4726294"/>
              <a:gd name="connsiteX0" fmla="*/ 7311411 w 7856901"/>
              <a:gd name="connsiteY0" fmla="*/ 4257982 h 4656337"/>
              <a:gd name="connsiteX1" fmla="*/ 7856901 w 7856901"/>
              <a:gd name="connsiteY1" fmla="*/ 1769662 h 4656337"/>
              <a:gd name="connsiteX2" fmla="*/ 0 w 7856901"/>
              <a:gd name="connsiteY2" fmla="*/ 0 h 4656337"/>
              <a:gd name="connsiteX3" fmla="*/ 850323 w 7856901"/>
              <a:gd name="connsiteY3" fmla="*/ 4656337 h 4656337"/>
              <a:gd name="connsiteX4" fmla="*/ 7311411 w 7856901"/>
              <a:gd name="connsiteY4" fmla="*/ 4257982 h 4656337"/>
              <a:gd name="connsiteX0" fmla="*/ 7311411 w 7856901"/>
              <a:gd name="connsiteY0" fmla="*/ 4257982 h 4727278"/>
              <a:gd name="connsiteX1" fmla="*/ 7856901 w 7856901"/>
              <a:gd name="connsiteY1" fmla="*/ 1769662 h 4727278"/>
              <a:gd name="connsiteX2" fmla="*/ 0 w 7856901"/>
              <a:gd name="connsiteY2" fmla="*/ 0 h 4727278"/>
              <a:gd name="connsiteX3" fmla="*/ 743476 w 7856901"/>
              <a:gd name="connsiteY3" fmla="*/ 4727278 h 4727278"/>
              <a:gd name="connsiteX4" fmla="*/ 7311411 w 7856901"/>
              <a:gd name="connsiteY4" fmla="*/ 4257982 h 4727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56901" h="4727278">
                <a:moveTo>
                  <a:pt x="7311411" y="4257982"/>
                </a:moveTo>
                <a:lnTo>
                  <a:pt x="7856901" y="1769662"/>
                </a:lnTo>
                <a:lnTo>
                  <a:pt x="0" y="0"/>
                </a:lnTo>
                <a:lnTo>
                  <a:pt x="743476" y="4727278"/>
                </a:lnTo>
                <a:lnTo>
                  <a:pt x="7311411" y="4257982"/>
                </a:lnTo>
                <a:close/>
              </a:path>
            </a:pathLst>
          </a:custGeom>
          <a:gradFill flip="none" rotWithShape="1">
            <a:gsLst>
              <a:gs pos="0">
                <a:srgbClr val="201747"/>
              </a:gs>
              <a:gs pos="100000">
                <a:srgbClr val="641D76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rapezoid 11"/>
          <p:cNvSpPr/>
          <p:nvPr userDrawn="1"/>
        </p:nvSpPr>
        <p:spPr>
          <a:xfrm rot="20824102">
            <a:off x="-747365" y="-132021"/>
            <a:ext cx="3344159" cy="7269388"/>
          </a:xfrm>
          <a:custGeom>
            <a:avLst/>
            <a:gdLst>
              <a:gd name="connsiteX0" fmla="*/ 0 w 2108426"/>
              <a:gd name="connsiteY0" fmla="*/ 2149145 h 2149145"/>
              <a:gd name="connsiteX1" fmla="*/ 0 w 2108426"/>
              <a:gd name="connsiteY1" fmla="*/ 0 h 2149145"/>
              <a:gd name="connsiteX2" fmla="*/ 2108426 w 2108426"/>
              <a:gd name="connsiteY2" fmla="*/ 0 h 2149145"/>
              <a:gd name="connsiteX3" fmla="*/ 2108426 w 2108426"/>
              <a:gd name="connsiteY3" fmla="*/ 2149145 h 2149145"/>
              <a:gd name="connsiteX4" fmla="*/ 0 w 2108426"/>
              <a:gd name="connsiteY4" fmla="*/ 2149145 h 2149145"/>
              <a:gd name="connsiteX0" fmla="*/ 0 w 5418892"/>
              <a:gd name="connsiteY0" fmla="*/ 2157611 h 2157611"/>
              <a:gd name="connsiteX1" fmla="*/ 0 w 5418892"/>
              <a:gd name="connsiteY1" fmla="*/ 8466 h 2157611"/>
              <a:gd name="connsiteX2" fmla="*/ 5418892 w 5418892"/>
              <a:gd name="connsiteY2" fmla="*/ 0 h 2157611"/>
              <a:gd name="connsiteX3" fmla="*/ 2108426 w 5418892"/>
              <a:gd name="connsiteY3" fmla="*/ 2157611 h 2157611"/>
              <a:gd name="connsiteX4" fmla="*/ 0 w 5418892"/>
              <a:gd name="connsiteY4" fmla="*/ 2157611 h 2157611"/>
              <a:gd name="connsiteX0" fmla="*/ 0 w 5418892"/>
              <a:gd name="connsiteY0" fmla="*/ 2157611 h 2538611"/>
              <a:gd name="connsiteX1" fmla="*/ 0 w 5418892"/>
              <a:gd name="connsiteY1" fmla="*/ 8466 h 2538611"/>
              <a:gd name="connsiteX2" fmla="*/ 5418892 w 5418892"/>
              <a:gd name="connsiteY2" fmla="*/ 0 h 2538611"/>
              <a:gd name="connsiteX3" fmla="*/ 3657826 w 5418892"/>
              <a:gd name="connsiteY3" fmla="*/ 2538611 h 2538611"/>
              <a:gd name="connsiteX4" fmla="*/ 0 w 5418892"/>
              <a:gd name="connsiteY4" fmla="*/ 2157611 h 2538611"/>
              <a:gd name="connsiteX0" fmla="*/ 0 w 5427359"/>
              <a:gd name="connsiteY0" fmla="*/ 4020277 h 4020277"/>
              <a:gd name="connsiteX1" fmla="*/ 8467 w 5427359"/>
              <a:gd name="connsiteY1" fmla="*/ 8466 h 4020277"/>
              <a:gd name="connsiteX2" fmla="*/ 5427359 w 5427359"/>
              <a:gd name="connsiteY2" fmla="*/ 0 h 4020277"/>
              <a:gd name="connsiteX3" fmla="*/ 3666293 w 5427359"/>
              <a:gd name="connsiteY3" fmla="*/ 2538611 h 4020277"/>
              <a:gd name="connsiteX4" fmla="*/ 0 w 5427359"/>
              <a:gd name="connsiteY4" fmla="*/ 4020277 h 4020277"/>
              <a:gd name="connsiteX0" fmla="*/ 408120 w 5835479"/>
              <a:gd name="connsiteY0" fmla="*/ 7654949 h 7654949"/>
              <a:gd name="connsiteX1" fmla="*/ 14 w 5835479"/>
              <a:gd name="connsiteY1" fmla="*/ 0 h 7654949"/>
              <a:gd name="connsiteX2" fmla="*/ 5835479 w 5835479"/>
              <a:gd name="connsiteY2" fmla="*/ 3634672 h 7654949"/>
              <a:gd name="connsiteX3" fmla="*/ 4074413 w 5835479"/>
              <a:gd name="connsiteY3" fmla="*/ 6173283 h 7654949"/>
              <a:gd name="connsiteX4" fmla="*/ 408120 w 5835479"/>
              <a:gd name="connsiteY4" fmla="*/ 7654949 h 7654949"/>
              <a:gd name="connsiteX0" fmla="*/ 408120 w 4074413"/>
              <a:gd name="connsiteY0" fmla="*/ 7654949 h 7654949"/>
              <a:gd name="connsiteX1" fmla="*/ 14 w 4074413"/>
              <a:gd name="connsiteY1" fmla="*/ 0 h 7654949"/>
              <a:gd name="connsiteX2" fmla="*/ 1014678 w 4074413"/>
              <a:gd name="connsiteY2" fmla="*/ 242853 h 7654949"/>
              <a:gd name="connsiteX3" fmla="*/ 4074413 w 4074413"/>
              <a:gd name="connsiteY3" fmla="*/ 6173283 h 7654949"/>
              <a:gd name="connsiteX4" fmla="*/ 408120 w 4074413"/>
              <a:gd name="connsiteY4" fmla="*/ 7654949 h 7654949"/>
              <a:gd name="connsiteX0" fmla="*/ 408120 w 3321529"/>
              <a:gd name="connsiteY0" fmla="*/ 7654949 h 7654949"/>
              <a:gd name="connsiteX1" fmla="*/ 14 w 3321529"/>
              <a:gd name="connsiteY1" fmla="*/ 0 h 7654949"/>
              <a:gd name="connsiteX2" fmla="*/ 1014678 w 3321529"/>
              <a:gd name="connsiteY2" fmla="*/ 242853 h 7654949"/>
              <a:gd name="connsiteX3" fmla="*/ 3321529 w 3321529"/>
              <a:gd name="connsiteY3" fmla="*/ 5296663 h 7654949"/>
              <a:gd name="connsiteX4" fmla="*/ 408120 w 3321529"/>
              <a:gd name="connsiteY4" fmla="*/ 7654949 h 7654949"/>
              <a:gd name="connsiteX0" fmla="*/ 0 w 5102726"/>
              <a:gd name="connsiteY0" fmla="*/ 6612305 h 6612305"/>
              <a:gd name="connsiteX1" fmla="*/ 1781211 w 5102726"/>
              <a:gd name="connsiteY1" fmla="*/ 0 h 6612305"/>
              <a:gd name="connsiteX2" fmla="*/ 2795875 w 5102726"/>
              <a:gd name="connsiteY2" fmla="*/ 242853 h 6612305"/>
              <a:gd name="connsiteX3" fmla="*/ 5102726 w 5102726"/>
              <a:gd name="connsiteY3" fmla="*/ 5296663 h 6612305"/>
              <a:gd name="connsiteX4" fmla="*/ 0 w 5102726"/>
              <a:gd name="connsiteY4" fmla="*/ 6612305 h 6612305"/>
              <a:gd name="connsiteX0" fmla="*/ 0 w 5102726"/>
              <a:gd name="connsiteY0" fmla="*/ 6685895 h 6685895"/>
              <a:gd name="connsiteX1" fmla="*/ 1460790 w 5102726"/>
              <a:gd name="connsiteY1" fmla="*/ 0 h 6685895"/>
              <a:gd name="connsiteX2" fmla="*/ 2795875 w 5102726"/>
              <a:gd name="connsiteY2" fmla="*/ 316443 h 6685895"/>
              <a:gd name="connsiteX3" fmla="*/ 5102726 w 5102726"/>
              <a:gd name="connsiteY3" fmla="*/ 5370253 h 6685895"/>
              <a:gd name="connsiteX4" fmla="*/ 0 w 5102726"/>
              <a:gd name="connsiteY4" fmla="*/ 6685895 h 6685895"/>
              <a:gd name="connsiteX0" fmla="*/ 0 w 5102726"/>
              <a:gd name="connsiteY0" fmla="*/ 6685895 h 6685895"/>
              <a:gd name="connsiteX1" fmla="*/ 1460790 w 5102726"/>
              <a:gd name="connsiteY1" fmla="*/ 0 h 6685895"/>
              <a:gd name="connsiteX2" fmla="*/ 2795875 w 5102726"/>
              <a:gd name="connsiteY2" fmla="*/ 316443 h 6685895"/>
              <a:gd name="connsiteX3" fmla="*/ 5102726 w 5102726"/>
              <a:gd name="connsiteY3" fmla="*/ 5370253 h 6685895"/>
              <a:gd name="connsiteX4" fmla="*/ 0 w 5102726"/>
              <a:gd name="connsiteY4" fmla="*/ 6685895 h 6685895"/>
              <a:gd name="connsiteX0" fmla="*/ 0 w 5102726"/>
              <a:gd name="connsiteY0" fmla="*/ 6685895 h 6685895"/>
              <a:gd name="connsiteX1" fmla="*/ 1460790 w 5102726"/>
              <a:gd name="connsiteY1" fmla="*/ 0 h 6685895"/>
              <a:gd name="connsiteX2" fmla="*/ 2795875 w 5102726"/>
              <a:gd name="connsiteY2" fmla="*/ 316443 h 6685895"/>
              <a:gd name="connsiteX3" fmla="*/ 5102726 w 5102726"/>
              <a:gd name="connsiteY3" fmla="*/ 5370253 h 6685895"/>
              <a:gd name="connsiteX4" fmla="*/ 0 w 5102726"/>
              <a:gd name="connsiteY4" fmla="*/ 6685895 h 6685895"/>
              <a:gd name="connsiteX0" fmla="*/ 0 w 5102726"/>
              <a:gd name="connsiteY0" fmla="*/ 6671177 h 6671177"/>
              <a:gd name="connsiteX1" fmla="*/ 1524875 w 5102726"/>
              <a:gd name="connsiteY1" fmla="*/ 0 h 6671177"/>
              <a:gd name="connsiteX2" fmla="*/ 2795875 w 5102726"/>
              <a:gd name="connsiteY2" fmla="*/ 301725 h 6671177"/>
              <a:gd name="connsiteX3" fmla="*/ 5102726 w 5102726"/>
              <a:gd name="connsiteY3" fmla="*/ 5355535 h 6671177"/>
              <a:gd name="connsiteX4" fmla="*/ 0 w 5102726"/>
              <a:gd name="connsiteY4" fmla="*/ 6671177 h 6671177"/>
              <a:gd name="connsiteX0" fmla="*/ 0 w 5102726"/>
              <a:gd name="connsiteY0" fmla="*/ 6671177 h 6671177"/>
              <a:gd name="connsiteX1" fmla="*/ 1524875 w 5102726"/>
              <a:gd name="connsiteY1" fmla="*/ 0 h 6671177"/>
              <a:gd name="connsiteX2" fmla="*/ 2795875 w 5102726"/>
              <a:gd name="connsiteY2" fmla="*/ 301725 h 6671177"/>
              <a:gd name="connsiteX3" fmla="*/ 5102726 w 5102726"/>
              <a:gd name="connsiteY3" fmla="*/ 5355535 h 6671177"/>
              <a:gd name="connsiteX4" fmla="*/ 0 w 5102726"/>
              <a:gd name="connsiteY4" fmla="*/ 6671177 h 6671177"/>
              <a:gd name="connsiteX0" fmla="*/ 0 w 5102726"/>
              <a:gd name="connsiteY0" fmla="*/ 6671177 h 6671177"/>
              <a:gd name="connsiteX1" fmla="*/ 1524875 w 5102726"/>
              <a:gd name="connsiteY1" fmla="*/ 0 h 6671177"/>
              <a:gd name="connsiteX2" fmla="*/ 2795875 w 5102726"/>
              <a:gd name="connsiteY2" fmla="*/ 301725 h 6671177"/>
              <a:gd name="connsiteX3" fmla="*/ 5102726 w 5102726"/>
              <a:gd name="connsiteY3" fmla="*/ 5355535 h 6671177"/>
              <a:gd name="connsiteX4" fmla="*/ 1851778 w 5102726"/>
              <a:gd name="connsiteY4" fmla="*/ 6179462 h 6671177"/>
              <a:gd name="connsiteX5" fmla="*/ 0 w 5102726"/>
              <a:gd name="connsiteY5" fmla="*/ 6671177 h 6671177"/>
              <a:gd name="connsiteX0" fmla="*/ 0 w 5102726"/>
              <a:gd name="connsiteY0" fmla="*/ 6671177 h 7101064"/>
              <a:gd name="connsiteX1" fmla="*/ 1524875 w 5102726"/>
              <a:gd name="connsiteY1" fmla="*/ 0 h 7101064"/>
              <a:gd name="connsiteX2" fmla="*/ 2795875 w 5102726"/>
              <a:gd name="connsiteY2" fmla="*/ 301725 h 7101064"/>
              <a:gd name="connsiteX3" fmla="*/ 5102726 w 5102726"/>
              <a:gd name="connsiteY3" fmla="*/ 5355535 h 7101064"/>
              <a:gd name="connsiteX4" fmla="*/ 2044995 w 5102726"/>
              <a:gd name="connsiteY4" fmla="*/ 7101064 h 7101064"/>
              <a:gd name="connsiteX5" fmla="*/ 0 w 5102726"/>
              <a:gd name="connsiteY5" fmla="*/ 6671177 h 7101064"/>
              <a:gd name="connsiteX0" fmla="*/ 0 w 5103472"/>
              <a:gd name="connsiteY0" fmla="*/ 6632446 h 7101064"/>
              <a:gd name="connsiteX1" fmla="*/ 1525621 w 5103472"/>
              <a:gd name="connsiteY1" fmla="*/ 0 h 7101064"/>
              <a:gd name="connsiteX2" fmla="*/ 2796621 w 5103472"/>
              <a:gd name="connsiteY2" fmla="*/ 301725 h 7101064"/>
              <a:gd name="connsiteX3" fmla="*/ 5103472 w 5103472"/>
              <a:gd name="connsiteY3" fmla="*/ 5355535 h 7101064"/>
              <a:gd name="connsiteX4" fmla="*/ 2045741 w 5103472"/>
              <a:gd name="connsiteY4" fmla="*/ 7101064 h 7101064"/>
              <a:gd name="connsiteX5" fmla="*/ 0 w 5103472"/>
              <a:gd name="connsiteY5" fmla="*/ 6632446 h 7101064"/>
              <a:gd name="connsiteX0" fmla="*/ 0 w 5103472"/>
              <a:gd name="connsiteY0" fmla="*/ 6632446 h 7101064"/>
              <a:gd name="connsiteX1" fmla="*/ 1525621 w 5103472"/>
              <a:gd name="connsiteY1" fmla="*/ 0 h 7101064"/>
              <a:gd name="connsiteX2" fmla="*/ 2796621 w 5103472"/>
              <a:gd name="connsiteY2" fmla="*/ 301725 h 7101064"/>
              <a:gd name="connsiteX3" fmla="*/ 5103472 w 5103472"/>
              <a:gd name="connsiteY3" fmla="*/ 5355535 h 7101064"/>
              <a:gd name="connsiteX4" fmla="*/ 2045741 w 5103472"/>
              <a:gd name="connsiteY4" fmla="*/ 7101064 h 7101064"/>
              <a:gd name="connsiteX5" fmla="*/ 0 w 5103472"/>
              <a:gd name="connsiteY5" fmla="*/ 6632446 h 7101064"/>
              <a:gd name="connsiteX0" fmla="*/ 0 w 3890822"/>
              <a:gd name="connsiteY0" fmla="*/ 6632446 h 7101064"/>
              <a:gd name="connsiteX1" fmla="*/ 1525621 w 3890822"/>
              <a:gd name="connsiteY1" fmla="*/ 0 h 7101064"/>
              <a:gd name="connsiteX2" fmla="*/ 2796621 w 3890822"/>
              <a:gd name="connsiteY2" fmla="*/ 301725 h 7101064"/>
              <a:gd name="connsiteX3" fmla="*/ 3890822 w 3890822"/>
              <a:gd name="connsiteY3" fmla="*/ 5096310 h 7101064"/>
              <a:gd name="connsiteX4" fmla="*/ 2045741 w 3890822"/>
              <a:gd name="connsiteY4" fmla="*/ 7101064 h 7101064"/>
              <a:gd name="connsiteX5" fmla="*/ 0 w 3890822"/>
              <a:gd name="connsiteY5" fmla="*/ 6632446 h 7101064"/>
              <a:gd name="connsiteX0" fmla="*/ 0 w 3890822"/>
              <a:gd name="connsiteY0" fmla="*/ 6632446 h 7170449"/>
              <a:gd name="connsiteX1" fmla="*/ 1525621 w 3890822"/>
              <a:gd name="connsiteY1" fmla="*/ 0 h 7170449"/>
              <a:gd name="connsiteX2" fmla="*/ 2796621 w 3890822"/>
              <a:gd name="connsiteY2" fmla="*/ 301725 h 7170449"/>
              <a:gd name="connsiteX3" fmla="*/ 3890822 w 3890822"/>
              <a:gd name="connsiteY3" fmla="*/ 5096310 h 7170449"/>
              <a:gd name="connsiteX4" fmla="*/ 2347854 w 3890822"/>
              <a:gd name="connsiteY4" fmla="*/ 7170449 h 7170449"/>
              <a:gd name="connsiteX5" fmla="*/ 0 w 3890822"/>
              <a:gd name="connsiteY5" fmla="*/ 6632446 h 7170449"/>
              <a:gd name="connsiteX0" fmla="*/ 0 w 3215462"/>
              <a:gd name="connsiteY0" fmla="*/ 6632446 h 7170449"/>
              <a:gd name="connsiteX1" fmla="*/ 1525621 w 3215462"/>
              <a:gd name="connsiteY1" fmla="*/ 0 h 7170449"/>
              <a:gd name="connsiteX2" fmla="*/ 2796621 w 3215462"/>
              <a:gd name="connsiteY2" fmla="*/ 301725 h 7170449"/>
              <a:gd name="connsiteX3" fmla="*/ 3215462 w 3215462"/>
              <a:gd name="connsiteY3" fmla="*/ 4931564 h 7170449"/>
              <a:gd name="connsiteX4" fmla="*/ 2347854 w 3215462"/>
              <a:gd name="connsiteY4" fmla="*/ 7170449 h 7170449"/>
              <a:gd name="connsiteX5" fmla="*/ 0 w 3215462"/>
              <a:gd name="connsiteY5" fmla="*/ 6632446 h 7170449"/>
              <a:gd name="connsiteX0" fmla="*/ 0 w 3297856"/>
              <a:gd name="connsiteY0" fmla="*/ 6632446 h 7170449"/>
              <a:gd name="connsiteX1" fmla="*/ 1525621 w 3297856"/>
              <a:gd name="connsiteY1" fmla="*/ 0 h 7170449"/>
              <a:gd name="connsiteX2" fmla="*/ 2796621 w 3297856"/>
              <a:gd name="connsiteY2" fmla="*/ 301725 h 7170449"/>
              <a:gd name="connsiteX3" fmla="*/ 3297856 w 3297856"/>
              <a:gd name="connsiteY3" fmla="*/ 4950489 h 7170449"/>
              <a:gd name="connsiteX4" fmla="*/ 2347854 w 3297856"/>
              <a:gd name="connsiteY4" fmla="*/ 7170449 h 7170449"/>
              <a:gd name="connsiteX5" fmla="*/ 0 w 3297856"/>
              <a:gd name="connsiteY5" fmla="*/ 6632446 h 7170449"/>
              <a:gd name="connsiteX0" fmla="*/ 0 w 3297856"/>
              <a:gd name="connsiteY0" fmla="*/ 6632446 h 7170449"/>
              <a:gd name="connsiteX1" fmla="*/ 1525621 w 3297856"/>
              <a:gd name="connsiteY1" fmla="*/ 0 h 7170449"/>
              <a:gd name="connsiteX2" fmla="*/ 2679710 w 3297856"/>
              <a:gd name="connsiteY2" fmla="*/ 265236 h 7170449"/>
              <a:gd name="connsiteX3" fmla="*/ 3297856 w 3297856"/>
              <a:gd name="connsiteY3" fmla="*/ 4950489 h 7170449"/>
              <a:gd name="connsiteX4" fmla="*/ 2347854 w 3297856"/>
              <a:gd name="connsiteY4" fmla="*/ 7170449 h 7170449"/>
              <a:gd name="connsiteX5" fmla="*/ 0 w 3297856"/>
              <a:gd name="connsiteY5" fmla="*/ 6632446 h 7170449"/>
              <a:gd name="connsiteX0" fmla="*/ 0 w 3297856"/>
              <a:gd name="connsiteY0" fmla="*/ 6632446 h 7170449"/>
              <a:gd name="connsiteX1" fmla="*/ 1525621 w 3297856"/>
              <a:gd name="connsiteY1" fmla="*/ 0 h 7170449"/>
              <a:gd name="connsiteX2" fmla="*/ 2505767 w 3297856"/>
              <a:gd name="connsiteY2" fmla="*/ 225288 h 7170449"/>
              <a:gd name="connsiteX3" fmla="*/ 3297856 w 3297856"/>
              <a:gd name="connsiteY3" fmla="*/ 4950489 h 7170449"/>
              <a:gd name="connsiteX4" fmla="*/ 2347854 w 3297856"/>
              <a:gd name="connsiteY4" fmla="*/ 7170449 h 7170449"/>
              <a:gd name="connsiteX5" fmla="*/ 0 w 3297856"/>
              <a:gd name="connsiteY5" fmla="*/ 6632446 h 7170449"/>
              <a:gd name="connsiteX0" fmla="*/ 0 w 3297856"/>
              <a:gd name="connsiteY0" fmla="*/ 6632446 h 7170449"/>
              <a:gd name="connsiteX1" fmla="*/ 1525621 w 3297856"/>
              <a:gd name="connsiteY1" fmla="*/ 0 h 7170449"/>
              <a:gd name="connsiteX2" fmla="*/ 2368444 w 3297856"/>
              <a:gd name="connsiteY2" fmla="*/ 193749 h 7170449"/>
              <a:gd name="connsiteX3" fmla="*/ 3297856 w 3297856"/>
              <a:gd name="connsiteY3" fmla="*/ 4950489 h 7170449"/>
              <a:gd name="connsiteX4" fmla="*/ 2347854 w 3297856"/>
              <a:gd name="connsiteY4" fmla="*/ 7170449 h 7170449"/>
              <a:gd name="connsiteX5" fmla="*/ 0 w 3297856"/>
              <a:gd name="connsiteY5" fmla="*/ 6632446 h 7170449"/>
              <a:gd name="connsiteX0" fmla="*/ 0 w 3297856"/>
              <a:gd name="connsiteY0" fmla="*/ 6632446 h 7170449"/>
              <a:gd name="connsiteX1" fmla="*/ 1525621 w 3297856"/>
              <a:gd name="connsiteY1" fmla="*/ 0 h 7170449"/>
              <a:gd name="connsiteX2" fmla="*/ 2471250 w 3297856"/>
              <a:gd name="connsiteY2" fmla="*/ 207720 h 7170449"/>
              <a:gd name="connsiteX3" fmla="*/ 3297856 w 3297856"/>
              <a:gd name="connsiteY3" fmla="*/ 4950489 h 7170449"/>
              <a:gd name="connsiteX4" fmla="*/ 2347854 w 3297856"/>
              <a:gd name="connsiteY4" fmla="*/ 7170449 h 7170449"/>
              <a:gd name="connsiteX5" fmla="*/ 0 w 3297856"/>
              <a:gd name="connsiteY5" fmla="*/ 6632446 h 7170449"/>
              <a:gd name="connsiteX0" fmla="*/ 0 w 3297856"/>
              <a:gd name="connsiteY0" fmla="*/ 6632446 h 7170449"/>
              <a:gd name="connsiteX1" fmla="*/ 1525621 w 3297856"/>
              <a:gd name="connsiteY1" fmla="*/ 0 h 7170449"/>
              <a:gd name="connsiteX2" fmla="*/ 2476812 w 3297856"/>
              <a:gd name="connsiteY2" fmla="*/ 226135 h 7170449"/>
              <a:gd name="connsiteX3" fmla="*/ 3297856 w 3297856"/>
              <a:gd name="connsiteY3" fmla="*/ 4950489 h 7170449"/>
              <a:gd name="connsiteX4" fmla="*/ 2347854 w 3297856"/>
              <a:gd name="connsiteY4" fmla="*/ 7170449 h 7170449"/>
              <a:gd name="connsiteX5" fmla="*/ 0 w 3297856"/>
              <a:gd name="connsiteY5" fmla="*/ 6632446 h 7170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7856" h="7170449">
                <a:moveTo>
                  <a:pt x="0" y="6632446"/>
                </a:moveTo>
                <a:cubicBezTo>
                  <a:pt x="306288" y="5316673"/>
                  <a:pt x="1210924" y="1352402"/>
                  <a:pt x="1525621" y="0"/>
                </a:cubicBezTo>
                <a:lnTo>
                  <a:pt x="2476812" y="226135"/>
                </a:lnTo>
                <a:lnTo>
                  <a:pt x="3297856" y="4950489"/>
                </a:lnTo>
                <a:lnTo>
                  <a:pt x="2347854" y="7170449"/>
                </a:lnTo>
                <a:lnTo>
                  <a:pt x="0" y="6632446"/>
                </a:lnTo>
                <a:close/>
              </a:path>
            </a:pathLst>
          </a:custGeom>
          <a:gradFill>
            <a:gsLst>
              <a:gs pos="26000">
                <a:srgbClr val="201747"/>
              </a:gs>
              <a:gs pos="78000">
                <a:srgbClr val="850F89"/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491614" y="6477000"/>
            <a:ext cx="5229249" cy="15531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buNone/>
              <a:defRPr sz="900" b="1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SECTOR OPTIONAL</a:t>
            </a:r>
          </a:p>
        </p:txBody>
      </p:sp>
    </p:spTree>
    <p:extLst>
      <p:ext uri="{BB962C8B-B14F-4D97-AF65-F5344CB8AC3E}">
        <p14:creationId xmlns:p14="http://schemas.microsoft.com/office/powerpoint/2010/main" val="2476420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apezoid 11"/>
          <p:cNvSpPr/>
          <p:nvPr userDrawn="1"/>
        </p:nvSpPr>
        <p:spPr>
          <a:xfrm rot="15411850">
            <a:off x="3859577" y="1705210"/>
            <a:ext cx="4177527" cy="7567560"/>
          </a:xfrm>
          <a:custGeom>
            <a:avLst/>
            <a:gdLst>
              <a:gd name="connsiteX0" fmla="*/ 0 w 2108426"/>
              <a:gd name="connsiteY0" fmla="*/ 2149145 h 2149145"/>
              <a:gd name="connsiteX1" fmla="*/ 0 w 2108426"/>
              <a:gd name="connsiteY1" fmla="*/ 0 h 2149145"/>
              <a:gd name="connsiteX2" fmla="*/ 2108426 w 2108426"/>
              <a:gd name="connsiteY2" fmla="*/ 0 h 2149145"/>
              <a:gd name="connsiteX3" fmla="*/ 2108426 w 2108426"/>
              <a:gd name="connsiteY3" fmla="*/ 2149145 h 2149145"/>
              <a:gd name="connsiteX4" fmla="*/ 0 w 2108426"/>
              <a:gd name="connsiteY4" fmla="*/ 2149145 h 2149145"/>
              <a:gd name="connsiteX0" fmla="*/ 0 w 5418892"/>
              <a:gd name="connsiteY0" fmla="*/ 2157611 h 2157611"/>
              <a:gd name="connsiteX1" fmla="*/ 0 w 5418892"/>
              <a:gd name="connsiteY1" fmla="*/ 8466 h 2157611"/>
              <a:gd name="connsiteX2" fmla="*/ 5418892 w 5418892"/>
              <a:gd name="connsiteY2" fmla="*/ 0 h 2157611"/>
              <a:gd name="connsiteX3" fmla="*/ 2108426 w 5418892"/>
              <a:gd name="connsiteY3" fmla="*/ 2157611 h 2157611"/>
              <a:gd name="connsiteX4" fmla="*/ 0 w 5418892"/>
              <a:gd name="connsiteY4" fmla="*/ 2157611 h 2157611"/>
              <a:gd name="connsiteX0" fmla="*/ 0 w 5418892"/>
              <a:gd name="connsiteY0" fmla="*/ 2157611 h 2538611"/>
              <a:gd name="connsiteX1" fmla="*/ 0 w 5418892"/>
              <a:gd name="connsiteY1" fmla="*/ 8466 h 2538611"/>
              <a:gd name="connsiteX2" fmla="*/ 5418892 w 5418892"/>
              <a:gd name="connsiteY2" fmla="*/ 0 h 2538611"/>
              <a:gd name="connsiteX3" fmla="*/ 3657826 w 5418892"/>
              <a:gd name="connsiteY3" fmla="*/ 2538611 h 2538611"/>
              <a:gd name="connsiteX4" fmla="*/ 0 w 5418892"/>
              <a:gd name="connsiteY4" fmla="*/ 2157611 h 2538611"/>
              <a:gd name="connsiteX0" fmla="*/ 0 w 5427359"/>
              <a:gd name="connsiteY0" fmla="*/ 4020277 h 4020277"/>
              <a:gd name="connsiteX1" fmla="*/ 8467 w 5427359"/>
              <a:gd name="connsiteY1" fmla="*/ 8466 h 4020277"/>
              <a:gd name="connsiteX2" fmla="*/ 5427359 w 5427359"/>
              <a:gd name="connsiteY2" fmla="*/ 0 h 4020277"/>
              <a:gd name="connsiteX3" fmla="*/ 3666293 w 5427359"/>
              <a:gd name="connsiteY3" fmla="*/ 2538611 h 4020277"/>
              <a:gd name="connsiteX4" fmla="*/ 0 w 5427359"/>
              <a:gd name="connsiteY4" fmla="*/ 4020277 h 4020277"/>
              <a:gd name="connsiteX0" fmla="*/ 408120 w 5835479"/>
              <a:gd name="connsiteY0" fmla="*/ 7654949 h 7654949"/>
              <a:gd name="connsiteX1" fmla="*/ 14 w 5835479"/>
              <a:gd name="connsiteY1" fmla="*/ 0 h 7654949"/>
              <a:gd name="connsiteX2" fmla="*/ 5835479 w 5835479"/>
              <a:gd name="connsiteY2" fmla="*/ 3634672 h 7654949"/>
              <a:gd name="connsiteX3" fmla="*/ 4074413 w 5835479"/>
              <a:gd name="connsiteY3" fmla="*/ 6173283 h 7654949"/>
              <a:gd name="connsiteX4" fmla="*/ 408120 w 5835479"/>
              <a:gd name="connsiteY4" fmla="*/ 7654949 h 7654949"/>
              <a:gd name="connsiteX0" fmla="*/ 408120 w 4074413"/>
              <a:gd name="connsiteY0" fmla="*/ 7654949 h 7654949"/>
              <a:gd name="connsiteX1" fmla="*/ 14 w 4074413"/>
              <a:gd name="connsiteY1" fmla="*/ 0 h 7654949"/>
              <a:gd name="connsiteX2" fmla="*/ 1014678 w 4074413"/>
              <a:gd name="connsiteY2" fmla="*/ 242853 h 7654949"/>
              <a:gd name="connsiteX3" fmla="*/ 4074413 w 4074413"/>
              <a:gd name="connsiteY3" fmla="*/ 6173283 h 7654949"/>
              <a:gd name="connsiteX4" fmla="*/ 408120 w 4074413"/>
              <a:gd name="connsiteY4" fmla="*/ 7654949 h 7654949"/>
              <a:gd name="connsiteX0" fmla="*/ 408120 w 3321529"/>
              <a:gd name="connsiteY0" fmla="*/ 7654949 h 7654949"/>
              <a:gd name="connsiteX1" fmla="*/ 14 w 3321529"/>
              <a:gd name="connsiteY1" fmla="*/ 0 h 7654949"/>
              <a:gd name="connsiteX2" fmla="*/ 1014678 w 3321529"/>
              <a:gd name="connsiteY2" fmla="*/ 242853 h 7654949"/>
              <a:gd name="connsiteX3" fmla="*/ 3321529 w 3321529"/>
              <a:gd name="connsiteY3" fmla="*/ 5296663 h 7654949"/>
              <a:gd name="connsiteX4" fmla="*/ 408120 w 3321529"/>
              <a:gd name="connsiteY4" fmla="*/ 7654949 h 7654949"/>
              <a:gd name="connsiteX0" fmla="*/ 0 w 5102726"/>
              <a:gd name="connsiteY0" fmla="*/ 6612305 h 6612305"/>
              <a:gd name="connsiteX1" fmla="*/ 1781211 w 5102726"/>
              <a:gd name="connsiteY1" fmla="*/ 0 h 6612305"/>
              <a:gd name="connsiteX2" fmla="*/ 2795875 w 5102726"/>
              <a:gd name="connsiteY2" fmla="*/ 242853 h 6612305"/>
              <a:gd name="connsiteX3" fmla="*/ 5102726 w 5102726"/>
              <a:gd name="connsiteY3" fmla="*/ 5296663 h 6612305"/>
              <a:gd name="connsiteX4" fmla="*/ 0 w 5102726"/>
              <a:gd name="connsiteY4" fmla="*/ 6612305 h 6612305"/>
              <a:gd name="connsiteX0" fmla="*/ 0 w 5102726"/>
              <a:gd name="connsiteY0" fmla="*/ 6685895 h 6685895"/>
              <a:gd name="connsiteX1" fmla="*/ 1460790 w 5102726"/>
              <a:gd name="connsiteY1" fmla="*/ 0 h 6685895"/>
              <a:gd name="connsiteX2" fmla="*/ 2795875 w 5102726"/>
              <a:gd name="connsiteY2" fmla="*/ 316443 h 6685895"/>
              <a:gd name="connsiteX3" fmla="*/ 5102726 w 5102726"/>
              <a:gd name="connsiteY3" fmla="*/ 5370253 h 6685895"/>
              <a:gd name="connsiteX4" fmla="*/ 0 w 5102726"/>
              <a:gd name="connsiteY4" fmla="*/ 6685895 h 6685895"/>
              <a:gd name="connsiteX0" fmla="*/ 0 w 5102726"/>
              <a:gd name="connsiteY0" fmla="*/ 6685895 h 6685895"/>
              <a:gd name="connsiteX1" fmla="*/ 1460790 w 5102726"/>
              <a:gd name="connsiteY1" fmla="*/ 0 h 6685895"/>
              <a:gd name="connsiteX2" fmla="*/ 2795875 w 5102726"/>
              <a:gd name="connsiteY2" fmla="*/ 316443 h 6685895"/>
              <a:gd name="connsiteX3" fmla="*/ 5102726 w 5102726"/>
              <a:gd name="connsiteY3" fmla="*/ 5370253 h 6685895"/>
              <a:gd name="connsiteX4" fmla="*/ 0 w 5102726"/>
              <a:gd name="connsiteY4" fmla="*/ 6685895 h 6685895"/>
              <a:gd name="connsiteX0" fmla="*/ 0 w 5102726"/>
              <a:gd name="connsiteY0" fmla="*/ 6685895 h 6685895"/>
              <a:gd name="connsiteX1" fmla="*/ 1460790 w 5102726"/>
              <a:gd name="connsiteY1" fmla="*/ 0 h 6685895"/>
              <a:gd name="connsiteX2" fmla="*/ 2795875 w 5102726"/>
              <a:gd name="connsiteY2" fmla="*/ 316443 h 6685895"/>
              <a:gd name="connsiteX3" fmla="*/ 5102726 w 5102726"/>
              <a:gd name="connsiteY3" fmla="*/ 5370253 h 6685895"/>
              <a:gd name="connsiteX4" fmla="*/ 0 w 5102726"/>
              <a:gd name="connsiteY4" fmla="*/ 6685895 h 6685895"/>
              <a:gd name="connsiteX0" fmla="*/ 0 w 5102726"/>
              <a:gd name="connsiteY0" fmla="*/ 6671177 h 6671177"/>
              <a:gd name="connsiteX1" fmla="*/ 1524875 w 5102726"/>
              <a:gd name="connsiteY1" fmla="*/ 0 h 6671177"/>
              <a:gd name="connsiteX2" fmla="*/ 2795875 w 5102726"/>
              <a:gd name="connsiteY2" fmla="*/ 301725 h 6671177"/>
              <a:gd name="connsiteX3" fmla="*/ 5102726 w 5102726"/>
              <a:gd name="connsiteY3" fmla="*/ 5355535 h 6671177"/>
              <a:gd name="connsiteX4" fmla="*/ 0 w 5102726"/>
              <a:gd name="connsiteY4" fmla="*/ 6671177 h 6671177"/>
              <a:gd name="connsiteX0" fmla="*/ 0 w 5102726"/>
              <a:gd name="connsiteY0" fmla="*/ 6671177 h 6671177"/>
              <a:gd name="connsiteX1" fmla="*/ 1524875 w 5102726"/>
              <a:gd name="connsiteY1" fmla="*/ 0 h 6671177"/>
              <a:gd name="connsiteX2" fmla="*/ 2795875 w 5102726"/>
              <a:gd name="connsiteY2" fmla="*/ 301725 h 6671177"/>
              <a:gd name="connsiteX3" fmla="*/ 5102726 w 5102726"/>
              <a:gd name="connsiteY3" fmla="*/ 5355535 h 6671177"/>
              <a:gd name="connsiteX4" fmla="*/ 0 w 5102726"/>
              <a:gd name="connsiteY4" fmla="*/ 6671177 h 6671177"/>
              <a:gd name="connsiteX0" fmla="*/ 0 w 5102726"/>
              <a:gd name="connsiteY0" fmla="*/ 6671177 h 6671177"/>
              <a:gd name="connsiteX1" fmla="*/ 1524875 w 5102726"/>
              <a:gd name="connsiteY1" fmla="*/ 0 h 6671177"/>
              <a:gd name="connsiteX2" fmla="*/ 2795875 w 5102726"/>
              <a:gd name="connsiteY2" fmla="*/ 301725 h 6671177"/>
              <a:gd name="connsiteX3" fmla="*/ 5102726 w 5102726"/>
              <a:gd name="connsiteY3" fmla="*/ 5355535 h 6671177"/>
              <a:gd name="connsiteX4" fmla="*/ 1851778 w 5102726"/>
              <a:gd name="connsiteY4" fmla="*/ 6179462 h 6671177"/>
              <a:gd name="connsiteX5" fmla="*/ 0 w 5102726"/>
              <a:gd name="connsiteY5" fmla="*/ 6671177 h 6671177"/>
              <a:gd name="connsiteX0" fmla="*/ 0 w 5102726"/>
              <a:gd name="connsiteY0" fmla="*/ 6671177 h 7101064"/>
              <a:gd name="connsiteX1" fmla="*/ 1524875 w 5102726"/>
              <a:gd name="connsiteY1" fmla="*/ 0 h 7101064"/>
              <a:gd name="connsiteX2" fmla="*/ 2795875 w 5102726"/>
              <a:gd name="connsiteY2" fmla="*/ 301725 h 7101064"/>
              <a:gd name="connsiteX3" fmla="*/ 5102726 w 5102726"/>
              <a:gd name="connsiteY3" fmla="*/ 5355535 h 7101064"/>
              <a:gd name="connsiteX4" fmla="*/ 2044995 w 5102726"/>
              <a:gd name="connsiteY4" fmla="*/ 7101064 h 7101064"/>
              <a:gd name="connsiteX5" fmla="*/ 0 w 5102726"/>
              <a:gd name="connsiteY5" fmla="*/ 6671177 h 7101064"/>
              <a:gd name="connsiteX0" fmla="*/ 0 w 5103472"/>
              <a:gd name="connsiteY0" fmla="*/ 6632446 h 7101064"/>
              <a:gd name="connsiteX1" fmla="*/ 1525621 w 5103472"/>
              <a:gd name="connsiteY1" fmla="*/ 0 h 7101064"/>
              <a:gd name="connsiteX2" fmla="*/ 2796621 w 5103472"/>
              <a:gd name="connsiteY2" fmla="*/ 301725 h 7101064"/>
              <a:gd name="connsiteX3" fmla="*/ 5103472 w 5103472"/>
              <a:gd name="connsiteY3" fmla="*/ 5355535 h 7101064"/>
              <a:gd name="connsiteX4" fmla="*/ 2045741 w 5103472"/>
              <a:gd name="connsiteY4" fmla="*/ 7101064 h 7101064"/>
              <a:gd name="connsiteX5" fmla="*/ 0 w 5103472"/>
              <a:gd name="connsiteY5" fmla="*/ 6632446 h 7101064"/>
              <a:gd name="connsiteX0" fmla="*/ 0 w 5103472"/>
              <a:gd name="connsiteY0" fmla="*/ 6632446 h 7101064"/>
              <a:gd name="connsiteX1" fmla="*/ 1525621 w 5103472"/>
              <a:gd name="connsiteY1" fmla="*/ 0 h 7101064"/>
              <a:gd name="connsiteX2" fmla="*/ 2796621 w 5103472"/>
              <a:gd name="connsiteY2" fmla="*/ 301725 h 7101064"/>
              <a:gd name="connsiteX3" fmla="*/ 5103472 w 5103472"/>
              <a:gd name="connsiteY3" fmla="*/ 5355535 h 7101064"/>
              <a:gd name="connsiteX4" fmla="*/ 2045741 w 5103472"/>
              <a:gd name="connsiteY4" fmla="*/ 7101064 h 7101064"/>
              <a:gd name="connsiteX5" fmla="*/ 0 w 5103472"/>
              <a:gd name="connsiteY5" fmla="*/ 6632446 h 7101064"/>
              <a:gd name="connsiteX0" fmla="*/ 0 w 3890822"/>
              <a:gd name="connsiteY0" fmla="*/ 6632446 h 7101064"/>
              <a:gd name="connsiteX1" fmla="*/ 1525621 w 3890822"/>
              <a:gd name="connsiteY1" fmla="*/ 0 h 7101064"/>
              <a:gd name="connsiteX2" fmla="*/ 2796621 w 3890822"/>
              <a:gd name="connsiteY2" fmla="*/ 301725 h 7101064"/>
              <a:gd name="connsiteX3" fmla="*/ 3890822 w 3890822"/>
              <a:gd name="connsiteY3" fmla="*/ 5096310 h 7101064"/>
              <a:gd name="connsiteX4" fmla="*/ 2045741 w 3890822"/>
              <a:gd name="connsiteY4" fmla="*/ 7101064 h 7101064"/>
              <a:gd name="connsiteX5" fmla="*/ 0 w 3890822"/>
              <a:gd name="connsiteY5" fmla="*/ 6632446 h 7101064"/>
              <a:gd name="connsiteX0" fmla="*/ 0 w 3890822"/>
              <a:gd name="connsiteY0" fmla="*/ 6632446 h 7170449"/>
              <a:gd name="connsiteX1" fmla="*/ 1525621 w 3890822"/>
              <a:gd name="connsiteY1" fmla="*/ 0 h 7170449"/>
              <a:gd name="connsiteX2" fmla="*/ 2796621 w 3890822"/>
              <a:gd name="connsiteY2" fmla="*/ 301725 h 7170449"/>
              <a:gd name="connsiteX3" fmla="*/ 3890822 w 3890822"/>
              <a:gd name="connsiteY3" fmla="*/ 5096310 h 7170449"/>
              <a:gd name="connsiteX4" fmla="*/ 2347854 w 3890822"/>
              <a:gd name="connsiteY4" fmla="*/ 7170449 h 7170449"/>
              <a:gd name="connsiteX5" fmla="*/ 0 w 3890822"/>
              <a:gd name="connsiteY5" fmla="*/ 6632446 h 7170449"/>
              <a:gd name="connsiteX0" fmla="*/ 0 w 3215462"/>
              <a:gd name="connsiteY0" fmla="*/ 6632446 h 7170449"/>
              <a:gd name="connsiteX1" fmla="*/ 1525621 w 3215462"/>
              <a:gd name="connsiteY1" fmla="*/ 0 h 7170449"/>
              <a:gd name="connsiteX2" fmla="*/ 2796621 w 3215462"/>
              <a:gd name="connsiteY2" fmla="*/ 301725 h 7170449"/>
              <a:gd name="connsiteX3" fmla="*/ 3215462 w 3215462"/>
              <a:gd name="connsiteY3" fmla="*/ 4931564 h 7170449"/>
              <a:gd name="connsiteX4" fmla="*/ 2347854 w 3215462"/>
              <a:gd name="connsiteY4" fmla="*/ 7170449 h 7170449"/>
              <a:gd name="connsiteX5" fmla="*/ 0 w 3215462"/>
              <a:gd name="connsiteY5" fmla="*/ 6632446 h 7170449"/>
              <a:gd name="connsiteX0" fmla="*/ 0 w 3297856"/>
              <a:gd name="connsiteY0" fmla="*/ 6632446 h 7170449"/>
              <a:gd name="connsiteX1" fmla="*/ 1525621 w 3297856"/>
              <a:gd name="connsiteY1" fmla="*/ 0 h 7170449"/>
              <a:gd name="connsiteX2" fmla="*/ 2796621 w 3297856"/>
              <a:gd name="connsiteY2" fmla="*/ 301725 h 7170449"/>
              <a:gd name="connsiteX3" fmla="*/ 3297856 w 3297856"/>
              <a:gd name="connsiteY3" fmla="*/ 4950489 h 7170449"/>
              <a:gd name="connsiteX4" fmla="*/ 2347854 w 3297856"/>
              <a:gd name="connsiteY4" fmla="*/ 7170449 h 7170449"/>
              <a:gd name="connsiteX5" fmla="*/ 0 w 3297856"/>
              <a:gd name="connsiteY5" fmla="*/ 6632446 h 7170449"/>
              <a:gd name="connsiteX0" fmla="*/ 0 w 3297856"/>
              <a:gd name="connsiteY0" fmla="*/ 6632446 h 7170449"/>
              <a:gd name="connsiteX1" fmla="*/ 1525621 w 3297856"/>
              <a:gd name="connsiteY1" fmla="*/ 0 h 7170449"/>
              <a:gd name="connsiteX2" fmla="*/ 2679710 w 3297856"/>
              <a:gd name="connsiteY2" fmla="*/ 265236 h 7170449"/>
              <a:gd name="connsiteX3" fmla="*/ 3297856 w 3297856"/>
              <a:gd name="connsiteY3" fmla="*/ 4950489 h 7170449"/>
              <a:gd name="connsiteX4" fmla="*/ 2347854 w 3297856"/>
              <a:gd name="connsiteY4" fmla="*/ 7170449 h 7170449"/>
              <a:gd name="connsiteX5" fmla="*/ 0 w 3297856"/>
              <a:gd name="connsiteY5" fmla="*/ 6632446 h 7170449"/>
              <a:gd name="connsiteX0" fmla="*/ 0 w 3297856"/>
              <a:gd name="connsiteY0" fmla="*/ 6632446 h 7170449"/>
              <a:gd name="connsiteX1" fmla="*/ 1525621 w 3297856"/>
              <a:gd name="connsiteY1" fmla="*/ 0 h 7170449"/>
              <a:gd name="connsiteX2" fmla="*/ 2505767 w 3297856"/>
              <a:gd name="connsiteY2" fmla="*/ 225288 h 7170449"/>
              <a:gd name="connsiteX3" fmla="*/ 3297856 w 3297856"/>
              <a:gd name="connsiteY3" fmla="*/ 4950489 h 7170449"/>
              <a:gd name="connsiteX4" fmla="*/ 2347854 w 3297856"/>
              <a:gd name="connsiteY4" fmla="*/ 7170449 h 7170449"/>
              <a:gd name="connsiteX5" fmla="*/ 0 w 3297856"/>
              <a:gd name="connsiteY5" fmla="*/ 6632446 h 7170449"/>
              <a:gd name="connsiteX0" fmla="*/ 0 w 3297856"/>
              <a:gd name="connsiteY0" fmla="*/ 6632446 h 7170449"/>
              <a:gd name="connsiteX1" fmla="*/ 1525621 w 3297856"/>
              <a:gd name="connsiteY1" fmla="*/ 0 h 7170449"/>
              <a:gd name="connsiteX2" fmla="*/ 2368444 w 3297856"/>
              <a:gd name="connsiteY2" fmla="*/ 193749 h 7170449"/>
              <a:gd name="connsiteX3" fmla="*/ 3297856 w 3297856"/>
              <a:gd name="connsiteY3" fmla="*/ 4950489 h 7170449"/>
              <a:gd name="connsiteX4" fmla="*/ 2347854 w 3297856"/>
              <a:gd name="connsiteY4" fmla="*/ 7170449 h 7170449"/>
              <a:gd name="connsiteX5" fmla="*/ 0 w 3297856"/>
              <a:gd name="connsiteY5" fmla="*/ 6632446 h 7170449"/>
              <a:gd name="connsiteX0" fmla="*/ 0 w 3297856"/>
              <a:gd name="connsiteY0" fmla="*/ 6632446 h 7170449"/>
              <a:gd name="connsiteX1" fmla="*/ 1525621 w 3297856"/>
              <a:gd name="connsiteY1" fmla="*/ 0 h 7170449"/>
              <a:gd name="connsiteX2" fmla="*/ 2471250 w 3297856"/>
              <a:gd name="connsiteY2" fmla="*/ 207720 h 7170449"/>
              <a:gd name="connsiteX3" fmla="*/ 3297856 w 3297856"/>
              <a:gd name="connsiteY3" fmla="*/ 4950489 h 7170449"/>
              <a:gd name="connsiteX4" fmla="*/ 2347854 w 3297856"/>
              <a:gd name="connsiteY4" fmla="*/ 7170449 h 7170449"/>
              <a:gd name="connsiteX5" fmla="*/ 0 w 3297856"/>
              <a:gd name="connsiteY5" fmla="*/ 6632446 h 7170449"/>
              <a:gd name="connsiteX0" fmla="*/ 0 w 2471250"/>
              <a:gd name="connsiteY0" fmla="*/ 6632446 h 7170449"/>
              <a:gd name="connsiteX1" fmla="*/ 1525621 w 2471250"/>
              <a:gd name="connsiteY1" fmla="*/ 0 h 7170449"/>
              <a:gd name="connsiteX2" fmla="*/ 2471250 w 2471250"/>
              <a:gd name="connsiteY2" fmla="*/ 207720 h 7170449"/>
              <a:gd name="connsiteX3" fmla="*/ 2347854 w 2471250"/>
              <a:gd name="connsiteY3" fmla="*/ 7170449 h 7170449"/>
              <a:gd name="connsiteX4" fmla="*/ 0 w 2471250"/>
              <a:gd name="connsiteY4" fmla="*/ 6632446 h 7170449"/>
              <a:gd name="connsiteX0" fmla="*/ 0 w 3727574"/>
              <a:gd name="connsiteY0" fmla="*/ 6632446 h 7170449"/>
              <a:gd name="connsiteX1" fmla="*/ 1525621 w 3727574"/>
              <a:gd name="connsiteY1" fmla="*/ 0 h 7170449"/>
              <a:gd name="connsiteX2" fmla="*/ 3727574 w 3727574"/>
              <a:gd name="connsiteY2" fmla="*/ 1074719 h 7170449"/>
              <a:gd name="connsiteX3" fmla="*/ 2347854 w 3727574"/>
              <a:gd name="connsiteY3" fmla="*/ 7170449 h 7170449"/>
              <a:gd name="connsiteX4" fmla="*/ 0 w 3727574"/>
              <a:gd name="connsiteY4" fmla="*/ 6632446 h 7170449"/>
              <a:gd name="connsiteX0" fmla="*/ 0 w 3727574"/>
              <a:gd name="connsiteY0" fmla="*/ 6628818 h 7166821"/>
              <a:gd name="connsiteX1" fmla="*/ 1541165 w 3727574"/>
              <a:gd name="connsiteY1" fmla="*/ 0 h 7166821"/>
              <a:gd name="connsiteX2" fmla="*/ 3727574 w 3727574"/>
              <a:gd name="connsiteY2" fmla="*/ 1071091 h 7166821"/>
              <a:gd name="connsiteX3" fmla="*/ 2347854 w 3727574"/>
              <a:gd name="connsiteY3" fmla="*/ 7166821 h 7166821"/>
              <a:gd name="connsiteX4" fmla="*/ 0 w 3727574"/>
              <a:gd name="connsiteY4" fmla="*/ 6628818 h 7166821"/>
              <a:gd name="connsiteX0" fmla="*/ 0 w 3747523"/>
              <a:gd name="connsiteY0" fmla="*/ 6628818 h 7166821"/>
              <a:gd name="connsiteX1" fmla="*/ 1541165 w 3747523"/>
              <a:gd name="connsiteY1" fmla="*/ 0 h 7166821"/>
              <a:gd name="connsiteX2" fmla="*/ 3747523 w 3747523"/>
              <a:gd name="connsiteY2" fmla="*/ 985588 h 7166821"/>
              <a:gd name="connsiteX3" fmla="*/ 2347854 w 3747523"/>
              <a:gd name="connsiteY3" fmla="*/ 7166821 h 7166821"/>
              <a:gd name="connsiteX4" fmla="*/ 0 w 3747523"/>
              <a:gd name="connsiteY4" fmla="*/ 6628818 h 7166821"/>
              <a:gd name="connsiteX0" fmla="*/ 0 w 3747523"/>
              <a:gd name="connsiteY0" fmla="*/ 6628818 h 7199727"/>
              <a:gd name="connsiteX1" fmla="*/ 1541165 w 3747523"/>
              <a:gd name="connsiteY1" fmla="*/ 0 h 7199727"/>
              <a:gd name="connsiteX2" fmla="*/ 3747523 w 3747523"/>
              <a:gd name="connsiteY2" fmla="*/ 985588 h 7199727"/>
              <a:gd name="connsiteX3" fmla="*/ 2348371 w 3747523"/>
              <a:gd name="connsiteY3" fmla="*/ 7199727 h 7199727"/>
              <a:gd name="connsiteX4" fmla="*/ 0 w 3747523"/>
              <a:gd name="connsiteY4" fmla="*/ 6628818 h 7199727"/>
              <a:gd name="connsiteX0" fmla="*/ 0 w 3793813"/>
              <a:gd name="connsiteY0" fmla="*/ 6628818 h 7537125"/>
              <a:gd name="connsiteX1" fmla="*/ 1541165 w 3793813"/>
              <a:gd name="connsiteY1" fmla="*/ 0 h 7537125"/>
              <a:gd name="connsiteX2" fmla="*/ 3747523 w 3793813"/>
              <a:gd name="connsiteY2" fmla="*/ 985588 h 7537125"/>
              <a:gd name="connsiteX3" fmla="*/ 3793813 w 3793813"/>
              <a:gd name="connsiteY3" fmla="*/ 7537125 h 7537125"/>
              <a:gd name="connsiteX4" fmla="*/ 0 w 3793813"/>
              <a:gd name="connsiteY4" fmla="*/ 6628818 h 7537125"/>
              <a:gd name="connsiteX0" fmla="*/ 0 w 4104662"/>
              <a:gd name="connsiteY0" fmla="*/ 6628818 h 7609683"/>
              <a:gd name="connsiteX1" fmla="*/ 1541165 w 4104662"/>
              <a:gd name="connsiteY1" fmla="*/ 0 h 7609683"/>
              <a:gd name="connsiteX2" fmla="*/ 3747523 w 4104662"/>
              <a:gd name="connsiteY2" fmla="*/ 985588 h 7609683"/>
              <a:gd name="connsiteX3" fmla="*/ 4104662 w 4104662"/>
              <a:gd name="connsiteY3" fmla="*/ 7609683 h 7609683"/>
              <a:gd name="connsiteX4" fmla="*/ 0 w 4104662"/>
              <a:gd name="connsiteY4" fmla="*/ 6628818 h 7609683"/>
              <a:gd name="connsiteX0" fmla="*/ 0 w 4119687"/>
              <a:gd name="connsiteY0" fmla="*/ 6658096 h 7609683"/>
              <a:gd name="connsiteX1" fmla="*/ 1556190 w 4119687"/>
              <a:gd name="connsiteY1" fmla="*/ 0 h 7609683"/>
              <a:gd name="connsiteX2" fmla="*/ 3762548 w 4119687"/>
              <a:gd name="connsiteY2" fmla="*/ 985588 h 7609683"/>
              <a:gd name="connsiteX3" fmla="*/ 4119687 w 4119687"/>
              <a:gd name="connsiteY3" fmla="*/ 7609683 h 7609683"/>
              <a:gd name="connsiteX4" fmla="*/ 0 w 4119687"/>
              <a:gd name="connsiteY4" fmla="*/ 6658096 h 7609683"/>
              <a:gd name="connsiteX0" fmla="*/ 0 w 4119687"/>
              <a:gd name="connsiteY0" fmla="*/ 6658096 h 7609683"/>
              <a:gd name="connsiteX1" fmla="*/ 1556190 w 4119687"/>
              <a:gd name="connsiteY1" fmla="*/ 0 h 7609683"/>
              <a:gd name="connsiteX2" fmla="*/ 3718636 w 4119687"/>
              <a:gd name="connsiteY2" fmla="*/ 1091112 h 7609683"/>
              <a:gd name="connsiteX3" fmla="*/ 4119687 w 4119687"/>
              <a:gd name="connsiteY3" fmla="*/ 7609683 h 7609683"/>
              <a:gd name="connsiteX4" fmla="*/ 0 w 4119687"/>
              <a:gd name="connsiteY4" fmla="*/ 6658096 h 7609683"/>
              <a:gd name="connsiteX0" fmla="*/ 0 w 4119687"/>
              <a:gd name="connsiteY0" fmla="*/ 6512976 h 7464563"/>
              <a:gd name="connsiteX1" fmla="*/ 1522333 w 4119687"/>
              <a:gd name="connsiteY1" fmla="*/ 0 h 7464563"/>
              <a:gd name="connsiteX2" fmla="*/ 3718636 w 4119687"/>
              <a:gd name="connsiteY2" fmla="*/ 945992 h 7464563"/>
              <a:gd name="connsiteX3" fmla="*/ 4119687 w 4119687"/>
              <a:gd name="connsiteY3" fmla="*/ 7464563 h 7464563"/>
              <a:gd name="connsiteX4" fmla="*/ 0 w 4119687"/>
              <a:gd name="connsiteY4" fmla="*/ 6512976 h 7464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19687" h="7464563">
                <a:moveTo>
                  <a:pt x="0" y="6512976"/>
                </a:moveTo>
                <a:lnTo>
                  <a:pt x="1522333" y="0"/>
                </a:lnTo>
                <a:lnTo>
                  <a:pt x="3718636" y="945992"/>
                </a:lnTo>
                <a:lnTo>
                  <a:pt x="4119687" y="7464563"/>
                </a:lnTo>
                <a:lnTo>
                  <a:pt x="0" y="6512976"/>
                </a:lnTo>
                <a:close/>
              </a:path>
            </a:pathLst>
          </a:custGeom>
          <a:gradFill>
            <a:gsLst>
              <a:gs pos="52000">
                <a:srgbClr val="3C1463"/>
              </a:gs>
              <a:gs pos="17000">
                <a:srgbClr val="201747"/>
              </a:gs>
              <a:gs pos="78000">
                <a:srgbClr val="4E196D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apezoid 11"/>
          <p:cNvSpPr/>
          <p:nvPr userDrawn="1"/>
        </p:nvSpPr>
        <p:spPr>
          <a:xfrm rot="20824102">
            <a:off x="-747294" y="-132020"/>
            <a:ext cx="3344159" cy="7269388"/>
          </a:xfrm>
          <a:custGeom>
            <a:avLst/>
            <a:gdLst>
              <a:gd name="connsiteX0" fmla="*/ 0 w 2108426"/>
              <a:gd name="connsiteY0" fmla="*/ 2149145 h 2149145"/>
              <a:gd name="connsiteX1" fmla="*/ 0 w 2108426"/>
              <a:gd name="connsiteY1" fmla="*/ 0 h 2149145"/>
              <a:gd name="connsiteX2" fmla="*/ 2108426 w 2108426"/>
              <a:gd name="connsiteY2" fmla="*/ 0 h 2149145"/>
              <a:gd name="connsiteX3" fmla="*/ 2108426 w 2108426"/>
              <a:gd name="connsiteY3" fmla="*/ 2149145 h 2149145"/>
              <a:gd name="connsiteX4" fmla="*/ 0 w 2108426"/>
              <a:gd name="connsiteY4" fmla="*/ 2149145 h 2149145"/>
              <a:gd name="connsiteX0" fmla="*/ 0 w 5418892"/>
              <a:gd name="connsiteY0" fmla="*/ 2157611 h 2157611"/>
              <a:gd name="connsiteX1" fmla="*/ 0 w 5418892"/>
              <a:gd name="connsiteY1" fmla="*/ 8466 h 2157611"/>
              <a:gd name="connsiteX2" fmla="*/ 5418892 w 5418892"/>
              <a:gd name="connsiteY2" fmla="*/ 0 h 2157611"/>
              <a:gd name="connsiteX3" fmla="*/ 2108426 w 5418892"/>
              <a:gd name="connsiteY3" fmla="*/ 2157611 h 2157611"/>
              <a:gd name="connsiteX4" fmla="*/ 0 w 5418892"/>
              <a:gd name="connsiteY4" fmla="*/ 2157611 h 2157611"/>
              <a:gd name="connsiteX0" fmla="*/ 0 w 5418892"/>
              <a:gd name="connsiteY0" fmla="*/ 2157611 h 2538611"/>
              <a:gd name="connsiteX1" fmla="*/ 0 w 5418892"/>
              <a:gd name="connsiteY1" fmla="*/ 8466 h 2538611"/>
              <a:gd name="connsiteX2" fmla="*/ 5418892 w 5418892"/>
              <a:gd name="connsiteY2" fmla="*/ 0 h 2538611"/>
              <a:gd name="connsiteX3" fmla="*/ 3657826 w 5418892"/>
              <a:gd name="connsiteY3" fmla="*/ 2538611 h 2538611"/>
              <a:gd name="connsiteX4" fmla="*/ 0 w 5418892"/>
              <a:gd name="connsiteY4" fmla="*/ 2157611 h 2538611"/>
              <a:gd name="connsiteX0" fmla="*/ 0 w 5427359"/>
              <a:gd name="connsiteY0" fmla="*/ 4020277 h 4020277"/>
              <a:gd name="connsiteX1" fmla="*/ 8467 w 5427359"/>
              <a:gd name="connsiteY1" fmla="*/ 8466 h 4020277"/>
              <a:gd name="connsiteX2" fmla="*/ 5427359 w 5427359"/>
              <a:gd name="connsiteY2" fmla="*/ 0 h 4020277"/>
              <a:gd name="connsiteX3" fmla="*/ 3666293 w 5427359"/>
              <a:gd name="connsiteY3" fmla="*/ 2538611 h 4020277"/>
              <a:gd name="connsiteX4" fmla="*/ 0 w 5427359"/>
              <a:gd name="connsiteY4" fmla="*/ 4020277 h 4020277"/>
              <a:gd name="connsiteX0" fmla="*/ 408120 w 5835479"/>
              <a:gd name="connsiteY0" fmla="*/ 7654949 h 7654949"/>
              <a:gd name="connsiteX1" fmla="*/ 14 w 5835479"/>
              <a:gd name="connsiteY1" fmla="*/ 0 h 7654949"/>
              <a:gd name="connsiteX2" fmla="*/ 5835479 w 5835479"/>
              <a:gd name="connsiteY2" fmla="*/ 3634672 h 7654949"/>
              <a:gd name="connsiteX3" fmla="*/ 4074413 w 5835479"/>
              <a:gd name="connsiteY3" fmla="*/ 6173283 h 7654949"/>
              <a:gd name="connsiteX4" fmla="*/ 408120 w 5835479"/>
              <a:gd name="connsiteY4" fmla="*/ 7654949 h 7654949"/>
              <a:gd name="connsiteX0" fmla="*/ 408120 w 4074413"/>
              <a:gd name="connsiteY0" fmla="*/ 7654949 h 7654949"/>
              <a:gd name="connsiteX1" fmla="*/ 14 w 4074413"/>
              <a:gd name="connsiteY1" fmla="*/ 0 h 7654949"/>
              <a:gd name="connsiteX2" fmla="*/ 1014678 w 4074413"/>
              <a:gd name="connsiteY2" fmla="*/ 242853 h 7654949"/>
              <a:gd name="connsiteX3" fmla="*/ 4074413 w 4074413"/>
              <a:gd name="connsiteY3" fmla="*/ 6173283 h 7654949"/>
              <a:gd name="connsiteX4" fmla="*/ 408120 w 4074413"/>
              <a:gd name="connsiteY4" fmla="*/ 7654949 h 7654949"/>
              <a:gd name="connsiteX0" fmla="*/ 408120 w 3321529"/>
              <a:gd name="connsiteY0" fmla="*/ 7654949 h 7654949"/>
              <a:gd name="connsiteX1" fmla="*/ 14 w 3321529"/>
              <a:gd name="connsiteY1" fmla="*/ 0 h 7654949"/>
              <a:gd name="connsiteX2" fmla="*/ 1014678 w 3321529"/>
              <a:gd name="connsiteY2" fmla="*/ 242853 h 7654949"/>
              <a:gd name="connsiteX3" fmla="*/ 3321529 w 3321529"/>
              <a:gd name="connsiteY3" fmla="*/ 5296663 h 7654949"/>
              <a:gd name="connsiteX4" fmla="*/ 408120 w 3321529"/>
              <a:gd name="connsiteY4" fmla="*/ 7654949 h 7654949"/>
              <a:gd name="connsiteX0" fmla="*/ 0 w 5102726"/>
              <a:gd name="connsiteY0" fmla="*/ 6612305 h 6612305"/>
              <a:gd name="connsiteX1" fmla="*/ 1781211 w 5102726"/>
              <a:gd name="connsiteY1" fmla="*/ 0 h 6612305"/>
              <a:gd name="connsiteX2" fmla="*/ 2795875 w 5102726"/>
              <a:gd name="connsiteY2" fmla="*/ 242853 h 6612305"/>
              <a:gd name="connsiteX3" fmla="*/ 5102726 w 5102726"/>
              <a:gd name="connsiteY3" fmla="*/ 5296663 h 6612305"/>
              <a:gd name="connsiteX4" fmla="*/ 0 w 5102726"/>
              <a:gd name="connsiteY4" fmla="*/ 6612305 h 6612305"/>
              <a:gd name="connsiteX0" fmla="*/ 0 w 5102726"/>
              <a:gd name="connsiteY0" fmla="*/ 6685895 h 6685895"/>
              <a:gd name="connsiteX1" fmla="*/ 1460790 w 5102726"/>
              <a:gd name="connsiteY1" fmla="*/ 0 h 6685895"/>
              <a:gd name="connsiteX2" fmla="*/ 2795875 w 5102726"/>
              <a:gd name="connsiteY2" fmla="*/ 316443 h 6685895"/>
              <a:gd name="connsiteX3" fmla="*/ 5102726 w 5102726"/>
              <a:gd name="connsiteY3" fmla="*/ 5370253 h 6685895"/>
              <a:gd name="connsiteX4" fmla="*/ 0 w 5102726"/>
              <a:gd name="connsiteY4" fmla="*/ 6685895 h 6685895"/>
              <a:gd name="connsiteX0" fmla="*/ 0 w 5102726"/>
              <a:gd name="connsiteY0" fmla="*/ 6685895 h 6685895"/>
              <a:gd name="connsiteX1" fmla="*/ 1460790 w 5102726"/>
              <a:gd name="connsiteY1" fmla="*/ 0 h 6685895"/>
              <a:gd name="connsiteX2" fmla="*/ 2795875 w 5102726"/>
              <a:gd name="connsiteY2" fmla="*/ 316443 h 6685895"/>
              <a:gd name="connsiteX3" fmla="*/ 5102726 w 5102726"/>
              <a:gd name="connsiteY3" fmla="*/ 5370253 h 6685895"/>
              <a:gd name="connsiteX4" fmla="*/ 0 w 5102726"/>
              <a:gd name="connsiteY4" fmla="*/ 6685895 h 6685895"/>
              <a:gd name="connsiteX0" fmla="*/ 0 w 5102726"/>
              <a:gd name="connsiteY0" fmla="*/ 6685895 h 6685895"/>
              <a:gd name="connsiteX1" fmla="*/ 1460790 w 5102726"/>
              <a:gd name="connsiteY1" fmla="*/ 0 h 6685895"/>
              <a:gd name="connsiteX2" fmla="*/ 2795875 w 5102726"/>
              <a:gd name="connsiteY2" fmla="*/ 316443 h 6685895"/>
              <a:gd name="connsiteX3" fmla="*/ 5102726 w 5102726"/>
              <a:gd name="connsiteY3" fmla="*/ 5370253 h 6685895"/>
              <a:gd name="connsiteX4" fmla="*/ 0 w 5102726"/>
              <a:gd name="connsiteY4" fmla="*/ 6685895 h 6685895"/>
              <a:gd name="connsiteX0" fmla="*/ 0 w 5102726"/>
              <a:gd name="connsiteY0" fmla="*/ 6671177 h 6671177"/>
              <a:gd name="connsiteX1" fmla="*/ 1524875 w 5102726"/>
              <a:gd name="connsiteY1" fmla="*/ 0 h 6671177"/>
              <a:gd name="connsiteX2" fmla="*/ 2795875 w 5102726"/>
              <a:gd name="connsiteY2" fmla="*/ 301725 h 6671177"/>
              <a:gd name="connsiteX3" fmla="*/ 5102726 w 5102726"/>
              <a:gd name="connsiteY3" fmla="*/ 5355535 h 6671177"/>
              <a:gd name="connsiteX4" fmla="*/ 0 w 5102726"/>
              <a:gd name="connsiteY4" fmla="*/ 6671177 h 6671177"/>
              <a:gd name="connsiteX0" fmla="*/ 0 w 5102726"/>
              <a:gd name="connsiteY0" fmla="*/ 6671177 h 6671177"/>
              <a:gd name="connsiteX1" fmla="*/ 1524875 w 5102726"/>
              <a:gd name="connsiteY1" fmla="*/ 0 h 6671177"/>
              <a:gd name="connsiteX2" fmla="*/ 2795875 w 5102726"/>
              <a:gd name="connsiteY2" fmla="*/ 301725 h 6671177"/>
              <a:gd name="connsiteX3" fmla="*/ 5102726 w 5102726"/>
              <a:gd name="connsiteY3" fmla="*/ 5355535 h 6671177"/>
              <a:gd name="connsiteX4" fmla="*/ 0 w 5102726"/>
              <a:gd name="connsiteY4" fmla="*/ 6671177 h 6671177"/>
              <a:gd name="connsiteX0" fmla="*/ 0 w 5102726"/>
              <a:gd name="connsiteY0" fmla="*/ 6671177 h 6671177"/>
              <a:gd name="connsiteX1" fmla="*/ 1524875 w 5102726"/>
              <a:gd name="connsiteY1" fmla="*/ 0 h 6671177"/>
              <a:gd name="connsiteX2" fmla="*/ 2795875 w 5102726"/>
              <a:gd name="connsiteY2" fmla="*/ 301725 h 6671177"/>
              <a:gd name="connsiteX3" fmla="*/ 5102726 w 5102726"/>
              <a:gd name="connsiteY3" fmla="*/ 5355535 h 6671177"/>
              <a:gd name="connsiteX4" fmla="*/ 1851778 w 5102726"/>
              <a:gd name="connsiteY4" fmla="*/ 6179462 h 6671177"/>
              <a:gd name="connsiteX5" fmla="*/ 0 w 5102726"/>
              <a:gd name="connsiteY5" fmla="*/ 6671177 h 6671177"/>
              <a:gd name="connsiteX0" fmla="*/ 0 w 5102726"/>
              <a:gd name="connsiteY0" fmla="*/ 6671177 h 7101064"/>
              <a:gd name="connsiteX1" fmla="*/ 1524875 w 5102726"/>
              <a:gd name="connsiteY1" fmla="*/ 0 h 7101064"/>
              <a:gd name="connsiteX2" fmla="*/ 2795875 w 5102726"/>
              <a:gd name="connsiteY2" fmla="*/ 301725 h 7101064"/>
              <a:gd name="connsiteX3" fmla="*/ 5102726 w 5102726"/>
              <a:gd name="connsiteY3" fmla="*/ 5355535 h 7101064"/>
              <a:gd name="connsiteX4" fmla="*/ 2044995 w 5102726"/>
              <a:gd name="connsiteY4" fmla="*/ 7101064 h 7101064"/>
              <a:gd name="connsiteX5" fmla="*/ 0 w 5102726"/>
              <a:gd name="connsiteY5" fmla="*/ 6671177 h 7101064"/>
              <a:gd name="connsiteX0" fmla="*/ 0 w 5103472"/>
              <a:gd name="connsiteY0" fmla="*/ 6632446 h 7101064"/>
              <a:gd name="connsiteX1" fmla="*/ 1525621 w 5103472"/>
              <a:gd name="connsiteY1" fmla="*/ 0 h 7101064"/>
              <a:gd name="connsiteX2" fmla="*/ 2796621 w 5103472"/>
              <a:gd name="connsiteY2" fmla="*/ 301725 h 7101064"/>
              <a:gd name="connsiteX3" fmla="*/ 5103472 w 5103472"/>
              <a:gd name="connsiteY3" fmla="*/ 5355535 h 7101064"/>
              <a:gd name="connsiteX4" fmla="*/ 2045741 w 5103472"/>
              <a:gd name="connsiteY4" fmla="*/ 7101064 h 7101064"/>
              <a:gd name="connsiteX5" fmla="*/ 0 w 5103472"/>
              <a:gd name="connsiteY5" fmla="*/ 6632446 h 7101064"/>
              <a:gd name="connsiteX0" fmla="*/ 0 w 5103472"/>
              <a:gd name="connsiteY0" fmla="*/ 6632446 h 7101064"/>
              <a:gd name="connsiteX1" fmla="*/ 1525621 w 5103472"/>
              <a:gd name="connsiteY1" fmla="*/ 0 h 7101064"/>
              <a:gd name="connsiteX2" fmla="*/ 2796621 w 5103472"/>
              <a:gd name="connsiteY2" fmla="*/ 301725 h 7101064"/>
              <a:gd name="connsiteX3" fmla="*/ 5103472 w 5103472"/>
              <a:gd name="connsiteY3" fmla="*/ 5355535 h 7101064"/>
              <a:gd name="connsiteX4" fmla="*/ 2045741 w 5103472"/>
              <a:gd name="connsiteY4" fmla="*/ 7101064 h 7101064"/>
              <a:gd name="connsiteX5" fmla="*/ 0 w 5103472"/>
              <a:gd name="connsiteY5" fmla="*/ 6632446 h 7101064"/>
              <a:gd name="connsiteX0" fmla="*/ 0 w 3890822"/>
              <a:gd name="connsiteY0" fmla="*/ 6632446 h 7101064"/>
              <a:gd name="connsiteX1" fmla="*/ 1525621 w 3890822"/>
              <a:gd name="connsiteY1" fmla="*/ 0 h 7101064"/>
              <a:gd name="connsiteX2" fmla="*/ 2796621 w 3890822"/>
              <a:gd name="connsiteY2" fmla="*/ 301725 h 7101064"/>
              <a:gd name="connsiteX3" fmla="*/ 3890822 w 3890822"/>
              <a:gd name="connsiteY3" fmla="*/ 5096310 h 7101064"/>
              <a:gd name="connsiteX4" fmla="*/ 2045741 w 3890822"/>
              <a:gd name="connsiteY4" fmla="*/ 7101064 h 7101064"/>
              <a:gd name="connsiteX5" fmla="*/ 0 w 3890822"/>
              <a:gd name="connsiteY5" fmla="*/ 6632446 h 7101064"/>
              <a:gd name="connsiteX0" fmla="*/ 0 w 3890822"/>
              <a:gd name="connsiteY0" fmla="*/ 6632446 h 7170449"/>
              <a:gd name="connsiteX1" fmla="*/ 1525621 w 3890822"/>
              <a:gd name="connsiteY1" fmla="*/ 0 h 7170449"/>
              <a:gd name="connsiteX2" fmla="*/ 2796621 w 3890822"/>
              <a:gd name="connsiteY2" fmla="*/ 301725 h 7170449"/>
              <a:gd name="connsiteX3" fmla="*/ 3890822 w 3890822"/>
              <a:gd name="connsiteY3" fmla="*/ 5096310 h 7170449"/>
              <a:gd name="connsiteX4" fmla="*/ 2347854 w 3890822"/>
              <a:gd name="connsiteY4" fmla="*/ 7170449 h 7170449"/>
              <a:gd name="connsiteX5" fmla="*/ 0 w 3890822"/>
              <a:gd name="connsiteY5" fmla="*/ 6632446 h 7170449"/>
              <a:gd name="connsiteX0" fmla="*/ 0 w 3215462"/>
              <a:gd name="connsiteY0" fmla="*/ 6632446 h 7170449"/>
              <a:gd name="connsiteX1" fmla="*/ 1525621 w 3215462"/>
              <a:gd name="connsiteY1" fmla="*/ 0 h 7170449"/>
              <a:gd name="connsiteX2" fmla="*/ 2796621 w 3215462"/>
              <a:gd name="connsiteY2" fmla="*/ 301725 h 7170449"/>
              <a:gd name="connsiteX3" fmla="*/ 3215462 w 3215462"/>
              <a:gd name="connsiteY3" fmla="*/ 4931564 h 7170449"/>
              <a:gd name="connsiteX4" fmla="*/ 2347854 w 3215462"/>
              <a:gd name="connsiteY4" fmla="*/ 7170449 h 7170449"/>
              <a:gd name="connsiteX5" fmla="*/ 0 w 3215462"/>
              <a:gd name="connsiteY5" fmla="*/ 6632446 h 7170449"/>
              <a:gd name="connsiteX0" fmla="*/ 0 w 3297856"/>
              <a:gd name="connsiteY0" fmla="*/ 6632446 h 7170449"/>
              <a:gd name="connsiteX1" fmla="*/ 1525621 w 3297856"/>
              <a:gd name="connsiteY1" fmla="*/ 0 h 7170449"/>
              <a:gd name="connsiteX2" fmla="*/ 2796621 w 3297856"/>
              <a:gd name="connsiteY2" fmla="*/ 301725 h 7170449"/>
              <a:gd name="connsiteX3" fmla="*/ 3297856 w 3297856"/>
              <a:gd name="connsiteY3" fmla="*/ 4950489 h 7170449"/>
              <a:gd name="connsiteX4" fmla="*/ 2347854 w 3297856"/>
              <a:gd name="connsiteY4" fmla="*/ 7170449 h 7170449"/>
              <a:gd name="connsiteX5" fmla="*/ 0 w 3297856"/>
              <a:gd name="connsiteY5" fmla="*/ 6632446 h 7170449"/>
              <a:gd name="connsiteX0" fmla="*/ 0 w 3297856"/>
              <a:gd name="connsiteY0" fmla="*/ 6632446 h 7170449"/>
              <a:gd name="connsiteX1" fmla="*/ 1525621 w 3297856"/>
              <a:gd name="connsiteY1" fmla="*/ 0 h 7170449"/>
              <a:gd name="connsiteX2" fmla="*/ 2679710 w 3297856"/>
              <a:gd name="connsiteY2" fmla="*/ 265236 h 7170449"/>
              <a:gd name="connsiteX3" fmla="*/ 3297856 w 3297856"/>
              <a:gd name="connsiteY3" fmla="*/ 4950489 h 7170449"/>
              <a:gd name="connsiteX4" fmla="*/ 2347854 w 3297856"/>
              <a:gd name="connsiteY4" fmla="*/ 7170449 h 7170449"/>
              <a:gd name="connsiteX5" fmla="*/ 0 w 3297856"/>
              <a:gd name="connsiteY5" fmla="*/ 6632446 h 7170449"/>
              <a:gd name="connsiteX0" fmla="*/ 0 w 3297856"/>
              <a:gd name="connsiteY0" fmla="*/ 6632446 h 7170449"/>
              <a:gd name="connsiteX1" fmla="*/ 1525621 w 3297856"/>
              <a:gd name="connsiteY1" fmla="*/ 0 h 7170449"/>
              <a:gd name="connsiteX2" fmla="*/ 2505767 w 3297856"/>
              <a:gd name="connsiteY2" fmla="*/ 225288 h 7170449"/>
              <a:gd name="connsiteX3" fmla="*/ 3297856 w 3297856"/>
              <a:gd name="connsiteY3" fmla="*/ 4950489 h 7170449"/>
              <a:gd name="connsiteX4" fmla="*/ 2347854 w 3297856"/>
              <a:gd name="connsiteY4" fmla="*/ 7170449 h 7170449"/>
              <a:gd name="connsiteX5" fmla="*/ 0 w 3297856"/>
              <a:gd name="connsiteY5" fmla="*/ 6632446 h 7170449"/>
              <a:gd name="connsiteX0" fmla="*/ 0 w 3297856"/>
              <a:gd name="connsiteY0" fmla="*/ 6632446 h 7170449"/>
              <a:gd name="connsiteX1" fmla="*/ 1525621 w 3297856"/>
              <a:gd name="connsiteY1" fmla="*/ 0 h 7170449"/>
              <a:gd name="connsiteX2" fmla="*/ 2368444 w 3297856"/>
              <a:gd name="connsiteY2" fmla="*/ 193749 h 7170449"/>
              <a:gd name="connsiteX3" fmla="*/ 3297856 w 3297856"/>
              <a:gd name="connsiteY3" fmla="*/ 4950489 h 7170449"/>
              <a:gd name="connsiteX4" fmla="*/ 2347854 w 3297856"/>
              <a:gd name="connsiteY4" fmla="*/ 7170449 h 7170449"/>
              <a:gd name="connsiteX5" fmla="*/ 0 w 3297856"/>
              <a:gd name="connsiteY5" fmla="*/ 6632446 h 7170449"/>
              <a:gd name="connsiteX0" fmla="*/ 0 w 3297856"/>
              <a:gd name="connsiteY0" fmla="*/ 6632446 h 7170449"/>
              <a:gd name="connsiteX1" fmla="*/ 1525621 w 3297856"/>
              <a:gd name="connsiteY1" fmla="*/ 0 h 7170449"/>
              <a:gd name="connsiteX2" fmla="*/ 2471250 w 3297856"/>
              <a:gd name="connsiteY2" fmla="*/ 207720 h 7170449"/>
              <a:gd name="connsiteX3" fmla="*/ 3297856 w 3297856"/>
              <a:gd name="connsiteY3" fmla="*/ 4950489 h 7170449"/>
              <a:gd name="connsiteX4" fmla="*/ 2347854 w 3297856"/>
              <a:gd name="connsiteY4" fmla="*/ 7170449 h 7170449"/>
              <a:gd name="connsiteX5" fmla="*/ 0 w 3297856"/>
              <a:gd name="connsiteY5" fmla="*/ 6632446 h 7170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7856" h="7170449">
                <a:moveTo>
                  <a:pt x="0" y="6632446"/>
                </a:moveTo>
                <a:cubicBezTo>
                  <a:pt x="306288" y="5316673"/>
                  <a:pt x="1210924" y="1352402"/>
                  <a:pt x="1525621" y="0"/>
                </a:cubicBezTo>
                <a:lnTo>
                  <a:pt x="2471250" y="207720"/>
                </a:lnTo>
                <a:lnTo>
                  <a:pt x="3297856" y="4950489"/>
                </a:lnTo>
                <a:lnTo>
                  <a:pt x="2347854" y="7170449"/>
                </a:lnTo>
                <a:lnTo>
                  <a:pt x="0" y="6632446"/>
                </a:lnTo>
                <a:close/>
              </a:path>
            </a:pathLst>
          </a:custGeom>
          <a:gradFill>
            <a:gsLst>
              <a:gs pos="41000">
                <a:srgbClr val="201747"/>
              </a:gs>
              <a:gs pos="77000">
                <a:srgbClr val="850F89"/>
              </a:gs>
              <a:gs pos="100000">
                <a:srgbClr val="850F89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2735885" y="1217160"/>
            <a:ext cx="5537259" cy="1143000"/>
          </a:xfrm>
          <a:prstGeom prst="rect">
            <a:avLst/>
          </a:prstGeom>
        </p:spPr>
        <p:txBody>
          <a:bodyPr lIns="0" anchor="b" anchorCtr="0">
            <a:normAutofit/>
          </a:bodyPr>
          <a:lstStyle>
            <a:lvl1pPr>
              <a:defRPr sz="36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Section Break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735885" y="2413549"/>
            <a:ext cx="4535035" cy="5363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1176995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6725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venir LT 35 Light" pitchFamily="34" charset="0"/>
              </a:defRPr>
            </a:lvl1pPr>
          </a:lstStyle>
          <a:p>
            <a:fld id="{C1091306-6D38-4D9F-BF7F-F2985C749E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125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61" r:id="rId3"/>
    <p:sldLayoutId id="2147483675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baseline="0">
          <a:solidFill>
            <a:schemeClr val="accent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Avenir LT Std 35 Light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venir LT Std 35 Light" pitchFamily="34" charset="0"/>
        <a:buChar char="&gt;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›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498520" y="4648200"/>
            <a:ext cx="5645480" cy="761999"/>
          </a:xfrm>
        </p:spPr>
        <p:txBody>
          <a:bodyPr/>
          <a:lstStyle/>
          <a:p>
            <a:r>
              <a:rPr lang="en-US" sz="2000" b="1" dirty="0"/>
              <a:t>Review and Update of the </a:t>
            </a:r>
            <a:br>
              <a:rPr lang="en-US" sz="2000" b="1" dirty="0"/>
            </a:br>
            <a:r>
              <a:rPr lang="en-US" sz="2000" b="1" dirty="0"/>
              <a:t>AASHTO Roadside Design Guide	</a:t>
            </a:r>
            <a:br>
              <a:rPr lang="en-US" sz="2000" b="1" dirty="0"/>
            </a:br>
            <a:r>
              <a:rPr lang="en-US" sz="2000" dirty="0"/>
              <a:t>NCHRP 20-07(383)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505201" y="5410200"/>
            <a:ext cx="5229249" cy="609600"/>
          </a:xfrm>
        </p:spPr>
        <p:txBody>
          <a:bodyPr/>
          <a:lstStyle/>
          <a:p>
            <a:r>
              <a:rPr lang="en-US" sz="1600" dirty="0"/>
              <a:t>Interim Project Report</a:t>
            </a:r>
          </a:p>
          <a:p>
            <a:r>
              <a:rPr lang="en-US" sz="1600" dirty="0"/>
              <a:t>June 15, 2017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498521" y="6103004"/>
            <a:ext cx="5229249" cy="373996"/>
          </a:xfrm>
        </p:spPr>
        <p:txBody>
          <a:bodyPr/>
          <a:lstStyle/>
          <a:p>
            <a:r>
              <a:rPr lang="en-US" sz="1400" dirty="0"/>
              <a:t>Joe Jones, Principal Investigator</a:t>
            </a:r>
          </a:p>
        </p:txBody>
      </p:sp>
    </p:spTree>
    <p:extLst>
      <p:ext uri="{BB962C8B-B14F-4D97-AF65-F5344CB8AC3E}">
        <p14:creationId xmlns:p14="http://schemas.microsoft.com/office/powerpoint/2010/main" val="1879294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6830"/>
            <a:ext cx="8229600" cy="710970"/>
          </a:xfrm>
        </p:spPr>
        <p:txBody>
          <a:bodyPr/>
          <a:lstStyle/>
          <a:p>
            <a:r>
              <a:rPr lang="en-US" dirty="0"/>
              <a:t>Task 4 – Identify Guidance Voids in, and Potential Enhancements to RDG 4th Edition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1447800"/>
            <a:ext cx="8229600" cy="5029199"/>
          </a:xfrm>
        </p:spPr>
        <p:txBody>
          <a:bodyPr numCol="1"/>
          <a:lstStyle/>
          <a:p>
            <a:pPr marL="0" indent="0" fontAlgn="base" hangingPunct="0">
              <a:buNone/>
            </a:pPr>
            <a:r>
              <a:rPr lang="en-US" b="1" dirty="0"/>
              <a:t>Missing:</a:t>
            </a:r>
          </a:p>
          <a:p>
            <a:pPr marL="0" indent="0" fontAlgn="base" hangingPunct="0">
              <a:buNone/>
            </a:pPr>
            <a:r>
              <a:rPr lang="en-US" b="1" dirty="0"/>
              <a:t>Chapter 5</a:t>
            </a:r>
          </a:p>
          <a:p>
            <a:pPr lvl="1" fontAlgn="base" hangingPunct="0">
              <a:buSzPct val="125000"/>
              <a:buFont typeface="Wingdings" panose="05000000000000000000" pitchFamily="2" charset="2"/>
              <a:buChar char="§"/>
            </a:pPr>
            <a:r>
              <a:rPr lang="en-US" dirty="0"/>
              <a:t>Impact of Roadway Characteristics</a:t>
            </a:r>
          </a:p>
          <a:p>
            <a:pPr lvl="1" fontAlgn="base" hangingPunct="0">
              <a:buSzPct val="125000"/>
              <a:buFont typeface="Wingdings" panose="05000000000000000000" pitchFamily="2" charset="2"/>
              <a:buChar char="§"/>
            </a:pPr>
            <a:r>
              <a:rPr lang="en-US" dirty="0"/>
              <a:t>Installing Rail in Less-than-Ideal Conditions</a:t>
            </a:r>
          </a:p>
          <a:p>
            <a:pPr lvl="1" fontAlgn="base" hangingPunct="0">
              <a:buSzPct val="125000"/>
              <a:buFont typeface="Wingdings" panose="05000000000000000000" pitchFamily="2" charset="2"/>
              <a:buChar char="§"/>
            </a:pPr>
            <a:r>
              <a:rPr lang="en-US" dirty="0"/>
              <a:t>Motorcycles and Roadsides</a:t>
            </a:r>
          </a:p>
          <a:p>
            <a:pPr lvl="1" fontAlgn="base" hangingPunct="0">
              <a:buSzPct val="125000"/>
              <a:buFont typeface="Wingdings" panose="05000000000000000000" pitchFamily="2" charset="2"/>
              <a:buChar char="§"/>
            </a:pPr>
            <a:r>
              <a:rPr lang="en-US" dirty="0"/>
              <a:t>Raising Guardrail</a:t>
            </a:r>
          </a:p>
          <a:p>
            <a:pPr lvl="1" fontAlgn="base" hangingPunct="0">
              <a:buSzPct val="125000"/>
              <a:buFont typeface="Wingdings" panose="05000000000000000000" pitchFamily="2" charset="2"/>
              <a:buChar char="§"/>
            </a:pPr>
            <a:r>
              <a:rPr lang="en-US" dirty="0"/>
              <a:t>MGS Reduced Post-spacing</a:t>
            </a:r>
          </a:p>
          <a:p>
            <a:pPr lvl="1" fontAlgn="base" hangingPunct="0">
              <a:buSzPct val="125000"/>
              <a:buFont typeface="Wingdings" panose="05000000000000000000" pitchFamily="2" charset="2"/>
              <a:buChar char="§"/>
            </a:pPr>
            <a:r>
              <a:rPr lang="en-US" dirty="0"/>
              <a:t>Working Width</a:t>
            </a:r>
          </a:p>
          <a:p>
            <a:pPr lvl="1" fontAlgn="base" hangingPunct="0">
              <a:buSzPct val="125000"/>
              <a:buFont typeface="Wingdings" panose="05000000000000000000" pitchFamily="2" charset="2"/>
              <a:buChar char="§"/>
            </a:pPr>
            <a:r>
              <a:rPr lang="en-US" dirty="0"/>
              <a:t>Measuring Guardrail Height</a:t>
            </a:r>
          </a:p>
          <a:p>
            <a:pPr lvl="1" fontAlgn="base" hangingPunct="0">
              <a:buSzPct val="125000"/>
              <a:buFont typeface="Wingdings" panose="05000000000000000000" pitchFamily="2" charset="2"/>
              <a:buChar char="§"/>
            </a:pPr>
            <a:r>
              <a:rPr lang="en-US" dirty="0"/>
              <a:t>End treatments installed over curb</a:t>
            </a:r>
          </a:p>
          <a:p>
            <a:pPr lvl="1" fontAlgn="base" hangingPunct="0">
              <a:buSzPct val="125000"/>
              <a:buFont typeface="Wingdings" panose="05000000000000000000" pitchFamily="2" charset="2"/>
              <a:buChar char="§"/>
            </a:pPr>
            <a:r>
              <a:rPr lang="en-US" dirty="0"/>
              <a:t>LON on inside of curves</a:t>
            </a:r>
          </a:p>
          <a:p>
            <a:pPr lvl="1" fontAlgn="base" hangingPunct="0">
              <a:buSzPct val="125000"/>
              <a:buFont typeface="Wingdings" panose="05000000000000000000" pitchFamily="2" charset="2"/>
              <a:buChar char="§"/>
            </a:pPr>
            <a:endParaRPr lang="en-US" dirty="0"/>
          </a:p>
          <a:p>
            <a:pPr fontAlgn="base" hangingPunct="0">
              <a:buSzPct val="125000"/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92D-6541-4165-9F70-A1D58B2CE62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387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6830"/>
            <a:ext cx="8229600" cy="710970"/>
          </a:xfrm>
        </p:spPr>
        <p:txBody>
          <a:bodyPr/>
          <a:lstStyle/>
          <a:p>
            <a:r>
              <a:rPr lang="en-US" dirty="0"/>
              <a:t>Task 4 – Identify Guidance Voids in, and Potential Enhancements to RDG 4th Edition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1447800"/>
            <a:ext cx="8229600" cy="5029199"/>
          </a:xfrm>
        </p:spPr>
        <p:txBody>
          <a:bodyPr numCol="1"/>
          <a:lstStyle/>
          <a:p>
            <a:pPr marL="0" indent="0" fontAlgn="base" hangingPunct="0">
              <a:buNone/>
            </a:pPr>
            <a:r>
              <a:rPr lang="en-US" b="1" dirty="0"/>
              <a:t>Missing:</a:t>
            </a:r>
          </a:p>
          <a:p>
            <a:pPr marL="0" indent="0" fontAlgn="base" hangingPunct="0">
              <a:buNone/>
            </a:pPr>
            <a:r>
              <a:rPr lang="en-US" b="1" dirty="0"/>
              <a:t>Chapter 8</a:t>
            </a:r>
          </a:p>
          <a:p>
            <a:pPr lvl="1" fontAlgn="base" hangingPunct="0">
              <a:buSzPct val="125000"/>
              <a:buFont typeface="Wingdings" panose="05000000000000000000" pitchFamily="2" charset="2"/>
              <a:buChar char="§"/>
            </a:pPr>
            <a:r>
              <a:rPr lang="en-US" dirty="0"/>
              <a:t>Tension end terminals</a:t>
            </a:r>
          </a:p>
          <a:p>
            <a:pPr marL="0" lvl="1" indent="0" fontAlgn="base" hangingPunct="0">
              <a:buSzPct val="75000"/>
              <a:buNone/>
            </a:pPr>
            <a:r>
              <a:rPr lang="en-US" sz="2000" b="1" dirty="0"/>
              <a:t>Chapter 9</a:t>
            </a:r>
          </a:p>
          <a:p>
            <a:pPr lvl="1" fontAlgn="base" hangingPunct="0">
              <a:buSzPct val="125000"/>
              <a:buFont typeface="Wingdings" panose="05000000000000000000" pitchFamily="2" charset="2"/>
              <a:buChar char="§"/>
            </a:pPr>
            <a:r>
              <a:rPr lang="en-US" dirty="0"/>
              <a:t>Working Width</a:t>
            </a:r>
          </a:p>
          <a:p>
            <a:pPr lvl="1" fontAlgn="base" hangingPunct="0">
              <a:buSzPct val="125000"/>
              <a:buFont typeface="Wingdings" panose="05000000000000000000" pitchFamily="2" charset="2"/>
              <a:buChar char="§"/>
            </a:pPr>
            <a:r>
              <a:rPr lang="en-US" dirty="0"/>
              <a:t>PCB Transitions</a:t>
            </a:r>
          </a:p>
          <a:p>
            <a:pPr marL="0" lvl="1" indent="0" fontAlgn="base" hangingPunct="0">
              <a:buSzPct val="75000"/>
              <a:buNone/>
            </a:pPr>
            <a:r>
              <a:rPr lang="en-US" sz="2000" b="1" dirty="0"/>
              <a:t>General</a:t>
            </a:r>
          </a:p>
          <a:p>
            <a:pPr lvl="1" fontAlgn="base" hangingPunct="0">
              <a:buSzPct val="125000"/>
              <a:buFont typeface="Wingdings" panose="05000000000000000000" pitchFamily="2" charset="2"/>
              <a:buChar char="§"/>
            </a:pPr>
            <a:r>
              <a:rPr lang="en-US" dirty="0"/>
              <a:t>Appropriate Use of TL-2 Hardware</a:t>
            </a:r>
          </a:p>
          <a:p>
            <a:pPr lvl="1" fontAlgn="base" hangingPunct="0">
              <a:buSzPct val="125000"/>
              <a:buFont typeface="Wingdings" panose="05000000000000000000" pitchFamily="2" charset="2"/>
              <a:buChar char="§"/>
            </a:pPr>
            <a:r>
              <a:rPr lang="en-US" dirty="0"/>
              <a:t>Hardware System Workings</a:t>
            </a:r>
          </a:p>
          <a:p>
            <a:pPr lvl="1" fontAlgn="base" hangingPunct="0">
              <a:buSzPct val="125000"/>
              <a:buFont typeface="Wingdings" panose="05000000000000000000" pitchFamily="2" charset="2"/>
              <a:buChar char="§"/>
            </a:pPr>
            <a:endParaRPr lang="en-US" dirty="0"/>
          </a:p>
          <a:p>
            <a:pPr fontAlgn="base" hangingPunct="0">
              <a:buSzPct val="125000"/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92D-6541-4165-9F70-A1D58B2CE62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499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6830"/>
            <a:ext cx="8229600" cy="710970"/>
          </a:xfrm>
        </p:spPr>
        <p:txBody>
          <a:bodyPr/>
          <a:lstStyle/>
          <a:p>
            <a:r>
              <a:rPr lang="en-US" dirty="0"/>
              <a:t>Task 5-Review Sources of RDG 4th Edition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1447801"/>
            <a:ext cx="8229600" cy="4521404"/>
          </a:xfrm>
        </p:spPr>
        <p:txBody>
          <a:bodyPr/>
          <a:lstStyle/>
          <a:p>
            <a:pPr marL="0" indent="0" fontAlgn="base" hangingPunct="0">
              <a:buNone/>
            </a:pPr>
            <a:r>
              <a:rPr lang="en-US" b="1" dirty="0"/>
              <a:t>Status: Beginning this Quarter</a:t>
            </a:r>
          </a:p>
          <a:p>
            <a:pPr marL="0" indent="0" fontAlgn="base" hangingPunct="0">
              <a:buNone/>
            </a:pPr>
            <a:r>
              <a:rPr lang="en-US" b="1" dirty="0"/>
              <a:t>Discussion: </a:t>
            </a:r>
            <a:endParaRPr lang="en-US" dirty="0"/>
          </a:p>
          <a:p>
            <a:pPr lvl="1" fontAlgn="base" hangingPunct="0">
              <a:buSzPct val="125000"/>
              <a:buFont typeface="Wingdings" panose="05000000000000000000" pitchFamily="2" charset="2"/>
              <a:buChar char="§"/>
            </a:pPr>
            <a:r>
              <a:rPr lang="en-US" dirty="0"/>
              <a:t>Likely weigh existing sources against results of literature review</a:t>
            </a:r>
          </a:p>
          <a:p>
            <a:pPr lvl="1" fontAlgn="base" hangingPunct="0">
              <a:buSzPct val="125000"/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92D-6541-4165-9F70-A1D58B2CE62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768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6830"/>
            <a:ext cx="8229600" cy="710970"/>
          </a:xfrm>
        </p:spPr>
        <p:txBody>
          <a:bodyPr/>
          <a:lstStyle/>
          <a:p>
            <a:r>
              <a:rPr lang="en-US" dirty="0"/>
              <a:t>Task 6-Develop Final Research Memorandum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1447801"/>
            <a:ext cx="8229600" cy="4521404"/>
          </a:xfrm>
        </p:spPr>
        <p:txBody>
          <a:bodyPr/>
          <a:lstStyle/>
          <a:p>
            <a:pPr marL="0" indent="0" fontAlgn="base" hangingPunct="0">
              <a:buNone/>
            </a:pPr>
            <a:r>
              <a:rPr lang="en-US" b="1" dirty="0"/>
              <a:t>Status: Beginning this Quarter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92D-6541-4165-9F70-A1D58B2CE62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083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6830"/>
            <a:ext cx="8229600" cy="634770"/>
          </a:xfrm>
        </p:spPr>
        <p:txBody>
          <a:bodyPr/>
          <a:lstStyle/>
          <a:p>
            <a:r>
              <a:rPr lang="en-US" dirty="0"/>
              <a:t>Introductions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r>
              <a:rPr lang="en-US" dirty="0"/>
              <a:t>NCHRP Project Panel</a:t>
            </a:r>
          </a:p>
          <a:p>
            <a:pPr lvl="1"/>
            <a:r>
              <a:rPr lang="en-US" dirty="0"/>
              <a:t>Nick </a:t>
            </a:r>
            <a:r>
              <a:rPr lang="en-US" dirty="0" err="1"/>
              <a:t>Artimovich</a:t>
            </a:r>
            <a:r>
              <a:rPr lang="en-US" dirty="0"/>
              <a:t>, FHWA</a:t>
            </a:r>
          </a:p>
          <a:p>
            <a:pPr lvl="1"/>
            <a:r>
              <a:rPr lang="en-US" dirty="0"/>
              <a:t>Mark Ayton, Ontario MOT</a:t>
            </a:r>
          </a:p>
          <a:p>
            <a:pPr lvl="1"/>
            <a:r>
              <a:rPr lang="en-US" dirty="0"/>
              <a:t>Bernie </a:t>
            </a:r>
            <a:r>
              <a:rPr lang="en-US" dirty="0" err="1"/>
              <a:t>Clocksin</a:t>
            </a:r>
            <a:r>
              <a:rPr lang="en-US" dirty="0"/>
              <a:t>, South Dakota DOT</a:t>
            </a:r>
          </a:p>
          <a:p>
            <a:pPr lvl="1"/>
            <a:r>
              <a:rPr lang="en-US" dirty="0"/>
              <a:t>Keith Cota, New Hampshire DOT</a:t>
            </a:r>
          </a:p>
          <a:p>
            <a:pPr lvl="1"/>
            <a:r>
              <a:rPr lang="en-US" dirty="0"/>
              <a:t>Paul </a:t>
            </a:r>
            <a:r>
              <a:rPr lang="en-US" dirty="0" err="1"/>
              <a:t>Fossier</a:t>
            </a:r>
            <a:r>
              <a:rPr lang="en-US" dirty="0"/>
              <a:t>, Louisiana DOT</a:t>
            </a:r>
          </a:p>
          <a:p>
            <a:pPr lvl="1"/>
            <a:r>
              <a:rPr lang="en-US" dirty="0"/>
              <a:t>David “Bucky” Galloway, North Carolina DOT</a:t>
            </a:r>
          </a:p>
          <a:p>
            <a:pPr lvl="1"/>
            <a:r>
              <a:rPr lang="en-US" dirty="0"/>
              <a:t>Kevin </a:t>
            </a:r>
            <a:r>
              <a:rPr lang="en-US" dirty="0" err="1"/>
              <a:t>Herritt</a:t>
            </a:r>
            <a:r>
              <a:rPr lang="en-US" dirty="0"/>
              <a:t>, California DOT</a:t>
            </a:r>
          </a:p>
          <a:p>
            <a:pPr lvl="1"/>
            <a:r>
              <a:rPr lang="en-US" dirty="0"/>
              <a:t>Chris Poole, Iowa DOT</a:t>
            </a:r>
          </a:p>
          <a:p>
            <a:pPr lvl="1"/>
            <a:r>
              <a:rPr lang="en-US" dirty="0"/>
              <a:t>Jason </a:t>
            </a:r>
            <a:r>
              <a:rPr lang="en-US" dirty="0" err="1"/>
              <a:t>Siwula</a:t>
            </a:r>
            <a:r>
              <a:rPr lang="en-US" dirty="0"/>
              <a:t>, Kentucky DOT</a:t>
            </a:r>
          </a:p>
          <a:p>
            <a:pPr lvl="1"/>
            <a:r>
              <a:rPr lang="en-US" dirty="0"/>
              <a:t>Teri </a:t>
            </a:r>
            <a:r>
              <a:rPr lang="en-US" dirty="0" err="1"/>
              <a:t>Soos</a:t>
            </a:r>
            <a:r>
              <a:rPr lang="en-US" dirty="0"/>
              <a:t>, Maryland DOT</a:t>
            </a:r>
          </a:p>
          <a:p>
            <a:pPr lvl="1"/>
            <a:r>
              <a:rPr lang="en-US" dirty="0"/>
              <a:t>Bill Wilson, Wyoming DOT</a:t>
            </a:r>
          </a:p>
          <a:p>
            <a:pPr lvl="1"/>
            <a:r>
              <a:rPr lang="en-US" dirty="0"/>
              <a:t>Will Longstreet, FHWA</a:t>
            </a:r>
          </a:p>
          <a:p>
            <a:pPr lvl="1"/>
            <a:r>
              <a:rPr lang="en-US" dirty="0"/>
              <a:t>Kelly Hardy, AASHTO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92D-6541-4165-9F70-A1D58B2CE62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127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1 – Project Management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1676401"/>
            <a:ext cx="8229600" cy="4571999"/>
          </a:xfrm>
        </p:spPr>
        <p:txBody>
          <a:bodyPr/>
          <a:lstStyle/>
          <a:p>
            <a:pPr marL="0" indent="0" fontAlgn="base" hangingPunct="0">
              <a:buNone/>
            </a:pPr>
            <a:r>
              <a:rPr lang="en-US" b="1" dirty="0"/>
              <a:t>Status: Ongoing</a:t>
            </a:r>
          </a:p>
          <a:p>
            <a:pPr marL="0" indent="0" fontAlgn="base" hangingPunct="0">
              <a:buNone/>
            </a:pPr>
            <a:r>
              <a:rPr lang="en-US" b="1" dirty="0"/>
              <a:t>Discussion: </a:t>
            </a:r>
            <a:endParaRPr lang="en-US" dirty="0"/>
          </a:p>
          <a:p>
            <a:pPr lvl="1" fontAlgn="base" hangingPunct="0">
              <a:buSzPct val="125000"/>
              <a:buFont typeface="Wingdings" panose="05000000000000000000" pitchFamily="2" charset="2"/>
              <a:buChar char="§"/>
            </a:pPr>
            <a:r>
              <a:rPr lang="en-US" dirty="0"/>
              <a:t>Quarterly Reports - Assemble 5</a:t>
            </a:r>
            <a:r>
              <a:rPr lang="en-US" baseline="30000" dirty="0"/>
              <a:t>th</a:t>
            </a:r>
            <a:r>
              <a:rPr lang="en-US" dirty="0"/>
              <a:t> edition first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92D-6541-4165-9F70-A1D58B2CE62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628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6830"/>
            <a:ext cx="8229600" cy="710970"/>
          </a:xfrm>
        </p:spPr>
        <p:txBody>
          <a:bodyPr/>
          <a:lstStyle/>
          <a:p>
            <a:r>
              <a:rPr lang="en-US" dirty="0"/>
              <a:t>Task 2 – Assemble RDG 5th Edition According to Current Reorganized Outline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1447801"/>
            <a:ext cx="8229600" cy="4521404"/>
          </a:xfrm>
        </p:spPr>
        <p:txBody>
          <a:bodyPr/>
          <a:lstStyle/>
          <a:p>
            <a:pPr marL="0" indent="0" fontAlgn="base" hangingPunct="0">
              <a:buNone/>
            </a:pPr>
            <a:r>
              <a:rPr lang="en-US" b="1" dirty="0"/>
              <a:t>Status: Complete</a:t>
            </a:r>
          </a:p>
          <a:p>
            <a:pPr marL="0" indent="0" fontAlgn="base" hangingPunct="0">
              <a:buNone/>
            </a:pPr>
            <a:r>
              <a:rPr lang="en-US" b="1" dirty="0"/>
              <a:t>Discussion: </a:t>
            </a:r>
            <a:endParaRPr lang="en-US" dirty="0"/>
          </a:p>
          <a:p>
            <a:pPr lvl="1" fontAlgn="base" hangingPunct="0">
              <a:buSzPct val="125000"/>
              <a:buFont typeface="Wingdings" panose="05000000000000000000" pitchFamily="2" charset="2"/>
              <a:buChar char="§"/>
            </a:pPr>
            <a:r>
              <a:rPr lang="en-US" dirty="0"/>
              <a:t>What to do with the deliverable?</a:t>
            </a:r>
          </a:p>
          <a:p>
            <a:pPr lvl="1" fontAlgn="base" hangingPunct="0">
              <a:buSzPct val="125000"/>
              <a:buFont typeface="Wingdings" panose="05000000000000000000" pitchFamily="2" charset="2"/>
              <a:buChar char="§"/>
            </a:pPr>
            <a:r>
              <a:rPr lang="en-US" dirty="0"/>
              <a:t>Start writing?</a:t>
            </a:r>
          </a:p>
          <a:p>
            <a:pPr lvl="1" fontAlgn="base" hangingPunct="0">
              <a:buSzPct val="125000"/>
              <a:buFont typeface="Wingdings" panose="05000000000000000000" pitchFamily="2" charset="2"/>
              <a:buChar char="§"/>
            </a:pPr>
            <a:r>
              <a:rPr lang="en-US" dirty="0"/>
              <a:t>New and edited content will be presented in outline only for flexibility?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92D-6541-4165-9F70-A1D58B2CE62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36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6830"/>
            <a:ext cx="8229600" cy="710970"/>
          </a:xfrm>
        </p:spPr>
        <p:txBody>
          <a:bodyPr/>
          <a:lstStyle/>
          <a:p>
            <a:r>
              <a:rPr lang="en-US" dirty="0"/>
              <a:t>Task 3 – Literature Review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1447801"/>
            <a:ext cx="8229600" cy="4521404"/>
          </a:xfrm>
        </p:spPr>
        <p:txBody>
          <a:bodyPr/>
          <a:lstStyle/>
          <a:p>
            <a:pPr marL="0" indent="0" fontAlgn="base" hangingPunct="0">
              <a:buNone/>
            </a:pPr>
            <a:r>
              <a:rPr lang="en-US" b="1" dirty="0"/>
              <a:t>Status: Ongoing</a:t>
            </a:r>
          </a:p>
          <a:p>
            <a:pPr marL="0" indent="0" fontAlgn="base" hangingPunct="0">
              <a:buNone/>
            </a:pPr>
            <a:r>
              <a:rPr lang="en-US" b="1" dirty="0"/>
              <a:t>Discussion: </a:t>
            </a:r>
            <a:endParaRPr lang="en-US" dirty="0"/>
          </a:p>
          <a:p>
            <a:pPr lvl="1" fontAlgn="base" hangingPunct="0">
              <a:buSzPct val="125000"/>
              <a:buFont typeface="Wingdings" panose="05000000000000000000" pitchFamily="2" charset="2"/>
              <a:buChar char="§"/>
            </a:pPr>
            <a:r>
              <a:rPr lang="en-US" dirty="0"/>
              <a:t>Literature </a:t>
            </a:r>
            <a:r>
              <a:rPr lang="en-US" i="1" dirty="0"/>
              <a:t>mostly</a:t>
            </a:r>
            <a:r>
              <a:rPr lang="en-US" dirty="0"/>
              <a:t> identified</a:t>
            </a:r>
          </a:p>
          <a:p>
            <a:pPr lvl="1" fontAlgn="base" hangingPunct="0">
              <a:buSzPct val="125000"/>
              <a:buFont typeface="Wingdings" panose="05000000000000000000" pitchFamily="2" charset="2"/>
              <a:buChar char="§"/>
            </a:pPr>
            <a:r>
              <a:rPr lang="en-US" dirty="0"/>
              <a:t>Review for inclusion underway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92D-6541-4165-9F70-A1D58B2CE62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683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6830"/>
            <a:ext cx="8229600" cy="710970"/>
          </a:xfrm>
        </p:spPr>
        <p:txBody>
          <a:bodyPr/>
          <a:lstStyle/>
          <a:p>
            <a:r>
              <a:rPr lang="en-US" dirty="0"/>
              <a:t>Task 4 – Identify Guidance Voids in, and Potential Enhancements to RDG 4th Edition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1447801"/>
            <a:ext cx="8229600" cy="4521404"/>
          </a:xfrm>
        </p:spPr>
        <p:txBody>
          <a:bodyPr/>
          <a:lstStyle/>
          <a:p>
            <a:pPr marL="0" indent="0" fontAlgn="base" hangingPunct="0">
              <a:buNone/>
            </a:pPr>
            <a:r>
              <a:rPr lang="en-US" b="1" dirty="0"/>
              <a:t>Status: Complete</a:t>
            </a:r>
          </a:p>
          <a:p>
            <a:pPr marL="0" indent="0" fontAlgn="base" hangingPunct="0">
              <a:buNone/>
            </a:pPr>
            <a:r>
              <a:rPr lang="en-US" b="1" dirty="0"/>
              <a:t>Discussion: </a:t>
            </a:r>
            <a:endParaRPr lang="en-US" dirty="0"/>
          </a:p>
          <a:p>
            <a:pPr lvl="1" fontAlgn="base" hangingPunct="0">
              <a:buSzPct val="125000"/>
              <a:buFont typeface="Wingdings" panose="05000000000000000000" pitchFamily="2" charset="2"/>
              <a:buChar char="§"/>
            </a:pPr>
            <a:r>
              <a:rPr lang="en-US" dirty="0"/>
              <a:t>Ideas collected, reviewed and placement recommended.</a:t>
            </a:r>
          </a:p>
          <a:p>
            <a:pPr lvl="1" fontAlgn="base" hangingPunct="0">
              <a:buSzPct val="125000"/>
              <a:buFont typeface="Wingdings" panose="05000000000000000000" pitchFamily="2" charset="2"/>
              <a:buChar char="§"/>
            </a:pPr>
            <a:r>
              <a:rPr lang="en-US" dirty="0"/>
              <a:t>Sorted into “Missing” and “Edit”.</a:t>
            </a:r>
          </a:p>
          <a:p>
            <a:pPr lvl="1" fontAlgn="base" hangingPunct="0">
              <a:buSzPct val="125000"/>
              <a:buFont typeface="Wingdings" panose="05000000000000000000" pitchFamily="2" charset="2"/>
              <a:buChar char="§"/>
            </a:pPr>
            <a:r>
              <a:rPr lang="en-US" dirty="0"/>
              <a:t>How to deliver content?</a:t>
            </a:r>
          </a:p>
          <a:p>
            <a:pPr lvl="2" fontAlgn="base" hangingPunct="0">
              <a:buSzPct val="125000"/>
              <a:buFont typeface="Wingdings" panose="05000000000000000000" pitchFamily="2" charset="2"/>
              <a:buChar char="§"/>
            </a:pPr>
            <a:r>
              <a:rPr lang="en-US" dirty="0"/>
              <a:t>Research Statement?</a:t>
            </a:r>
          </a:p>
          <a:p>
            <a:pPr lvl="2" fontAlgn="base" hangingPunct="0">
              <a:buSzPct val="125000"/>
              <a:buFont typeface="Wingdings" panose="05000000000000000000" pitchFamily="2" charset="2"/>
              <a:buChar char="§"/>
            </a:pPr>
            <a:r>
              <a:rPr lang="en-US" dirty="0"/>
              <a:t>Blank headings?</a:t>
            </a:r>
          </a:p>
          <a:p>
            <a:pPr lvl="2" fontAlgn="base" hangingPunct="0">
              <a:buSzPct val="125000"/>
              <a:buFont typeface="Wingdings" panose="05000000000000000000" pitchFamily="2" charset="2"/>
              <a:buChar char="§"/>
            </a:pPr>
            <a:r>
              <a:rPr lang="en-US" dirty="0"/>
              <a:t>Summary to TCRS?</a:t>
            </a:r>
          </a:p>
          <a:p>
            <a:pPr lvl="1" fontAlgn="base" hangingPunct="0">
              <a:buSzPct val="125000"/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92D-6541-4165-9F70-A1D58B2CE62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151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6830"/>
            <a:ext cx="8229600" cy="710970"/>
          </a:xfrm>
        </p:spPr>
        <p:txBody>
          <a:bodyPr/>
          <a:lstStyle/>
          <a:p>
            <a:r>
              <a:rPr lang="en-US" dirty="0"/>
              <a:t>Task 4 – Identify Guidance Voids in, and Potential Enhancements to RDG 4th Edition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1447801"/>
            <a:ext cx="8229600" cy="4521404"/>
          </a:xfrm>
        </p:spPr>
        <p:txBody>
          <a:bodyPr numCol="2"/>
          <a:lstStyle/>
          <a:p>
            <a:pPr marL="0" indent="0" fontAlgn="base" hangingPunct="0">
              <a:buNone/>
            </a:pPr>
            <a:r>
              <a:rPr lang="en-US" b="1" dirty="0"/>
              <a:t>Edits:</a:t>
            </a:r>
          </a:p>
          <a:p>
            <a:pPr marL="0" indent="0" fontAlgn="base" hangingPunct="0">
              <a:buNone/>
            </a:pPr>
            <a:r>
              <a:rPr lang="en-US" b="1" dirty="0"/>
              <a:t>Chapter 3 </a:t>
            </a:r>
            <a:endParaRPr lang="en-US" dirty="0"/>
          </a:p>
          <a:p>
            <a:pPr lvl="1" fontAlgn="base" hangingPunct="0">
              <a:buSzPct val="125000"/>
              <a:buFont typeface="Wingdings" panose="05000000000000000000" pitchFamily="2" charset="2"/>
              <a:buChar char="§"/>
            </a:pPr>
            <a:r>
              <a:rPr lang="en-US" dirty="0"/>
              <a:t>Forgiving Roadside Expansion</a:t>
            </a:r>
          </a:p>
          <a:p>
            <a:pPr lvl="1" fontAlgn="base" hangingPunct="0">
              <a:buSzPct val="125000"/>
              <a:buFont typeface="Wingdings" panose="05000000000000000000" pitchFamily="2" charset="2"/>
              <a:buChar char="§"/>
            </a:pPr>
            <a:r>
              <a:rPr lang="en-US" dirty="0"/>
              <a:t>Clear Zone for Ditch Section</a:t>
            </a:r>
          </a:p>
          <a:p>
            <a:pPr lvl="1" fontAlgn="base" hangingPunct="0">
              <a:buSzPct val="125000"/>
              <a:buFont typeface="Wingdings" panose="05000000000000000000" pitchFamily="2" charset="2"/>
              <a:buChar char="§"/>
            </a:pPr>
            <a:endParaRPr lang="en-US" dirty="0"/>
          </a:p>
          <a:p>
            <a:pPr fontAlgn="base" hangingPunct="0">
              <a:buSzPct val="125000"/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92D-6541-4165-9F70-A1D58B2CE62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184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6830"/>
            <a:ext cx="8229600" cy="710970"/>
          </a:xfrm>
        </p:spPr>
        <p:txBody>
          <a:bodyPr/>
          <a:lstStyle/>
          <a:p>
            <a:r>
              <a:rPr lang="en-US" dirty="0"/>
              <a:t>Task 4 – Identify Guidance Voids in, and Potential Enhancements to RDG 4th Edition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1447801"/>
            <a:ext cx="8229600" cy="4521404"/>
          </a:xfrm>
        </p:spPr>
        <p:txBody>
          <a:bodyPr numCol="2"/>
          <a:lstStyle/>
          <a:p>
            <a:pPr marL="0" indent="0" fontAlgn="base" hangingPunct="0">
              <a:buNone/>
            </a:pPr>
            <a:r>
              <a:rPr lang="en-US" b="1" dirty="0"/>
              <a:t>Edits:</a:t>
            </a:r>
          </a:p>
          <a:p>
            <a:pPr marL="0" indent="0" fontAlgn="base" hangingPunct="0">
              <a:buNone/>
            </a:pPr>
            <a:r>
              <a:rPr lang="en-US" b="1" dirty="0"/>
              <a:t>Chapter 5</a:t>
            </a:r>
          </a:p>
          <a:p>
            <a:pPr lvl="1" fontAlgn="base" hangingPunct="0">
              <a:buSzPct val="125000"/>
              <a:buFont typeface="Wingdings" panose="05000000000000000000" pitchFamily="2" charset="2"/>
              <a:buChar char="§"/>
            </a:pPr>
            <a:r>
              <a:rPr lang="en-US" dirty="0"/>
              <a:t>Clear Zone for Ditch Section</a:t>
            </a:r>
          </a:p>
          <a:p>
            <a:pPr lvl="1" fontAlgn="base" hangingPunct="0">
              <a:buSzPct val="125000"/>
              <a:buFont typeface="Wingdings" panose="05000000000000000000" pitchFamily="2" charset="2"/>
              <a:buChar char="§"/>
            </a:pPr>
            <a:r>
              <a:rPr lang="en-US" dirty="0"/>
              <a:t>Assorted Errata</a:t>
            </a:r>
          </a:p>
          <a:p>
            <a:pPr lvl="1" fontAlgn="base" hangingPunct="0">
              <a:buSzPct val="125000"/>
              <a:buFont typeface="Wingdings" panose="05000000000000000000" pitchFamily="2" charset="2"/>
              <a:buChar char="§"/>
            </a:pPr>
            <a:r>
              <a:rPr lang="en-US" dirty="0"/>
              <a:t>LON for MASH Terminals</a:t>
            </a:r>
          </a:p>
          <a:p>
            <a:pPr lvl="1" fontAlgn="base" hangingPunct="0">
              <a:buSzPct val="125000"/>
              <a:buFont typeface="Wingdings" panose="05000000000000000000" pitchFamily="2" charset="2"/>
              <a:buChar char="§"/>
            </a:pPr>
            <a:r>
              <a:rPr lang="en-US" dirty="0" err="1"/>
              <a:t>Blockout</a:t>
            </a:r>
            <a:r>
              <a:rPr lang="en-US" dirty="0"/>
              <a:t> Size and Number</a:t>
            </a:r>
          </a:p>
          <a:p>
            <a:pPr lvl="1" fontAlgn="base" hangingPunct="0">
              <a:buSzPct val="125000"/>
              <a:buFont typeface="Wingdings" panose="05000000000000000000" pitchFamily="2" charset="2"/>
              <a:buChar char="§"/>
            </a:pPr>
            <a:r>
              <a:rPr lang="en-US" dirty="0"/>
              <a:t>350 vs. MASH requirements for MGS</a:t>
            </a:r>
          </a:p>
          <a:p>
            <a:pPr lvl="1" fontAlgn="base" hangingPunct="0">
              <a:buSzPct val="125000"/>
              <a:buFont typeface="Wingdings" panose="05000000000000000000" pitchFamily="2" charset="2"/>
              <a:buChar char="§"/>
            </a:pPr>
            <a:r>
              <a:rPr lang="en-US" dirty="0"/>
              <a:t>8 vs. 12-in. </a:t>
            </a:r>
            <a:r>
              <a:rPr lang="en-US" dirty="0" err="1"/>
              <a:t>Blockouts</a:t>
            </a:r>
            <a:r>
              <a:rPr lang="en-US" dirty="0"/>
              <a:t> for MGS</a:t>
            </a:r>
          </a:p>
          <a:p>
            <a:pPr lvl="1" fontAlgn="base" hangingPunct="0">
              <a:buSzPct val="125000"/>
              <a:buFont typeface="Wingdings" panose="05000000000000000000" pitchFamily="2" charset="2"/>
              <a:buChar char="§"/>
            </a:pPr>
            <a:r>
              <a:rPr lang="en-US" dirty="0"/>
              <a:t>Definition of "Working Width"</a:t>
            </a:r>
          </a:p>
          <a:p>
            <a:pPr lvl="1" fontAlgn="base" hangingPunct="0">
              <a:buSzPct val="125000"/>
              <a:buFont typeface="Wingdings" panose="05000000000000000000" pitchFamily="2" charset="2"/>
              <a:buChar char="§"/>
            </a:pPr>
            <a:r>
              <a:rPr lang="en-US" dirty="0"/>
              <a:t>350 vs. MASH Deflections</a:t>
            </a:r>
          </a:p>
          <a:p>
            <a:pPr lvl="1" fontAlgn="base" hangingPunct="0">
              <a:buSzPct val="125000"/>
              <a:buFont typeface="Wingdings" panose="05000000000000000000" pitchFamily="2" charset="2"/>
              <a:buChar char="§"/>
            </a:pPr>
            <a:r>
              <a:rPr lang="en-US" dirty="0"/>
              <a:t>31-in. System Height Tolerance</a:t>
            </a:r>
          </a:p>
          <a:p>
            <a:pPr lvl="1" fontAlgn="base" hangingPunct="0">
              <a:buSzPct val="125000"/>
              <a:buFont typeface="Wingdings" panose="05000000000000000000" pitchFamily="2" charset="2"/>
              <a:buChar char="§"/>
            </a:pPr>
            <a:endParaRPr lang="en-US" dirty="0"/>
          </a:p>
          <a:p>
            <a:pPr lvl="1" fontAlgn="base" hangingPunct="0">
              <a:buSzPct val="125000"/>
              <a:buFont typeface="Wingdings" panose="05000000000000000000" pitchFamily="2" charset="2"/>
              <a:buChar char="§"/>
            </a:pPr>
            <a:endParaRPr lang="en-US" sz="2000" dirty="0"/>
          </a:p>
          <a:p>
            <a:pPr lvl="1" fontAlgn="base" hangingPunct="0">
              <a:buSzPct val="125000"/>
              <a:buFont typeface="Wingdings" panose="05000000000000000000" pitchFamily="2" charset="2"/>
              <a:buChar char="§"/>
            </a:pPr>
            <a:r>
              <a:rPr lang="en-US" dirty="0"/>
              <a:t>Pier Shielding per LRFD</a:t>
            </a:r>
          </a:p>
          <a:p>
            <a:pPr lvl="1" fontAlgn="base" hangingPunct="0">
              <a:buSzPct val="125000"/>
              <a:buFont typeface="Wingdings" panose="05000000000000000000" pitchFamily="2" charset="2"/>
              <a:buChar char="§"/>
            </a:pPr>
            <a:r>
              <a:rPr lang="en-US" dirty="0"/>
              <a:t>Tangent hardware on Curves</a:t>
            </a:r>
          </a:p>
          <a:p>
            <a:pPr lvl="1" fontAlgn="base" hangingPunct="0">
              <a:buSzPct val="125000"/>
              <a:buFont typeface="Wingdings" panose="05000000000000000000" pitchFamily="2" charset="2"/>
              <a:buChar char="§"/>
            </a:pPr>
            <a:r>
              <a:rPr lang="en-US" dirty="0"/>
              <a:t>Impact of Curbs</a:t>
            </a:r>
          </a:p>
          <a:p>
            <a:pPr lvl="1" fontAlgn="base" hangingPunct="0">
              <a:buSzPct val="125000"/>
              <a:buFont typeface="Wingdings" panose="05000000000000000000" pitchFamily="2" charset="2"/>
              <a:buChar char="§"/>
            </a:pPr>
            <a:r>
              <a:rPr lang="en-US" dirty="0"/>
              <a:t>Barrier Design on Embankment</a:t>
            </a:r>
          </a:p>
          <a:p>
            <a:pPr lvl="1" fontAlgn="base" hangingPunct="0">
              <a:buSzPct val="125000"/>
              <a:buFont typeface="Wingdings" panose="05000000000000000000" pitchFamily="2" charset="2"/>
              <a:buChar char="§"/>
            </a:pPr>
            <a:r>
              <a:rPr lang="en-US" dirty="0"/>
              <a:t>LON on Curve</a:t>
            </a:r>
          </a:p>
          <a:p>
            <a:pPr lvl="1" fontAlgn="base" hangingPunct="0">
              <a:buSzPct val="125000"/>
              <a:buFont typeface="Wingdings" panose="05000000000000000000" pitchFamily="2" charset="2"/>
              <a:buChar char="§"/>
            </a:pPr>
            <a:r>
              <a:rPr lang="en-US" dirty="0"/>
              <a:t>Short Radius Guardrail</a:t>
            </a:r>
          </a:p>
          <a:p>
            <a:pPr lvl="1" fontAlgn="base" hangingPunct="0">
              <a:buSzPct val="125000"/>
              <a:buFont typeface="Wingdings" panose="05000000000000000000" pitchFamily="2" charset="2"/>
              <a:buChar char="§"/>
            </a:pPr>
            <a:r>
              <a:rPr lang="en-US" dirty="0"/>
              <a:t>Managing Obsolete Systems</a:t>
            </a:r>
          </a:p>
          <a:p>
            <a:pPr lvl="1" fontAlgn="base" hangingPunct="0">
              <a:buSzPct val="125000"/>
              <a:buFont typeface="Wingdings" panose="05000000000000000000" pitchFamily="2" charset="2"/>
              <a:buChar char="§"/>
            </a:pPr>
            <a:endParaRPr lang="en-US" dirty="0"/>
          </a:p>
          <a:p>
            <a:pPr fontAlgn="base" hangingPunct="0">
              <a:buSzPct val="125000"/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92D-6541-4165-9F70-A1D58B2CE62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666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6830"/>
            <a:ext cx="8229600" cy="710970"/>
          </a:xfrm>
        </p:spPr>
        <p:txBody>
          <a:bodyPr/>
          <a:lstStyle/>
          <a:p>
            <a:r>
              <a:rPr lang="en-US" dirty="0"/>
              <a:t>Task 4 – Identify Guidance Voids in, and Potential Enhancements to RDG 4th Edition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1447800"/>
            <a:ext cx="8229600" cy="5029199"/>
          </a:xfrm>
        </p:spPr>
        <p:txBody>
          <a:bodyPr numCol="1"/>
          <a:lstStyle/>
          <a:p>
            <a:pPr marL="0" indent="0" fontAlgn="base" hangingPunct="0">
              <a:buNone/>
            </a:pPr>
            <a:r>
              <a:rPr lang="en-US" b="1" dirty="0"/>
              <a:t>Edits:</a:t>
            </a:r>
          </a:p>
          <a:p>
            <a:pPr marL="0" indent="0" fontAlgn="base" hangingPunct="0">
              <a:buNone/>
            </a:pPr>
            <a:r>
              <a:rPr lang="en-US" b="1" dirty="0"/>
              <a:t>Chapter 6</a:t>
            </a:r>
          </a:p>
          <a:p>
            <a:pPr lvl="1" fontAlgn="base" hangingPunct="0">
              <a:buSzPct val="125000"/>
              <a:buFont typeface="Wingdings" panose="05000000000000000000" pitchFamily="2" charset="2"/>
              <a:buChar char="§"/>
            </a:pPr>
            <a:r>
              <a:rPr lang="en-US" dirty="0"/>
              <a:t>Optimizing Median Width</a:t>
            </a:r>
          </a:p>
          <a:p>
            <a:pPr lvl="1" fontAlgn="base" hangingPunct="0">
              <a:buSzPct val="125000"/>
              <a:buFont typeface="Wingdings" panose="05000000000000000000" pitchFamily="2" charset="2"/>
              <a:buChar char="§"/>
            </a:pPr>
            <a:r>
              <a:rPr lang="en-US" dirty="0"/>
              <a:t>Cable placement in flat median</a:t>
            </a:r>
          </a:p>
          <a:p>
            <a:pPr marL="0" lvl="1" indent="0" fontAlgn="base" hangingPunct="0">
              <a:buSzPct val="75000"/>
              <a:buNone/>
            </a:pPr>
            <a:r>
              <a:rPr lang="en-US" sz="2000" b="1" dirty="0"/>
              <a:t>Chapter 8</a:t>
            </a:r>
          </a:p>
          <a:p>
            <a:pPr lvl="1" fontAlgn="base" hangingPunct="0">
              <a:buSzPct val="125000"/>
              <a:buFont typeface="Wingdings" panose="05000000000000000000" pitchFamily="2" charset="2"/>
              <a:buChar char="§"/>
            </a:pPr>
            <a:r>
              <a:rPr lang="en-US" dirty="0"/>
              <a:t>Terminal Grading</a:t>
            </a:r>
          </a:p>
          <a:p>
            <a:pPr lvl="1" fontAlgn="base" hangingPunct="0">
              <a:buSzPct val="125000"/>
              <a:buFont typeface="Wingdings" panose="05000000000000000000" pitchFamily="2" charset="2"/>
              <a:buChar char="§"/>
            </a:pPr>
            <a:r>
              <a:rPr lang="en-US" dirty="0"/>
              <a:t>Buried-in-</a:t>
            </a:r>
            <a:r>
              <a:rPr lang="en-US" dirty="0" err="1"/>
              <a:t>Backslope</a:t>
            </a:r>
            <a:r>
              <a:rPr lang="en-US" dirty="0"/>
              <a:t> Terminal</a:t>
            </a:r>
          </a:p>
          <a:p>
            <a:pPr lvl="1" fontAlgn="base" hangingPunct="0">
              <a:buSzPct val="125000"/>
              <a:buFont typeface="Wingdings" panose="05000000000000000000" pitchFamily="2" charset="2"/>
              <a:buChar char="§"/>
            </a:pPr>
            <a:r>
              <a:rPr lang="en-US" dirty="0"/>
              <a:t>LON for Buried-in-</a:t>
            </a:r>
            <a:r>
              <a:rPr lang="en-US" dirty="0" err="1"/>
              <a:t>Backslope</a:t>
            </a:r>
            <a:endParaRPr lang="en-US" dirty="0"/>
          </a:p>
          <a:p>
            <a:pPr lvl="1" fontAlgn="base" hangingPunct="0">
              <a:buSzPct val="125000"/>
              <a:buFont typeface="Wingdings" panose="05000000000000000000" pitchFamily="2" charset="2"/>
              <a:buChar char="§"/>
            </a:pPr>
            <a:r>
              <a:rPr lang="en-US" dirty="0"/>
              <a:t>Flared End Treatments</a:t>
            </a:r>
          </a:p>
          <a:p>
            <a:pPr marL="0" lvl="1" indent="0" fontAlgn="base" hangingPunct="0">
              <a:buSzPct val="75000"/>
              <a:buNone/>
            </a:pPr>
            <a:r>
              <a:rPr lang="en-US" sz="2000" b="1" dirty="0"/>
              <a:t>Chapter 10</a:t>
            </a:r>
          </a:p>
          <a:p>
            <a:pPr lvl="1" fontAlgn="base" hangingPunct="0">
              <a:buSzPct val="125000"/>
              <a:buFont typeface="Wingdings" panose="05000000000000000000" pitchFamily="2" charset="2"/>
              <a:buChar char="§"/>
            </a:pPr>
            <a:r>
              <a:rPr lang="en-US" dirty="0"/>
              <a:t>Non-motorized Use of Roadsides</a:t>
            </a:r>
          </a:p>
          <a:p>
            <a:pPr lvl="1" fontAlgn="base" hangingPunct="0">
              <a:buSzPct val="125000"/>
              <a:buFont typeface="Wingdings" panose="05000000000000000000" pitchFamily="2" charset="2"/>
              <a:buChar char="§"/>
            </a:pPr>
            <a:endParaRPr lang="en-US" dirty="0"/>
          </a:p>
          <a:p>
            <a:pPr fontAlgn="base" hangingPunct="0">
              <a:buSzPct val="125000"/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92D-6541-4165-9F70-A1D58B2CE62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93353"/>
      </p:ext>
    </p:extLst>
  </p:cSld>
  <p:clrMapOvr>
    <a:masterClrMapping/>
  </p:clrMapOvr>
</p:sld>
</file>

<file path=ppt/theme/theme1.xml><?xml version="1.0" encoding="utf-8"?>
<a:theme xmlns:a="http://schemas.openxmlformats.org/drawingml/2006/main" name="Generic_Arial_Template_small">
  <a:themeElements>
    <a:clrScheme name="Custom 1">
      <a:dk1>
        <a:sysClr val="windowText" lastClr="000000"/>
      </a:dk1>
      <a:lt1>
        <a:sysClr val="window" lastClr="FFFFFF"/>
      </a:lt1>
      <a:dk2>
        <a:srgbClr val="201747"/>
      </a:dk2>
      <a:lt2>
        <a:srgbClr val="FFFFFF"/>
      </a:lt2>
      <a:accent1>
        <a:srgbClr val="850F89"/>
      </a:accent1>
      <a:accent2>
        <a:srgbClr val="BEBFBD"/>
      </a:accent2>
      <a:accent3>
        <a:srgbClr val="8C7732"/>
      </a:accent3>
      <a:accent4>
        <a:srgbClr val="9B2743"/>
      </a:accent4>
      <a:accent5>
        <a:srgbClr val="774135"/>
      </a:accent5>
      <a:accent6>
        <a:srgbClr val="00778B"/>
      </a:accent6>
      <a:hlink>
        <a:srgbClr val="850F89"/>
      </a:hlink>
      <a:folHlink>
        <a:srgbClr val="201747"/>
      </a:folHlink>
    </a:clrScheme>
    <a:fontScheme name="Leid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Generic_Arial_Template_small</Template>
  <TotalTime>1618</TotalTime>
  <Words>520</Words>
  <Application>Microsoft Office PowerPoint</Application>
  <PresentationFormat>On-screen Show (4:3)</PresentationFormat>
  <Paragraphs>122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Avenir LT 35 Light</vt:lpstr>
      <vt:lpstr>Avenir LT Std 35 Light</vt:lpstr>
      <vt:lpstr>Calibri</vt:lpstr>
      <vt:lpstr>Wingdings</vt:lpstr>
      <vt:lpstr>Wingdings 3</vt:lpstr>
      <vt:lpstr>Generic_Arial_Template_small</vt:lpstr>
      <vt:lpstr>PowerPoint Presentation</vt:lpstr>
      <vt:lpstr>Introductions</vt:lpstr>
      <vt:lpstr>Task 1 – Project Management</vt:lpstr>
      <vt:lpstr>Task 2 – Assemble RDG 5th Edition According to Current Reorganized Outline</vt:lpstr>
      <vt:lpstr>Task 3 – Literature Review</vt:lpstr>
      <vt:lpstr>Task 4 – Identify Guidance Voids in, and Potential Enhancements to RDG 4th Edition</vt:lpstr>
      <vt:lpstr>Task 4 – Identify Guidance Voids in, and Potential Enhancements to RDG 4th Edition</vt:lpstr>
      <vt:lpstr>Task 4 – Identify Guidance Voids in, and Potential Enhancements to RDG 4th Edition</vt:lpstr>
      <vt:lpstr>Task 4 – Identify Guidance Voids in, and Potential Enhancements to RDG 4th Edition</vt:lpstr>
      <vt:lpstr>Task 4 – Identify Guidance Voids in, and Potential Enhancements to RDG 4th Edition</vt:lpstr>
      <vt:lpstr>Task 4 – Identify Guidance Voids in, and Potential Enhancements to RDG 4th Edition</vt:lpstr>
      <vt:lpstr>Task 5-Review Sources of RDG 4th Edition</vt:lpstr>
      <vt:lpstr>Task 6-Develop Final Research Memorandum</vt:lpstr>
    </vt:vector>
  </TitlesOfParts>
  <Company>SAIC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Bredeson, Kelli</dc:creator>
  <cp:lastModifiedBy>Jared, David</cp:lastModifiedBy>
  <cp:revision>98</cp:revision>
  <dcterms:created xsi:type="dcterms:W3CDTF">2013-10-23T13:49:46Z</dcterms:created>
  <dcterms:modified xsi:type="dcterms:W3CDTF">2023-10-06T17:21:49Z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968a81f-7ed4-4faa-9408-9652e001dd96_Enabled">
    <vt:lpwstr>true</vt:lpwstr>
  </property>
  <property fmtid="{D5CDD505-2E9C-101B-9397-08002B2CF9AE}" pid="3" name="MSIP_Label_c968a81f-7ed4-4faa-9408-9652e001dd96_SetDate">
    <vt:lpwstr>2023-06-22T16:07:17Z</vt:lpwstr>
  </property>
  <property fmtid="{D5CDD505-2E9C-101B-9397-08002B2CF9AE}" pid="4" name="MSIP_Label_c968a81f-7ed4-4faa-9408-9652e001dd96_Method">
    <vt:lpwstr>Privileged</vt:lpwstr>
  </property>
  <property fmtid="{D5CDD505-2E9C-101B-9397-08002B2CF9AE}" pid="5" name="MSIP_Label_c968a81f-7ed4-4faa-9408-9652e001dd96_Name">
    <vt:lpwstr>Unrestricted</vt:lpwstr>
  </property>
  <property fmtid="{D5CDD505-2E9C-101B-9397-08002B2CF9AE}" pid="6" name="MSIP_Label_c968a81f-7ed4-4faa-9408-9652e001dd96_SiteId">
    <vt:lpwstr>b64da4ac-e800-4cfc-8931-e607f720a1b8</vt:lpwstr>
  </property>
  <property fmtid="{D5CDD505-2E9C-101B-9397-08002B2CF9AE}" pid="7" name="MSIP_Label_c968a81f-7ed4-4faa-9408-9652e001dd96_ActionId">
    <vt:lpwstr>2389bfc8-645c-4fe7-a610-dde42fe2b5ad</vt:lpwstr>
  </property>
  <property fmtid="{D5CDD505-2E9C-101B-9397-08002B2CF9AE}" pid="8" name="MSIP_Label_c968a81f-7ed4-4faa-9408-9652e001dd96_ContentBits">
    <vt:lpwstr>0</vt:lpwstr>
  </property>
</Properties>
</file>