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306" r:id="rId3"/>
    <p:sldId id="264" r:id="rId4"/>
    <p:sldId id="257" r:id="rId5"/>
    <p:sldId id="263" r:id="rId6"/>
    <p:sldId id="261" r:id="rId7"/>
    <p:sldId id="268" r:id="rId8"/>
    <p:sldId id="279" r:id="rId9"/>
    <p:sldId id="266" r:id="rId10"/>
    <p:sldId id="302" r:id="rId11"/>
    <p:sldId id="292" r:id="rId12"/>
    <p:sldId id="290" r:id="rId13"/>
    <p:sldId id="301" r:id="rId14"/>
    <p:sldId id="289" r:id="rId15"/>
    <p:sldId id="300" r:id="rId16"/>
    <p:sldId id="291" r:id="rId17"/>
    <p:sldId id="294" r:id="rId18"/>
    <p:sldId id="308" r:id="rId19"/>
    <p:sldId id="295" r:id="rId20"/>
    <p:sldId id="296" r:id="rId21"/>
    <p:sldId id="312" r:id="rId22"/>
    <p:sldId id="314" r:id="rId23"/>
    <p:sldId id="313" r:id="rId24"/>
    <p:sldId id="315" r:id="rId25"/>
    <p:sldId id="316" r:id="rId26"/>
    <p:sldId id="317" r:id="rId27"/>
    <p:sldId id="280" r:id="rId28"/>
    <p:sldId id="309" r:id="rId29"/>
    <p:sldId id="299" r:id="rId30"/>
    <p:sldId id="305" r:id="rId31"/>
    <p:sldId id="311" r:id="rId32"/>
    <p:sldId id="310" r:id="rId33"/>
    <p:sldId id="304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BC5E"/>
    <a:srgbClr val="FCEFBE"/>
    <a:srgbClr val="FDBE57"/>
    <a:srgbClr val="674A77"/>
    <a:srgbClr val="1A8BB3"/>
    <a:srgbClr val="9D664F"/>
    <a:srgbClr val="0D465A"/>
    <a:srgbClr val="FFF0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2069" autoAdjust="0"/>
    <p:restoredTop sz="94660"/>
  </p:normalViewPr>
  <p:slideViewPr>
    <p:cSldViewPr showGuides="1">
      <p:cViewPr varScale="1">
        <p:scale>
          <a:sx n="92" d="100"/>
          <a:sy n="92" d="100"/>
        </p:scale>
        <p:origin x="-12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102BB8-26E2-4053-B399-ADF366B311D2}" type="datetimeFigureOut">
              <a:rPr lang="en-US" smtClean="0"/>
              <a:t>7/14/2014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59213A-2569-45C1-9F9A-CB82AEEAC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75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9213A-2569-45C1-9F9A-CB82AEEAC2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269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/>
          <p:nvPr userDrawn="1"/>
        </p:nvSpPr>
        <p:spPr>
          <a:xfrm>
            <a:off x="-8879" y="5813395"/>
            <a:ext cx="9152877" cy="1053482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2877" h="794551">
                <a:moveTo>
                  <a:pt x="8877" y="794551"/>
                </a:moveTo>
                <a:lnTo>
                  <a:pt x="0" y="630315"/>
                </a:lnTo>
                <a:lnTo>
                  <a:pt x="701335" y="0"/>
                </a:lnTo>
                <a:lnTo>
                  <a:pt x="9152877" y="8877"/>
                </a:lnTo>
                <a:lnTo>
                  <a:pt x="9152877" y="794551"/>
                </a:lnTo>
                <a:lnTo>
                  <a:pt x="8877" y="794551"/>
                </a:ln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-8878" y="6072326"/>
            <a:ext cx="9152877" cy="794551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2877" h="794551">
                <a:moveTo>
                  <a:pt x="8877" y="794551"/>
                </a:moveTo>
                <a:lnTo>
                  <a:pt x="0" y="630315"/>
                </a:lnTo>
                <a:lnTo>
                  <a:pt x="701335" y="0"/>
                </a:lnTo>
                <a:lnTo>
                  <a:pt x="9152877" y="8877"/>
                </a:lnTo>
                <a:lnTo>
                  <a:pt x="9152877" y="794551"/>
                </a:lnTo>
                <a:lnTo>
                  <a:pt x="8877" y="794551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104" y="896112"/>
            <a:ext cx="7601712" cy="2532888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>
                    <a:lumMod val="65000"/>
                    <a:lumOff val="35000"/>
                  </a:schemeClr>
                </a:solidFill>
                <a:latin typeface="+mj-lt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2104" y="3867912"/>
            <a:ext cx="6830568" cy="1822674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lumMod val="6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S:\LOGOS\KAI\png\KAI_2006_logo_wht_text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354" y="6318258"/>
            <a:ext cx="2996036" cy="39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5"/>
          <p:cNvSpPr/>
          <p:nvPr userDrawn="1"/>
        </p:nvSpPr>
        <p:spPr>
          <a:xfrm>
            <a:off x="-2426" y="0"/>
            <a:ext cx="9155303" cy="1355148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310720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313146 w 9155303"/>
              <a:gd name="connsiteY3" fmla="*/ 958788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710815 w 9155303"/>
              <a:gd name="connsiteY3" fmla="*/ 958787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5303" h="2171277">
                <a:moveTo>
                  <a:pt x="2426" y="0"/>
                </a:moveTo>
                <a:lnTo>
                  <a:pt x="9155303" y="0"/>
                </a:lnTo>
                <a:lnTo>
                  <a:pt x="9155303" y="958788"/>
                </a:lnTo>
                <a:lnTo>
                  <a:pt x="710815" y="958787"/>
                </a:lnTo>
                <a:lnTo>
                  <a:pt x="693" y="2171277"/>
                </a:lnTo>
                <a:cubicBezTo>
                  <a:pt x="-2266" y="1691883"/>
                  <a:pt x="5385" y="479394"/>
                  <a:pt x="2426" y="0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-8879" y="2"/>
            <a:ext cx="9152877" cy="1311158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715948 w 9152877"/>
              <a:gd name="connsiteY3" fmla="*/ 966581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600277"/>
              <a:gd name="connsiteX1" fmla="*/ 9152877 w 9152877"/>
              <a:gd name="connsiteY1" fmla="*/ 0 h 2600277"/>
              <a:gd name="connsiteX2" fmla="*/ 9152877 w 9152877"/>
              <a:gd name="connsiteY2" fmla="*/ 958788 h 2600277"/>
              <a:gd name="connsiteX3" fmla="*/ 715948 w 9152877"/>
              <a:gd name="connsiteY3" fmla="*/ 966581 h 2600277"/>
              <a:gd name="connsiteX4" fmla="*/ 4763 w 9152877"/>
              <a:gd name="connsiteY4" fmla="*/ 2600277 h 2600277"/>
              <a:gd name="connsiteX5" fmla="*/ 0 w 9152877"/>
              <a:gd name="connsiteY5" fmla="*/ 0 h 2600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2877" h="2600277">
                <a:moveTo>
                  <a:pt x="0" y="0"/>
                </a:moveTo>
                <a:lnTo>
                  <a:pt x="9152877" y="0"/>
                </a:lnTo>
                <a:lnTo>
                  <a:pt x="9152877" y="958788"/>
                </a:lnTo>
                <a:lnTo>
                  <a:pt x="715948" y="966581"/>
                </a:lnTo>
                <a:lnTo>
                  <a:pt x="4763" y="2600277"/>
                </a:lnTo>
                <a:cubicBezTo>
                  <a:pt x="1804" y="2120883"/>
                  <a:pt x="2959" y="479394"/>
                  <a:pt x="0" y="0"/>
                </a:cubicBez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2600" y="6402329"/>
            <a:ext cx="835152" cy="382874"/>
          </a:xfrm>
          <a:prstGeom prst="rect">
            <a:avLst/>
          </a:prstGeom>
        </p:spPr>
        <p:txBody>
          <a:bodyPr/>
          <a:lstStyle/>
          <a:p>
            <a:fld id="{7ACC32ED-9702-4029-BF23-9B24F77A1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604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2D774F-B47F-4740-B63D-FE414B4091F4}" type="datetimeFigureOut">
              <a:rPr lang="en-US" smtClean="0"/>
              <a:t>7/14/2014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CC32ED-9702-4029-BF23-9B24F77A1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352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2D774F-B47F-4740-B63D-FE414B4091F4}" type="datetimeFigureOut">
              <a:rPr lang="en-US" smtClean="0"/>
              <a:t>7/14/2014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CC32ED-9702-4029-BF23-9B24F77A1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65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/>
          <p:nvPr userDrawn="1"/>
        </p:nvSpPr>
        <p:spPr>
          <a:xfrm>
            <a:off x="-1735" y="6142653"/>
            <a:ext cx="9145733" cy="724224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  <a:gd name="connsiteX0" fmla="*/ 8877 w 9152877"/>
              <a:gd name="connsiteY0" fmla="*/ 789385 h 789385"/>
              <a:gd name="connsiteX1" fmla="*/ 0 w 9152877"/>
              <a:gd name="connsiteY1" fmla="*/ 625149 h 789385"/>
              <a:gd name="connsiteX2" fmla="*/ 379867 w 9152877"/>
              <a:gd name="connsiteY2" fmla="*/ 0 h 789385"/>
              <a:gd name="connsiteX3" fmla="*/ 9152877 w 9152877"/>
              <a:gd name="connsiteY3" fmla="*/ 3711 h 789385"/>
              <a:gd name="connsiteX4" fmla="*/ 9152877 w 9152877"/>
              <a:gd name="connsiteY4" fmla="*/ 789385 h 789385"/>
              <a:gd name="connsiteX5" fmla="*/ 8877 w 9152877"/>
              <a:gd name="connsiteY5" fmla="*/ 789385 h 789385"/>
              <a:gd name="connsiteX0" fmla="*/ 8877 w 9152877"/>
              <a:gd name="connsiteY0" fmla="*/ 785674 h 785674"/>
              <a:gd name="connsiteX1" fmla="*/ 0 w 9152877"/>
              <a:gd name="connsiteY1" fmla="*/ 621438 h 785674"/>
              <a:gd name="connsiteX2" fmla="*/ 379867 w 9152877"/>
              <a:gd name="connsiteY2" fmla="*/ 1455 h 785674"/>
              <a:gd name="connsiteX3" fmla="*/ 9152877 w 9152877"/>
              <a:gd name="connsiteY3" fmla="*/ 0 h 785674"/>
              <a:gd name="connsiteX4" fmla="*/ 9152877 w 9152877"/>
              <a:gd name="connsiteY4" fmla="*/ 785674 h 785674"/>
              <a:gd name="connsiteX5" fmla="*/ 8877 w 9152877"/>
              <a:gd name="connsiteY5" fmla="*/ 785674 h 785674"/>
              <a:gd name="connsiteX0" fmla="*/ 1733 w 9145733"/>
              <a:gd name="connsiteY0" fmla="*/ 785674 h 785674"/>
              <a:gd name="connsiteX1" fmla="*/ 0 w 9145733"/>
              <a:gd name="connsiteY1" fmla="*/ 621438 h 785674"/>
              <a:gd name="connsiteX2" fmla="*/ 372723 w 9145733"/>
              <a:gd name="connsiteY2" fmla="*/ 1455 h 785674"/>
              <a:gd name="connsiteX3" fmla="*/ 9145733 w 9145733"/>
              <a:gd name="connsiteY3" fmla="*/ 0 h 785674"/>
              <a:gd name="connsiteX4" fmla="*/ 9145733 w 9145733"/>
              <a:gd name="connsiteY4" fmla="*/ 785674 h 785674"/>
              <a:gd name="connsiteX5" fmla="*/ 1733 w 9145733"/>
              <a:gd name="connsiteY5" fmla="*/ 785674 h 785674"/>
              <a:gd name="connsiteX0" fmla="*/ 1733 w 9145733"/>
              <a:gd name="connsiteY0" fmla="*/ 785674 h 785674"/>
              <a:gd name="connsiteX1" fmla="*/ 0 w 9145733"/>
              <a:gd name="connsiteY1" fmla="*/ 621438 h 785674"/>
              <a:gd name="connsiteX2" fmla="*/ 367961 w 9145733"/>
              <a:gd name="connsiteY2" fmla="*/ 1455 h 785674"/>
              <a:gd name="connsiteX3" fmla="*/ 9145733 w 9145733"/>
              <a:gd name="connsiteY3" fmla="*/ 0 h 785674"/>
              <a:gd name="connsiteX4" fmla="*/ 9145733 w 9145733"/>
              <a:gd name="connsiteY4" fmla="*/ 785674 h 785674"/>
              <a:gd name="connsiteX5" fmla="*/ 1733 w 9145733"/>
              <a:gd name="connsiteY5" fmla="*/ 785674 h 78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5733" h="785674">
                <a:moveTo>
                  <a:pt x="1733" y="785674"/>
                </a:moveTo>
                <a:cubicBezTo>
                  <a:pt x="1155" y="730929"/>
                  <a:pt x="578" y="676183"/>
                  <a:pt x="0" y="621438"/>
                </a:cubicBezTo>
                <a:lnTo>
                  <a:pt x="367961" y="1455"/>
                </a:lnTo>
                <a:lnTo>
                  <a:pt x="9145733" y="0"/>
                </a:lnTo>
                <a:lnTo>
                  <a:pt x="9145733" y="785674"/>
                </a:lnTo>
                <a:lnTo>
                  <a:pt x="1733" y="785674"/>
                </a:ln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3"/>
          <p:cNvSpPr/>
          <p:nvPr userDrawn="1"/>
        </p:nvSpPr>
        <p:spPr>
          <a:xfrm>
            <a:off x="-1734" y="6320656"/>
            <a:ext cx="9145734" cy="546221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  <a:gd name="connsiteX0" fmla="*/ 8877 w 9152877"/>
              <a:gd name="connsiteY0" fmla="*/ 787701 h 787701"/>
              <a:gd name="connsiteX1" fmla="*/ 0 w 9152877"/>
              <a:gd name="connsiteY1" fmla="*/ 623465 h 787701"/>
              <a:gd name="connsiteX2" fmla="*/ 413204 w 9152877"/>
              <a:gd name="connsiteY2" fmla="*/ 0 h 787701"/>
              <a:gd name="connsiteX3" fmla="*/ 9152877 w 9152877"/>
              <a:gd name="connsiteY3" fmla="*/ 2027 h 787701"/>
              <a:gd name="connsiteX4" fmla="*/ 9152877 w 9152877"/>
              <a:gd name="connsiteY4" fmla="*/ 787701 h 787701"/>
              <a:gd name="connsiteX5" fmla="*/ 8877 w 9152877"/>
              <a:gd name="connsiteY5" fmla="*/ 787701 h 787701"/>
              <a:gd name="connsiteX0" fmla="*/ 8877 w 9152877"/>
              <a:gd name="connsiteY0" fmla="*/ 785674 h 785674"/>
              <a:gd name="connsiteX1" fmla="*/ 0 w 9152877"/>
              <a:gd name="connsiteY1" fmla="*/ 621438 h 785674"/>
              <a:gd name="connsiteX2" fmla="*/ 408441 w 9152877"/>
              <a:gd name="connsiteY2" fmla="*/ 1398 h 785674"/>
              <a:gd name="connsiteX3" fmla="*/ 9152877 w 9152877"/>
              <a:gd name="connsiteY3" fmla="*/ 0 h 785674"/>
              <a:gd name="connsiteX4" fmla="*/ 9152877 w 9152877"/>
              <a:gd name="connsiteY4" fmla="*/ 785674 h 785674"/>
              <a:gd name="connsiteX5" fmla="*/ 8877 w 9152877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401298 w 9145734"/>
              <a:gd name="connsiteY2" fmla="*/ 1398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363198 w 9145734"/>
              <a:gd name="connsiteY2" fmla="*/ 8249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370342 w 9145734"/>
              <a:gd name="connsiteY2" fmla="*/ 8249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5734" h="785674">
                <a:moveTo>
                  <a:pt x="1734" y="785674"/>
                </a:moveTo>
                <a:lnTo>
                  <a:pt x="0" y="621438"/>
                </a:lnTo>
                <a:lnTo>
                  <a:pt x="370342" y="8249"/>
                </a:lnTo>
                <a:lnTo>
                  <a:pt x="9145734" y="0"/>
                </a:lnTo>
                <a:lnTo>
                  <a:pt x="9145734" y="785674"/>
                </a:lnTo>
                <a:lnTo>
                  <a:pt x="1734" y="785674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5"/>
          <p:cNvSpPr/>
          <p:nvPr userDrawn="1"/>
        </p:nvSpPr>
        <p:spPr>
          <a:xfrm>
            <a:off x="-286" y="-4763"/>
            <a:ext cx="9153164" cy="587661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310720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313146 w 9155303"/>
              <a:gd name="connsiteY3" fmla="*/ 958788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213134 w 9155303"/>
              <a:gd name="connsiteY3" fmla="*/ 933467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213134 w 9155303"/>
              <a:gd name="connsiteY3" fmla="*/ 958786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88 w 9155546"/>
              <a:gd name="connsiteY0" fmla="*/ 8443 h 2171277"/>
              <a:gd name="connsiteX1" fmla="*/ 9155546 w 9155546"/>
              <a:gd name="connsiteY1" fmla="*/ 0 h 2171277"/>
              <a:gd name="connsiteX2" fmla="*/ 9155546 w 9155546"/>
              <a:gd name="connsiteY2" fmla="*/ 958788 h 2171277"/>
              <a:gd name="connsiteX3" fmla="*/ 213377 w 9155546"/>
              <a:gd name="connsiteY3" fmla="*/ 958786 h 2171277"/>
              <a:gd name="connsiteX4" fmla="*/ 936 w 9155546"/>
              <a:gd name="connsiteY4" fmla="*/ 2171277 h 2171277"/>
              <a:gd name="connsiteX5" fmla="*/ 288 w 9155546"/>
              <a:gd name="connsiteY5" fmla="*/ 8443 h 2171277"/>
              <a:gd name="connsiteX0" fmla="*/ 0 w 9155258"/>
              <a:gd name="connsiteY0" fmla="*/ 8443 h 2331649"/>
              <a:gd name="connsiteX1" fmla="*/ 9155258 w 9155258"/>
              <a:gd name="connsiteY1" fmla="*/ 0 h 2331649"/>
              <a:gd name="connsiteX2" fmla="*/ 9155258 w 9155258"/>
              <a:gd name="connsiteY2" fmla="*/ 958788 h 2331649"/>
              <a:gd name="connsiteX3" fmla="*/ 213089 w 9155258"/>
              <a:gd name="connsiteY3" fmla="*/ 958786 h 2331649"/>
              <a:gd name="connsiteX4" fmla="*/ 57799 w 9155258"/>
              <a:gd name="connsiteY4" fmla="*/ 2331649 h 2331649"/>
              <a:gd name="connsiteX5" fmla="*/ 0 w 9155258"/>
              <a:gd name="connsiteY5" fmla="*/ 8443 h 2331649"/>
              <a:gd name="connsiteX0" fmla="*/ 2425 w 9157683"/>
              <a:gd name="connsiteY0" fmla="*/ 8443 h 1994026"/>
              <a:gd name="connsiteX1" fmla="*/ 9157683 w 9157683"/>
              <a:gd name="connsiteY1" fmla="*/ 0 h 1994026"/>
              <a:gd name="connsiteX2" fmla="*/ 9157683 w 9157683"/>
              <a:gd name="connsiteY2" fmla="*/ 958788 h 1994026"/>
              <a:gd name="connsiteX3" fmla="*/ 215514 w 9157683"/>
              <a:gd name="connsiteY3" fmla="*/ 958786 h 1994026"/>
              <a:gd name="connsiteX4" fmla="*/ 693 w 9157683"/>
              <a:gd name="connsiteY4" fmla="*/ 1994026 h 1994026"/>
              <a:gd name="connsiteX5" fmla="*/ 2425 w 9157683"/>
              <a:gd name="connsiteY5" fmla="*/ 8443 h 1994026"/>
              <a:gd name="connsiteX0" fmla="*/ 288 w 9155546"/>
              <a:gd name="connsiteY0" fmla="*/ 8443 h 2019345"/>
              <a:gd name="connsiteX1" fmla="*/ 9155546 w 9155546"/>
              <a:gd name="connsiteY1" fmla="*/ 0 h 2019345"/>
              <a:gd name="connsiteX2" fmla="*/ 9155546 w 9155546"/>
              <a:gd name="connsiteY2" fmla="*/ 958788 h 2019345"/>
              <a:gd name="connsiteX3" fmla="*/ 213377 w 9155546"/>
              <a:gd name="connsiteY3" fmla="*/ 958786 h 2019345"/>
              <a:gd name="connsiteX4" fmla="*/ 937 w 9155546"/>
              <a:gd name="connsiteY4" fmla="*/ 2019345 h 2019345"/>
              <a:gd name="connsiteX5" fmla="*/ 288 w 9155546"/>
              <a:gd name="connsiteY5" fmla="*/ 8443 h 2019345"/>
              <a:gd name="connsiteX0" fmla="*/ 2427 w 9155303"/>
              <a:gd name="connsiteY0" fmla="*/ 0 h 2036224"/>
              <a:gd name="connsiteX1" fmla="*/ 9155303 w 9155303"/>
              <a:gd name="connsiteY1" fmla="*/ 16879 h 2036224"/>
              <a:gd name="connsiteX2" fmla="*/ 9155303 w 9155303"/>
              <a:gd name="connsiteY2" fmla="*/ 975667 h 2036224"/>
              <a:gd name="connsiteX3" fmla="*/ 213134 w 9155303"/>
              <a:gd name="connsiteY3" fmla="*/ 975665 h 2036224"/>
              <a:gd name="connsiteX4" fmla="*/ 694 w 9155303"/>
              <a:gd name="connsiteY4" fmla="*/ 2036224 h 2036224"/>
              <a:gd name="connsiteX5" fmla="*/ 2427 w 9155303"/>
              <a:gd name="connsiteY5" fmla="*/ 0 h 2036224"/>
              <a:gd name="connsiteX0" fmla="*/ 288 w 9153164"/>
              <a:gd name="connsiteY0" fmla="*/ 0 h 1883933"/>
              <a:gd name="connsiteX1" fmla="*/ 9153164 w 9153164"/>
              <a:gd name="connsiteY1" fmla="*/ 16879 h 1883933"/>
              <a:gd name="connsiteX2" fmla="*/ 9153164 w 9153164"/>
              <a:gd name="connsiteY2" fmla="*/ 975667 h 1883933"/>
              <a:gd name="connsiteX3" fmla="*/ 210995 w 9153164"/>
              <a:gd name="connsiteY3" fmla="*/ 975665 h 1883933"/>
              <a:gd name="connsiteX4" fmla="*/ 937 w 9153164"/>
              <a:gd name="connsiteY4" fmla="*/ 1883933 h 1883933"/>
              <a:gd name="connsiteX5" fmla="*/ 288 w 9153164"/>
              <a:gd name="connsiteY5" fmla="*/ 0 h 1883933"/>
              <a:gd name="connsiteX0" fmla="*/ 288 w 9153164"/>
              <a:gd name="connsiteY0" fmla="*/ 0 h 1883933"/>
              <a:gd name="connsiteX1" fmla="*/ 9153164 w 9153164"/>
              <a:gd name="connsiteY1" fmla="*/ 16879 h 1883933"/>
              <a:gd name="connsiteX2" fmla="*/ 9153164 w 9153164"/>
              <a:gd name="connsiteY2" fmla="*/ 975667 h 1883933"/>
              <a:gd name="connsiteX3" fmla="*/ 372920 w 9153164"/>
              <a:gd name="connsiteY3" fmla="*/ 953907 h 1883933"/>
              <a:gd name="connsiteX4" fmla="*/ 937 w 9153164"/>
              <a:gd name="connsiteY4" fmla="*/ 1883933 h 1883933"/>
              <a:gd name="connsiteX5" fmla="*/ 288 w 9153164"/>
              <a:gd name="connsiteY5" fmla="*/ 0 h 1883933"/>
              <a:gd name="connsiteX0" fmla="*/ 288 w 9153164"/>
              <a:gd name="connsiteY0" fmla="*/ 0 h 1789657"/>
              <a:gd name="connsiteX1" fmla="*/ 9153164 w 9153164"/>
              <a:gd name="connsiteY1" fmla="*/ 16879 h 1789657"/>
              <a:gd name="connsiteX2" fmla="*/ 9153164 w 9153164"/>
              <a:gd name="connsiteY2" fmla="*/ 975667 h 1789657"/>
              <a:gd name="connsiteX3" fmla="*/ 372920 w 9153164"/>
              <a:gd name="connsiteY3" fmla="*/ 953907 h 1789657"/>
              <a:gd name="connsiteX4" fmla="*/ 937 w 9153164"/>
              <a:gd name="connsiteY4" fmla="*/ 1789657 h 1789657"/>
              <a:gd name="connsiteX5" fmla="*/ 288 w 9153164"/>
              <a:gd name="connsiteY5" fmla="*/ 0 h 178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3164" h="1789657">
                <a:moveTo>
                  <a:pt x="288" y="0"/>
                </a:moveTo>
                <a:lnTo>
                  <a:pt x="9153164" y="16879"/>
                </a:lnTo>
                <a:lnTo>
                  <a:pt x="9153164" y="975667"/>
                </a:lnTo>
                <a:lnTo>
                  <a:pt x="372920" y="953907"/>
                </a:lnTo>
                <a:lnTo>
                  <a:pt x="937" y="1789657"/>
                </a:lnTo>
                <a:cubicBezTo>
                  <a:pt x="-2022" y="1310263"/>
                  <a:pt x="3247" y="479394"/>
                  <a:pt x="288" y="0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3" name="Rectangle 5"/>
          <p:cNvSpPr/>
          <p:nvPr userDrawn="1"/>
        </p:nvSpPr>
        <p:spPr>
          <a:xfrm>
            <a:off x="-2382" y="2"/>
            <a:ext cx="9146380" cy="559156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01598 w 9152877"/>
              <a:gd name="connsiteY3" fmla="*/ 979685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3029 w 9146381"/>
              <a:gd name="connsiteY0" fmla="*/ 0 h 2265170"/>
              <a:gd name="connsiteX1" fmla="*/ 9146381 w 9146381"/>
              <a:gd name="connsiteY1" fmla="*/ 0 h 2265170"/>
              <a:gd name="connsiteX2" fmla="*/ 9146381 w 9146381"/>
              <a:gd name="connsiteY2" fmla="*/ 958788 h 2265170"/>
              <a:gd name="connsiteX3" fmla="*/ 195102 w 9146381"/>
              <a:gd name="connsiteY3" fmla="*/ 979685 h 2265170"/>
              <a:gd name="connsiteX4" fmla="*/ 649 w 9146381"/>
              <a:gd name="connsiteY4" fmla="*/ 2265170 h 2265170"/>
              <a:gd name="connsiteX5" fmla="*/ 3029 w 9146381"/>
              <a:gd name="connsiteY5" fmla="*/ 0 h 2265170"/>
              <a:gd name="connsiteX0" fmla="*/ 3029 w 9146381"/>
              <a:gd name="connsiteY0" fmla="*/ 0 h 2265170"/>
              <a:gd name="connsiteX1" fmla="*/ 9146381 w 9146381"/>
              <a:gd name="connsiteY1" fmla="*/ 0 h 2265170"/>
              <a:gd name="connsiteX2" fmla="*/ 9146381 w 9146381"/>
              <a:gd name="connsiteY2" fmla="*/ 958788 h 2265170"/>
              <a:gd name="connsiteX3" fmla="*/ 161765 w 9146381"/>
              <a:gd name="connsiteY3" fmla="*/ 1000582 h 2265170"/>
              <a:gd name="connsiteX4" fmla="*/ 649 w 9146381"/>
              <a:gd name="connsiteY4" fmla="*/ 2265170 h 2265170"/>
              <a:gd name="connsiteX5" fmla="*/ 3029 w 9146381"/>
              <a:gd name="connsiteY5" fmla="*/ 0 h 2265170"/>
              <a:gd name="connsiteX0" fmla="*/ 853 w 9144205"/>
              <a:gd name="connsiteY0" fmla="*/ 0 h 2474118"/>
              <a:gd name="connsiteX1" fmla="*/ 9144205 w 9144205"/>
              <a:gd name="connsiteY1" fmla="*/ 0 h 2474118"/>
              <a:gd name="connsiteX2" fmla="*/ 9144205 w 9144205"/>
              <a:gd name="connsiteY2" fmla="*/ 958788 h 2474118"/>
              <a:gd name="connsiteX3" fmla="*/ 159589 w 9144205"/>
              <a:gd name="connsiteY3" fmla="*/ 1000582 h 2474118"/>
              <a:gd name="connsiteX4" fmla="*/ 855 w 9144205"/>
              <a:gd name="connsiteY4" fmla="*/ 2474118 h 2474118"/>
              <a:gd name="connsiteX5" fmla="*/ 853 w 9144205"/>
              <a:gd name="connsiteY5" fmla="*/ 0 h 2474118"/>
              <a:gd name="connsiteX0" fmla="*/ 3028 w 9146380"/>
              <a:gd name="connsiteY0" fmla="*/ 0 h 2453221"/>
              <a:gd name="connsiteX1" fmla="*/ 9146380 w 9146380"/>
              <a:gd name="connsiteY1" fmla="*/ 0 h 2453221"/>
              <a:gd name="connsiteX2" fmla="*/ 9146380 w 9146380"/>
              <a:gd name="connsiteY2" fmla="*/ 958788 h 2453221"/>
              <a:gd name="connsiteX3" fmla="*/ 161764 w 9146380"/>
              <a:gd name="connsiteY3" fmla="*/ 1000582 h 2453221"/>
              <a:gd name="connsiteX4" fmla="*/ 648 w 9146380"/>
              <a:gd name="connsiteY4" fmla="*/ 2453221 h 2453221"/>
              <a:gd name="connsiteX5" fmla="*/ 3028 w 9146380"/>
              <a:gd name="connsiteY5" fmla="*/ 0 h 2453221"/>
              <a:gd name="connsiteX0" fmla="*/ 3028 w 9146380"/>
              <a:gd name="connsiteY0" fmla="*/ 0 h 2453221"/>
              <a:gd name="connsiteX1" fmla="*/ 9146380 w 9146380"/>
              <a:gd name="connsiteY1" fmla="*/ 0 h 2453221"/>
              <a:gd name="connsiteX2" fmla="*/ 9146380 w 9146380"/>
              <a:gd name="connsiteY2" fmla="*/ 958788 h 2453221"/>
              <a:gd name="connsiteX3" fmla="*/ 368933 w 9146380"/>
              <a:gd name="connsiteY3" fmla="*/ 1000582 h 2453221"/>
              <a:gd name="connsiteX4" fmla="*/ 648 w 9146380"/>
              <a:gd name="connsiteY4" fmla="*/ 2453221 h 2453221"/>
              <a:gd name="connsiteX5" fmla="*/ 3028 w 9146380"/>
              <a:gd name="connsiteY5" fmla="*/ 0 h 2453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380" h="2453221">
                <a:moveTo>
                  <a:pt x="3028" y="0"/>
                </a:moveTo>
                <a:lnTo>
                  <a:pt x="9146380" y="0"/>
                </a:lnTo>
                <a:lnTo>
                  <a:pt x="9146380" y="958788"/>
                </a:lnTo>
                <a:lnTo>
                  <a:pt x="368933" y="1000582"/>
                </a:lnTo>
                <a:lnTo>
                  <a:pt x="648" y="2453221"/>
                </a:lnTo>
                <a:cubicBezTo>
                  <a:pt x="-2311" y="1973827"/>
                  <a:pt x="5987" y="479394"/>
                  <a:pt x="3028" y="0"/>
                </a:cubicBez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599" y="538163"/>
            <a:ext cx="8172211" cy="763333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bg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506962"/>
            <a:ext cx="8134620" cy="4635691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2" descr="S:\LOGOS\KAI\png\KAI_2006_logo_wht_text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524" y="6441022"/>
            <a:ext cx="2501001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2600" y="6402329"/>
            <a:ext cx="835152" cy="382874"/>
          </a:xfrm>
          <a:prstGeom prst="rect">
            <a:avLst/>
          </a:prstGeom>
        </p:spPr>
        <p:txBody>
          <a:bodyPr/>
          <a:lstStyle/>
          <a:p>
            <a:fld id="{7ACC32ED-9702-4029-BF23-9B24F77A1DD9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82600" y="1297541"/>
            <a:ext cx="8278994" cy="304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9294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/>
          <p:nvPr userDrawn="1"/>
        </p:nvSpPr>
        <p:spPr>
          <a:xfrm>
            <a:off x="-8879" y="5813395"/>
            <a:ext cx="9152877" cy="1053482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2877" h="794551">
                <a:moveTo>
                  <a:pt x="8877" y="794551"/>
                </a:moveTo>
                <a:lnTo>
                  <a:pt x="0" y="630315"/>
                </a:lnTo>
                <a:lnTo>
                  <a:pt x="701335" y="0"/>
                </a:lnTo>
                <a:lnTo>
                  <a:pt x="9152877" y="8877"/>
                </a:lnTo>
                <a:lnTo>
                  <a:pt x="9152877" y="794551"/>
                </a:lnTo>
                <a:lnTo>
                  <a:pt x="8877" y="794551"/>
                </a:ln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3"/>
          <p:cNvSpPr/>
          <p:nvPr userDrawn="1"/>
        </p:nvSpPr>
        <p:spPr>
          <a:xfrm>
            <a:off x="-8878" y="6072326"/>
            <a:ext cx="9152877" cy="794551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2877" h="794551">
                <a:moveTo>
                  <a:pt x="8877" y="794551"/>
                </a:moveTo>
                <a:lnTo>
                  <a:pt x="0" y="630315"/>
                </a:lnTo>
                <a:lnTo>
                  <a:pt x="701335" y="0"/>
                </a:lnTo>
                <a:lnTo>
                  <a:pt x="9152877" y="8877"/>
                </a:lnTo>
                <a:lnTo>
                  <a:pt x="9152877" y="794551"/>
                </a:lnTo>
                <a:lnTo>
                  <a:pt x="8877" y="794551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5"/>
          <p:cNvSpPr/>
          <p:nvPr userDrawn="1"/>
        </p:nvSpPr>
        <p:spPr>
          <a:xfrm>
            <a:off x="-2426" y="0"/>
            <a:ext cx="9155303" cy="1642368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310720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313146 w 9155303"/>
              <a:gd name="connsiteY3" fmla="*/ 958788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710815 w 9155303"/>
              <a:gd name="connsiteY3" fmla="*/ 958787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5303" h="2171277">
                <a:moveTo>
                  <a:pt x="2426" y="0"/>
                </a:moveTo>
                <a:lnTo>
                  <a:pt x="9155303" y="0"/>
                </a:lnTo>
                <a:lnTo>
                  <a:pt x="9155303" y="958788"/>
                </a:lnTo>
                <a:lnTo>
                  <a:pt x="710815" y="958787"/>
                </a:lnTo>
                <a:lnTo>
                  <a:pt x="693" y="2171277"/>
                </a:lnTo>
                <a:cubicBezTo>
                  <a:pt x="-2266" y="1691883"/>
                  <a:pt x="5385" y="479394"/>
                  <a:pt x="2426" y="0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" name="Rectangle 5"/>
          <p:cNvSpPr/>
          <p:nvPr userDrawn="1"/>
        </p:nvSpPr>
        <p:spPr>
          <a:xfrm>
            <a:off x="-8879" y="1"/>
            <a:ext cx="9152877" cy="1589055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715948 w 9152877"/>
              <a:gd name="connsiteY3" fmla="*/ 966581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600277"/>
              <a:gd name="connsiteX1" fmla="*/ 9152877 w 9152877"/>
              <a:gd name="connsiteY1" fmla="*/ 0 h 2600277"/>
              <a:gd name="connsiteX2" fmla="*/ 9152877 w 9152877"/>
              <a:gd name="connsiteY2" fmla="*/ 958788 h 2600277"/>
              <a:gd name="connsiteX3" fmla="*/ 715948 w 9152877"/>
              <a:gd name="connsiteY3" fmla="*/ 966581 h 2600277"/>
              <a:gd name="connsiteX4" fmla="*/ 4763 w 9152877"/>
              <a:gd name="connsiteY4" fmla="*/ 2600277 h 2600277"/>
              <a:gd name="connsiteX5" fmla="*/ 0 w 9152877"/>
              <a:gd name="connsiteY5" fmla="*/ 0 h 2600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2877" h="2600277">
                <a:moveTo>
                  <a:pt x="0" y="0"/>
                </a:moveTo>
                <a:lnTo>
                  <a:pt x="9152877" y="0"/>
                </a:lnTo>
                <a:lnTo>
                  <a:pt x="9152877" y="958788"/>
                </a:lnTo>
                <a:lnTo>
                  <a:pt x="715948" y="966581"/>
                </a:lnTo>
                <a:lnTo>
                  <a:pt x="4763" y="2600277"/>
                </a:lnTo>
                <a:cubicBezTo>
                  <a:pt x="1804" y="2120883"/>
                  <a:pt x="2959" y="479394"/>
                  <a:pt x="0" y="0"/>
                </a:cubicBez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3600" b="0" cap="all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276861"/>
            <a:ext cx="7772400" cy="161299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2600" y="6402329"/>
            <a:ext cx="835152" cy="382874"/>
          </a:xfrm>
          <a:prstGeom prst="rect">
            <a:avLst/>
          </a:prstGeom>
        </p:spPr>
        <p:txBody>
          <a:bodyPr/>
          <a:lstStyle/>
          <a:p>
            <a:fld id="{7ACC32ED-9702-4029-BF23-9B24F77A1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020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/>
          <p:nvPr userDrawn="1"/>
        </p:nvSpPr>
        <p:spPr>
          <a:xfrm>
            <a:off x="-1735" y="6142653"/>
            <a:ext cx="9145733" cy="724224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  <a:gd name="connsiteX0" fmla="*/ 8877 w 9152877"/>
              <a:gd name="connsiteY0" fmla="*/ 789385 h 789385"/>
              <a:gd name="connsiteX1" fmla="*/ 0 w 9152877"/>
              <a:gd name="connsiteY1" fmla="*/ 625149 h 789385"/>
              <a:gd name="connsiteX2" fmla="*/ 379867 w 9152877"/>
              <a:gd name="connsiteY2" fmla="*/ 0 h 789385"/>
              <a:gd name="connsiteX3" fmla="*/ 9152877 w 9152877"/>
              <a:gd name="connsiteY3" fmla="*/ 3711 h 789385"/>
              <a:gd name="connsiteX4" fmla="*/ 9152877 w 9152877"/>
              <a:gd name="connsiteY4" fmla="*/ 789385 h 789385"/>
              <a:gd name="connsiteX5" fmla="*/ 8877 w 9152877"/>
              <a:gd name="connsiteY5" fmla="*/ 789385 h 789385"/>
              <a:gd name="connsiteX0" fmla="*/ 8877 w 9152877"/>
              <a:gd name="connsiteY0" fmla="*/ 785674 h 785674"/>
              <a:gd name="connsiteX1" fmla="*/ 0 w 9152877"/>
              <a:gd name="connsiteY1" fmla="*/ 621438 h 785674"/>
              <a:gd name="connsiteX2" fmla="*/ 379867 w 9152877"/>
              <a:gd name="connsiteY2" fmla="*/ 1455 h 785674"/>
              <a:gd name="connsiteX3" fmla="*/ 9152877 w 9152877"/>
              <a:gd name="connsiteY3" fmla="*/ 0 h 785674"/>
              <a:gd name="connsiteX4" fmla="*/ 9152877 w 9152877"/>
              <a:gd name="connsiteY4" fmla="*/ 785674 h 785674"/>
              <a:gd name="connsiteX5" fmla="*/ 8877 w 9152877"/>
              <a:gd name="connsiteY5" fmla="*/ 785674 h 785674"/>
              <a:gd name="connsiteX0" fmla="*/ 1733 w 9145733"/>
              <a:gd name="connsiteY0" fmla="*/ 785674 h 785674"/>
              <a:gd name="connsiteX1" fmla="*/ 0 w 9145733"/>
              <a:gd name="connsiteY1" fmla="*/ 621438 h 785674"/>
              <a:gd name="connsiteX2" fmla="*/ 372723 w 9145733"/>
              <a:gd name="connsiteY2" fmla="*/ 1455 h 785674"/>
              <a:gd name="connsiteX3" fmla="*/ 9145733 w 9145733"/>
              <a:gd name="connsiteY3" fmla="*/ 0 h 785674"/>
              <a:gd name="connsiteX4" fmla="*/ 9145733 w 9145733"/>
              <a:gd name="connsiteY4" fmla="*/ 785674 h 785674"/>
              <a:gd name="connsiteX5" fmla="*/ 1733 w 9145733"/>
              <a:gd name="connsiteY5" fmla="*/ 785674 h 785674"/>
              <a:gd name="connsiteX0" fmla="*/ 1733 w 9145733"/>
              <a:gd name="connsiteY0" fmla="*/ 785674 h 785674"/>
              <a:gd name="connsiteX1" fmla="*/ 0 w 9145733"/>
              <a:gd name="connsiteY1" fmla="*/ 621438 h 785674"/>
              <a:gd name="connsiteX2" fmla="*/ 367961 w 9145733"/>
              <a:gd name="connsiteY2" fmla="*/ 1455 h 785674"/>
              <a:gd name="connsiteX3" fmla="*/ 9145733 w 9145733"/>
              <a:gd name="connsiteY3" fmla="*/ 0 h 785674"/>
              <a:gd name="connsiteX4" fmla="*/ 9145733 w 9145733"/>
              <a:gd name="connsiteY4" fmla="*/ 785674 h 785674"/>
              <a:gd name="connsiteX5" fmla="*/ 1733 w 9145733"/>
              <a:gd name="connsiteY5" fmla="*/ 785674 h 78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5733" h="785674">
                <a:moveTo>
                  <a:pt x="1733" y="785674"/>
                </a:moveTo>
                <a:cubicBezTo>
                  <a:pt x="1155" y="730929"/>
                  <a:pt x="578" y="676183"/>
                  <a:pt x="0" y="621438"/>
                </a:cubicBezTo>
                <a:lnTo>
                  <a:pt x="367961" y="1455"/>
                </a:lnTo>
                <a:lnTo>
                  <a:pt x="9145733" y="0"/>
                </a:lnTo>
                <a:lnTo>
                  <a:pt x="9145733" y="785674"/>
                </a:lnTo>
                <a:lnTo>
                  <a:pt x="1733" y="785674"/>
                </a:ln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3"/>
          <p:cNvSpPr/>
          <p:nvPr userDrawn="1"/>
        </p:nvSpPr>
        <p:spPr>
          <a:xfrm>
            <a:off x="-1734" y="6320656"/>
            <a:ext cx="9145734" cy="546221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  <a:gd name="connsiteX0" fmla="*/ 8877 w 9152877"/>
              <a:gd name="connsiteY0" fmla="*/ 787701 h 787701"/>
              <a:gd name="connsiteX1" fmla="*/ 0 w 9152877"/>
              <a:gd name="connsiteY1" fmla="*/ 623465 h 787701"/>
              <a:gd name="connsiteX2" fmla="*/ 413204 w 9152877"/>
              <a:gd name="connsiteY2" fmla="*/ 0 h 787701"/>
              <a:gd name="connsiteX3" fmla="*/ 9152877 w 9152877"/>
              <a:gd name="connsiteY3" fmla="*/ 2027 h 787701"/>
              <a:gd name="connsiteX4" fmla="*/ 9152877 w 9152877"/>
              <a:gd name="connsiteY4" fmla="*/ 787701 h 787701"/>
              <a:gd name="connsiteX5" fmla="*/ 8877 w 9152877"/>
              <a:gd name="connsiteY5" fmla="*/ 787701 h 787701"/>
              <a:gd name="connsiteX0" fmla="*/ 8877 w 9152877"/>
              <a:gd name="connsiteY0" fmla="*/ 785674 h 785674"/>
              <a:gd name="connsiteX1" fmla="*/ 0 w 9152877"/>
              <a:gd name="connsiteY1" fmla="*/ 621438 h 785674"/>
              <a:gd name="connsiteX2" fmla="*/ 408441 w 9152877"/>
              <a:gd name="connsiteY2" fmla="*/ 1398 h 785674"/>
              <a:gd name="connsiteX3" fmla="*/ 9152877 w 9152877"/>
              <a:gd name="connsiteY3" fmla="*/ 0 h 785674"/>
              <a:gd name="connsiteX4" fmla="*/ 9152877 w 9152877"/>
              <a:gd name="connsiteY4" fmla="*/ 785674 h 785674"/>
              <a:gd name="connsiteX5" fmla="*/ 8877 w 9152877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401298 w 9145734"/>
              <a:gd name="connsiteY2" fmla="*/ 1398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363198 w 9145734"/>
              <a:gd name="connsiteY2" fmla="*/ 8249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370342 w 9145734"/>
              <a:gd name="connsiteY2" fmla="*/ 8249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5734" h="785674">
                <a:moveTo>
                  <a:pt x="1734" y="785674"/>
                </a:moveTo>
                <a:lnTo>
                  <a:pt x="0" y="621438"/>
                </a:lnTo>
                <a:lnTo>
                  <a:pt x="370342" y="8249"/>
                </a:lnTo>
                <a:lnTo>
                  <a:pt x="9145734" y="0"/>
                </a:lnTo>
                <a:lnTo>
                  <a:pt x="9145734" y="785674"/>
                </a:lnTo>
                <a:lnTo>
                  <a:pt x="1734" y="785674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5"/>
          <p:cNvSpPr/>
          <p:nvPr userDrawn="1"/>
        </p:nvSpPr>
        <p:spPr>
          <a:xfrm>
            <a:off x="-286" y="-4763"/>
            <a:ext cx="9153164" cy="587661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310720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313146 w 9155303"/>
              <a:gd name="connsiteY3" fmla="*/ 958788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213134 w 9155303"/>
              <a:gd name="connsiteY3" fmla="*/ 933467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213134 w 9155303"/>
              <a:gd name="connsiteY3" fmla="*/ 958786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88 w 9155546"/>
              <a:gd name="connsiteY0" fmla="*/ 8443 h 2171277"/>
              <a:gd name="connsiteX1" fmla="*/ 9155546 w 9155546"/>
              <a:gd name="connsiteY1" fmla="*/ 0 h 2171277"/>
              <a:gd name="connsiteX2" fmla="*/ 9155546 w 9155546"/>
              <a:gd name="connsiteY2" fmla="*/ 958788 h 2171277"/>
              <a:gd name="connsiteX3" fmla="*/ 213377 w 9155546"/>
              <a:gd name="connsiteY3" fmla="*/ 958786 h 2171277"/>
              <a:gd name="connsiteX4" fmla="*/ 936 w 9155546"/>
              <a:gd name="connsiteY4" fmla="*/ 2171277 h 2171277"/>
              <a:gd name="connsiteX5" fmla="*/ 288 w 9155546"/>
              <a:gd name="connsiteY5" fmla="*/ 8443 h 2171277"/>
              <a:gd name="connsiteX0" fmla="*/ 0 w 9155258"/>
              <a:gd name="connsiteY0" fmla="*/ 8443 h 2331649"/>
              <a:gd name="connsiteX1" fmla="*/ 9155258 w 9155258"/>
              <a:gd name="connsiteY1" fmla="*/ 0 h 2331649"/>
              <a:gd name="connsiteX2" fmla="*/ 9155258 w 9155258"/>
              <a:gd name="connsiteY2" fmla="*/ 958788 h 2331649"/>
              <a:gd name="connsiteX3" fmla="*/ 213089 w 9155258"/>
              <a:gd name="connsiteY3" fmla="*/ 958786 h 2331649"/>
              <a:gd name="connsiteX4" fmla="*/ 57799 w 9155258"/>
              <a:gd name="connsiteY4" fmla="*/ 2331649 h 2331649"/>
              <a:gd name="connsiteX5" fmla="*/ 0 w 9155258"/>
              <a:gd name="connsiteY5" fmla="*/ 8443 h 2331649"/>
              <a:gd name="connsiteX0" fmla="*/ 2425 w 9157683"/>
              <a:gd name="connsiteY0" fmla="*/ 8443 h 1994026"/>
              <a:gd name="connsiteX1" fmla="*/ 9157683 w 9157683"/>
              <a:gd name="connsiteY1" fmla="*/ 0 h 1994026"/>
              <a:gd name="connsiteX2" fmla="*/ 9157683 w 9157683"/>
              <a:gd name="connsiteY2" fmla="*/ 958788 h 1994026"/>
              <a:gd name="connsiteX3" fmla="*/ 215514 w 9157683"/>
              <a:gd name="connsiteY3" fmla="*/ 958786 h 1994026"/>
              <a:gd name="connsiteX4" fmla="*/ 693 w 9157683"/>
              <a:gd name="connsiteY4" fmla="*/ 1994026 h 1994026"/>
              <a:gd name="connsiteX5" fmla="*/ 2425 w 9157683"/>
              <a:gd name="connsiteY5" fmla="*/ 8443 h 1994026"/>
              <a:gd name="connsiteX0" fmla="*/ 288 w 9155546"/>
              <a:gd name="connsiteY0" fmla="*/ 8443 h 2019345"/>
              <a:gd name="connsiteX1" fmla="*/ 9155546 w 9155546"/>
              <a:gd name="connsiteY1" fmla="*/ 0 h 2019345"/>
              <a:gd name="connsiteX2" fmla="*/ 9155546 w 9155546"/>
              <a:gd name="connsiteY2" fmla="*/ 958788 h 2019345"/>
              <a:gd name="connsiteX3" fmla="*/ 213377 w 9155546"/>
              <a:gd name="connsiteY3" fmla="*/ 958786 h 2019345"/>
              <a:gd name="connsiteX4" fmla="*/ 937 w 9155546"/>
              <a:gd name="connsiteY4" fmla="*/ 2019345 h 2019345"/>
              <a:gd name="connsiteX5" fmla="*/ 288 w 9155546"/>
              <a:gd name="connsiteY5" fmla="*/ 8443 h 2019345"/>
              <a:gd name="connsiteX0" fmla="*/ 2427 w 9155303"/>
              <a:gd name="connsiteY0" fmla="*/ 0 h 2036224"/>
              <a:gd name="connsiteX1" fmla="*/ 9155303 w 9155303"/>
              <a:gd name="connsiteY1" fmla="*/ 16879 h 2036224"/>
              <a:gd name="connsiteX2" fmla="*/ 9155303 w 9155303"/>
              <a:gd name="connsiteY2" fmla="*/ 975667 h 2036224"/>
              <a:gd name="connsiteX3" fmla="*/ 213134 w 9155303"/>
              <a:gd name="connsiteY3" fmla="*/ 975665 h 2036224"/>
              <a:gd name="connsiteX4" fmla="*/ 694 w 9155303"/>
              <a:gd name="connsiteY4" fmla="*/ 2036224 h 2036224"/>
              <a:gd name="connsiteX5" fmla="*/ 2427 w 9155303"/>
              <a:gd name="connsiteY5" fmla="*/ 0 h 2036224"/>
              <a:gd name="connsiteX0" fmla="*/ 288 w 9153164"/>
              <a:gd name="connsiteY0" fmla="*/ 0 h 1883933"/>
              <a:gd name="connsiteX1" fmla="*/ 9153164 w 9153164"/>
              <a:gd name="connsiteY1" fmla="*/ 16879 h 1883933"/>
              <a:gd name="connsiteX2" fmla="*/ 9153164 w 9153164"/>
              <a:gd name="connsiteY2" fmla="*/ 975667 h 1883933"/>
              <a:gd name="connsiteX3" fmla="*/ 210995 w 9153164"/>
              <a:gd name="connsiteY3" fmla="*/ 975665 h 1883933"/>
              <a:gd name="connsiteX4" fmla="*/ 937 w 9153164"/>
              <a:gd name="connsiteY4" fmla="*/ 1883933 h 1883933"/>
              <a:gd name="connsiteX5" fmla="*/ 288 w 9153164"/>
              <a:gd name="connsiteY5" fmla="*/ 0 h 1883933"/>
              <a:gd name="connsiteX0" fmla="*/ 288 w 9153164"/>
              <a:gd name="connsiteY0" fmla="*/ 0 h 1883933"/>
              <a:gd name="connsiteX1" fmla="*/ 9153164 w 9153164"/>
              <a:gd name="connsiteY1" fmla="*/ 16879 h 1883933"/>
              <a:gd name="connsiteX2" fmla="*/ 9153164 w 9153164"/>
              <a:gd name="connsiteY2" fmla="*/ 975667 h 1883933"/>
              <a:gd name="connsiteX3" fmla="*/ 372920 w 9153164"/>
              <a:gd name="connsiteY3" fmla="*/ 953907 h 1883933"/>
              <a:gd name="connsiteX4" fmla="*/ 937 w 9153164"/>
              <a:gd name="connsiteY4" fmla="*/ 1883933 h 1883933"/>
              <a:gd name="connsiteX5" fmla="*/ 288 w 9153164"/>
              <a:gd name="connsiteY5" fmla="*/ 0 h 1883933"/>
              <a:gd name="connsiteX0" fmla="*/ 288 w 9153164"/>
              <a:gd name="connsiteY0" fmla="*/ 0 h 1789657"/>
              <a:gd name="connsiteX1" fmla="*/ 9153164 w 9153164"/>
              <a:gd name="connsiteY1" fmla="*/ 16879 h 1789657"/>
              <a:gd name="connsiteX2" fmla="*/ 9153164 w 9153164"/>
              <a:gd name="connsiteY2" fmla="*/ 975667 h 1789657"/>
              <a:gd name="connsiteX3" fmla="*/ 372920 w 9153164"/>
              <a:gd name="connsiteY3" fmla="*/ 953907 h 1789657"/>
              <a:gd name="connsiteX4" fmla="*/ 937 w 9153164"/>
              <a:gd name="connsiteY4" fmla="*/ 1789657 h 1789657"/>
              <a:gd name="connsiteX5" fmla="*/ 288 w 9153164"/>
              <a:gd name="connsiteY5" fmla="*/ 0 h 178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3164" h="1789657">
                <a:moveTo>
                  <a:pt x="288" y="0"/>
                </a:moveTo>
                <a:lnTo>
                  <a:pt x="9153164" y="16879"/>
                </a:lnTo>
                <a:lnTo>
                  <a:pt x="9153164" y="975667"/>
                </a:lnTo>
                <a:lnTo>
                  <a:pt x="372920" y="953907"/>
                </a:lnTo>
                <a:lnTo>
                  <a:pt x="937" y="1789657"/>
                </a:lnTo>
                <a:cubicBezTo>
                  <a:pt x="-2022" y="1310263"/>
                  <a:pt x="3247" y="479394"/>
                  <a:pt x="288" y="0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8" name="Rectangle 5"/>
          <p:cNvSpPr/>
          <p:nvPr userDrawn="1"/>
        </p:nvSpPr>
        <p:spPr>
          <a:xfrm>
            <a:off x="-2382" y="2"/>
            <a:ext cx="9146380" cy="559156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01598 w 9152877"/>
              <a:gd name="connsiteY3" fmla="*/ 979685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3029 w 9146381"/>
              <a:gd name="connsiteY0" fmla="*/ 0 h 2265170"/>
              <a:gd name="connsiteX1" fmla="*/ 9146381 w 9146381"/>
              <a:gd name="connsiteY1" fmla="*/ 0 h 2265170"/>
              <a:gd name="connsiteX2" fmla="*/ 9146381 w 9146381"/>
              <a:gd name="connsiteY2" fmla="*/ 958788 h 2265170"/>
              <a:gd name="connsiteX3" fmla="*/ 195102 w 9146381"/>
              <a:gd name="connsiteY3" fmla="*/ 979685 h 2265170"/>
              <a:gd name="connsiteX4" fmla="*/ 649 w 9146381"/>
              <a:gd name="connsiteY4" fmla="*/ 2265170 h 2265170"/>
              <a:gd name="connsiteX5" fmla="*/ 3029 w 9146381"/>
              <a:gd name="connsiteY5" fmla="*/ 0 h 2265170"/>
              <a:gd name="connsiteX0" fmla="*/ 3029 w 9146381"/>
              <a:gd name="connsiteY0" fmla="*/ 0 h 2265170"/>
              <a:gd name="connsiteX1" fmla="*/ 9146381 w 9146381"/>
              <a:gd name="connsiteY1" fmla="*/ 0 h 2265170"/>
              <a:gd name="connsiteX2" fmla="*/ 9146381 w 9146381"/>
              <a:gd name="connsiteY2" fmla="*/ 958788 h 2265170"/>
              <a:gd name="connsiteX3" fmla="*/ 161765 w 9146381"/>
              <a:gd name="connsiteY3" fmla="*/ 1000582 h 2265170"/>
              <a:gd name="connsiteX4" fmla="*/ 649 w 9146381"/>
              <a:gd name="connsiteY4" fmla="*/ 2265170 h 2265170"/>
              <a:gd name="connsiteX5" fmla="*/ 3029 w 9146381"/>
              <a:gd name="connsiteY5" fmla="*/ 0 h 2265170"/>
              <a:gd name="connsiteX0" fmla="*/ 853 w 9144205"/>
              <a:gd name="connsiteY0" fmla="*/ 0 h 2474118"/>
              <a:gd name="connsiteX1" fmla="*/ 9144205 w 9144205"/>
              <a:gd name="connsiteY1" fmla="*/ 0 h 2474118"/>
              <a:gd name="connsiteX2" fmla="*/ 9144205 w 9144205"/>
              <a:gd name="connsiteY2" fmla="*/ 958788 h 2474118"/>
              <a:gd name="connsiteX3" fmla="*/ 159589 w 9144205"/>
              <a:gd name="connsiteY3" fmla="*/ 1000582 h 2474118"/>
              <a:gd name="connsiteX4" fmla="*/ 855 w 9144205"/>
              <a:gd name="connsiteY4" fmla="*/ 2474118 h 2474118"/>
              <a:gd name="connsiteX5" fmla="*/ 853 w 9144205"/>
              <a:gd name="connsiteY5" fmla="*/ 0 h 2474118"/>
              <a:gd name="connsiteX0" fmla="*/ 3028 w 9146380"/>
              <a:gd name="connsiteY0" fmla="*/ 0 h 2453221"/>
              <a:gd name="connsiteX1" fmla="*/ 9146380 w 9146380"/>
              <a:gd name="connsiteY1" fmla="*/ 0 h 2453221"/>
              <a:gd name="connsiteX2" fmla="*/ 9146380 w 9146380"/>
              <a:gd name="connsiteY2" fmla="*/ 958788 h 2453221"/>
              <a:gd name="connsiteX3" fmla="*/ 161764 w 9146380"/>
              <a:gd name="connsiteY3" fmla="*/ 1000582 h 2453221"/>
              <a:gd name="connsiteX4" fmla="*/ 648 w 9146380"/>
              <a:gd name="connsiteY4" fmla="*/ 2453221 h 2453221"/>
              <a:gd name="connsiteX5" fmla="*/ 3028 w 9146380"/>
              <a:gd name="connsiteY5" fmla="*/ 0 h 2453221"/>
              <a:gd name="connsiteX0" fmla="*/ 3028 w 9146380"/>
              <a:gd name="connsiteY0" fmla="*/ 0 h 2453221"/>
              <a:gd name="connsiteX1" fmla="*/ 9146380 w 9146380"/>
              <a:gd name="connsiteY1" fmla="*/ 0 h 2453221"/>
              <a:gd name="connsiteX2" fmla="*/ 9146380 w 9146380"/>
              <a:gd name="connsiteY2" fmla="*/ 958788 h 2453221"/>
              <a:gd name="connsiteX3" fmla="*/ 368933 w 9146380"/>
              <a:gd name="connsiteY3" fmla="*/ 1000582 h 2453221"/>
              <a:gd name="connsiteX4" fmla="*/ 648 w 9146380"/>
              <a:gd name="connsiteY4" fmla="*/ 2453221 h 2453221"/>
              <a:gd name="connsiteX5" fmla="*/ 3028 w 9146380"/>
              <a:gd name="connsiteY5" fmla="*/ 0 h 2453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380" h="2453221">
                <a:moveTo>
                  <a:pt x="3028" y="0"/>
                </a:moveTo>
                <a:lnTo>
                  <a:pt x="9146380" y="0"/>
                </a:lnTo>
                <a:lnTo>
                  <a:pt x="9146380" y="958788"/>
                </a:lnTo>
                <a:lnTo>
                  <a:pt x="368933" y="1000582"/>
                </a:lnTo>
                <a:lnTo>
                  <a:pt x="648" y="2453221"/>
                </a:lnTo>
                <a:cubicBezTo>
                  <a:pt x="-2311" y="1973827"/>
                  <a:pt x="5987" y="479394"/>
                  <a:pt x="3028" y="0"/>
                </a:cubicBez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19" name="Picture 2" descr="S:\LOGOS\KAI\png\KAI_2006_logo_wht_text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524" y="6441022"/>
            <a:ext cx="2501001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2600" y="6402329"/>
            <a:ext cx="835152" cy="382874"/>
          </a:xfrm>
          <a:prstGeom prst="rect">
            <a:avLst/>
          </a:prstGeom>
        </p:spPr>
        <p:txBody>
          <a:bodyPr/>
          <a:lstStyle/>
          <a:p>
            <a:fld id="{7ACC32ED-9702-4029-BF23-9B24F77A1DD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82600" y="538162"/>
            <a:ext cx="8195055" cy="763333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bg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 flipV="1">
            <a:off x="482600" y="1297541"/>
            <a:ext cx="8278994" cy="304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521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/>
          <p:nvPr userDrawn="1"/>
        </p:nvSpPr>
        <p:spPr>
          <a:xfrm>
            <a:off x="-1735" y="6142653"/>
            <a:ext cx="9145733" cy="724224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  <a:gd name="connsiteX0" fmla="*/ 8877 w 9152877"/>
              <a:gd name="connsiteY0" fmla="*/ 789385 h 789385"/>
              <a:gd name="connsiteX1" fmla="*/ 0 w 9152877"/>
              <a:gd name="connsiteY1" fmla="*/ 625149 h 789385"/>
              <a:gd name="connsiteX2" fmla="*/ 379867 w 9152877"/>
              <a:gd name="connsiteY2" fmla="*/ 0 h 789385"/>
              <a:gd name="connsiteX3" fmla="*/ 9152877 w 9152877"/>
              <a:gd name="connsiteY3" fmla="*/ 3711 h 789385"/>
              <a:gd name="connsiteX4" fmla="*/ 9152877 w 9152877"/>
              <a:gd name="connsiteY4" fmla="*/ 789385 h 789385"/>
              <a:gd name="connsiteX5" fmla="*/ 8877 w 9152877"/>
              <a:gd name="connsiteY5" fmla="*/ 789385 h 789385"/>
              <a:gd name="connsiteX0" fmla="*/ 8877 w 9152877"/>
              <a:gd name="connsiteY0" fmla="*/ 785674 h 785674"/>
              <a:gd name="connsiteX1" fmla="*/ 0 w 9152877"/>
              <a:gd name="connsiteY1" fmla="*/ 621438 h 785674"/>
              <a:gd name="connsiteX2" fmla="*/ 379867 w 9152877"/>
              <a:gd name="connsiteY2" fmla="*/ 1455 h 785674"/>
              <a:gd name="connsiteX3" fmla="*/ 9152877 w 9152877"/>
              <a:gd name="connsiteY3" fmla="*/ 0 h 785674"/>
              <a:gd name="connsiteX4" fmla="*/ 9152877 w 9152877"/>
              <a:gd name="connsiteY4" fmla="*/ 785674 h 785674"/>
              <a:gd name="connsiteX5" fmla="*/ 8877 w 9152877"/>
              <a:gd name="connsiteY5" fmla="*/ 785674 h 785674"/>
              <a:gd name="connsiteX0" fmla="*/ 1733 w 9145733"/>
              <a:gd name="connsiteY0" fmla="*/ 785674 h 785674"/>
              <a:gd name="connsiteX1" fmla="*/ 0 w 9145733"/>
              <a:gd name="connsiteY1" fmla="*/ 621438 h 785674"/>
              <a:gd name="connsiteX2" fmla="*/ 372723 w 9145733"/>
              <a:gd name="connsiteY2" fmla="*/ 1455 h 785674"/>
              <a:gd name="connsiteX3" fmla="*/ 9145733 w 9145733"/>
              <a:gd name="connsiteY3" fmla="*/ 0 h 785674"/>
              <a:gd name="connsiteX4" fmla="*/ 9145733 w 9145733"/>
              <a:gd name="connsiteY4" fmla="*/ 785674 h 785674"/>
              <a:gd name="connsiteX5" fmla="*/ 1733 w 9145733"/>
              <a:gd name="connsiteY5" fmla="*/ 785674 h 785674"/>
              <a:gd name="connsiteX0" fmla="*/ 1733 w 9145733"/>
              <a:gd name="connsiteY0" fmla="*/ 785674 h 785674"/>
              <a:gd name="connsiteX1" fmla="*/ 0 w 9145733"/>
              <a:gd name="connsiteY1" fmla="*/ 621438 h 785674"/>
              <a:gd name="connsiteX2" fmla="*/ 367961 w 9145733"/>
              <a:gd name="connsiteY2" fmla="*/ 1455 h 785674"/>
              <a:gd name="connsiteX3" fmla="*/ 9145733 w 9145733"/>
              <a:gd name="connsiteY3" fmla="*/ 0 h 785674"/>
              <a:gd name="connsiteX4" fmla="*/ 9145733 w 9145733"/>
              <a:gd name="connsiteY4" fmla="*/ 785674 h 785674"/>
              <a:gd name="connsiteX5" fmla="*/ 1733 w 9145733"/>
              <a:gd name="connsiteY5" fmla="*/ 785674 h 78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5733" h="785674">
                <a:moveTo>
                  <a:pt x="1733" y="785674"/>
                </a:moveTo>
                <a:cubicBezTo>
                  <a:pt x="1155" y="730929"/>
                  <a:pt x="578" y="676183"/>
                  <a:pt x="0" y="621438"/>
                </a:cubicBezTo>
                <a:lnTo>
                  <a:pt x="367961" y="1455"/>
                </a:lnTo>
                <a:lnTo>
                  <a:pt x="9145733" y="0"/>
                </a:lnTo>
                <a:lnTo>
                  <a:pt x="9145733" y="785674"/>
                </a:lnTo>
                <a:lnTo>
                  <a:pt x="1733" y="785674"/>
                </a:ln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3"/>
          <p:cNvSpPr/>
          <p:nvPr userDrawn="1"/>
        </p:nvSpPr>
        <p:spPr>
          <a:xfrm>
            <a:off x="-1734" y="6320656"/>
            <a:ext cx="9145734" cy="546221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  <a:gd name="connsiteX0" fmla="*/ 8877 w 9152877"/>
              <a:gd name="connsiteY0" fmla="*/ 787701 h 787701"/>
              <a:gd name="connsiteX1" fmla="*/ 0 w 9152877"/>
              <a:gd name="connsiteY1" fmla="*/ 623465 h 787701"/>
              <a:gd name="connsiteX2" fmla="*/ 413204 w 9152877"/>
              <a:gd name="connsiteY2" fmla="*/ 0 h 787701"/>
              <a:gd name="connsiteX3" fmla="*/ 9152877 w 9152877"/>
              <a:gd name="connsiteY3" fmla="*/ 2027 h 787701"/>
              <a:gd name="connsiteX4" fmla="*/ 9152877 w 9152877"/>
              <a:gd name="connsiteY4" fmla="*/ 787701 h 787701"/>
              <a:gd name="connsiteX5" fmla="*/ 8877 w 9152877"/>
              <a:gd name="connsiteY5" fmla="*/ 787701 h 787701"/>
              <a:gd name="connsiteX0" fmla="*/ 8877 w 9152877"/>
              <a:gd name="connsiteY0" fmla="*/ 785674 h 785674"/>
              <a:gd name="connsiteX1" fmla="*/ 0 w 9152877"/>
              <a:gd name="connsiteY1" fmla="*/ 621438 h 785674"/>
              <a:gd name="connsiteX2" fmla="*/ 408441 w 9152877"/>
              <a:gd name="connsiteY2" fmla="*/ 1398 h 785674"/>
              <a:gd name="connsiteX3" fmla="*/ 9152877 w 9152877"/>
              <a:gd name="connsiteY3" fmla="*/ 0 h 785674"/>
              <a:gd name="connsiteX4" fmla="*/ 9152877 w 9152877"/>
              <a:gd name="connsiteY4" fmla="*/ 785674 h 785674"/>
              <a:gd name="connsiteX5" fmla="*/ 8877 w 9152877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401298 w 9145734"/>
              <a:gd name="connsiteY2" fmla="*/ 1398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363198 w 9145734"/>
              <a:gd name="connsiteY2" fmla="*/ 8249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370342 w 9145734"/>
              <a:gd name="connsiteY2" fmla="*/ 8249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5734" h="785674">
                <a:moveTo>
                  <a:pt x="1734" y="785674"/>
                </a:moveTo>
                <a:lnTo>
                  <a:pt x="0" y="621438"/>
                </a:lnTo>
                <a:lnTo>
                  <a:pt x="370342" y="8249"/>
                </a:lnTo>
                <a:lnTo>
                  <a:pt x="9145734" y="0"/>
                </a:lnTo>
                <a:lnTo>
                  <a:pt x="9145734" y="785674"/>
                </a:lnTo>
                <a:lnTo>
                  <a:pt x="1734" y="785674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5"/>
          <p:cNvSpPr/>
          <p:nvPr userDrawn="1"/>
        </p:nvSpPr>
        <p:spPr>
          <a:xfrm>
            <a:off x="-286" y="-4763"/>
            <a:ext cx="9153164" cy="587661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310720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313146 w 9155303"/>
              <a:gd name="connsiteY3" fmla="*/ 958788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213134 w 9155303"/>
              <a:gd name="connsiteY3" fmla="*/ 933467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213134 w 9155303"/>
              <a:gd name="connsiteY3" fmla="*/ 958786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88 w 9155546"/>
              <a:gd name="connsiteY0" fmla="*/ 8443 h 2171277"/>
              <a:gd name="connsiteX1" fmla="*/ 9155546 w 9155546"/>
              <a:gd name="connsiteY1" fmla="*/ 0 h 2171277"/>
              <a:gd name="connsiteX2" fmla="*/ 9155546 w 9155546"/>
              <a:gd name="connsiteY2" fmla="*/ 958788 h 2171277"/>
              <a:gd name="connsiteX3" fmla="*/ 213377 w 9155546"/>
              <a:gd name="connsiteY3" fmla="*/ 958786 h 2171277"/>
              <a:gd name="connsiteX4" fmla="*/ 936 w 9155546"/>
              <a:gd name="connsiteY4" fmla="*/ 2171277 h 2171277"/>
              <a:gd name="connsiteX5" fmla="*/ 288 w 9155546"/>
              <a:gd name="connsiteY5" fmla="*/ 8443 h 2171277"/>
              <a:gd name="connsiteX0" fmla="*/ 0 w 9155258"/>
              <a:gd name="connsiteY0" fmla="*/ 8443 h 2331649"/>
              <a:gd name="connsiteX1" fmla="*/ 9155258 w 9155258"/>
              <a:gd name="connsiteY1" fmla="*/ 0 h 2331649"/>
              <a:gd name="connsiteX2" fmla="*/ 9155258 w 9155258"/>
              <a:gd name="connsiteY2" fmla="*/ 958788 h 2331649"/>
              <a:gd name="connsiteX3" fmla="*/ 213089 w 9155258"/>
              <a:gd name="connsiteY3" fmla="*/ 958786 h 2331649"/>
              <a:gd name="connsiteX4" fmla="*/ 57799 w 9155258"/>
              <a:gd name="connsiteY4" fmla="*/ 2331649 h 2331649"/>
              <a:gd name="connsiteX5" fmla="*/ 0 w 9155258"/>
              <a:gd name="connsiteY5" fmla="*/ 8443 h 2331649"/>
              <a:gd name="connsiteX0" fmla="*/ 2425 w 9157683"/>
              <a:gd name="connsiteY0" fmla="*/ 8443 h 1994026"/>
              <a:gd name="connsiteX1" fmla="*/ 9157683 w 9157683"/>
              <a:gd name="connsiteY1" fmla="*/ 0 h 1994026"/>
              <a:gd name="connsiteX2" fmla="*/ 9157683 w 9157683"/>
              <a:gd name="connsiteY2" fmla="*/ 958788 h 1994026"/>
              <a:gd name="connsiteX3" fmla="*/ 215514 w 9157683"/>
              <a:gd name="connsiteY3" fmla="*/ 958786 h 1994026"/>
              <a:gd name="connsiteX4" fmla="*/ 693 w 9157683"/>
              <a:gd name="connsiteY4" fmla="*/ 1994026 h 1994026"/>
              <a:gd name="connsiteX5" fmla="*/ 2425 w 9157683"/>
              <a:gd name="connsiteY5" fmla="*/ 8443 h 1994026"/>
              <a:gd name="connsiteX0" fmla="*/ 288 w 9155546"/>
              <a:gd name="connsiteY0" fmla="*/ 8443 h 2019345"/>
              <a:gd name="connsiteX1" fmla="*/ 9155546 w 9155546"/>
              <a:gd name="connsiteY1" fmla="*/ 0 h 2019345"/>
              <a:gd name="connsiteX2" fmla="*/ 9155546 w 9155546"/>
              <a:gd name="connsiteY2" fmla="*/ 958788 h 2019345"/>
              <a:gd name="connsiteX3" fmla="*/ 213377 w 9155546"/>
              <a:gd name="connsiteY3" fmla="*/ 958786 h 2019345"/>
              <a:gd name="connsiteX4" fmla="*/ 937 w 9155546"/>
              <a:gd name="connsiteY4" fmla="*/ 2019345 h 2019345"/>
              <a:gd name="connsiteX5" fmla="*/ 288 w 9155546"/>
              <a:gd name="connsiteY5" fmla="*/ 8443 h 2019345"/>
              <a:gd name="connsiteX0" fmla="*/ 2427 w 9155303"/>
              <a:gd name="connsiteY0" fmla="*/ 0 h 2036224"/>
              <a:gd name="connsiteX1" fmla="*/ 9155303 w 9155303"/>
              <a:gd name="connsiteY1" fmla="*/ 16879 h 2036224"/>
              <a:gd name="connsiteX2" fmla="*/ 9155303 w 9155303"/>
              <a:gd name="connsiteY2" fmla="*/ 975667 h 2036224"/>
              <a:gd name="connsiteX3" fmla="*/ 213134 w 9155303"/>
              <a:gd name="connsiteY3" fmla="*/ 975665 h 2036224"/>
              <a:gd name="connsiteX4" fmla="*/ 694 w 9155303"/>
              <a:gd name="connsiteY4" fmla="*/ 2036224 h 2036224"/>
              <a:gd name="connsiteX5" fmla="*/ 2427 w 9155303"/>
              <a:gd name="connsiteY5" fmla="*/ 0 h 2036224"/>
              <a:gd name="connsiteX0" fmla="*/ 288 w 9153164"/>
              <a:gd name="connsiteY0" fmla="*/ 0 h 1883933"/>
              <a:gd name="connsiteX1" fmla="*/ 9153164 w 9153164"/>
              <a:gd name="connsiteY1" fmla="*/ 16879 h 1883933"/>
              <a:gd name="connsiteX2" fmla="*/ 9153164 w 9153164"/>
              <a:gd name="connsiteY2" fmla="*/ 975667 h 1883933"/>
              <a:gd name="connsiteX3" fmla="*/ 210995 w 9153164"/>
              <a:gd name="connsiteY3" fmla="*/ 975665 h 1883933"/>
              <a:gd name="connsiteX4" fmla="*/ 937 w 9153164"/>
              <a:gd name="connsiteY4" fmla="*/ 1883933 h 1883933"/>
              <a:gd name="connsiteX5" fmla="*/ 288 w 9153164"/>
              <a:gd name="connsiteY5" fmla="*/ 0 h 1883933"/>
              <a:gd name="connsiteX0" fmla="*/ 288 w 9153164"/>
              <a:gd name="connsiteY0" fmla="*/ 0 h 1883933"/>
              <a:gd name="connsiteX1" fmla="*/ 9153164 w 9153164"/>
              <a:gd name="connsiteY1" fmla="*/ 16879 h 1883933"/>
              <a:gd name="connsiteX2" fmla="*/ 9153164 w 9153164"/>
              <a:gd name="connsiteY2" fmla="*/ 975667 h 1883933"/>
              <a:gd name="connsiteX3" fmla="*/ 372920 w 9153164"/>
              <a:gd name="connsiteY3" fmla="*/ 953907 h 1883933"/>
              <a:gd name="connsiteX4" fmla="*/ 937 w 9153164"/>
              <a:gd name="connsiteY4" fmla="*/ 1883933 h 1883933"/>
              <a:gd name="connsiteX5" fmla="*/ 288 w 9153164"/>
              <a:gd name="connsiteY5" fmla="*/ 0 h 1883933"/>
              <a:gd name="connsiteX0" fmla="*/ 288 w 9153164"/>
              <a:gd name="connsiteY0" fmla="*/ 0 h 1789657"/>
              <a:gd name="connsiteX1" fmla="*/ 9153164 w 9153164"/>
              <a:gd name="connsiteY1" fmla="*/ 16879 h 1789657"/>
              <a:gd name="connsiteX2" fmla="*/ 9153164 w 9153164"/>
              <a:gd name="connsiteY2" fmla="*/ 975667 h 1789657"/>
              <a:gd name="connsiteX3" fmla="*/ 372920 w 9153164"/>
              <a:gd name="connsiteY3" fmla="*/ 953907 h 1789657"/>
              <a:gd name="connsiteX4" fmla="*/ 937 w 9153164"/>
              <a:gd name="connsiteY4" fmla="*/ 1789657 h 1789657"/>
              <a:gd name="connsiteX5" fmla="*/ 288 w 9153164"/>
              <a:gd name="connsiteY5" fmla="*/ 0 h 178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3164" h="1789657">
                <a:moveTo>
                  <a:pt x="288" y="0"/>
                </a:moveTo>
                <a:lnTo>
                  <a:pt x="9153164" y="16879"/>
                </a:lnTo>
                <a:lnTo>
                  <a:pt x="9153164" y="975667"/>
                </a:lnTo>
                <a:lnTo>
                  <a:pt x="372920" y="953907"/>
                </a:lnTo>
                <a:lnTo>
                  <a:pt x="937" y="1789657"/>
                </a:lnTo>
                <a:cubicBezTo>
                  <a:pt x="-2022" y="1310263"/>
                  <a:pt x="3247" y="479394"/>
                  <a:pt x="288" y="0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8" name="Rectangle 5"/>
          <p:cNvSpPr/>
          <p:nvPr userDrawn="1"/>
        </p:nvSpPr>
        <p:spPr>
          <a:xfrm>
            <a:off x="-2382" y="2"/>
            <a:ext cx="9146380" cy="559156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01598 w 9152877"/>
              <a:gd name="connsiteY3" fmla="*/ 979685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3029 w 9146381"/>
              <a:gd name="connsiteY0" fmla="*/ 0 h 2265170"/>
              <a:gd name="connsiteX1" fmla="*/ 9146381 w 9146381"/>
              <a:gd name="connsiteY1" fmla="*/ 0 h 2265170"/>
              <a:gd name="connsiteX2" fmla="*/ 9146381 w 9146381"/>
              <a:gd name="connsiteY2" fmla="*/ 958788 h 2265170"/>
              <a:gd name="connsiteX3" fmla="*/ 195102 w 9146381"/>
              <a:gd name="connsiteY3" fmla="*/ 979685 h 2265170"/>
              <a:gd name="connsiteX4" fmla="*/ 649 w 9146381"/>
              <a:gd name="connsiteY4" fmla="*/ 2265170 h 2265170"/>
              <a:gd name="connsiteX5" fmla="*/ 3029 w 9146381"/>
              <a:gd name="connsiteY5" fmla="*/ 0 h 2265170"/>
              <a:gd name="connsiteX0" fmla="*/ 3029 w 9146381"/>
              <a:gd name="connsiteY0" fmla="*/ 0 h 2265170"/>
              <a:gd name="connsiteX1" fmla="*/ 9146381 w 9146381"/>
              <a:gd name="connsiteY1" fmla="*/ 0 h 2265170"/>
              <a:gd name="connsiteX2" fmla="*/ 9146381 w 9146381"/>
              <a:gd name="connsiteY2" fmla="*/ 958788 h 2265170"/>
              <a:gd name="connsiteX3" fmla="*/ 161765 w 9146381"/>
              <a:gd name="connsiteY3" fmla="*/ 1000582 h 2265170"/>
              <a:gd name="connsiteX4" fmla="*/ 649 w 9146381"/>
              <a:gd name="connsiteY4" fmla="*/ 2265170 h 2265170"/>
              <a:gd name="connsiteX5" fmla="*/ 3029 w 9146381"/>
              <a:gd name="connsiteY5" fmla="*/ 0 h 2265170"/>
              <a:gd name="connsiteX0" fmla="*/ 853 w 9144205"/>
              <a:gd name="connsiteY0" fmla="*/ 0 h 2474118"/>
              <a:gd name="connsiteX1" fmla="*/ 9144205 w 9144205"/>
              <a:gd name="connsiteY1" fmla="*/ 0 h 2474118"/>
              <a:gd name="connsiteX2" fmla="*/ 9144205 w 9144205"/>
              <a:gd name="connsiteY2" fmla="*/ 958788 h 2474118"/>
              <a:gd name="connsiteX3" fmla="*/ 159589 w 9144205"/>
              <a:gd name="connsiteY3" fmla="*/ 1000582 h 2474118"/>
              <a:gd name="connsiteX4" fmla="*/ 855 w 9144205"/>
              <a:gd name="connsiteY4" fmla="*/ 2474118 h 2474118"/>
              <a:gd name="connsiteX5" fmla="*/ 853 w 9144205"/>
              <a:gd name="connsiteY5" fmla="*/ 0 h 2474118"/>
              <a:gd name="connsiteX0" fmla="*/ 3028 w 9146380"/>
              <a:gd name="connsiteY0" fmla="*/ 0 h 2453221"/>
              <a:gd name="connsiteX1" fmla="*/ 9146380 w 9146380"/>
              <a:gd name="connsiteY1" fmla="*/ 0 h 2453221"/>
              <a:gd name="connsiteX2" fmla="*/ 9146380 w 9146380"/>
              <a:gd name="connsiteY2" fmla="*/ 958788 h 2453221"/>
              <a:gd name="connsiteX3" fmla="*/ 161764 w 9146380"/>
              <a:gd name="connsiteY3" fmla="*/ 1000582 h 2453221"/>
              <a:gd name="connsiteX4" fmla="*/ 648 w 9146380"/>
              <a:gd name="connsiteY4" fmla="*/ 2453221 h 2453221"/>
              <a:gd name="connsiteX5" fmla="*/ 3028 w 9146380"/>
              <a:gd name="connsiteY5" fmla="*/ 0 h 2453221"/>
              <a:gd name="connsiteX0" fmla="*/ 3028 w 9146380"/>
              <a:gd name="connsiteY0" fmla="*/ 0 h 2453221"/>
              <a:gd name="connsiteX1" fmla="*/ 9146380 w 9146380"/>
              <a:gd name="connsiteY1" fmla="*/ 0 h 2453221"/>
              <a:gd name="connsiteX2" fmla="*/ 9146380 w 9146380"/>
              <a:gd name="connsiteY2" fmla="*/ 958788 h 2453221"/>
              <a:gd name="connsiteX3" fmla="*/ 368933 w 9146380"/>
              <a:gd name="connsiteY3" fmla="*/ 1000582 h 2453221"/>
              <a:gd name="connsiteX4" fmla="*/ 648 w 9146380"/>
              <a:gd name="connsiteY4" fmla="*/ 2453221 h 2453221"/>
              <a:gd name="connsiteX5" fmla="*/ 3028 w 9146380"/>
              <a:gd name="connsiteY5" fmla="*/ 0 h 2453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380" h="2453221">
                <a:moveTo>
                  <a:pt x="3028" y="0"/>
                </a:moveTo>
                <a:lnTo>
                  <a:pt x="9146380" y="0"/>
                </a:lnTo>
                <a:lnTo>
                  <a:pt x="9146380" y="958788"/>
                </a:lnTo>
                <a:lnTo>
                  <a:pt x="368933" y="1000582"/>
                </a:lnTo>
                <a:lnTo>
                  <a:pt x="648" y="2453221"/>
                </a:lnTo>
                <a:cubicBezTo>
                  <a:pt x="-2311" y="1973827"/>
                  <a:pt x="5987" y="479394"/>
                  <a:pt x="3028" y="0"/>
                </a:cubicBez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19" name="Picture 2" descr="S:\LOGOS\KAI\png\KAI_2006_logo_wht_text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524" y="6441022"/>
            <a:ext cx="2501001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000" b="0" kern="12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82600" y="538162"/>
            <a:ext cx="8195055" cy="763333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bg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482600" y="1297541"/>
            <a:ext cx="8278994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2600" y="6402329"/>
            <a:ext cx="835152" cy="382874"/>
          </a:xfrm>
          <a:prstGeom prst="rect">
            <a:avLst/>
          </a:prstGeom>
        </p:spPr>
        <p:txBody>
          <a:bodyPr/>
          <a:lstStyle/>
          <a:p>
            <a:fld id="{7ACC32ED-9702-4029-BF23-9B24F77A1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806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/>
          <p:nvPr userDrawn="1"/>
        </p:nvSpPr>
        <p:spPr>
          <a:xfrm>
            <a:off x="-1735" y="6142653"/>
            <a:ext cx="9145733" cy="724224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  <a:gd name="connsiteX0" fmla="*/ 8877 w 9152877"/>
              <a:gd name="connsiteY0" fmla="*/ 789385 h 789385"/>
              <a:gd name="connsiteX1" fmla="*/ 0 w 9152877"/>
              <a:gd name="connsiteY1" fmla="*/ 625149 h 789385"/>
              <a:gd name="connsiteX2" fmla="*/ 379867 w 9152877"/>
              <a:gd name="connsiteY2" fmla="*/ 0 h 789385"/>
              <a:gd name="connsiteX3" fmla="*/ 9152877 w 9152877"/>
              <a:gd name="connsiteY3" fmla="*/ 3711 h 789385"/>
              <a:gd name="connsiteX4" fmla="*/ 9152877 w 9152877"/>
              <a:gd name="connsiteY4" fmla="*/ 789385 h 789385"/>
              <a:gd name="connsiteX5" fmla="*/ 8877 w 9152877"/>
              <a:gd name="connsiteY5" fmla="*/ 789385 h 789385"/>
              <a:gd name="connsiteX0" fmla="*/ 8877 w 9152877"/>
              <a:gd name="connsiteY0" fmla="*/ 785674 h 785674"/>
              <a:gd name="connsiteX1" fmla="*/ 0 w 9152877"/>
              <a:gd name="connsiteY1" fmla="*/ 621438 h 785674"/>
              <a:gd name="connsiteX2" fmla="*/ 379867 w 9152877"/>
              <a:gd name="connsiteY2" fmla="*/ 1455 h 785674"/>
              <a:gd name="connsiteX3" fmla="*/ 9152877 w 9152877"/>
              <a:gd name="connsiteY3" fmla="*/ 0 h 785674"/>
              <a:gd name="connsiteX4" fmla="*/ 9152877 w 9152877"/>
              <a:gd name="connsiteY4" fmla="*/ 785674 h 785674"/>
              <a:gd name="connsiteX5" fmla="*/ 8877 w 9152877"/>
              <a:gd name="connsiteY5" fmla="*/ 785674 h 785674"/>
              <a:gd name="connsiteX0" fmla="*/ 1733 w 9145733"/>
              <a:gd name="connsiteY0" fmla="*/ 785674 h 785674"/>
              <a:gd name="connsiteX1" fmla="*/ 0 w 9145733"/>
              <a:gd name="connsiteY1" fmla="*/ 621438 h 785674"/>
              <a:gd name="connsiteX2" fmla="*/ 372723 w 9145733"/>
              <a:gd name="connsiteY2" fmla="*/ 1455 h 785674"/>
              <a:gd name="connsiteX3" fmla="*/ 9145733 w 9145733"/>
              <a:gd name="connsiteY3" fmla="*/ 0 h 785674"/>
              <a:gd name="connsiteX4" fmla="*/ 9145733 w 9145733"/>
              <a:gd name="connsiteY4" fmla="*/ 785674 h 785674"/>
              <a:gd name="connsiteX5" fmla="*/ 1733 w 9145733"/>
              <a:gd name="connsiteY5" fmla="*/ 785674 h 785674"/>
              <a:gd name="connsiteX0" fmla="*/ 1733 w 9145733"/>
              <a:gd name="connsiteY0" fmla="*/ 785674 h 785674"/>
              <a:gd name="connsiteX1" fmla="*/ 0 w 9145733"/>
              <a:gd name="connsiteY1" fmla="*/ 621438 h 785674"/>
              <a:gd name="connsiteX2" fmla="*/ 367961 w 9145733"/>
              <a:gd name="connsiteY2" fmla="*/ 1455 h 785674"/>
              <a:gd name="connsiteX3" fmla="*/ 9145733 w 9145733"/>
              <a:gd name="connsiteY3" fmla="*/ 0 h 785674"/>
              <a:gd name="connsiteX4" fmla="*/ 9145733 w 9145733"/>
              <a:gd name="connsiteY4" fmla="*/ 785674 h 785674"/>
              <a:gd name="connsiteX5" fmla="*/ 1733 w 9145733"/>
              <a:gd name="connsiteY5" fmla="*/ 785674 h 78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5733" h="785674">
                <a:moveTo>
                  <a:pt x="1733" y="785674"/>
                </a:moveTo>
                <a:cubicBezTo>
                  <a:pt x="1155" y="730929"/>
                  <a:pt x="578" y="676183"/>
                  <a:pt x="0" y="621438"/>
                </a:cubicBezTo>
                <a:lnTo>
                  <a:pt x="367961" y="1455"/>
                </a:lnTo>
                <a:lnTo>
                  <a:pt x="9145733" y="0"/>
                </a:lnTo>
                <a:lnTo>
                  <a:pt x="9145733" y="785674"/>
                </a:lnTo>
                <a:lnTo>
                  <a:pt x="1733" y="785674"/>
                </a:ln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3"/>
          <p:cNvSpPr/>
          <p:nvPr userDrawn="1"/>
        </p:nvSpPr>
        <p:spPr>
          <a:xfrm>
            <a:off x="-1734" y="6320656"/>
            <a:ext cx="9145734" cy="546221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  <a:gd name="connsiteX0" fmla="*/ 8877 w 9152877"/>
              <a:gd name="connsiteY0" fmla="*/ 787701 h 787701"/>
              <a:gd name="connsiteX1" fmla="*/ 0 w 9152877"/>
              <a:gd name="connsiteY1" fmla="*/ 623465 h 787701"/>
              <a:gd name="connsiteX2" fmla="*/ 413204 w 9152877"/>
              <a:gd name="connsiteY2" fmla="*/ 0 h 787701"/>
              <a:gd name="connsiteX3" fmla="*/ 9152877 w 9152877"/>
              <a:gd name="connsiteY3" fmla="*/ 2027 h 787701"/>
              <a:gd name="connsiteX4" fmla="*/ 9152877 w 9152877"/>
              <a:gd name="connsiteY4" fmla="*/ 787701 h 787701"/>
              <a:gd name="connsiteX5" fmla="*/ 8877 w 9152877"/>
              <a:gd name="connsiteY5" fmla="*/ 787701 h 787701"/>
              <a:gd name="connsiteX0" fmla="*/ 8877 w 9152877"/>
              <a:gd name="connsiteY0" fmla="*/ 785674 h 785674"/>
              <a:gd name="connsiteX1" fmla="*/ 0 w 9152877"/>
              <a:gd name="connsiteY1" fmla="*/ 621438 h 785674"/>
              <a:gd name="connsiteX2" fmla="*/ 408441 w 9152877"/>
              <a:gd name="connsiteY2" fmla="*/ 1398 h 785674"/>
              <a:gd name="connsiteX3" fmla="*/ 9152877 w 9152877"/>
              <a:gd name="connsiteY3" fmla="*/ 0 h 785674"/>
              <a:gd name="connsiteX4" fmla="*/ 9152877 w 9152877"/>
              <a:gd name="connsiteY4" fmla="*/ 785674 h 785674"/>
              <a:gd name="connsiteX5" fmla="*/ 8877 w 9152877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401298 w 9145734"/>
              <a:gd name="connsiteY2" fmla="*/ 1398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363198 w 9145734"/>
              <a:gd name="connsiteY2" fmla="*/ 8249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370342 w 9145734"/>
              <a:gd name="connsiteY2" fmla="*/ 8249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5734" h="785674">
                <a:moveTo>
                  <a:pt x="1734" y="785674"/>
                </a:moveTo>
                <a:lnTo>
                  <a:pt x="0" y="621438"/>
                </a:lnTo>
                <a:lnTo>
                  <a:pt x="370342" y="8249"/>
                </a:lnTo>
                <a:lnTo>
                  <a:pt x="9145734" y="0"/>
                </a:lnTo>
                <a:lnTo>
                  <a:pt x="9145734" y="785674"/>
                </a:lnTo>
                <a:lnTo>
                  <a:pt x="1734" y="785674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2600" y="538162"/>
            <a:ext cx="8195055" cy="763333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bg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82600" y="1297541"/>
            <a:ext cx="8278994" cy="304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5"/>
          <p:cNvSpPr/>
          <p:nvPr userDrawn="1"/>
        </p:nvSpPr>
        <p:spPr>
          <a:xfrm>
            <a:off x="-286" y="-4763"/>
            <a:ext cx="9153164" cy="587661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310720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313146 w 9155303"/>
              <a:gd name="connsiteY3" fmla="*/ 958788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213134 w 9155303"/>
              <a:gd name="connsiteY3" fmla="*/ 933467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213134 w 9155303"/>
              <a:gd name="connsiteY3" fmla="*/ 958786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88 w 9155546"/>
              <a:gd name="connsiteY0" fmla="*/ 8443 h 2171277"/>
              <a:gd name="connsiteX1" fmla="*/ 9155546 w 9155546"/>
              <a:gd name="connsiteY1" fmla="*/ 0 h 2171277"/>
              <a:gd name="connsiteX2" fmla="*/ 9155546 w 9155546"/>
              <a:gd name="connsiteY2" fmla="*/ 958788 h 2171277"/>
              <a:gd name="connsiteX3" fmla="*/ 213377 w 9155546"/>
              <a:gd name="connsiteY3" fmla="*/ 958786 h 2171277"/>
              <a:gd name="connsiteX4" fmla="*/ 936 w 9155546"/>
              <a:gd name="connsiteY4" fmla="*/ 2171277 h 2171277"/>
              <a:gd name="connsiteX5" fmla="*/ 288 w 9155546"/>
              <a:gd name="connsiteY5" fmla="*/ 8443 h 2171277"/>
              <a:gd name="connsiteX0" fmla="*/ 0 w 9155258"/>
              <a:gd name="connsiteY0" fmla="*/ 8443 h 2331649"/>
              <a:gd name="connsiteX1" fmla="*/ 9155258 w 9155258"/>
              <a:gd name="connsiteY1" fmla="*/ 0 h 2331649"/>
              <a:gd name="connsiteX2" fmla="*/ 9155258 w 9155258"/>
              <a:gd name="connsiteY2" fmla="*/ 958788 h 2331649"/>
              <a:gd name="connsiteX3" fmla="*/ 213089 w 9155258"/>
              <a:gd name="connsiteY3" fmla="*/ 958786 h 2331649"/>
              <a:gd name="connsiteX4" fmla="*/ 57799 w 9155258"/>
              <a:gd name="connsiteY4" fmla="*/ 2331649 h 2331649"/>
              <a:gd name="connsiteX5" fmla="*/ 0 w 9155258"/>
              <a:gd name="connsiteY5" fmla="*/ 8443 h 2331649"/>
              <a:gd name="connsiteX0" fmla="*/ 2425 w 9157683"/>
              <a:gd name="connsiteY0" fmla="*/ 8443 h 1994026"/>
              <a:gd name="connsiteX1" fmla="*/ 9157683 w 9157683"/>
              <a:gd name="connsiteY1" fmla="*/ 0 h 1994026"/>
              <a:gd name="connsiteX2" fmla="*/ 9157683 w 9157683"/>
              <a:gd name="connsiteY2" fmla="*/ 958788 h 1994026"/>
              <a:gd name="connsiteX3" fmla="*/ 215514 w 9157683"/>
              <a:gd name="connsiteY3" fmla="*/ 958786 h 1994026"/>
              <a:gd name="connsiteX4" fmla="*/ 693 w 9157683"/>
              <a:gd name="connsiteY4" fmla="*/ 1994026 h 1994026"/>
              <a:gd name="connsiteX5" fmla="*/ 2425 w 9157683"/>
              <a:gd name="connsiteY5" fmla="*/ 8443 h 1994026"/>
              <a:gd name="connsiteX0" fmla="*/ 288 w 9155546"/>
              <a:gd name="connsiteY0" fmla="*/ 8443 h 2019345"/>
              <a:gd name="connsiteX1" fmla="*/ 9155546 w 9155546"/>
              <a:gd name="connsiteY1" fmla="*/ 0 h 2019345"/>
              <a:gd name="connsiteX2" fmla="*/ 9155546 w 9155546"/>
              <a:gd name="connsiteY2" fmla="*/ 958788 h 2019345"/>
              <a:gd name="connsiteX3" fmla="*/ 213377 w 9155546"/>
              <a:gd name="connsiteY3" fmla="*/ 958786 h 2019345"/>
              <a:gd name="connsiteX4" fmla="*/ 937 w 9155546"/>
              <a:gd name="connsiteY4" fmla="*/ 2019345 h 2019345"/>
              <a:gd name="connsiteX5" fmla="*/ 288 w 9155546"/>
              <a:gd name="connsiteY5" fmla="*/ 8443 h 2019345"/>
              <a:gd name="connsiteX0" fmla="*/ 2427 w 9155303"/>
              <a:gd name="connsiteY0" fmla="*/ 0 h 2036224"/>
              <a:gd name="connsiteX1" fmla="*/ 9155303 w 9155303"/>
              <a:gd name="connsiteY1" fmla="*/ 16879 h 2036224"/>
              <a:gd name="connsiteX2" fmla="*/ 9155303 w 9155303"/>
              <a:gd name="connsiteY2" fmla="*/ 975667 h 2036224"/>
              <a:gd name="connsiteX3" fmla="*/ 213134 w 9155303"/>
              <a:gd name="connsiteY3" fmla="*/ 975665 h 2036224"/>
              <a:gd name="connsiteX4" fmla="*/ 694 w 9155303"/>
              <a:gd name="connsiteY4" fmla="*/ 2036224 h 2036224"/>
              <a:gd name="connsiteX5" fmla="*/ 2427 w 9155303"/>
              <a:gd name="connsiteY5" fmla="*/ 0 h 2036224"/>
              <a:gd name="connsiteX0" fmla="*/ 288 w 9153164"/>
              <a:gd name="connsiteY0" fmla="*/ 0 h 1883933"/>
              <a:gd name="connsiteX1" fmla="*/ 9153164 w 9153164"/>
              <a:gd name="connsiteY1" fmla="*/ 16879 h 1883933"/>
              <a:gd name="connsiteX2" fmla="*/ 9153164 w 9153164"/>
              <a:gd name="connsiteY2" fmla="*/ 975667 h 1883933"/>
              <a:gd name="connsiteX3" fmla="*/ 210995 w 9153164"/>
              <a:gd name="connsiteY3" fmla="*/ 975665 h 1883933"/>
              <a:gd name="connsiteX4" fmla="*/ 937 w 9153164"/>
              <a:gd name="connsiteY4" fmla="*/ 1883933 h 1883933"/>
              <a:gd name="connsiteX5" fmla="*/ 288 w 9153164"/>
              <a:gd name="connsiteY5" fmla="*/ 0 h 1883933"/>
              <a:gd name="connsiteX0" fmla="*/ 288 w 9153164"/>
              <a:gd name="connsiteY0" fmla="*/ 0 h 1883933"/>
              <a:gd name="connsiteX1" fmla="*/ 9153164 w 9153164"/>
              <a:gd name="connsiteY1" fmla="*/ 16879 h 1883933"/>
              <a:gd name="connsiteX2" fmla="*/ 9153164 w 9153164"/>
              <a:gd name="connsiteY2" fmla="*/ 975667 h 1883933"/>
              <a:gd name="connsiteX3" fmla="*/ 372920 w 9153164"/>
              <a:gd name="connsiteY3" fmla="*/ 953907 h 1883933"/>
              <a:gd name="connsiteX4" fmla="*/ 937 w 9153164"/>
              <a:gd name="connsiteY4" fmla="*/ 1883933 h 1883933"/>
              <a:gd name="connsiteX5" fmla="*/ 288 w 9153164"/>
              <a:gd name="connsiteY5" fmla="*/ 0 h 1883933"/>
              <a:gd name="connsiteX0" fmla="*/ 288 w 9153164"/>
              <a:gd name="connsiteY0" fmla="*/ 0 h 1789657"/>
              <a:gd name="connsiteX1" fmla="*/ 9153164 w 9153164"/>
              <a:gd name="connsiteY1" fmla="*/ 16879 h 1789657"/>
              <a:gd name="connsiteX2" fmla="*/ 9153164 w 9153164"/>
              <a:gd name="connsiteY2" fmla="*/ 975667 h 1789657"/>
              <a:gd name="connsiteX3" fmla="*/ 372920 w 9153164"/>
              <a:gd name="connsiteY3" fmla="*/ 953907 h 1789657"/>
              <a:gd name="connsiteX4" fmla="*/ 937 w 9153164"/>
              <a:gd name="connsiteY4" fmla="*/ 1789657 h 1789657"/>
              <a:gd name="connsiteX5" fmla="*/ 288 w 9153164"/>
              <a:gd name="connsiteY5" fmla="*/ 0 h 178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3164" h="1789657">
                <a:moveTo>
                  <a:pt x="288" y="0"/>
                </a:moveTo>
                <a:lnTo>
                  <a:pt x="9153164" y="16879"/>
                </a:lnTo>
                <a:lnTo>
                  <a:pt x="9153164" y="975667"/>
                </a:lnTo>
                <a:lnTo>
                  <a:pt x="372920" y="953907"/>
                </a:lnTo>
                <a:lnTo>
                  <a:pt x="937" y="1789657"/>
                </a:lnTo>
                <a:cubicBezTo>
                  <a:pt x="-2022" y="1310263"/>
                  <a:pt x="3247" y="479394"/>
                  <a:pt x="288" y="0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5" name="Rectangle 5"/>
          <p:cNvSpPr/>
          <p:nvPr userDrawn="1"/>
        </p:nvSpPr>
        <p:spPr>
          <a:xfrm>
            <a:off x="-2382" y="2"/>
            <a:ext cx="9146380" cy="559156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01598 w 9152877"/>
              <a:gd name="connsiteY3" fmla="*/ 979685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3029 w 9146381"/>
              <a:gd name="connsiteY0" fmla="*/ 0 h 2265170"/>
              <a:gd name="connsiteX1" fmla="*/ 9146381 w 9146381"/>
              <a:gd name="connsiteY1" fmla="*/ 0 h 2265170"/>
              <a:gd name="connsiteX2" fmla="*/ 9146381 w 9146381"/>
              <a:gd name="connsiteY2" fmla="*/ 958788 h 2265170"/>
              <a:gd name="connsiteX3" fmla="*/ 195102 w 9146381"/>
              <a:gd name="connsiteY3" fmla="*/ 979685 h 2265170"/>
              <a:gd name="connsiteX4" fmla="*/ 649 w 9146381"/>
              <a:gd name="connsiteY4" fmla="*/ 2265170 h 2265170"/>
              <a:gd name="connsiteX5" fmla="*/ 3029 w 9146381"/>
              <a:gd name="connsiteY5" fmla="*/ 0 h 2265170"/>
              <a:gd name="connsiteX0" fmla="*/ 3029 w 9146381"/>
              <a:gd name="connsiteY0" fmla="*/ 0 h 2265170"/>
              <a:gd name="connsiteX1" fmla="*/ 9146381 w 9146381"/>
              <a:gd name="connsiteY1" fmla="*/ 0 h 2265170"/>
              <a:gd name="connsiteX2" fmla="*/ 9146381 w 9146381"/>
              <a:gd name="connsiteY2" fmla="*/ 958788 h 2265170"/>
              <a:gd name="connsiteX3" fmla="*/ 161765 w 9146381"/>
              <a:gd name="connsiteY3" fmla="*/ 1000582 h 2265170"/>
              <a:gd name="connsiteX4" fmla="*/ 649 w 9146381"/>
              <a:gd name="connsiteY4" fmla="*/ 2265170 h 2265170"/>
              <a:gd name="connsiteX5" fmla="*/ 3029 w 9146381"/>
              <a:gd name="connsiteY5" fmla="*/ 0 h 2265170"/>
              <a:gd name="connsiteX0" fmla="*/ 853 w 9144205"/>
              <a:gd name="connsiteY0" fmla="*/ 0 h 2474118"/>
              <a:gd name="connsiteX1" fmla="*/ 9144205 w 9144205"/>
              <a:gd name="connsiteY1" fmla="*/ 0 h 2474118"/>
              <a:gd name="connsiteX2" fmla="*/ 9144205 w 9144205"/>
              <a:gd name="connsiteY2" fmla="*/ 958788 h 2474118"/>
              <a:gd name="connsiteX3" fmla="*/ 159589 w 9144205"/>
              <a:gd name="connsiteY3" fmla="*/ 1000582 h 2474118"/>
              <a:gd name="connsiteX4" fmla="*/ 855 w 9144205"/>
              <a:gd name="connsiteY4" fmla="*/ 2474118 h 2474118"/>
              <a:gd name="connsiteX5" fmla="*/ 853 w 9144205"/>
              <a:gd name="connsiteY5" fmla="*/ 0 h 2474118"/>
              <a:gd name="connsiteX0" fmla="*/ 3028 w 9146380"/>
              <a:gd name="connsiteY0" fmla="*/ 0 h 2453221"/>
              <a:gd name="connsiteX1" fmla="*/ 9146380 w 9146380"/>
              <a:gd name="connsiteY1" fmla="*/ 0 h 2453221"/>
              <a:gd name="connsiteX2" fmla="*/ 9146380 w 9146380"/>
              <a:gd name="connsiteY2" fmla="*/ 958788 h 2453221"/>
              <a:gd name="connsiteX3" fmla="*/ 161764 w 9146380"/>
              <a:gd name="connsiteY3" fmla="*/ 1000582 h 2453221"/>
              <a:gd name="connsiteX4" fmla="*/ 648 w 9146380"/>
              <a:gd name="connsiteY4" fmla="*/ 2453221 h 2453221"/>
              <a:gd name="connsiteX5" fmla="*/ 3028 w 9146380"/>
              <a:gd name="connsiteY5" fmla="*/ 0 h 2453221"/>
              <a:gd name="connsiteX0" fmla="*/ 3028 w 9146380"/>
              <a:gd name="connsiteY0" fmla="*/ 0 h 2453221"/>
              <a:gd name="connsiteX1" fmla="*/ 9146380 w 9146380"/>
              <a:gd name="connsiteY1" fmla="*/ 0 h 2453221"/>
              <a:gd name="connsiteX2" fmla="*/ 9146380 w 9146380"/>
              <a:gd name="connsiteY2" fmla="*/ 958788 h 2453221"/>
              <a:gd name="connsiteX3" fmla="*/ 368933 w 9146380"/>
              <a:gd name="connsiteY3" fmla="*/ 1000582 h 2453221"/>
              <a:gd name="connsiteX4" fmla="*/ 648 w 9146380"/>
              <a:gd name="connsiteY4" fmla="*/ 2453221 h 2453221"/>
              <a:gd name="connsiteX5" fmla="*/ 3028 w 9146380"/>
              <a:gd name="connsiteY5" fmla="*/ 0 h 2453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380" h="2453221">
                <a:moveTo>
                  <a:pt x="3028" y="0"/>
                </a:moveTo>
                <a:lnTo>
                  <a:pt x="9146380" y="0"/>
                </a:lnTo>
                <a:lnTo>
                  <a:pt x="9146380" y="958788"/>
                </a:lnTo>
                <a:lnTo>
                  <a:pt x="368933" y="1000582"/>
                </a:lnTo>
                <a:lnTo>
                  <a:pt x="648" y="2453221"/>
                </a:lnTo>
                <a:cubicBezTo>
                  <a:pt x="-2311" y="1973827"/>
                  <a:pt x="5987" y="479394"/>
                  <a:pt x="3028" y="0"/>
                </a:cubicBez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16" name="Picture 2" descr="S:\LOGOS\KAI\png\KAI_2006_logo_wht_text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524" y="6441022"/>
            <a:ext cx="2501001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2600" y="6402329"/>
            <a:ext cx="835152" cy="382874"/>
          </a:xfrm>
          <a:prstGeom prst="rect">
            <a:avLst/>
          </a:prstGeom>
        </p:spPr>
        <p:txBody>
          <a:bodyPr/>
          <a:lstStyle/>
          <a:p>
            <a:fld id="{7ACC32ED-9702-4029-BF23-9B24F77A1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911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/>
          <p:nvPr userDrawn="1"/>
        </p:nvSpPr>
        <p:spPr>
          <a:xfrm>
            <a:off x="-1735" y="6142653"/>
            <a:ext cx="9145733" cy="724224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  <a:gd name="connsiteX0" fmla="*/ 8877 w 9152877"/>
              <a:gd name="connsiteY0" fmla="*/ 789385 h 789385"/>
              <a:gd name="connsiteX1" fmla="*/ 0 w 9152877"/>
              <a:gd name="connsiteY1" fmla="*/ 625149 h 789385"/>
              <a:gd name="connsiteX2" fmla="*/ 379867 w 9152877"/>
              <a:gd name="connsiteY2" fmla="*/ 0 h 789385"/>
              <a:gd name="connsiteX3" fmla="*/ 9152877 w 9152877"/>
              <a:gd name="connsiteY3" fmla="*/ 3711 h 789385"/>
              <a:gd name="connsiteX4" fmla="*/ 9152877 w 9152877"/>
              <a:gd name="connsiteY4" fmla="*/ 789385 h 789385"/>
              <a:gd name="connsiteX5" fmla="*/ 8877 w 9152877"/>
              <a:gd name="connsiteY5" fmla="*/ 789385 h 789385"/>
              <a:gd name="connsiteX0" fmla="*/ 8877 w 9152877"/>
              <a:gd name="connsiteY0" fmla="*/ 785674 h 785674"/>
              <a:gd name="connsiteX1" fmla="*/ 0 w 9152877"/>
              <a:gd name="connsiteY1" fmla="*/ 621438 h 785674"/>
              <a:gd name="connsiteX2" fmla="*/ 379867 w 9152877"/>
              <a:gd name="connsiteY2" fmla="*/ 1455 h 785674"/>
              <a:gd name="connsiteX3" fmla="*/ 9152877 w 9152877"/>
              <a:gd name="connsiteY3" fmla="*/ 0 h 785674"/>
              <a:gd name="connsiteX4" fmla="*/ 9152877 w 9152877"/>
              <a:gd name="connsiteY4" fmla="*/ 785674 h 785674"/>
              <a:gd name="connsiteX5" fmla="*/ 8877 w 9152877"/>
              <a:gd name="connsiteY5" fmla="*/ 785674 h 785674"/>
              <a:gd name="connsiteX0" fmla="*/ 1733 w 9145733"/>
              <a:gd name="connsiteY0" fmla="*/ 785674 h 785674"/>
              <a:gd name="connsiteX1" fmla="*/ 0 w 9145733"/>
              <a:gd name="connsiteY1" fmla="*/ 621438 h 785674"/>
              <a:gd name="connsiteX2" fmla="*/ 372723 w 9145733"/>
              <a:gd name="connsiteY2" fmla="*/ 1455 h 785674"/>
              <a:gd name="connsiteX3" fmla="*/ 9145733 w 9145733"/>
              <a:gd name="connsiteY3" fmla="*/ 0 h 785674"/>
              <a:gd name="connsiteX4" fmla="*/ 9145733 w 9145733"/>
              <a:gd name="connsiteY4" fmla="*/ 785674 h 785674"/>
              <a:gd name="connsiteX5" fmla="*/ 1733 w 9145733"/>
              <a:gd name="connsiteY5" fmla="*/ 785674 h 785674"/>
              <a:gd name="connsiteX0" fmla="*/ 1733 w 9145733"/>
              <a:gd name="connsiteY0" fmla="*/ 785674 h 785674"/>
              <a:gd name="connsiteX1" fmla="*/ 0 w 9145733"/>
              <a:gd name="connsiteY1" fmla="*/ 621438 h 785674"/>
              <a:gd name="connsiteX2" fmla="*/ 367961 w 9145733"/>
              <a:gd name="connsiteY2" fmla="*/ 1455 h 785674"/>
              <a:gd name="connsiteX3" fmla="*/ 9145733 w 9145733"/>
              <a:gd name="connsiteY3" fmla="*/ 0 h 785674"/>
              <a:gd name="connsiteX4" fmla="*/ 9145733 w 9145733"/>
              <a:gd name="connsiteY4" fmla="*/ 785674 h 785674"/>
              <a:gd name="connsiteX5" fmla="*/ 1733 w 9145733"/>
              <a:gd name="connsiteY5" fmla="*/ 785674 h 78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5733" h="785674">
                <a:moveTo>
                  <a:pt x="1733" y="785674"/>
                </a:moveTo>
                <a:cubicBezTo>
                  <a:pt x="1155" y="730929"/>
                  <a:pt x="578" y="676183"/>
                  <a:pt x="0" y="621438"/>
                </a:cubicBezTo>
                <a:lnTo>
                  <a:pt x="367961" y="1455"/>
                </a:lnTo>
                <a:lnTo>
                  <a:pt x="9145733" y="0"/>
                </a:lnTo>
                <a:lnTo>
                  <a:pt x="9145733" y="785674"/>
                </a:lnTo>
                <a:lnTo>
                  <a:pt x="1733" y="785674"/>
                </a:ln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3"/>
          <p:cNvSpPr/>
          <p:nvPr userDrawn="1"/>
        </p:nvSpPr>
        <p:spPr>
          <a:xfrm>
            <a:off x="-1734" y="6320656"/>
            <a:ext cx="9145734" cy="546221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  <a:gd name="connsiteX0" fmla="*/ 8877 w 9152877"/>
              <a:gd name="connsiteY0" fmla="*/ 787701 h 787701"/>
              <a:gd name="connsiteX1" fmla="*/ 0 w 9152877"/>
              <a:gd name="connsiteY1" fmla="*/ 623465 h 787701"/>
              <a:gd name="connsiteX2" fmla="*/ 413204 w 9152877"/>
              <a:gd name="connsiteY2" fmla="*/ 0 h 787701"/>
              <a:gd name="connsiteX3" fmla="*/ 9152877 w 9152877"/>
              <a:gd name="connsiteY3" fmla="*/ 2027 h 787701"/>
              <a:gd name="connsiteX4" fmla="*/ 9152877 w 9152877"/>
              <a:gd name="connsiteY4" fmla="*/ 787701 h 787701"/>
              <a:gd name="connsiteX5" fmla="*/ 8877 w 9152877"/>
              <a:gd name="connsiteY5" fmla="*/ 787701 h 787701"/>
              <a:gd name="connsiteX0" fmla="*/ 8877 w 9152877"/>
              <a:gd name="connsiteY0" fmla="*/ 785674 h 785674"/>
              <a:gd name="connsiteX1" fmla="*/ 0 w 9152877"/>
              <a:gd name="connsiteY1" fmla="*/ 621438 h 785674"/>
              <a:gd name="connsiteX2" fmla="*/ 408441 w 9152877"/>
              <a:gd name="connsiteY2" fmla="*/ 1398 h 785674"/>
              <a:gd name="connsiteX3" fmla="*/ 9152877 w 9152877"/>
              <a:gd name="connsiteY3" fmla="*/ 0 h 785674"/>
              <a:gd name="connsiteX4" fmla="*/ 9152877 w 9152877"/>
              <a:gd name="connsiteY4" fmla="*/ 785674 h 785674"/>
              <a:gd name="connsiteX5" fmla="*/ 8877 w 9152877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401298 w 9145734"/>
              <a:gd name="connsiteY2" fmla="*/ 1398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363198 w 9145734"/>
              <a:gd name="connsiteY2" fmla="*/ 8249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370342 w 9145734"/>
              <a:gd name="connsiteY2" fmla="*/ 8249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5734" h="785674">
                <a:moveTo>
                  <a:pt x="1734" y="785674"/>
                </a:moveTo>
                <a:lnTo>
                  <a:pt x="0" y="621438"/>
                </a:lnTo>
                <a:lnTo>
                  <a:pt x="370342" y="8249"/>
                </a:lnTo>
                <a:lnTo>
                  <a:pt x="9145734" y="0"/>
                </a:lnTo>
                <a:lnTo>
                  <a:pt x="9145734" y="785674"/>
                </a:lnTo>
                <a:lnTo>
                  <a:pt x="1734" y="785674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5"/>
          <p:cNvSpPr/>
          <p:nvPr userDrawn="1"/>
        </p:nvSpPr>
        <p:spPr>
          <a:xfrm>
            <a:off x="-286" y="-4763"/>
            <a:ext cx="9153164" cy="587661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310720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313146 w 9155303"/>
              <a:gd name="connsiteY3" fmla="*/ 958788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213134 w 9155303"/>
              <a:gd name="connsiteY3" fmla="*/ 933467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213134 w 9155303"/>
              <a:gd name="connsiteY3" fmla="*/ 958786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88 w 9155546"/>
              <a:gd name="connsiteY0" fmla="*/ 8443 h 2171277"/>
              <a:gd name="connsiteX1" fmla="*/ 9155546 w 9155546"/>
              <a:gd name="connsiteY1" fmla="*/ 0 h 2171277"/>
              <a:gd name="connsiteX2" fmla="*/ 9155546 w 9155546"/>
              <a:gd name="connsiteY2" fmla="*/ 958788 h 2171277"/>
              <a:gd name="connsiteX3" fmla="*/ 213377 w 9155546"/>
              <a:gd name="connsiteY3" fmla="*/ 958786 h 2171277"/>
              <a:gd name="connsiteX4" fmla="*/ 936 w 9155546"/>
              <a:gd name="connsiteY4" fmla="*/ 2171277 h 2171277"/>
              <a:gd name="connsiteX5" fmla="*/ 288 w 9155546"/>
              <a:gd name="connsiteY5" fmla="*/ 8443 h 2171277"/>
              <a:gd name="connsiteX0" fmla="*/ 0 w 9155258"/>
              <a:gd name="connsiteY0" fmla="*/ 8443 h 2331649"/>
              <a:gd name="connsiteX1" fmla="*/ 9155258 w 9155258"/>
              <a:gd name="connsiteY1" fmla="*/ 0 h 2331649"/>
              <a:gd name="connsiteX2" fmla="*/ 9155258 w 9155258"/>
              <a:gd name="connsiteY2" fmla="*/ 958788 h 2331649"/>
              <a:gd name="connsiteX3" fmla="*/ 213089 w 9155258"/>
              <a:gd name="connsiteY3" fmla="*/ 958786 h 2331649"/>
              <a:gd name="connsiteX4" fmla="*/ 57799 w 9155258"/>
              <a:gd name="connsiteY4" fmla="*/ 2331649 h 2331649"/>
              <a:gd name="connsiteX5" fmla="*/ 0 w 9155258"/>
              <a:gd name="connsiteY5" fmla="*/ 8443 h 2331649"/>
              <a:gd name="connsiteX0" fmla="*/ 2425 w 9157683"/>
              <a:gd name="connsiteY0" fmla="*/ 8443 h 1994026"/>
              <a:gd name="connsiteX1" fmla="*/ 9157683 w 9157683"/>
              <a:gd name="connsiteY1" fmla="*/ 0 h 1994026"/>
              <a:gd name="connsiteX2" fmla="*/ 9157683 w 9157683"/>
              <a:gd name="connsiteY2" fmla="*/ 958788 h 1994026"/>
              <a:gd name="connsiteX3" fmla="*/ 215514 w 9157683"/>
              <a:gd name="connsiteY3" fmla="*/ 958786 h 1994026"/>
              <a:gd name="connsiteX4" fmla="*/ 693 w 9157683"/>
              <a:gd name="connsiteY4" fmla="*/ 1994026 h 1994026"/>
              <a:gd name="connsiteX5" fmla="*/ 2425 w 9157683"/>
              <a:gd name="connsiteY5" fmla="*/ 8443 h 1994026"/>
              <a:gd name="connsiteX0" fmla="*/ 288 w 9155546"/>
              <a:gd name="connsiteY0" fmla="*/ 8443 h 2019345"/>
              <a:gd name="connsiteX1" fmla="*/ 9155546 w 9155546"/>
              <a:gd name="connsiteY1" fmla="*/ 0 h 2019345"/>
              <a:gd name="connsiteX2" fmla="*/ 9155546 w 9155546"/>
              <a:gd name="connsiteY2" fmla="*/ 958788 h 2019345"/>
              <a:gd name="connsiteX3" fmla="*/ 213377 w 9155546"/>
              <a:gd name="connsiteY3" fmla="*/ 958786 h 2019345"/>
              <a:gd name="connsiteX4" fmla="*/ 937 w 9155546"/>
              <a:gd name="connsiteY4" fmla="*/ 2019345 h 2019345"/>
              <a:gd name="connsiteX5" fmla="*/ 288 w 9155546"/>
              <a:gd name="connsiteY5" fmla="*/ 8443 h 2019345"/>
              <a:gd name="connsiteX0" fmla="*/ 2427 w 9155303"/>
              <a:gd name="connsiteY0" fmla="*/ 0 h 2036224"/>
              <a:gd name="connsiteX1" fmla="*/ 9155303 w 9155303"/>
              <a:gd name="connsiteY1" fmla="*/ 16879 h 2036224"/>
              <a:gd name="connsiteX2" fmla="*/ 9155303 w 9155303"/>
              <a:gd name="connsiteY2" fmla="*/ 975667 h 2036224"/>
              <a:gd name="connsiteX3" fmla="*/ 213134 w 9155303"/>
              <a:gd name="connsiteY3" fmla="*/ 975665 h 2036224"/>
              <a:gd name="connsiteX4" fmla="*/ 694 w 9155303"/>
              <a:gd name="connsiteY4" fmla="*/ 2036224 h 2036224"/>
              <a:gd name="connsiteX5" fmla="*/ 2427 w 9155303"/>
              <a:gd name="connsiteY5" fmla="*/ 0 h 2036224"/>
              <a:gd name="connsiteX0" fmla="*/ 288 w 9153164"/>
              <a:gd name="connsiteY0" fmla="*/ 0 h 1883933"/>
              <a:gd name="connsiteX1" fmla="*/ 9153164 w 9153164"/>
              <a:gd name="connsiteY1" fmla="*/ 16879 h 1883933"/>
              <a:gd name="connsiteX2" fmla="*/ 9153164 w 9153164"/>
              <a:gd name="connsiteY2" fmla="*/ 975667 h 1883933"/>
              <a:gd name="connsiteX3" fmla="*/ 210995 w 9153164"/>
              <a:gd name="connsiteY3" fmla="*/ 975665 h 1883933"/>
              <a:gd name="connsiteX4" fmla="*/ 937 w 9153164"/>
              <a:gd name="connsiteY4" fmla="*/ 1883933 h 1883933"/>
              <a:gd name="connsiteX5" fmla="*/ 288 w 9153164"/>
              <a:gd name="connsiteY5" fmla="*/ 0 h 1883933"/>
              <a:gd name="connsiteX0" fmla="*/ 288 w 9153164"/>
              <a:gd name="connsiteY0" fmla="*/ 0 h 1883933"/>
              <a:gd name="connsiteX1" fmla="*/ 9153164 w 9153164"/>
              <a:gd name="connsiteY1" fmla="*/ 16879 h 1883933"/>
              <a:gd name="connsiteX2" fmla="*/ 9153164 w 9153164"/>
              <a:gd name="connsiteY2" fmla="*/ 975667 h 1883933"/>
              <a:gd name="connsiteX3" fmla="*/ 372920 w 9153164"/>
              <a:gd name="connsiteY3" fmla="*/ 953907 h 1883933"/>
              <a:gd name="connsiteX4" fmla="*/ 937 w 9153164"/>
              <a:gd name="connsiteY4" fmla="*/ 1883933 h 1883933"/>
              <a:gd name="connsiteX5" fmla="*/ 288 w 9153164"/>
              <a:gd name="connsiteY5" fmla="*/ 0 h 1883933"/>
              <a:gd name="connsiteX0" fmla="*/ 288 w 9153164"/>
              <a:gd name="connsiteY0" fmla="*/ 0 h 1789657"/>
              <a:gd name="connsiteX1" fmla="*/ 9153164 w 9153164"/>
              <a:gd name="connsiteY1" fmla="*/ 16879 h 1789657"/>
              <a:gd name="connsiteX2" fmla="*/ 9153164 w 9153164"/>
              <a:gd name="connsiteY2" fmla="*/ 975667 h 1789657"/>
              <a:gd name="connsiteX3" fmla="*/ 372920 w 9153164"/>
              <a:gd name="connsiteY3" fmla="*/ 953907 h 1789657"/>
              <a:gd name="connsiteX4" fmla="*/ 937 w 9153164"/>
              <a:gd name="connsiteY4" fmla="*/ 1789657 h 1789657"/>
              <a:gd name="connsiteX5" fmla="*/ 288 w 9153164"/>
              <a:gd name="connsiteY5" fmla="*/ 0 h 178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3164" h="1789657">
                <a:moveTo>
                  <a:pt x="288" y="0"/>
                </a:moveTo>
                <a:lnTo>
                  <a:pt x="9153164" y="16879"/>
                </a:lnTo>
                <a:lnTo>
                  <a:pt x="9153164" y="975667"/>
                </a:lnTo>
                <a:lnTo>
                  <a:pt x="372920" y="953907"/>
                </a:lnTo>
                <a:lnTo>
                  <a:pt x="937" y="1789657"/>
                </a:lnTo>
                <a:cubicBezTo>
                  <a:pt x="-2022" y="1310263"/>
                  <a:pt x="3247" y="479394"/>
                  <a:pt x="288" y="0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1" name="Rectangle 5"/>
          <p:cNvSpPr/>
          <p:nvPr userDrawn="1"/>
        </p:nvSpPr>
        <p:spPr>
          <a:xfrm>
            <a:off x="-2382" y="2"/>
            <a:ext cx="9146380" cy="559156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01598 w 9152877"/>
              <a:gd name="connsiteY3" fmla="*/ 979685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3029 w 9146381"/>
              <a:gd name="connsiteY0" fmla="*/ 0 h 2265170"/>
              <a:gd name="connsiteX1" fmla="*/ 9146381 w 9146381"/>
              <a:gd name="connsiteY1" fmla="*/ 0 h 2265170"/>
              <a:gd name="connsiteX2" fmla="*/ 9146381 w 9146381"/>
              <a:gd name="connsiteY2" fmla="*/ 958788 h 2265170"/>
              <a:gd name="connsiteX3" fmla="*/ 195102 w 9146381"/>
              <a:gd name="connsiteY3" fmla="*/ 979685 h 2265170"/>
              <a:gd name="connsiteX4" fmla="*/ 649 w 9146381"/>
              <a:gd name="connsiteY4" fmla="*/ 2265170 h 2265170"/>
              <a:gd name="connsiteX5" fmla="*/ 3029 w 9146381"/>
              <a:gd name="connsiteY5" fmla="*/ 0 h 2265170"/>
              <a:gd name="connsiteX0" fmla="*/ 3029 w 9146381"/>
              <a:gd name="connsiteY0" fmla="*/ 0 h 2265170"/>
              <a:gd name="connsiteX1" fmla="*/ 9146381 w 9146381"/>
              <a:gd name="connsiteY1" fmla="*/ 0 h 2265170"/>
              <a:gd name="connsiteX2" fmla="*/ 9146381 w 9146381"/>
              <a:gd name="connsiteY2" fmla="*/ 958788 h 2265170"/>
              <a:gd name="connsiteX3" fmla="*/ 161765 w 9146381"/>
              <a:gd name="connsiteY3" fmla="*/ 1000582 h 2265170"/>
              <a:gd name="connsiteX4" fmla="*/ 649 w 9146381"/>
              <a:gd name="connsiteY4" fmla="*/ 2265170 h 2265170"/>
              <a:gd name="connsiteX5" fmla="*/ 3029 w 9146381"/>
              <a:gd name="connsiteY5" fmla="*/ 0 h 2265170"/>
              <a:gd name="connsiteX0" fmla="*/ 853 w 9144205"/>
              <a:gd name="connsiteY0" fmla="*/ 0 h 2474118"/>
              <a:gd name="connsiteX1" fmla="*/ 9144205 w 9144205"/>
              <a:gd name="connsiteY1" fmla="*/ 0 h 2474118"/>
              <a:gd name="connsiteX2" fmla="*/ 9144205 w 9144205"/>
              <a:gd name="connsiteY2" fmla="*/ 958788 h 2474118"/>
              <a:gd name="connsiteX3" fmla="*/ 159589 w 9144205"/>
              <a:gd name="connsiteY3" fmla="*/ 1000582 h 2474118"/>
              <a:gd name="connsiteX4" fmla="*/ 855 w 9144205"/>
              <a:gd name="connsiteY4" fmla="*/ 2474118 h 2474118"/>
              <a:gd name="connsiteX5" fmla="*/ 853 w 9144205"/>
              <a:gd name="connsiteY5" fmla="*/ 0 h 2474118"/>
              <a:gd name="connsiteX0" fmla="*/ 3028 w 9146380"/>
              <a:gd name="connsiteY0" fmla="*/ 0 h 2453221"/>
              <a:gd name="connsiteX1" fmla="*/ 9146380 w 9146380"/>
              <a:gd name="connsiteY1" fmla="*/ 0 h 2453221"/>
              <a:gd name="connsiteX2" fmla="*/ 9146380 w 9146380"/>
              <a:gd name="connsiteY2" fmla="*/ 958788 h 2453221"/>
              <a:gd name="connsiteX3" fmla="*/ 161764 w 9146380"/>
              <a:gd name="connsiteY3" fmla="*/ 1000582 h 2453221"/>
              <a:gd name="connsiteX4" fmla="*/ 648 w 9146380"/>
              <a:gd name="connsiteY4" fmla="*/ 2453221 h 2453221"/>
              <a:gd name="connsiteX5" fmla="*/ 3028 w 9146380"/>
              <a:gd name="connsiteY5" fmla="*/ 0 h 2453221"/>
              <a:gd name="connsiteX0" fmla="*/ 3028 w 9146380"/>
              <a:gd name="connsiteY0" fmla="*/ 0 h 2453221"/>
              <a:gd name="connsiteX1" fmla="*/ 9146380 w 9146380"/>
              <a:gd name="connsiteY1" fmla="*/ 0 h 2453221"/>
              <a:gd name="connsiteX2" fmla="*/ 9146380 w 9146380"/>
              <a:gd name="connsiteY2" fmla="*/ 958788 h 2453221"/>
              <a:gd name="connsiteX3" fmla="*/ 368933 w 9146380"/>
              <a:gd name="connsiteY3" fmla="*/ 1000582 h 2453221"/>
              <a:gd name="connsiteX4" fmla="*/ 648 w 9146380"/>
              <a:gd name="connsiteY4" fmla="*/ 2453221 h 2453221"/>
              <a:gd name="connsiteX5" fmla="*/ 3028 w 9146380"/>
              <a:gd name="connsiteY5" fmla="*/ 0 h 2453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380" h="2453221">
                <a:moveTo>
                  <a:pt x="3028" y="0"/>
                </a:moveTo>
                <a:lnTo>
                  <a:pt x="9146380" y="0"/>
                </a:lnTo>
                <a:lnTo>
                  <a:pt x="9146380" y="958788"/>
                </a:lnTo>
                <a:lnTo>
                  <a:pt x="368933" y="1000582"/>
                </a:lnTo>
                <a:lnTo>
                  <a:pt x="648" y="2453221"/>
                </a:lnTo>
                <a:cubicBezTo>
                  <a:pt x="-2311" y="1973827"/>
                  <a:pt x="5987" y="479394"/>
                  <a:pt x="3028" y="0"/>
                </a:cubicBez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12" name="Picture 2" descr="S:\LOGOS\KAI\png\KAI_2006_logo_wht_text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524" y="6441022"/>
            <a:ext cx="2501001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2600" y="6402329"/>
            <a:ext cx="835152" cy="382874"/>
          </a:xfrm>
          <a:prstGeom prst="rect">
            <a:avLst/>
          </a:prstGeom>
        </p:spPr>
        <p:txBody>
          <a:bodyPr/>
          <a:lstStyle/>
          <a:p>
            <a:fld id="{7ACC32ED-9702-4029-BF23-9B24F77A1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769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3436"/>
            <a:ext cx="3008313" cy="10016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433436"/>
            <a:ext cx="5111750" cy="569272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Rectangle 3"/>
          <p:cNvSpPr/>
          <p:nvPr userDrawn="1"/>
        </p:nvSpPr>
        <p:spPr>
          <a:xfrm>
            <a:off x="-1735" y="6142653"/>
            <a:ext cx="9145733" cy="724224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  <a:gd name="connsiteX0" fmla="*/ 8877 w 9152877"/>
              <a:gd name="connsiteY0" fmla="*/ 789385 h 789385"/>
              <a:gd name="connsiteX1" fmla="*/ 0 w 9152877"/>
              <a:gd name="connsiteY1" fmla="*/ 625149 h 789385"/>
              <a:gd name="connsiteX2" fmla="*/ 379867 w 9152877"/>
              <a:gd name="connsiteY2" fmla="*/ 0 h 789385"/>
              <a:gd name="connsiteX3" fmla="*/ 9152877 w 9152877"/>
              <a:gd name="connsiteY3" fmla="*/ 3711 h 789385"/>
              <a:gd name="connsiteX4" fmla="*/ 9152877 w 9152877"/>
              <a:gd name="connsiteY4" fmla="*/ 789385 h 789385"/>
              <a:gd name="connsiteX5" fmla="*/ 8877 w 9152877"/>
              <a:gd name="connsiteY5" fmla="*/ 789385 h 789385"/>
              <a:gd name="connsiteX0" fmla="*/ 8877 w 9152877"/>
              <a:gd name="connsiteY0" fmla="*/ 785674 h 785674"/>
              <a:gd name="connsiteX1" fmla="*/ 0 w 9152877"/>
              <a:gd name="connsiteY1" fmla="*/ 621438 h 785674"/>
              <a:gd name="connsiteX2" fmla="*/ 379867 w 9152877"/>
              <a:gd name="connsiteY2" fmla="*/ 1455 h 785674"/>
              <a:gd name="connsiteX3" fmla="*/ 9152877 w 9152877"/>
              <a:gd name="connsiteY3" fmla="*/ 0 h 785674"/>
              <a:gd name="connsiteX4" fmla="*/ 9152877 w 9152877"/>
              <a:gd name="connsiteY4" fmla="*/ 785674 h 785674"/>
              <a:gd name="connsiteX5" fmla="*/ 8877 w 9152877"/>
              <a:gd name="connsiteY5" fmla="*/ 785674 h 785674"/>
              <a:gd name="connsiteX0" fmla="*/ 1733 w 9145733"/>
              <a:gd name="connsiteY0" fmla="*/ 785674 h 785674"/>
              <a:gd name="connsiteX1" fmla="*/ 0 w 9145733"/>
              <a:gd name="connsiteY1" fmla="*/ 621438 h 785674"/>
              <a:gd name="connsiteX2" fmla="*/ 372723 w 9145733"/>
              <a:gd name="connsiteY2" fmla="*/ 1455 h 785674"/>
              <a:gd name="connsiteX3" fmla="*/ 9145733 w 9145733"/>
              <a:gd name="connsiteY3" fmla="*/ 0 h 785674"/>
              <a:gd name="connsiteX4" fmla="*/ 9145733 w 9145733"/>
              <a:gd name="connsiteY4" fmla="*/ 785674 h 785674"/>
              <a:gd name="connsiteX5" fmla="*/ 1733 w 9145733"/>
              <a:gd name="connsiteY5" fmla="*/ 785674 h 785674"/>
              <a:gd name="connsiteX0" fmla="*/ 1733 w 9145733"/>
              <a:gd name="connsiteY0" fmla="*/ 785674 h 785674"/>
              <a:gd name="connsiteX1" fmla="*/ 0 w 9145733"/>
              <a:gd name="connsiteY1" fmla="*/ 621438 h 785674"/>
              <a:gd name="connsiteX2" fmla="*/ 367961 w 9145733"/>
              <a:gd name="connsiteY2" fmla="*/ 1455 h 785674"/>
              <a:gd name="connsiteX3" fmla="*/ 9145733 w 9145733"/>
              <a:gd name="connsiteY3" fmla="*/ 0 h 785674"/>
              <a:gd name="connsiteX4" fmla="*/ 9145733 w 9145733"/>
              <a:gd name="connsiteY4" fmla="*/ 785674 h 785674"/>
              <a:gd name="connsiteX5" fmla="*/ 1733 w 9145733"/>
              <a:gd name="connsiteY5" fmla="*/ 785674 h 78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5733" h="785674">
                <a:moveTo>
                  <a:pt x="1733" y="785674"/>
                </a:moveTo>
                <a:cubicBezTo>
                  <a:pt x="1155" y="730929"/>
                  <a:pt x="578" y="676183"/>
                  <a:pt x="0" y="621438"/>
                </a:cubicBezTo>
                <a:lnTo>
                  <a:pt x="367961" y="1455"/>
                </a:lnTo>
                <a:lnTo>
                  <a:pt x="9145733" y="0"/>
                </a:lnTo>
                <a:lnTo>
                  <a:pt x="9145733" y="785674"/>
                </a:lnTo>
                <a:lnTo>
                  <a:pt x="1733" y="785674"/>
                </a:ln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3"/>
          <p:cNvSpPr/>
          <p:nvPr userDrawn="1"/>
        </p:nvSpPr>
        <p:spPr>
          <a:xfrm>
            <a:off x="-1734" y="6320656"/>
            <a:ext cx="9145734" cy="546221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  <a:gd name="connsiteX0" fmla="*/ 8877 w 9152877"/>
              <a:gd name="connsiteY0" fmla="*/ 787701 h 787701"/>
              <a:gd name="connsiteX1" fmla="*/ 0 w 9152877"/>
              <a:gd name="connsiteY1" fmla="*/ 623465 h 787701"/>
              <a:gd name="connsiteX2" fmla="*/ 413204 w 9152877"/>
              <a:gd name="connsiteY2" fmla="*/ 0 h 787701"/>
              <a:gd name="connsiteX3" fmla="*/ 9152877 w 9152877"/>
              <a:gd name="connsiteY3" fmla="*/ 2027 h 787701"/>
              <a:gd name="connsiteX4" fmla="*/ 9152877 w 9152877"/>
              <a:gd name="connsiteY4" fmla="*/ 787701 h 787701"/>
              <a:gd name="connsiteX5" fmla="*/ 8877 w 9152877"/>
              <a:gd name="connsiteY5" fmla="*/ 787701 h 787701"/>
              <a:gd name="connsiteX0" fmla="*/ 8877 w 9152877"/>
              <a:gd name="connsiteY0" fmla="*/ 785674 h 785674"/>
              <a:gd name="connsiteX1" fmla="*/ 0 w 9152877"/>
              <a:gd name="connsiteY1" fmla="*/ 621438 h 785674"/>
              <a:gd name="connsiteX2" fmla="*/ 408441 w 9152877"/>
              <a:gd name="connsiteY2" fmla="*/ 1398 h 785674"/>
              <a:gd name="connsiteX3" fmla="*/ 9152877 w 9152877"/>
              <a:gd name="connsiteY3" fmla="*/ 0 h 785674"/>
              <a:gd name="connsiteX4" fmla="*/ 9152877 w 9152877"/>
              <a:gd name="connsiteY4" fmla="*/ 785674 h 785674"/>
              <a:gd name="connsiteX5" fmla="*/ 8877 w 9152877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401298 w 9145734"/>
              <a:gd name="connsiteY2" fmla="*/ 1398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363198 w 9145734"/>
              <a:gd name="connsiteY2" fmla="*/ 8249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370342 w 9145734"/>
              <a:gd name="connsiteY2" fmla="*/ 8249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5734" h="785674">
                <a:moveTo>
                  <a:pt x="1734" y="785674"/>
                </a:moveTo>
                <a:lnTo>
                  <a:pt x="0" y="621438"/>
                </a:lnTo>
                <a:lnTo>
                  <a:pt x="370342" y="8249"/>
                </a:lnTo>
                <a:lnTo>
                  <a:pt x="9145734" y="0"/>
                </a:lnTo>
                <a:lnTo>
                  <a:pt x="9145734" y="785674"/>
                </a:lnTo>
                <a:lnTo>
                  <a:pt x="1734" y="785674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5"/>
          <p:cNvSpPr/>
          <p:nvPr userDrawn="1"/>
        </p:nvSpPr>
        <p:spPr>
          <a:xfrm>
            <a:off x="-286" y="-4763"/>
            <a:ext cx="9153164" cy="587661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310720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313146 w 9155303"/>
              <a:gd name="connsiteY3" fmla="*/ 958788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213134 w 9155303"/>
              <a:gd name="connsiteY3" fmla="*/ 933467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213134 w 9155303"/>
              <a:gd name="connsiteY3" fmla="*/ 958786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88 w 9155546"/>
              <a:gd name="connsiteY0" fmla="*/ 8443 h 2171277"/>
              <a:gd name="connsiteX1" fmla="*/ 9155546 w 9155546"/>
              <a:gd name="connsiteY1" fmla="*/ 0 h 2171277"/>
              <a:gd name="connsiteX2" fmla="*/ 9155546 w 9155546"/>
              <a:gd name="connsiteY2" fmla="*/ 958788 h 2171277"/>
              <a:gd name="connsiteX3" fmla="*/ 213377 w 9155546"/>
              <a:gd name="connsiteY3" fmla="*/ 958786 h 2171277"/>
              <a:gd name="connsiteX4" fmla="*/ 936 w 9155546"/>
              <a:gd name="connsiteY4" fmla="*/ 2171277 h 2171277"/>
              <a:gd name="connsiteX5" fmla="*/ 288 w 9155546"/>
              <a:gd name="connsiteY5" fmla="*/ 8443 h 2171277"/>
              <a:gd name="connsiteX0" fmla="*/ 0 w 9155258"/>
              <a:gd name="connsiteY0" fmla="*/ 8443 h 2331649"/>
              <a:gd name="connsiteX1" fmla="*/ 9155258 w 9155258"/>
              <a:gd name="connsiteY1" fmla="*/ 0 h 2331649"/>
              <a:gd name="connsiteX2" fmla="*/ 9155258 w 9155258"/>
              <a:gd name="connsiteY2" fmla="*/ 958788 h 2331649"/>
              <a:gd name="connsiteX3" fmla="*/ 213089 w 9155258"/>
              <a:gd name="connsiteY3" fmla="*/ 958786 h 2331649"/>
              <a:gd name="connsiteX4" fmla="*/ 57799 w 9155258"/>
              <a:gd name="connsiteY4" fmla="*/ 2331649 h 2331649"/>
              <a:gd name="connsiteX5" fmla="*/ 0 w 9155258"/>
              <a:gd name="connsiteY5" fmla="*/ 8443 h 2331649"/>
              <a:gd name="connsiteX0" fmla="*/ 2425 w 9157683"/>
              <a:gd name="connsiteY0" fmla="*/ 8443 h 1994026"/>
              <a:gd name="connsiteX1" fmla="*/ 9157683 w 9157683"/>
              <a:gd name="connsiteY1" fmla="*/ 0 h 1994026"/>
              <a:gd name="connsiteX2" fmla="*/ 9157683 w 9157683"/>
              <a:gd name="connsiteY2" fmla="*/ 958788 h 1994026"/>
              <a:gd name="connsiteX3" fmla="*/ 215514 w 9157683"/>
              <a:gd name="connsiteY3" fmla="*/ 958786 h 1994026"/>
              <a:gd name="connsiteX4" fmla="*/ 693 w 9157683"/>
              <a:gd name="connsiteY4" fmla="*/ 1994026 h 1994026"/>
              <a:gd name="connsiteX5" fmla="*/ 2425 w 9157683"/>
              <a:gd name="connsiteY5" fmla="*/ 8443 h 1994026"/>
              <a:gd name="connsiteX0" fmla="*/ 288 w 9155546"/>
              <a:gd name="connsiteY0" fmla="*/ 8443 h 2019345"/>
              <a:gd name="connsiteX1" fmla="*/ 9155546 w 9155546"/>
              <a:gd name="connsiteY1" fmla="*/ 0 h 2019345"/>
              <a:gd name="connsiteX2" fmla="*/ 9155546 w 9155546"/>
              <a:gd name="connsiteY2" fmla="*/ 958788 h 2019345"/>
              <a:gd name="connsiteX3" fmla="*/ 213377 w 9155546"/>
              <a:gd name="connsiteY3" fmla="*/ 958786 h 2019345"/>
              <a:gd name="connsiteX4" fmla="*/ 937 w 9155546"/>
              <a:gd name="connsiteY4" fmla="*/ 2019345 h 2019345"/>
              <a:gd name="connsiteX5" fmla="*/ 288 w 9155546"/>
              <a:gd name="connsiteY5" fmla="*/ 8443 h 2019345"/>
              <a:gd name="connsiteX0" fmla="*/ 2427 w 9155303"/>
              <a:gd name="connsiteY0" fmla="*/ 0 h 2036224"/>
              <a:gd name="connsiteX1" fmla="*/ 9155303 w 9155303"/>
              <a:gd name="connsiteY1" fmla="*/ 16879 h 2036224"/>
              <a:gd name="connsiteX2" fmla="*/ 9155303 w 9155303"/>
              <a:gd name="connsiteY2" fmla="*/ 975667 h 2036224"/>
              <a:gd name="connsiteX3" fmla="*/ 213134 w 9155303"/>
              <a:gd name="connsiteY3" fmla="*/ 975665 h 2036224"/>
              <a:gd name="connsiteX4" fmla="*/ 694 w 9155303"/>
              <a:gd name="connsiteY4" fmla="*/ 2036224 h 2036224"/>
              <a:gd name="connsiteX5" fmla="*/ 2427 w 9155303"/>
              <a:gd name="connsiteY5" fmla="*/ 0 h 2036224"/>
              <a:gd name="connsiteX0" fmla="*/ 288 w 9153164"/>
              <a:gd name="connsiteY0" fmla="*/ 0 h 1883933"/>
              <a:gd name="connsiteX1" fmla="*/ 9153164 w 9153164"/>
              <a:gd name="connsiteY1" fmla="*/ 16879 h 1883933"/>
              <a:gd name="connsiteX2" fmla="*/ 9153164 w 9153164"/>
              <a:gd name="connsiteY2" fmla="*/ 975667 h 1883933"/>
              <a:gd name="connsiteX3" fmla="*/ 210995 w 9153164"/>
              <a:gd name="connsiteY3" fmla="*/ 975665 h 1883933"/>
              <a:gd name="connsiteX4" fmla="*/ 937 w 9153164"/>
              <a:gd name="connsiteY4" fmla="*/ 1883933 h 1883933"/>
              <a:gd name="connsiteX5" fmla="*/ 288 w 9153164"/>
              <a:gd name="connsiteY5" fmla="*/ 0 h 1883933"/>
              <a:gd name="connsiteX0" fmla="*/ 288 w 9153164"/>
              <a:gd name="connsiteY0" fmla="*/ 0 h 1883933"/>
              <a:gd name="connsiteX1" fmla="*/ 9153164 w 9153164"/>
              <a:gd name="connsiteY1" fmla="*/ 16879 h 1883933"/>
              <a:gd name="connsiteX2" fmla="*/ 9153164 w 9153164"/>
              <a:gd name="connsiteY2" fmla="*/ 975667 h 1883933"/>
              <a:gd name="connsiteX3" fmla="*/ 372920 w 9153164"/>
              <a:gd name="connsiteY3" fmla="*/ 953907 h 1883933"/>
              <a:gd name="connsiteX4" fmla="*/ 937 w 9153164"/>
              <a:gd name="connsiteY4" fmla="*/ 1883933 h 1883933"/>
              <a:gd name="connsiteX5" fmla="*/ 288 w 9153164"/>
              <a:gd name="connsiteY5" fmla="*/ 0 h 1883933"/>
              <a:gd name="connsiteX0" fmla="*/ 288 w 9153164"/>
              <a:gd name="connsiteY0" fmla="*/ 0 h 1789657"/>
              <a:gd name="connsiteX1" fmla="*/ 9153164 w 9153164"/>
              <a:gd name="connsiteY1" fmla="*/ 16879 h 1789657"/>
              <a:gd name="connsiteX2" fmla="*/ 9153164 w 9153164"/>
              <a:gd name="connsiteY2" fmla="*/ 975667 h 1789657"/>
              <a:gd name="connsiteX3" fmla="*/ 372920 w 9153164"/>
              <a:gd name="connsiteY3" fmla="*/ 953907 h 1789657"/>
              <a:gd name="connsiteX4" fmla="*/ 937 w 9153164"/>
              <a:gd name="connsiteY4" fmla="*/ 1789657 h 1789657"/>
              <a:gd name="connsiteX5" fmla="*/ 288 w 9153164"/>
              <a:gd name="connsiteY5" fmla="*/ 0 h 178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3164" h="1789657">
                <a:moveTo>
                  <a:pt x="288" y="0"/>
                </a:moveTo>
                <a:lnTo>
                  <a:pt x="9153164" y="16879"/>
                </a:lnTo>
                <a:lnTo>
                  <a:pt x="9153164" y="975667"/>
                </a:lnTo>
                <a:lnTo>
                  <a:pt x="372920" y="953907"/>
                </a:lnTo>
                <a:lnTo>
                  <a:pt x="937" y="1789657"/>
                </a:lnTo>
                <a:cubicBezTo>
                  <a:pt x="-2022" y="1310263"/>
                  <a:pt x="3247" y="479394"/>
                  <a:pt x="288" y="0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1" name="Rectangle 5"/>
          <p:cNvSpPr/>
          <p:nvPr userDrawn="1"/>
        </p:nvSpPr>
        <p:spPr>
          <a:xfrm>
            <a:off x="-2382" y="2"/>
            <a:ext cx="9146380" cy="559156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01598 w 9152877"/>
              <a:gd name="connsiteY3" fmla="*/ 979685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3029 w 9146381"/>
              <a:gd name="connsiteY0" fmla="*/ 0 h 2265170"/>
              <a:gd name="connsiteX1" fmla="*/ 9146381 w 9146381"/>
              <a:gd name="connsiteY1" fmla="*/ 0 h 2265170"/>
              <a:gd name="connsiteX2" fmla="*/ 9146381 w 9146381"/>
              <a:gd name="connsiteY2" fmla="*/ 958788 h 2265170"/>
              <a:gd name="connsiteX3" fmla="*/ 195102 w 9146381"/>
              <a:gd name="connsiteY3" fmla="*/ 979685 h 2265170"/>
              <a:gd name="connsiteX4" fmla="*/ 649 w 9146381"/>
              <a:gd name="connsiteY4" fmla="*/ 2265170 h 2265170"/>
              <a:gd name="connsiteX5" fmla="*/ 3029 w 9146381"/>
              <a:gd name="connsiteY5" fmla="*/ 0 h 2265170"/>
              <a:gd name="connsiteX0" fmla="*/ 3029 w 9146381"/>
              <a:gd name="connsiteY0" fmla="*/ 0 h 2265170"/>
              <a:gd name="connsiteX1" fmla="*/ 9146381 w 9146381"/>
              <a:gd name="connsiteY1" fmla="*/ 0 h 2265170"/>
              <a:gd name="connsiteX2" fmla="*/ 9146381 w 9146381"/>
              <a:gd name="connsiteY2" fmla="*/ 958788 h 2265170"/>
              <a:gd name="connsiteX3" fmla="*/ 161765 w 9146381"/>
              <a:gd name="connsiteY3" fmla="*/ 1000582 h 2265170"/>
              <a:gd name="connsiteX4" fmla="*/ 649 w 9146381"/>
              <a:gd name="connsiteY4" fmla="*/ 2265170 h 2265170"/>
              <a:gd name="connsiteX5" fmla="*/ 3029 w 9146381"/>
              <a:gd name="connsiteY5" fmla="*/ 0 h 2265170"/>
              <a:gd name="connsiteX0" fmla="*/ 853 w 9144205"/>
              <a:gd name="connsiteY0" fmla="*/ 0 h 2474118"/>
              <a:gd name="connsiteX1" fmla="*/ 9144205 w 9144205"/>
              <a:gd name="connsiteY1" fmla="*/ 0 h 2474118"/>
              <a:gd name="connsiteX2" fmla="*/ 9144205 w 9144205"/>
              <a:gd name="connsiteY2" fmla="*/ 958788 h 2474118"/>
              <a:gd name="connsiteX3" fmla="*/ 159589 w 9144205"/>
              <a:gd name="connsiteY3" fmla="*/ 1000582 h 2474118"/>
              <a:gd name="connsiteX4" fmla="*/ 855 w 9144205"/>
              <a:gd name="connsiteY4" fmla="*/ 2474118 h 2474118"/>
              <a:gd name="connsiteX5" fmla="*/ 853 w 9144205"/>
              <a:gd name="connsiteY5" fmla="*/ 0 h 2474118"/>
              <a:gd name="connsiteX0" fmla="*/ 3028 w 9146380"/>
              <a:gd name="connsiteY0" fmla="*/ 0 h 2453221"/>
              <a:gd name="connsiteX1" fmla="*/ 9146380 w 9146380"/>
              <a:gd name="connsiteY1" fmla="*/ 0 h 2453221"/>
              <a:gd name="connsiteX2" fmla="*/ 9146380 w 9146380"/>
              <a:gd name="connsiteY2" fmla="*/ 958788 h 2453221"/>
              <a:gd name="connsiteX3" fmla="*/ 161764 w 9146380"/>
              <a:gd name="connsiteY3" fmla="*/ 1000582 h 2453221"/>
              <a:gd name="connsiteX4" fmla="*/ 648 w 9146380"/>
              <a:gd name="connsiteY4" fmla="*/ 2453221 h 2453221"/>
              <a:gd name="connsiteX5" fmla="*/ 3028 w 9146380"/>
              <a:gd name="connsiteY5" fmla="*/ 0 h 2453221"/>
              <a:gd name="connsiteX0" fmla="*/ 3028 w 9146380"/>
              <a:gd name="connsiteY0" fmla="*/ 0 h 2453221"/>
              <a:gd name="connsiteX1" fmla="*/ 9146380 w 9146380"/>
              <a:gd name="connsiteY1" fmla="*/ 0 h 2453221"/>
              <a:gd name="connsiteX2" fmla="*/ 9146380 w 9146380"/>
              <a:gd name="connsiteY2" fmla="*/ 958788 h 2453221"/>
              <a:gd name="connsiteX3" fmla="*/ 368933 w 9146380"/>
              <a:gd name="connsiteY3" fmla="*/ 1000582 h 2453221"/>
              <a:gd name="connsiteX4" fmla="*/ 648 w 9146380"/>
              <a:gd name="connsiteY4" fmla="*/ 2453221 h 2453221"/>
              <a:gd name="connsiteX5" fmla="*/ 3028 w 9146380"/>
              <a:gd name="connsiteY5" fmla="*/ 0 h 2453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380" h="2453221">
                <a:moveTo>
                  <a:pt x="3028" y="0"/>
                </a:moveTo>
                <a:lnTo>
                  <a:pt x="9146380" y="0"/>
                </a:lnTo>
                <a:lnTo>
                  <a:pt x="9146380" y="958788"/>
                </a:lnTo>
                <a:lnTo>
                  <a:pt x="368933" y="1000582"/>
                </a:lnTo>
                <a:lnTo>
                  <a:pt x="648" y="2453221"/>
                </a:lnTo>
                <a:cubicBezTo>
                  <a:pt x="-2311" y="1973827"/>
                  <a:pt x="5987" y="479394"/>
                  <a:pt x="3028" y="0"/>
                </a:cubicBez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12" name="Picture 2" descr="S:\LOGOS\KAI\png\KAI_2006_logo_wht_text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524" y="6441022"/>
            <a:ext cx="2501001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Slide Number Placeholder 6"/>
          <p:cNvSpPr txBox="1">
            <a:spLocks/>
          </p:cNvSpPr>
          <p:nvPr userDrawn="1"/>
        </p:nvSpPr>
        <p:spPr>
          <a:xfrm>
            <a:off x="482600" y="6402329"/>
            <a:ext cx="835152" cy="38287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CC32ED-9702-4029-BF23-9B24F77A1D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668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Rectangle 3"/>
          <p:cNvSpPr/>
          <p:nvPr userDrawn="1"/>
        </p:nvSpPr>
        <p:spPr>
          <a:xfrm>
            <a:off x="-1735" y="6142653"/>
            <a:ext cx="9145733" cy="724224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  <a:gd name="connsiteX0" fmla="*/ 8877 w 9152877"/>
              <a:gd name="connsiteY0" fmla="*/ 789385 h 789385"/>
              <a:gd name="connsiteX1" fmla="*/ 0 w 9152877"/>
              <a:gd name="connsiteY1" fmla="*/ 625149 h 789385"/>
              <a:gd name="connsiteX2" fmla="*/ 379867 w 9152877"/>
              <a:gd name="connsiteY2" fmla="*/ 0 h 789385"/>
              <a:gd name="connsiteX3" fmla="*/ 9152877 w 9152877"/>
              <a:gd name="connsiteY3" fmla="*/ 3711 h 789385"/>
              <a:gd name="connsiteX4" fmla="*/ 9152877 w 9152877"/>
              <a:gd name="connsiteY4" fmla="*/ 789385 h 789385"/>
              <a:gd name="connsiteX5" fmla="*/ 8877 w 9152877"/>
              <a:gd name="connsiteY5" fmla="*/ 789385 h 789385"/>
              <a:gd name="connsiteX0" fmla="*/ 8877 w 9152877"/>
              <a:gd name="connsiteY0" fmla="*/ 785674 h 785674"/>
              <a:gd name="connsiteX1" fmla="*/ 0 w 9152877"/>
              <a:gd name="connsiteY1" fmla="*/ 621438 h 785674"/>
              <a:gd name="connsiteX2" fmla="*/ 379867 w 9152877"/>
              <a:gd name="connsiteY2" fmla="*/ 1455 h 785674"/>
              <a:gd name="connsiteX3" fmla="*/ 9152877 w 9152877"/>
              <a:gd name="connsiteY3" fmla="*/ 0 h 785674"/>
              <a:gd name="connsiteX4" fmla="*/ 9152877 w 9152877"/>
              <a:gd name="connsiteY4" fmla="*/ 785674 h 785674"/>
              <a:gd name="connsiteX5" fmla="*/ 8877 w 9152877"/>
              <a:gd name="connsiteY5" fmla="*/ 785674 h 785674"/>
              <a:gd name="connsiteX0" fmla="*/ 1733 w 9145733"/>
              <a:gd name="connsiteY0" fmla="*/ 785674 h 785674"/>
              <a:gd name="connsiteX1" fmla="*/ 0 w 9145733"/>
              <a:gd name="connsiteY1" fmla="*/ 621438 h 785674"/>
              <a:gd name="connsiteX2" fmla="*/ 372723 w 9145733"/>
              <a:gd name="connsiteY2" fmla="*/ 1455 h 785674"/>
              <a:gd name="connsiteX3" fmla="*/ 9145733 w 9145733"/>
              <a:gd name="connsiteY3" fmla="*/ 0 h 785674"/>
              <a:gd name="connsiteX4" fmla="*/ 9145733 w 9145733"/>
              <a:gd name="connsiteY4" fmla="*/ 785674 h 785674"/>
              <a:gd name="connsiteX5" fmla="*/ 1733 w 9145733"/>
              <a:gd name="connsiteY5" fmla="*/ 785674 h 785674"/>
              <a:gd name="connsiteX0" fmla="*/ 1733 w 9145733"/>
              <a:gd name="connsiteY0" fmla="*/ 785674 h 785674"/>
              <a:gd name="connsiteX1" fmla="*/ 0 w 9145733"/>
              <a:gd name="connsiteY1" fmla="*/ 621438 h 785674"/>
              <a:gd name="connsiteX2" fmla="*/ 367961 w 9145733"/>
              <a:gd name="connsiteY2" fmla="*/ 1455 h 785674"/>
              <a:gd name="connsiteX3" fmla="*/ 9145733 w 9145733"/>
              <a:gd name="connsiteY3" fmla="*/ 0 h 785674"/>
              <a:gd name="connsiteX4" fmla="*/ 9145733 w 9145733"/>
              <a:gd name="connsiteY4" fmla="*/ 785674 h 785674"/>
              <a:gd name="connsiteX5" fmla="*/ 1733 w 9145733"/>
              <a:gd name="connsiteY5" fmla="*/ 785674 h 78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5733" h="785674">
                <a:moveTo>
                  <a:pt x="1733" y="785674"/>
                </a:moveTo>
                <a:cubicBezTo>
                  <a:pt x="1155" y="730929"/>
                  <a:pt x="578" y="676183"/>
                  <a:pt x="0" y="621438"/>
                </a:cubicBezTo>
                <a:lnTo>
                  <a:pt x="367961" y="1455"/>
                </a:lnTo>
                <a:lnTo>
                  <a:pt x="9145733" y="0"/>
                </a:lnTo>
                <a:lnTo>
                  <a:pt x="9145733" y="785674"/>
                </a:lnTo>
                <a:lnTo>
                  <a:pt x="1733" y="785674"/>
                </a:ln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3"/>
          <p:cNvSpPr/>
          <p:nvPr userDrawn="1"/>
        </p:nvSpPr>
        <p:spPr>
          <a:xfrm>
            <a:off x="-1734" y="6320656"/>
            <a:ext cx="9145734" cy="546221"/>
          </a:xfrm>
          <a:custGeom>
            <a:avLst/>
            <a:gdLst>
              <a:gd name="connsiteX0" fmla="*/ 0 w 9144000"/>
              <a:gd name="connsiteY0" fmla="*/ 0 h 785674"/>
              <a:gd name="connsiteX1" fmla="*/ 9144000 w 9144000"/>
              <a:gd name="connsiteY1" fmla="*/ 0 h 785674"/>
              <a:gd name="connsiteX2" fmla="*/ 9144000 w 9144000"/>
              <a:gd name="connsiteY2" fmla="*/ 785674 h 785674"/>
              <a:gd name="connsiteX3" fmla="*/ 0 w 9144000"/>
              <a:gd name="connsiteY3" fmla="*/ 785674 h 785674"/>
              <a:gd name="connsiteX4" fmla="*/ 0 w 9144000"/>
              <a:gd name="connsiteY4" fmla="*/ 0 h 785674"/>
              <a:gd name="connsiteX0" fmla="*/ 0 w 9144000"/>
              <a:gd name="connsiteY0" fmla="*/ 8877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0 w 9144000"/>
              <a:gd name="connsiteY5" fmla="*/ 8877 h 794551"/>
              <a:gd name="connsiteX0" fmla="*/ 355107 w 9144000"/>
              <a:gd name="connsiteY0" fmla="*/ 37286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5" fmla="*/ 355107 w 9144000"/>
              <a:gd name="connsiteY5" fmla="*/ 372861 h 794551"/>
              <a:gd name="connsiteX0" fmla="*/ 0 w 9144000"/>
              <a:gd name="connsiteY0" fmla="*/ 794551 h 794551"/>
              <a:gd name="connsiteX1" fmla="*/ 692458 w 9144000"/>
              <a:gd name="connsiteY1" fmla="*/ 0 h 794551"/>
              <a:gd name="connsiteX2" fmla="*/ 9144000 w 9144000"/>
              <a:gd name="connsiteY2" fmla="*/ 8877 h 794551"/>
              <a:gd name="connsiteX3" fmla="*/ 9144000 w 9144000"/>
              <a:gd name="connsiteY3" fmla="*/ 794551 h 794551"/>
              <a:gd name="connsiteX4" fmla="*/ 0 w 9144000"/>
              <a:gd name="connsiteY4" fmla="*/ 794551 h 794551"/>
              <a:gd name="connsiteX0" fmla="*/ 0 w 9144000"/>
              <a:gd name="connsiteY0" fmla="*/ 794551 h 794551"/>
              <a:gd name="connsiteX1" fmla="*/ 159798 w 9144000"/>
              <a:gd name="connsiteY1" fmla="*/ 603682 h 794551"/>
              <a:gd name="connsiteX2" fmla="*/ 692458 w 9144000"/>
              <a:gd name="connsiteY2" fmla="*/ 0 h 794551"/>
              <a:gd name="connsiteX3" fmla="*/ 9144000 w 9144000"/>
              <a:gd name="connsiteY3" fmla="*/ 8877 h 794551"/>
              <a:gd name="connsiteX4" fmla="*/ 9144000 w 9144000"/>
              <a:gd name="connsiteY4" fmla="*/ 794551 h 794551"/>
              <a:gd name="connsiteX5" fmla="*/ 0 w 9144000"/>
              <a:gd name="connsiteY5" fmla="*/ 794551 h 794551"/>
              <a:gd name="connsiteX0" fmla="*/ 8877 w 9152877"/>
              <a:gd name="connsiteY0" fmla="*/ 794551 h 794551"/>
              <a:gd name="connsiteX1" fmla="*/ 0 w 9152877"/>
              <a:gd name="connsiteY1" fmla="*/ 630315 h 794551"/>
              <a:gd name="connsiteX2" fmla="*/ 701335 w 9152877"/>
              <a:gd name="connsiteY2" fmla="*/ 0 h 794551"/>
              <a:gd name="connsiteX3" fmla="*/ 9152877 w 9152877"/>
              <a:gd name="connsiteY3" fmla="*/ 8877 h 794551"/>
              <a:gd name="connsiteX4" fmla="*/ 9152877 w 9152877"/>
              <a:gd name="connsiteY4" fmla="*/ 794551 h 794551"/>
              <a:gd name="connsiteX5" fmla="*/ 8877 w 9152877"/>
              <a:gd name="connsiteY5" fmla="*/ 794551 h 794551"/>
              <a:gd name="connsiteX0" fmla="*/ 8877 w 9152877"/>
              <a:gd name="connsiteY0" fmla="*/ 787701 h 787701"/>
              <a:gd name="connsiteX1" fmla="*/ 0 w 9152877"/>
              <a:gd name="connsiteY1" fmla="*/ 623465 h 787701"/>
              <a:gd name="connsiteX2" fmla="*/ 413204 w 9152877"/>
              <a:gd name="connsiteY2" fmla="*/ 0 h 787701"/>
              <a:gd name="connsiteX3" fmla="*/ 9152877 w 9152877"/>
              <a:gd name="connsiteY3" fmla="*/ 2027 h 787701"/>
              <a:gd name="connsiteX4" fmla="*/ 9152877 w 9152877"/>
              <a:gd name="connsiteY4" fmla="*/ 787701 h 787701"/>
              <a:gd name="connsiteX5" fmla="*/ 8877 w 9152877"/>
              <a:gd name="connsiteY5" fmla="*/ 787701 h 787701"/>
              <a:gd name="connsiteX0" fmla="*/ 8877 w 9152877"/>
              <a:gd name="connsiteY0" fmla="*/ 785674 h 785674"/>
              <a:gd name="connsiteX1" fmla="*/ 0 w 9152877"/>
              <a:gd name="connsiteY1" fmla="*/ 621438 h 785674"/>
              <a:gd name="connsiteX2" fmla="*/ 408441 w 9152877"/>
              <a:gd name="connsiteY2" fmla="*/ 1398 h 785674"/>
              <a:gd name="connsiteX3" fmla="*/ 9152877 w 9152877"/>
              <a:gd name="connsiteY3" fmla="*/ 0 h 785674"/>
              <a:gd name="connsiteX4" fmla="*/ 9152877 w 9152877"/>
              <a:gd name="connsiteY4" fmla="*/ 785674 h 785674"/>
              <a:gd name="connsiteX5" fmla="*/ 8877 w 9152877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401298 w 9145734"/>
              <a:gd name="connsiteY2" fmla="*/ 1398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363198 w 9145734"/>
              <a:gd name="connsiteY2" fmla="*/ 8249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  <a:gd name="connsiteX0" fmla="*/ 1734 w 9145734"/>
              <a:gd name="connsiteY0" fmla="*/ 785674 h 785674"/>
              <a:gd name="connsiteX1" fmla="*/ 0 w 9145734"/>
              <a:gd name="connsiteY1" fmla="*/ 621438 h 785674"/>
              <a:gd name="connsiteX2" fmla="*/ 370342 w 9145734"/>
              <a:gd name="connsiteY2" fmla="*/ 8249 h 785674"/>
              <a:gd name="connsiteX3" fmla="*/ 9145734 w 9145734"/>
              <a:gd name="connsiteY3" fmla="*/ 0 h 785674"/>
              <a:gd name="connsiteX4" fmla="*/ 9145734 w 9145734"/>
              <a:gd name="connsiteY4" fmla="*/ 785674 h 785674"/>
              <a:gd name="connsiteX5" fmla="*/ 1734 w 9145734"/>
              <a:gd name="connsiteY5" fmla="*/ 785674 h 78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5734" h="785674">
                <a:moveTo>
                  <a:pt x="1734" y="785674"/>
                </a:moveTo>
                <a:lnTo>
                  <a:pt x="0" y="621438"/>
                </a:lnTo>
                <a:lnTo>
                  <a:pt x="370342" y="8249"/>
                </a:lnTo>
                <a:lnTo>
                  <a:pt x="9145734" y="0"/>
                </a:lnTo>
                <a:lnTo>
                  <a:pt x="9145734" y="785674"/>
                </a:lnTo>
                <a:lnTo>
                  <a:pt x="1734" y="785674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5"/>
          <p:cNvSpPr/>
          <p:nvPr userDrawn="1"/>
        </p:nvSpPr>
        <p:spPr>
          <a:xfrm>
            <a:off x="-286" y="-4763"/>
            <a:ext cx="9153164" cy="587661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310720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313146 w 9155303"/>
              <a:gd name="connsiteY3" fmla="*/ 958788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213134 w 9155303"/>
              <a:gd name="connsiteY3" fmla="*/ 933467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426 w 9155303"/>
              <a:gd name="connsiteY0" fmla="*/ 0 h 2171277"/>
              <a:gd name="connsiteX1" fmla="*/ 9155303 w 9155303"/>
              <a:gd name="connsiteY1" fmla="*/ 0 h 2171277"/>
              <a:gd name="connsiteX2" fmla="*/ 9155303 w 9155303"/>
              <a:gd name="connsiteY2" fmla="*/ 958788 h 2171277"/>
              <a:gd name="connsiteX3" fmla="*/ 213134 w 9155303"/>
              <a:gd name="connsiteY3" fmla="*/ 958786 h 2171277"/>
              <a:gd name="connsiteX4" fmla="*/ 693 w 9155303"/>
              <a:gd name="connsiteY4" fmla="*/ 2171277 h 2171277"/>
              <a:gd name="connsiteX5" fmla="*/ 2426 w 9155303"/>
              <a:gd name="connsiteY5" fmla="*/ 0 h 2171277"/>
              <a:gd name="connsiteX0" fmla="*/ 288 w 9155546"/>
              <a:gd name="connsiteY0" fmla="*/ 8443 h 2171277"/>
              <a:gd name="connsiteX1" fmla="*/ 9155546 w 9155546"/>
              <a:gd name="connsiteY1" fmla="*/ 0 h 2171277"/>
              <a:gd name="connsiteX2" fmla="*/ 9155546 w 9155546"/>
              <a:gd name="connsiteY2" fmla="*/ 958788 h 2171277"/>
              <a:gd name="connsiteX3" fmla="*/ 213377 w 9155546"/>
              <a:gd name="connsiteY3" fmla="*/ 958786 h 2171277"/>
              <a:gd name="connsiteX4" fmla="*/ 936 w 9155546"/>
              <a:gd name="connsiteY4" fmla="*/ 2171277 h 2171277"/>
              <a:gd name="connsiteX5" fmla="*/ 288 w 9155546"/>
              <a:gd name="connsiteY5" fmla="*/ 8443 h 2171277"/>
              <a:gd name="connsiteX0" fmla="*/ 0 w 9155258"/>
              <a:gd name="connsiteY0" fmla="*/ 8443 h 2331649"/>
              <a:gd name="connsiteX1" fmla="*/ 9155258 w 9155258"/>
              <a:gd name="connsiteY1" fmla="*/ 0 h 2331649"/>
              <a:gd name="connsiteX2" fmla="*/ 9155258 w 9155258"/>
              <a:gd name="connsiteY2" fmla="*/ 958788 h 2331649"/>
              <a:gd name="connsiteX3" fmla="*/ 213089 w 9155258"/>
              <a:gd name="connsiteY3" fmla="*/ 958786 h 2331649"/>
              <a:gd name="connsiteX4" fmla="*/ 57799 w 9155258"/>
              <a:gd name="connsiteY4" fmla="*/ 2331649 h 2331649"/>
              <a:gd name="connsiteX5" fmla="*/ 0 w 9155258"/>
              <a:gd name="connsiteY5" fmla="*/ 8443 h 2331649"/>
              <a:gd name="connsiteX0" fmla="*/ 2425 w 9157683"/>
              <a:gd name="connsiteY0" fmla="*/ 8443 h 1994026"/>
              <a:gd name="connsiteX1" fmla="*/ 9157683 w 9157683"/>
              <a:gd name="connsiteY1" fmla="*/ 0 h 1994026"/>
              <a:gd name="connsiteX2" fmla="*/ 9157683 w 9157683"/>
              <a:gd name="connsiteY2" fmla="*/ 958788 h 1994026"/>
              <a:gd name="connsiteX3" fmla="*/ 215514 w 9157683"/>
              <a:gd name="connsiteY3" fmla="*/ 958786 h 1994026"/>
              <a:gd name="connsiteX4" fmla="*/ 693 w 9157683"/>
              <a:gd name="connsiteY4" fmla="*/ 1994026 h 1994026"/>
              <a:gd name="connsiteX5" fmla="*/ 2425 w 9157683"/>
              <a:gd name="connsiteY5" fmla="*/ 8443 h 1994026"/>
              <a:gd name="connsiteX0" fmla="*/ 288 w 9155546"/>
              <a:gd name="connsiteY0" fmla="*/ 8443 h 2019345"/>
              <a:gd name="connsiteX1" fmla="*/ 9155546 w 9155546"/>
              <a:gd name="connsiteY1" fmla="*/ 0 h 2019345"/>
              <a:gd name="connsiteX2" fmla="*/ 9155546 w 9155546"/>
              <a:gd name="connsiteY2" fmla="*/ 958788 h 2019345"/>
              <a:gd name="connsiteX3" fmla="*/ 213377 w 9155546"/>
              <a:gd name="connsiteY3" fmla="*/ 958786 h 2019345"/>
              <a:gd name="connsiteX4" fmla="*/ 937 w 9155546"/>
              <a:gd name="connsiteY4" fmla="*/ 2019345 h 2019345"/>
              <a:gd name="connsiteX5" fmla="*/ 288 w 9155546"/>
              <a:gd name="connsiteY5" fmla="*/ 8443 h 2019345"/>
              <a:gd name="connsiteX0" fmla="*/ 2427 w 9155303"/>
              <a:gd name="connsiteY0" fmla="*/ 0 h 2036224"/>
              <a:gd name="connsiteX1" fmla="*/ 9155303 w 9155303"/>
              <a:gd name="connsiteY1" fmla="*/ 16879 h 2036224"/>
              <a:gd name="connsiteX2" fmla="*/ 9155303 w 9155303"/>
              <a:gd name="connsiteY2" fmla="*/ 975667 h 2036224"/>
              <a:gd name="connsiteX3" fmla="*/ 213134 w 9155303"/>
              <a:gd name="connsiteY3" fmla="*/ 975665 h 2036224"/>
              <a:gd name="connsiteX4" fmla="*/ 694 w 9155303"/>
              <a:gd name="connsiteY4" fmla="*/ 2036224 h 2036224"/>
              <a:gd name="connsiteX5" fmla="*/ 2427 w 9155303"/>
              <a:gd name="connsiteY5" fmla="*/ 0 h 2036224"/>
              <a:gd name="connsiteX0" fmla="*/ 288 w 9153164"/>
              <a:gd name="connsiteY0" fmla="*/ 0 h 1883933"/>
              <a:gd name="connsiteX1" fmla="*/ 9153164 w 9153164"/>
              <a:gd name="connsiteY1" fmla="*/ 16879 h 1883933"/>
              <a:gd name="connsiteX2" fmla="*/ 9153164 w 9153164"/>
              <a:gd name="connsiteY2" fmla="*/ 975667 h 1883933"/>
              <a:gd name="connsiteX3" fmla="*/ 210995 w 9153164"/>
              <a:gd name="connsiteY3" fmla="*/ 975665 h 1883933"/>
              <a:gd name="connsiteX4" fmla="*/ 937 w 9153164"/>
              <a:gd name="connsiteY4" fmla="*/ 1883933 h 1883933"/>
              <a:gd name="connsiteX5" fmla="*/ 288 w 9153164"/>
              <a:gd name="connsiteY5" fmla="*/ 0 h 1883933"/>
              <a:gd name="connsiteX0" fmla="*/ 288 w 9153164"/>
              <a:gd name="connsiteY0" fmla="*/ 0 h 1883933"/>
              <a:gd name="connsiteX1" fmla="*/ 9153164 w 9153164"/>
              <a:gd name="connsiteY1" fmla="*/ 16879 h 1883933"/>
              <a:gd name="connsiteX2" fmla="*/ 9153164 w 9153164"/>
              <a:gd name="connsiteY2" fmla="*/ 975667 h 1883933"/>
              <a:gd name="connsiteX3" fmla="*/ 372920 w 9153164"/>
              <a:gd name="connsiteY3" fmla="*/ 953907 h 1883933"/>
              <a:gd name="connsiteX4" fmla="*/ 937 w 9153164"/>
              <a:gd name="connsiteY4" fmla="*/ 1883933 h 1883933"/>
              <a:gd name="connsiteX5" fmla="*/ 288 w 9153164"/>
              <a:gd name="connsiteY5" fmla="*/ 0 h 1883933"/>
              <a:gd name="connsiteX0" fmla="*/ 288 w 9153164"/>
              <a:gd name="connsiteY0" fmla="*/ 0 h 1789657"/>
              <a:gd name="connsiteX1" fmla="*/ 9153164 w 9153164"/>
              <a:gd name="connsiteY1" fmla="*/ 16879 h 1789657"/>
              <a:gd name="connsiteX2" fmla="*/ 9153164 w 9153164"/>
              <a:gd name="connsiteY2" fmla="*/ 975667 h 1789657"/>
              <a:gd name="connsiteX3" fmla="*/ 372920 w 9153164"/>
              <a:gd name="connsiteY3" fmla="*/ 953907 h 1789657"/>
              <a:gd name="connsiteX4" fmla="*/ 937 w 9153164"/>
              <a:gd name="connsiteY4" fmla="*/ 1789657 h 1789657"/>
              <a:gd name="connsiteX5" fmla="*/ 288 w 9153164"/>
              <a:gd name="connsiteY5" fmla="*/ 0 h 178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3164" h="1789657">
                <a:moveTo>
                  <a:pt x="288" y="0"/>
                </a:moveTo>
                <a:lnTo>
                  <a:pt x="9153164" y="16879"/>
                </a:lnTo>
                <a:lnTo>
                  <a:pt x="9153164" y="975667"/>
                </a:lnTo>
                <a:lnTo>
                  <a:pt x="372920" y="953907"/>
                </a:lnTo>
                <a:lnTo>
                  <a:pt x="937" y="1789657"/>
                </a:lnTo>
                <a:cubicBezTo>
                  <a:pt x="-2022" y="1310263"/>
                  <a:pt x="3247" y="479394"/>
                  <a:pt x="288" y="0"/>
                </a:cubicBez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1" name="Rectangle 5"/>
          <p:cNvSpPr/>
          <p:nvPr userDrawn="1"/>
        </p:nvSpPr>
        <p:spPr>
          <a:xfrm>
            <a:off x="-2382" y="2"/>
            <a:ext cx="9146380" cy="559156"/>
          </a:xfrm>
          <a:custGeom>
            <a:avLst/>
            <a:gdLst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0 w 9152877"/>
              <a:gd name="connsiteY3" fmla="*/ 958788 h 958788"/>
              <a:gd name="connsiteX4" fmla="*/ 0 w 9152877"/>
              <a:gd name="connsiteY4" fmla="*/ 0 h 958788"/>
              <a:gd name="connsiteX0" fmla="*/ 0 w 9152877"/>
              <a:gd name="connsiteY0" fmla="*/ 0 h 958788"/>
              <a:gd name="connsiteX1" fmla="*/ 9152877 w 9152877"/>
              <a:gd name="connsiteY1" fmla="*/ 0 h 958788"/>
              <a:gd name="connsiteX2" fmla="*/ 9152877 w 9152877"/>
              <a:gd name="connsiteY2" fmla="*/ 958788 h 958788"/>
              <a:gd name="connsiteX3" fmla="*/ 239698 w 9152877"/>
              <a:gd name="connsiteY3" fmla="*/ 958788 h 958788"/>
              <a:gd name="connsiteX4" fmla="*/ 0 w 9152877"/>
              <a:gd name="connsiteY4" fmla="*/ 958788 h 958788"/>
              <a:gd name="connsiteX5" fmla="*/ 0 w 9152877"/>
              <a:gd name="connsiteY5" fmla="*/ 0 h 958788"/>
              <a:gd name="connsiteX0" fmla="*/ 0 w 9152877"/>
              <a:gd name="connsiteY0" fmla="*/ 0 h 1438183"/>
              <a:gd name="connsiteX1" fmla="*/ 9152877 w 9152877"/>
              <a:gd name="connsiteY1" fmla="*/ 0 h 1438183"/>
              <a:gd name="connsiteX2" fmla="*/ 9152877 w 9152877"/>
              <a:gd name="connsiteY2" fmla="*/ 958788 h 1438183"/>
              <a:gd name="connsiteX3" fmla="*/ 239698 w 9152877"/>
              <a:gd name="connsiteY3" fmla="*/ 958788 h 1438183"/>
              <a:gd name="connsiteX4" fmla="*/ 8878 w 9152877"/>
              <a:gd name="connsiteY4" fmla="*/ 1438183 h 1438183"/>
              <a:gd name="connsiteX5" fmla="*/ 0 w 9152877"/>
              <a:gd name="connsiteY5" fmla="*/ 0 h 1438183"/>
              <a:gd name="connsiteX0" fmla="*/ 0 w 9152877"/>
              <a:gd name="connsiteY0" fmla="*/ 0 h 2338865"/>
              <a:gd name="connsiteX1" fmla="*/ 9152877 w 9152877"/>
              <a:gd name="connsiteY1" fmla="*/ 0 h 2338865"/>
              <a:gd name="connsiteX2" fmla="*/ 9152877 w 9152877"/>
              <a:gd name="connsiteY2" fmla="*/ 958788 h 2338865"/>
              <a:gd name="connsiteX3" fmla="*/ 239698 w 9152877"/>
              <a:gd name="connsiteY3" fmla="*/ 958788 h 2338865"/>
              <a:gd name="connsiteX4" fmla="*/ 8878 w 9152877"/>
              <a:gd name="connsiteY4" fmla="*/ 2338865 h 2338865"/>
              <a:gd name="connsiteX5" fmla="*/ 0 w 9152877"/>
              <a:gd name="connsiteY5" fmla="*/ 0 h 2338865"/>
              <a:gd name="connsiteX0" fmla="*/ 853 w 9153730"/>
              <a:gd name="connsiteY0" fmla="*/ 0 h 2295284"/>
              <a:gd name="connsiteX1" fmla="*/ 9153730 w 9153730"/>
              <a:gd name="connsiteY1" fmla="*/ 0 h 2295284"/>
              <a:gd name="connsiteX2" fmla="*/ 9153730 w 9153730"/>
              <a:gd name="connsiteY2" fmla="*/ 958788 h 2295284"/>
              <a:gd name="connsiteX3" fmla="*/ 240551 w 9153730"/>
              <a:gd name="connsiteY3" fmla="*/ 958788 h 2295284"/>
              <a:gd name="connsiteX4" fmla="*/ 854 w 9153730"/>
              <a:gd name="connsiteY4" fmla="*/ 2295284 h 2295284"/>
              <a:gd name="connsiteX5" fmla="*/ 853 w 9153730"/>
              <a:gd name="connsiteY5" fmla="*/ 0 h 2295284"/>
              <a:gd name="connsiteX0" fmla="*/ 853 w 9153730"/>
              <a:gd name="connsiteY0" fmla="*/ 0 h 2309812"/>
              <a:gd name="connsiteX1" fmla="*/ 9153730 w 9153730"/>
              <a:gd name="connsiteY1" fmla="*/ 0 h 2309812"/>
              <a:gd name="connsiteX2" fmla="*/ 9153730 w 9153730"/>
              <a:gd name="connsiteY2" fmla="*/ 958788 h 2309812"/>
              <a:gd name="connsiteX3" fmla="*/ 240551 w 9153730"/>
              <a:gd name="connsiteY3" fmla="*/ 958788 h 2309812"/>
              <a:gd name="connsiteX4" fmla="*/ 854 w 9153730"/>
              <a:gd name="connsiteY4" fmla="*/ 2309812 h 2309812"/>
              <a:gd name="connsiteX5" fmla="*/ 853 w 9153730"/>
              <a:gd name="connsiteY5" fmla="*/ 0 h 2309812"/>
              <a:gd name="connsiteX0" fmla="*/ 0 w 9152877"/>
              <a:gd name="connsiteY0" fmla="*/ 0 h 2338866"/>
              <a:gd name="connsiteX1" fmla="*/ 9152877 w 9152877"/>
              <a:gd name="connsiteY1" fmla="*/ 0 h 2338866"/>
              <a:gd name="connsiteX2" fmla="*/ 9152877 w 9152877"/>
              <a:gd name="connsiteY2" fmla="*/ 958788 h 2338866"/>
              <a:gd name="connsiteX3" fmla="*/ 239698 w 9152877"/>
              <a:gd name="connsiteY3" fmla="*/ 958788 h 2338866"/>
              <a:gd name="connsiteX4" fmla="*/ 26634 w 9152877"/>
              <a:gd name="connsiteY4" fmla="*/ 2338866 h 2338866"/>
              <a:gd name="connsiteX5" fmla="*/ 0 w 9152877"/>
              <a:gd name="connsiteY5" fmla="*/ 0 h 2338866"/>
              <a:gd name="connsiteX0" fmla="*/ 853 w 9153730"/>
              <a:gd name="connsiteY0" fmla="*/ 0 h 2280757"/>
              <a:gd name="connsiteX1" fmla="*/ 9153730 w 9153730"/>
              <a:gd name="connsiteY1" fmla="*/ 0 h 2280757"/>
              <a:gd name="connsiteX2" fmla="*/ 9153730 w 9153730"/>
              <a:gd name="connsiteY2" fmla="*/ 958788 h 2280757"/>
              <a:gd name="connsiteX3" fmla="*/ 240551 w 9153730"/>
              <a:gd name="connsiteY3" fmla="*/ 958788 h 2280757"/>
              <a:gd name="connsiteX4" fmla="*/ 854 w 9153730"/>
              <a:gd name="connsiteY4" fmla="*/ 2280757 h 2280757"/>
              <a:gd name="connsiteX5" fmla="*/ 853 w 9153730"/>
              <a:gd name="connsiteY5" fmla="*/ 0 h 2280757"/>
              <a:gd name="connsiteX0" fmla="*/ 0 w 9152877"/>
              <a:gd name="connsiteY0" fmla="*/ 0 h 2284653"/>
              <a:gd name="connsiteX1" fmla="*/ 9152877 w 9152877"/>
              <a:gd name="connsiteY1" fmla="*/ 0 h 2284653"/>
              <a:gd name="connsiteX2" fmla="*/ 9152877 w 9152877"/>
              <a:gd name="connsiteY2" fmla="*/ 958788 h 2284653"/>
              <a:gd name="connsiteX3" fmla="*/ 239698 w 9152877"/>
              <a:gd name="connsiteY3" fmla="*/ 958788 h 2284653"/>
              <a:gd name="connsiteX4" fmla="*/ 11907 w 9152877"/>
              <a:gd name="connsiteY4" fmla="*/ 2284653 h 2284653"/>
              <a:gd name="connsiteX5" fmla="*/ 0 w 9152877"/>
              <a:gd name="connsiteY5" fmla="*/ 0 h 2284653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39698 w 9152877"/>
              <a:gd name="connsiteY3" fmla="*/ 958788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0 w 9152877"/>
              <a:gd name="connsiteY0" fmla="*/ 0 h 2265170"/>
              <a:gd name="connsiteX1" fmla="*/ 9152877 w 9152877"/>
              <a:gd name="connsiteY1" fmla="*/ 0 h 2265170"/>
              <a:gd name="connsiteX2" fmla="*/ 9152877 w 9152877"/>
              <a:gd name="connsiteY2" fmla="*/ 958788 h 2265170"/>
              <a:gd name="connsiteX3" fmla="*/ 201598 w 9152877"/>
              <a:gd name="connsiteY3" fmla="*/ 979685 h 2265170"/>
              <a:gd name="connsiteX4" fmla="*/ 7145 w 9152877"/>
              <a:gd name="connsiteY4" fmla="*/ 2265170 h 2265170"/>
              <a:gd name="connsiteX5" fmla="*/ 0 w 9152877"/>
              <a:gd name="connsiteY5" fmla="*/ 0 h 2265170"/>
              <a:gd name="connsiteX0" fmla="*/ 3029 w 9146381"/>
              <a:gd name="connsiteY0" fmla="*/ 0 h 2265170"/>
              <a:gd name="connsiteX1" fmla="*/ 9146381 w 9146381"/>
              <a:gd name="connsiteY1" fmla="*/ 0 h 2265170"/>
              <a:gd name="connsiteX2" fmla="*/ 9146381 w 9146381"/>
              <a:gd name="connsiteY2" fmla="*/ 958788 h 2265170"/>
              <a:gd name="connsiteX3" fmla="*/ 195102 w 9146381"/>
              <a:gd name="connsiteY3" fmla="*/ 979685 h 2265170"/>
              <a:gd name="connsiteX4" fmla="*/ 649 w 9146381"/>
              <a:gd name="connsiteY4" fmla="*/ 2265170 h 2265170"/>
              <a:gd name="connsiteX5" fmla="*/ 3029 w 9146381"/>
              <a:gd name="connsiteY5" fmla="*/ 0 h 2265170"/>
              <a:gd name="connsiteX0" fmla="*/ 3029 w 9146381"/>
              <a:gd name="connsiteY0" fmla="*/ 0 h 2265170"/>
              <a:gd name="connsiteX1" fmla="*/ 9146381 w 9146381"/>
              <a:gd name="connsiteY1" fmla="*/ 0 h 2265170"/>
              <a:gd name="connsiteX2" fmla="*/ 9146381 w 9146381"/>
              <a:gd name="connsiteY2" fmla="*/ 958788 h 2265170"/>
              <a:gd name="connsiteX3" fmla="*/ 161765 w 9146381"/>
              <a:gd name="connsiteY3" fmla="*/ 1000582 h 2265170"/>
              <a:gd name="connsiteX4" fmla="*/ 649 w 9146381"/>
              <a:gd name="connsiteY4" fmla="*/ 2265170 h 2265170"/>
              <a:gd name="connsiteX5" fmla="*/ 3029 w 9146381"/>
              <a:gd name="connsiteY5" fmla="*/ 0 h 2265170"/>
              <a:gd name="connsiteX0" fmla="*/ 853 w 9144205"/>
              <a:gd name="connsiteY0" fmla="*/ 0 h 2474118"/>
              <a:gd name="connsiteX1" fmla="*/ 9144205 w 9144205"/>
              <a:gd name="connsiteY1" fmla="*/ 0 h 2474118"/>
              <a:gd name="connsiteX2" fmla="*/ 9144205 w 9144205"/>
              <a:gd name="connsiteY2" fmla="*/ 958788 h 2474118"/>
              <a:gd name="connsiteX3" fmla="*/ 159589 w 9144205"/>
              <a:gd name="connsiteY3" fmla="*/ 1000582 h 2474118"/>
              <a:gd name="connsiteX4" fmla="*/ 855 w 9144205"/>
              <a:gd name="connsiteY4" fmla="*/ 2474118 h 2474118"/>
              <a:gd name="connsiteX5" fmla="*/ 853 w 9144205"/>
              <a:gd name="connsiteY5" fmla="*/ 0 h 2474118"/>
              <a:gd name="connsiteX0" fmla="*/ 3028 w 9146380"/>
              <a:gd name="connsiteY0" fmla="*/ 0 h 2453221"/>
              <a:gd name="connsiteX1" fmla="*/ 9146380 w 9146380"/>
              <a:gd name="connsiteY1" fmla="*/ 0 h 2453221"/>
              <a:gd name="connsiteX2" fmla="*/ 9146380 w 9146380"/>
              <a:gd name="connsiteY2" fmla="*/ 958788 h 2453221"/>
              <a:gd name="connsiteX3" fmla="*/ 161764 w 9146380"/>
              <a:gd name="connsiteY3" fmla="*/ 1000582 h 2453221"/>
              <a:gd name="connsiteX4" fmla="*/ 648 w 9146380"/>
              <a:gd name="connsiteY4" fmla="*/ 2453221 h 2453221"/>
              <a:gd name="connsiteX5" fmla="*/ 3028 w 9146380"/>
              <a:gd name="connsiteY5" fmla="*/ 0 h 2453221"/>
              <a:gd name="connsiteX0" fmla="*/ 3028 w 9146380"/>
              <a:gd name="connsiteY0" fmla="*/ 0 h 2453221"/>
              <a:gd name="connsiteX1" fmla="*/ 9146380 w 9146380"/>
              <a:gd name="connsiteY1" fmla="*/ 0 h 2453221"/>
              <a:gd name="connsiteX2" fmla="*/ 9146380 w 9146380"/>
              <a:gd name="connsiteY2" fmla="*/ 958788 h 2453221"/>
              <a:gd name="connsiteX3" fmla="*/ 368933 w 9146380"/>
              <a:gd name="connsiteY3" fmla="*/ 1000582 h 2453221"/>
              <a:gd name="connsiteX4" fmla="*/ 648 w 9146380"/>
              <a:gd name="connsiteY4" fmla="*/ 2453221 h 2453221"/>
              <a:gd name="connsiteX5" fmla="*/ 3028 w 9146380"/>
              <a:gd name="connsiteY5" fmla="*/ 0 h 2453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380" h="2453221">
                <a:moveTo>
                  <a:pt x="3028" y="0"/>
                </a:moveTo>
                <a:lnTo>
                  <a:pt x="9146380" y="0"/>
                </a:lnTo>
                <a:lnTo>
                  <a:pt x="9146380" y="958788"/>
                </a:lnTo>
                <a:lnTo>
                  <a:pt x="368933" y="1000582"/>
                </a:lnTo>
                <a:lnTo>
                  <a:pt x="648" y="2453221"/>
                </a:lnTo>
                <a:cubicBezTo>
                  <a:pt x="-2311" y="1973827"/>
                  <a:pt x="5987" y="479394"/>
                  <a:pt x="3028" y="0"/>
                </a:cubicBezTo>
                <a:close/>
              </a:path>
            </a:pathLst>
          </a:custGeom>
          <a:solidFill>
            <a:srgbClr val="EDB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12" name="Picture 2" descr="S:\LOGOS\KAI\png\KAI_2006_logo_wht_text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524" y="6441022"/>
            <a:ext cx="2501001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Slide Number Placeholder 6"/>
          <p:cNvSpPr txBox="1">
            <a:spLocks/>
          </p:cNvSpPr>
          <p:nvPr userDrawn="1"/>
        </p:nvSpPr>
        <p:spPr>
          <a:xfrm>
            <a:off x="482600" y="6402329"/>
            <a:ext cx="835152" cy="38287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CC32ED-9702-4029-BF23-9B24F77A1D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530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">
              <a:schemeClr val="tx1">
                <a:lumMod val="95000"/>
              </a:schemeClr>
            </a:gs>
            <a:gs pos="70000">
              <a:schemeClr val="tx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04546"/>
            <a:ext cx="8229600" cy="1113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2915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bg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104" y="609600"/>
            <a:ext cx="7601712" cy="2532888"/>
          </a:xfrm>
        </p:spPr>
        <p:txBody>
          <a:bodyPr/>
          <a:lstStyle/>
          <a:p>
            <a:r>
              <a:rPr lang="en-US" dirty="0" smtClean="0"/>
              <a:t>NCHRP Project 03-100: Evaluating the Performance of Corridors with Roundabouts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2104" y="3048000"/>
            <a:ext cx="6830568" cy="2642586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514600"/>
            <a:ext cx="4724400" cy="31496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 rot="16200000">
            <a:off x="8026042" y="4710064"/>
            <a:ext cx="15985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Photo: Lee Rodegerdts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18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 Jolla Boulevard, San Diego, California</a:t>
            </a:r>
            <a:br>
              <a:rPr lang="en-US" dirty="0" smtClean="0"/>
            </a:br>
            <a:r>
              <a:rPr lang="en-US" dirty="0" smtClean="0"/>
              <a:t>(pilot study site)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6200000">
            <a:off x="2201265" y="234920"/>
            <a:ext cx="4741471" cy="7010398"/>
          </a:xfrm>
          <a:prstGeom prst="rect">
            <a:avLst/>
          </a:prstGeom>
          <a:ln>
            <a:noFill/>
          </a:ln>
          <a:effectLst>
            <a:softEdge rad="63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 rot="16200000">
            <a:off x="7398232" y="5155600"/>
            <a:ext cx="16349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Image: © Google Maps</a:t>
            </a:r>
            <a:endParaRPr lang="en-US" sz="12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699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Time-Space Trajectory</a:t>
            </a:r>
            <a:br>
              <a:rPr lang="en-US" dirty="0" smtClean="0"/>
            </a:br>
            <a:r>
              <a:rPr lang="en-US" dirty="0" smtClean="0"/>
              <a:t>(La Jolla Boulevard SB, San Diego, CA)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586" y="1371420"/>
            <a:ext cx="6648828" cy="47245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9795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Speed Profile for Urban Corridor</a:t>
            </a:r>
            <a:br>
              <a:rPr lang="en-US" dirty="0" smtClean="0"/>
            </a:br>
            <a:r>
              <a:rPr lang="en-US" dirty="0" smtClean="0"/>
              <a:t>(La Jolla Boulevard SB, San Diego, CA)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1" y="1338251"/>
            <a:ext cx="6781799" cy="47711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4007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SR 539, Whatcom County, Washington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4041709" y="1521732"/>
            <a:ext cx="2545648" cy="666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2251349" y="-727349"/>
            <a:ext cx="2611206" cy="6656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6" name="TextBox 5"/>
          <p:cNvSpPr txBox="1"/>
          <p:nvPr/>
        </p:nvSpPr>
        <p:spPr>
          <a:xfrm rot="16200000">
            <a:off x="7968899" y="5171923"/>
            <a:ext cx="16349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Image: © Google Maps</a:t>
            </a:r>
            <a:endParaRPr lang="en-US" sz="12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664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Speed Profile for Rural Corridor</a:t>
            </a:r>
            <a:br>
              <a:rPr lang="en-US" dirty="0" smtClean="0"/>
            </a:br>
            <a:r>
              <a:rPr lang="en-US" dirty="0" smtClean="0"/>
              <a:t>(SR 539 NB, Whatcom County, WA)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85900" y="1341000"/>
            <a:ext cx="6172200" cy="47687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759026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SR 67, Malta, New York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24"/>
          <a:stretch/>
        </p:blipFill>
        <p:spPr bwMode="auto">
          <a:xfrm>
            <a:off x="262027" y="1444739"/>
            <a:ext cx="8619946" cy="4609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 rot="16200000">
            <a:off x="8188033" y="5098568"/>
            <a:ext cx="16349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Image: © Google Maps</a:t>
            </a:r>
            <a:endParaRPr lang="en-US" sz="12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6114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Speed Profile through Interchange</a:t>
            </a:r>
            <a:br>
              <a:rPr lang="en-US" dirty="0" smtClean="0"/>
            </a:br>
            <a:r>
              <a:rPr lang="en-US" dirty="0" smtClean="0"/>
              <a:t>(SR 67 EB, Malta, NY)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95400" y="1350002"/>
            <a:ext cx="6400800" cy="4763144"/>
          </a:xfrm>
          <a:prstGeom prst="rect">
            <a:avLst/>
          </a:prstGeom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421585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Corridor Owner/Operator Interviews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Wide variety of experiences leading to development of corridors</a:t>
            </a:r>
          </a:p>
          <a:p>
            <a:r>
              <a:rPr lang="en-US" dirty="0" smtClean="0"/>
              <a:t>Reinforces motivation of Corridor Comparison Document to evaluate corridors on case-by-case basis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4615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Corridor Owner/Operators – Lessons Learned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Once several roundabouts built on a corridor, more are likely</a:t>
            </a:r>
          </a:p>
          <a:p>
            <a:pPr lvl="1"/>
            <a:r>
              <a:rPr lang="en-US" dirty="0"/>
              <a:t>Increased acceptance of roundabouts</a:t>
            </a:r>
          </a:p>
          <a:p>
            <a:pPr lvl="1"/>
            <a:r>
              <a:rPr lang="en-US" dirty="0"/>
              <a:t>Concerns about signal queue spillback</a:t>
            </a:r>
          </a:p>
          <a:p>
            <a:pPr lvl="1"/>
            <a:r>
              <a:rPr lang="en-US" dirty="0"/>
              <a:t>Access management</a:t>
            </a:r>
          </a:p>
          <a:p>
            <a:pPr lvl="1"/>
            <a:r>
              <a:rPr lang="en-US" dirty="0"/>
              <a:t>Consistency within </a:t>
            </a:r>
            <a:r>
              <a:rPr lang="en-US" dirty="0" smtClean="0"/>
              <a:t>corridor</a:t>
            </a:r>
          </a:p>
          <a:p>
            <a:r>
              <a:rPr lang="en-US" dirty="0" smtClean="0"/>
              <a:t>Traffic analysis typically analyzed roundabouts in isolation</a:t>
            </a:r>
          </a:p>
          <a:p>
            <a:r>
              <a:rPr lang="en-US" dirty="0" smtClean="0"/>
              <a:t>Agency champion is key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0627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predictive tools for estimating operational performance of roundabout corridors</a:t>
            </a:r>
          </a:p>
          <a:p>
            <a:r>
              <a:rPr lang="en-US" dirty="0" smtClean="0"/>
              <a:t>Created for for incorporation into HCM Chapters 17 (Urban Streets) and 21 (Roundabouts) or their supplements to enable signals-versus-roundabouts predictive comparisons</a:t>
            </a:r>
          </a:p>
          <a:p>
            <a:r>
              <a:rPr lang="en-US" dirty="0" smtClean="0"/>
              <a:t>Initial briefings provided to HCQS subcommittees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487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Kittelson &amp; Associates, Inc.</a:t>
            </a:r>
          </a:p>
          <a:p>
            <a:pPr lvl="1"/>
            <a:r>
              <a:rPr lang="en-US" dirty="0"/>
              <a:t>Lee </a:t>
            </a:r>
            <a:r>
              <a:rPr lang="en-US" dirty="0" smtClean="0"/>
              <a:t>Rodegerdts - Principal </a:t>
            </a:r>
            <a:r>
              <a:rPr lang="en-US" dirty="0"/>
              <a:t>Investigator</a:t>
            </a:r>
          </a:p>
          <a:p>
            <a:pPr lvl="1"/>
            <a:r>
              <a:rPr lang="en-US" dirty="0"/>
              <a:t>Brian Ray, Pete Jenior, Zachary Bugg</a:t>
            </a:r>
          </a:p>
          <a:p>
            <a:r>
              <a:rPr lang="en-US" dirty="0" smtClean="0"/>
              <a:t>Institute for Transportation Research &amp; Education </a:t>
            </a:r>
            <a:r>
              <a:rPr lang="en-US" dirty="0"/>
              <a:t>(North Carolina State University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Bastian Schroeder</a:t>
            </a:r>
            <a:endParaRPr lang="en-US" dirty="0"/>
          </a:p>
          <a:p>
            <a:r>
              <a:rPr lang="en-US" dirty="0" smtClean="0"/>
              <a:t>Texas Transportation Institute (Texas A&amp;M University)</a:t>
            </a:r>
          </a:p>
          <a:p>
            <a:pPr lvl="1"/>
            <a:r>
              <a:rPr lang="en-US" dirty="0" smtClean="0"/>
              <a:t>Marcus Brewer</a:t>
            </a:r>
          </a:p>
          <a:p>
            <a:r>
              <a:rPr lang="en-US" dirty="0" smtClean="0"/>
              <a:t>Write Rhetoric</a:t>
            </a:r>
          </a:p>
          <a:p>
            <a:pPr lvl="1"/>
            <a:r>
              <a:rPr lang="en-US" dirty="0" smtClean="0"/>
              <a:t>Danica Rhoades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5470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Framework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402409"/>
            <a:ext cx="6172200" cy="4690110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</p:pic>
    </p:spTree>
    <p:extLst>
      <p:ext uri="{BB962C8B-B14F-4D97-AF65-F5344CB8AC3E}">
        <p14:creationId xmlns:p14="http://schemas.microsoft.com/office/powerpoint/2010/main" val="28982157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Framework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01" y="0"/>
            <a:ext cx="3945699" cy="6858000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482600" y="1506962"/>
            <a:ext cx="4622800" cy="463569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bg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New models developed by this project:</a:t>
            </a:r>
          </a:p>
          <a:p>
            <a:pPr lvl="1"/>
            <a:r>
              <a:rPr lang="en-US" dirty="0" smtClean="0"/>
              <a:t>Free-flow speed (Step B)</a:t>
            </a:r>
          </a:p>
          <a:p>
            <a:pPr lvl="1"/>
            <a:r>
              <a:rPr lang="en-US" dirty="0" smtClean="0"/>
              <a:t>Roundabout Influence Area Length (Step C)</a:t>
            </a:r>
          </a:p>
          <a:p>
            <a:pPr lvl="1"/>
            <a:r>
              <a:rPr lang="en-US" dirty="0" smtClean="0"/>
              <a:t>Geometric Delay (Step H)</a:t>
            </a:r>
          </a:p>
          <a:p>
            <a:pPr lvl="1"/>
            <a:r>
              <a:rPr lang="en-US" dirty="0" smtClean="0"/>
              <a:t>Impeded Delay (Step I) – analogous to control delay</a:t>
            </a:r>
          </a:p>
          <a:p>
            <a:r>
              <a:rPr lang="en-US" dirty="0" smtClean="0"/>
              <a:t>Fits into existing Urban Streets Procedure</a:t>
            </a:r>
          </a:p>
        </p:txBody>
      </p:sp>
    </p:spTree>
    <p:extLst>
      <p:ext uri="{BB962C8B-B14F-4D97-AF65-F5344CB8AC3E}">
        <p14:creationId xmlns:p14="http://schemas.microsoft.com/office/powerpoint/2010/main" val="1352752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Segment and Sub-Segment Definitions</a:t>
            </a:r>
            <a:endParaRPr lang="en-US" dirty="0"/>
          </a:p>
        </p:txBody>
      </p:sp>
      <p:pic>
        <p:nvPicPr>
          <p:cNvPr id="3" name="Picture 2" descr="H:\projfile\11334 - NCHRP 3-100 Roundabout Corridor Perform\dwgs\figs\cdrfiles\exhibit_0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8143240" cy="49510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99449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Free-Flow Speed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35000" y="1659362"/>
            <a:ext cx="8134620" cy="4635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"/>
          <a:stretch/>
        </p:blipFill>
        <p:spPr>
          <a:xfrm>
            <a:off x="635000" y="1600200"/>
            <a:ext cx="7695211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1835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Roundabout Influence Area Length Models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9" r="7538" b="69940"/>
          <a:stretch/>
        </p:blipFill>
        <p:spPr>
          <a:xfrm>
            <a:off x="533399" y="1524000"/>
            <a:ext cx="6902667" cy="2438400"/>
          </a:xfrm>
        </p:spPr>
      </p:pic>
    </p:spTree>
    <p:extLst>
      <p:ext uri="{BB962C8B-B14F-4D97-AF65-F5344CB8AC3E}">
        <p14:creationId xmlns:p14="http://schemas.microsoft.com/office/powerpoint/2010/main" val="18390918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Delay Models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96" r="20362" b="38096"/>
          <a:stretch/>
        </p:blipFill>
        <p:spPr>
          <a:xfrm>
            <a:off x="457201" y="1524000"/>
            <a:ext cx="5867394" cy="2514600"/>
          </a:xfrm>
        </p:spPr>
      </p:pic>
    </p:spTree>
    <p:extLst>
      <p:ext uri="{BB962C8B-B14F-4D97-AF65-F5344CB8AC3E}">
        <p14:creationId xmlns:p14="http://schemas.microsoft.com/office/powerpoint/2010/main" val="37162805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Impeded Delay Models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57" r="7905"/>
          <a:stretch/>
        </p:blipFill>
        <p:spPr>
          <a:xfrm>
            <a:off x="533400" y="1600200"/>
            <a:ext cx="6725936" cy="2819400"/>
          </a:xfrm>
        </p:spPr>
      </p:pic>
    </p:spTree>
    <p:extLst>
      <p:ext uri="{BB962C8B-B14F-4D97-AF65-F5344CB8AC3E}">
        <p14:creationId xmlns:p14="http://schemas.microsoft.com/office/powerpoint/2010/main" val="35753088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Operations Comparisons with “Equivalent Signalized Corridors”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High-level comparison to suggest trends if any</a:t>
            </a:r>
          </a:p>
          <a:p>
            <a:r>
              <a:rPr lang="en-US" dirty="0" smtClean="0"/>
              <a:t>“Equivalent” signalized corridors developed for each roundabout corridor</a:t>
            </a:r>
          </a:p>
          <a:p>
            <a:r>
              <a:rPr lang="en-US" dirty="0" smtClean="0"/>
              <a:t>Estimate travel time (TT) performance using HCM-based and simple simulation-based analysis</a:t>
            </a:r>
          </a:p>
          <a:p>
            <a:r>
              <a:rPr lang="en-US" dirty="0" smtClean="0"/>
              <a:t>Compare estimated TT to field-measured roundabout performance </a:t>
            </a:r>
          </a:p>
        </p:txBody>
      </p:sp>
    </p:spTree>
    <p:extLst>
      <p:ext uri="{BB962C8B-B14F-4D97-AF65-F5344CB8AC3E}">
        <p14:creationId xmlns:p14="http://schemas.microsoft.com/office/powerpoint/2010/main" val="6523095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Operations Comparisons with “Equivalent Signalized Corridors”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Neither control option consistently results in reduced travel time or delay for through routes</a:t>
            </a:r>
          </a:p>
          <a:p>
            <a:r>
              <a:rPr lang="en-US" dirty="0" smtClean="0"/>
              <a:t>Site-specific evaluation is key</a:t>
            </a:r>
          </a:p>
          <a:p>
            <a:r>
              <a:rPr lang="en-US" dirty="0" smtClean="0"/>
              <a:t>Roundabouts tends to improve travel time for routes with a left turn onto or off a corridor</a:t>
            </a:r>
          </a:p>
          <a:p>
            <a:r>
              <a:rPr lang="en-US" dirty="0" smtClean="0"/>
              <a:t>Roundabouts are more likely to improve travel time with irregular intersection spacing</a:t>
            </a:r>
          </a:p>
        </p:txBody>
      </p:sp>
    </p:spTree>
    <p:extLst>
      <p:ext uri="{BB962C8B-B14F-4D97-AF65-F5344CB8AC3E}">
        <p14:creationId xmlns:p14="http://schemas.microsoft.com/office/powerpoint/2010/main" val="41221120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Corridor Comparison Document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Chapter 1: Introduction</a:t>
            </a:r>
          </a:p>
          <a:p>
            <a:r>
              <a:rPr lang="en-US" dirty="0" smtClean="0"/>
              <a:t>Chapter 2: Users of Arterials</a:t>
            </a:r>
          </a:p>
          <a:p>
            <a:r>
              <a:rPr lang="en-US" dirty="0" smtClean="0"/>
              <a:t>Chapter 3: Project Planning Process</a:t>
            </a:r>
          </a:p>
          <a:p>
            <a:pPr lvl="1"/>
            <a:r>
              <a:rPr lang="en-US" dirty="0" smtClean="0"/>
              <a:t>3.1 Project Initiation (incl. understanding of context)</a:t>
            </a:r>
          </a:p>
          <a:p>
            <a:pPr lvl="1"/>
            <a:r>
              <a:rPr lang="en-US" dirty="0" smtClean="0"/>
              <a:t>3.2 Concept Development</a:t>
            </a:r>
          </a:p>
          <a:p>
            <a:pPr lvl="1"/>
            <a:r>
              <a:rPr lang="en-US" dirty="0" smtClean="0"/>
              <a:t>3.3 Alternatives Analysis</a:t>
            </a:r>
          </a:p>
          <a:p>
            <a:r>
              <a:rPr lang="en-US" dirty="0" smtClean="0"/>
              <a:t>Chapter 4: Performance Measures</a:t>
            </a:r>
          </a:p>
          <a:p>
            <a:r>
              <a:rPr lang="en-US" dirty="0" smtClean="0"/>
              <a:t>Chapter 5: Example Applications</a:t>
            </a:r>
          </a:p>
        </p:txBody>
      </p:sp>
    </p:spTree>
    <p:extLst>
      <p:ext uri="{BB962C8B-B14F-4D97-AF65-F5344CB8AC3E}">
        <p14:creationId xmlns:p14="http://schemas.microsoft.com/office/powerpoint/2010/main" val="1123809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Panel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Phil Demosthenes, consultant (chair)</a:t>
            </a:r>
          </a:p>
          <a:p>
            <a:r>
              <a:rPr lang="en-US" dirty="0" smtClean="0"/>
              <a:t>Stephen Bass, Kansas DOT</a:t>
            </a:r>
          </a:p>
          <a:p>
            <a:r>
              <a:rPr lang="en-US" dirty="0" smtClean="0"/>
              <a:t>Wylie </a:t>
            </a:r>
            <a:r>
              <a:rPr lang="en-US" dirty="0" err="1" smtClean="0"/>
              <a:t>Bearup</a:t>
            </a:r>
            <a:r>
              <a:rPr lang="en-US" dirty="0" smtClean="0"/>
              <a:t>, City of Phoenix, AZ</a:t>
            </a:r>
          </a:p>
          <a:p>
            <a:r>
              <a:rPr lang="en-US" dirty="0" smtClean="0"/>
              <a:t>Sarah Bowman, Walkable Communities, Inc.</a:t>
            </a:r>
          </a:p>
          <a:p>
            <a:r>
              <a:rPr lang="en-US" dirty="0" smtClean="0"/>
              <a:t>Robert Fenton, Ohio State University</a:t>
            </a:r>
          </a:p>
          <a:p>
            <a:r>
              <a:rPr lang="en-US" dirty="0" err="1" smtClean="0"/>
              <a:t>Theron</a:t>
            </a:r>
            <a:r>
              <a:rPr lang="en-US" dirty="0" smtClean="0"/>
              <a:t> </a:t>
            </a:r>
            <a:r>
              <a:rPr lang="en-US" dirty="0" err="1" smtClean="0"/>
              <a:t>Knause</a:t>
            </a:r>
            <a:r>
              <a:rPr lang="en-US" dirty="0" smtClean="0"/>
              <a:t>, Virginia DOT</a:t>
            </a:r>
          </a:p>
          <a:p>
            <a:r>
              <a:rPr lang="en-US" dirty="0" smtClean="0"/>
              <a:t>Mark </a:t>
            </a:r>
            <a:r>
              <a:rPr lang="en-US" dirty="0" err="1" smtClean="0"/>
              <a:t>Lenters</a:t>
            </a:r>
            <a:r>
              <a:rPr lang="en-US" dirty="0" smtClean="0"/>
              <a:t>, </a:t>
            </a:r>
            <a:r>
              <a:rPr lang="en-US" dirty="0" err="1" smtClean="0"/>
              <a:t>Ourston</a:t>
            </a:r>
            <a:r>
              <a:rPr lang="en-US" dirty="0" smtClean="0"/>
              <a:t> Roundabout Engineering, Inc.</a:t>
            </a:r>
          </a:p>
          <a:p>
            <a:r>
              <a:rPr lang="en-US" dirty="0" err="1" smtClean="0"/>
              <a:t>Avijit</a:t>
            </a:r>
            <a:r>
              <a:rPr lang="en-US" dirty="0" smtClean="0"/>
              <a:t> </a:t>
            </a:r>
            <a:r>
              <a:rPr lang="en-US" dirty="0" err="1" smtClean="0"/>
              <a:t>Maji</a:t>
            </a:r>
            <a:r>
              <a:rPr lang="en-US" dirty="0" smtClean="0"/>
              <a:t>, Maryland State Highway Administration</a:t>
            </a:r>
          </a:p>
          <a:p>
            <a:r>
              <a:rPr lang="en-US" dirty="0" smtClean="0"/>
              <a:t>Dina </a:t>
            </a:r>
            <a:r>
              <a:rPr lang="en-US" dirty="0" err="1" smtClean="0"/>
              <a:t>Swires</a:t>
            </a:r>
            <a:r>
              <a:rPr lang="en-US" dirty="0" smtClean="0"/>
              <a:t>, Washington State DOT</a:t>
            </a:r>
          </a:p>
          <a:p>
            <a:r>
              <a:rPr lang="en-US" dirty="0" smtClean="0"/>
              <a:t>Rich Cunard, TRB</a:t>
            </a:r>
          </a:p>
          <a:p>
            <a:r>
              <a:rPr lang="en-US" dirty="0" smtClean="0"/>
              <a:t>Hillary </a:t>
            </a:r>
            <a:r>
              <a:rPr lang="en-US" dirty="0" err="1" smtClean="0"/>
              <a:t>Isebrands</a:t>
            </a:r>
            <a:r>
              <a:rPr lang="en-US" dirty="0" smtClean="0"/>
              <a:t>, FHWA</a:t>
            </a:r>
          </a:p>
          <a:p>
            <a:endParaRPr lang="en-US" dirty="0" smtClean="0"/>
          </a:p>
          <a:p>
            <a:r>
              <a:rPr lang="en-US" dirty="0" smtClean="0"/>
              <a:t>Lori </a:t>
            </a:r>
            <a:r>
              <a:rPr lang="en-US" dirty="0" err="1" smtClean="0"/>
              <a:t>Sundstrom</a:t>
            </a:r>
            <a:r>
              <a:rPr lang="en-US" dirty="0" smtClean="0"/>
              <a:t>, NCHRP Program Officer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4156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Understanding of</a:t>
            </a:r>
            <a:br>
              <a:rPr lang="en-US" dirty="0" smtClean="0"/>
            </a:br>
            <a:r>
              <a:rPr lang="en-US" dirty="0" smtClean="0"/>
              <a:t>Context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506962"/>
            <a:ext cx="3556000" cy="4635691"/>
          </a:xfrm>
        </p:spPr>
        <p:txBody>
          <a:bodyPr/>
          <a:lstStyle/>
          <a:p>
            <a:r>
              <a:rPr lang="en-US" dirty="0" smtClean="0"/>
              <a:t>Select performance metrics that are important for the corridor being studied</a:t>
            </a:r>
          </a:p>
          <a:p>
            <a:r>
              <a:rPr lang="en-US" dirty="0" smtClean="0"/>
              <a:t>Develop and evaluate reasonable alternatives</a:t>
            </a:r>
          </a:p>
        </p:txBody>
      </p:sp>
      <p:pic>
        <p:nvPicPr>
          <p:cNvPr id="4" name="Picture 3" descr="H:\projfile\11334 - NCHRP 3-100 Roundabout Corridor Perform\dwgs\figs\cdrfiles\exhibit_01.jp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91000" y="381000"/>
            <a:ext cx="4572000" cy="5986476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</p:pic>
    </p:spTree>
    <p:extLst>
      <p:ext uri="{BB962C8B-B14F-4D97-AF65-F5344CB8AC3E}">
        <p14:creationId xmlns:p14="http://schemas.microsoft.com/office/powerpoint/2010/main" val="35377582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Potential Performance</a:t>
            </a:r>
            <a:br>
              <a:rPr lang="en-US" dirty="0" smtClean="0"/>
            </a:br>
            <a:r>
              <a:rPr lang="en-US" dirty="0" smtClean="0"/>
              <a:t>Measures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82600" y="1506962"/>
            <a:ext cx="4067310" cy="4635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Categories:</a:t>
            </a:r>
          </a:p>
          <a:p>
            <a:pPr lvl="1"/>
            <a:r>
              <a:rPr lang="en-US" dirty="0" smtClean="0"/>
              <a:t>Quality of Service</a:t>
            </a:r>
          </a:p>
          <a:p>
            <a:pPr lvl="1"/>
            <a:r>
              <a:rPr lang="en-US" dirty="0" smtClean="0"/>
              <a:t>Safety</a:t>
            </a:r>
          </a:p>
          <a:p>
            <a:pPr lvl="1"/>
            <a:r>
              <a:rPr lang="en-US" dirty="0" smtClean="0"/>
              <a:t>Environmental</a:t>
            </a:r>
          </a:p>
          <a:p>
            <a:pPr lvl="1"/>
            <a:r>
              <a:rPr lang="en-US" dirty="0" smtClean="0"/>
              <a:t>Costs</a:t>
            </a:r>
          </a:p>
          <a:p>
            <a:pPr lvl="1"/>
            <a:r>
              <a:rPr lang="en-US" dirty="0" smtClean="0"/>
              <a:t>Community Values</a:t>
            </a:r>
          </a:p>
          <a:p>
            <a:pPr lvl="1"/>
            <a:r>
              <a:rPr lang="en-US" dirty="0" smtClean="0"/>
              <a:t>Other</a:t>
            </a:r>
          </a:p>
        </p:txBody>
      </p:sp>
    </p:spTree>
    <p:extLst>
      <p:ext uri="{BB962C8B-B14F-4D97-AF65-F5344CB8AC3E}">
        <p14:creationId xmlns:p14="http://schemas.microsoft.com/office/powerpoint/2010/main" val="2945768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Show use of:</a:t>
            </a:r>
          </a:p>
          <a:p>
            <a:pPr lvl="1"/>
            <a:r>
              <a:rPr lang="en-US" dirty="0" smtClean="0"/>
              <a:t>Corridor Comparison Document</a:t>
            </a:r>
          </a:p>
          <a:p>
            <a:pPr lvl="1"/>
            <a:r>
              <a:rPr lang="en-US" dirty="0" smtClean="0"/>
              <a:t>Roundabout travel time model developed for this project</a:t>
            </a:r>
          </a:p>
          <a:p>
            <a:r>
              <a:rPr lang="en-US" dirty="0" smtClean="0"/>
              <a:t>Examples</a:t>
            </a:r>
          </a:p>
          <a:p>
            <a:pPr lvl="1"/>
            <a:r>
              <a:rPr lang="en-US" dirty="0" smtClean="0"/>
              <a:t>New suburban greenfield corridor</a:t>
            </a:r>
          </a:p>
          <a:p>
            <a:pPr lvl="1"/>
            <a:r>
              <a:rPr lang="en-US" dirty="0" smtClean="0"/>
              <a:t>Community enhancement on existing urban corridor</a:t>
            </a:r>
          </a:p>
          <a:p>
            <a:pPr lvl="1"/>
            <a:r>
              <a:rPr lang="en-US" dirty="0" smtClean="0"/>
              <a:t>Existing rural corridor in context sensitive, suburbanizing area</a:t>
            </a:r>
          </a:p>
          <a:p>
            <a:pPr lvl="1"/>
            <a:r>
              <a:rPr lang="en-US" dirty="0" smtClean="0"/>
              <a:t>Existing suburban corridor undergoing operations and safety evaluation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6622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0166" y="2057400"/>
            <a:ext cx="8063669" cy="387124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 rot="16200000">
            <a:off x="7943077" y="4990888"/>
            <a:ext cx="15985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Photo: Lee Rodegerdts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82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Project objective</a:t>
            </a:r>
          </a:p>
          <a:p>
            <a:r>
              <a:rPr lang="en-US" dirty="0" smtClean="0"/>
              <a:t>Project scope</a:t>
            </a:r>
          </a:p>
          <a:p>
            <a:r>
              <a:rPr lang="en-US" dirty="0" smtClean="0"/>
              <a:t>Data collection and sample of preliminary findings</a:t>
            </a:r>
          </a:p>
          <a:p>
            <a:r>
              <a:rPr lang="en-US" dirty="0" smtClean="0"/>
              <a:t>Project products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46178" y="1371600"/>
            <a:ext cx="3861202" cy="462042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 rot="16200000">
            <a:off x="8046622" y="5054269"/>
            <a:ext cx="15985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Photo: Lee Rodegerdts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2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Document examples of existing corridors</a:t>
            </a:r>
          </a:p>
          <a:p>
            <a:r>
              <a:rPr lang="en-US" dirty="0" smtClean="0"/>
              <a:t>Provide evaluation methods for alternatives analysis</a:t>
            </a:r>
          </a:p>
          <a:p>
            <a:r>
              <a:rPr lang="en-US" dirty="0" smtClean="0"/>
              <a:t>Focus on three or more roundabouts in series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0100" y="3065732"/>
            <a:ext cx="7543800" cy="295406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 rot="16200000">
            <a:off x="7683142" y="5082043"/>
            <a:ext cx="15985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Photo: Lee Rodegerdts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237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Document existing roundabout corridors</a:t>
            </a:r>
          </a:p>
          <a:p>
            <a:pPr lvl="1"/>
            <a:r>
              <a:rPr lang="en-US" dirty="0"/>
              <a:t>Collect and evaluate field data</a:t>
            </a:r>
          </a:p>
          <a:p>
            <a:pPr lvl="1"/>
            <a:r>
              <a:rPr lang="en-US" dirty="0" smtClean="0"/>
              <a:t>Identify “lessons learned” from agencies</a:t>
            </a:r>
            <a:endParaRPr lang="en-US" dirty="0"/>
          </a:p>
          <a:p>
            <a:r>
              <a:rPr lang="en-US" dirty="0" smtClean="0"/>
              <a:t>Prepare tools and guidance for alternatives evaluations</a:t>
            </a:r>
          </a:p>
          <a:p>
            <a:pPr lvl="1"/>
            <a:r>
              <a:rPr lang="en-US" dirty="0" smtClean="0"/>
              <a:t>Prepare predictive tools based on observed field data for incorporation into key </a:t>
            </a:r>
            <a:r>
              <a:rPr lang="en-US" dirty="0"/>
              <a:t>resource </a:t>
            </a:r>
            <a:r>
              <a:rPr lang="en-US" dirty="0" smtClean="0"/>
              <a:t>documents such as HCM</a:t>
            </a:r>
            <a:endParaRPr lang="en-US" dirty="0"/>
          </a:p>
          <a:p>
            <a:pPr lvl="1"/>
            <a:r>
              <a:rPr lang="en-US" dirty="0" smtClean="0"/>
              <a:t>Prepare “Corridor Comparison Document” to demonstrate broader evaluation process</a:t>
            </a:r>
          </a:p>
        </p:txBody>
      </p:sp>
    </p:spTree>
    <p:extLst>
      <p:ext uri="{BB962C8B-B14F-4D97-AF65-F5344CB8AC3E}">
        <p14:creationId xmlns:p14="http://schemas.microsoft.com/office/powerpoint/2010/main" val="185746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58 roundabout corridors identified in US</a:t>
            </a:r>
          </a:p>
          <a:p>
            <a:r>
              <a:rPr lang="en-US" dirty="0" smtClean="0"/>
              <a:t>Nine corridors selected</a:t>
            </a:r>
          </a:p>
          <a:p>
            <a:r>
              <a:rPr lang="en-US" dirty="0" smtClean="0"/>
              <a:t>Geographically dispersed across the U.S., with some grouping for data collection efficiency</a:t>
            </a:r>
          </a:p>
          <a:p>
            <a:r>
              <a:rPr lang="en-US" dirty="0" smtClean="0"/>
              <a:t>Mix of urban, suburban, and rural environments</a:t>
            </a:r>
          </a:p>
          <a:p>
            <a:r>
              <a:rPr lang="en-US" dirty="0" smtClean="0"/>
              <a:t>Mix of single-lane and multilane roundabouts</a:t>
            </a:r>
          </a:p>
          <a:p>
            <a:r>
              <a:rPr lang="en-US" dirty="0" smtClean="0"/>
              <a:t>Wide range of circumstances leading to each corridor</a:t>
            </a:r>
          </a:p>
        </p:txBody>
      </p:sp>
    </p:spTree>
    <p:extLst>
      <p:ext uri="{BB962C8B-B14F-4D97-AF65-F5344CB8AC3E}">
        <p14:creationId xmlns:p14="http://schemas.microsoft.com/office/powerpoint/2010/main" val="3641496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Collection Corridors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MD 216, </a:t>
            </a:r>
            <a:r>
              <a:rPr lang="en-US" dirty="0" err="1" smtClean="0"/>
              <a:t>Scaggsville</a:t>
            </a:r>
            <a:r>
              <a:rPr lang="en-US" dirty="0" smtClean="0"/>
              <a:t>, MD (pilot study site)</a:t>
            </a:r>
          </a:p>
          <a:p>
            <a:r>
              <a:rPr lang="en-US" dirty="0" smtClean="0"/>
              <a:t>La Jolla Boulevard, San Diego, CA (pilot study site)</a:t>
            </a:r>
          </a:p>
          <a:p>
            <a:r>
              <a:rPr lang="en-US" dirty="0" smtClean="0"/>
              <a:t>Old Meridian Street, Carmel, IN</a:t>
            </a:r>
          </a:p>
          <a:p>
            <a:r>
              <a:rPr lang="en-US" dirty="0" smtClean="0"/>
              <a:t>Spring Mill Road, Carmel, IN</a:t>
            </a:r>
          </a:p>
          <a:p>
            <a:r>
              <a:rPr lang="en-US" dirty="0" err="1" smtClean="0"/>
              <a:t>Borgen</a:t>
            </a:r>
            <a:r>
              <a:rPr lang="en-US" dirty="0" smtClean="0"/>
              <a:t> Boulevard, Gig Harbor, WA</a:t>
            </a:r>
          </a:p>
          <a:p>
            <a:r>
              <a:rPr lang="en-US" dirty="0" smtClean="0"/>
              <a:t>SR 539, Whatcom County, WA</a:t>
            </a:r>
          </a:p>
          <a:p>
            <a:r>
              <a:rPr lang="en-US" dirty="0" smtClean="0"/>
              <a:t>Golden Road, Golden, CO</a:t>
            </a:r>
          </a:p>
          <a:p>
            <a:r>
              <a:rPr lang="en-US" dirty="0" smtClean="0"/>
              <a:t>Avon Road, Avon, CO</a:t>
            </a:r>
          </a:p>
          <a:p>
            <a:r>
              <a:rPr lang="en-US" dirty="0" smtClean="0"/>
              <a:t>SR 67, Malta, NY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459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Collection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Travel time runs using GPS</a:t>
            </a:r>
          </a:p>
          <a:p>
            <a:r>
              <a:rPr lang="en-US" dirty="0" smtClean="0"/>
              <a:t>Bluetooth™ data collection (pilot sites only)</a:t>
            </a:r>
          </a:p>
          <a:p>
            <a:r>
              <a:rPr lang="en-US" dirty="0" smtClean="0"/>
              <a:t>Video recording of intersections (primarily for peak hour turning movement extraction)</a:t>
            </a:r>
          </a:p>
          <a:p>
            <a:r>
              <a:rPr lang="en-US" dirty="0" smtClean="0"/>
              <a:t>Spot speed samples</a:t>
            </a:r>
          </a:p>
          <a:p>
            <a:r>
              <a:rPr lang="en-US" dirty="0" smtClean="0"/>
              <a:t>Photographs and field notes</a:t>
            </a:r>
          </a:p>
          <a:p>
            <a:r>
              <a:rPr lang="en-US" dirty="0" smtClean="0"/>
              <a:t>Interviews with corridor owners/operators</a:t>
            </a:r>
          </a:p>
          <a:p>
            <a:endParaRPr lang="en-US" dirty="0"/>
          </a:p>
          <a:p>
            <a:r>
              <a:rPr lang="en-US" dirty="0" smtClean="0"/>
              <a:t>Data collection methods refined after pilot study locations (focused on GPS instead of Bluetooth)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552307"/>
      </p:ext>
    </p:extLst>
  </p:cSld>
  <p:clrMapOvr>
    <a:masterClrMapping/>
  </p:clrMapOvr>
</p:sld>
</file>

<file path=ppt/theme/theme1.xml><?xml version="1.0" encoding="utf-8"?>
<a:theme xmlns:a="http://schemas.openxmlformats.org/drawingml/2006/main" name="KAI_template_201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KAI_template_2012</Template>
  <TotalTime>529</TotalTime>
  <Words>873</Words>
  <Application>Microsoft Office PowerPoint</Application>
  <PresentationFormat>On-screen Show (4:3)</PresentationFormat>
  <Paragraphs>150</Paragraphs>
  <Slides>33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KAI_template_2012</vt:lpstr>
      <vt:lpstr>NCHRP Project 03-100: Evaluating the Performance of Corridors with Roundabouts</vt:lpstr>
      <vt:lpstr>Contractors</vt:lpstr>
      <vt:lpstr>Project Panel</vt:lpstr>
      <vt:lpstr>Presentation overview</vt:lpstr>
      <vt:lpstr>Project Objective</vt:lpstr>
      <vt:lpstr>Project Scope</vt:lpstr>
      <vt:lpstr>Site Selection</vt:lpstr>
      <vt:lpstr>Data Collection Corridors</vt:lpstr>
      <vt:lpstr>Data Collection Methods</vt:lpstr>
      <vt:lpstr>La Jolla Boulevard, San Diego, California (pilot study site)</vt:lpstr>
      <vt:lpstr>Example Time-Space Trajectory (La Jolla Boulevard SB, San Diego, CA)</vt:lpstr>
      <vt:lpstr>Example Speed Profile for Urban Corridor (La Jolla Boulevard SB, San Diego, CA)</vt:lpstr>
      <vt:lpstr>SR 539, Whatcom County, Washington</vt:lpstr>
      <vt:lpstr>Example Speed Profile for Rural Corridor (SR 539 NB, Whatcom County, WA)</vt:lpstr>
      <vt:lpstr>SR 67, Malta, New York</vt:lpstr>
      <vt:lpstr>Example Speed Profile through Interchange (SR 67 EB, Malta, NY)</vt:lpstr>
      <vt:lpstr>Corridor Owner/Operator Interviews</vt:lpstr>
      <vt:lpstr>Corridor Owner/Operators – Lessons Learned</vt:lpstr>
      <vt:lpstr>Modeling</vt:lpstr>
      <vt:lpstr>Modeling Framework</vt:lpstr>
      <vt:lpstr>Modeling Framework</vt:lpstr>
      <vt:lpstr>Segment and Sub-Segment Definitions</vt:lpstr>
      <vt:lpstr>Free-Flow Speed Models</vt:lpstr>
      <vt:lpstr>Roundabout Influence Area Length Models</vt:lpstr>
      <vt:lpstr>Geometric Delay Models</vt:lpstr>
      <vt:lpstr>Impeded Delay Models</vt:lpstr>
      <vt:lpstr>Operations Comparisons with “Equivalent Signalized Corridors”</vt:lpstr>
      <vt:lpstr>Operations Comparisons with “Equivalent Signalized Corridors”</vt:lpstr>
      <vt:lpstr>Corridor Comparison Document</vt:lpstr>
      <vt:lpstr>Understanding of Context</vt:lpstr>
      <vt:lpstr>Potential Performance Measures</vt:lpstr>
      <vt:lpstr>Example Applications</vt:lpstr>
      <vt:lpstr>Thank you!</vt:lpstr>
    </vt:vector>
  </TitlesOfParts>
  <Company>Kittelson &amp; Associates,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NCHRP Project 03-100: Evaluating the Performance of Corridors with Roundabouts</dc:title>
  <dc:creator>Lee Rodegerdts</dc:creator>
  <cp:lastModifiedBy>Roy Mesler</cp:lastModifiedBy>
  <cp:revision>76</cp:revision>
  <dcterms:created xsi:type="dcterms:W3CDTF">2013-01-06T00:39:41Z</dcterms:created>
  <dcterms:modified xsi:type="dcterms:W3CDTF">2014-07-14T15:17:53Z</dcterms:modified>
</cp:coreProperties>
</file>