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5"/>
  </p:notesMasterIdLst>
  <p:sldIdLst>
    <p:sldId id="256" r:id="rId2"/>
    <p:sldId id="267" r:id="rId3"/>
    <p:sldId id="268" r:id="rId4"/>
    <p:sldId id="269" r:id="rId5"/>
    <p:sldId id="270" r:id="rId6"/>
    <p:sldId id="271" r:id="rId7"/>
    <p:sldId id="275" r:id="rId8"/>
    <p:sldId id="276" r:id="rId9"/>
    <p:sldId id="272" r:id="rId10"/>
    <p:sldId id="273" r:id="rId11"/>
    <p:sldId id="274" r:id="rId12"/>
    <p:sldId id="277" r:id="rId13"/>
    <p:sldId id="27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F0F9"/>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42" d="100"/>
          <a:sy n="42" d="100"/>
        </p:scale>
        <p:origin x="714" y="48"/>
      </p:cViewPr>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Gransberg" userId="43cbbf4b624ae767" providerId="LiveId" clId="{DD38FFC8-5B12-4609-A65C-B56EA0F68BD8}"/>
    <pc:docChg chg="undo custSel addSld delSld modSld sldOrd">
      <pc:chgData name="Douglas Gransberg" userId="43cbbf4b624ae767" providerId="LiveId" clId="{DD38FFC8-5B12-4609-A65C-B56EA0F68BD8}" dt="2018-07-18T20:00:16.396" v="2590" actId="1076"/>
      <pc:docMkLst>
        <pc:docMk/>
      </pc:docMkLst>
      <pc:sldChg chg="delSp modSp">
        <pc:chgData name="Douglas Gransberg" userId="43cbbf4b624ae767" providerId="LiveId" clId="{DD38FFC8-5B12-4609-A65C-B56EA0F68BD8}" dt="2018-07-18T18:47:48.379" v="1" actId="1076"/>
        <pc:sldMkLst>
          <pc:docMk/>
          <pc:sldMk cId="136230104" sldId="256"/>
        </pc:sldMkLst>
        <pc:spChg chg="mod">
          <ac:chgData name="Douglas Gransberg" userId="43cbbf4b624ae767" providerId="LiveId" clId="{DD38FFC8-5B12-4609-A65C-B56EA0F68BD8}" dt="2018-07-18T18:47:48.379" v="1" actId="1076"/>
          <ac:spMkLst>
            <pc:docMk/>
            <pc:sldMk cId="136230104" sldId="256"/>
            <ac:spMk id="3" creationId="{9CEC9A14-3A54-4D36-BC4F-419C3D8747CC}"/>
          </ac:spMkLst>
        </pc:spChg>
        <pc:spChg chg="del">
          <ac:chgData name="Douglas Gransberg" userId="43cbbf4b624ae767" providerId="LiveId" clId="{DD38FFC8-5B12-4609-A65C-B56EA0F68BD8}" dt="2018-07-18T18:47:41.746" v="0" actId="478"/>
          <ac:spMkLst>
            <pc:docMk/>
            <pc:sldMk cId="136230104" sldId="256"/>
            <ac:spMk id="9" creationId="{B67DE51B-BECB-4D47-9FCA-5DC5196E06BB}"/>
          </ac:spMkLst>
        </pc:spChg>
      </pc:sldChg>
      <pc:sldChg chg="modSp">
        <pc:chgData name="Douglas Gransberg" userId="43cbbf4b624ae767" providerId="LiveId" clId="{DD38FFC8-5B12-4609-A65C-B56EA0F68BD8}" dt="2018-07-18T18:48:03.670" v="2" actId="6549"/>
        <pc:sldMkLst>
          <pc:docMk/>
          <pc:sldMk cId="759158118" sldId="267"/>
        </pc:sldMkLst>
        <pc:spChg chg="mod">
          <ac:chgData name="Douglas Gransberg" userId="43cbbf4b624ae767" providerId="LiveId" clId="{DD38FFC8-5B12-4609-A65C-B56EA0F68BD8}" dt="2018-07-18T18:48:03.670" v="2" actId="6549"/>
          <ac:spMkLst>
            <pc:docMk/>
            <pc:sldMk cId="759158118" sldId="267"/>
            <ac:spMk id="3" creationId="{00000000-0000-0000-0000-000000000000}"/>
          </ac:spMkLst>
        </pc:spChg>
      </pc:sldChg>
      <pc:sldChg chg="modSp">
        <pc:chgData name="Douglas Gransberg" userId="43cbbf4b624ae767" providerId="LiveId" clId="{DD38FFC8-5B12-4609-A65C-B56EA0F68BD8}" dt="2018-07-18T18:49:35.192" v="13" actId="14734"/>
        <pc:sldMkLst>
          <pc:docMk/>
          <pc:sldMk cId="3013218258" sldId="268"/>
        </pc:sldMkLst>
        <pc:spChg chg="mod">
          <ac:chgData name="Douglas Gransberg" userId="43cbbf4b624ae767" providerId="LiveId" clId="{DD38FFC8-5B12-4609-A65C-B56EA0F68BD8}" dt="2018-07-18T18:48:12.508" v="3" actId="1076"/>
          <ac:spMkLst>
            <pc:docMk/>
            <pc:sldMk cId="3013218258" sldId="268"/>
            <ac:spMk id="2" creationId="{CEE862C3-9622-434A-B37B-BC8C67F94738}"/>
          </ac:spMkLst>
        </pc:spChg>
        <pc:graphicFrameChg chg="mod modGraphic">
          <ac:chgData name="Douglas Gransberg" userId="43cbbf4b624ae767" providerId="LiveId" clId="{DD38FFC8-5B12-4609-A65C-B56EA0F68BD8}" dt="2018-07-18T18:49:14.238" v="10" actId="1076"/>
          <ac:graphicFrameMkLst>
            <pc:docMk/>
            <pc:sldMk cId="3013218258" sldId="268"/>
            <ac:graphicFrameMk id="6" creationId="{2CA366C1-F53E-4488-935F-0F9AFDCB0695}"/>
          </ac:graphicFrameMkLst>
        </pc:graphicFrameChg>
        <pc:graphicFrameChg chg="mod modGraphic">
          <ac:chgData name="Douglas Gransberg" userId="43cbbf4b624ae767" providerId="LiveId" clId="{DD38FFC8-5B12-4609-A65C-B56EA0F68BD8}" dt="2018-07-18T18:49:35.192" v="13" actId="14734"/>
          <ac:graphicFrameMkLst>
            <pc:docMk/>
            <pc:sldMk cId="3013218258" sldId="268"/>
            <ac:graphicFrameMk id="7" creationId="{26002F60-B4DC-43F8-9AE9-EEE558FDE30D}"/>
          </ac:graphicFrameMkLst>
        </pc:graphicFrameChg>
      </pc:sldChg>
      <pc:sldChg chg="modSp">
        <pc:chgData name="Douglas Gransberg" userId="43cbbf4b624ae767" providerId="LiveId" clId="{DD38FFC8-5B12-4609-A65C-B56EA0F68BD8}" dt="2018-07-18T19:28:35.375" v="1489" actId="20577"/>
        <pc:sldMkLst>
          <pc:docMk/>
          <pc:sldMk cId="1294696602" sldId="269"/>
        </pc:sldMkLst>
        <pc:spChg chg="mod">
          <ac:chgData name="Douglas Gransberg" userId="43cbbf4b624ae767" providerId="LiveId" clId="{DD38FFC8-5B12-4609-A65C-B56EA0F68BD8}" dt="2018-07-18T19:28:35.375" v="1489" actId="20577"/>
          <ac:spMkLst>
            <pc:docMk/>
            <pc:sldMk cId="1294696602" sldId="269"/>
            <ac:spMk id="3" creationId="{5AEBC92D-711B-4544-8E9C-B00720582430}"/>
          </ac:spMkLst>
        </pc:spChg>
      </pc:sldChg>
      <pc:sldChg chg="modSp">
        <pc:chgData name="Douglas Gransberg" userId="43cbbf4b624ae767" providerId="LiveId" clId="{DD38FFC8-5B12-4609-A65C-B56EA0F68BD8}" dt="2018-07-18T19:57:52.181" v="2583" actId="313"/>
        <pc:sldMkLst>
          <pc:docMk/>
          <pc:sldMk cId="3744882871" sldId="271"/>
        </pc:sldMkLst>
        <pc:spChg chg="mod">
          <ac:chgData name="Douglas Gransberg" userId="43cbbf4b624ae767" providerId="LiveId" clId="{DD38FFC8-5B12-4609-A65C-B56EA0F68BD8}" dt="2018-07-18T19:57:52.181" v="2583" actId="313"/>
          <ac:spMkLst>
            <pc:docMk/>
            <pc:sldMk cId="3744882871" sldId="271"/>
            <ac:spMk id="3" creationId="{357D8EE1-5175-4CE4-9859-AC0D5B48F52C}"/>
          </ac:spMkLst>
        </pc:spChg>
      </pc:sldChg>
      <pc:sldChg chg="del">
        <pc:chgData name="Douglas Gransberg" userId="43cbbf4b624ae767" providerId="LiveId" clId="{DD38FFC8-5B12-4609-A65C-B56EA0F68BD8}" dt="2018-07-18T18:54:08.340" v="26" actId="2696"/>
        <pc:sldMkLst>
          <pc:docMk/>
          <pc:sldMk cId="302479727" sldId="272"/>
        </pc:sldMkLst>
      </pc:sldChg>
      <pc:sldChg chg="addSp delSp modSp add">
        <pc:chgData name="Douglas Gransberg" userId="43cbbf4b624ae767" providerId="LiveId" clId="{DD38FFC8-5B12-4609-A65C-B56EA0F68BD8}" dt="2018-07-18T19:07:00.656" v="854" actId="20577"/>
        <pc:sldMkLst>
          <pc:docMk/>
          <pc:sldMk cId="2719620655" sldId="272"/>
        </pc:sldMkLst>
        <pc:spChg chg="mod">
          <ac:chgData name="Douglas Gransberg" userId="43cbbf4b624ae767" providerId="LiveId" clId="{DD38FFC8-5B12-4609-A65C-B56EA0F68BD8}" dt="2018-07-18T19:04:04.721" v="491" actId="1076"/>
          <ac:spMkLst>
            <pc:docMk/>
            <pc:sldMk cId="2719620655" sldId="272"/>
            <ac:spMk id="2" creationId="{89D9C100-033A-459B-AD68-8F3EB7BE8BB6}"/>
          </ac:spMkLst>
        </pc:spChg>
        <pc:spChg chg="add del mod">
          <ac:chgData name="Douglas Gransberg" userId="43cbbf4b624ae767" providerId="LiveId" clId="{DD38FFC8-5B12-4609-A65C-B56EA0F68BD8}" dt="2018-07-18T19:06:48.548" v="826" actId="27636"/>
          <ac:spMkLst>
            <pc:docMk/>
            <pc:sldMk cId="2719620655" sldId="272"/>
            <ac:spMk id="3" creationId="{255FF48E-9F8D-4BFC-A1BB-E6D7AA589182}"/>
          </ac:spMkLst>
        </pc:spChg>
        <pc:spChg chg="mod">
          <ac:chgData name="Douglas Gransberg" userId="43cbbf4b624ae767" providerId="LiveId" clId="{DD38FFC8-5B12-4609-A65C-B56EA0F68BD8}" dt="2018-07-18T19:07:00.656" v="854" actId="20577"/>
          <ac:spMkLst>
            <pc:docMk/>
            <pc:sldMk cId="2719620655" sldId="272"/>
            <ac:spMk id="4" creationId="{78E75A83-EB9A-42AE-BDFE-88433BAC95BC}"/>
          </ac:spMkLst>
        </pc:spChg>
        <pc:spChg chg="add del">
          <ac:chgData name="Douglas Gransberg" userId="43cbbf4b624ae767" providerId="LiveId" clId="{DD38FFC8-5B12-4609-A65C-B56EA0F68BD8}" dt="2018-07-18T18:55:19.342" v="31"/>
          <ac:spMkLst>
            <pc:docMk/>
            <pc:sldMk cId="2719620655" sldId="272"/>
            <ac:spMk id="7" creationId="{95C050EC-12C8-4DC0-AA05-C54FCB419215}"/>
          </ac:spMkLst>
        </pc:spChg>
      </pc:sldChg>
      <pc:sldChg chg="addSp delSp modSp add">
        <pc:chgData name="Douglas Gransberg" userId="43cbbf4b624ae767" providerId="LiveId" clId="{DD38FFC8-5B12-4609-A65C-B56EA0F68BD8}" dt="2018-07-18T19:13:41.808" v="1313" actId="20577"/>
        <pc:sldMkLst>
          <pc:docMk/>
          <pc:sldMk cId="924555691" sldId="273"/>
        </pc:sldMkLst>
        <pc:spChg chg="mod">
          <ac:chgData name="Douglas Gransberg" userId="43cbbf4b624ae767" providerId="LiveId" clId="{DD38FFC8-5B12-4609-A65C-B56EA0F68BD8}" dt="2018-07-18T19:07:44.825" v="863" actId="1076"/>
          <ac:spMkLst>
            <pc:docMk/>
            <pc:sldMk cId="924555691" sldId="273"/>
            <ac:spMk id="2" creationId="{4D4DE6C0-C593-4B08-8CD4-C56A0AACD8CE}"/>
          </ac:spMkLst>
        </pc:spChg>
        <pc:spChg chg="mod">
          <ac:chgData name="Douglas Gransberg" userId="43cbbf4b624ae767" providerId="LiveId" clId="{DD38FFC8-5B12-4609-A65C-B56EA0F68BD8}" dt="2018-07-18T19:10:12.629" v="1082" actId="5793"/>
          <ac:spMkLst>
            <pc:docMk/>
            <pc:sldMk cId="924555691" sldId="273"/>
            <ac:spMk id="3" creationId="{43FE68D4-98BB-4893-81A0-C328819FEE03}"/>
          </ac:spMkLst>
        </pc:spChg>
        <pc:spChg chg="mod">
          <ac:chgData name="Douglas Gransberg" userId="43cbbf4b624ae767" providerId="LiveId" clId="{DD38FFC8-5B12-4609-A65C-B56EA0F68BD8}" dt="2018-07-18T19:13:41.808" v="1313" actId="20577"/>
          <ac:spMkLst>
            <pc:docMk/>
            <pc:sldMk cId="924555691" sldId="273"/>
            <ac:spMk id="4" creationId="{54ED62F2-0124-4202-AC50-F532CBB43588}"/>
          </ac:spMkLst>
        </pc:spChg>
        <pc:spChg chg="add del">
          <ac:chgData name="Douglas Gransberg" userId="43cbbf4b624ae767" providerId="LiveId" clId="{DD38FFC8-5B12-4609-A65C-B56EA0F68BD8}" dt="2018-07-18T19:07:37.547" v="861" actId="478"/>
          <ac:spMkLst>
            <pc:docMk/>
            <pc:sldMk cId="924555691" sldId="273"/>
            <ac:spMk id="7" creationId="{EF498A7F-1E26-4EC5-8BBC-4396ECEE514F}"/>
          </ac:spMkLst>
        </pc:spChg>
      </pc:sldChg>
      <pc:sldChg chg="del">
        <pc:chgData name="Douglas Gransberg" userId="43cbbf4b624ae767" providerId="LiveId" clId="{DD38FFC8-5B12-4609-A65C-B56EA0F68BD8}" dt="2018-07-18T18:54:12.797" v="27" actId="2696"/>
        <pc:sldMkLst>
          <pc:docMk/>
          <pc:sldMk cId="2812106769" sldId="273"/>
        </pc:sldMkLst>
      </pc:sldChg>
      <pc:sldChg chg="del">
        <pc:chgData name="Douglas Gransberg" userId="43cbbf4b624ae767" providerId="LiveId" clId="{DD38FFC8-5B12-4609-A65C-B56EA0F68BD8}" dt="2018-07-18T18:53:19.642" v="23" actId="2696"/>
        <pc:sldMkLst>
          <pc:docMk/>
          <pc:sldMk cId="131880582" sldId="274"/>
        </pc:sldMkLst>
      </pc:sldChg>
      <pc:sldChg chg="addSp delSp modSp add">
        <pc:chgData name="Douglas Gransberg" userId="43cbbf4b624ae767" providerId="LiveId" clId="{DD38FFC8-5B12-4609-A65C-B56EA0F68BD8}" dt="2018-07-18T19:59:46.247" v="2588" actId="14100"/>
        <pc:sldMkLst>
          <pc:docMk/>
          <pc:sldMk cId="2708121094" sldId="274"/>
        </pc:sldMkLst>
        <pc:spChg chg="mod">
          <ac:chgData name="Douglas Gransberg" userId="43cbbf4b624ae767" providerId="LiveId" clId="{DD38FFC8-5B12-4609-A65C-B56EA0F68BD8}" dt="2018-07-18T19:15:32.645" v="1366" actId="20577"/>
          <ac:spMkLst>
            <pc:docMk/>
            <pc:sldMk cId="2708121094" sldId="274"/>
            <ac:spMk id="2" creationId="{608B8D08-2F91-407F-80C1-C24DA36D3BF7}"/>
          </ac:spMkLst>
        </pc:spChg>
        <pc:spChg chg="del">
          <ac:chgData name="Douglas Gransberg" userId="43cbbf4b624ae767" providerId="LiveId" clId="{DD38FFC8-5B12-4609-A65C-B56EA0F68BD8}" dt="2018-07-18T19:14:25.689" v="1315" actId="478"/>
          <ac:spMkLst>
            <pc:docMk/>
            <pc:sldMk cId="2708121094" sldId="274"/>
            <ac:spMk id="3" creationId="{E3457D7B-39CD-4C2D-B59A-891AD843BFFE}"/>
          </ac:spMkLst>
        </pc:spChg>
        <pc:spChg chg="mod">
          <ac:chgData name="Douglas Gransberg" userId="43cbbf4b624ae767" providerId="LiveId" clId="{DD38FFC8-5B12-4609-A65C-B56EA0F68BD8}" dt="2018-07-18T19:17:14.205" v="1441" actId="14100"/>
          <ac:spMkLst>
            <pc:docMk/>
            <pc:sldMk cId="2708121094" sldId="274"/>
            <ac:spMk id="4" creationId="{2882B127-6A18-4E02-80F5-18201343DAFD}"/>
          </ac:spMkLst>
        </pc:spChg>
        <pc:spChg chg="add">
          <ac:chgData name="Douglas Gransberg" userId="43cbbf4b624ae767" providerId="LiveId" clId="{DD38FFC8-5B12-4609-A65C-B56EA0F68BD8}" dt="2018-07-18T19:19:03.717" v="1447"/>
          <ac:spMkLst>
            <pc:docMk/>
            <pc:sldMk cId="2708121094" sldId="274"/>
            <ac:spMk id="15" creationId="{B52D4F18-C454-4B8D-B67C-AC557ED22F93}"/>
          </ac:spMkLst>
        </pc:spChg>
        <pc:spChg chg="add">
          <ac:chgData name="Douglas Gransberg" userId="43cbbf4b624ae767" providerId="LiveId" clId="{DD38FFC8-5B12-4609-A65C-B56EA0F68BD8}" dt="2018-07-18T19:19:03.717" v="1447"/>
          <ac:spMkLst>
            <pc:docMk/>
            <pc:sldMk cId="2708121094" sldId="274"/>
            <ac:spMk id="16" creationId="{94273C8C-4F88-47C5-834C-E91C1A8DA313}"/>
          </ac:spMkLst>
        </pc:spChg>
        <pc:spChg chg="add">
          <ac:chgData name="Douglas Gransberg" userId="43cbbf4b624ae767" providerId="LiveId" clId="{DD38FFC8-5B12-4609-A65C-B56EA0F68BD8}" dt="2018-07-18T19:19:03.717" v="1447"/>
          <ac:spMkLst>
            <pc:docMk/>
            <pc:sldMk cId="2708121094" sldId="274"/>
            <ac:spMk id="17" creationId="{8D6C5034-00C2-4351-A77C-9EF8A8DEB5E5}"/>
          </ac:spMkLst>
        </pc:spChg>
        <pc:spChg chg="add">
          <ac:chgData name="Douglas Gransberg" userId="43cbbf4b624ae767" providerId="LiveId" clId="{DD38FFC8-5B12-4609-A65C-B56EA0F68BD8}" dt="2018-07-18T19:19:03.717" v="1447"/>
          <ac:spMkLst>
            <pc:docMk/>
            <pc:sldMk cId="2708121094" sldId="274"/>
            <ac:spMk id="18" creationId="{F3A8B988-764B-4888-B212-FD3A2DD71F5A}"/>
          </ac:spMkLst>
        </pc:spChg>
        <pc:spChg chg="add">
          <ac:chgData name="Douglas Gransberg" userId="43cbbf4b624ae767" providerId="LiveId" clId="{DD38FFC8-5B12-4609-A65C-B56EA0F68BD8}" dt="2018-07-18T19:19:03.717" v="1447"/>
          <ac:spMkLst>
            <pc:docMk/>
            <pc:sldMk cId="2708121094" sldId="274"/>
            <ac:spMk id="19" creationId="{9317E9D0-2229-426F-B481-76D71CFF8985}"/>
          </ac:spMkLst>
        </pc:spChg>
        <pc:grpChg chg="add del mod">
          <ac:chgData name="Douglas Gransberg" userId="43cbbf4b624ae767" providerId="LiveId" clId="{DD38FFC8-5B12-4609-A65C-B56EA0F68BD8}" dt="2018-07-18T19:19:11.350" v="1449" actId="478"/>
          <ac:grpSpMkLst>
            <pc:docMk/>
            <pc:sldMk cId="2708121094" sldId="274"/>
            <ac:grpSpMk id="9" creationId="{36C59DA0-ABED-41E3-BF2D-CD97507A8BA3}"/>
          </ac:grpSpMkLst>
        </pc:grpChg>
        <pc:grpChg chg="add mod">
          <ac:chgData name="Douglas Gransberg" userId="43cbbf4b624ae767" providerId="LiveId" clId="{DD38FFC8-5B12-4609-A65C-B56EA0F68BD8}" dt="2018-07-18T19:19:03.717" v="1447"/>
          <ac:grpSpMkLst>
            <pc:docMk/>
            <pc:sldMk cId="2708121094" sldId="274"/>
            <ac:grpSpMk id="10" creationId="{75C715B3-7B6A-4896-A959-59EA4094C909}"/>
          </ac:grpSpMkLst>
        </pc:grpChg>
        <pc:grpChg chg="add mod">
          <ac:chgData name="Douglas Gransberg" userId="43cbbf4b624ae767" providerId="LiveId" clId="{DD38FFC8-5B12-4609-A65C-B56EA0F68BD8}" dt="2018-07-18T19:19:03.717" v="1447"/>
          <ac:grpSpMkLst>
            <pc:docMk/>
            <pc:sldMk cId="2708121094" sldId="274"/>
            <ac:grpSpMk id="11" creationId="{DE1C108E-BA0A-4708-9F39-362EC1E9B3F8}"/>
          </ac:grpSpMkLst>
        </pc:grpChg>
        <pc:grpChg chg="add mod">
          <ac:chgData name="Douglas Gransberg" userId="43cbbf4b624ae767" providerId="LiveId" clId="{DD38FFC8-5B12-4609-A65C-B56EA0F68BD8}" dt="2018-07-18T19:19:03.717" v="1447"/>
          <ac:grpSpMkLst>
            <pc:docMk/>
            <pc:sldMk cId="2708121094" sldId="274"/>
            <ac:grpSpMk id="12" creationId="{68D63027-8DB1-4F68-A8E3-636F03D1DD11}"/>
          </ac:grpSpMkLst>
        </pc:grpChg>
        <pc:grpChg chg="add mod">
          <ac:chgData name="Douglas Gransberg" userId="43cbbf4b624ae767" providerId="LiveId" clId="{DD38FFC8-5B12-4609-A65C-B56EA0F68BD8}" dt="2018-07-18T19:19:03.717" v="1447"/>
          <ac:grpSpMkLst>
            <pc:docMk/>
            <pc:sldMk cId="2708121094" sldId="274"/>
            <ac:grpSpMk id="13" creationId="{5386E020-4894-481F-8ED9-8E6DB121955B}"/>
          </ac:grpSpMkLst>
        </pc:grpChg>
        <pc:grpChg chg="add mod">
          <ac:chgData name="Douglas Gransberg" userId="43cbbf4b624ae767" providerId="LiveId" clId="{DD38FFC8-5B12-4609-A65C-B56EA0F68BD8}" dt="2018-07-18T19:19:03.717" v="1447"/>
          <ac:grpSpMkLst>
            <pc:docMk/>
            <pc:sldMk cId="2708121094" sldId="274"/>
            <ac:grpSpMk id="14" creationId="{4736F282-1624-46C5-A959-00ACD5D78173}"/>
          </ac:grpSpMkLst>
        </pc:grpChg>
        <pc:picChg chg="add mod">
          <ac:chgData name="Douglas Gransberg" userId="43cbbf4b624ae767" providerId="LiveId" clId="{DD38FFC8-5B12-4609-A65C-B56EA0F68BD8}" dt="2018-07-18T19:59:46.247" v="2588" actId="14100"/>
          <ac:picMkLst>
            <pc:docMk/>
            <pc:sldMk cId="2708121094" sldId="274"/>
            <ac:picMk id="7" creationId="{D1AFEA01-986B-4E93-BEC0-FB94C1E332B2}"/>
          </ac:picMkLst>
        </pc:picChg>
        <pc:picChg chg="mod">
          <ac:chgData name="Douglas Gransberg" userId="43cbbf4b624ae767" providerId="LiveId" clId="{DD38FFC8-5B12-4609-A65C-B56EA0F68BD8}" dt="2018-07-18T19:26:42.701" v="1453" actId="1076"/>
          <ac:picMkLst>
            <pc:docMk/>
            <pc:sldMk cId="2708121094" sldId="274"/>
            <ac:picMk id="8" creationId="{9D09F7D0-8F70-4971-A3A1-222F0A78283F}"/>
          </ac:picMkLst>
        </pc:picChg>
        <pc:picChg chg="mod">
          <ac:chgData name="Douglas Gransberg" userId="43cbbf4b624ae767" providerId="LiveId" clId="{DD38FFC8-5B12-4609-A65C-B56EA0F68BD8}" dt="2018-07-18T19:27:18.517" v="1456" actId="14100"/>
          <ac:picMkLst>
            <pc:docMk/>
            <pc:sldMk cId="2708121094" sldId="274"/>
            <ac:picMk id="20" creationId="{DDFCCED0-21F2-4B10-9D0B-A4AD17520881}"/>
          </ac:picMkLst>
        </pc:picChg>
      </pc:sldChg>
      <pc:sldChg chg="addSp delSp modSp add">
        <pc:chgData name="Douglas Gransberg" userId="43cbbf4b624ae767" providerId="LiveId" clId="{DD38FFC8-5B12-4609-A65C-B56EA0F68BD8}" dt="2018-07-18T19:58:08.039" v="2584" actId="1076"/>
        <pc:sldMkLst>
          <pc:docMk/>
          <pc:sldMk cId="589954706" sldId="275"/>
        </pc:sldMkLst>
        <pc:spChg chg="mod">
          <ac:chgData name="Douglas Gransberg" userId="43cbbf4b624ae767" providerId="LiveId" clId="{DD38FFC8-5B12-4609-A65C-B56EA0F68BD8}" dt="2018-07-18T19:58:08.039" v="2584" actId="1076"/>
          <ac:spMkLst>
            <pc:docMk/>
            <pc:sldMk cId="589954706" sldId="275"/>
            <ac:spMk id="2" creationId="{94A28C83-9300-461A-A3C7-1BE3FF4A2B8D}"/>
          </ac:spMkLst>
        </pc:spChg>
        <pc:spChg chg="add del mod">
          <ac:chgData name="Douglas Gransberg" userId="43cbbf4b624ae767" providerId="LiveId" clId="{DD38FFC8-5B12-4609-A65C-B56EA0F68BD8}" dt="2018-07-18T19:35:43.120" v="1731" actId="14100"/>
          <ac:spMkLst>
            <pc:docMk/>
            <pc:sldMk cId="589954706" sldId="275"/>
            <ac:spMk id="3" creationId="{61036EC4-8878-4837-9FBE-86D7AB6A8958}"/>
          </ac:spMkLst>
        </pc:spChg>
        <pc:spChg chg="add mod">
          <ac:chgData name="Douglas Gransberg" userId="43cbbf4b624ae767" providerId="LiveId" clId="{DD38FFC8-5B12-4609-A65C-B56EA0F68BD8}" dt="2018-07-18T19:35:30.364" v="1730" actId="1076"/>
          <ac:spMkLst>
            <pc:docMk/>
            <pc:sldMk cId="589954706" sldId="275"/>
            <ac:spMk id="8" creationId="{AD2DD8B5-565E-4775-94C9-C71405B5A75A}"/>
          </ac:spMkLst>
        </pc:spChg>
        <pc:picChg chg="add mod">
          <ac:chgData name="Douglas Gransberg" userId="43cbbf4b624ae767" providerId="LiveId" clId="{DD38FFC8-5B12-4609-A65C-B56EA0F68BD8}" dt="2018-07-18T19:31:11.481" v="1495"/>
          <ac:picMkLst>
            <pc:docMk/>
            <pc:sldMk cId="589954706" sldId="275"/>
            <ac:picMk id="6" creationId="{2109A299-8EF6-467C-9D40-FE563C92ABBD}"/>
          </ac:picMkLst>
        </pc:picChg>
        <pc:picChg chg="add mod">
          <ac:chgData name="Douglas Gransberg" userId="43cbbf4b624ae767" providerId="LiveId" clId="{DD38FFC8-5B12-4609-A65C-B56EA0F68BD8}" dt="2018-07-18T19:31:58.794" v="1533" actId="1076"/>
          <ac:picMkLst>
            <pc:docMk/>
            <pc:sldMk cId="589954706" sldId="275"/>
            <ac:picMk id="7" creationId="{6B000CF6-3867-41F3-BAE2-7F24A80B6FD4}"/>
          </ac:picMkLst>
        </pc:picChg>
      </pc:sldChg>
      <pc:sldChg chg="del">
        <pc:chgData name="Douglas Gransberg" userId="43cbbf4b624ae767" providerId="LiveId" clId="{DD38FFC8-5B12-4609-A65C-B56EA0F68BD8}" dt="2018-07-18T18:53:43.725" v="25" actId="2696"/>
        <pc:sldMkLst>
          <pc:docMk/>
          <pc:sldMk cId="1601401356" sldId="275"/>
        </pc:sldMkLst>
      </pc:sldChg>
      <pc:sldChg chg="addSp delSp modSp add">
        <pc:chgData name="Douglas Gransberg" userId="43cbbf4b624ae767" providerId="LiveId" clId="{DD38FFC8-5B12-4609-A65C-B56EA0F68BD8}" dt="2018-07-18T19:58:54.799" v="2586" actId="14100"/>
        <pc:sldMkLst>
          <pc:docMk/>
          <pc:sldMk cId="2637192762" sldId="276"/>
        </pc:sldMkLst>
        <pc:spChg chg="mod">
          <ac:chgData name="Douglas Gransberg" userId="43cbbf4b624ae767" providerId="LiveId" clId="{DD38FFC8-5B12-4609-A65C-B56EA0F68BD8}" dt="2018-07-18T19:36:13.714" v="1778" actId="20577"/>
          <ac:spMkLst>
            <pc:docMk/>
            <pc:sldMk cId="2637192762" sldId="276"/>
            <ac:spMk id="2" creationId="{255CF48B-24E8-46BF-90F8-D36E9E89E637}"/>
          </ac:spMkLst>
        </pc:spChg>
        <pc:spChg chg="mod">
          <ac:chgData name="Douglas Gransberg" userId="43cbbf4b624ae767" providerId="LiveId" clId="{DD38FFC8-5B12-4609-A65C-B56EA0F68BD8}" dt="2018-07-18T19:41:07.479" v="1855" actId="14100"/>
          <ac:spMkLst>
            <pc:docMk/>
            <pc:sldMk cId="2637192762" sldId="276"/>
            <ac:spMk id="3" creationId="{6D3766A0-25A7-4959-90B2-E8F6FF0707C1}"/>
          </ac:spMkLst>
        </pc:spChg>
        <pc:spChg chg="add del mod">
          <ac:chgData name="Douglas Gransberg" userId="43cbbf4b624ae767" providerId="LiveId" clId="{DD38FFC8-5B12-4609-A65C-B56EA0F68BD8}" dt="2018-07-18T19:40:45.133" v="1853" actId="478"/>
          <ac:spMkLst>
            <pc:docMk/>
            <pc:sldMk cId="2637192762" sldId="276"/>
            <ac:spMk id="6" creationId="{FE23C5D2-429D-49F9-8F8F-398654A4A17C}"/>
          </ac:spMkLst>
        </pc:spChg>
        <pc:picChg chg="mod">
          <ac:chgData name="Douglas Gransberg" userId="43cbbf4b624ae767" providerId="LiveId" clId="{DD38FFC8-5B12-4609-A65C-B56EA0F68BD8}" dt="2018-07-18T19:58:54.799" v="2586" actId="14100"/>
          <ac:picMkLst>
            <pc:docMk/>
            <pc:sldMk cId="2637192762" sldId="276"/>
            <ac:picMk id="7" creationId="{C2C3C5AB-9B86-45E6-8407-C391AAA1A076}"/>
          </ac:picMkLst>
        </pc:picChg>
        <pc:picChg chg="mod">
          <ac:chgData name="Douglas Gransberg" userId="43cbbf4b624ae767" providerId="LiveId" clId="{DD38FFC8-5B12-4609-A65C-B56EA0F68BD8}" dt="2018-07-18T19:41:21.586" v="1857" actId="1076"/>
          <ac:picMkLst>
            <pc:docMk/>
            <pc:sldMk cId="2637192762" sldId="276"/>
            <ac:picMk id="8" creationId="{773EA6C4-8208-4A29-8C5A-AC68F6B4FF47}"/>
          </ac:picMkLst>
        </pc:picChg>
      </pc:sldChg>
      <pc:sldChg chg="addSp modSp add ord">
        <pc:chgData name="Douglas Gransberg" userId="43cbbf4b624ae767" providerId="LiveId" clId="{DD38FFC8-5B12-4609-A65C-B56EA0F68BD8}" dt="2018-07-18T20:00:16.396" v="2590" actId="1076"/>
        <pc:sldMkLst>
          <pc:docMk/>
          <pc:sldMk cId="3367353299" sldId="277"/>
        </pc:sldMkLst>
        <pc:spChg chg="mod">
          <ac:chgData name="Douglas Gransberg" userId="43cbbf4b624ae767" providerId="LiveId" clId="{DD38FFC8-5B12-4609-A65C-B56EA0F68BD8}" dt="2018-07-18T19:42:38.600" v="1885" actId="20577"/>
          <ac:spMkLst>
            <pc:docMk/>
            <pc:sldMk cId="3367353299" sldId="277"/>
            <ac:spMk id="2" creationId="{6D6E767B-DBE6-4C21-9EC4-72998FF310B7}"/>
          </ac:spMkLst>
        </pc:spChg>
        <pc:spChg chg="mod">
          <ac:chgData name="Douglas Gransberg" userId="43cbbf4b624ae767" providerId="LiveId" clId="{DD38FFC8-5B12-4609-A65C-B56EA0F68BD8}" dt="2018-07-18T19:43:59.085" v="1910" actId="20577"/>
          <ac:spMkLst>
            <pc:docMk/>
            <pc:sldMk cId="3367353299" sldId="277"/>
            <ac:spMk id="3" creationId="{763A79D5-9F19-4CDD-8B65-443B0D1ABBE3}"/>
          </ac:spMkLst>
        </pc:spChg>
        <pc:spChg chg="mod">
          <ac:chgData name="Douglas Gransberg" userId="43cbbf4b624ae767" providerId="LiveId" clId="{DD38FFC8-5B12-4609-A65C-B56EA0F68BD8}" dt="2018-07-18T19:47:37.288" v="1972" actId="20577"/>
          <ac:spMkLst>
            <pc:docMk/>
            <pc:sldMk cId="3367353299" sldId="277"/>
            <ac:spMk id="4" creationId="{04EF9D3F-E15C-40F9-9DC7-B62C59C05E95}"/>
          </ac:spMkLst>
        </pc:spChg>
        <pc:picChg chg="add mod">
          <ac:chgData name="Douglas Gransberg" userId="43cbbf4b624ae767" providerId="LiveId" clId="{DD38FFC8-5B12-4609-A65C-B56EA0F68BD8}" dt="2018-07-18T19:43:39.029" v="1894" actId="1076"/>
          <ac:picMkLst>
            <pc:docMk/>
            <pc:sldMk cId="3367353299" sldId="277"/>
            <ac:picMk id="7" creationId="{B7D1F544-0100-4949-B209-A3D6CD06DC50}"/>
          </ac:picMkLst>
        </pc:picChg>
        <pc:picChg chg="mod">
          <ac:chgData name="Douglas Gransberg" userId="43cbbf4b624ae767" providerId="LiveId" clId="{DD38FFC8-5B12-4609-A65C-B56EA0F68BD8}" dt="2018-07-18T19:46:45.111" v="1950" actId="1076"/>
          <ac:picMkLst>
            <pc:docMk/>
            <pc:sldMk cId="3367353299" sldId="277"/>
            <ac:picMk id="8" creationId="{EC95A994-AAA8-4616-A0FE-5797E7A7D27E}"/>
          </ac:picMkLst>
        </pc:picChg>
        <pc:picChg chg="mod">
          <ac:chgData name="Douglas Gransberg" userId="43cbbf4b624ae767" providerId="LiveId" clId="{DD38FFC8-5B12-4609-A65C-B56EA0F68BD8}" dt="2018-07-18T20:00:16.396" v="2590" actId="1076"/>
          <ac:picMkLst>
            <pc:docMk/>
            <pc:sldMk cId="3367353299" sldId="277"/>
            <ac:picMk id="9" creationId="{2651A7B4-BDE3-40C2-A1E0-E4623CED9EA5}"/>
          </ac:picMkLst>
        </pc:picChg>
      </pc:sldChg>
      <pc:sldChg chg="modSp add">
        <pc:chgData name="Douglas Gransberg" userId="43cbbf4b624ae767" providerId="LiveId" clId="{DD38FFC8-5B12-4609-A65C-B56EA0F68BD8}" dt="2018-07-18T19:56:22.260" v="2581" actId="20577"/>
        <pc:sldMkLst>
          <pc:docMk/>
          <pc:sldMk cId="53332892" sldId="278"/>
        </pc:sldMkLst>
        <pc:spChg chg="mod">
          <ac:chgData name="Douglas Gransberg" userId="43cbbf4b624ae767" providerId="LiveId" clId="{DD38FFC8-5B12-4609-A65C-B56EA0F68BD8}" dt="2018-07-18T19:55:35.736" v="2528" actId="27636"/>
          <ac:spMkLst>
            <pc:docMk/>
            <pc:sldMk cId="53332892" sldId="278"/>
            <ac:spMk id="2" creationId="{CCD1A614-39B1-43AF-AF04-44085D3A8C4D}"/>
          </ac:spMkLst>
        </pc:spChg>
        <pc:spChg chg="mod">
          <ac:chgData name="Douglas Gransberg" userId="43cbbf4b624ae767" providerId="LiveId" clId="{DD38FFC8-5B12-4609-A65C-B56EA0F68BD8}" dt="2018-07-18T19:56:22.260" v="2581" actId="20577"/>
          <ac:spMkLst>
            <pc:docMk/>
            <pc:sldMk cId="53332892" sldId="278"/>
            <ac:spMk id="3" creationId="{F90A9B3C-9BEB-45FA-A8BA-C1E4E5537FD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30C694-D482-464C-8D96-7A6D18C54F36}" type="datetimeFigureOut">
              <a:rPr lang="en-US" smtClean="0"/>
              <a:t>6/30/2020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39777B-20AB-4BFA-BF6B-4DDFB381FD45}" type="slidenum">
              <a:rPr lang="en-US" smtClean="0"/>
              <a:t>‹#›</a:t>
            </a:fld>
            <a:endParaRPr lang="en-US"/>
          </a:p>
        </p:txBody>
      </p:sp>
    </p:spTree>
    <p:extLst>
      <p:ext uri="{BB962C8B-B14F-4D97-AF65-F5344CB8AC3E}">
        <p14:creationId xmlns:p14="http://schemas.microsoft.com/office/powerpoint/2010/main" val="2561660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b="1" dirty="0"/>
              <a:t>Key Message</a:t>
            </a:r>
          </a:p>
          <a:p>
            <a:r>
              <a:rPr lang="en-US" dirty="0"/>
              <a:t>The shift in US infrastructure needs has largely been from building new infrastructure to replacing, expanding, or renewing existing infrastructure. The project management issues involved with infrastructure renewal are markedly different than the issues for new construction, furthering the need for a change in project management approaches to renew the nation’s infrastructure.</a:t>
            </a:r>
          </a:p>
          <a:p>
            <a:pPr eaLnBrk="1" hangingPunct="1"/>
            <a:endParaRPr lang="en-US" dirty="0"/>
          </a:p>
          <a:p>
            <a:pPr eaLnBrk="1" hangingPunct="1"/>
            <a:r>
              <a:rPr lang="en-US" b="1" dirty="0"/>
              <a:t>Background and Notes</a:t>
            </a:r>
          </a:p>
          <a:p>
            <a:r>
              <a:rPr lang="en-US" dirty="0"/>
              <a:t>The objective of this research program is to identify and communicate the critical factors involved in successfully managing complex transportation design and construction projects. One of the key underlying assumptions is that the ability to successfully manage complexity is</a:t>
            </a:r>
            <a:r>
              <a:rPr lang="en-US" baseline="0" dirty="0"/>
              <a:t> </a:t>
            </a:r>
            <a:r>
              <a:rPr lang="en-US" dirty="0"/>
              <a:t>directly related to the ability to integrate the project team across the entire lifecycle. In short, the project team in a rapid renewal environment must be able to meet the task objectives associated with careful planning and execution of scope, cost, schedule, quality, and</a:t>
            </a:r>
            <a:r>
              <a:rPr lang="en-US" baseline="0" dirty="0"/>
              <a:t> </a:t>
            </a:r>
            <a:r>
              <a:rPr lang="en-US" dirty="0"/>
              <a:t>technical design issues, while at the same time carefully managing the administrative and human relations tasks of contract compliance, stakeholder communication and negotiation, team member motivation, and labor recruitment and retention.</a:t>
            </a:r>
          </a:p>
          <a:p>
            <a:pPr eaLnBrk="1" hangingPunct="1"/>
            <a:r>
              <a:rPr lang="en-US" dirty="0"/>
              <a:t> </a:t>
            </a:r>
          </a:p>
          <a:p>
            <a:endParaRPr lang="en-US" dirty="0"/>
          </a:p>
        </p:txBody>
      </p:sp>
      <p:sp>
        <p:nvSpPr>
          <p:cNvPr id="4" name="Slide Number Placeholder 3"/>
          <p:cNvSpPr>
            <a:spLocks noGrp="1"/>
          </p:cNvSpPr>
          <p:nvPr>
            <p:ph type="sldNum" sz="quarter" idx="10"/>
          </p:nvPr>
        </p:nvSpPr>
        <p:spPr/>
        <p:txBody>
          <a:bodyPr/>
          <a:lstStyle/>
          <a:p>
            <a:fld id="{61DE34B3-A916-43F2-88EF-9C4B4EB6F4C7}" type="slidenum">
              <a:rPr lang="en-US" smtClean="0"/>
              <a:pPr/>
              <a:t>2</a:t>
            </a:fld>
            <a:endParaRPr lang="en-US" dirty="0"/>
          </a:p>
        </p:txBody>
      </p:sp>
    </p:spTree>
    <p:extLst>
      <p:ext uri="{BB962C8B-B14F-4D97-AF65-F5344CB8AC3E}">
        <p14:creationId xmlns:p14="http://schemas.microsoft.com/office/powerpoint/2010/main" val="3044508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94354-7CC1-41A5-B73E-E90F863C83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74D39B-65A3-45E1-A3E0-A81C14DC91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91A45A-1932-4227-9C21-1180A4416A8D}"/>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04CEBD6-1BC5-40B9-BF9D-6FCDA260750B}"/>
              </a:ext>
            </a:extLst>
          </p:cNvPr>
          <p:cNvSpPr>
            <a:spLocks noGrp="1"/>
          </p:cNvSpPr>
          <p:nvPr>
            <p:ph type="ftr" sz="quarter" idx="11"/>
          </p:nvPr>
        </p:nvSpPr>
        <p:spPr/>
        <p:txBody>
          <a:bodyPr/>
          <a:lstStyle/>
          <a:p>
            <a:r>
              <a:rPr lang="en-US"/>
              <a:t>NCHRP 08-112 ATC Guidebook</a:t>
            </a:r>
          </a:p>
        </p:txBody>
      </p:sp>
      <p:sp>
        <p:nvSpPr>
          <p:cNvPr id="6" name="Slide Number Placeholder 5">
            <a:extLst>
              <a:ext uri="{FF2B5EF4-FFF2-40B4-BE49-F238E27FC236}">
                <a16:creationId xmlns:a16="http://schemas.microsoft.com/office/drawing/2014/main" id="{589E2BB6-5BD7-4EAC-B4CA-97EA7CF99BD8}"/>
              </a:ext>
            </a:extLst>
          </p:cNvPr>
          <p:cNvSpPr>
            <a:spLocks noGrp="1"/>
          </p:cNvSpPr>
          <p:nvPr>
            <p:ph type="sldNum" sz="quarter" idx="12"/>
          </p:nvPr>
        </p:nvSpPr>
        <p:spPr/>
        <p:txBody>
          <a:bodyPr/>
          <a:lstStyle/>
          <a:p>
            <a:fld id="{D5C598E7-3E43-4290-A531-0F5B50E1BDD0}" type="slidenum">
              <a:rPr lang="en-US" smtClean="0"/>
              <a:t>‹#›</a:t>
            </a:fld>
            <a:endParaRPr lang="en-US"/>
          </a:p>
        </p:txBody>
      </p:sp>
    </p:spTree>
    <p:extLst>
      <p:ext uri="{BB962C8B-B14F-4D97-AF65-F5344CB8AC3E}">
        <p14:creationId xmlns:p14="http://schemas.microsoft.com/office/powerpoint/2010/main" val="2864437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D75C6-E16E-42AC-A75E-836B952A71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D1A461-7C52-4B9D-A8D5-48B3498DBEE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E99D16-0357-4ADE-B662-0B090B00E416}"/>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B6FE0901-28E7-460C-AC84-303CDDCF1013}"/>
              </a:ext>
            </a:extLst>
          </p:cNvPr>
          <p:cNvSpPr>
            <a:spLocks noGrp="1"/>
          </p:cNvSpPr>
          <p:nvPr>
            <p:ph type="ftr" sz="quarter" idx="11"/>
          </p:nvPr>
        </p:nvSpPr>
        <p:spPr/>
        <p:txBody>
          <a:bodyPr/>
          <a:lstStyle/>
          <a:p>
            <a:r>
              <a:rPr lang="en-US"/>
              <a:t>NCHRP 08-112 ATC Guidebook</a:t>
            </a:r>
          </a:p>
        </p:txBody>
      </p:sp>
      <p:sp>
        <p:nvSpPr>
          <p:cNvPr id="6" name="Slide Number Placeholder 5">
            <a:extLst>
              <a:ext uri="{FF2B5EF4-FFF2-40B4-BE49-F238E27FC236}">
                <a16:creationId xmlns:a16="http://schemas.microsoft.com/office/drawing/2014/main" id="{CE3B19B8-10F0-475F-A2FC-B6DD42AA5247}"/>
              </a:ext>
            </a:extLst>
          </p:cNvPr>
          <p:cNvSpPr>
            <a:spLocks noGrp="1"/>
          </p:cNvSpPr>
          <p:nvPr>
            <p:ph type="sldNum" sz="quarter" idx="12"/>
          </p:nvPr>
        </p:nvSpPr>
        <p:spPr/>
        <p:txBody>
          <a:bodyPr/>
          <a:lstStyle/>
          <a:p>
            <a:fld id="{D5C598E7-3E43-4290-A531-0F5B50E1BDD0}" type="slidenum">
              <a:rPr lang="en-US" smtClean="0"/>
              <a:t>‹#›</a:t>
            </a:fld>
            <a:endParaRPr lang="en-US"/>
          </a:p>
        </p:txBody>
      </p:sp>
    </p:spTree>
    <p:extLst>
      <p:ext uri="{BB962C8B-B14F-4D97-AF65-F5344CB8AC3E}">
        <p14:creationId xmlns:p14="http://schemas.microsoft.com/office/powerpoint/2010/main" val="2672126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F6F706-515B-4FB8-8632-6043E10AA6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765433-14C6-43A2-A933-3A5F5194A3A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7A66ED-7434-42A4-9FBF-95AB00786F99}"/>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7EDD5B60-8141-43EE-9BEA-F22817E36B33}"/>
              </a:ext>
            </a:extLst>
          </p:cNvPr>
          <p:cNvSpPr>
            <a:spLocks noGrp="1"/>
          </p:cNvSpPr>
          <p:nvPr>
            <p:ph type="ftr" sz="quarter" idx="11"/>
          </p:nvPr>
        </p:nvSpPr>
        <p:spPr/>
        <p:txBody>
          <a:bodyPr/>
          <a:lstStyle/>
          <a:p>
            <a:r>
              <a:rPr lang="en-US"/>
              <a:t>NCHRP 08-112 ATC Guidebook</a:t>
            </a:r>
          </a:p>
        </p:txBody>
      </p:sp>
      <p:sp>
        <p:nvSpPr>
          <p:cNvPr id="6" name="Slide Number Placeholder 5">
            <a:extLst>
              <a:ext uri="{FF2B5EF4-FFF2-40B4-BE49-F238E27FC236}">
                <a16:creationId xmlns:a16="http://schemas.microsoft.com/office/drawing/2014/main" id="{322EA06E-4831-4C09-ADF8-1AC942F1728F}"/>
              </a:ext>
            </a:extLst>
          </p:cNvPr>
          <p:cNvSpPr>
            <a:spLocks noGrp="1"/>
          </p:cNvSpPr>
          <p:nvPr>
            <p:ph type="sldNum" sz="quarter" idx="12"/>
          </p:nvPr>
        </p:nvSpPr>
        <p:spPr/>
        <p:txBody>
          <a:bodyPr/>
          <a:lstStyle/>
          <a:p>
            <a:fld id="{D5C598E7-3E43-4290-A531-0F5B50E1BDD0}" type="slidenum">
              <a:rPr lang="en-US" smtClean="0"/>
              <a:t>‹#›</a:t>
            </a:fld>
            <a:endParaRPr lang="en-US"/>
          </a:p>
        </p:txBody>
      </p:sp>
    </p:spTree>
    <p:extLst>
      <p:ext uri="{BB962C8B-B14F-4D97-AF65-F5344CB8AC3E}">
        <p14:creationId xmlns:p14="http://schemas.microsoft.com/office/powerpoint/2010/main" val="184974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22C48-50A2-444F-BA72-BE1D476023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7A4D4C-C85E-4793-ADB4-D93DF7DF2F9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05CB67-D0F9-456A-9966-D46C703918BE}"/>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DEF90EE7-EEEF-4A3B-8515-39B4ED1B3116}"/>
              </a:ext>
            </a:extLst>
          </p:cNvPr>
          <p:cNvSpPr>
            <a:spLocks noGrp="1"/>
          </p:cNvSpPr>
          <p:nvPr>
            <p:ph type="ftr" sz="quarter" idx="11"/>
          </p:nvPr>
        </p:nvSpPr>
        <p:spPr/>
        <p:txBody>
          <a:bodyPr/>
          <a:lstStyle/>
          <a:p>
            <a:r>
              <a:rPr lang="en-US"/>
              <a:t>NCHRP 08-112 ATC Guidebook</a:t>
            </a:r>
          </a:p>
        </p:txBody>
      </p:sp>
      <p:sp>
        <p:nvSpPr>
          <p:cNvPr id="6" name="Slide Number Placeholder 5">
            <a:extLst>
              <a:ext uri="{FF2B5EF4-FFF2-40B4-BE49-F238E27FC236}">
                <a16:creationId xmlns:a16="http://schemas.microsoft.com/office/drawing/2014/main" id="{7BA1BAFD-C28B-4B46-BA71-0128A649C724}"/>
              </a:ext>
            </a:extLst>
          </p:cNvPr>
          <p:cNvSpPr>
            <a:spLocks noGrp="1"/>
          </p:cNvSpPr>
          <p:nvPr>
            <p:ph type="sldNum" sz="quarter" idx="12"/>
          </p:nvPr>
        </p:nvSpPr>
        <p:spPr/>
        <p:txBody>
          <a:bodyPr/>
          <a:lstStyle/>
          <a:p>
            <a:fld id="{D5C598E7-3E43-4290-A531-0F5B50E1BDD0}" type="slidenum">
              <a:rPr lang="en-US" smtClean="0"/>
              <a:t>‹#›</a:t>
            </a:fld>
            <a:endParaRPr lang="en-US"/>
          </a:p>
        </p:txBody>
      </p:sp>
    </p:spTree>
    <p:extLst>
      <p:ext uri="{BB962C8B-B14F-4D97-AF65-F5344CB8AC3E}">
        <p14:creationId xmlns:p14="http://schemas.microsoft.com/office/powerpoint/2010/main" val="3108475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89A75-219A-46D7-8F48-DA68FFAE9D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28FD2F-731B-4E23-BA7E-FAD9296066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7372126-6B32-4DFC-AA31-2EC25156DDBA}"/>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299770B-35E1-4BD9-8744-3D010FA1BF71}"/>
              </a:ext>
            </a:extLst>
          </p:cNvPr>
          <p:cNvSpPr>
            <a:spLocks noGrp="1"/>
          </p:cNvSpPr>
          <p:nvPr>
            <p:ph type="ftr" sz="quarter" idx="11"/>
          </p:nvPr>
        </p:nvSpPr>
        <p:spPr/>
        <p:txBody>
          <a:bodyPr/>
          <a:lstStyle/>
          <a:p>
            <a:r>
              <a:rPr lang="en-US"/>
              <a:t>NCHRP 08-112 ATC Guidebook</a:t>
            </a:r>
          </a:p>
        </p:txBody>
      </p:sp>
      <p:sp>
        <p:nvSpPr>
          <p:cNvPr id="6" name="Slide Number Placeholder 5">
            <a:extLst>
              <a:ext uri="{FF2B5EF4-FFF2-40B4-BE49-F238E27FC236}">
                <a16:creationId xmlns:a16="http://schemas.microsoft.com/office/drawing/2014/main" id="{3A9DCCEC-1645-4F8A-ACBF-E6DBED4E2B89}"/>
              </a:ext>
            </a:extLst>
          </p:cNvPr>
          <p:cNvSpPr>
            <a:spLocks noGrp="1"/>
          </p:cNvSpPr>
          <p:nvPr>
            <p:ph type="sldNum" sz="quarter" idx="12"/>
          </p:nvPr>
        </p:nvSpPr>
        <p:spPr/>
        <p:txBody>
          <a:bodyPr/>
          <a:lstStyle/>
          <a:p>
            <a:fld id="{D5C598E7-3E43-4290-A531-0F5B50E1BDD0}" type="slidenum">
              <a:rPr lang="en-US" smtClean="0"/>
              <a:t>‹#›</a:t>
            </a:fld>
            <a:endParaRPr lang="en-US"/>
          </a:p>
        </p:txBody>
      </p:sp>
    </p:spTree>
    <p:extLst>
      <p:ext uri="{BB962C8B-B14F-4D97-AF65-F5344CB8AC3E}">
        <p14:creationId xmlns:p14="http://schemas.microsoft.com/office/powerpoint/2010/main" val="2045139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A2045-EC77-4A6B-80C5-5013940B2A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9A5A1A-C3F7-491E-A764-32C3DF2A469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A79DA9-A411-4E1B-9D2A-E3B7284D1BD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A3827E-4212-4862-A701-17D76E8598BA}"/>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25FFBB56-2C46-47B8-AC70-0632D930EDA3}"/>
              </a:ext>
            </a:extLst>
          </p:cNvPr>
          <p:cNvSpPr>
            <a:spLocks noGrp="1"/>
          </p:cNvSpPr>
          <p:nvPr>
            <p:ph type="ftr" sz="quarter" idx="11"/>
          </p:nvPr>
        </p:nvSpPr>
        <p:spPr/>
        <p:txBody>
          <a:bodyPr/>
          <a:lstStyle/>
          <a:p>
            <a:r>
              <a:rPr lang="en-US"/>
              <a:t>NCHRP 08-112 ATC Guidebook</a:t>
            </a:r>
          </a:p>
        </p:txBody>
      </p:sp>
      <p:sp>
        <p:nvSpPr>
          <p:cNvPr id="7" name="Slide Number Placeholder 6">
            <a:extLst>
              <a:ext uri="{FF2B5EF4-FFF2-40B4-BE49-F238E27FC236}">
                <a16:creationId xmlns:a16="http://schemas.microsoft.com/office/drawing/2014/main" id="{B0B65596-280C-4F52-9000-8963C40E6837}"/>
              </a:ext>
            </a:extLst>
          </p:cNvPr>
          <p:cNvSpPr>
            <a:spLocks noGrp="1"/>
          </p:cNvSpPr>
          <p:nvPr>
            <p:ph type="sldNum" sz="quarter" idx="12"/>
          </p:nvPr>
        </p:nvSpPr>
        <p:spPr/>
        <p:txBody>
          <a:bodyPr/>
          <a:lstStyle/>
          <a:p>
            <a:fld id="{D5C598E7-3E43-4290-A531-0F5B50E1BDD0}" type="slidenum">
              <a:rPr lang="en-US" smtClean="0"/>
              <a:t>‹#›</a:t>
            </a:fld>
            <a:endParaRPr lang="en-US"/>
          </a:p>
        </p:txBody>
      </p:sp>
    </p:spTree>
    <p:extLst>
      <p:ext uri="{BB962C8B-B14F-4D97-AF65-F5344CB8AC3E}">
        <p14:creationId xmlns:p14="http://schemas.microsoft.com/office/powerpoint/2010/main" val="1915363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9A4A8-F9E5-4A5E-BC59-FB9FE2B982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EFC572-9156-413B-A4BC-DCED091A74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AD19948-772D-40B9-BAA2-4EBC0B3398B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5C436F-6F6E-4BDB-B08E-1FCBB5BB7C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9029DD1-B00C-4D08-AE4F-20213C1F5E7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84CECA-E6DB-4255-AC76-017C4DFBA52E}"/>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F0F1E55A-4527-466C-9818-14FFE54807B0}"/>
              </a:ext>
            </a:extLst>
          </p:cNvPr>
          <p:cNvSpPr>
            <a:spLocks noGrp="1"/>
          </p:cNvSpPr>
          <p:nvPr>
            <p:ph type="ftr" sz="quarter" idx="11"/>
          </p:nvPr>
        </p:nvSpPr>
        <p:spPr/>
        <p:txBody>
          <a:bodyPr/>
          <a:lstStyle/>
          <a:p>
            <a:r>
              <a:rPr lang="en-US"/>
              <a:t>NCHRP 08-112 ATC Guidebook</a:t>
            </a:r>
          </a:p>
        </p:txBody>
      </p:sp>
      <p:sp>
        <p:nvSpPr>
          <p:cNvPr id="9" name="Slide Number Placeholder 8">
            <a:extLst>
              <a:ext uri="{FF2B5EF4-FFF2-40B4-BE49-F238E27FC236}">
                <a16:creationId xmlns:a16="http://schemas.microsoft.com/office/drawing/2014/main" id="{F9C5CBF4-B17B-4B6E-BD68-FD2F92E4087C}"/>
              </a:ext>
            </a:extLst>
          </p:cNvPr>
          <p:cNvSpPr>
            <a:spLocks noGrp="1"/>
          </p:cNvSpPr>
          <p:nvPr>
            <p:ph type="sldNum" sz="quarter" idx="12"/>
          </p:nvPr>
        </p:nvSpPr>
        <p:spPr/>
        <p:txBody>
          <a:bodyPr/>
          <a:lstStyle/>
          <a:p>
            <a:fld id="{D5C598E7-3E43-4290-A531-0F5B50E1BDD0}" type="slidenum">
              <a:rPr lang="en-US" smtClean="0"/>
              <a:t>‹#›</a:t>
            </a:fld>
            <a:endParaRPr lang="en-US"/>
          </a:p>
        </p:txBody>
      </p:sp>
    </p:spTree>
    <p:extLst>
      <p:ext uri="{BB962C8B-B14F-4D97-AF65-F5344CB8AC3E}">
        <p14:creationId xmlns:p14="http://schemas.microsoft.com/office/powerpoint/2010/main" val="2090782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C3EB6-8B1C-4D3F-8C97-F8E7B6D8FF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552AB2-76CF-4583-83EC-BB50A35745A9}"/>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E626CDF5-7D07-4D30-A180-60449F8A9AC5}"/>
              </a:ext>
            </a:extLst>
          </p:cNvPr>
          <p:cNvSpPr>
            <a:spLocks noGrp="1"/>
          </p:cNvSpPr>
          <p:nvPr>
            <p:ph type="ftr" sz="quarter" idx="11"/>
          </p:nvPr>
        </p:nvSpPr>
        <p:spPr/>
        <p:txBody>
          <a:bodyPr/>
          <a:lstStyle/>
          <a:p>
            <a:r>
              <a:rPr lang="en-US"/>
              <a:t>NCHRP 08-112 ATC Guidebook</a:t>
            </a:r>
          </a:p>
        </p:txBody>
      </p:sp>
      <p:sp>
        <p:nvSpPr>
          <p:cNvPr id="5" name="Slide Number Placeholder 4">
            <a:extLst>
              <a:ext uri="{FF2B5EF4-FFF2-40B4-BE49-F238E27FC236}">
                <a16:creationId xmlns:a16="http://schemas.microsoft.com/office/drawing/2014/main" id="{26A9C159-AB8A-47A8-8C36-9F298980115C}"/>
              </a:ext>
            </a:extLst>
          </p:cNvPr>
          <p:cNvSpPr>
            <a:spLocks noGrp="1"/>
          </p:cNvSpPr>
          <p:nvPr>
            <p:ph type="sldNum" sz="quarter" idx="12"/>
          </p:nvPr>
        </p:nvSpPr>
        <p:spPr/>
        <p:txBody>
          <a:bodyPr/>
          <a:lstStyle/>
          <a:p>
            <a:fld id="{D5C598E7-3E43-4290-A531-0F5B50E1BDD0}" type="slidenum">
              <a:rPr lang="en-US" smtClean="0"/>
              <a:t>‹#›</a:t>
            </a:fld>
            <a:endParaRPr lang="en-US"/>
          </a:p>
        </p:txBody>
      </p:sp>
    </p:spTree>
    <p:extLst>
      <p:ext uri="{BB962C8B-B14F-4D97-AF65-F5344CB8AC3E}">
        <p14:creationId xmlns:p14="http://schemas.microsoft.com/office/powerpoint/2010/main" val="179289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46DFCF-370C-4871-B68A-0A1B46A0401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EBD41006-4A5D-4F4A-9E21-9D6B851ABF42}"/>
              </a:ext>
            </a:extLst>
          </p:cNvPr>
          <p:cNvSpPr>
            <a:spLocks noGrp="1"/>
          </p:cNvSpPr>
          <p:nvPr>
            <p:ph type="ftr" sz="quarter" idx="11"/>
          </p:nvPr>
        </p:nvSpPr>
        <p:spPr/>
        <p:txBody>
          <a:bodyPr/>
          <a:lstStyle/>
          <a:p>
            <a:r>
              <a:rPr lang="en-US"/>
              <a:t>NCHRP 08-112 ATC Guidebook</a:t>
            </a:r>
          </a:p>
        </p:txBody>
      </p:sp>
      <p:sp>
        <p:nvSpPr>
          <p:cNvPr id="4" name="Slide Number Placeholder 3">
            <a:extLst>
              <a:ext uri="{FF2B5EF4-FFF2-40B4-BE49-F238E27FC236}">
                <a16:creationId xmlns:a16="http://schemas.microsoft.com/office/drawing/2014/main" id="{EBF8B94E-C247-4C32-B8D1-CAAFFE194EA4}"/>
              </a:ext>
            </a:extLst>
          </p:cNvPr>
          <p:cNvSpPr>
            <a:spLocks noGrp="1"/>
          </p:cNvSpPr>
          <p:nvPr>
            <p:ph type="sldNum" sz="quarter" idx="12"/>
          </p:nvPr>
        </p:nvSpPr>
        <p:spPr/>
        <p:txBody>
          <a:bodyPr/>
          <a:lstStyle/>
          <a:p>
            <a:fld id="{D5C598E7-3E43-4290-A531-0F5B50E1BDD0}" type="slidenum">
              <a:rPr lang="en-US" smtClean="0"/>
              <a:t>‹#›</a:t>
            </a:fld>
            <a:endParaRPr lang="en-US"/>
          </a:p>
        </p:txBody>
      </p:sp>
    </p:spTree>
    <p:extLst>
      <p:ext uri="{BB962C8B-B14F-4D97-AF65-F5344CB8AC3E}">
        <p14:creationId xmlns:p14="http://schemas.microsoft.com/office/powerpoint/2010/main" val="404833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8D1B2-D2B9-43CA-8F21-7197BAC22E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E885DF-05CD-4E66-959D-37B5AE121B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5A5F5F-5B90-46D0-9969-41023C7D47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16CF1E-4B6E-4A07-9CA8-685D958C548F}"/>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0935C6E8-B4DF-440B-BBB0-BDA57A065D29}"/>
              </a:ext>
            </a:extLst>
          </p:cNvPr>
          <p:cNvSpPr>
            <a:spLocks noGrp="1"/>
          </p:cNvSpPr>
          <p:nvPr>
            <p:ph type="ftr" sz="quarter" idx="11"/>
          </p:nvPr>
        </p:nvSpPr>
        <p:spPr/>
        <p:txBody>
          <a:bodyPr/>
          <a:lstStyle/>
          <a:p>
            <a:r>
              <a:rPr lang="en-US"/>
              <a:t>NCHRP 08-112 ATC Guidebook</a:t>
            </a:r>
          </a:p>
        </p:txBody>
      </p:sp>
      <p:sp>
        <p:nvSpPr>
          <p:cNvPr id="7" name="Slide Number Placeholder 6">
            <a:extLst>
              <a:ext uri="{FF2B5EF4-FFF2-40B4-BE49-F238E27FC236}">
                <a16:creationId xmlns:a16="http://schemas.microsoft.com/office/drawing/2014/main" id="{01B30F27-9A51-48FA-816E-723EDEE68ADE}"/>
              </a:ext>
            </a:extLst>
          </p:cNvPr>
          <p:cNvSpPr>
            <a:spLocks noGrp="1"/>
          </p:cNvSpPr>
          <p:nvPr>
            <p:ph type="sldNum" sz="quarter" idx="12"/>
          </p:nvPr>
        </p:nvSpPr>
        <p:spPr/>
        <p:txBody>
          <a:bodyPr/>
          <a:lstStyle/>
          <a:p>
            <a:fld id="{D5C598E7-3E43-4290-A531-0F5B50E1BDD0}" type="slidenum">
              <a:rPr lang="en-US" smtClean="0"/>
              <a:t>‹#›</a:t>
            </a:fld>
            <a:endParaRPr lang="en-US"/>
          </a:p>
        </p:txBody>
      </p:sp>
    </p:spTree>
    <p:extLst>
      <p:ext uri="{BB962C8B-B14F-4D97-AF65-F5344CB8AC3E}">
        <p14:creationId xmlns:p14="http://schemas.microsoft.com/office/powerpoint/2010/main" val="488836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A2F87-0669-4C71-A675-872962DA46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AB5EC0-2313-4EA0-B070-A7978F562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AC3CD-0524-4B3E-BC76-5E43133D15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F302B52-F4FE-456C-B928-1E312199AE31}"/>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861ACF62-8392-4D0C-AE0E-13022EAFFCAF}"/>
              </a:ext>
            </a:extLst>
          </p:cNvPr>
          <p:cNvSpPr>
            <a:spLocks noGrp="1"/>
          </p:cNvSpPr>
          <p:nvPr>
            <p:ph type="ftr" sz="quarter" idx="11"/>
          </p:nvPr>
        </p:nvSpPr>
        <p:spPr/>
        <p:txBody>
          <a:bodyPr/>
          <a:lstStyle/>
          <a:p>
            <a:r>
              <a:rPr lang="en-US"/>
              <a:t>NCHRP 08-112 ATC Guidebook</a:t>
            </a:r>
          </a:p>
        </p:txBody>
      </p:sp>
      <p:sp>
        <p:nvSpPr>
          <p:cNvPr id="7" name="Slide Number Placeholder 6">
            <a:extLst>
              <a:ext uri="{FF2B5EF4-FFF2-40B4-BE49-F238E27FC236}">
                <a16:creationId xmlns:a16="http://schemas.microsoft.com/office/drawing/2014/main" id="{1A5D92E1-09C5-4579-9EAD-2ABEF3A83AAB}"/>
              </a:ext>
            </a:extLst>
          </p:cNvPr>
          <p:cNvSpPr>
            <a:spLocks noGrp="1"/>
          </p:cNvSpPr>
          <p:nvPr>
            <p:ph type="sldNum" sz="quarter" idx="12"/>
          </p:nvPr>
        </p:nvSpPr>
        <p:spPr/>
        <p:txBody>
          <a:bodyPr/>
          <a:lstStyle/>
          <a:p>
            <a:fld id="{D5C598E7-3E43-4290-A531-0F5B50E1BDD0}" type="slidenum">
              <a:rPr lang="en-US" smtClean="0"/>
              <a:t>‹#›</a:t>
            </a:fld>
            <a:endParaRPr lang="en-US"/>
          </a:p>
        </p:txBody>
      </p:sp>
    </p:spTree>
    <p:extLst>
      <p:ext uri="{BB962C8B-B14F-4D97-AF65-F5344CB8AC3E}">
        <p14:creationId xmlns:p14="http://schemas.microsoft.com/office/powerpoint/2010/main" val="4003979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A8F79FD-8002-4F84-9B51-2F3631CAB7A8}"/>
              </a:ext>
            </a:extLst>
          </p:cNvPr>
          <p:cNvSpPr/>
          <p:nvPr userDrawn="1"/>
        </p:nvSpPr>
        <p:spPr>
          <a:xfrm>
            <a:off x="0" y="6078906"/>
            <a:ext cx="12192000" cy="755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6DD648-6769-4F51-9190-3CCA18E584B6}"/>
              </a:ext>
            </a:extLst>
          </p:cNvPr>
          <p:cNvSpPr>
            <a:spLocks noGrp="1"/>
          </p:cNvSpPr>
          <p:nvPr>
            <p:ph type="title"/>
          </p:nvPr>
        </p:nvSpPr>
        <p:spPr>
          <a:xfrm>
            <a:off x="838200" y="820737"/>
            <a:ext cx="10515600" cy="86995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84F7818-81D7-4F42-9E99-3C515878AF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8AF30F6F-7BB2-418C-81BB-9ECE452AB199}"/>
              </a:ext>
            </a:extLst>
          </p:cNvPr>
          <p:cNvSpPr>
            <a:spLocks noGrp="1"/>
          </p:cNvSpPr>
          <p:nvPr>
            <p:ph type="ftr" sz="quarter" idx="3"/>
          </p:nvPr>
        </p:nvSpPr>
        <p:spPr>
          <a:xfrm>
            <a:off x="838200" y="6356350"/>
            <a:ext cx="7315200" cy="365125"/>
          </a:xfrm>
          <a:prstGeom prst="rect">
            <a:avLst/>
          </a:prstGeom>
        </p:spPr>
        <p:txBody>
          <a:bodyPr vert="horz" lIns="91440" tIns="45720" rIns="91440" bIns="45720" rtlCol="0" anchor="ctr"/>
          <a:lstStyle>
            <a:lvl1pPr algn="l">
              <a:defRPr sz="1200" b="1">
                <a:solidFill>
                  <a:schemeClr val="bg1"/>
                </a:solidFill>
              </a:defRPr>
            </a:lvl1pPr>
          </a:lstStyle>
          <a:p>
            <a:r>
              <a:rPr lang="en-US" dirty="0"/>
              <a:t>NCHRP 08-112 ATC Guidebook</a:t>
            </a:r>
          </a:p>
        </p:txBody>
      </p:sp>
      <p:sp>
        <p:nvSpPr>
          <p:cNvPr id="6" name="Slide Number Placeholder 5">
            <a:extLst>
              <a:ext uri="{FF2B5EF4-FFF2-40B4-BE49-F238E27FC236}">
                <a16:creationId xmlns:a16="http://schemas.microsoft.com/office/drawing/2014/main" id="{CACC5681-6FD3-4C12-9FB0-5D63C9309EA2}"/>
              </a:ext>
            </a:extLst>
          </p:cNvPr>
          <p:cNvSpPr>
            <a:spLocks noGrp="1"/>
          </p:cNvSpPr>
          <p:nvPr>
            <p:ph type="sldNum" sz="quarter" idx="4"/>
          </p:nvPr>
        </p:nvSpPr>
        <p:spPr>
          <a:xfrm>
            <a:off x="9376293" y="6356350"/>
            <a:ext cx="2743200" cy="365125"/>
          </a:xfrm>
          <a:prstGeom prst="rect">
            <a:avLst/>
          </a:prstGeom>
        </p:spPr>
        <p:txBody>
          <a:bodyPr vert="horz" lIns="91440" tIns="45720" rIns="91440" bIns="45720" rtlCol="0" anchor="ctr"/>
          <a:lstStyle>
            <a:lvl1pPr algn="r">
              <a:defRPr lang="en-US" sz="1200" b="1" smtClean="0">
                <a:solidFill>
                  <a:schemeClr val="bg1"/>
                </a:solidFill>
              </a:defRPr>
            </a:lvl1pPr>
          </a:lstStyle>
          <a:p>
            <a:fld id="{D5C598E7-3E43-4290-A531-0F5B50E1BDD0}" type="slidenum">
              <a:rPr lang="en-US" smtClean="0"/>
              <a:pPr/>
              <a:t>‹#›</a:t>
            </a:fld>
            <a:endParaRPr lang="en-US"/>
          </a:p>
        </p:txBody>
      </p:sp>
      <p:pic>
        <p:nvPicPr>
          <p:cNvPr id="11" name="Picture 10">
            <a:extLst>
              <a:ext uri="{FF2B5EF4-FFF2-40B4-BE49-F238E27FC236}">
                <a16:creationId xmlns:a16="http://schemas.microsoft.com/office/drawing/2014/main" id="{2A476CBE-EC1E-44FD-BB6C-0A6295C60545}"/>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29221" y="88900"/>
            <a:ext cx="2695575" cy="552450"/>
          </a:xfrm>
          <a:prstGeom prst="rect">
            <a:avLst/>
          </a:prstGeom>
        </p:spPr>
      </p:pic>
      <p:cxnSp>
        <p:nvCxnSpPr>
          <p:cNvPr id="13" name="Straight Connector 12">
            <a:extLst>
              <a:ext uri="{FF2B5EF4-FFF2-40B4-BE49-F238E27FC236}">
                <a16:creationId xmlns:a16="http://schemas.microsoft.com/office/drawing/2014/main" id="{3B2BAFDB-DAA6-4F9A-8583-3F72379871D8}"/>
              </a:ext>
            </a:extLst>
          </p:cNvPr>
          <p:cNvCxnSpPr/>
          <p:nvPr userDrawn="1"/>
        </p:nvCxnSpPr>
        <p:spPr>
          <a:xfrm flipV="1">
            <a:off x="0" y="720542"/>
            <a:ext cx="12192000" cy="39687"/>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B1BCC34F-684C-4DE6-8F90-1A79FBC37390}"/>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391650" y="6254750"/>
            <a:ext cx="1962150" cy="466725"/>
          </a:xfrm>
          <a:prstGeom prst="rect">
            <a:avLst/>
          </a:prstGeom>
        </p:spPr>
      </p:pic>
      <p:pic>
        <p:nvPicPr>
          <p:cNvPr id="12" name="Picture 11">
            <a:extLst>
              <a:ext uri="{FF2B5EF4-FFF2-40B4-BE49-F238E27FC236}">
                <a16:creationId xmlns:a16="http://schemas.microsoft.com/office/drawing/2014/main" id="{9DCE721E-0CEC-4A35-BEA4-D92043976A0D}"/>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206681" y="136525"/>
            <a:ext cx="1756098" cy="545732"/>
          </a:xfrm>
          <a:prstGeom prst="rect">
            <a:avLst/>
          </a:prstGeom>
        </p:spPr>
      </p:pic>
    </p:spTree>
    <p:extLst>
      <p:ext uri="{BB962C8B-B14F-4D97-AF65-F5344CB8AC3E}">
        <p14:creationId xmlns:p14="http://schemas.microsoft.com/office/powerpoint/2010/main" val="37056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4.xml"/><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7ECE1-8EBA-4E35-A7A4-B9A2D66E5FD3}"/>
              </a:ext>
            </a:extLst>
          </p:cNvPr>
          <p:cNvSpPr>
            <a:spLocks noGrp="1"/>
          </p:cNvSpPr>
          <p:nvPr>
            <p:ph type="ctrTitle"/>
          </p:nvPr>
        </p:nvSpPr>
        <p:spPr>
          <a:xfrm>
            <a:off x="838200" y="927051"/>
            <a:ext cx="10578904" cy="3135435"/>
          </a:xfrm>
        </p:spPr>
        <p:txBody>
          <a:bodyPr>
            <a:normAutofit fontScale="90000"/>
          </a:bodyPr>
          <a:lstStyle/>
          <a:p>
            <a:r>
              <a:rPr lang="en-US" b="1" dirty="0">
                <a:solidFill>
                  <a:schemeClr val="accent1">
                    <a:lumMod val="50000"/>
                  </a:schemeClr>
                </a:solidFill>
              </a:rPr>
              <a:t>NCHRP 08-112: </a:t>
            </a:r>
            <a:br>
              <a:rPr lang="en-US" b="1" dirty="0">
                <a:solidFill>
                  <a:schemeClr val="accent1">
                    <a:lumMod val="50000"/>
                  </a:schemeClr>
                </a:solidFill>
              </a:rPr>
            </a:br>
            <a:r>
              <a:rPr lang="en-US" b="1" dirty="0">
                <a:solidFill>
                  <a:schemeClr val="accent1">
                    <a:lumMod val="50000"/>
                  </a:schemeClr>
                </a:solidFill>
              </a:rPr>
              <a:t>A Guidebook for Implementing Alternative Technical Concepts into Project Delivery Methods</a:t>
            </a:r>
          </a:p>
        </p:txBody>
      </p:sp>
      <p:sp>
        <p:nvSpPr>
          <p:cNvPr id="3" name="Subtitle 2">
            <a:extLst>
              <a:ext uri="{FF2B5EF4-FFF2-40B4-BE49-F238E27FC236}">
                <a16:creationId xmlns:a16="http://schemas.microsoft.com/office/drawing/2014/main" id="{9CEC9A14-3A54-4D36-BC4F-419C3D8747CC}"/>
              </a:ext>
            </a:extLst>
          </p:cNvPr>
          <p:cNvSpPr>
            <a:spLocks noGrp="1"/>
          </p:cNvSpPr>
          <p:nvPr>
            <p:ph type="subTitle" idx="1"/>
          </p:nvPr>
        </p:nvSpPr>
        <p:spPr>
          <a:xfrm>
            <a:off x="3758241" y="4275187"/>
            <a:ext cx="4173415" cy="1655762"/>
          </a:xfrm>
        </p:spPr>
        <p:txBody>
          <a:bodyPr>
            <a:normAutofit lnSpcReduction="10000"/>
          </a:bodyPr>
          <a:lstStyle/>
          <a:p>
            <a:r>
              <a:rPr lang="en-US" dirty="0"/>
              <a:t>Doug Gransberg, PhD, PE, DBIA</a:t>
            </a:r>
          </a:p>
          <a:p>
            <a:r>
              <a:rPr lang="en-US" dirty="0"/>
              <a:t>Gransberg &amp; Associates, Inc.</a:t>
            </a:r>
          </a:p>
          <a:p>
            <a:r>
              <a:rPr lang="en-US" dirty="0"/>
              <a:t>Norman, OK</a:t>
            </a:r>
          </a:p>
          <a:p>
            <a:r>
              <a:rPr lang="en-US" dirty="0"/>
              <a:t>dgransberg@gransberg.com</a:t>
            </a:r>
          </a:p>
        </p:txBody>
      </p:sp>
      <p:sp>
        <p:nvSpPr>
          <p:cNvPr id="4" name="Footer Placeholder 3">
            <a:extLst>
              <a:ext uri="{FF2B5EF4-FFF2-40B4-BE49-F238E27FC236}">
                <a16:creationId xmlns:a16="http://schemas.microsoft.com/office/drawing/2014/main" id="{D7D4DD08-2426-479B-A3EE-2F6E3BD383F1}"/>
              </a:ext>
            </a:extLst>
          </p:cNvPr>
          <p:cNvSpPr>
            <a:spLocks noGrp="1"/>
          </p:cNvSpPr>
          <p:nvPr>
            <p:ph type="ftr" sz="quarter" idx="11"/>
          </p:nvPr>
        </p:nvSpPr>
        <p:spPr/>
        <p:txBody>
          <a:bodyPr/>
          <a:lstStyle/>
          <a:p>
            <a:r>
              <a:rPr lang="en-US"/>
              <a:t>NCHRP 08-112 ATC Guidebook</a:t>
            </a:r>
          </a:p>
        </p:txBody>
      </p:sp>
      <p:sp>
        <p:nvSpPr>
          <p:cNvPr id="5" name="Slide Number Placeholder 4">
            <a:extLst>
              <a:ext uri="{FF2B5EF4-FFF2-40B4-BE49-F238E27FC236}">
                <a16:creationId xmlns:a16="http://schemas.microsoft.com/office/drawing/2014/main" id="{79F980E3-7702-4D4A-A01B-54371E3A14D4}"/>
              </a:ext>
            </a:extLst>
          </p:cNvPr>
          <p:cNvSpPr>
            <a:spLocks noGrp="1"/>
          </p:cNvSpPr>
          <p:nvPr>
            <p:ph type="sldNum" sz="quarter" idx="12"/>
          </p:nvPr>
        </p:nvSpPr>
        <p:spPr/>
        <p:txBody>
          <a:bodyPr/>
          <a:lstStyle/>
          <a:p>
            <a:fld id="{D5C598E7-3E43-4290-A531-0F5B50E1BDD0}" type="slidenum">
              <a:rPr lang="en-US" smtClean="0"/>
              <a:t>1</a:t>
            </a:fld>
            <a:endParaRPr lang="en-US"/>
          </a:p>
        </p:txBody>
      </p:sp>
    </p:spTree>
    <p:extLst>
      <p:ext uri="{BB962C8B-B14F-4D97-AF65-F5344CB8AC3E}">
        <p14:creationId xmlns:p14="http://schemas.microsoft.com/office/powerpoint/2010/main" val="136230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DE6C0-C593-4B08-8CD4-C56A0AACD8CE}"/>
              </a:ext>
            </a:extLst>
          </p:cNvPr>
          <p:cNvSpPr>
            <a:spLocks noGrp="1"/>
          </p:cNvSpPr>
          <p:nvPr>
            <p:ph type="title"/>
          </p:nvPr>
        </p:nvSpPr>
        <p:spPr>
          <a:xfrm>
            <a:off x="3495136" y="0"/>
            <a:ext cx="5717875" cy="869951"/>
          </a:xfrm>
        </p:spPr>
        <p:txBody>
          <a:bodyPr>
            <a:normAutofit/>
          </a:bodyPr>
          <a:lstStyle/>
          <a:p>
            <a:r>
              <a:rPr lang="en-US" dirty="0"/>
              <a:t>ATC Guidebook Outline</a:t>
            </a:r>
          </a:p>
        </p:txBody>
      </p:sp>
      <p:sp>
        <p:nvSpPr>
          <p:cNvPr id="3" name="Content Placeholder 2">
            <a:extLst>
              <a:ext uri="{FF2B5EF4-FFF2-40B4-BE49-F238E27FC236}">
                <a16:creationId xmlns:a16="http://schemas.microsoft.com/office/drawing/2014/main" id="{43FE68D4-98BB-4893-81A0-C328819FEE03}"/>
              </a:ext>
            </a:extLst>
          </p:cNvPr>
          <p:cNvSpPr>
            <a:spLocks noGrp="1"/>
          </p:cNvSpPr>
          <p:nvPr>
            <p:ph sz="half" idx="1"/>
          </p:nvPr>
        </p:nvSpPr>
        <p:spPr>
          <a:xfrm>
            <a:off x="838200" y="983411"/>
            <a:ext cx="5181600" cy="5193552"/>
          </a:xfrm>
        </p:spPr>
        <p:txBody>
          <a:bodyPr/>
          <a:lstStyle/>
          <a:p>
            <a:pPr marL="0" indent="0">
              <a:buNone/>
            </a:pPr>
            <a:r>
              <a:rPr lang="en-US" dirty="0"/>
              <a:t>Chapter 5 – Project Administration</a:t>
            </a:r>
          </a:p>
          <a:p>
            <a:pPr lvl="1"/>
            <a:r>
              <a:rPr lang="en-US" dirty="0"/>
              <a:t>Incorporating ATCs from Unsuccessful Proposals</a:t>
            </a:r>
          </a:p>
          <a:p>
            <a:pPr lvl="1"/>
            <a:r>
              <a:rPr lang="en-US" dirty="0"/>
              <a:t>Project Oversight/Inspection</a:t>
            </a:r>
          </a:p>
          <a:p>
            <a:pPr lvl="1"/>
            <a:r>
              <a:rPr lang="en-US" dirty="0"/>
              <a:t>ATC Payment Provisions</a:t>
            </a:r>
          </a:p>
          <a:p>
            <a:pPr lvl="1"/>
            <a:r>
              <a:rPr lang="en-US" dirty="0"/>
              <a:t>Change Orders on ATC Projects</a:t>
            </a:r>
          </a:p>
          <a:p>
            <a:pPr lvl="1"/>
            <a:r>
              <a:rPr lang="en-US" dirty="0"/>
              <a:t>ATC Impact on QA</a:t>
            </a:r>
          </a:p>
          <a:p>
            <a:pPr lvl="1"/>
            <a:r>
              <a:rPr lang="en-US" dirty="0"/>
              <a:t>Future for ATC Implementation </a:t>
            </a:r>
          </a:p>
        </p:txBody>
      </p:sp>
      <p:sp>
        <p:nvSpPr>
          <p:cNvPr id="4" name="Content Placeholder 3">
            <a:extLst>
              <a:ext uri="{FF2B5EF4-FFF2-40B4-BE49-F238E27FC236}">
                <a16:creationId xmlns:a16="http://schemas.microsoft.com/office/drawing/2014/main" id="{54ED62F2-0124-4202-AC50-F532CBB43588}"/>
              </a:ext>
            </a:extLst>
          </p:cNvPr>
          <p:cNvSpPr>
            <a:spLocks noGrp="1"/>
          </p:cNvSpPr>
          <p:nvPr>
            <p:ph sz="half" idx="2"/>
          </p:nvPr>
        </p:nvSpPr>
        <p:spPr>
          <a:xfrm>
            <a:off x="6172199" y="983411"/>
            <a:ext cx="5559725" cy="5193552"/>
          </a:xfrm>
        </p:spPr>
        <p:txBody>
          <a:bodyPr/>
          <a:lstStyle/>
          <a:p>
            <a:pPr marL="0" indent="0">
              <a:buNone/>
            </a:pPr>
            <a:r>
              <a:rPr lang="en-US" dirty="0"/>
              <a:t>Appendix A – DB ATC Information</a:t>
            </a:r>
          </a:p>
          <a:p>
            <a:pPr marL="0" indent="0">
              <a:buNone/>
            </a:pPr>
            <a:r>
              <a:rPr lang="en-US" dirty="0"/>
              <a:t>Appendix B – P3 ATC Information</a:t>
            </a:r>
          </a:p>
          <a:p>
            <a:pPr marL="0" indent="0">
              <a:buNone/>
            </a:pPr>
            <a:r>
              <a:rPr lang="en-US" dirty="0"/>
              <a:t>Appendix C – DBB ATC Information</a:t>
            </a:r>
          </a:p>
          <a:p>
            <a:pPr marL="0" indent="0">
              <a:buNone/>
            </a:pPr>
            <a:r>
              <a:rPr lang="en-US" dirty="0"/>
              <a:t>Appendix D – CMGC ATC Information</a:t>
            </a:r>
          </a:p>
          <a:p>
            <a:pPr marL="233363" indent="-233363">
              <a:buNone/>
            </a:pPr>
            <a:r>
              <a:rPr lang="en-US" dirty="0"/>
              <a:t>Appendix E – Example ATC Solicitation and Contract Clauses</a:t>
            </a:r>
          </a:p>
          <a:p>
            <a:pPr lvl="1"/>
            <a:r>
              <a:rPr lang="en-US" dirty="0"/>
              <a:t>Nondisclosure agreements</a:t>
            </a:r>
          </a:p>
          <a:p>
            <a:pPr lvl="1"/>
            <a:r>
              <a:rPr lang="en-US" dirty="0"/>
              <a:t>Example ATC RFP Clauses</a:t>
            </a:r>
          </a:p>
          <a:p>
            <a:pPr lvl="1"/>
            <a:r>
              <a:rPr lang="en-US" dirty="0"/>
              <a:t>ATC and Differing Site Conditions</a:t>
            </a:r>
          </a:p>
          <a:p>
            <a:pPr lvl="1"/>
            <a:r>
              <a:rPr lang="en-US" dirty="0"/>
              <a:t>Pre-Accepted Elements (PAE) Clause</a:t>
            </a:r>
          </a:p>
        </p:txBody>
      </p:sp>
      <p:sp>
        <p:nvSpPr>
          <p:cNvPr id="5" name="Footer Placeholder 4">
            <a:extLst>
              <a:ext uri="{FF2B5EF4-FFF2-40B4-BE49-F238E27FC236}">
                <a16:creationId xmlns:a16="http://schemas.microsoft.com/office/drawing/2014/main" id="{4AB276FC-14E9-4A5C-8683-8438147F9725}"/>
              </a:ext>
            </a:extLst>
          </p:cNvPr>
          <p:cNvSpPr>
            <a:spLocks noGrp="1"/>
          </p:cNvSpPr>
          <p:nvPr>
            <p:ph type="ftr" sz="quarter" idx="11"/>
          </p:nvPr>
        </p:nvSpPr>
        <p:spPr/>
        <p:txBody>
          <a:bodyPr/>
          <a:lstStyle/>
          <a:p>
            <a:r>
              <a:rPr lang="en-US"/>
              <a:t>NCHRP 08-112 ATC Guidebook</a:t>
            </a:r>
          </a:p>
        </p:txBody>
      </p:sp>
      <p:sp>
        <p:nvSpPr>
          <p:cNvPr id="6" name="Slide Number Placeholder 5">
            <a:extLst>
              <a:ext uri="{FF2B5EF4-FFF2-40B4-BE49-F238E27FC236}">
                <a16:creationId xmlns:a16="http://schemas.microsoft.com/office/drawing/2014/main" id="{6EF2E61F-1B00-420D-8067-91C32128C862}"/>
              </a:ext>
            </a:extLst>
          </p:cNvPr>
          <p:cNvSpPr>
            <a:spLocks noGrp="1"/>
          </p:cNvSpPr>
          <p:nvPr>
            <p:ph type="sldNum" sz="quarter" idx="12"/>
          </p:nvPr>
        </p:nvSpPr>
        <p:spPr/>
        <p:txBody>
          <a:bodyPr/>
          <a:lstStyle/>
          <a:p>
            <a:fld id="{D5C598E7-3E43-4290-A531-0F5B50E1BDD0}" type="slidenum">
              <a:rPr lang="en-US" smtClean="0"/>
              <a:t>10</a:t>
            </a:fld>
            <a:endParaRPr lang="en-US"/>
          </a:p>
        </p:txBody>
      </p:sp>
    </p:spTree>
    <p:extLst>
      <p:ext uri="{BB962C8B-B14F-4D97-AF65-F5344CB8AC3E}">
        <p14:creationId xmlns:p14="http://schemas.microsoft.com/office/powerpoint/2010/main" val="924555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B8D08-2F91-407F-80C1-C24DA36D3BF7}"/>
              </a:ext>
            </a:extLst>
          </p:cNvPr>
          <p:cNvSpPr>
            <a:spLocks noGrp="1"/>
          </p:cNvSpPr>
          <p:nvPr>
            <p:ph type="title"/>
          </p:nvPr>
        </p:nvSpPr>
        <p:spPr>
          <a:xfrm>
            <a:off x="2943224" y="0"/>
            <a:ext cx="8820151" cy="659289"/>
          </a:xfrm>
        </p:spPr>
        <p:txBody>
          <a:bodyPr>
            <a:normAutofit fontScale="90000"/>
          </a:bodyPr>
          <a:lstStyle/>
          <a:p>
            <a:r>
              <a:rPr lang="en-US" dirty="0"/>
              <a:t>Typical Project Delivery Method Appendix</a:t>
            </a:r>
          </a:p>
        </p:txBody>
      </p:sp>
      <p:sp>
        <p:nvSpPr>
          <p:cNvPr id="4" name="Content Placeholder 3">
            <a:extLst>
              <a:ext uri="{FF2B5EF4-FFF2-40B4-BE49-F238E27FC236}">
                <a16:creationId xmlns:a16="http://schemas.microsoft.com/office/drawing/2014/main" id="{2882B127-6A18-4E02-80F5-18201343DAFD}"/>
              </a:ext>
            </a:extLst>
          </p:cNvPr>
          <p:cNvSpPr>
            <a:spLocks noGrp="1"/>
          </p:cNvSpPr>
          <p:nvPr>
            <p:ph sz="half" idx="2"/>
          </p:nvPr>
        </p:nvSpPr>
        <p:spPr>
          <a:xfrm>
            <a:off x="5619750" y="933451"/>
            <a:ext cx="5734050" cy="1657350"/>
          </a:xfrm>
        </p:spPr>
        <p:txBody>
          <a:bodyPr/>
          <a:lstStyle/>
          <a:p>
            <a:r>
              <a:rPr lang="en-US" dirty="0"/>
              <a:t>Flow chart</a:t>
            </a:r>
          </a:p>
          <a:p>
            <a:r>
              <a:rPr lang="en-US" dirty="0"/>
              <a:t>Example CATC/ATC submittal form</a:t>
            </a:r>
          </a:p>
          <a:p>
            <a:r>
              <a:rPr lang="en-US" dirty="0"/>
              <a:t>Example Evaluation Plan</a:t>
            </a:r>
          </a:p>
        </p:txBody>
      </p:sp>
      <p:sp>
        <p:nvSpPr>
          <p:cNvPr id="5" name="Footer Placeholder 4">
            <a:extLst>
              <a:ext uri="{FF2B5EF4-FFF2-40B4-BE49-F238E27FC236}">
                <a16:creationId xmlns:a16="http://schemas.microsoft.com/office/drawing/2014/main" id="{230132BA-73BB-451D-82E4-6EE002CCF1E5}"/>
              </a:ext>
            </a:extLst>
          </p:cNvPr>
          <p:cNvSpPr>
            <a:spLocks noGrp="1"/>
          </p:cNvSpPr>
          <p:nvPr>
            <p:ph type="ftr" sz="quarter" idx="11"/>
          </p:nvPr>
        </p:nvSpPr>
        <p:spPr/>
        <p:txBody>
          <a:bodyPr/>
          <a:lstStyle/>
          <a:p>
            <a:r>
              <a:rPr lang="en-US"/>
              <a:t>NCHRP 08-112 ATC Guidebook</a:t>
            </a:r>
          </a:p>
        </p:txBody>
      </p:sp>
      <p:sp>
        <p:nvSpPr>
          <p:cNvPr id="6" name="Slide Number Placeholder 5">
            <a:extLst>
              <a:ext uri="{FF2B5EF4-FFF2-40B4-BE49-F238E27FC236}">
                <a16:creationId xmlns:a16="http://schemas.microsoft.com/office/drawing/2014/main" id="{CBD89553-74D7-49CB-A112-A237FA279AFF}"/>
              </a:ext>
            </a:extLst>
          </p:cNvPr>
          <p:cNvSpPr>
            <a:spLocks noGrp="1"/>
          </p:cNvSpPr>
          <p:nvPr>
            <p:ph type="sldNum" sz="quarter" idx="12"/>
          </p:nvPr>
        </p:nvSpPr>
        <p:spPr/>
        <p:txBody>
          <a:bodyPr/>
          <a:lstStyle/>
          <a:p>
            <a:fld id="{D5C598E7-3E43-4290-A531-0F5B50E1BDD0}" type="slidenum">
              <a:rPr lang="en-US" smtClean="0"/>
              <a:t>11</a:t>
            </a:fld>
            <a:endParaRPr lang="en-US"/>
          </a:p>
        </p:txBody>
      </p:sp>
      <p:pic>
        <p:nvPicPr>
          <p:cNvPr id="7" name="Picture 6">
            <a:extLst>
              <a:ext uri="{FF2B5EF4-FFF2-40B4-BE49-F238E27FC236}">
                <a16:creationId xmlns:a16="http://schemas.microsoft.com/office/drawing/2014/main" id="{D1AFEA01-986B-4E93-BEC0-FB94C1E332B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6807" y="573563"/>
            <a:ext cx="5023368" cy="6147911"/>
          </a:xfrm>
          <a:prstGeom prst="rect">
            <a:avLst/>
          </a:prstGeom>
          <a:solidFill>
            <a:schemeClr val="bg1"/>
          </a:solidFill>
          <a:ln>
            <a:noFill/>
          </a:ln>
          <a:effectLst>
            <a:softEdge rad="127000"/>
          </a:effectLst>
        </p:spPr>
      </p:pic>
      <p:pic>
        <p:nvPicPr>
          <p:cNvPr id="8" name="Picture 7">
            <a:extLst>
              <a:ext uri="{FF2B5EF4-FFF2-40B4-BE49-F238E27FC236}">
                <a16:creationId xmlns:a16="http://schemas.microsoft.com/office/drawing/2014/main" id="{9D09F7D0-8F70-4971-A3A1-222F0A78283F}"/>
              </a:ext>
            </a:extLst>
          </p:cNvPr>
          <p:cNvPicPr>
            <a:picLocks noChangeAspect="1"/>
          </p:cNvPicPr>
          <p:nvPr/>
        </p:nvPicPr>
        <p:blipFill>
          <a:blip r:embed="rId3"/>
          <a:stretch>
            <a:fillRect/>
          </a:stretch>
        </p:blipFill>
        <p:spPr>
          <a:xfrm>
            <a:off x="5619750" y="2445007"/>
            <a:ext cx="2881618" cy="3545011"/>
          </a:xfrm>
          <a:prstGeom prst="rect">
            <a:avLst/>
          </a:prstGeom>
          <a:solidFill>
            <a:schemeClr val="bg1"/>
          </a:solidFill>
          <a:ln w="3175">
            <a:solidFill>
              <a:schemeClr val="tx1"/>
            </a:solidFill>
          </a:ln>
        </p:spPr>
      </p:pic>
      <p:pic>
        <p:nvPicPr>
          <p:cNvPr id="20" name="Picture 19">
            <a:extLst>
              <a:ext uri="{FF2B5EF4-FFF2-40B4-BE49-F238E27FC236}">
                <a16:creationId xmlns:a16="http://schemas.microsoft.com/office/drawing/2014/main" id="{DDFCCED0-21F2-4B10-9D0B-A4AD17520881}"/>
              </a:ext>
            </a:extLst>
          </p:cNvPr>
          <p:cNvPicPr>
            <a:picLocks noChangeAspect="1"/>
          </p:cNvPicPr>
          <p:nvPr/>
        </p:nvPicPr>
        <p:blipFill>
          <a:blip r:embed="rId4"/>
          <a:stretch>
            <a:fillRect/>
          </a:stretch>
        </p:blipFill>
        <p:spPr>
          <a:xfrm>
            <a:off x="9015870" y="2379538"/>
            <a:ext cx="2747505" cy="3545011"/>
          </a:xfrm>
          <a:prstGeom prst="rect">
            <a:avLst/>
          </a:prstGeom>
          <a:ln>
            <a:solidFill>
              <a:schemeClr val="tx1"/>
            </a:solidFill>
          </a:ln>
        </p:spPr>
      </p:pic>
    </p:spTree>
    <p:extLst>
      <p:ext uri="{BB962C8B-B14F-4D97-AF65-F5344CB8AC3E}">
        <p14:creationId xmlns:p14="http://schemas.microsoft.com/office/powerpoint/2010/main" val="2708121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E767B-DBE6-4C21-9EC4-72998FF310B7}"/>
              </a:ext>
            </a:extLst>
          </p:cNvPr>
          <p:cNvSpPr>
            <a:spLocks noGrp="1"/>
          </p:cNvSpPr>
          <p:nvPr>
            <p:ph type="title"/>
          </p:nvPr>
        </p:nvSpPr>
        <p:spPr>
          <a:xfrm>
            <a:off x="3028950" y="0"/>
            <a:ext cx="8401050" cy="869951"/>
          </a:xfrm>
        </p:spPr>
        <p:txBody>
          <a:bodyPr/>
          <a:lstStyle/>
          <a:p>
            <a:r>
              <a:rPr lang="en-US" dirty="0"/>
              <a:t>Visual Content Maximized</a:t>
            </a:r>
          </a:p>
        </p:txBody>
      </p:sp>
      <p:sp>
        <p:nvSpPr>
          <p:cNvPr id="3" name="Content Placeholder 2">
            <a:extLst>
              <a:ext uri="{FF2B5EF4-FFF2-40B4-BE49-F238E27FC236}">
                <a16:creationId xmlns:a16="http://schemas.microsoft.com/office/drawing/2014/main" id="{763A79D5-9F19-4CDD-8B65-443B0D1ABBE3}"/>
              </a:ext>
            </a:extLst>
          </p:cNvPr>
          <p:cNvSpPr>
            <a:spLocks noGrp="1"/>
          </p:cNvSpPr>
          <p:nvPr>
            <p:ph sz="half" idx="1"/>
          </p:nvPr>
        </p:nvSpPr>
        <p:spPr>
          <a:xfrm>
            <a:off x="838200" y="790576"/>
            <a:ext cx="5181600" cy="5386388"/>
          </a:xfrm>
        </p:spPr>
        <p:txBody>
          <a:bodyPr/>
          <a:lstStyle/>
          <a:p>
            <a:r>
              <a:rPr lang="en-US" dirty="0"/>
              <a:t>Risk Assessment</a:t>
            </a:r>
          </a:p>
        </p:txBody>
      </p:sp>
      <p:sp>
        <p:nvSpPr>
          <p:cNvPr id="4" name="Content Placeholder 3">
            <a:extLst>
              <a:ext uri="{FF2B5EF4-FFF2-40B4-BE49-F238E27FC236}">
                <a16:creationId xmlns:a16="http://schemas.microsoft.com/office/drawing/2014/main" id="{04EF9D3F-E15C-40F9-9DC7-B62C59C05E95}"/>
              </a:ext>
            </a:extLst>
          </p:cNvPr>
          <p:cNvSpPr>
            <a:spLocks noGrp="1"/>
          </p:cNvSpPr>
          <p:nvPr>
            <p:ph sz="half" idx="2"/>
          </p:nvPr>
        </p:nvSpPr>
        <p:spPr>
          <a:xfrm>
            <a:off x="6134100" y="869952"/>
            <a:ext cx="5181600" cy="5159374"/>
          </a:xfrm>
        </p:spPr>
        <p:txBody>
          <a:bodyPr/>
          <a:lstStyle/>
          <a:p>
            <a:r>
              <a:rPr lang="en-US" dirty="0"/>
              <a:t>Example ATC Evaluation Factors</a:t>
            </a:r>
          </a:p>
          <a:p>
            <a:endParaRPr lang="en-US" dirty="0"/>
          </a:p>
          <a:p>
            <a:endParaRPr lang="en-US" dirty="0"/>
          </a:p>
          <a:p>
            <a:endParaRPr lang="en-US" dirty="0"/>
          </a:p>
          <a:p>
            <a:endParaRPr lang="en-US" dirty="0"/>
          </a:p>
          <a:p>
            <a:endParaRPr lang="en-US" dirty="0"/>
          </a:p>
          <a:p>
            <a:endParaRPr lang="en-US" dirty="0"/>
          </a:p>
          <a:p>
            <a:endParaRPr lang="en-US" dirty="0"/>
          </a:p>
          <a:p>
            <a:r>
              <a:rPr lang="en-US" dirty="0"/>
              <a:t>Key messages</a:t>
            </a:r>
          </a:p>
        </p:txBody>
      </p:sp>
      <p:sp>
        <p:nvSpPr>
          <p:cNvPr id="5" name="Footer Placeholder 4">
            <a:extLst>
              <a:ext uri="{FF2B5EF4-FFF2-40B4-BE49-F238E27FC236}">
                <a16:creationId xmlns:a16="http://schemas.microsoft.com/office/drawing/2014/main" id="{05E46899-8308-4B55-8F3C-9878234E5A6B}"/>
              </a:ext>
            </a:extLst>
          </p:cNvPr>
          <p:cNvSpPr>
            <a:spLocks noGrp="1"/>
          </p:cNvSpPr>
          <p:nvPr>
            <p:ph type="ftr" sz="quarter" idx="11"/>
          </p:nvPr>
        </p:nvSpPr>
        <p:spPr/>
        <p:txBody>
          <a:bodyPr/>
          <a:lstStyle/>
          <a:p>
            <a:r>
              <a:rPr lang="en-US"/>
              <a:t>NCHRP 08-112 ATC Guidebook</a:t>
            </a:r>
          </a:p>
        </p:txBody>
      </p:sp>
      <p:sp>
        <p:nvSpPr>
          <p:cNvPr id="6" name="Slide Number Placeholder 5">
            <a:extLst>
              <a:ext uri="{FF2B5EF4-FFF2-40B4-BE49-F238E27FC236}">
                <a16:creationId xmlns:a16="http://schemas.microsoft.com/office/drawing/2014/main" id="{FA46DCD1-9913-4287-A8EB-01990B5C0187}"/>
              </a:ext>
            </a:extLst>
          </p:cNvPr>
          <p:cNvSpPr>
            <a:spLocks noGrp="1"/>
          </p:cNvSpPr>
          <p:nvPr>
            <p:ph type="sldNum" sz="quarter" idx="12"/>
          </p:nvPr>
        </p:nvSpPr>
        <p:spPr/>
        <p:txBody>
          <a:bodyPr/>
          <a:lstStyle/>
          <a:p>
            <a:fld id="{D5C598E7-3E43-4290-A531-0F5B50E1BDD0}" type="slidenum">
              <a:rPr lang="en-US" smtClean="0"/>
              <a:t>12</a:t>
            </a:fld>
            <a:endParaRPr lang="en-US"/>
          </a:p>
        </p:txBody>
      </p:sp>
      <p:pic>
        <p:nvPicPr>
          <p:cNvPr id="7" name="Picture 6">
            <a:extLst>
              <a:ext uri="{FF2B5EF4-FFF2-40B4-BE49-F238E27FC236}">
                <a16:creationId xmlns:a16="http://schemas.microsoft.com/office/drawing/2014/main" id="{B7D1F544-0100-4949-B209-A3D6CD06DC5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1920" y="1260316"/>
            <a:ext cx="5593080" cy="4705668"/>
          </a:xfrm>
          <a:prstGeom prst="rect">
            <a:avLst/>
          </a:prstGeom>
          <a:noFill/>
          <a:ln>
            <a:noFill/>
          </a:ln>
        </p:spPr>
      </p:pic>
      <p:pic>
        <p:nvPicPr>
          <p:cNvPr id="8" name="Picture 7">
            <a:extLst>
              <a:ext uri="{FF2B5EF4-FFF2-40B4-BE49-F238E27FC236}">
                <a16:creationId xmlns:a16="http://schemas.microsoft.com/office/drawing/2014/main" id="{EC95A994-AAA8-4616-A0FE-5797E7A7D27E}"/>
              </a:ext>
            </a:extLst>
          </p:cNvPr>
          <p:cNvPicPr>
            <a:picLocks noChangeAspect="1"/>
          </p:cNvPicPr>
          <p:nvPr/>
        </p:nvPicPr>
        <p:blipFill>
          <a:blip r:embed="rId3"/>
          <a:stretch>
            <a:fillRect/>
          </a:stretch>
        </p:blipFill>
        <p:spPr>
          <a:xfrm>
            <a:off x="5906303" y="1336942"/>
            <a:ext cx="6127031" cy="3561816"/>
          </a:xfrm>
          <a:prstGeom prst="rect">
            <a:avLst/>
          </a:prstGeom>
          <a:solidFill>
            <a:schemeClr val="bg1"/>
          </a:solidFill>
        </p:spPr>
      </p:pic>
      <p:pic>
        <p:nvPicPr>
          <p:cNvPr id="9" name="Picture 8">
            <a:extLst>
              <a:ext uri="{FF2B5EF4-FFF2-40B4-BE49-F238E27FC236}">
                <a16:creationId xmlns:a16="http://schemas.microsoft.com/office/drawing/2014/main" id="{2651A7B4-BDE3-40C2-A1E0-E4623CED9EA5}"/>
              </a:ext>
            </a:extLst>
          </p:cNvPr>
          <p:cNvPicPr>
            <a:picLocks noChangeAspect="1"/>
          </p:cNvPicPr>
          <p:nvPr/>
        </p:nvPicPr>
        <p:blipFill>
          <a:blip r:embed="rId4"/>
          <a:stretch>
            <a:fillRect/>
          </a:stretch>
        </p:blipFill>
        <p:spPr>
          <a:xfrm>
            <a:off x="8724900" y="4677690"/>
            <a:ext cx="2577402" cy="1643651"/>
          </a:xfrm>
          <a:prstGeom prst="rect">
            <a:avLst/>
          </a:prstGeom>
        </p:spPr>
      </p:pic>
    </p:spTree>
    <p:extLst>
      <p:ext uri="{BB962C8B-B14F-4D97-AF65-F5344CB8AC3E}">
        <p14:creationId xmlns:p14="http://schemas.microsoft.com/office/powerpoint/2010/main" val="3367353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1A614-39B1-43AF-AF04-44085D3A8C4D}"/>
              </a:ext>
            </a:extLst>
          </p:cNvPr>
          <p:cNvSpPr>
            <a:spLocks noGrp="1"/>
          </p:cNvSpPr>
          <p:nvPr>
            <p:ph type="title"/>
          </p:nvPr>
        </p:nvSpPr>
        <p:spPr>
          <a:xfrm>
            <a:off x="838200" y="820738"/>
            <a:ext cx="10515600" cy="674688"/>
          </a:xfrm>
        </p:spPr>
        <p:txBody>
          <a:bodyPr>
            <a:normAutofit fontScale="90000"/>
          </a:bodyPr>
          <a:lstStyle/>
          <a:p>
            <a:r>
              <a:rPr lang="en-US" dirty="0"/>
              <a:t>Summary</a:t>
            </a:r>
          </a:p>
        </p:txBody>
      </p:sp>
      <p:sp>
        <p:nvSpPr>
          <p:cNvPr id="3" name="Content Placeholder 2">
            <a:extLst>
              <a:ext uri="{FF2B5EF4-FFF2-40B4-BE49-F238E27FC236}">
                <a16:creationId xmlns:a16="http://schemas.microsoft.com/office/drawing/2014/main" id="{F90A9B3C-9BEB-45FA-A8BA-C1E4E5537FD1}"/>
              </a:ext>
            </a:extLst>
          </p:cNvPr>
          <p:cNvSpPr>
            <a:spLocks noGrp="1"/>
          </p:cNvSpPr>
          <p:nvPr>
            <p:ph idx="1"/>
          </p:nvPr>
        </p:nvSpPr>
        <p:spPr>
          <a:xfrm>
            <a:off x="838200" y="1495425"/>
            <a:ext cx="10515600" cy="4681538"/>
          </a:xfrm>
        </p:spPr>
        <p:txBody>
          <a:bodyPr>
            <a:normAutofit fontScale="92500" lnSpcReduction="20000"/>
          </a:bodyPr>
          <a:lstStyle/>
          <a:p>
            <a:r>
              <a:rPr lang="en-US" dirty="0"/>
              <a:t>Draft Guide is in panel review.</a:t>
            </a:r>
          </a:p>
          <a:p>
            <a:r>
              <a:rPr lang="en-US" dirty="0"/>
              <a:t>Next step is to vet the draft of the revised guide with two DOTs.</a:t>
            </a:r>
          </a:p>
          <a:p>
            <a:pPr lvl="1"/>
            <a:r>
              <a:rPr lang="en-US" dirty="0"/>
              <a:t>Vetting #1 – Experienced DOT</a:t>
            </a:r>
          </a:p>
          <a:p>
            <a:pPr lvl="2"/>
            <a:r>
              <a:rPr lang="en-US" dirty="0"/>
              <a:t>Colorado, Ohio, Minnesota, or Washington State</a:t>
            </a:r>
          </a:p>
          <a:p>
            <a:pPr lvl="1"/>
            <a:r>
              <a:rPr lang="en-US" dirty="0"/>
              <a:t>Vetting #2 – DOT new to ATCs</a:t>
            </a:r>
          </a:p>
          <a:p>
            <a:pPr lvl="2"/>
            <a:r>
              <a:rPr lang="en-US" dirty="0"/>
              <a:t>Alabama or Nebraska</a:t>
            </a:r>
          </a:p>
          <a:p>
            <a:r>
              <a:rPr lang="en-US" dirty="0"/>
              <a:t>Developing an implementation toolkit to go along with the guide</a:t>
            </a:r>
          </a:p>
          <a:p>
            <a:pPr lvl="1"/>
            <a:r>
              <a:rPr lang="en-US" dirty="0"/>
              <a:t>ATC project early identification tool</a:t>
            </a:r>
          </a:p>
          <a:p>
            <a:pPr lvl="1"/>
            <a:r>
              <a:rPr lang="en-US" dirty="0"/>
              <a:t>ATC model contract clauses and risk mitigation tool</a:t>
            </a:r>
          </a:p>
          <a:p>
            <a:pPr lvl="1"/>
            <a:r>
              <a:rPr lang="en-US" dirty="0"/>
              <a:t>“Equal to or Better Than” decision tool.</a:t>
            </a:r>
          </a:p>
          <a:p>
            <a:pPr lvl="1"/>
            <a:r>
              <a:rPr lang="en-US" dirty="0"/>
              <a:t>Training material as needed.</a:t>
            </a:r>
          </a:p>
          <a:p>
            <a:r>
              <a:rPr lang="en-US" dirty="0"/>
              <a:t>Project is on schedule - Final completion March 31, 2019</a:t>
            </a:r>
          </a:p>
          <a:p>
            <a:r>
              <a:rPr lang="en-US" dirty="0"/>
              <a:t>Welcome any feedback – dgransberg@gransberg.com</a:t>
            </a:r>
          </a:p>
        </p:txBody>
      </p:sp>
      <p:sp>
        <p:nvSpPr>
          <p:cNvPr id="4" name="Footer Placeholder 3">
            <a:extLst>
              <a:ext uri="{FF2B5EF4-FFF2-40B4-BE49-F238E27FC236}">
                <a16:creationId xmlns:a16="http://schemas.microsoft.com/office/drawing/2014/main" id="{41F767DE-9625-4A7E-89DA-600A76F9D668}"/>
              </a:ext>
            </a:extLst>
          </p:cNvPr>
          <p:cNvSpPr>
            <a:spLocks noGrp="1"/>
          </p:cNvSpPr>
          <p:nvPr>
            <p:ph type="ftr" sz="quarter" idx="11"/>
          </p:nvPr>
        </p:nvSpPr>
        <p:spPr/>
        <p:txBody>
          <a:bodyPr/>
          <a:lstStyle/>
          <a:p>
            <a:r>
              <a:rPr lang="en-US" dirty="0"/>
              <a:t>NCHRP 08-112 ATC Guidebook</a:t>
            </a:r>
          </a:p>
        </p:txBody>
      </p:sp>
      <p:sp>
        <p:nvSpPr>
          <p:cNvPr id="5" name="Slide Number Placeholder 4">
            <a:extLst>
              <a:ext uri="{FF2B5EF4-FFF2-40B4-BE49-F238E27FC236}">
                <a16:creationId xmlns:a16="http://schemas.microsoft.com/office/drawing/2014/main" id="{FEE6E377-489F-4CAE-A0CD-1FA623B2BCA7}"/>
              </a:ext>
            </a:extLst>
          </p:cNvPr>
          <p:cNvSpPr>
            <a:spLocks noGrp="1"/>
          </p:cNvSpPr>
          <p:nvPr>
            <p:ph type="sldNum" sz="quarter" idx="12"/>
          </p:nvPr>
        </p:nvSpPr>
        <p:spPr/>
        <p:txBody>
          <a:bodyPr/>
          <a:lstStyle/>
          <a:p>
            <a:fld id="{D5C598E7-3E43-4290-A531-0F5B50E1BDD0}" type="slidenum">
              <a:rPr lang="en-US" smtClean="0"/>
              <a:t>13</a:t>
            </a:fld>
            <a:endParaRPr lang="en-US"/>
          </a:p>
        </p:txBody>
      </p:sp>
    </p:spTree>
    <p:extLst>
      <p:ext uri="{BB962C8B-B14F-4D97-AF65-F5344CB8AC3E}">
        <p14:creationId xmlns:p14="http://schemas.microsoft.com/office/powerpoint/2010/main" val="53332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Setting the Stage - Presentation Agenda</a:t>
            </a:r>
          </a:p>
        </p:txBody>
      </p:sp>
      <p:sp>
        <p:nvSpPr>
          <p:cNvPr id="3" name="Content Placeholder 2"/>
          <p:cNvSpPr>
            <a:spLocks noGrp="1"/>
          </p:cNvSpPr>
          <p:nvPr>
            <p:ph idx="1"/>
          </p:nvPr>
        </p:nvSpPr>
        <p:spPr>
          <a:xfrm>
            <a:off x="422031" y="1665118"/>
            <a:ext cx="10803987" cy="4142935"/>
          </a:xfrm>
        </p:spPr>
        <p:txBody>
          <a:bodyPr>
            <a:noAutofit/>
          </a:bodyPr>
          <a:lstStyle/>
          <a:p>
            <a:r>
              <a:rPr lang="en-US" sz="3600" dirty="0"/>
              <a:t>Introduction</a:t>
            </a:r>
          </a:p>
          <a:p>
            <a:r>
              <a:rPr lang="en-US" sz="3600" dirty="0"/>
              <a:t>Key Findings</a:t>
            </a:r>
          </a:p>
          <a:p>
            <a:r>
              <a:rPr lang="en-US" sz="3600" dirty="0"/>
              <a:t>ATC Working Definition</a:t>
            </a:r>
          </a:p>
          <a:p>
            <a:r>
              <a:rPr lang="en-US" sz="3600" dirty="0"/>
              <a:t>Guide Outline</a:t>
            </a:r>
          </a:p>
        </p:txBody>
      </p:sp>
      <p:sp>
        <p:nvSpPr>
          <p:cNvPr id="4" name="Footer Placeholder 3">
            <a:extLst>
              <a:ext uri="{FF2B5EF4-FFF2-40B4-BE49-F238E27FC236}">
                <a16:creationId xmlns:a16="http://schemas.microsoft.com/office/drawing/2014/main" id="{92F8856C-F888-41CB-B640-7CF02426667F}"/>
              </a:ext>
            </a:extLst>
          </p:cNvPr>
          <p:cNvSpPr>
            <a:spLocks noGrp="1"/>
          </p:cNvSpPr>
          <p:nvPr>
            <p:ph type="ftr" sz="quarter" idx="11"/>
          </p:nvPr>
        </p:nvSpPr>
        <p:spPr/>
        <p:txBody>
          <a:bodyPr/>
          <a:lstStyle/>
          <a:p>
            <a:r>
              <a:rPr lang="en-US"/>
              <a:t>NCHRP 08-112 ATC Guidebook</a:t>
            </a:r>
          </a:p>
        </p:txBody>
      </p:sp>
      <p:sp>
        <p:nvSpPr>
          <p:cNvPr id="5" name="Slide Number Placeholder 4">
            <a:extLst>
              <a:ext uri="{FF2B5EF4-FFF2-40B4-BE49-F238E27FC236}">
                <a16:creationId xmlns:a16="http://schemas.microsoft.com/office/drawing/2014/main" id="{56CE5BA0-7E1E-49CC-8369-8B7673FA2F13}"/>
              </a:ext>
            </a:extLst>
          </p:cNvPr>
          <p:cNvSpPr>
            <a:spLocks noGrp="1"/>
          </p:cNvSpPr>
          <p:nvPr>
            <p:ph type="sldNum" sz="quarter" idx="12"/>
          </p:nvPr>
        </p:nvSpPr>
        <p:spPr/>
        <p:txBody>
          <a:bodyPr/>
          <a:lstStyle/>
          <a:p>
            <a:fld id="{D5C598E7-3E43-4290-A531-0F5B50E1BDD0}" type="slidenum">
              <a:rPr lang="en-US" smtClean="0"/>
              <a:t>2</a:t>
            </a:fld>
            <a:endParaRPr lang="en-US"/>
          </a:p>
        </p:txBody>
      </p:sp>
    </p:spTree>
    <p:extLst>
      <p:ext uri="{BB962C8B-B14F-4D97-AF65-F5344CB8AC3E}">
        <p14:creationId xmlns:p14="http://schemas.microsoft.com/office/powerpoint/2010/main" val="759158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862C3-9622-434A-B37B-BC8C67F94738}"/>
              </a:ext>
            </a:extLst>
          </p:cNvPr>
          <p:cNvSpPr>
            <a:spLocks noGrp="1"/>
          </p:cNvSpPr>
          <p:nvPr>
            <p:ph type="title"/>
          </p:nvPr>
        </p:nvSpPr>
        <p:spPr>
          <a:xfrm>
            <a:off x="838200" y="697710"/>
            <a:ext cx="10515600" cy="869951"/>
          </a:xfrm>
        </p:spPr>
        <p:txBody>
          <a:bodyPr/>
          <a:lstStyle/>
          <a:p>
            <a:pPr algn="ctr"/>
            <a:r>
              <a:rPr lang="en-US" dirty="0"/>
              <a:t>Research Team – Steering Group</a:t>
            </a:r>
          </a:p>
        </p:txBody>
      </p:sp>
      <p:graphicFrame>
        <p:nvGraphicFramePr>
          <p:cNvPr id="6" name="Content Placeholder 5">
            <a:extLst>
              <a:ext uri="{FF2B5EF4-FFF2-40B4-BE49-F238E27FC236}">
                <a16:creationId xmlns:a16="http://schemas.microsoft.com/office/drawing/2014/main" id="{2CA366C1-F53E-4488-935F-0F9AFDCB0695}"/>
              </a:ext>
            </a:extLst>
          </p:cNvPr>
          <p:cNvGraphicFramePr>
            <a:graphicFrameLocks noGrp="1"/>
          </p:cNvGraphicFramePr>
          <p:nvPr>
            <p:ph idx="1"/>
            <p:extLst>
              <p:ext uri="{D42A27DB-BD31-4B8C-83A1-F6EECF244321}">
                <p14:modId xmlns:p14="http://schemas.microsoft.com/office/powerpoint/2010/main" val="2513556890"/>
              </p:ext>
            </p:extLst>
          </p:nvPr>
        </p:nvGraphicFramePr>
        <p:xfrm>
          <a:off x="2671690" y="1500356"/>
          <a:ext cx="6794696" cy="2754858"/>
        </p:xfrm>
        <a:graphic>
          <a:graphicData uri="http://schemas.openxmlformats.org/drawingml/2006/table">
            <a:tbl>
              <a:tblPr firstRow="1" firstCol="1" bandRow="1">
                <a:tableStyleId>{5C22544A-7EE6-4342-B048-85BDC9FD1C3A}</a:tableStyleId>
              </a:tblPr>
              <a:tblGrid>
                <a:gridCol w="3405135">
                  <a:extLst>
                    <a:ext uri="{9D8B030D-6E8A-4147-A177-3AD203B41FA5}">
                      <a16:colId xmlns:a16="http://schemas.microsoft.com/office/drawing/2014/main" val="1459886601"/>
                    </a:ext>
                  </a:extLst>
                </a:gridCol>
                <a:gridCol w="3389561">
                  <a:extLst>
                    <a:ext uri="{9D8B030D-6E8A-4147-A177-3AD203B41FA5}">
                      <a16:colId xmlns:a16="http://schemas.microsoft.com/office/drawing/2014/main" val="829221614"/>
                    </a:ext>
                  </a:extLst>
                </a:gridCol>
              </a:tblGrid>
              <a:tr h="506961">
                <a:tc gridSpan="2">
                  <a:txBody>
                    <a:bodyPr/>
                    <a:lstStyle/>
                    <a:p>
                      <a:pPr marL="0" marR="0" algn="ctr">
                        <a:spcBef>
                          <a:spcPts val="0"/>
                        </a:spcBef>
                        <a:spcAft>
                          <a:spcPts val="0"/>
                        </a:spcAft>
                      </a:pPr>
                      <a:r>
                        <a:rPr lang="en-US" sz="1800" dirty="0">
                          <a:effectLst/>
                        </a:rPr>
                        <a:t>Douglas D. Gransberg, PhD, PE</a:t>
                      </a:r>
                    </a:p>
                    <a:p>
                      <a:pPr marL="0" marR="0" algn="ctr">
                        <a:spcBef>
                          <a:spcPts val="0"/>
                        </a:spcBef>
                        <a:spcAft>
                          <a:spcPts val="0"/>
                        </a:spcAft>
                      </a:pPr>
                      <a:r>
                        <a:rPr lang="en-US" sz="1800" dirty="0">
                          <a:effectLst/>
                        </a:rPr>
                        <a:t>Principal Investigator</a:t>
                      </a:r>
                    </a:p>
                  </a:txBody>
                  <a:tcPr marL="68580" marR="68580" marT="0" marB="0"/>
                </a:tc>
                <a:tc hMerge="1">
                  <a:txBody>
                    <a:bodyPr/>
                    <a:lstStyle/>
                    <a:p>
                      <a:endParaRPr lang="en-US"/>
                    </a:p>
                  </a:txBody>
                  <a:tcPr/>
                </a:tc>
                <a:extLst>
                  <a:ext uri="{0D108BD9-81ED-4DB2-BD59-A6C34878D82A}">
                    <a16:rowId xmlns:a16="http://schemas.microsoft.com/office/drawing/2014/main" val="2521540970"/>
                  </a:ext>
                </a:extLst>
              </a:tr>
              <a:tr h="285978">
                <a:tc gridSpan="2">
                  <a:txBody>
                    <a:bodyPr/>
                    <a:lstStyle/>
                    <a:p>
                      <a:pPr marL="0" marR="0" algn="ctr">
                        <a:spcBef>
                          <a:spcPts val="0"/>
                        </a:spcBef>
                        <a:spcAft>
                          <a:spcPts val="0"/>
                        </a:spcAft>
                      </a:pPr>
                      <a:r>
                        <a:rPr lang="en-US" sz="1800" dirty="0">
                          <a:effectLst/>
                        </a:rPr>
                        <a:t>Co- Principal Investigators</a:t>
                      </a:r>
                    </a:p>
                  </a:txBody>
                  <a:tcPr marL="68580" marR="68580" marT="0" marB="0"/>
                </a:tc>
                <a:tc hMerge="1">
                  <a:txBody>
                    <a:bodyPr/>
                    <a:lstStyle/>
                    <a:p>
                      <a:endParaRPr lang="en-US"/>
                    </a:p>
                  </a:txBody>
                  <a:tcPr/>
                </a:tc>
                <a:extLst>
                  <a:ext uri="{0D108BD9-81ED-4DB2-BD59-A6C34878D82A}">
                    <a16:rowId xmlns:a16="http://schemas.microsoft.com/office/drawing/2014/main" val="2836412652"/>
                  </a:ext>
                </a:extLst>
              </a:tr>
              <a:tr h="506961">
                <a:tc>
                  <a:txBody>
                    <a:bodyPr/>
                    <a:lstStyle/>
                    <a:p>
                      <a:pPr marL="0" marR="0" algn="ctr" defTabSz="914400" rtl="0" eaLnBrk="1" latinLnBrk="0" hangingPunct="1">
                        <a:spcBef>
                          <a:spcPts val="0"/>
                        </a:spcBef>
                        <a:spcAft>
                          <a:spcPts val="0"/>
                        </a:spcAft>
                      </a:pPr>
                      <a:r>
                        <a:rPr lang="en-US" sz="1800" b="0" kern="1200" dirty="0">
                          <a:solidFill>
                            <a:schemeClr val="accent1">
                              <a:lumMod val="50000"/>
                            </a:schemeClr>
                          </a:solidFill>
                          <a:effectLst/>
                          <a:latin typeface="+mn-lt"/>
                          <a:ea typeface="+mn-ea"/>
                          <a:cs typeface="+mn-cs"/>
                        </a:rPr>
                        <a:t>Michael C. Loulakis, </a:t>
                      </a:r>
                      <a:r>
                        <a:rPr lang="en-US" sz="1800" b="0" kern="1200" dirty="0" err="1">
                          <a:solidFill>
                            <a:schemeClr val="accent1">
                              <a:lumMod val="50000"/>
                            </a:schemeClr>
                          </a:solidFill>
                          <a:effectLst/>
                          <a:latin typeface="+mn-lt"/>
                          <a:ea typeface="+mn-ea"/>
                          <a:cs typeface="+mn-cs"/>
                        </a:rPr>
                        <a:t>Esq</a:t>
                      </a:r>
                      <a:r>
                        <a:rPr lang="en-US" sz="1800" b="0" kern="1200" dirty="0">
                          <a:solidFill>
                            <a:schemeClr val="accent1">
                              <a:lumMod val="50000"/>
                            </a:schemeClr>
                          </a:solidFill>
                          <a:effectLst/>
                          <a:latin typeface="+mn-lt"/>
                          <a:ea typeface="+mn-ea"/>
                          <a:cs typeface="+mn-cs"/>
                        </a:rPr>
                        <a:t>, DBIA</a:t>
                      </a:r>
                    </a:p>
                    <a:p>
                      <a:pPr marL="0" marR="0" algn="ctr" defTabSz="914400" rtl="0" eaLnBrk="1" latinLnBrk="0" hangingPunct="1">
                        <a:spcBef>
                          <a:spcPts val="0"/>
                        </a:spcBef>
                        <a:spcAft>
                          <a:spcPts val="0"/>
                        </a:spcAft>
                      </a:pPr>
                      <a:r>
                        <a:rPr lang="en-US" sz="1800" b="0" kern="1200" dirty="0">
                          <a:solidFill>
                            <a:schemeClr val="accent1">
                              <a:lumMod val="50000"/>
                            </a:schemeClr>
                          </a:solidFill>
                          <a:effectLst/>
                          <a:latin typeface="+mn-lt"/>
                          <a:ea typeface="+mn-ea"/>
                          <a:cs typeface="+mn-cs"/>
                        </a:rPr>
                        <a:t>Capital Project Strategies, LLC</a:t>
                      </a:r>
                    </a:p>
                  </a:txBody>
                  <a:tcPr marL="68580" marR="68580" marT="0" marB="0">
                    <a:solidFill>
                      <a:schemeClr val="accent1">
                        <a:lumMod val="20000"/>
                        <a:lumOff val="80000"/>
                      </a:schemeClr>
                    </a:solidFill>
                  </a:tcPr>
                </a:tc>
                <a:tc>
                  <a:txBody>
                    <a:bodyPr/>
                    <a:lstStyle/>
                    <a:p>
                      <a:pPr marL="0" marR="0" algn="ctr">
                        <a:spcBef>
                          <a:spcPts val="0"/>
                        </a:spcBef>
                        <a:spcAft>
                          <a:spcPts val="0"/>
                        </a:spcAft>
                      </a:pPr>
                      <a:r>
                        <a:rPr lang="en-US" sz="1800" b="0" dirty="0">
                          <a:solidFill>
                            <a:schemeClr val="accent1">
                              <a:lumMod val="50000"/>
                            </a:schemeClr>
                          </a:solidFill>
                          <a:effectLst/>
                        </a:rPr>
                        <a:t>Keith Molenaar, PhD</a:t>
                      </a:r>
                    </a:p>
                    <a:p>
                      <a:pPr marL="0" marR="0" algn="ctr">
                        <a:spcBef>
                          <a:spcPts val="0"/>
                        </a:spcBef>
                        <a:spcAft>
                          <a:spcPts val="0"/>
                        </a:spcAft>
                      </a:pPr>
                      <a:r>
                        <a:rPr lang="en-US" sz="1800" b="0" dirty="0">
                          <a:solidFill>
                            <a:schemeClr val="accent1">
                              <a:lumMod val="50000"/>
                            </a:schemeClr>
                          </a:solidFill>
                          <a:effectLst/>
                        </a:rPr>
                        <a:t>University of Colorado</a:t>
                      </a:r>
                    </a:p>
                  </a:txBody>
                  <a:tcPr marL="68580" marR="68580" marT="0" marB="0">
                    <a:solidFill>
                      <a:schemeClr val="accent1">
                        <a:lumMod val="20000"/>
                        <a:lumOff val="80000"/>
                      </a:schemeClr>
                    </a:solidFill>
                  </a:tcPr>
                </a:tc>
                <a:extLst>
                  <a:ext uri="{0D108BD9-81ED-4DB2-BD59-A6C34878D82A}">
                    <a16:rowId xmlns:a16="http://schemas.microsoft.com/office/drawing/2014/main" val="2665992525"/>
                  </a:ext>
                </a:extLst>
              </a:tr>
              <a:tr h="506961">
                <a:tc>
                  <a:txBody>
                    <a:bodyPr/>
                    <a:lstStyle/>
                    <a:p>
                      <a:pPr marL="0" marR="0" algn="ctr">
                        <a:spcBef>
                          <a:spcPts val="0"/>
                        </a:spcBef>
                        <a:spcAft>
                          <a:spcPts val="0"/>
                        </a:spcAft>
                      </a:pPr>
                      <a:r>
                        <a:rPr lang="en-US" sz="1800" b="0" dirty="0">
                          <a:solidFill>
                            <a:schemeClr val="accent1">
                              <a:lumMod val="50000"/>
                            </a:schemeClr>
                          </a:solidFill>
                          <a:effectLst/>
                        </a:rPr>
                        <a:t>Debra R. Brisk, PE</a:t>
                      </a:r>
                    </a:p>
                    <a:p>
                      <a:pPr marL="0" marR="0" algn="ctr">
                        <a:spcBef>
                          <a:spcPts val="0"/>
                        </a:spcBef>
                        <a:spcAft>
                          <a:spcPts val="0"/>
                        </a:spcAft>
                      </a:pPr>
                      <a:r>
                        <a:rPr lang="en-US" sz="1800" b="0" dirty="0">
                          <a:solidFill>
                            <a:schemeClr val="accent1">
                              <a:lumMod val="50000"/>
                            </a:schemeClr>
                          </a:solidFill>
                          <a:effectLst/>
                        </a:rPr>
                        <a:t>DRB Consulting, LLC</a:t>
                      </a:r>
                      <a:endParaRPr lang="en-US" sz="1800" b="0" kern="1200" dirty="0">
                        <a:solidFill>
                          <a:schemeClr val="accent1">
                            <a:lumMod val="50000"/>
                          </a:schemeClr>
                        </a:solidFill>
                        <a:effectLst/>
                        <a:latin typeface="+mn-lt"/>
                        <a:ea typeface="+mn-ea"/>
                        <a:cs typeface="+mn-cs"/>
                      </a:endParaRPr>
                    </a:p>
                  </a:txBody>
                  <a:tcPr marL="68580" marR="68580" marT="0" marB="0">
                    <a:solidFill>
                      <a:srgbClr val="EBF0F9"/>
                    </a:solidFill>
                  </a:tcPr>
                </a:tc>
                <a:tc>
                  <a:txBody>
                    <a:bodyPr/>
                    <a:lstStyle/>
                    <a:p>
                      <a:pPr marL="0" marR="0" algn="ctr">
                        <a:spcBef>
                          <a:spcPts val="0"/>
                        </a:spcBef>
                        <a:spcAft>
                          <a:spcPts val="0"/>
                        </a:spcAft>
                      </a:pPr>
                      <a:r>
                        <a:rPr lang="es-PA" sz="1800" b="0" dirty="0">
                          <a:solidFill>
                            <a:schemeClr val="accent1">
                              <a:lumMod val="50000"/>
                            </a:schemeClr>
                          </a:solidFill>
                          <a:effectLst/>
                        </a:rPr>
                        <a:t>Ghada Gad, PhD</a:t>
                      </a:r>
                      <a:endParaRPr lang="en-US" sz="1800" b="0" dirty="0">
                        <a:solidFill>
                          <a:schemeClr val="accent1">
                            <a:lumMod val="50000"/>
                          </a:schemeClr>
                        </a:solidFill>
                        <a:effectLst/>
                      </a:endParaRPr>
                    </a:p>
                    <a:p>
                      <a:pPr marL="0" marR="0" algn="ctr">
                        <a:spcBef>
                          <a:spcPts val="0"/>
                        </a:spcBef>
                        <a:spcAft>
                          <a:spcPts val="0"/>
                        </a:spcAft>
                      </a:pPr>
                      <a:r>
                        <a:rPr lang="es-PA" sz="1800" b="0" dirty="0">
                          <a:solidFill>
                            <a:schemeClr val="accent1">
                              <a:lumMod val="50000"/>
                            </a:schemeClr>
                          </a:solidFill>
                          <a:effectLst/>
                        </a:rPr>
                        <a:t>Cal </a:t>
                      </a:r>
                      <a:r>
                        <a:rPr lang="es-PA" sz="1800" b="0" dirty="0" err="1">
                          <a:solidFill>
                            <a:schemeClr val="accent1">
                              <a:lumMod val="50000"/>
                            </a:schemeClr>
                          </a:solidFill>
                          <a:effectLst/>
                        </a:rPr>
                        <a:t>Poly</a:t>
                      </a:r>
                      <a:r>
                        <a:rPr lang="es-PA" sz="1800" b="0" dirty="0">
                          <a:solidFill>
                            <a:schemeClr val="accent1">
                              <a:lumMod val="50000"/>
                            </a:schemeClr>
                          </a:solidFill>
                          <a:effectLst/>
                        </a:rPr>
                        <a:t> Pomona</a:t>
                      </a:r>
                      <a:endParaRPr lang="en-US" sz="1800" b="0" dirty="0">
                        <a:solidFill>
                          <a:schemeClr val="accent1">
                            <a:lumMod val="50000"/>
                          </a:schemeClr>
                        </a:solidFill>
                        <a:effectLst/>
                      </a:endParaRPr>
                    </a:p>
                  </a:txBody>
                  <a:tcPr marL="68580" marR="68580" marT="0" marB="0">
                    <a:solidFill>
                      <a:srgbClr val="EBF0F9"/>
                    </a:solidFill>
                  </a:tcPr>
                </a:tc>
                <a:extLst>
                  <a:ext uri="{0D108BD9-81ED-4DB2-BD59-A6C34878D82A}">
                    <a16:rowId xmlns:a16="http://schemas.microsoft.com/office/drawing/2014/main" val="4264648598"/>
                  </a:ext>
                </a:extLst>
              </a:tr>
              <a:tr h="697892">
                <a:tc>
                  <a:txBody>
                    <a:bodyPr/>
                    <a:lstStyle/>
                    <a:p>
                      <a:pPr marL="0" marR="0" algn="ctr">
                        <a:spcBef>
                          <a:spcPts val="0"/>
                        </a:spcBef>
                        <a:spcAft>
                          <a:spcPts val="0"/>
                        </a:spcAft>
                      </a:pPr>
                      <a:r>
                        <a:rPr lang="en-US" sz="1800" b="0" dirty="0">
                          <a:solidFill>
                            <a:schemeClr val="accent1">
                              <a:lumMod val="50000"/>
                            </a:schemeClr>
                          </a:solidFill>
                          <a:effectLst/>
                        </a:rPr>
                        <a:t>Steven D. DeWitt, PE</a:t>
                      </a:r>
                    </a:p>
                    <a:p>
                      <a:pPr marL="0" marR="0" algn="ctr">
                        <a:spcBef>
                          <a:spcPts val="0"/>
                        </a:spcBef>
                        <a:spcAft>
                          <a:spcPts val="0"/>
                        </a:spcAft>
                      </a:pPr>
                      <a:r>
                        <a:rPr lang="fr-FR" sz="1800" b="0" dirty="0">
                          <a:solidFill>
                            <a:schemeClr val="accent1">
                              <a:lumMod val="50000"/>
                            </a:schemeClr>
                          </a:solidFill>
                          <a:effectLst/>
                        </a:rPr>
                        <a:t>TIS, PLLC</a:t>
                      </a:r>
                      <a:r>
                        <a:rPr lang="en-US" sz="1800" b="0" kern="1200" dirty="0">
                          <a:solidFill>
                            <a:schemeClr val="accent1">
                              <a:lumMod val="50000"/>
                            </a:schemeClr>
                          </a:solidFill>
                          <a:effectLst/>
                          <a:latin typeface="+mn-lt"/>
                          <a:ea typeface="+mn-ea"/>
                          <a:cs typeface="+mn-cs"/>
                        </a:rPr>
                        <a:t> </a:t>
                      </a:r>
                    </a:p>
                  </a:txBody>
                  <a:tcPr marL="68580" marR="68580" marT="0" marB="0">
                    <a:solidFill>
                      <a:schemeClr val="accent1">
                        <a:lumMod val="20000"/>
                        <a:lumOff val="80000"/>
                      </a:schemeClr>
                    </a:solidFill>
                  </a:tcPr>
                </a:tc>
                <a:tc>
                  <a:txBody>
                    <a:bodyPr/>
                    <a:lstStyle/>
                    <a:p>
                      <a:pPr marL="0" marR="0" algn="ctr" defTabSz="914400" rtl="0" eaLnBrk="1" latinLnBrk="0" hangingPunct="1">
                        <a:spcBef>
                          <a:spcPts val="0"/>
                        </a:spcBef>
                        <a:spcAft>
                          <a:spcPts val="0"/>
                        </a:spcAft>
                      </a:pPr>
                      <a:r>
                        <a:rPr lang="en-US" sz="1800" b="0" dirty="0">
                          <a:solidFill>
                            <a:schemeClr val="accent1">
                              <a:lumMod val="50000"/>
                            </a:schemeClr>
                          </a:solidFill>
                          <a:effectLst/>
                        </a:rPr>
                        <a:t> </a:t>
                      </a:r>
                      <a:r>
                        <a:rPr lang="en-US" sz="1800" b="0" kern="1200" dirty="0">
                          <a:solidFill>
                            <a:schemeClr val="accent1">
                              <a:lumMod val="50000"/>
                            </a:schemeClr>
                          </a:solidFill>
                          <a:effectLst/>
                          <a:latin typeface="+mn-lt"/>
                          <a:ea typeface="+mn-ea"/>
                          <a:cs typeface="+mn-cs"/>
                        </a:rPr>
                        <a:t>Jorge Rueda-Benavides, PhD</a:t>
                      </a:r>
                    </a:p>
                    <a:p>
                      <a:pPr marL="0" marR="0" algn="ctr" defTabSz="914400" rtl="0" eaLnBrk="1" latinLnBrk="0" hangingPunct="1">
                        <a:spcBef>
                          <a:spcPts val="0"/>
                        </a:spcBef>
                        <a:spcAft>
                          <a:spcPts val="0"/>
                        </a:spcAft>
                      </a:pPr>
                      <a:r>
                        <a:rPr lang="en-US" sz="1800" b="0" kern="1200" dirty="0">
                          <a:solidFill>
                            <a:schemeClr val="accent1">
                              <a:lumMod val="50000"/>
                            </a:schemeClr>
                          </a:solidFill>
                          <a:effectLst/>
                          <a:latin typeface="+mn-lt"/>
                          <a:ea typeface="+mn-ea"/>
                          <a:cs typeface="+mn-cs"/>
                        </a:rPr>
                        <a:t>Auburn University</a:t>
                      </a:r>
                    </a:p>
                    <a:p>
                      <a:pPr marL="0" marR="0" algn="ctr">
                        <a:spcBef>
                          <a:spcPts val="0"/>
                        </a:spcBef>
                        <a:spcAft>
                          <a:spcPts val="0"/>
                        </a:spcAft>
                      </a:pPr>
                      <a:endParaRPr lang="en-US" sz="1800" b="0" dirty="0">
                        <a:solidFill>
                          <a:schemeClr val="accent1">
                            <a:lumMod val="50000"/>
                          </a:schemeClr>
                        </a:solidFill>
                        <a:effectLst/>
                      </a:endParaRPr>
                    </a:p>
                  </a:txBody>
                  <a:tcPr marL="68580" marR="68580" marT="0" marB="0">
                    <a:solidFill>
                      <a:schemeClr val="accent1">
                        <a:lumMod val="20000"/>
                        <a:lumOff val="80000"/>
                      </a:schemeClr>
                    </a:solidFill>
                  </a:tcPr>
                </a:tc>
                <a:extLst>
                  <a:ext uri="{0D108BD9-81ED-4DB2-BD59-A6C34878D82A}">
                    <a16:rowId xmlns:a16="http://schemas.microsoft.com/office/drawing/2014/main" val="3514952287"/>
                  </a:ext>
                </a:extLst>
              </a:tr>
            </a:tbl>
          </a:graphicData>
        </a:graphic>
      </p:graphicFrame>
      <p:sp>
        <p:nvSpPr>
          <p:cNvPr id="4" name="Footer Placeholder 3">
            <a:extLst>
              <a:ext uri="{FF2B5EF4-FFF2-40B4-BE49-F238E27FC236}">
                <a16:creationId xmlns:a16="http://schemas.microsoft.com/office/drawing/2014/main" id="{6E618609-D2D6-4D4D-BA91-2522A8AAFDB0}"/>
              </a:ext>
            </a:extLst>
          </p:cNvPr>
          <p:cNvSpPr>
            <a:spLocks noGrp="1"/>
          </p:cNvSpPr>
          <p:nvPr>
            <p:ph type="ftr" sz="quarter" idx="11"/>
          </p:nvPr>
        </p:nvSpPr>
        <p:spPr/>
        <p:txBody>
          <a:bodyPr/>
          <a:lstStyle/>
          <a:p>
            <a:r>
              <a:rPr lang="en-US"/>
              <a:t>NCHRP 08-112 ATC Guidebook</a:t>
            </a:r>
          </a:p>
        </p:txBody>
      </p:sp>
      <p:sp>
        <p:nvSpPr>
          <p:cNvPr id="5" name="Slide Number Placeholder 4">
            <a:extLst>
              <a:ext uri="{FF2B5EF4-FFF2-40B4-BE49-F238E27FC236}">
                <a16:creationId xmlns:a16="http://schemas.microsoft.com/office/drawing/2014/main" id="{68BE1803-CD32-4953-ADB4-6098832FC3FC}"/>
              </a:ext>
            </a:extLst>
          </p:cNvPr>
          <p:cNvSpPr>
            <a:spLocks noGrp="1"/>
          </p:cNvSpPr>
          <p:nvPr>
            <p:ph type="sldNum" sz="quarter" idx="12"/>
          </p:nvPr>
        </p:nvSpPr>
        <p:spPr/>
        <p:txBody>
          <a:bodyPr/>
          <a:lstStyle/>
          <a:p>
            <a:fld id="{D5C598E7-3E43-4290-A531-0F5B50E1BDD0}" type="slidenum">
              <a:rPr lang="en-US" smtClean="0"/>
              <a:t>3</a:t>
            </a:fld>
            <a:endParaRPr lang="en-US"/>
          </a:p>
        </p:txBody>
      </p:sp>
      <p:graphicFrame>
        <p:nvGraphicFramePr>
          <p:cNvPr id="7" name="Table 6">
            <a:extLst>
              <a:ext uri="{FF2B5EF4-FFF2-40B4-BE49-F238E27FC236}">
                <a16:creationId xmlns:a16="http://schemas.microsoft.com/office/drawing/2014/main" id="{26002F60-B4DC-43F8-9AE9-EEE558FDE30D}"/>
              </a:ext>
            </a:extLst>
          </p:cNvPr>
          <p:cNvGraphicFramePr>
            <a:graphicFrameLocks noGrp="1"/>
          </p:cNvGraphicFramePr>
          <p:nvPr>
            <p:extLst>
              <p:ext uri="{D42A27DB-BD31-4B8C-83A1-F6EECF244321}">
                <p14:modId xmlns:p14="http://schemas.microsoft.com/office/powerpoint/2010/main" val="275602482"/>
              </p:ext>
            </p:extLst>
          </p:nvPr>
        </p:nvGraphicFramePr>
        <p:xfrm>
          <a:off x="2104845" y="4461139"/>
          <a:ext cx="7824158" cy="1483360"/>
        </p:xfrm>
        <a:graphic>
          <a:graphicData uri="http://schemas.openxmlformats.org/drawingml/2006/table">
            <a:tbl>
              <a:tblPr firstRow="1" bandRow="1">
                <a:tableStyleId>{5C22544A-7EE6-4342-B048-85BDC9FD1C3A}</a:tableStyleId>
              </a:tblPr>
              <a:tblGrid>
                <a:gridCol w="1745265">
                  <a:extLst>
                    <a:ext uri="{9D8B030D-6E8A-4147-A177-3AD203B41FA5}">
                      <a16:colId xmlns:a16="http://schemas.microsoft.com/office/drawing/2014/main" val="2595694936"/>
                    </a:ext>
                  </a:extLst>
                </a:gridCol>
                <a:gridCol w="2207613">
                  <a:extLst>
                    <a:ext uri="{9D8B030D-6E8A-4147-A177-3AD203B41FA5}">
                      <a16:colId xmlns:a16="http://schemas.microsoft.com/office/drawing/2014/main" val="2713321986"/>
                    </a:ext>
                  </a:extLst>
                </a:gridCol>
                <a:gridCol w="1818194">
                  <a:extLst>
                    <a:ext uri="{9D8B030D-6E8A-4147-A177-3AD203B41FA5}">
                      <a16:colId xmlns:a16="http://schemas.microsoft.com/office/drawing/2014/main" val="3378464436"/>
                    </a:ext>
                  </a:extLst>
                </a:gridCol>
                <a:gridCol w="2053086">
                  <a:extLst>
                    <a:ext uri="{9D8B030D-6E8A-4147-A177-3AD203B41FA5}">
                      <a16:colId xmlns:a16="http://schemas.microsoft.com/office/drawing/2014/main" val="1251832059"/>
                    </a:ext>
                  </a:extLst>
                </a:gridCol>
              </a:tblGrid>
              <a:tr h="370840">
                <a:tc>
                  <a:txBody>
                    <a:bodyPr/>
                    <a:lstStyle/>
                    <a:p>
                      <a:r>
                        <a:rPr lang="en-US" dirty="0"/>
                        <a:t>Name</a:t>
                      </a:r>
                    </a:p>
                  </a:txBody>
                  <a:tcPr/>
                </a:tc>
                <a:tc>
                  <a:txBody>
                    <a:bodyPr/>
                    <a:lstStyle/>
                    <a:p>
                      <a:r>
                        <a:rPr lang="en-US" dirty="0"/>
                        <a:t>Organization</a:t>
                      </a:r>
                    </a:p>
                  </a:txBody>
                  <a:tcPr/>
                </a:tc>
                <a:tc>
                  <a:txBody>
                    <a:bodyPr/>
                    <a:lstStyle/>
                    <a:p>
                      <a:r>
                        <a:rPr lang="en-US" dirty="0"/>
                        <a:t>Name</a:t>
                      </a:r>
                    </a:p>
                  </a:txBody>
                  <a:tcPr/>
                </a:tc>
                <a:tc>
                  <a:txBody>
                    <a:bodyPr/>
                    <a:lstStyle/>
                    <a:p>
                      <a:r>
                        <a:rPr lang="en-US" dirty="0"/>
                        <a:t>Organization</a:t>
                      </a:r>
                    </a:p>
                  </a:txBody>
                  <a:tcPr/>
                </a:tc>
                <a:extLst>
                  <a:ext uri="{0D108BD9-81ED-4DB2-BD59-A6C34878D82A}">
                    <a16:rowId xmlns:a16="http://schemas.microsoft.com/office/drawing/2014/main" val="2061226259"/>
                  </a:ext>
                </a:extLst>
              </a:tr>
              <a:tr h="370840">
                <a:tc>
                  <a:txBody>
                    <a:bodyPr/>
                    <a:lstStyle/>
                    <a:p>
                      <a:r>
                        <a:rPr lang="en-US" dirty="0"/>
                        <a:t>Peter Davich</a:t>
                      </a:r>
                    </a:p>
                  </a:txBody>
                  <a:tcPr/>
                </a:tc>
                <a:tc>
                  <a:txBody>
                    <a:bodyPr/>
                    <a:lstStyle/>
                    <a:p>
                      <a:r>
                        <a:rPr lang="en-US" dirty="0"/>
                        <a:t>Minnesota DOT</a:t>
                      </a:r>
                    </a:p>
                  </a:txBody>
                  <a:tcPr/>
                </a:tc>
                <a:tc>
                  <a:txBody>
                    <a:bodyPr/>
                    <a:lstStyle/>
                    <a:p>
                      <a:r>
                        <a:rPr lang="en-US" dirty="0"/>
                        <a:t>Randy Hitt</a:t>
                      </a:r>
                    </a:p>
                  </a:txBody>
                  <a:tcPr/>
                </a:tc>
                <a:tc>
                  <a:txBody>
                    <a:bodyPr/>
                    <a:lstStyle/>
                    <a:p>
                      <a:r>
                        <a:rPr lang="en-US" dirty="0"/>
                        <a:t>Missouri DOT</a:t>
                      </a:r>
                    </a:p>
                  </a:txBody>
                  <a:tcPr>
                    <a:solidFill>
                      <a:srgbClr val="DAE3F3"/>
                    </a:solidFill>
                  </a:tcPr>
                </a:tc>
                <a:extLst>
                  <a:ext uri="{0D108BD9-81ED-4DB2-BD59-A6C34878D82A}">
                    <a16:rowId xmlns:a16="http://schemas.microsoft.com/office/drawing/2014/main" val="1800617097"/>
                  </a:ext>
                </a:extLst>
              </a:tr>
              <a:tr h="370840">
                <a:tc>
                  <a:txBody>
                    <a:bodyPr/>
                    <a:lstStyle/>
                    <a:p>
                      <a:r>
                        <a:rPr lang="en-US" dirty="0"/>
                        <a:t>Chris Youngs</a:t>
                      </a:r>
                    </a:p>
                  </a:txBody>
                  <a:tcPr/>
                </a:tc>
                <a:tc>
                  <a:txBody>
                    <a:bodyPr/>
                    <a:lstStyle/>
                    <a:p>
                      <a:r>
                        <a:rPr lang="en-US" dirty="0"/>
                        <a:t>Michigan DOT</a:t>
                      </a:r>
                    </a:p>
                  </a:txBody>
                  <a:tcPr/>
                </a:tc>
                <a:tc>
                  <a:txBody>
                    <a:bodyPr/>
                    <a:lstStyle/>
                    <a:p>
                      <a:r>
                        <a:rPr lang="en-US" dirty="0"/>
                        <a:t>Jim Hunt</a:t>
                      </a:r>
                    </a:p>
                  </a:txBody>
                  <a:tcPr/>
                </a:tc>
                <a:tc>
                  <a:txBody>
                    <a:bodyPr/>
                    <a:lstStyle/>
                    <a:p>
                      <a:r>
                        <a:rPr lang="en-US" dirty="0"/>
                        <a:t>Atkins-Global</a:t>
                      </a:r>
                    </a:p>
                  </a:txBody>
                  <a:tcPr/>
                </a:tc>
                <a:extLst>
                  <a:ext uri="{0D108BD9-81ED-4DB2-BD59-A6C34878D82A}">
                    <a16:rowId xmlns:a16="http://schemas.microsoft.com/office/drawing/2014/main" val="1428216948"/>
                  </a:ext>
                </a:extLst>
              </a:tr>
              <a:tr h="370840">
                <a:tc>
                  <a:txBody>
                    <a:bodyPr/>
                    <a:lstStyle/>
                    <a:p>
                      <a:r>
                        <a:rPr lang="en-US" dirty="0"/>
                        <a:t>John Carlson</a:t>
                      </a:r>
                    </a:p>
                  </a:txBody>
                  <a:tcPr/>
                </a:tc>
                <a:tc>
                  <a:txBody>
                    <a:bodyPr/>
                    <a:lstStyle/>
                    <a:p>
                      <a:r>
                        <a:rPr lang="en-US" dirty="0"/>
                        <a:t>Sundt Construction</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764583023"/>
                  </a:ext>
                </a:extLst>
              </a:tr>
            </a:tbl>
          </a:graphicData>
        </a:graphic>
      </p:graphicFrame>
    </p:spTree>
    <p:extLst>
      <p:ext uri="{BB962C8B-B14F-4D97-AF65-F5344CB8AC3E}">
        <p14:creationId xmlns:p14="http://schemas.microsoft.com/office/powerpoint/2010/main" val="3013218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A0A4-9837-4509-8B8A-B6B41ABC2385}"/>
              </a:ext>
            </a:extLst>
          </p:cNvPr>
          <p:cNvSpPr>
            <a:spLocks noGrp="1"/>
          </p:cNvSpPr>
          <p:nvPr>
            <p:ph type="title"/>
          </p:nvPr>
        </p:nvSpPr>
        <p:spPr/>
        <p:txBody>
          <a:bodyPr/>
          <a:lstStyle/>
          <a:p>
            <a:r>
              <a:rPr lang="en-US" dirty="0"/>
              <a:t>Key Findings</a:t>
            </a:r>
          </a:p>
        </p:txBody>
      </p:sp>
      <p:sp>
        <p:nvSpPr>
          <p:cNvPr id="3" name="Content Placeholder 2">
            <a:extLst>
              <a:ext uri="{FF2B5EF4-FFF2-40B4-BE49-F238E27FC236}">
                <a16:creationId xmlns:a16="http://schemas.microsoft.com/office/drawing/2014/main" id="{5AEBC92D-711B-4544-8E9C-B00720582430}"/>
              </a:ext>
            </a:extLst>
          </p:cNvPr>
          <p:cNvSpPr>
            <a:spLocks noGrp="1"/>
          </p:cNvSpPr>
          <p:nvPr>
            <p:ph idx="1"/>
          </p:nvPr>
        </p:nvSpPr>
        <p:spPr/>
        <p:txBody>
          <a:bodyPr>
            <a:normAutofit/>
          </a:bodyPr>
          <a:lstStyle/>
          <a:p>
            <a:pPr lvl="0"/>
            <a:r>
              <a:rPr lang="en-US" dirty="0"/>
              <a:t>The use of ATCs in ACM projects continues to furnish a mechanism to obtain early contractor design involvement with the goals:</a:t>
            </a:r>
          </a:p>
          <a:p>
            <a:pPr lvl="1"/>
            <a:r>
              <a:rPr lang="en-US" dirty="0"/>
              <a:t>Improving the project’s final technical quality, </a:t>
            </a:r>
          </a:p>
          <a:p>
            <a:pPr lvl="1"/>
            <a:r>
              <a:rPr lang="en-US" dirty="0"/>
              <a:t>Improving both cost and schedule certainty.</a:t>
            </a:r>
          </a:p>
          <a:p>
            <a:pPr lvl="0"/>
            <a:r>
              <a:rPr lang="en-US" dirty="0"/>
              <a:t>The use of ATCs is increasing. However, most of the growth remains in DB and P3 projects.</a:t>
            </a:r>
          </a:p>
        </p:txBody>
      </p:sp>
      <p:sp>
        <p:nvSpPr>
          <p:cNvPr id="4" name="Footer Placeholder 3">
            <a:extLst>
              <a:ext uri="{FF2B5EF4-FFF2-40B4-BE49-F238E27FC236}">
                <a16:creationId xmlns:a16="http://schemas.microsoft.com/office/drawing/2014/main" id="{802DCAFE-E563-47A7-A1A1-A27E48F4CF95}"/>
              </a:ext>
            </a:extLst>
          </p:cNvPr>
          <p:cNvSpPr>
            <a:spLocks noGrp="1"/>
          </p:cNvSpPr>
          <p:nvPr>
            <p:ph type="ftr" sz="quarter" idx="11"/>
          </p:nvPr>
        </p:nvSpPr>
        <p:spPr/>
        <p:txBody>
          <a:bodyPr/>
          <a:lstStyle/>
          <a:p>
            <a:r>
              <a:rPr lang="en-US"/>
              <a:t>NCHRP 08-112 ATC Guidebook</a:t>
            </a:r>
          </a:p>
        </p:txBody>
      </p:sp>
      <p:sp>
        <p:nvSpPr>
          <p:cNvPr id="5" name="Slide Number Placeholder 4">
            <a:extLst>
              <a:ext uri="{FF2B5EF4-FFF2-40B4-BE49-F238E27FC236}">
                <a16:creationId xmlns:a16="http://schemas.microsoft.com/office/drawing/2014/main" id="{38CB61BF-66F7-4CCD-9930-16BAE1B9F827}"/>
              </a:ext>
            </a:extLst>
          </p:cNvPr>
          <p:cNvSpPr>
            <a:spLocks noGrp="1"/>
          </p:cNvSpPr>
          <p:nvPr>
            <p:ph type="sldNum" sz="quarter" idx="12"/>
          </p:nvPr>
        </p:nvSpPr>
        <p:spPr/>
        <p:txBody>
          <a:bodyPr/>
          <a:lstStyle/>
          <a:p>
            <a:fld id="{D5C598E7-3E43-4290-A531-0F5B50E1BDD0}" type="slidenum">
              <a:rPr lang="en-US" smtClean="0"/>
              <a:t>4</a:t>
            </a:fld>
            <a:endParaRPr lang="en-US"/>
          </a:p>
        </p:txBody>
      </p:sp>
    </p:spTree>
    <p:extLst>
      <p:ext uri="{BB962C8B-B14F-4D97-AF65-F5344CB8AC3E}">
        <p14:creationId xmlns:p14="http://schemas.microsoft.com/office/powerpoint/2010/main" val="1294696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A0A4-9837-4509-8B8A-B6B41ABC2385}"/>
              </a:ext>
            </a:extLst>
          </p:cNvPr>
          <p:cNvSpPr>
            <a:spLocks noGrp="1"/>
          </p:cNvSpPr>
          <p:nvPr>
            <p:ph type="title"/>
          </p:nvPr>
        </p:nvSpPr>
        <p:spPr>
          <a:xfrm>
            <a:off x="838200" y="681037"/>
            <a:ext cx="10515600" cy="869951"/>
          </a:xfrm>
        </p:spPr>
        <p:txBody>
          <a:bodyPr/>
          <a:lstStyle/>
          <a:p>
            <a:r>
              <a:rPr lang="en-US" dirty="0"/>
              <a:t>Key Findings</a:t>
            </a:r>
          </a:p>
        </p:txBody>
      </p:sp>
      <p:sp>
        <p:nvSpPr>
          <p:cNvPr id="3" name="Content Placeholder 2">
            <a:extLst>
              <a:ext uri="{FF2B5EF4-FFF2-40B4-BE49-F238E27FC236}">
                <a16:creationId xmlns:a16="http://schemas.microsoft.com/office/drawing/2014/main" id="{5AEBC92D-711B-4544-8E9C-B00720582430}"/>
              </a:ext>
            </a:extLst>
          </p:cNvPr>
          <p:cNvSpPr>
            <a:spLocks noGrp="1"/>
          </p:cNvSpPr>
          <p:nvPr>
            <p:ph idx="1"/>
          </p:nvPr>
        </p:nvSpPr>
        <p:spPr>
          <a:xfrm>
            <a:off x="838200" y="1350498"/>
            <a:ext cx="10515600" cy="4826465"/>
          </a:xfrm>
        </p:spPr>
        <p:txBody>
          <a:bodyPr>
            <a:normAutofit fontScale="92500" lnSpcReduction="10000"/>
          </a:bodyPr>
          <a:lstStyle/>
          <a:p>
            <a:pPr lvl="0"/>
            <a:r>
              <a:rPr lang="en-US" dirty="0"/>
              <a:t>The use of DBB ATCs has not been perceived as attractive by most DOTs.</a:t>
            </a:r>
          </a:p>
          <a:p>
            <a:pPr lvl="1"/>
            <a:r>
              <a:rPr lang="en-US" dirty="0"/>
              <a:t>Primary technical issue is the time it takes to receive, evaluate, and approve proposed ATCs in a traditionally short procurement period. </a:t>
            </a:r>
          </a:p>
          <a:p>
            <a:pPr lvl="1"/>
            <a:r>
              <a:rPr lang="en-US" dirty="0"/>
              <a:t>Primary risk issue is the assignment of design liability and complications added by only modifying individual features of work.</a:t>
            </a:r>
          </a:p>
          <a:p>
            <a:pPr lvl="0"/>
            <a:r>
              <a:rPr lang="en-US" dirty="0"/>
              <a:t>Limited scope DBB ATCs where the allowable changes are restricted to temporary works and traffic control seem to provide the most potential for growth in this area.</a:t>
            </a:r>
          </a:p>
          <a:p>
            <a:pPr lvl="0"/>
            <a:r>
              <a:rPr lang="en-US" dirty="0"/>
              <a:t>Opportunities during procurement to propose alternatives to the solicitation’s scope has been expanded:</a:t>
            </a:r>
          </a:p>
          <a:p>
            <a:pPr lvl="1"/>
            <a:r>
              <a:rPr lang="en-US" sz="2600" dirty="0"/>
              <a:t>Alternative financial concepts (AFC) in P3</a:t>
            </a:r>
          </a:p>
          <a:p>
            <a:pPr lvl="1"/>
            <a:r>
              <a:rPr lang="en-US" sz="2600" dirty="0"/>
              <a:t>Alternative configuration concepts (ACC) in DB.</a:t>
            </a:r>
          </a:p>
          <a:p>
            <a:pPr lvl="1"/>
            <a:r>
              <a:rPr lang="en-US" sz="2600" dirty="0"/>
              <a:t>Pre-Approved Elements (PAE): utilities, geotechnical investigations, etc.</a:t>
            </a:r>
          </a:p>
        </p:txBody>
      </p:sp>
      <p:sp>
        <p:nvSpPr>
          <p:cNvPr id="4" name="Footer Placeholder 3">
            <a:extLst>
              <a:ext uri="{FF2B5EF4-FFF2-40B4-BE49-F238E27FC236}">
                <a16:creationId xmlns:a16="http://schemas.microsoft.com/office/drawing/2014/main" id="{802DCAFE-E563-47A7-A1A1-A27E48F4CF95}"/>
              </a:ext>
            </a:extLst>
          </p:cNvPr>
          <p:cNvSpPr>
            <a:spLocks noGrp="1"/>
          </p:cNvSpPr>
          <p:nvPr>
            <p:ph type="ftr" sz="quarter" idx="11"/>
          </p:nvPr>
        </p:nvSpPr>
        <p:spPr/>
        <p:txBody>
          <a:bodyPr/>
          <a:lstStyle/>
          <a:p>
            <a:r>
              <a:rPr lang="en-US"/>
              <a:t>NCHRP 08-112 ATC Guidebook</a:t>
            </a:r>
          </a:p>
        </p:txBody>
      </p:sp>
      <p:sp>
        <p:nvSpPr>
          <p:cNvPr id="5" name="Slide Number Placeholder 4">
            <a:extLst>
              <a:ext uri="{FF2B5EF4-FFF2-40B4-BE49-F238E27FC236}">
                <a16:creationId xmlns:a16="http://schemas.microsoft.com/office/drawing/2014/main" id="{38CB61BF-66F7-4CCD-9930-16BAE1B9F827}"/>
              </a:ext>
            </a:extLst>
          </p:cNvPr>
          <p:cNvSpPr>
            <a:spLocks noGrp="1"/>
          </p:cNvSpPr>
          <p:nvPr>
            <p:ph type="sldNum" sz="quarter" idx="12"/>
          </p:nvPr>
        </p:nvSpPr>
        <p:spPr/>
        <p:txBody>
          <a:bodyPr/>
          <a:lstStyle/>
          <a:p>
            <a:fld id="{D5C598E7-3E43-4290-A531-0F5B50E1BDD0}" type="slidenum">
              <a:rPr lang="en-US" smtClean="0"/>
              <a:t>5</a:t>
            </a:fld>
            <a:endParaRPr lang="en-US"/>
          </a:p>
        </p:txBody>
      </p:sp>
    </p:spTree>
    <p:extLst>
      <p:ext uri="{BB962C8B-B14F-4D97-AF65-F5344CB8AC3E}">
        <p14:creationId xmlns:p14="http://schemas.microsoft.com/office/powerpoint/2010/main" val="1714491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A478E-2599-4401-AA9B-42544C643136}"/>
              </a:ext>
            </a:extLst>
          </p:cNvPr>
          <p:cNvSpPr>
            <a:spLocks noGrp="1"/>
          </p:cNvSpPr>
          <p:nvPr>
            <p:ph type="title"/>
          </p:nvPr>
        </p:nvSpPr>
        <p:spPr/>
        <p:txBody>
          <a:bodyPr/>
          <a:lstStyle/>
          <a:p>
            <a:r>
              <a:rPr lang="en-US" dirty="0"/>
              <a:t>Proposed Working Definition</a:t>
            </a:r>
          </a:p>
        </p:txBody>
      </p:sp>
      <p:sp>
        <p:nvSpPr>
          <p:cNvPr id="3" name="Content Placeholder 2">
            <a:extLst>
              <a:ext uri="{FF2B5EF4-FFF2-40B4-BE49-F238E27FC236}">
                <a16:creationId xmlns:a16="http://schemas.microsoft.com/office/drawing/2014/main" id="{357D8EE1-5175-4CE4-9859-AC0D5B48F52C}"/>
              </a:ext>
            </a:extLst>
          </p:cNvPr>
          <p:cNvSpPr>
            <a:spLocks noGrp="1"/>
          </p:cNvSpPr>
          <p:nvPr>
            <p:ph idx="1"/>
          </p:nvPr>
        </p:nvSpPr>
        <p:spPr>
          <a:xfrm>
            <a:off x="838200" y="1561514"/>
            <a:ext cx="10515600" cy="4615449"/>
          </a:xfrm>
        </p:spPr>
        <p:txBody>
          <a:bodyPr>
            <a:normAutofit/>
          </a:bodyPr>
          <a:lstStyle/>
          <a:p>
            <a:r>
              <a:rPr lang="en-US" dirty="0"/>
              <a:t>Synthesizing the various definitions discussed above leads to a working definition for ATCs that satisfies the following tests:</a:t>
            </a:r>
          </a:p>
          <a:p>
            <a:pPr lvl="1"/>
            <a:r>
              <a:rPr lang="en-US" dirty="0"/>
              <a:t>The alternative must modify a specific contract requirement in a manner that is not contemplated by the project’s solicitation.</a:t>
            </a:r>
          </a:p>
          <a:p>
            <a:pPr lvl="1"/>
            <a:r>
              <a:rPr lang="en-US" dirty="0"/>
              <a:t>It must be equal to or better than the baseline design as determined by the agency advertising the project in a verifiable manner.</a:t>
            </a:r>
          </a:p>
          <a:p>
            <a:r>
              <a:rPr lang="en-US" dirty="0"/>
              <a:t>Incorporating the above tests into a single definition results in the following:</a:t>
            </a:r>
          </a:p>
          <a:p>
            <a:pPr marL="457200" indent="0">
              <a:buNone/>
              <a:tabLst>
                <a:tab pos="10058400" algn="l"/>
              </a:tabLst>
            </a:pPr>
            <a:r>
              <a:rPr lang="en-US" b="1" i="1" dirty="0"/>
              <a:t>An ATC is a proposed modification to a contract requirement in a manner that is equal to or better than the baseline articulated in the project’s solicitation.</a:t>
            </a:r>
          </a:p>
          <a:p>
            <a:pPr marL="0" indent="0">
              <a:buNone/>
            </a:pPr>
            <a:endParaRPr lang="en-US" dirty="0"/>
          </a:p>
        </p:txBody>
      </p:sp>
      <p:sp>
        <p:nvSpPr>
          <p:cNvPr id="4" name="Footer Placeholder 3">
            <a:extLst>
              <a:ext uri="{FF2B5EF4-FFF2-40B4-BE49-F238E27FC236}">
                <a16:creationId xmlns:a16="http://schemas.microsoft.com/office/drawing/2014/main" id="{5268EBD7-5EF3-415D-8A89-25366F6B3E90}"/>
              </a:ext>
            </a:extLst>
          </p:cNvPr>
          <p:cNvSpPr>
            <a:spLocks noGrp="1"/>
          </p:cNvSpPr>
          <p:nvPr>
            <p:ph type="ftr" sz="quarter" idx="11"/>
          </p:nvPr>
        </p:nvSpPr>
        <p:spPr/>
        <p:txBody>
          <a:bodyPr/>
          <a:lstStyle/>
          <a:p>
            <a:r>
              <a:rPr lang="en-US"/>
              <a:t>NCHRP 08-112 ATC Guidebook</a:t>
            </a:r>
          </a:p>
        </p:txBody>
      </p:sp>
      <p:sp>
        <p:nvSpPr>
          <p:cNvPr id="5" name="Slide Number Placeholder 4">
            <a:extLst>
              <a:ext uri="{FF2B5EF4-FFF2-40B4-BE49-F238E27FC236}">
                <a16:creationId xmlns:a16="http://schemas.microsoft.com/office/drawing/2014/main" id="{1536B343-E1BE-4C23-AD97-F53A0426B041}"/>
              </a:ext>
            </a:extLst>
          </p:cNvPr>
          <p:cNvSpPr>
            <a:spLocks noGrp="1"/>
          </p:cNvSpPr>
          <p:nvPr>
            <p:ph type="sldNum" sz="quarter" idx="12"/>
          </p:nvPr>
        </p:nvSpPr>
        <p:spPr/>
        <p:txBody>
          <a:bodyPr/>
          <a:lstStyle/>
          <a:p>
            <a:fld id="{D5C598E7-3E43-4290-A531-0F5B50E1BDD0}" type="slidenum">
              <a:rPr lang="en-US" smtClean="0"/>
              <a:t>6</a:t>
            </a:fld>
            <a:endParaRPr lang="en-US"/>
          </a:p>
        </p:txBody>
      </p:sp>
    </p:spTree>
    <p:extLst>
      <p:ext uri="{BB962C8B-B14F-4D97-AF65-F5344CB8AC3E}">
        <p14:creationId xmlns:p14="http://schemas.microsoft.com/office/powerpoint/2010/main" val="3744882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8C83-9300-461A-A3C7-1BE3FF4A2B8D}"/>
              </a:ext>
            </a:extLst>
          </p:cNvPr>
          <p:cNvSpPr>
            <a:spLocks noGrp="1"/>
          </p:cNvSpPr>
          <p:nvPr>
            <p:ph type="title"/>
          </p:nvPr>
        </p:nvSpPr>
        <p:spPr>
          <a:xfrm>
            <a:off x="838200" y="926305"/>
            <a:ext cx="5324475" cy="869951"/>
          </a:xfrm>
        </p:spPr>
        <p:txBody>
          <a:bodyPr>
            <a:normAutofit fontScale="90000"/>
          </a:bodyPr>
          <a:lstStyle/>
          <a:p>
            <a:r>
              <a:rPr lang="en-US" dirty="0"/>
              <a:t>Project Delivery Method Orientation</a:t>
            </a:r>
          </a:p>
        </p:txBody>
      </p:sp>
      <p:sp>
        <p:nvSpPr>
          <p:cNvPr id="3" name="Content Placeholder 2">
            <a:extLst>
              <a:ext uri="{FF2B5EF4-FFF2-40B4-BE49-F238E27FC236}">
                <a16:creationId xmlns:a16="http://schemas.microsoft.com/office/drawing/2014/main" id="{61036EC4-8878-4837-9FBE-86D7AB6A8958}"/>
              </a:ext>
            </a:extLst>
          </p:cNvPr>
          <p:cNvSpPr>
            <a:spLocks noGrp="1"/>
          </p:cNvSpPr>
          <p:nvPr>
            <p:ph idx="1"/>
          </p:nvPr>
        </p:nvSpPr>
        <p:spPr>
          <a:xfrm>
            <a:off x="495300" y="1885950"/>
            <a:ext cx="6195060" cy="4291013"/>
          </a:xfrm>
        </p:spPr>
        <p:txBody>
          <a:bodyPr/>
          <a:lstStyle/>
          <a:p>
            <a:r>
              <a:rPr lang="en-US" dirty="0"/>
              <a:t>Guidebook based on comparative approach.</a:t>
            </a:r>
          </a:p>
          <a:p>
            <a:pPr lvl="1"/>
            <a:r>
              <a:rPr lang="en-US" dirty="0"/>
              <a:t>Assist in deciding whether to include ATCs</a:t>
            </a:r>
          </a:p>
          <a:p>
            <a:pPr lvl="1"/>
            <a:r>
              <a:rPr lang="en-US" dirty="0"/>
              <a:t>Assist in PDM selection</a:t>
            </a:r>
          </a:p>
          <a:p>
            <a:r>
              <a:rPr lang="en-US" dirty="0"/>
              <a:t>Includes actual experience where appropriate.</a:t>
            </a:r>
          </a:p>
        </p:txBody>
      </p:sp>
      <p:sp>
        <p:nvSpPr>
          <p:cNvPr id="4" name="Footer Placeholder 3">
            <a:extLst>
              <a:ext uri="{FF2B5EF4-FFF2-40B4-BE49-F238E27FC236}">
                <a16:creationId xmlns:a16="http://schemas.microsoft.com/office/drawing/2014/main" id="{652D7BC0-E10F-41F3-BD8F-90BDC622C73F}"/>
              </a:ext>
            </a:extLst>
          </p:cNvPr>
          <p:cNvSpPr>
            <a:spLocks noGrp="1"/>
          </p:cNvSpPr>
          <p:nvPr>
            <p:ph type="ftr" sz="quarter" idx="11"/>
          </p:nvPr>
        </p:nvSpPr>
        <p:spPr/>
        <p:txBody>
          <a:bodyPr/>
          <a:lstStyle/>
          <a:p>
            <a:r>
              <a:rPr lang="en-US"/>
              <a:t>NCHRP 08-112 ATC Guidebook</a:t>
            </a:r>
          </a:p>
        </p:txBody>
      </p:sp>
      <p:sp>
        <p:nvSpPr>
          <p:cNvPr id="5" name="Slide Number Placeholder 4">
            <a:extLst>
              <a:ext uri="{FF2B5EF4-FFF2-40B4-BE49-F238E27FC236}">
                <a16:creationId xmlns:a16="http://schemas.microsoft.com/office/drawing/2014/main" id="{7A41C622-6848-43F0-AFE8-2E723B7A2F6C}"/>
              </a:ext>
            </a:extLst>
          </p:cNvPr>
          <p:cNvSpPr>
            <a:spLocks noGrp="1"/>
          </p:cNvSpPr>
          <p:nvPr>
            <p:ph type="sldNum" sz="quarter" idx="12"/>
          </p:nvPr>
        </p:nvSpPr>
        <p:spPr/>
        <p:txBody>
          <a:bodyPr/>
          <a:lstStyle/>
          <a:p>
            <a:fld id="{D5C598E7-3E43-4290-A531-0F5B50E1BDD0}" type="slidenum">
              <a:rPr lang="en-US" smtClean="0"/>
              <a:t>7</a:t>
            </a:fld>
            <a:endParaRPr lang="en-US"/>
          </a:p>
        </p:txBody>
      </p:sp>
      <p:pic>
        <p:nvPicPr>
          <p:cNvPr id="7" name="Picture 6">
            <a:extLst>
              <a:ext uri="{FF2B5EF4-FFF2-40B4-BE49-F238E27FC236}">
                <a16:creationId xmlns:a16="http://schemas.microsoft.com/office/drawing/2014/main" id="{6B000CF6-3867-41F3-BAE2-7F24A80B6FD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47535" y="124778"/>
            <a:ext cx="4663440" cy="5912485"/>
          </a:xfrm>
          <a:prstGeom prst="rect">
            <a:avLst/>
          </a:prstGeom>
          <a:solidFill>
            <a:schemeClr val="bg1"/>
          </a:solidFill>
          <a:ln>
            <a:noFill/>
          </a:ln>
        </p:spPr>
      </p:pic>
      <p:sp>
        <p:nvSpPr>
          <p:cNvPr id="8" name="Text Box 257">
            <a:extLst>
              <a:ext uri="{FF2B5EF4-FFF2-40B4-BE49-F238E27FC236}">
                <a16:creationId xmlns:a16="http://schemas.microsoft.com/office/drawing/2014/main" id="{AD2DD8B5-565E-4775-94C9-C71405B5A75A}"/>
              </a:ext>
            </a:extLst>
          </p:cNvPr>
          <p:cNvSpPr txBox="1">
            <a:spLocks/>
          </p:cNvSpPr>
          <p:nvPr/>
        </p:nvSpPr>
        <p:spPr>
          <a:xfrm>
            <a:off x="1924050" y="4380389"/>
            <a:ext cx="4556760" cy="1384097"/>
          </a:xfrm>
          <a:prstGeom prst="rect">
            <a:avLst/>
          </a:prstGeom>
          <a:solidFill>
            <a:schemeClr val="accent1">
              <a:lumMod val="75000"/>
            </a:schemeClr>
          </a:solidFill>
          <a:ln w="6350">
            <a:solidFill>
              <a:prstClr val="black"/>
            </a:solidFill>
          </a:ln>
          <a:effectLst>
            <a:outerShdw blurRad="50800" dist="63500" dir="2700000" algn="tl"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0" marR="0" algn="just">
              <a:lnSpc>
                <a:spcPct val="115000"/>
              </a:lnSpc>
              <a:spcBef>
                <a:spcPts val="0"/>
              </a:spcBef>
              <a:spcAft>
                <a:spcPts val="0"/>
              </a:spcAft>
            </a:pPr>
            <a:r>
              <a:rPr lang="en-US" sz="1600" b="1">
                <a:solidFill>
                  <a:srgbClr val="FFFFFF"/>
                </a:solidFill>
                <a:effectLst/>
                <a:latin typeface="Garamond" panose="02020404030301010803" pitchFamily="18" charset="0"/>
                <a:ea typeface="MS Gothic" panose="020B0609070205080204" pitchFamily="49" charset="-128"/>
                <a:cs typeface="Arial" panose="020B0604020202020204" pitchFamily="34" charset="0"/>
              </a:rPr>
              <a:t>On 6 Texas DOT DB and P3 projects:</a:t>
            </a:r>
            <a:endParaRPr lang="en-US" sz="1600">
              <a:effectLst/>
              <a:latin typeface="Garamond" panose="02020404030301010803" pitchFamily="18" charset="0"/>
              <a:ea typeface="MS Gothic" panose="020B0609070205080204" pitchFamily="49" charset="-128"/>
              <a:cs typeface="Arial" panose="020B0604020202020204" pitchFamily="34" charset="0"/>
            </a:endParaRPr>
          </a:p>
          <a:p>
            <a:pPr marL="228600" marR="0" indent="-114300" algn="just">
              <a:spcBef>
                <a:spcPts val="0"/>
              </a:spcBef>
              <a:spcAft>
                <a:spcPts val="0"/>
              </a:spcAft>
            </a:pPr>
            <a:r>
              <a:rPr lang="en-US" sz="1600" b="1">
                <a:solidFill>
                  <a:srgbClr val="FFFFFF"/>
                </a:solidFill>
                <a:effectLst/>
                <a:latin typeface="Garamond" panose="02020404030301010803" pitchFamily="18" charset="0"/>
                <a:ea typeface="MS Gothic" panose="020B0609070205080204" pitchFamily="49" charset="-128"/>
                <a:cs typeface="Arial" panose="020B0604020202020204" pitchFamily="34" charset="0"/>
              </a:rPr>
              <a:t>341 ATCs worth $2.9 Billion were proposed</a:t>
            </a:r>
            <a:endParaRPr lang="en-US" sz="1600">
              <a:effectLst/>
              <a:latin typeface="Garamond" panose="02020404030301010803" pitchFamily="18" charset="0"/>
              <a:ea typeface="MS Gothic" panose="020B0609070205080204" pitchFamily="49" charset="-128"/>
              <a:cs typeface="Arial" panose="020B0604020202020204" pitchFamily="34" charset="0"/>
            </a:endParaRPr>
          </a:p>
          <a:p>
            <a:pPr marL="228600" marR="0" indent="-114300" algn="just">
              <a:spcBef>
                <a:spcPts val="0"/>
              </a:spcBef>
              <a:spcAft>
                <a:spcPts val="0"/>
              </a:spcAft>
            </a:pPr>
            <a:r>
              <a:rPr lang="en-US" sz="1600" b="1">
                <a:solidFill>
                  <a:srgbClr val="FFFFFF"/>
                </a:solidFill>
                <a:effectLst/>
                <a:latin typeface="Garamond" panose="02020404030301010803" pitchFamily="18" charset="0"/>
                <a:ea typeface="MS Gothic" panose="020B0609070205080204" pitchFamily="49" charset="-128"/>
                <a:cs typeface="Arial" panose="020B0604020202020204" pitchFamily="34" charset="0"/>
              </a:rPr>
              <a:t>142 ATCs worth $1.1 billion were accepted</a:t>
            </a:r>
            <a:endParaRPr lang="en-US" sz="1600">
              <a:effectLst/>
              <a:latin typeface="Garamond" panose="02020404030301010803" pitchFamily="18" charset="0"/>
              <a:ea typeface="MS Gothic" panose="020B0609070205080204" pitchFamily="49" charset="-128"/>
              <a:cs typeface="Arial" panose="020B0604020202020204" pitchFamily="34" charset="0"/>
            </a:endParaRPr>
          </a:p>
          <a:p>
            <a:pPr marL="228600" marR="0" indent="-114300" algn="just">
              <a:spcBef>
                <a:spcPts val="0"/>
              </a:spcBef>
              <a:spcAft>
                <a:spcPts val="0"/>
              </a:spcAft>
            </a:pPr>
            <a:r>
              <a:rPr lang="en-US" sz="1600" b="1">
                <a:solidFill>
                  <a:srgbClr val="FFFFFF"/>
                </a:solidFill>
                <a:effectLst/>
                <a:latin typeface="Garamond" panose="02020404030301010803" pitchFamily="18" charset="0"/>
                <a:ea typeface="MS Gothic" panose="020B0609070205080204" pitchFamily="49" charset="-128"/>
                <a:cs typeface="Arial" panose="020B0604020202020204" pitchFamily="34" charset="0"/>
              </a:rPr>
              <a:t>35 ATCs worth $210.8 million were implemented</a:t>
            </a:r>
            <a:endParaRPr lang="en-US" sz="1600">
              <a:effectLst/>
              <a:latin typeface="Garamond" panose="02020404030301010803" pitchFamily="18" charset="0"/>
              <a:ea typeface="MS Gothic" panose="020B0609070205080204" pitchFamily="49" charset="-128"/>
              <a:cs typeface="Arial" panose="020B0604020202020204" pitchFamily="34" charset="0"/>
            </a:endParaRPr>
          </a:p>
          <a:p>
            <a:pPr marL="0" marR="0" algn="just">
              <a:lnSpc>
                <a:spcPct val="115000"/>
              </a:lnSpc>
              <a:spcBef>
                <a:spcPts val="0"/>
              </a:spcBef>
              <a:spcAft>
                <a:spcPts val="0"/>
              </a:spcAft>
            </a:pPr>
            <a:r>
              <a:rPr lang="en-US" sz="1600" b="1" i="1">
                <a:solidFill>
                  <a:srgbClr val="FFFFFF"/>
                </a:solidFill>
                <a:effectLst/>
                <a:latin typeface="Garamond" panose="02020404030301010803" pitchFamily="18" charset="0"/>
                <a:ea typeface="MS Gothic" panose="020B0609070205080204" pitchFamily="49" charset="-128"/>
                <a:cs typeface="Arial" panose="020B0604020202020204" pitchFamily="34" charset="0"/>
              </a:rPr>
              <a:t>                                             (Zapalac 2013)</a:t>
            </a:r>
            <a:endParaRPr lang="en-US" sz="1600">
              <a:effectLst/>
              <a:latin typeface="Garamond" panose="02020404030301010803" pitchFamily="18"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589954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CF48B-24E8-46BF-90F8-D36E9E89E637}"/>
              </a:ext>
            </a:extLst>
          </p:cNvPr>
          <p:cNvSpPr>
            <a:spLocks noGrp="1"/>
          </p:cNvSpPr>
          <p:nvPr>
            <p:ph type="title"/>
          </p:nvPr>
        </p:nvSpPr>
        <p:spPr/>
        <p:txBody>
          <a:bodyPr/>
          <a:lstStyle/>
          <a:p>
            <a:r>
              <a:rPr lang="en-US" dirty="0"/>
              <a:t>Relates Actual DOT Experiences in the Field</a:t>
            </a:r>
          </a:p>
        </p:txBody>
      </p:sp>
      <p:sp>
        <p:nvSpPr>
          <p:cNvPr id="3" name="Content Placeholder 2">
            <a:extLst>
              <a:ext uri="{FF2B5EF4-FFF2-40B4-BE49-F238E27FC236}">
                <a16:creationId xmlns:a16="http://schemas.microsoft.com/office/drawing/2014/main" id="{6D3766A0-25A7-4959-90B2-E8F6FF0707C1}"/>
              </a:ext>
            </a:extLst>
          </p:cNvPr>
          <p:cNvSpPr>
            <a:spLocks noGrp="1"/>
          </p:cNvSpPr>
          <p:nvPr>
            <p:ph idx="1"/>
          </p:nvPr>
        </p:nvSpPr>
        <p:spPr>
          <a:xfrm>
            <a:off x="419100" y="1825625"/>
            <a:ext cx="10934700" cy="4351338"/>
          </a:xfrm>
        </p:spPr>
        <p:txBody>
          <a:bodyPr/>
          <a:lstStyle/>
          <a:p>
            <a:r>
              <a:rPr lang="en-US" dirty="0"/>
              <a:t>Lessons Learned Call-out Boxes</a:t>
            </a:r>
          </a:p>
          <a:p>
            <a:pPr marL="0" indent="0">
              <a:buNone/>
            </a:pPr>
            <a:endParaRPr lang="en-US" dirty="0"/>
          </a:p>
          <a:p>
            <a:r>
              <a:rPr lang="en-US" dirty="0"/>
              <a:t>Tables to compare alternatives</a:t>
            </a:r>
          </a:p>
          <a:p>
            <a:endParaRPr lang="en-US" dirty="0"/>
          </a:p>
        </p:txBody>
      </p:sp>
      <p:sp>
        <p:nvSpPr>
          <p:cNvPr id="4" name="Footer Placeholder 3">
            <a:extLst>
              <a:ext uri="{FF2B5EF4-FFF2-40B4-BE49-F238E27FC236}">
                <a16:creationId xmlns:a16="http://schemas.microsoft.com/office/drawing/2014/main" id="{094C8C1F-E24A-4AAE-BE01-E6562FC77CB2}"/>
              </a:ext>
            </a:extLst>
          </p:cNvPr>
          <p:cNvSpPr>
            <a:spLocks noGrp="1"/>
          </p:cNvSpPr>
          <p:nvPr>
            <p:ph type="ftr" sz="quarter" idx="11"/>
          </p:nvPr>
        </p:nvSpPr>
        <p:spPr/>
        <p:txBody>
          <a:bodyPr/>
          <a:lstStyle/>
          <a:p>
            <a:r>
              <a:rPr lang="en-US"/>
              <a:t>NCHRP 08-112 ATC Guidebook</a:t>
            </a:r>
          </a:p>
        </p:txBody>
      </p:sp>
      <p:sp>
        <p:nvSpPr>
          <p:cNvPr id="5" name="Slide Number Placeholder 4">
            <a:extLst>
              <a:ext uri="{FF2B5EF4-FFF2-40B4-BE49-F238E27FC236}">
                <a16:creationId xmlns:a16="http://schemas.microsoft.com/office/drawing/2014/main" id="{90EEC2FA-F6D6-4223-BE6A-C94B7AB6A603}"/>
              </a:ext>
            </a:extLst>
          </p:cNvPr>
          <p:cNvSpPr>
            <a:spLocks noGrp="1"/>
          </p:cNvSpPr>
          <p:nvPr>
            <p:ph type="sldNum" sz="quarter" idx="12"/>
          </p:nvPr>
        </p:nvSpPr>
        <p:spPr/>
        <p:txBody>
          <a:bodyPr/>
          <a:lstStyle/>
          <a:p>
            <a:fld id="{D5C598E7-3E43-4290-A531-0F5B50E1BDD0}" type="slidenum">
              <a:rPr lang="en-US" smtClean="0"/>
              <a:t>8</a:t>
            </a:fld>
            <a:endParaRPr lang="en-US"/>
          </a:p>
        </p:txBody>
      </p:sp>
      <p:pic>
        <p:nvPicPr>
          <p:cNvPr id="7" name="Picture 6">
            <a:extLst>
              <a:ext uri="{FF2B5EF4-FFF2-40B4-BE49-F238E27FC236}">
                <a16:creationId xmlns:a16="http://schemas.microsoft.com/office/drawing/2014/main" id="{C2C3C5AB-9B86-45E6-8407-C391AAA1A076}"/>
              </a:ext>
            </a:extLst>
          </p:cNvPr>
          <p:cNvPicPr>
            <a:picLocks noChangeAspect="1"/>
          </p:cNvPicPr>
          <p:nvPr/>
        </p:nvPicPr>
        <p:blipFill>
          <a:blip r:embed="rId2"/>
          <a:stretch>
            <a:fillRect/>
          </a:stretch>
        </p:blipFill>
        <p:spPr>
          <a:xfrm>
            <a:off x="1592374" y="3429000"/>
            <a:ext cx="7698156" cy="2927350"/>
          </a:xfrm>
          <a:prstGeom prst="rect">
            <a:avLst/>
          </a:prstGeom>
        </p:spPr>
      </p:pic>
      <p:pic>
        <p:nvPicPr>
          <p:cNvPr id="8" name="Picture 7">
            <a:extLst>
              <a:ext uri="{FF2B5EF4-FFF2-40B4-BE49-F238E27FC236}">
                <a16:creationId xmlns:a16="http://schemas.microsoft.com/office/drawing/2014/main" id="{773EA6C4-8208-4A29-8C5A-AC68F6B4FF47}"/>
              </a:ext>
            </a:extLst>
          </p:cNvPr>
          <p:cNvPicPr>
            <a:picLocks noChangeAspect="1"/>
          </p:cNvPicPr>
          <p:nvPr/>
        </p:nvPicPr>
        <p:blipFill>
          <a:blip r:embed="rId3"/>
          <a:stretch>
            <a:fillRect/>
          </a:stretch>
        </p:blipFill>
        <p:spPr>
          <a:xfrm>
            <a:off x="5475443" y="1616258"/>
            <a:ext cx="6383182" cy="1677805"/>
          </a:xfrm>
          <a:prstGeom prst="rect">
            <a:avLst/>
          </a:prstGeom>
        </p:spPr>
      </p:pic>
    </p:spTree>
    <p:extLst>
      <p:ext uri="{BB962C8B-B14F-4D97-AF65-F5344CB8AC3E}">
        <p14:creationId xmlns:p14="http://schemas.microsoft.com/office/powerpoint/2010/main" val="2637192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9C100-033A-459B-AD68-8F3EB7BE8BB6}"/>
              </a:ext>
            </a:extLst>
          </p:cNvPr>
          <p:cNvSpPr>
            <a:spLocks noGrp="1"/>
          </p:cNvSpPr>
          <p:nvPr>
            <p:ph type="title"/>
          </p:nvPr>
        </p:nvSpPr>
        <p:spPr>
          <a:xfrm>
            <a:off x="3814313" y="0"/>
            <a:ext cx="5648864" cy="869951"/>
          </a:xfrm>
        </p:spPr>
        <p:txBody>
          <a:bodyPr/>
          <a:lstStyle/>
          <a:p>
            <a:r>
              <a:rPr lang="en-US" dirty="0"/>
              <a:t>ATC Guidebook Outline</a:t>
            </a:r>
          </a:p>
        </p:txBody>
      </p:sp>
      <p:sp>
        <p:nvSpPr>
          <p:cNvPr id="3" name="Content Placeholder 2">
            <a:extLst>
              <a:ext uri="{FF2B5EF4-FFF2-40B4-BE49-F238E27FC236}">
                <a16:creationId xmlns:a16="http://schemas.microsoft.com/office/drawing/2014/main" id="{255FF48E-9F8D-4BFC-A1BB-E6D7AA589182}"/>
              </a:ext>
            </a:extLst>
          </p:cNvPr>
          <p:cNvSpPr>
            <a:spLocks noGrp="1"/>
          </p:cNvSpPr>
          <p:nvPr>
            <p:ph sz="half" idx="1"/>
          </p:nvPr>
        </p:nvSpPr>
        <p:spPr>
          <a:xfrm>
            <a:off x="838200" y="1049338"/>
            <a:ext cx="5181600" cy="5127625"/>
          </a:xfrm>
        </p:spPr>
        <p:txBody>
          <a:bodyPr>
            <a:normAutofit fontScale="92500" lnSpcReduction="20000"/>
          </a:bodyPr>
          <a:lstStyle/>
          <a:p>
            <a:pPr marL="0" indent="0">
              <a:buNone/>
            </a:pPr>
            <a:r>
              <a:rPr lang="en-US" dirty="0"/>
              <a:t>Chapter 1 – Introduction</a:t>
            </a:r>
          </a:p>
          <a:p>
            <a:pPr lvl="1"/>
            <a:r>
              <a:rPr lang="en-US" dirty="0"/>
              <a:t>A Bold Approach</a:t>
            </a:r>
          </a:p>
          <a:p>
            <a:pPr lvl="1"/>
            <a:r>
              <a:rPr lang="en-US" dirty="0"/>
              <a:t>Project Delivery Methods</a:t>
            </a:r>
          </a:p>
          <a:p>
            <a:pPr lvl="1"/>
            <a:r>
              <a:rPr lang="en-US" dirty="0"/>
              <a:t>ATC Legal Matters</a:t>
            </a:r>
          </a:p>
          <a:p>
            <a:pPr lvl="1"/>
            <a:r>
              <a:rPr lang="en-US" dirty="0"/>
              <a:t>Characteristics of ATC Delivery</a:t>
            </a:r>
          </a:p>
          <a:p>
            <a:pPr lvl="1"/>
            <a:r>
              <a:rPr lang="en-US" dirty="0"/>
              <a:t>How to Use This Guide</a:t>
            </a:r>
          </a:p>
          <a:p>
            <a:pPr marL="0" indent="0">
              <a:buNone/>
            </a:pPr>
            <a:r>
              <a:rPr lang="en-US" dirty="0"/>
              <a:t>Chapter 2 – ATC Procurement Considerations</a:t>
            </a:r>
          </a:p>
          <a:p>
            <a:pPr lvl="1"/>
            <a:r>
              <a:rPr lang="en-US" dirty="0"/>
              <a:t>Conducting an Open and Transparent Procurement</a:t>
            </a:r>
          </a:p>
          <a:p>
            <a:pPr lvl="1"/>
            <a:r>
              <a:rPr lang="en-US" dirty="0"/>
              <a:t>Maintaining Confidentiality</a:t>
            </a:r>
          </a:p>
          <a:p>
            <a:pPr lvl="1"/>
            <a:r>
              <a:rPr lang="en-US" dirty="0"/>
              <a:t>Design Liability</a:t>
            </a:r>
          </a:p>
          <a:p>
            <a:pPr lvl="1"/>
            <a:r>
              <a:rPr lang="en-US" dirty="0"/>
              <a:t>ATC Roles and Responsibilities</a:t>
            </a:r>
          </a:p>
          <a:p>
            <a:pPr lvl="1"/>
            <a:r>
              <a:rPr lang="en-US" dirty="0"/>
              <a:t>Developing ATC Project Scope</a:t>
            </a:r>
          </a:p>
        </p:txBody>
      </p:sp>
      <p:sp>
        <p:nvSpPr>
          <p:cNvPr id="4" name="Content Placeholder 3">
            <a:extLst>
              <a:ext uri="{FF2B5EF4-FFF2-40B4-BE49-F238E27FC236}">
                <a16:creationId xmlns:a16="http://schemas.microsoft.com/office/drawing/2014/main" id="{78E75A83-EB9A-42AE-BDFE-88433BAC95BC}"/>
              </a:ext>
            </a:extLst>
          </p:cNvPr>
          <p:cNvSpPr>
            <a:spLocks noGrp="1"/>
          </p:cNvSpPr>
          <p:nvPr>
            <p:ph sz="half" idx="2"/>
          </p:nvPr>
        </p:nvSpPr>
        <p:spPr>
          <a:xfrm>
            <a:off x="6172200" y="1049338"/>
            <a:ext cx="5181600" cy="5127625"/>
          </a:xfrm>
        </p:spPr>
        <p:txBody>
          <a:bodyPr>
            <a:normAutofit fontScale="92500" lnSpcReduction="20000"/>
          </a:bodyPr>
          <a:lstStyle/>
          <a:p>
            <a:pPr marL="0" indent="0">
              <a:buNone/>
            </a:pPr>
            <a:r>
              <a:rPr lang="en-US" dirty="0"/>
              <a:t>Chapter 3 – Accounting for ATCs in Design</a:t>
            </a:r>
          </a:p>
          <a:p>
            <a:pPr lvl="1"/>
            <a:r>
              <a:rPr lang="en-US" dirty="0"/>
              <a:t>Characteristics of an ATC Project</a:t>
            </a:r>
          </a:p>
          <a:p>
            <a:pPr lvl="1"/>
            <a:r>
              <a:rPr lang="en-US" dirty="0"/>
              <a:t>Risk Analysis and Mitigation</a:t>
            </a:r>
          </a:p>
          <a:p>
            <a:pPr lvl="1"/>
            <a:r>
              <a:rPr lang="en-US" dirty="0"/>
              <a:t>Scope Development</a:t>
            </a:r>
          </a:p>
          <a:p>
            <a:pPr lvl="1"/>
            <a:r>
              <a:rPr lang="en-US" dirty="0"/>
              <a:t>Design Packaging</a:t>
            </a:r>
          </a:p>
          <a:p>
            <a:pPr lvl="1"/>
            <a:r>
              <a:rPr lang="en-US" dirty="0"/>
              <a:t>NEPA/Permitting Constraints</a:t>
            </a:r>
          </a:p>
          <a:p>
            <a:pPr marL="0" indent="0">
              <a:buNone/>
            </a:pPr>
            <a:r>
              <a:rPr lang="en-US" dirty="0"/>
              <a:t>Chapter 4 – Agency Review and Evaluation of ATCs</a:t>
            </a:r>
          </a:p>
          <a:p>
            <a:pPr lvl="1"/>
            <a:r>
              <a:rPr lang="en-US" dirty="0"/>
              <a:t>ATC Review Process</a:t>
            </a:r>
          </a:p>
          <a:p>
            <a:pPr lvl="1"/>
            <a:r>
              <a:rPr lang="en-US" dirty="0"/>
              <a:t>ATC Evaluation Process</a:t>
            </a:r>
          </a:p>
          <a:p>
            <a:pPr lvl="1"/>
            <a:r>
              <a:rPr lang="en-US" dirty="0"/>
              <a:t>ATC Submittal Documentation</a:t>
            </a:r>
          </a:p>
          <a:p>
            <a:pPr lvl="1"/>
            <a:r>
              <a:rPr lang="en-US" dirty="0"/>
              <a:t>ATC LDs and Incentives/Disincentives</a:t>
            </a:r>
          </a:p>
          <a:p>
            <a:pPr lvl="1"/>
            <a:r>
              <a:rPr lang="en-US" dirty="0"/>
              <a:t>Clarifications/Modifications of Baseline Scope for Approved ATCs</a:t>
            </a:r>
          </a:p>
          <a:p>
            <a:pPr lvl="1"/>
            <a:r>
              <a:rPr lang="en-US" dirty="0"/>
              <a:t>Amendments triggered by ATCs</a:t>
            </a:r>
          </a:p>
        </p:txBody>
      </p:sp>
      <p:sp>
        <p:nvSpPr>
          <p:cNvPr id="5" name="Footer Placeholder 4">
            <a:extLst>
              <a:ext uri="{FF2B5EF4-FFF2-40B4-BE49-F238E27FC236}">
                <a16:creationId xmlns:a16="http://schemas.microsoft.com/office/drawing/2014/main" id="{5CD4CA35-21F1-4B35-BFCC-EAFA07C6156E}"/>
              </a:ext>
            </a:extLst>
          </p:cNvPr>
          <p:cNvSpPr>
            <a:spLocks noGrp="1"/>
          </p:cNvSpPr>
          <p:nvPr>
            <p:ph type="ftr" sz="quarter" idx="11"/>
          </p:nvPr>
        </p:nvSpPr>
        <p:spPr/>
        <p:txBody>
          <a:bodyPr/>
          <a:lstStyle/>
          <a:p>
            <a:r>
              <a:rPr lang="en-US"/>
              <a:t>NCHRP 08-112 ATC Guidebook</a:t>
            </a:r>
          </a:p>
        </p:txBody>
      </p:sp>
      <p:sp>
        <p:nvSpPr>
          <p:cNvPr id="6" name="Slide Number Placeholder 5">
            <a:extLst>
              <a:ext uri="{FF2B5EF4-FFF2-40B4-BE49-F238E27FC236}">
                <a16:creationId xmlns:a16="http://schemas.microsoft.com/office/drawing/2014/main" id="{03A0DB22-D87C-442D-9FC8-E20411E3E09C}"/>
              </a:ext>
            </a:extLst>
          </p:cNvPr>
          <p:cNvSpPr>
            <a:spLocks noGrp="1"/>
          </p:cNvSpPr>
          <p:nvPr>
            <p:ph type="sldNum" sz="quarter" idx="12"/>
          </p:nvPr>
        </p:nvSpPr>
        <p:spPr/>
        <p:txBody>
          <a:bodyPr/>
          <a:lstStyle/>
          <a:p>
            <a:fld id="{D5C598E7-3E43-4290-A531-0F5B50E1BDD0}" type="slidenum">
              <a:rPr lang="en-US" smtClean="0"/>
              <a:t>9</a:t>
            </a:fld>
            <a:endParaRPr lang="en-US"/>
          </a:p>
        </p:txBody>
      </p:sp>
    </p:spTree>
    <p:extLst>
      <p:ext uri="{BB962C8B-B14F-4D97-AF65-F5344CB8AC3E}">
        <p14:creationId xmlns:p14="http://schemas.microsoft.com/office/powerpoint/2010/main" val="2719620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610</TotalTime>
  <Words>1088</Words>
  <Application>Microsoft Office PowerPoint</Application>
  <PresentationFormat>Widescreen</PresentationFormat>
  <Paragraphs>179</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MS Gothic</vt:lpstr>
      <vt:lpstr>Arial</vt:lpstr>
      <vt:lpstr>Calibri</vt:lpstr>
      <vt:lpstr>Calibri Light</vt:lpstr>
      <vt:lpstr>Garamond</vt:lpstr>
      <vt:lpstr>Office Theme</vt:lpstr>
      <vt:lpstr>NCHRP 08-112:  A Guidebook for Implementing Alternative Technical Concepts into Project Delivery Methods</vt:lpstr>
      <vt:lpstr>Setting the Stage - Presentation Agenda</vt:lpstr>
      <vt:lpstr>Research Team – Steering Group</vt:lpstr>
      <vt:lpstr>Key Findings</vt:lpstr>
      <vt:lpstr>Key Findings</vt:lpstr>
      <vt:lpstr>Proposed Working Definition</vt:lpstr>
      <vt:lpstr>Project Delivery Method Orientation</vt:lpstr>
      <vt:lpstr>Relates Actual DOT Experiences in the Field</vt:lpstr>
      <vt:lpstr>ATC Guidebook Outline</vt:lpstr>
      <vt:lpstr>ATC Guidebook Outline</vt:lpstr>
      <vt:lpstr>Typical Project Delivery Method Appendix</vt:lpstr>
      <vt:lpstr>Visual Content Maximized</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Gransberg</dc:creator>
  <cp:lastModifiedBy>Irvin, Deborah</cp:lastModifiedBy>
  <cp:revision>36</cp:revision>
  <dcterms:created xsi:type="dcterms:W3CDTF">2017-11-21T15:13:51Z</dcterms:created>
  <dcterms:modified xsi:type="dcterms:W3CDTF">2020-06-30T14:37:12Z</dcterms:modified>
</cp:coreProperties>
</file>