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9" r:id="rId2"/>
    <p:sldId id="524" r:id="rId3"/>
    <p:sldId id="512" r:id="rId4"/>
    <p:sldId id="368" r:id="rId5"/>
    <p:sldId id="459" r:id="rId6"/>
    <p:sldId id="448" r:id="rId7"/>
    <p:sldId id="527" r:id="rId8"/>
    <p:sldId id="510" r:id="rId9"/>
    <p:sldId id="526" r:id="rId10"/>
    <p:sldId id="521" r:id="rId11"/>
    <p:sldId id="511" r:id="rId12"/>
    <p:sldId id="522" r:id="rId13"/>
    <p:sldId id="487" r:id="rId14"/>
    <p:sldId id="488" r:id="rId15"/>
    <p:sldId id="483" r:id="rId16"/>
    <p:sldId id="484" r:id="rId17"/>
    <p:sldId id="485" r:id="rId18"/>
    <p:sldId id="486" r:id="rId19"/>
    <p:sldId id="523" r:id="rId20"/>
    <p:sldId id="466" r:id="rId21"/>
    <p:sldId id="465" r:id="rId22"/>
    <p:sldId id="461" r:id="rId23"/>
    <p:sldId id="462" r:id="rId24"/>
    <p:sldId id="468" r:id="rId25"/>
    <p:sldId id="467" r:id="rId26"/>
    <p:sldId id="469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ophisticated Business" id="{58BEDF31-0425-40C4-87B2-EBC1798A92EE}">
          <p14:sldIdLst>
            <p14:sldId id="299"/>
            <p14:sldId id="524"/>
            <p14:sldId id="512"/>
            <p14:sldId id="368"/>
            <p14:sldId id="459"/>
            <p14:sldId id="448"/>
            <p14:sldId id="527"/>
            <p14:sldId id="510"/>
            <p14:sldId id="526"/>
            <p14:sldId id="521"/>
            <p14:sldId id="511"/>
            <p14:sldId id="522"/>
            <p14:sldId id="487"/>
            <p14:sldId id="488"/>
            <p14:sldId id="483"/>
            <p14:sldId id="484"/>
            <p14:sldId id="485"/>
            <p14:sldId id="486"/>
            <p14:sldId id="523"/>
            <p14:sldId id="466"/>
            <p14:sldId id="465"/>
            <p14:sldId id="461"/>
            <p14:sldId id="462"/>
            <p14:sldId id="468"/>
            <p14:sldId id="467"/>
            <p14:sldId id="469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33" userDrawn="1">
          <p15:clr>
            <a:srgbClr val="A4A3A4"/>
          </p15:clr>
        </p15:guide>
        <p15:guide id="2" orient="horz" pos="2961" userDrawn="1">
          <p15:clr>
            <a:srgbClr val="A4A3A4"/>
          </p15:clr>
        </p15:guide>
        <p15:guide id="3" pos="4171" userDrawn="1">
          <p15:clr>
            <a:srgbClr val="A4A3A4"/>
          </p15:clr>
        </p15:guide>
        <p15:guide id="4" orient="horz" pos="1297" userDrawn="1">
          <p15:clr>
            <a:srgbClr val="A4A3A4"/>
          </p15:clr>
        </p15:guide>
        <p15:guide id="5" orient="horz" pos="3957" userDrawn="1">
          <p15:clr>
            <a:srgbClr val="A4A3A4"/>
          </p15:clr>
        </p15:guide>
        <p15:guide id="6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Harrison" initials="FH" lastIdx="1" clrIdx="0">
    <p:extLst>
      <p:ext uri="{19B8F6BF-5375-455C-9EA6-DF929625EA0E}">
        <p15:presenceInfo xmlns:p15="http://schemas.microsoft.com/office/powerpoint/2012/main" userId="769a2aedb9cf9ba1" providerId="Windows Live"/>
      </p:ext>
    </p:extLst>
  </p:cmAuthor>
  <p:cmAuthor id="2" name="Sabrina Mirshahi" initials="SM" lastIdx="1" clrIdx="1">
    <p:extLst>
      <p:ext uri="{19B8F6BF-5375-455C-9EA6-DF929625EA0E}">
        <p15:presenceInfo xmlns:p15="http://schemas.microsoft.com/office/powerpoint/2012/main" userId="8b679fc002b360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5A4"/>
    <a:srgbClr val="00597C"/>
    <a:srgbClr val="2C4240"/>
    <a:srgbClr val="FFFFFF"/>
    <a:srgbClr val="D6D6D6"/>
    <a:srgbClr val="FE12ED"/>
    <a:srgbClr val="CEC9B5"/>
    <a:srgbClr val="69685B"/>
    <a:srgbClr val="66A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9F764-4774-4D1F-98EE-89FC5AA6C2C6}" v="13" dt="2022-01-04T19:22:01.495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7097" autoAdjust="0"/>
  </p:normalViewPr>
  <p:slideViewPr>
    <p:cSldViewPr snapToGrid="0" snapToObjects="1">
      <p:cViewPr varScale="1">
        <p:scale>
          <a:sx n="107" d="100"/>
          <a:sy n="107" d="100"/>
        </p:scale>
        <p:origin x="912" y="96"/>
      </p:cViewPr>
      <p:guideLst>
        <p:guide orient="horz" pos="933"/>
        <p:guide orient="horz" pos="2961"/>
        <p:guide pos="4171"/>
        <p:guide orient="horz" pos="1297"/>
        <p:guide orient="horz" pos="395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2550" y="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rina Mirshahi" userId="8b679fc002b360dd" providerId="LiveId" clId="{00A9F764-4774-4D1F-98EE-89FC5AA6C2C6}"/>
    <pc:docChg chg="undo custSel addSld delSld modSld sldOrd modSection">
      <pc:chgData name="Sabrina Mirshahi" userId="8b679fc002b360dd" providerId="LiveId" clId="{00A9F764-4774-4D1F-98EE-89FC5AA6C2C6}" dt="2022-01-04T19:22:03.298" v="323" actId="47"/>
      <pc:docMkLst>
        <pc:docMk/>
      </pc:docMkLst>
      <pc:sldChg chg="del">
        <pc:chgData name="Sabrina Mirshahi" userId="8b679fc002b360dd" providerId="LiveId" clId="{00A9F764-4774-4D1F-98EE-89FC5AA6C2C6}" dt="2022-01-04T19:22:03.298" v="323" actId="47"/>
        <pc:sldMkLst>
          <pc:docMk/>
          <pc:sldMk cId="1785575688" sldId="318"/>
        </pc:sldMkLst>
      </pc:sldChg>
      <pc:sldChg chg="del">
        <pc:chgData name="Sabrina Mirshahi" userId="8b679fc002b360dd" providerId="LiveId" clId="{00A9F764-4774-4D1F-98EE-89FC5AA6C2C6}" dt="2022-01-04T18:42:59.274" v="148" actId="47"/>
        <pc:sldMkLst>
          <pc:docMk/>
          <pc:sldMk cId="4185238163" sldId="322"/>
        </pc:sldMkLst>
      </pc:sldChg>
      <pc:sldChg chg="del">
        <pc:chgData name="Sabrina Mirshahi" userId="8b679fc002b360dd" providerId="LiveId" clId="{00A9F764-4774-4D1F-98EE-89FC5AA6C2C6}" dt="2022-01-04T18:37:21.469" v="134" actId="47"/>
        <pc:sldMkLst>
          <pc:docMk/>
          <pc:sldMk cId="1468768998" sldId="338"/>
        </pc:sldMkLst>
      </pc:sldChg>
      <pc:sldChg chg="del ord">
        <pc:chgData name="Sabrina Mirshahi" userId="8b679fc002b360dd" providerId="LiveId" clId="{00A9F764-4774-4D1F-98EE-89FC5AA6C2C6}" dt="2022-01-04T18:42:17.329" v="144" actId="47"/>
        <pc:sldMkLst>
          <pc:docMk/>
          <pc:sldMk cId="2016724213" sldId="355"/>
        </pc:sldMkLst>
      </pc:sldChg>
      <pc:sldChg chg="del">
        <pc:chgData name="Sabrina Mirshahi" userId="8b679fc002b360dd" providerId="LiveId" clId="{00A9F764-4774-4D1F-98EE-89FC5AA6C2C6}" dt="2022-01-04T18:37:04.478" v="132" actId="47"/>
        <pc:sldMkLst>
          <pc:docMk/>
          <pc:sldMk cId="1490900677" sldId="367"/>
        </pc:sldMkLst>
      </pc:sldChg>
      <pc:sldChg chg="del ord">
        <pc:chgData name="Sabrina Mirshahi" userId="8b679fc002b360dd" providerId="LiveId" clId="{00A9F764-4774-4D1F-98EE-89FC5AA6C2C6}" dt="2022-01-04T18:41:15.962" v="141" actId="47"/>
        <pc:sldMkLst>
          <pc:docMk/>
          <pc:sldMk cId="149401385" sldId="371"/>
        </pc:sldMkLst>
      </pc:sldChg>
      <pc:sldChg chg="del ord">
        <pc:chgData name="Sabrina Mirshahi" userId="8b679fc002b360dd" providerId="LiveId" clId="{00A9F764-4774-4D1F-98EE-89FC5AA6C2C6}" dt="2022-01-04T18:41:15.962" v="141" actId="47"/>
        <pc:sldMkLst>
          <pc:docMk/>
          <pc:sldMk cId="1504731691" sldId="375"/>
        </pc:sldMkLst>
      </pc:sldChg>
      <pc:sldChg chg="del ord">
        <pc:chgData name="Sabrina Mirshahi" userId="8b679fc002b360dd" providerId="LiveId" clId="{00A9F764-4774-4D1F-98EE-89FC5AA6C2C6}" dt="2022-01-04T18:41:15.962" v="141" actId="47"/>
        <pc:sldMkLst>
          <pc:docMk/>
          <pc:sldMk cId="3484633049" sldId="377"/>
        </pc:sldMkLst>
      </pc:sldChg>
      <pc:sldChg chg="del ord">
        <pc:chgData name="Sabrina Mirshahi" userId="8b679fc002b360dd" providerId="LiveId" clId="{00A9F764-4774-4D1F-98EE-89FC5AA6C2C6}" dt="2022-01-04T18:41:15.962" v="141" actId="47"/>
        <pc:sldMkLst>
          <pc:docMk/>
          <pc:sldMk cId="3001873392" sldId="378"/>
        </pc:sldMkLst>
      </pc:sldChg>
      <pc:sldChg chg="del ord">
        <pc:chgData name="Sabrina Mirshahi" userId="8b679fc002b360dd" providerId="LiveId" clId="{00A9F764-4774-4D1F-98EE-89FC5AA6C2C6}" dt="2022-01-04T18:41:15.962" v="141" actId="47"/>
        <pc:sldMkLst>
          <pc:docMk/>
          <pc:sldMk cId="865345336" sldId="379"/>
        </pc:sldMkLst>
      </pc:sldChg>
      <pc:sldChg chg="del ord">
        <pc:chgData name="Sabrina Mirshahi" userId="8b679fc002b360dd" providerId="LiveId" clId="{00A9F764-4774-4D1F-98EE-89FC5AA6C2C6}" dt="2022-01-04T18:41:15.962" v="141" actId="47"/>
        <pc:sldMkLst>
          <pc:docMk/>
          <pc:sldMk cId="150900774" sldId="380"/>
        </pc:sldMkLst>
      </pc:sldChg>
      <pc:sldChg chg="del ord">
        <pc:chgData name="Sabrina Mirshahi" userId="8b679fc002b360dd" providerId="LiveId" clId="{00A9F764-4774-4D1F-98EE-89FC5AA6C2C6}" dt="2022-01-04T18:41:15.962" v="141" actId="47"/>
        <pc:sldMkLst>
          <pc:docMk/>
          <pc:sldMk cId="3916671762" sldId="381"/>
        </pc:sldMkLst>
      </pc:sldChg>
      <pc:sldChg chg="del ord">
        <pc:chgData name="Sabrina Mirshahi" userId="8b679fc002b360dd" providerId="LiveId" clId="{00A9F764-4774-4D1F-98EE-89FC5AA6C2C6}" dt="2022-01-04T18:41:19.843" v="142" actId="47"/>
        <pc:sldMkLst>
          <pc:docMk/>
          <pc:sldMk cId="319797873" sldId="382"/>
        </pc:sldMkLst>
      </pc:sldChg>
      <pc:sldChg chg="del">
        <pc:chgData name="Sabrina Mirshahi" userId="8b679fc002b360dd" providerId="LiveId" clId="{00A9F764-4774-4D1F-98EE-89FC5AA6C2C6}" dt="2022-01-04T18:37:11.545" v="133" actId="47"/>
        <pc:sldMkLst>
          <pc:docMk/>
          <pc:sldMk cId="2613591956" sldId="386"/>
        </pc:sldMkLst>
      </pc:sldChg>
      <pc:sldChg chg="del ord">
        <pc:chgData name="Sabrina Mirshahi" userId="8b679fc002b360dd" providerId="LiveId" clId="{00A9F764-4774-4D1F-98EE-89FC5AA6C2C6}" dt="2022-01-04T18:41:15.962" v="141" actId="47"/>
        <pc:sldMkLst>
          <pc:docMk/>
          <pc:sldMk cId="440506543" sldId="387"/>
        </pc:sldMkLst>
      </pc:sldChg>
      <pc:sldChg chg="del">
        <pc:chgData name="Sabrina Mirshahi" userId="8b679fc002b360dd" providerId="LiveId" clId="{00A9F764-4774-4D1F-98EE-89FC5AA6C2C6}" dt="2022-01-04T18:32:23.726" v="0" actId="47"/>
        <pc:sldMkLst>
          <pc:docMk/>
          <pc:sldMk cId="3616955355" sldId="414"/>
        </pc:sldMkLst>
      </pc:sldChg>
      <pc:sldChg chg="modSp mod">
        <pc:chgData name="Sabrina Mirshahi" userId="8b679fc002b360dd" providerId="LiveId" clId="{00A9F764-4774-4D1F-98EE-89FC5AA6C2C6}" dt="2022-01-04T19:20:39.501" v="322" actId="20577"/>
        <pc:sldMkLst>
          <pc:docMk/>
          <pc:sldMk cId="1592294956" sldId="459"/>
        </pc:sldMkLst>
        <pc:spChg chg="mod">
          <ac:chgData name="Sabrina Mirshahi" userId="8b679fc002b360dd" providerId="LiveId" clId="{00A9F764-4774-4D1F-98EE-89FC5AA6C2C6}" dt="2022-01-04T19:20:39.501" v="322" actId="20577"/>
          <ac:spMkLst>
            <pc:docMk/>
            <pc:sldMk cId="1592294956" sldId="459"/>
            <ac:spMk id="7" creationId="{00000000-0000-0000-0000-000000000000}"/>
          </ac:spMkLst>
        </pc:spChg>
      </pc:sldChg>
      <pc:sldChg chg="del">
        <pc:chgData name="Sabrina Mirshahi" userId="8b679fc002b360dd" providerId="LiveId" clId="{00A9F764-4774-4D1F-98EE-89FC5AA6C2C6}" dt="2022-01-04T18:41:54.343" v="143" actId="47"/>
        <pc:sldMkLst>
          <pc:docMk/>
          <pc:sldMk cId="3733797918" sldId="460"/>
        </pc:sldMkLst>
      </pc:sldChg>
      <pc:sldChg chg="add">
        <pc:chgData name="Sabrina Mirshahi" userId="8b679fc002b360dd" providerId="LiveId" clId="{00A9F764-4774-4D1F-98EE-89FC5AA6C2C6}" dt="2022-01-04T18:41:05.594" v="140"/>
        <pc:sldMkLst>
          <pc:docMk/>
          <pc:sldMk cId="3887977793" sldId="483"/>
        </pc:sldMkLst>
      </pc:sldChg>
      <pc:sldChg chg="add">
        <pc:chgData name="Sabrina Mirshahi" userId="8b679fc002b360dd" providerId="LiveId" clId="{00A9F764-4774-4D1F-98EE-89FC5AA6C2C6}" dt="2022-01-04T18:41:05.594" v="140"/>
        <pc:sldMkLst>
          <pc:docMk/>
          <pc:sldMk cId="1978004870" sldId="484"/>
        </pc:sldMkLst>
      </pc:sldChg>
      <pc:sldChg chg="add">
        <pc:chgData name="Sabrina Mirshahi" userId="8b679fc002b360dd" providerId="LiveId" clId="{00A9F764-4774-4D1F-98EE-89FC5AA6C2C6}" dt="2022-01-04T18:41:05.594" v="140"/>
        <pc:sldMkLst>
          <pc:docMk/>
          <pc:sldMk cId="3549540704" sldId="485"/>
        </pc:sldMkLst>
      </pc:sldChg>
      <pc:sldChg chg="add">
        <pc:chgData name="Sabrina Mirshahi" userId="8b679fc002b360dd" providerId="LiveId" clId="{00A9F764-4774-4D1F-98EE-89FC5AA6C2C6}" dt="2022-01-04T18:41:05.594" v="140"/>
        <pc:sldMkLst>
          <pc:docMk/>
          <pc:sldMk cId="4197099011" sldId="486"/>
        </pc:sldMkLst>
      </pc:sldChg>
      <pc:sldChg chg="add">
        <pc:chgData name="Sabrina Mirshahi" userId="8b679fc002b360dd" providerId="LiveId" clId="{00A9F764-4774-4D1F-98EE-89FC5AA6C2C6}" dt="2022-01-04T18:41:05.594" v="140"/>
        <pc:sldMkLst>
          <pc:docMk/>
          <pc:sldMk cId="609464982" sldId="487"/>
        </pc:sldMkLst>
      </pc:sldChg>
      <pc:sldChg chg="add">
        <pc:chgData name="Sabrina Mirshahi" userId="8b679fc002b360dd" providerId="LiveId" clId="{00A9F764-4774-4D1F-98EE-89FC5AA6C2C6}" dt="2022-01-04T18:41:05.594" v="140"/>
        <pc:sldMkLst>
          <pc:docMk/>
          <pc:sldMk cId="3310885423" sldId="488"/>
        </pc:sldMkLst>
      </pc:sldChg>
      <pc:sldChg chg="addSp delSp modSp mod">
        <pc:chgData name="Sabrina Mirshahi" userId="8b679fc002b360dd" providerId="LiveId" clId="{00A9F764-4774-4D1F-98EE-89FC5AA6C2C6}" dt="2022-01-04T18:40:10.514" v="138" actId="22"/>
        <pc:sldMkLst>
          <pc:docMk/>
          <pc:sldMk cId="3804506000" sldId="510"/>
        </pc:sldMkLst>
        <pc:spChg chg="mod">
          <ac:chgData name="Sabrina Mirshahi" userId="8b679fc002b360dd" providerId="LiveId" clId="{00A9F764-4774-4D1F-98EE-89FC5AA6C2C6}" dt="2022-01-04T18:39:34.872" v="136" actId="20577"/>
          <ac:spMkLst>
            <pc:docMk/>
            <pc:sldMk cId="3804506000" sldId="510"/>
            <ac:spMk id="11" creationId="{00000000-0000-0000-0000-000000000000}"/>
          </ac:spMkLst>
        </pc:spChg>
        <pc:spChg chg="mod">
          <ac:chgData name="Sabrina Mirshahi" userId="8b679fc002b360dd" providerId="LiveId" clId="{00A9F764-4774-4D1F-98EE-89FC5AA6C2C6}" dt="2022-01-04T18:39:27.549" v="135"/>
          <ac:spMkLst>
            <pc:docMk/>
            <pc:sldMk cId="3804506000" sldId="510"/>
            <ac:spMk id="13" creationId="{00000000-0000-0000-0000-000000000000}"/>
          </ac:spMkLst>
        </pc:spChg>
        <pc:spChg chg="mod">
          <ac:chgData name="Sabrina Mirshahi" userId="8b679fc002b360dd" providerId="LiveId" clId="{00A9F764-4774-4D1F-98EE-89FC5AA6C2C6}" dt="2022-01-04T18:34:29.076" v="69" actId="20577"/>
          <ac:spMkLst>
            <pc:docMk/>
            <pc:sldMk cId="3804506000" sldId="510"/>
            <ac:spMk id="14" creationId="{00000000-0000-0000-0000-000000000000}"/>
          </ac:spMkLst>
        </pc:spChg>
        <pc:spChg chg="mod">
          <ac:chgData name="Sabrina Mirshahi" userId="8b679fc002b360dd" providerId="LiveId" clId="{00A9F764-4774-4D1F-98EE-89FC5AA6C2C6}" dt="2022-01-04T18:35:07.829" v="126" actId="20577"/>
          <ac:spMkLst>
            <pc:docMk/>
            <pc:sldMk cId="3804506000" sldId="510"/>
            <ac:spMk id="15" creationId="{00000000-0000-0000-0000-000000000000}"/>
          </ac:spMkLst>
        </pc:spChg>
        <pc:spChg chg="add del">
          <ac:chgData name="Sabrina Mirshahi" userId="8b679fc002b360dd" providerId="LiveId" clId="{00A9F764-4774-4D1F-98EE-89FC5AA6C2C6}" dt="2022-01-04T18:40:10.514" v="138" actId="22"/>
          <ac:spMkLst>
            <pc:docMk/>
            <pc:sldMk cId="3804506000" sldId="510"/>
            <ac:spMk id="16" creationId="{0CFE74E8-02DF-4C14-8FBB-3FCB5DC374AF}"/>
          </ac:spMkLst>
        </pc:spChg>
      </pc:sldChg>
      <pc:sldChg chg="add">
        <pc:chgData name="Sabrina Mirshahi" userId="8b679fc002b360dd" providerId="LiveId" clId="{00A9F764-4774-4D1F-98EE-89FC5AA6C2C6}" dt="2022-01-04T18:36:59.923" v="131"/>
        <pc:sldMkLst>
          <pc:docMk/>
          <pc:sldMk cId="255067773" sldId="512"/>
        </pc:sldMkLst>
      </pc:sldChg>
      <pc:sldChg chg="add del">
        <pc:chgData name="Sabrina Mirshahi" userId="8b679fc002b360dd" providerId="LiveId" clId="{00A9F764-4774-4D1F-98EE-89FC5AA6C2C6}" dt="2022-01-04T18:44:14.915" v="150"/>
        <pc:sldMkLst>
          <pc:docMk/>
          <pc:sldMk cId="1365436582" sldId="520"/>
        </pc:sldMkLst>
      </pc:sldChg>
      <pc:sldChg chg="add ord">
        <pc:chgData name="Sabrina Mirshahi" userId="8b679fc002b360dd" providerId="LiveId" clId="{00A9F764-4774-4D1F-98EE-89FC5AA6C2C6}" dt="2022-01-04T18:42:25.683" v="146"/>
        <pc:sldMkLst>
          <pc:docMk/>
          <pc:sldMk cId="1757716106" sldId="521"/>
        </pc:sldMkLst>
      </pc:sldChg>
      <pc:sldChg chg="add">
        <pc:chgData name="Sabrina Mirshahi" userId="8b679fc002b360dd" providerId="LiveId" clId="{00A9F764-4774-4D1F-98EE-89FC5AA6C2C6}" dt="2022-01-04T18:41:05.594" v="140"/>
        <pc:sldMkLst>
          <pc:docMk/>
          <pc:sldMk cId="2955845311" sldId="522"/>
        </pc:sldMkLst>
      </pc:sldChg>
      <pc:sldChg chg="addSp delSp modSp mod">
        <pc:chgData name="Sabrina Mirshahi" userId="8b679fc002b360dd" providerId="LiveId" clId="{00A9F764-4774-4D1F-98EE-89FC5AA6C2C6}" dt="2022-01-04T18:45:06.954" v="161" actId="1076"/>
        <pc:sldMkLst>
          <pc:docMk/>
          <pc:sldMk cId="3867132347" sldId="523"/>
        </pc:sldMkLst>
        <pc:spChg chg="del">
          <ac:chgData name="Sabrina Mirshahi" userId="8b679fc002b360dd" providerId="LiveId" clId="{00A9F764-4774-4D1F-98EE-89FC5AA6C2C6}" dt="2022-01-04T18:44:43.726" v="156" actId="478"/>
          <ac:spMkLst>
            <pc:docMk/>
            <pc:sldMk cId="3867132347" sldId="523"/>
            <ac:spMk id="54" creationId="{00000000-0000-0000-0000-000000000000}"/>
          </ac:spMkLst>
        </pc:spChg>
        <pc:spChg chg="del">
          <ac:chgData name="Sabrina Mirshahi" userId="8b679fc002b360dd" providerId="LiveId" clId="{00A9F764-4774-4D1F-98EE-89FC5AA6C2C6}" dt="2022-01-04T18:44:34.830" v="155" actId="478"/>
          <ac:spMkLst>
            <pc:docMk/>
            <pc:sldMk cId="3867132347" sldId="523"/>
            <ac:spMk id="55" creationId="{00000000-0000-0000-0000-000000000000}"/>
          </ac:spMkLst>
        </pc:spChg>
        <pc:spChg chg="del">
          <ac:chgData name="Sabrina Mirshahi" userId="8b679fc002b360dd" providerId="LiveId" clId="{00A9F764-4774-4D1F-98EE-89FC5AA6C2C6}" dt="2022-01-04T18:44:30.988" v="154" actId="478"/>
          <ac:spMkLst>
            <pc:docMk/>
            <pc:sldMk cId="3867132347" sldId="523"/>
            <ac:spMk id="56" creationId="{00000000-0000-0000-0000-000000000000}"/>
          </ac:spMkLst>
        </pc:spChg>
        <pc:spChg chg="add mod">
          <ac:chgData name="Sabrina Mirshahi" userId="8b679fc002b360dd" providerId="LiveId" clId="{00A9F764-4774-4D1F-98EE-89FC5AA6C2C6}" dt="2022-01-04T18:44:56.734" v="159" actId="1076"/>
          <ac:spMkLst>
            <pc:docMk/>
            <pc:sldMk cId="3867132347" sldId="523"/>
            <ac:spMk id="58" creationId="{08C9F247-1F0D-43C8-AF1A-C35D6458CEB0}"/>
          </ac:spMkLst>
        </pc:spChg>
        <pc:spChg chg="add mod">
          <ac:chgData name="Sabrina Mirshahi" userId="8b679fc002b360dd" providerId="LiveId" clId="{00A9F764-4774-4D1F-98EE-89FC5AA6C2C6}" dt="2022-01-04T18:45:02.004" v="160" actId="1076"/>
          <ac:spMkLst>
            <pc:docMk/>
            <pc:sldMk cId="3867132347" sldId="523"/>
            <ac:spMk id="59" creationId="{589D837E-8CB9-43D0-AAEB-31FA48851009}"/>
          </ac:spMkLst>
        </pc:spChg>
        <pc:spChg chg="add mod">
          <ac:chgData name="Sabrina Mirshahi" userId="8b679fc002b360dd" providerId="LiveId" clId="{00A9F764-4774-4D1F-98EE-89FC5AA6C2C6}" dt="2022-01-04T18:45:06.954" v="161" actId="1076"/>
          <ac:spMkLst>
            <pc:docMk/>
            <pc:sldMk cId="3867132347" sldId="523"/>
            <ac:spMk id="60" creationId="{80935402-4CF7-4AE3-AC3D-1ADDF744649B}"/>
          </ac:spMkLst>
        </pc:spChg>
        <pc:picChg chg="mod">
          <ac:chgData name="Sabrina Mirshahi" userId="8b679fc002b360dd" providerId="LiveId" clId="{00A9F764-4774-4D1F-98EE-89FC5AA6C2C6}" dt="2022-01-04T18:44:48.342" v="158" actId="1076"/>
          <ac:picMkLst>
            <pc:docMk/>
            <pc:sldMk cId="3867132347" sldId="523"/>
            <ac:picMk id="21" creationId="{00000000-0000-0000-0000-000000000000}"/>
          </ac:picMkLst>
        </pc:picChg>
      </pc:sldChg>
    </pc:docChg>
  </pc:docChgLst>
  <pc:docChgLst>
    <pc:chgData name="Sabrina Mirshahi" userId="8b679fc002b360dd" providerId="LiveId" clId="{8DF10E59-172D-45EF-8BF9-AD24BE5E430C}"/>
    <pc:docChg chg="undo custSel modSld">
      <pc:chgData name="Sabrina Mirshahi" userId="8b679fc002b360dd" providerId="LiveId" clId="{8DF10E59-172D-45EF-8BF9-AD24BE5E430C}" dt="2021-08-30T20:56:11.717" v="999" actId="13926"/>
      <pc:docMkLst>
        <pc:docMk/>
      </pc:docMkLst>
      <pc:sldChg chg="modSp mod">
        <pc:chgData name="Sabrina Mirshahi" userId="8b679fc002b360dd" providerId="LiveId" clId="{8DF10E59-172D-45EF-8BF9-AD24BE5E430C}" dt="2021-08-17T20:03:58.897" v="939" actId="20577"/>
        <pc:sldMkLst>
          <pc:docMk/>
          <pc:sldMk cId="3296725810" sldId="299"/>
        </pc:sldMkLst>
        <pc:spChg chg="mod">
          <ac:chgData name="Sabrina Mirshahi" userId="8b679fc002b360dd" providerId="LiveId" clId="{8DF10E59-172D-45EF-8BF9-AD24BE5E430C}" dt="2021-08-17T20:03:58.897" v="939" actId="20577"/>
          <ac:spMkLst>
            <pc:docMk/>
            <pc:sldMk cId="3296725810" sldId="299"/>
            <ac:spMk id="15" creationId="{00000000-0000-0000-0000-000000000000}"/>
          </ac:spMkLst>
        </pc:spChg>
        <pc:spChg chg="mod">
          <ac:chgData name="Sabrina Mirshahi" userId="8b679fc002b360dd" providerId="LiveId" clId="{8DF10E59-172D-45EF-8BF9-AD24BE5E430C}" dt="2021-08-17T19:23:40.308" v="7" actId="20577"/>
          <ac:spMkLst>
            <pc:docMk/>
            <pc:sldMk cId="3296725810" sldId="299"/>
            <ac:spMk id="16" creationId="{00000000-0000-0000-0000-000000000000}"/>
          </ac:spMkLst>
        </pc:spChg>
      </pc:sldChg>
      <pc:sldChg chg="modSp mod">
        <pc:chgData name="Sabrina Mirshahi" userId="8b679fc002b360dd" providerId="LiveId" clId="{8DF10E59-172D-45EF-8BF9-AD24BE5E430C}" dt="2021-08-30T20:56:00.345" v="998" actId="20577"/>
        <pc:sldMkLst>
          <pc:docMk/>
          <pc:sldMk cId="1468768998" sldId="338"/>
        </pc:sldMkLst>
        <pc:spChg chg="mod">
          <ac:chgData name="Sabrina Mirshahi" userId="8b679fc002b360dd" providerId="LiveId" clId="{8DF10E59-172D-45EF-8BF9-AD24BE5E430C}" dt="2021-08-17T19:56:54.727" v="804" actId="20577"/>
          <ac:spMkLst>
            <pc:docMk/>
            <pc:sldMk cId="1468768998" sldId="338"/>
            <ac:spMk id="3" creationId="{8DDA9EEB-58B5-4373-9454-729D0B1B39F3}"/>
          </ac:spMkLst>
        </pc:spChg>
        <pc:spChg chg="mod">
          <ac:chgData name="Sabrina Mirshahi" userId="8b679fc002b360dd" providerId="LiveId" clId="{8DF10E59-172D-45EF-8BF9-AD24BE5E430C}" dt="2021-08-30T20:56:00.345" v="998" actId="20577"/>
          <ac:spMkLst>
            <pc:docMk/>
            <pc:sldMk cId="1468768998" sldId="338"/>
            <ac:spMk id="9" creationId="{C97A17BA-75B0-445D-B499-DD7D618CD5F9}"/>
          </ac:spMkLst>
        </pc:spChg>
      </pc:sldChg>
      <pc:sldChg chg="modSp mod">
        <pc:chgData name="Sabrina Mirshahi" userId="8b679fc002b360dd" providerId="LiveId" clId="{8DF10E59-172D-45EF-8BF9-AD24BE5E430C}" dt="2021-08-30T20:55:49.347" v="989" actId="20577"/>
        <pc:sldMkLst>
          <pc:docMk/>
          <pc:sldMk cId="3616955355" sldId="414"/>
        </pc:sldMkLst>
        <pc:spChg chg="mod">
          <ac:chgData name="Sabrina Mirshahi" userId="8b679fc002b360dd" providerId="LiveId" clId="{8DF10E59-172D-45EF-8BF9-AD24BE5E430C}" dt="2021-08-30T20:55:49.347" v="989" actId="20577"/>
          <ac:spMkLst>
            <pc:docMk/>
            <pc:sldMk cId="3616955355" sldId="414"/>
            <ac:spMk id="37" creationId="{B66A57AE-81CA-41B3-9738-E520DBB099C1}"/>
          </ac:spMkLst>
        </pc:spChg>
      </pc:sldChg>
      <pc:sldChg chg="modSp mod">
        <pc:chgData name="Sabrina Mirshahi" userId="8b679fc002b360dd" providerId="LiveId" clId="{8DF10E59-172D-45EF-8BF9-AD24BE5E430C}" dt="2021-08-17T19:58:09.418" v="838" actId="20577"/>
        <pc:sldMkLst>
          <pc:docMk/>
          <pc:sldMk cId="1166340048" sldId="448"/>
        </pc:sldMkLst>
        <pc:spChg chg="mod">
          <ac:chgData name="Sabrina Mirshahi" userId="8b679fc002b360dd" providerId="LiveId" clId="{8DF10E59-172D-45EF-8BF9-AD24BE5E430C}" dt="2021-08-17T19:38:44.145" v="239" actId="20577"/>
          <ac:spMkLst>
            <pc:docMk/>
            <pc:sldMk cId="1166340048" sldId="448"/>
            <ac:spMk id="2" creationId="{5CDE4A62-67F6-4291-8FFC-0A48CB316723}"/>
          </ac:spMkLst>
        </pc:spChg>
        <pc:spChg chg="mod">
          <ac:chgData name="Sabrina Mirshahi" userId="8b679fc002b360dd" providerId="LiveId" clId="{8DF10E59-172D-45EF-8BF9-AD24BE5E430C}" dt="2021-08-17T19:58:09.418" v="838" actId="20577"/>
          <ac:spMkLst>
            <pc:docMk/>
            <pc:sldMk cId="1166340048" sldId="448"/>
            <ac:spMk id="4" creationId="{34223425-E2E4-4D60-800A-06FAAFA578C2}"/>
          </ac:spMkLst>
        </pc:spChg>
        <pc:spChg chg="mod">
          <ac:chgData name="Sabrina Mirshahi" userId="8b679fc002b360dd" providerId="LiveId" clId="{8DF10E59-172D-45EF-8BF9-AD24BE5E430C}" dt="2021-08-17T19:34:55.578" v="57" actId="20577"/>
          <ac:spMkLst>
            <pc:docMk/>
            <pc:sldMk cId="1166340048" sldId="448"/>
            <ac:spMk id="11" creationId="{00000000-0000-0000-0000-000000000000}"/>
          </ac:spMkLst>
        </pc:spChg>
      </pc:sldChg>
      <pc:sldChg chg="modSp mod">
        <pc:chgData name="Sabrina Mirshahi" userId="8b679fc002b360dd" providerId="LiveId" clId="{8DF10E59-172D-45EF-8BF9-AD24BE5E430C}" dt="2021-08-30T20:55:18.785" v="982" actId="27636"/>
        <pc:sldMkLst>
          <pc:docMk/>
          <pc:sldMk cId="1592294956" sldId="459"/>
        </pc:sldMkLst>
        <pc:spChg chg="mod">
          <ac:chgData name="Sabrina Mirshahi" userId="8b679fc002b360dd" providerId="LiveId" clId="{8DF10E59-172D-45EF-8BF9-AD24BE5E430C}" dt="2021-08-17T19:40:19.497" v="291" actId="20577"/>
          <ac:spMkLst>
            <pc:docMk/>
            <pc:sldMk cId="1592294956" sldId="459"/>
            <ac:spMk id="5" creationId="{00000000-0000-0000-0000-000000000000}"/>
          </ac:spMkLst>
        </pc:spChg>
        <pc:spChg chg="mod">
          <ac:chgData name="Sabrina Mirshahi" userId="8b679fc002b360dd" providerId="LiveId" clId="{8DF10E59-172D-45EF-8BF9-AD24BE5E430C}" dt="2021-08-17T19:41:25.027" v="318"/>
          <ac:spMkLst>
            <pc:docMk/>
            <pc:sldMk cId="1592294956" sldId="459"/>
            <ac:spMk id="6" creationId="{00000000-0000-0000-0000-000000000000}"/>
          </ac:spMkLst>
        </pc:spChg>
        <pc:spChg chg="mod">
          <ac:chgData name="Sabrina Mirshahi" userId="8b679fc002b360dd" providerId="LiveId" clId="{8DF10E59-172D-45EF-8BF9-AD24BE5E430C}" dt="2021-08-17T20:02:56.728" v="902" actId="20577"/>
          <ac:spMkLst>
            <pc:docMk/>
            <pc:sldMk cId="1592294956" sldId="459"/>
            <ac:spMk id="7" creationId="{00000000-0000-0000-0000-000000000000}"/>
          </ac:spMkLst>
        </pc:spChg>
        <pc:spChg chg="mod">
          <ac:chgData name="Sabrina Mirshahi" userId="8b679fc002b360dd" providerId="LiveId" clId="{8DF10E59-172D-45EF-8BF9-AD24BE5E430C}" dt="2021-08-30T20:55:18.785" v="982" actId="27636"/>
          <ac:spMkLst>
            <pc:docMk/>
            <pc:sldMk cId="1592294956" sldId="459"/>
            <ac:spMk id="8" creationId="{00000000-0000-0000-0000-000000000000}"/>
          </ac:spMkLst>
        </pc:spChg>
      </pc:sldChg>
      <pc:sldChg chg="modSp">
        <pc:chgData name="Sabrina Mirshahi" userId="8b679fc002b360dd" providerId="LiveId" clId="{8DF10E59-172D-45EF-8BF9-AD24BE5E430C}" dt="2021-08-30T20:56:11.717" v="999" actId="13926"/>
        <pc:sldMkLst>
          <pc:docMk/>
          <pc:sldMk cId="3733797918" sldId="460"/>
        </pc:sldMkLst>
        <pc:graphicFrameChg chg="mod">
          <ac:chgData name="Sabrina Mirshahi" userId="8b679fc002b360dd" providerId="LiveId" clId="{8DF10E59-172D-45EF-8BF9-AD24BE5E430C}" dt="2021-08-30T20:56:11.717" v="999" actId="13926"/>
          <ac:graphicFrameMkLst>
            <pc:docMk/>
            <pc:sldMk cId="3733797918" sldId="460"/>
            <ac:graphicFrameMk id="58" creationId="{DE40A38C-0CA2-4550-9C84-C2B2ECE15B61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97587-3807-42A2-98A9-0FF6E64F831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1BD19B-3978-46F2-8A4B-4DE755D3B6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Schedule Group Assessment Meetings (90min each)</a:t>
          </a:r>
          <a:endParaRPr lang="en-US" b="1" dirty="0"/>
        </a:p>
      </dgm:t>
    </dgm:pt>
    <dgm:pt modelId="{070FA8EE-145A-48A2-BF97-8417620442A8}" type="parTrans" cxnId="{787B6228-2FF1-4FC3-A43D-C06983BF219C}">
      <dgm:prSet/>
      <dgm:spPr/>
      <dgm:t>
        <a:bodyPr/>
        <a:lstStyle/>
        <a:p>
          <a:endParaRPr lang="en-US"/>
        </a:p>
      </dgm:t>
    </dgm:pt>
    <dgm:pt modelId="{813C561B-C634-4476-811A-2EE1FC2F8A1B}" type="sibTrans" cxnId="{787B6228-2FF1-4FC3-A43D-C06983BF219C}">
      <dgm:prSet/>
      <dgm:spPr/>
      <dgm:t>
        <a:bodyPr/>
        <a:lstStyle/>
        <a:p>
          <a:endParaRPr lang="en-US"/>
        </a:p>
      </dgm:t>
    </dgm:pt>
    <dgm:pt modelId="{354FC11D-C53B-4433-8711-6EA4350E81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Prepare for individual assessment and group discussion:</a:t>
          </a:r>
        </a:p>
      </dgm:t>
    </dgm:pt>
    <dgm:pt modelId="{1A5C0F18-E923-4CAC-BDCE-0DA7F051E336}" type="parTrans" cxnId="{D76C9427-3381-4116-B4D4-C0B2CC635997}">
      <dgm:prSet/>
      <dgm:spPr/>
      <dgm:t>
        <a:bodyPr/>
        <a:lstStyle/>
        <a:p>
          <a:endParaRPr lang="en-US"/>
        </a:p>
      </dgm:t>
    </dgm:pt>
    <dgm:pt modelId="{BE34FCF8-3FE9-4338-BCCF-E1ACE82C6CC1}" type="sibTrans" cxnId="{D76C9427-3381-4116-B4D4-C0B2CC635997}">
      <dgm:prSet/>
      <dgm:spPr/>
      <dgm:t>
        <a:bodyPr/>
        <a:lstStyle/>
        <a:p>
          <a:endParaRPr lang="en-US"/>
        </a:p>
      </dgm:t>
    </dgm:pt>
    <dgm:pt modelId="{977D0067-6EC1-4233-9161-62AE25F514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b="0" dirty="0"/>
            <a:t>Begin thinking about…</a:t>
          </a:r>
        </a:p>
        <a:p>
          <a:pPr>
            <a:lnSpc>
              <a:spcPct val="100000"/>
            </a:lnSpc>
          </a:pPr>
          <a:r>
            <a:rPr lang="en-US" sz="1500" b="1" dirty="0"/>
            <a:t>- What is generally working well and meeting needs? </a:t>
          </a:r>
        </a:p>
        <a:p>
          <a:pPr>
            <a:lnSpc>
              <a:spcPct val="100000"/>
            </a:lnSpc>
          </a:pPr>
          <a:r>
            <a:rPr lang="en-US" sz="1500" b="1" dirty="0"/>
            <a:t>- How could the data, tools, or process be working better?</a:t>
          </a:r>
          <a:endParaRPr lang="en-US" sz="1500" dirty="0"/>
        </a:p>
      </dgm:t>
    </dgm:pt>
    <dgm:pt modelId="{A9580BBA-01AF-461A-BA81-9367609D7ED4}" type="parTrans" cxnId="{1F2F60F4-DA01-4C7D-953F-A62D63E9E232}">
      <dgm:prSet/>
      <dgm:spPr/>
      <dgm:t>
        <a:bodyPr/>
        <a:lstStyle/>
        <a:p>
          <a:endParaRPr lang="en-US"/>
        </a:p>
      </dgm:t>
    </dgm:pt>
    <dgm:pt modelId="{8E649498-0D4A-44B7-B4D9-A2125A70420C}" type="sibTrans" cxnId="{1F2F60F4-DA01-4C7D-953F-A62D63E9E232}">
      <dgm:prSet/>
      <dgm:spPr/>
      <dgm:t>
        <a:bodyPr/>
        <a:lstStyle/>
        <a:p>
          <a:endParaRPr lang="en-US"/>
        </a:p>
      </dgm:t>
    </dgm:pt>
    <dgm:pt modelId="{3CDC8237-4EF7-4D96-8F30-F04EAC02977F}" type="pres">
      <dgm:prSet presAssocID="{1DC97587-3807-42A2-98A9-0FF6E64F8319}" presName="root" presStyleCnt="0">
        <dgm:presLayoutVars>
          <dgm:dir/>
          <dgm:resizeHandles val="exact"/>
        </dgm:presLayoutVars>
      </dgm:prSet>
      <dgm:spPr/>
    </dgm:pt>
    <dgm:pt modelId="{3B6286C1-9484-4938-A272-755808665725}" type="pres">
      <dgm:prSet presAssocID="{1A1BD19B-3978-46F2-8A4B-4DE755D3B6C4}" presName="compNode" presStyleCnt="0"/>
      <dgm:spPr/>
    </dgm:pt>
    <dgm:pt modelId="{437B5297-20D6-4B66-80ED-83D73E78BA86}" type="pres">
      <dgm:prSet presAssocID="{1A1BD19B-3978-46F2-8A4B-4DE755D3B6C4}" presName="bgRect" presStyleLbl="bgShp" presStyleIdx="0" presStyleCnt="2" custLinFactNeighborY="-43"/>
      <dgm:spPr/>
    </dgm:pt>
    <dgm:pt modelId="{9383E575-2284-4021-8AC0-771EB3266C45}" type="pres">
      <dgm:prSet presAssocID="{1A1BD19B-3978-46F2-8A4B-4DE755D3B6C4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A39C3B7-95C6-4C22-9488-91F6C6A953C5}" type="pres">
      <dgm:prSet presAssocID="{1A1BD19B-3978-46F2-8A4B-4DE755D3B6C4}" presName="spaceRect" presStyleCnt="0"/>
      <dgm:spPr/>
    </dgm:pt>
    <dgm:pt modelId="{CB54B780-3108-484B-88EA-8BE3A296FA8D}" type="pres">
      <dgm:prSet presAssocID="{1A1BD19B-3978-46F2-8A4B-4DE755D3B6C4}" presName="parTx" presStyleLbl="revTx" presStyleIdx="0" presStyleCnt="3">
        <dgm:presLayoutVars>
          <dgm:chMax val="0"/>
          <dgm:chPref val="0"/>
        </dgm:presLayoutVars>
      </dgm:prSet>
      <dgm:spPr/>
    </dgm:pt>
    <dgm:pt modelId="{A26F6415-BE39-4EEE-AC18-D2EC36460F23}" type="pres">
      <dgm:prSet presAssocID="{813C561B-C634-4476-811A-2EE1FC2F8A1B}" presName="sibTrans" presStyleCnt="0"/>
      <dgm:spPr/>
    </dgm:pt>
    <dgm:pt modelId="{77CFC755-BE55-4456-82B0-930893B5A3A6}" type="pres">
      <dgm:prSet presAssocID="{354FC11D-C53B-4433-8711-6EA4350E8144}" presName="compNode" presStyleCnt="0"/>
      <dgm:spPr/>
    </dgm:pt>
    <dgm:pt modelId="{AD2BF966-3572-4DE2-9FA5-557400FAC218}" type="pres">
      <dgm:prSet presAssocID="{354FC11D-C53B-4433-8711-6EA4350E8144}" presName="bgRect" presStyleLbl="bgShp" presStyleIdx="1" presStyleCnt="2"/>
      <dgm:spPr/>
    </dgm:pt>
    <dgm:pt modelId="{A8C7E307-1E48-4227-A3C7-9F6EC9AD2C5E}" type="pres">
      <dgm:prSet presAssocID="{354FC11D-C53B-4433-8711-6EA4350E8144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6ACC74C4-1033-4689-A31F-B120125502D8}" type="pres">
      <dgm:prSet presAssocID="{354FC11D-C53B-4433-8711-6EA4350E8144}" presName="spaceRect" presStyleCnt="0"/>
      <dgm:spPr/>
    </dgm:pt>
    <dgm:pt modelId="{DDF94BE3-1177-4C29-A385-A94415D92820}" type="pres">
      <dgm:prSet presAssocID="{354FC11D-C53B-4433-8711-6EA4350E8144}" presName="parTx" presStyleLbl="revTx" presStyleIdx="1" presStyleCnt="3">
        <dgm:presLayoutVars>
          <dgm:chMax val="0"/>
          <dgm:chPref val="0"/>
        </dgm:presLayoutVars>
      </dgm:prSet>
      <dgm:spPr/>
    </dgm:pt>
    <dgm:pt modelId="{E6DDEEE3-8DD7-44BD-850A-B02E42107D4D}" type="pres">
      <dgm:prSet presAssocID="{354FC11D-C53B-4433-8711-6EA4350E8144}" presName="desTx" presStyleLbl="revTx" presStyleIdx="2" presStyleCnt="3" custScaleX="120751" custLinFactNeighborX="192">
        <dgm:presLayoutVars/>
      </dgm:prSet>
      <dgm:spPr/>
    </dgm:pt>
  </dgm:ptLst>
  <dgm:cxnLst>
    <dgm:cxn modelId="{D76C9427-3381-4116-B4D4-C0B2CC635997}" srcId="{1DC97587-3807-42A2-98A9-0FF6E64F8319}" destId="{354FC11D-C53B-4433-8711-6EA4350E8144}" srcOrd="1" destOrd="0" parTransId="{1A5C0F18-E923-4CAC-BDCE-0DA7F051E336}" sibTransId="{BE34FCF8-3FE9-4338-BCCF-E1ACE82C6CC1}"/>
    <dgm:cxn modelId="{4A59C627-DD3D-4080-82A6-262A81793707}" type="presOf" srcId="{1A1BD19B-3978-46F2-8A4B-4DE755D3B6C4}" destId="{CB54B780-3108-484B-88EA-8BE3A296FA8D}" srcOrd="0" destOrd="0" presId="urn:microsoft.com/office/officeart/2018/2/layout/IconVerticalSolidList"/>
    <dgm:cxn modelId="{787B6228-2FF1-4FC3-A43D-C06983BF219C}" srcId="{1DC97587-3807-42A2-98A9-0FF6E64F8319}" destId="{1A1BD19B-3978-46F2-8A4B-4DE755D3B6C4}" srcOrd="0" destOrd="0" parTransId="{070FA8EE-145A-48A2-BF97-8417620442A8}" sibTransId="{813C561B-C634-4476-811A-2EE1FC2F8A1B}"/>
    <dgm:cxn modelId="{4B701335-9D4A-4540-B6DD-46AFD5C55BD9}" type="presOf" srcId="{1DC97587-3807-42A2-98A9-0FF6E64F8319}" destId="{3CDC8237-4EF7-4D96-8F30-F04EAC02977F}" srcOrd="0" destOrd="0" presId="urn:microsoft.com/office/officeart/2018/2/layout/IconVerticalSolidList"/>
    <dgm:cxn modelId="{D20A7A46-6059-484E-9F8E-66D15C862774}" type="presOf" srcId="{977D0067-6EC1-4233-9161-62AE25F5140C}" destId="{E6DDEEE3-8DD7-44BD-850A-B02E42107D4D}" srcOrd="0" destOrd="0" presId="urn:microsoft.com/office/officeart/2018/2/layout/IconVerticalSolidList"/>
    <dgm:cxn modelId="{1EEBBB51-FBF8-4AD5-B1A6-0801A5BC5B43}" type="presOf" srcId="{354FC11D-C53B-4433-8711-6EA4350E8144}" destId="{DDF94BE3-1177-4C29-A385-A94415D92820}" srcOrd="0" destOrd="0" presId="urn:microsoft.com/office/officeart/2018/2/layout/IconVerticalSolidList"/>
    <dgm:cxn modelId="{1F2F60F4-DA01-4C7D-953F-A62D63E9E232}" srcId="{354FC11D-C53B-4433-8711-6EA4350E8144}" destId="{977D0067-6EC1-4233-9161-62AE25F5140C}" srcOrd="0" destOrd="0" parTransId="{A9580BBA-01AF-461A-BA81-9367609D7ED4}" sibTransId="{8E649498-0D4A-44B7-B4D9-A2125A70420C}"/>
    <dgm:cxn modelId="{F707B181-4853-4D30-8993-7769C046D2D2}" type="presParOf" srcId="{3CDC8237-4EF7-4D96-8F30-F04EAC02977F}" destId="{3B6286C1-9484-4938-A272-755808665725}" srcOrd="0" destOrd="0" presId="urn:microsoft.com/office/officeart/2018/2/layout/IconVerticalSolidList"/>
    <dgm:cxn modelId="{D5E8BA67-E3C0-4953-BBE2-746CAADE00C3}" type="presParOf" srcId="{3B6286C1-9484-4938-A272-755808665725}" destId="{437B5297-20D6-4B66-80ED-83D73E78BA86}" srcOrd="0" destOrd="0" presId="urn:microsoft.com/office/officeart/2018/2/layout/IconVerticalSolidList"/>
    <dgm:cxn modelId="{D0641975-556D-4F32-89EA-CFC129BE9795}" type="presParOf" srcId="{3B6286C1-9484-4938-A272-755808665725}" destId="{9383E575-2284-4021-8AC0-771EB3266C45}" srcOrd="1" destOrd="0" presId="urn:microsoft.com/office/officeart/2018/2/layout/IconVerticalSolidList"/>
    <dgm:cxn modelId="{019B1C33-E64D-4AE5-AED8-C847FD6355FB}" type="presParOf" srcId="{3B6286C1-9484-4938-A272-755808665725}" destId="{BA39C3B7-95C6-4C22-9488-91F6C6A953C5}" srcOrd="2" destOrd="0" presId="urn:microsoft.com/office/officeart/2018/2/layout/IconVerticalSolidList"/>
    <dgm:cxn modelId="{6520A168-C33C-494A-AB65-C07A0F46877B}" type="presParOf" srcId="{3B6286C1-9484-4938-A272-755808665725}" destId="{CB54B780-3108-484B-88EA-8BE3A296FA8D}" srcOrd="3" destOrd="0" presId="urn:microsoft.com/office/officeart/2018/2/layout/IconVerticalSolidList"/>
    <dgm:cxn modelId="{2DF68A97-10DA-46DF-8812-36FACE7DE850}" type="presParOf" srcId="{3CDC8237-4EF7-4D96-8F30-F04EAC02977F}" destId="{A26F6415-BE39-4EEE-AC18-D2EC36460F23}" srcOrd="1" destOrd="0" presId="urn:microsoft.com/office/officeart/2018/2/layout/IconVerticalSolidList"/>
    <dgm:cxn modelId="{1A57E3AA-E8D4-451F-8FAE-0EBD3E2A331F}" type="presParOf" srcId="{3CDC8237-4EF7-4D96-8F30-F04EAC02977F}" destId="{77CFC755-BE55-4456-82B0-930893B5A3A6}" srcOrd="2" destOrd="0" presId="urn:microsoft.com/office/officeart/2018/2/layout/IconVerticalSolidList"/>
    <dgm:cxn modelId="{91C3FB3F-DFBE-4874-A1DB-03302A5BCC85}" type="presParOf" srcId="{77CFC755-BE55-4456-82B0-930893B5A3A6}" destId="{AD2BF966-3572-4DE2-9FA5-557400FAC218}" srcOrd="0" destOrd="0" presId="urn:microsoft.com/office/officeart/2018/2/layout/IconVerticalSolidList"/>
    <dgm:cxn modelId="{AF508EB0-87D5-4D45-A052-11A638E3937F}" type="presParOf" srcId="{77CFC755-BE55-4456-82B0-930893B5A3A6}" destId="{A8C7E307-1E48-4227-A3C7-9F6EC9AD2C5E}" srcOrd="1" destOrd="0" presId="urn:microsoft.com/office/officeart/2018/2/layout/IconVerticalSolidList"/>
    <dgm:cxn modelId="{8B86584E-245C-4A4A-8E92-D94C87F7E01A}" type="presParOf" srcId="{77CFC755-BE55-4456-82B0-930893B5A3A6}" destId="{6ACC74C4-1033-4689-A31F-B120125502D8}" srcOrd="2" destOrd="0" presId="urn:microsoft.com/office/officeart/2018/2/layout/IconVerticalSolidList"/>
    <dgm:cxn modelId="{EDA71395-EA5C-4E39-850B-7A3269329AB4}" type="presParOf" srcId="{77CFC755-BE55-4456-82B0-930893B5A3A6}" destId="{DDF94BE3-1177-4C29-A385-A94415D92820}" srcOrd="3" destOrd="0" presId="urn:microsoft.com/office/officeart/2018/2/layout/IconVerticalSolidList"/>
    <dgm:cxn modelId="{85EBB8D4-F59A-4DC9-9135-A8BFE10B61AD}" type="presParOf" srcId="{77CFC755-BE55-4456-82B0-930893B5A3A6}" destId="{E6DDEEE3-8DD7-44BD-850A-B02E42107D4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B5297-20D6-4B66-80ED-83D73E78BA86}">
      <dsp:nvSpPr>
        <dsp:cNvPr id="0" name=""/>
        <dsp:cNvSpPr/>
      </dsp:nvSpPr>
      <dsp:spPr>
        <a:xfrm>
          <a:off x="-241014" y="691213"/>
          <a:ext cx="11152095" cy="1261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3E575-2284-4021-8AC0-771EB3266C45}">
      <dsp:nvSpPr>
        <dsp:cNvPr id="0" name=""/>
        <dsp:cNvSpPr/>
      </dsp:nvSpPr>
      <dsp:spPr>
        <a:xfrm>
          <a:off x="140705" y="975680"/>
          <a:ext cx="694036" cy="69403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4B780-3108-484B-88EA-8BE3A296FA8D}">
      <dsp:nvSpPr>
        <dsp:cNvPr id="0" name=""/>
        <dsp:cNvSpPr/>
      </dsp:nvSpPr>
      <dsp:spPr>
        <a:xfrm>
          <a:off x="1216461" y="691756"/>
          <a:ext cx="9691767" cy="1261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549" tIns="133549" rIns="133549" bIns="1335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Schedule Group Assessment Meetings (90min each)</a:t>
          </a:r>
          <a:endParaRPr lang="en-US" sz="2500" b="1" kern="1200" dirty="0"/>
        </a:p>
      </dsp:txBody>
      <dsp:txXfrm>
        <a:off x="1216461" y="691756"/>
        <a:ext cx="9691767" cy="1261884"/>
      </dsp:txXfrm>
    </dsp:sp>
    <dsp:sp modelId="{AD2BF966-3572-4DE2-9FA5-557400FAC218}">
      <dsp:nvSpPr>
        <dsp:cNvPr id="0" name=""/>
        <dsp:cNvSpPr/>
      </dsp:nvSpPr>
      <dsp:spPr>
        <a:xfrm>
          <a:off x="-241014" y="2269112"/>
          <a:ext cx="11152095" cy="1261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7E307-1E48-4227-A3C7-9F6EC9AD2C5E}">
      <dsp:nvSpPr>
        <dsp:cNvPr id="0" name=""/>
        <dsp:cNvSpPr/>
      </dsp:nvSpPr>
      <dsp:spPr>
        <a:xfrm>
          <a:off x="140705" y="2553036"/>
          <a:ext cx="694036" cy="69403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94BE3-1177-4C29-A385-A94415D92820}">
      <dsp:nvSpPr>
        <dsp:cNvPr id="0" name=""/>
        <dsp:cNvSpPr/>
      </dsp:nvSpPr>
      <dsp:spPr>
        <a:xfrm>
          <a:off x="1216461" y="2269112"/>
          <a:ext cx="5018442" cy="1261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549" tIns="133549" rIns="133549" bIns="1335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Prepare for individual assessment and group discussion:</a:t>
          </a:r>
        </a:p>
      </dsp:txBody>
      <dsp:txXfrm>
        <a:off x="1216461" y="2269112"/>
        <a:ext cx="5018442" cy="1261884"/>
      </dsp:txXfrm>
    </dsp:sp>
    <dsp:sp modelId="{E6DDEEE3-8DD7-44BD-850A-B02E42107D4D}">
      <dsp:nvSpPr>
        <dsp:cNvPr id="0" name=""/>
        <dsp:cNvSpPr/>
      </dsp:nvSpPr>
      <dsp:spPr>
        <a:xfrm>
          <a:off x="5750023" y="2269112"/>
          <a:ext cx="5643086" cy="1261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549" tIns="133549" rIns="133549" bIns="13354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Begin thinking about…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- What is generally working well and meeting needs?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- How could the data, tools, or process be working better?</a:t>
          </a:r>
          <a:endParaRPr lang="en-US" sz="1500" kern="1200" dirty="0"/>
        </a:p>
      </dsp:txBody>
      <dsp:txXfrm>
        <a:off x="5750023" y="2269112"/>
        <a:ext cx="5643086" cy="1261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89EDB-3FDD-4915-A3CE-62FA29C01A3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42649-1860-4D03-9360-22C2D883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499FB-0CC7-453D-9493-CBDCD6D233E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A24B-926E-40EB-9E1B-5321DC37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7475" indent="-117475" algn="l" defTabSz="914400" rtl="0" eaLnBrk="1" latinLnBrk="0" hangingPunct="1">
      <a:lnSpc>
        <a:spcPct val="110000"/>
      </a:lnSpc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57200" indent="-11112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57200" indent="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7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61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98320-E9B5-4758-81A9-B7ABE25B8E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179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75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65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75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86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75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64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75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64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75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9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75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0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75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1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075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1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313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2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8320-E9B5-4758-81A9-B7ABE25B8E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8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6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5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8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94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6A24B-926E-40EB-9E1B-5321DC3775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3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>
          <a:blip r:embed="rId2">
            <a:alphaModFix amt="3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85092"/>
            <a:ext cx="12192000" cy="5934581"/>
          </a:xfrm>
          <a:prstGeom prst="rect">
            <a:avLst/>
          </a:prstGeom>
          <a:gradFill>
            <a:gsLst>
              <a:gs pos="0">
                <a:srgbClr val="3985A4">
                  <a:alpha val="59000"/>
                </a:srgbClr>
              </a:gs>
              <a:gs pos="40000">
                <a:srgbClr val="3985A4">
                  <a:alpha val="26000"/>
                </a:srgbClr>
              </a:gs>
              <a:gs pos="99000">
                <a:srgbClr val="3985A4">
                  <a:alpha val="63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673" y="1905001"/>
            <a:ext cx="10375675" cy="2225262"/>
          </a:xfrm>
        </p:spPr>
        <p:txBody>
          <a:bodyPr anchor="ctr"/>
          <a:lstStyle>
            <a:lvl1pPr>
              <a:defRPr sz="5500">
                <a:solidFill>
                  <a:srgbClr val="00597C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99605" y="4620890"/>
            <a:ext cx="10377927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2100" b="0">
                <a:solidFill>
                  <a:srgbClr val="3985A4"/>
                </a:solidFill>
                <a:latin typeface="Arial"/>
                <a:cs typeface="Arial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04048" y="1732950"/>
            <a:ext cx="10373553" cy="2711034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1"/>
            <a:ext cx="12192000" cy="557784"/>
          </a:xfrm>
          <a:prstGeom prst="rect">
            <a:avLst/>
          </a:prstGeom>
          <a:pattFill prst="wdDnDiag">
            <a:fgClr>
              <a:srgbClr val="3985A4"/>
            </a:fgClr>
            <a:bgClr>
              <a:srgbClr val="00597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547104"/>
            <a:ext cx="12192000" cy="310896"/>
          </a:xfrm>
          <a:prstGeom prst="rect">
            <a:avLst/>
          </a:prstGeom>
          <a:pattFill prst="wdUpDiag">
            <a:fgClr>
              <a:srgbClr val="3985A4"/>
            </a:fgClr>
            <a:bgClr>
              <a:srgbClr val="00597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1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0886832" y="6543022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290282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57507" y="2971801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20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948354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 b="0" i="0">
                <a:solidFill>
                  <a:srgbClr val="00597C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2157507" y="3886206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20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62759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 b="0" i="0">
                <a:solidFill>
                  <a:srgbClr val="00597C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 hasCustomPrompt="1"/>
          </p:nvPr>
        </p:nvSpPr>
        <p:spPr>
          <a:xfrm>
            <a:off x="2157507" y="4800611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20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777164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 b="0" i="0">
                <a:solidFill>
                  <a:srgbClr val="00597C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7643907" y="2971801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20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6400800" y="2948354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 b="0" i="0">
                <a:solidFill>
                  <a:srgbClr val="00597C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7643907" y="3886206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20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 hasCustomPrompt="1"/>
          </p:nvPr>
        </p:nvSpPr>
        <p:spPr>
          <a:xfrm>
            <a:off x="6400800" y="3862759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 b="0" i="0">
                <a:solidFill>
                  <a:srgbClr val="00597C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7643907" y="4800611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20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 hasCustomPrompt="1"/>
          </p:nvPr>
        </p:nvSpPr>
        <p:spPr>
          <a:xfrm>
            <a:off x="6400800" y="4777164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 b="0" i="0">
                <a:solidFill>
                  <a:srgbClr val="00597C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2157507" y="5715003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20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5691556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 b="0" i="0">
                <a:solidFill>
                  <a:srgbClr val="00597C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7643907" y="5715003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20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42" hasCustomPrompt="1"/>
          </p:nvPr>
        </p:nvSpPr>
        <p:spPr>
          <a:xfrm>
            <a:off x="6400800" y="5691556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 b="0" i="0">
                <a:solidFill>
                  <a:srgbClr val="00597C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2157507" y="2058989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20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44" hasCustomPrompt="1"/>
          </p:nvPr>
        </p:nvSpPr>
        <p:spPr>
          <a:xfrm>
            <a:off x="914400" y="2035542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 b="0" i="0">
                <a:solidFill>
                  <a:srgbClr val="00597C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45" hasCustomPrompt="1"/>
          </p:nvPr>
        </p:nvSpPr>
        <p:spPr>
          <a:xfrm>
            <a:off x="7643907" y="2058989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20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23" name="Text Placeholder 29"/>
          <p:cNvSpPr>
            <a:spLocks noGrp="1"/>
          </p:cNvSpPr>
          <p:nvPr>
            <p:ph type="body" sz="quarter" idx="46" hasCustomPrompt="1"/>
          </p:nvPr>
        </p:nvSpPr>
        <p:spPr>
          <a:xfrm>
            <a:off x="6400800" y="2035542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 b="0" i="0">
                <a:solidFill>
                  <a:srgbClr val="00597C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51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51" hasCustomPrompt="1"/>
          </p:nvPr>
        </p:nvSpPr>
        <p:spPr>
          <a:xfrm>
            <a:off x="914401" y="4735285"/>
            <a:ext cx="2438400" cy="274320"/>
          </a:xfrm>
          <a:prstGeom prst="rect">
            <a:avLst/>
          </a:prstGeom>
        </p:spPr>
        <p:txBody>
          <a:bodyPr lIns="0" tIns="45720" rIns="0" anchor="t" anchorCtr="0">
            <a:noAutofit/>
          </a:bodyPr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52" hasCustomPrompt="1"/>
          </p:nvPr>
        </p:nvSpPr>
        <p:spPr>
          <a:xfrm>
            <a:off x="914401" y="5061682"/>
            <a:ext cx="2438400" cy="256032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00597C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position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53" hasCustomPrompt="1"/>
          </p:nvPr>
        </p:nvSpPr>
        <p:spPr>
          <a:xfrm>
            <a:off x="914401" y="5371651"/>
            <a:ext cx="2438400" cy="731520"/>
          </a:xfrm>
          <a:prstGeom prst="rect">
            <a:avLst/>
          </a:prstGeom>
        </p:spPr>
        <p:txBody>
          <a:bodyPr lIns="0" tIns="4572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chemeClr val="accent5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short description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39"/>
          </p:nvPr>
        </p:nvSpPr>
        <p:spPr>
          <a:xfrm>
            <a:off x="914401" y="2067374"/>
            <a:ext cx="2441448" cy="25786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54" hasCustomPrompt="1"/>
          </p:nvPr>
        </p:nvSpPr>
        <p:spPr>
          <a:xfrm>
            <a:off x="3554207" y="4735285"/>
            <a:ext cx="2438400" cy="274320"/>
          </a:xfrm>
          <a:prstGeom prst="rect">
            <a:avLst/>
          </a:prstGeom>
        </p:spPr>
        <p:txBody>
          <a:bodyPr lIns="0" tIns="45720" rIns="0" anchor="t" anchorCtr="0">
            <a:noAutofit/>
          </a:bodyPr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5" hasCustomPrompt="1"/>
          </p:nvPr>
        </p:nvSpPr>
        <p:spPr>
          <a:xfrm>
            <a:off x="3554207" y="5061682"/>
            <a:ext cx="2438400" cy="256032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00597C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position title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6" hasCustomPrompt="1"/>
          </p:nvPr>
        </p:nvSpPr>
        <p:spPr>
          <a:xfrm>
            <a:off x="3554207" y="5371651"/>
            <a:ext cx="2438400" cy="731520"/>
          </a:xfrm>
          <a:prstGeom prst="rect">
            <a:avLst/>
          </a:prstGeom>
        </p:spPr>
        <p:txBody>
          <a:bodyPr lIns="0" tIns="4572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chemeClr val="accent5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short description</a:t>
            </a:r>
          </a:p>
        </p:txBody>
      </p:sp>
      <p:sp>
        <p:nvSpPr>
          <p:cNvPr id="26" name="Picture Placeholder 18"/>
          <p:cNvSpPr>
            <a:spLocks noGrp="1"/>
          </p:cNvSpPr>
          <p:nvPr>
            <p:ph type="pic" sz="quarter" idx="57"/>
          </p:nvPr>
        </p:nvSpPr>
        <p:spPr>
          <a:xfrm>
            <a:off x="3554206" y="2067374"/>
            <a:ext cx="2441448" cy="25786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58" hasCustomPrompt="1"/>
          </p:nvPr>
        </p:nvSpPr>
        <p:spPr>
          <a:xfrm>
            <a:off x="6194012" y="4735285"/>
            <a:ext cx="2438400" cy="274320"/>
          </a:xfrm>
          <a:prstGeom prst="rect">
            <a:avLst/>
          </a:prstGeom>
        </p:spPr>
        <p:txBody>
          <a:bodyPr lIns="0" tIns="45720" rIns="0" anchor="t" anchorCtr="0">
            <a:noAutofit/>
          </a:bodyPr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9" hasCustomPrompt="1"/>
          </p:nvPr>
        </p:nvSpPr>
        <p:spPr>
          <a:xfrm>
            <a:off x="6194012" y="5061682"/>
            <a:ext cx="2438400" cy="256032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00597C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position title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60" hasCustomPrompt="1"/>
          </p:nvPr>
        </p:nvSpPr>
        <p:spPr>
          <a:xfrm>
            <a:off x="6194012" y="5371651"/>
            <a:ext cx="2438400" cy="731520"/>
          </a:xfrm>
          <a:prstGeom prst="rect">
            <a:avLst/>
          </a:prstGeom>
        </p:spPr>
        <p:txBody>
          <a:bodyPr lIns="0" tIns="4572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chemeClr val="accent5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short description</a:t>
            </a:r>
          </a:p>
        </p:txBody>
      </p:sp>
      <p:sp>
        <p:nvSpPr>
          <p:cNvPr id="30" name="Picture Placeholder 18"/>
          <p:cNvSpPr>
            <a:spLocks noGrp="1"/>
          </p:cNvSpPr>
          <p:nvPr>
            <p:ph type="pic" sz="quarter" idx="61"/>
          </p:nvPr>
        </p:nvSpPr>
        <p:spPr>
          <a:xfrm>
            <a:off x="6194011" y="2067374"/>
            <a:ext cx="2441448" cy="25786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62" hasCustomPrompt="1"/>
          </p:nvPr>
        </p:nvSpPr>
        <p:spPr>
          <a:xfrm>
            <a:off x="8833816" y="4735285"/>
            <a:ext cx="2438400" cy="274320"/>
          </a:xfrm>
          <a:prstGeom prst="rect">
            <a:avLst/>
          </a:prstGeom>
        </p:spPr>
        <p:txBody>
          <a:bodyPr lIns="0" tIns="45720" rIns="0" anchor="t" anchorCtr="0">
            <a:noAutofit/>
          </a:bodyPr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63" hasCustomPrompt="1"/>
          </p:nvPr>
        </p:nvSpPr>
        <p:spPr>
          <a:xfrm>
            <a:off x="8833816" y="5061682"/>
            <a:ext cx="2438400" cy="256032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00597C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position title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4" hasCustomPrompt="1"/>
          </p:nvPr>
        </p:nvSpPr>
        <p:spPr>
          <a:xfrm>
            <a:off x="8833816" y="5371651"/>
            <a:ext cx="2438400" cy="731520"/>
          </a:xfrm>
          <a:prstGeom prst="rect">
            <a:avLst/>
          </a:prstGeom>
        </p:spPr>
        <p:txBody>
          <a:bodyPr lIns="0" tIns="45720" r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aseline="0">
                <a:solidFill>
                  <a:schemeClr val="accent5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short description</a:t>
            </a:r>
          </a:p>
        </p:txBody>
      </p:sp>
      <p:sp>
        <p:nvSpPr>
          <p:cNvPr id="34" name="Picture Placeholder 18"/>
          <p:cNvSpPr>
            <a:spLocks noGrp="1"/>
          </p:cNvSpPr>
          <p:nvPr>
            <p:ph type="pic" sz="quarter" idx="65"/>
          </p:nvPr>
        </p:nvSpPr>
        <p:spPr>
          <a:xfrm>
            <a:off x="8833815" y="2067374"/>
            <a:ext cx="2441448" cy="257860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63" hasCustomPrompt="1"/>
          </p:nvPr>
        </p:nvSpPr>
        <p:spPr>
          <a:xfrm>
            <a:off x="7643907" y="4337441"/>
            <a:ext cx="3633693" cy="269362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60" hasCustomPrompt="1"/>
          </p:nvPr>
        </p:nvSpPr>
        <p:spPr>
          <a:xfrm>
            <a:off x="7643907" y="3271241"/>
            <a:ext cx="3633693" cy="269362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57" hasCustomPrompt="1"/>
          </p:nvPr>
        </p:nvSpPr>
        <p:spPr>
          <a:xfrm>
            <a:off x="7643907" y="2202710"/>
            <a:ext cx="3633693" cy="269362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58" hasCustomPrompt="1"/>
          </p:nvPr>
        </p:nvSpPr>
        <p:spPr>
          <a:xfrm>
            <a:off x="7643907" y="2472407"/>
            <a:ext cx="3633693" cy="241929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0597C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position title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59" hasCustomPrompt="1"/>
          </p:nvPr>
        </p:nvSpPr>
        <p:spPr>
          <a:xfrm>
            <a:off x="7643907" y="2714336"/>
            <a:ext cx="3633693" cy="402778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300" baseline="0">
                <a:solidFill>
                  <a:schemeClr val="accent5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short description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61" hasCustomPrompt="1"/>
          </p:nvPr>
        </p:nvSpPr>
        <p:spPr>
          <a:xfrm>
            <a:off x="7643907" y="3540938"/>
            <a:ext cx="3633693" cy="241929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0597C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position title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62" hasCustomPrompt="1"/>
          </p:nvPr>
        </p:nvSpPr>
        <p:spPr>
          <a:xfrm>
            <a:off x="7643907" y="3782867"/>
            <a:ext cx="3633693" cy="402778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300" baseline="0">
                <a:solidFill>
                  <a:schemeClr val="accent5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short description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64" hasCustomPrompt="1"/>
          </p:nvPr>
        </p:nvSpPr>
        <p:spPr>
          <a:xfrm>
            <a:off x="7643907" y="4607138"/>
            <a:ext cx="3633693" cy="241929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0597C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position title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65" hasCustomPrompt="1"/>
          </p:nvPr>
        </p:nvSpPr>
        <p:spPr>
          <a:xfrm>
            <a:off x="7643907" y="4849067"/>
            <a:ext cx="3633693" cy="402778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300" baseline="0">
                <a:solidFill>
                  <a:schemeClr val="accent5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short description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51" hasCustomPrompt="1"/>
          </p:nvPr>
        </p:nvSpPr>
        <p:spPr>
          <a:xfrm>
            <a:off x="2157507" y="2202710"/>
            <a:ext cx="3633693" cy="269362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52" hasCustomPrompt="1"/>
          </p:nvPr>
        </p:nvSpPr>
        <p:spPr>
          <a:xfrm>
            <a:off x="2157507" y="2472407"/>
            <a:ext cx="3633693" cy="241929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0597C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position title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53" hasCustomPrompt="1"/>
          </p:nvPr>
        </p:nvSpPr>
        <p:spPr>
          <a:xfrm>
            <a:off x="2157507" y="2714336"/>
            <a:ext cx="3633693" cy="402778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300" baseline="0">
                <a:solidFill>
                  <a:schemeClr val="accent5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short description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2157507" y="3271241"/>
            <a:ext cx="3633693" cy="269362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83" name="Picture Placeholder 18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914401" y="2227654"/>
            <a:ext cx="1145984" cy="858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4" name="Picture Placeholder 18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914401" y="3292691"/>
            <a:ext cx="1145984" cy="858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5" name="Picture Placeholder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914401" y="4357730"/>
            <a:ext cx="1145984" cy="858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6" name="Picture Placeholder 18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6415456" y="2227654"/>
            <a:ext cx="1145984" cy="858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7" name="Picture Placeholder 18"/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6415456" y="3292691"/>
            <a:ext cx="1145984" cy="858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8" name="Picture Placeholder 18"/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6415456" y="4357730"/>
            <a:ext cx="1145984" cy="858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2157507" y="3540938"/>
            <a:ext cx="3633693" cy="241929"/>
          </a:xfrm>
          <a:prstGeom prst="rect">
            <a:avLst/>
          </a:prstGeom>
        </p:spPr>
        <p:txBody>
          <a:bodyPr l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0597C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position title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50" hasCustomPrompt="1"/>
          </p:nvPr>
        </p:nvSpPr>
        <p:spPr>
          <a:xfrm>
            <a:off x="2157507" y="3782867"/>
            <a:ext cx="3633693" cy="402778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300" baseline="0">
                <a:solidFill>
                  <a:schemeClr val="accent5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short description</a:t>
            </a:r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54" hasCustomPrompt="1"/>
          </p:nvPr>
        </p:nvSpPr>
        <p:spPr>
          <a:xfrm>
            <a:off x="2157507" y="4337441"/>
            <a:ext cx="3633693" cy="269362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55" hasCustomPrompt="1"/>
          </p:nvPr>
        </p:nvSpPr>
        <p:spPr>
          <a:xfrm>
            <a:off x="2157507" y="4607138"/>
            <a:ext cx="3633693" cy="241929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0597C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position title</a:t>
            </a:r>
          </a:p>
        </p:txBody>
      </p:sp>
      <p:sp>
        <p:nvSpPr>
          <p:cNvPr id="93" name="Text Placeholder 3"/>
          <p:cNvSpPr>
            <a:spLocks noGrp="1"/>
          </p:cNvSpPr>
          <p:nvPr>
            <p:ph type="body" sz="half" idx="56" hasCustomPrompt="1"/>
          </p:nvPr>
        </p:nvSpPr>
        <p:spPr>
          <a:xfrm>
            <a:off x="2157507" y="4849067"/>
            <a:ext cx="3633693" cy="402778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300" baseline="0">
                <a:solidFill>
                  <a:schemeClr val="accent5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short description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66" hasCustomPrompt="1"/>
          </p:nvPr>
        </p:nvSpPr>
        <p:spPr>
          <a:xfrm>
            <a:off x="7643907" y="5403308"/>
            <a:ext cx="3633693" cy="269362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95" name="Text Placeholder 3"/>
          <p:cNvSpPr>
            <a:spLocks noGrp="1"/>
          </p:cNvSpPr>
          <p:nvPr>
            <p:ph type="body" sz="half" idx="67" hasCustomPrompt="1"/>
          </p:nvPr>
        </p:nvSpPr>
        <p:spPr>
          <a:xfrm>
            <a:off x="7643907" y="5673005"/>
            <a:ext cx="3633693" cy="241929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0597C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position title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68" hasCustomPrompt="1"/>
          </p:nvPr>
        </p:nvSpPr>
        <p:spPr>
          <a:xfrm>
            <a:off x="7643907" y="5914934"/>
            <a:ext cx="3633693" cy="402778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300" baseline="0">
                <a:solidFill>
                  <a:schemeClr val="accent5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short description</a:t>
            </a:r>
          </a:p>
        </p:txBody>
      </p:sp>
      <p:sp>
        <p:nvSpPr>
          <p:cNvPr id="97" name="Picture Placeholder 18"/>
          <p:cNvSpPr>
            <a:spLocks noGrp="1" noChangeAspect="1"/>
          </p:cNvSpPr>
          <p:nvPr>
            <p:ph type="pic" sz="quarter" idx="69" hasCustomPrompt="1"/>
          </p:nvPr>
        </p:nvSpPr>
        <p:spPr>
          <a:xfrm>
            <a:off x="914401" y="5423597"/>
            <a:ext cx="1145984" cy="858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8" name="Picture Placeholder 18"/>
          <p:cNvSpPr>
            <a:spLocks noGrp="1" noChangeAspect="1"/>
          </p:cNvSpPr>
          <p:nvPr>
            <p:ph type="pic" sz="quarter" idx="70" hasCustomPrompt="1"/>
          </p:nvPr>
        </p:nvSpPr>
        <p:spPr>
          <a:xfrm>
            <a:off x="6415456" y="5423597"/>
            <a:ext cx="1145984" cy="858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71" hasCustomPrompt="1"/>
          </p:nvPr>
        </p:nvSpPr>
        <p:spPr>
          <a:xfrm>
            <a:off x="2157507" y="5403308"/>
            <a:ext cx="3633693" cy="269362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985A4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of Person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72" hasCustomPrompt="1"/>
          </p:nvPr>
        </p:nvSpPr>
        <p:spPr>
          <a:xfrm>
            <a:off x="2157507" y="5673005"/>
            <a:ext cx="3633693" cy="241929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00597C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position title</a:t>
            </a:r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73" hasCustomPrompt="1"/>
          </p:nvPr>
        </p:nvSpPr>
        <p:spPr>
          <a:xfrm>
            <a:off x="2157507" y="5914934"/>
            <a:ext cx="3633693" cy="402778"/>
          </a:xfrm>
          <a:prstGeom prst="rect">
            <a:avLst/>
          </a:prstGeom>
        </p:spPr>
        <p:txBody>
          <a:bodyPr lIns="91440" t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300" baseline="0">
                <a:solidFill>
                  <a:schemeClr val="accent5"/>
                </a:solidFill>
                <a:latin typeface="+mn-lt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76520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8"/>
          <p:cNvSpPr>
            <a:spLocks noGrp="1" noChangeAspect="1"/>
          </p:cNvSpPr>
          <p:nvPr>
            <p:ph type="pic" sz="quarter" idx="39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2400"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268053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Same Side Corner Rectangle 25"/>
          <p:cNvSpPr/>
          <p:nvPr userDrawn="1"/>
        </p:nvSpPr>
        <p:spPr>
          <a:xfrm rot="16200000">
            <a:off x="3580531" y="-1753468"/>
            <a:ext cx="5030935" cy="12192000"/>
          </a:xfrm>
          <a:prstGeom prst="snip2SameRect">
            <a:avLst>
              <a:gd name="adj1" fmla="val 0"/>
              <a:gd name="adj2" fmla="val 0"/>
            </a:avLst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058987"/>
            <a:ext cx="10363200" cy="42227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886832" y="6543022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110143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Same Side Corner Rectangle 25"/>
          <p:cNvSpPr/>
          <p:nvPr userDrawn="1"/>
        </p:nvSpPr>
        <p:spPr>
          <a:xfrm rot="16200000">
            <a:off x="3580531" y="-1753465"/>
            <a:ext cx="5030935" cy="12192000"/>
          </a:xfrm>
          <a:prstGeom prst="snip2SameRect">
            <a:avLst>
              <a:gd name="adj1" fmla="val 0"/>
              <a:gd name="adj2" fmla="val 0"/>
            </a:avLst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13"/>
          <p:cNvSpPr>
            <a:spLocks noGrp="1"/>
          </p:cNvSpPr>
          <p:nvPr>
            <p:ph sz="quarter" idx="15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6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43022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268921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058988"/>
            <a:ext cx="67056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058988"/>
            <a:ext cx="30480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0886832" y="6543022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3256096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Callout w/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ame Side Corner Rectangle 7"/>
          <p:cNvSpPr/>
          <p:nvPr userDrawn="1"/>
        </p:nvSpPr>
        <p:spPr>
          <a:xfrm rot="5400000" flipH="1" flipV="1">
            <a:off x="7642226" y="2646361"/>
            <a:ext cx="4222749" cy="3047999"/>
          </a:xfrm>
          <a:prstGeom prst="snip2SameRect">
            <a:avLst>
              <a:gd name="adj1" fmla="val 0"/>
              <a:gd name="adj2" fmla="val 0"/>
            </a:avLst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058988"/>
            <a:ext cx="67056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058988"/>
            <a:ext cx="30480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0886832" y="6543022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4116924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ame Side Corner Rectangle 8"/>
          <p:cNvSpPr/>
          <p:nvPr userDrawn="1"/>
        </p:nvSpPr>
        <p:spPr>
          <a:xfrm rot="16200000">
            <a:off x="502146" y="-502148"/>
            <a:ext cx="6858001" cy="7862295"/>
          </a:xfrm>
          <a:prstGeom prst="snip2SameRect">
            <a:avLst>
              <a:gd name="adj1" fmla="val 0"/>
              <a:gd name="adj2" fmla="val 0"/>
            </a:avLst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18" name="Picture Placeholder 18"/>
          <p:cNvSpPr>
            <a:spLocks noGrp="1" noChangeAspect="1"/>
          </p:cNvSpPr>
          <p:nvPr>
            <p:ph type="pic" sz="quarter" idx="39"/>
          </p:nvPr>
        </p:nvSpPr>
        <p:spPr>
          <a:xfrm>
            <a:off x="7931609" y="0"/>
            <a:ext cx="4260391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100">
                <a:ln>
                  <a:noFill/>
                </a:ln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6344"/>
            <a:ext cx="6705600" cy="9144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058988"/>
            <a:ext cx="67056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86832" y="6543022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67056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243141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/Image">
    <p:bg>
      <p:bgPr>
        <a:blipFill>
          <a:blip r:embed="rId2">
            <a:alphaModFix amt="3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85092"/>
            <a:ext cx="12192000" cy="5934581"/>
          </a:xfrm>
          <a:prstGeom prst="rect">
            <a:avLst/>
          </a:prstGeom>
          <a:gradFill>
            <a:gsLst>
              <a:gs pos="0">
                <a:srgbClr val="3985A4">
                  <a:alpha val="59000"/>
                </a:srgbClr>
              </a:gs>
              <a:gs pos="40000">
                <a:srgbClr val="3985A4">
                  <a:alpha val="26000"/>
                </a:srgbClr>
              </a:gs>
              <a:gs pos="99000">
                <a:srgbClr val="3985A4">
                  <a:alpha val="63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585789"/>
            <a:ext cx="12192000" cy="593407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12192000" cy="557784"/>
          </a:xfrm>
          <a:prstGeom prst="rect">
            <a:avLst/>
          </a:prstGeom>
          <a:pattFill prst="wdDnDiag">
            <a:fgClr>
              <a:srgbClr val="3985A4"/>
            </a:fgClr>
            <a:bgClr>
              <a:srgbClr val="00597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547104"/>
            <a:ext cx="12192000" cy="310896"/>
          </a:xfrm>
          <a:prstGeom prst="rect">
            <a:avLst/>
          </a:prstGeom>
          <a:pattFill prst="wdUpDiag">
            <a:fgClr>
              <a:srgbClr val="3985A4"/>
            </a:fgClr>
            <a:bgClr>
              <a:srgbClr val="00597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99605" y="4620890"/>
            <a:ext cx="10377927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2100" b="0">
                <a:solidFill>
                  <a:srgbClr val="3985A4"/>
                </a:solidFill>
                <a:latin typeface="Arial"/>
                <a:cs typeface="Arial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04048" y="1732950"/>
            <a:ext cx="10373553" cy="2711034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673" y="1905001"/>
            <a:ext cx="10375675" cy="2225262"/>
          </a:xfrm>
        </p:spPr>
        <p:txBody>
          <a:bodyPr anchor="ctr"/>
          <a:lstStyle>
            <a:lvl1pPr>
              <a:defRPr sz="5500">
                <a:solidFill>
                  <a:srgbClr val="00597C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7371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058988"/>
            <a:ext cx="30480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4572000" y="2058988"/>
            <a:ext cx="67056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10886832" y="6543022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2751754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-Callout w/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ame Side Corner Rectangle 7"/>
          <p:cNvSpPr/>
          <p:nvPr userDrawn="1"/>
        </p:nvSpPr>
        <p:spPr>
          <a:xfrm rot="5400000" flipH="1">
            <a:off x="327024" y="2646362"/>
            <a:ext cx="4222750" cy="3048000"/>
          </a:xfrm>
          <a:prstGeom prst="snip2SameRect">
            <a:avLst>
              <a:gd name="adj1" fmla="val 0"/>
              <a:gd name="adj2" fmla="val 0"/>
            </a:avLst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058988"/>
            <a:ext cx="30480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4572000" y="2058988"/>
            <a:ext cx="67056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10886832" y="6543022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1276010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058988"/>
            <a:ext cx="30480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4572000" y="2058988"/>
            <a:ext cx="30480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058988"/>
            <a:ext cx="30480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10886832" y="6543022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1502876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/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Same Side Corner Rectangle 25"/>
          <p:cNvSpPr/>
          <p:nvPr userDrawn="1"/>
        </p:nvSpPr>
        <p:spPr>
          <a:xfrm rot="16200000">
            <a:off x="3580532" y="-1753466"/>
            <a:ext cx="5030934" cy="12192000"/>
          </a:xfrm>
          <a:prstGeom prst="snip2SameRect">
            <a:avLst>
              <a:gd name="adj1" fmla="val 0"/>
              <a:gd name="adj2" fmla="val 0"/>
            </a:avLst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054286"/>
            <a:ext cx="3048000" cy="42274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7"/>
          <p:cNvSpPr>
            <a:spLocks noGrp="1"/>
          </p:cNvSpPr>
          <p:nvPr>
            <p:ph sz="quarter" idx="16"/>
          </p:nvPr>
        </p:nvSpPr>
        <p:spPr>
          <a:xfrm>
            <a:off x="4572000" y="2054286"/>
            <a:ext cx="3048000" cy="42274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054286"/>
            <a:ext cx="3048000" cy="42274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86832" y="6543022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83597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0" y="2058988"/>
            <a:ext cx="12192000" cy="47990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43022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1390244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Title-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ame Side Corner Rectangle 6"/>
          <p:cNvSpPr/>
          <p:nvPr userDrawn="1"/>
        </p:nvSpPr>
        <p:spPr>
          <a:xfrm rot="5400000" flipH="1">
            <a:off x="5072846" y="-5126842"/>
            <a:ext cx="2046301" cy="12192009"/>
          </a:xfrm>
          <a:prstGeom prst="snip2SameRect">
            <a:avLst>
              <a:gd name="adj1" fmla="val 0"/>
              <a:gd name="adj2" fmla="val 0"/>
            </a:avLst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0" y="2058988"/>
            <a:ext cx="12192000" cy="47990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43022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240991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4"/>
          <p:cNvSpPr/>
          <p:nvPr userDrawn="1"/>
        </p:nvSpPr>
        <p:spPr>
          <a:xfrm>
            <a:off x="67734" y="50802"/>
            <a:ext cx="12056533" cy="1617472"/>
          </a:xfrm>
          <a:prstGeom prst="flowChartProcess">
            <a:avLst/>
          </a:prstGeom>
          <a:solidFill>
            <a:srgbClr val="00597C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79" tIns="45290" rIns="90579" bIns="45290" rtlCol="0" anchor="ctr"/>
          <a:lstStyle/>
          <a:p>
            <a:pPr defTabSz="452897" fontAlgn="auto">
              <a:spcBef>
                <a:spcPts val="0"/>
              </a:spcBef>
              <a:spcAft>
                <a:spcPts val="0"/>
              </a:spcAft>
            </a:pPr>
            <a:endParaRPr lang="en-US" sz="4125" cap="small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6701" y="85947"/>
            <a:ext cx="8728738" cy="1358805"/>
          </a:xfrm>
        </p:spPr>
        <p:txBody>
          <a:bodyPr anchor="ctr"/>
          <a:lstStyle>
            <a:lvl1pPr algn="l">
              <a:defRPr b="1" spc="69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919" y="6520810"/>
            <a:ext cx="5870222" cy="264041"/>
          </a:xfrm>
          <a:prstGeom prst="rect">
            <a:avLst/>
          </a:prstGeom>
        </p:spPr>
        <p:txBody>
          <a:bodyPr vert="horz" lIns="96618" tIns="48309" rIns="96618" bIns="48309" rtlCol="0" anchor="ctr"/>
          <a:lstStyle>
            <a:lvl1pPr algn="ctr">
              <a:defRPr sz="1219">
                <a:solidFill>
                  <a:srgbClr val="3986A4"/>
                </a:solidFill>
              </a:defRPr>
            </a:lvl1pPr>
          </a:lstStyle>
          <a:p>
            <a:endParaRPr lang="en-US" dirty="0">
              <a:latin typeface="Gill Sans MT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3077" y="6522542"/>
            <a:ext cx="2844800" cy="265176"/>
          </a:xfrm>
          <a:prstGeom prst="rect">
            <a:avLst/>
          </a:prstGeom>
        </p:spPr>
        <p:txBody>
          <a:bodyPr vert="horz" lIns="96618" tIns="48309" rIns="96618" bIns="48309" rtlCol="0" anchor="ctr"/>
          <a:lstStyle>
            <a:lvl1pPr algn="r">
              <a:defRPr sz="1219">
                <a:solidFill>
                  <a:srgbClr val="3986A4"/>
                </a:solidFill>
              </a:defRPr>
            </a:lvl1pPr>
          </a:lstStyle>
          <a:p>
            <a:fld id="{A51AEBAD-05F8-5D49-A743-EADC8C42C76E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4492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66344"/>
            <a:ext cx="10363200" cy="91440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56248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10363200" cy="422275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74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92638"/>
            <a:ext cx="10363200" cy="91440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2" y="6556248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239103"/>
            <a:ext cx="10363200" cy="451948"/>
          </a:xfrm>
          <a:prstGeom prst="rect">
            <a:avLst/>
          </a:prstGeom>
        </p:spPr>
        <p:txBody>
          <a:bodyPr lIns="0" rIns="0"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rgbClr val="3985A4"/>
                </a:solidFill>
                <a:latin typeface="+mj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914401" y="2058988"/>
            <a:ext cx="10363199" cy="422275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296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</p:spTree>
    <p:extLst>
      <p:ext uri="{BB962C8B-B14F-4D97-AF65-F5344CB8AC3E}">
        <p14:creationId xmlns:p14="http://schemas.microsoft.com/office/powerpoint/2010/main" val="132853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 hasCustomPrompt="1"/>
          </p:nvPr>
        </p:nvSpPr>
        <p:spPr>
          <a:xfrm>
            <a:off x="9144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2" y="6552293"/>
            <a:ext cx="390769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50688"/>
            <a:ext cx="9144000" cy="2616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1100" i="1" baseline="0">
                <a:solidFill>
                  <a:srgbClr val="6C94A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footer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6400800" y="2058988"/>
            <a:ext cx="4876800" cy="4222750"/>
          </a:xfrm>
          <a:prstGeom prst="rect">
            <a:avLst/>
          </a:prstGeom>
        </p:spPr>
        <p:txBody>
          <a:bodyPr/>
          <a:lstStyle>
            <a:lvl1pPr marL="228600" indent="-457200">
              <a:buFont typeface="+mj-lt"/>
              <a:buAutoNum type="arabicPeriod"/>
              <a:defRPr/>
            </a:lvl1pPr>
            <a:lvl2pPr marL="685800" indent="-457200">
              <a:buFont typeface="+mj-lt"/>
              <a:buAutoNum type="arabicPeriod"/>
              <a:defRPr/>
            </a:lvl2pPr>
            <a:lvl3pPr marL="914400" indent="-457200">
              <a:buFont typeface="+mj-lt"/>
              <a:buAutoNum type="arabicPeriod"/>
              <a:defRPr/>
            </a:lvl3pPr>
            <a:lvl4pPr marL="1024128" indent="-342900">
              <a:buFont typeface="+mj-lt"/>
              <a:buAutoNum type="arabicPeriod"/>
              <a:defRPr/>
            </a:lvl4pPr>
            <a:lvl5pPr marL="118872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20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blipFill dpi="0" rotWithShape="1">
          <a:blip r:embed="rId2">
            <a:alphaModFix amt="1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57786"/>
            <a:ext cx="12192000" cy="5989319"/>
          </a:xfrm>
          <a:prstGeom prst="rect">
            <a:avLst/>
          </a:prstGeom>
          <a:gradFill>
            <a:gsLst>
              <a:gs pos="0">
                <a:srgbClr val="3985A4">
                  <a:alpha val="59000"/>
                </a:srgbClr>
              </a:gs>
              <a:gs pos="40000">
                <a:srgbClr val="3985A4">
                  <a:alpha val="26000"/>
                </a:srgbClr>
              </a:gs>
              <a:gs pos="99000">
                <a:srgbClr val="3985A4">
                  <a:alpha val="63000"/>
                </a:srgb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12192000" cy="557784"/>
          </a:xfrm>
          <a:prstGeom prst="rect">
            <a:avLst/>
          </a:prstGeom>
          <a:pattFill prst="wdDnDiag">
            <a:fgClr>
              <a:srgbClr val="3985A4"/>
            </a:fgClr>
            <a:bgClr>
              <a:srgbClr val="00597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547104"/>
            <a:ext cx="12192000" cy="310896"/>
          </a:xfrm>
          <a:prstGeom prst="rect">
            <a:avLst/>
          </a:prstGeom>
          <a:pattFill prst="wdUpDiag">
            <a:fgClr>
              <a:srgbClr val="3985A4"/>
            </a:fgClr>
            <a:bgClr>
              <a:srgbClr val="00597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59" y="1905001"/>
            <a:ext cx="10364549" cy="2225262"/>
          </a:xfr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add Quote”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3692" y="4620890"/>
            <a:ext cx="10366800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2100">
                <a:solidFill>
                  <a:srgbClr val="3985A4"/>
                </a:solidFill>
                <a:latin typeface="+mj-lt"/>
                <a:cs typeface="Arial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Company</a:t>
            </a:r>
          </a:p>
          <a:p>
            <a:pPr lvl="2"/>
            <a:r>
              <a:rPr lang="en-US" dirty="0"/>
              <a:t>Title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442" y="1732950"/>
            <a:ext cx="10369117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9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508" y="1905001"/>
            <a:ext cx="10366800" cy="2225262"/>
          </a:xfr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rgbClr val="00597C"/>
                </a:solidFill>
              </a:defRPr>
            </a:lvl1pPr>
          </a:lstStyle>
          <a:p>
            <a:r>
              <a:rPr lang="en-US" dirty="0"/>
              <a:t>“Click to add Quote”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1441" y="4620890"/>
            <a:ext cx="10369051" cy="1415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2100">
                <a:solidFill>
                  <a:srgbClr val="3985A4"/>
                </a:solidFill>
                <a:latin typeface="+mj-lt"/>
                <a:cs typeface="Arial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rgbClr val="6C94AA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rgbClr val="6C94AA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rgbClr val="6C94AA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rgbClr val="6C94AA"/>
                </a:solidFill>
              </a:defRPr>
            </a:lvl5pPr>
          </a:lstStyle>
          <a:p>
            <a:r>
              <a:rPr lang="en-US" dirty="0"/>
              <a:t>Name</a:t>
            </a:r>
          </a:p>
          <a:p>
            <a:pPr lvl="1"/>
            <a:r>
              <a:rPr lang="en-US" dirty="0"/>
              <a:t>Company</a:t>
            </a:r>
          </a:p>
          <a:p>
            <a:pPr lvl="1"/>
            <a:r>
              <a:rPr lang="en-US" dirty="0"/>
              <a:t>Title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508" y="1732950"/>
            <a:ext cx="10369051" cy="2672550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rgbClr val="3985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rgbClr val="3985A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3985A4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1"/>
            <a:ext cx="12192000" cy="557784"/>
          </a:xfrm>
          <a:prstGeom prst="rect">
            <a:avLst/>
          </a:prstGeom>
          <a:pattFill prst="wdDnDiag">
            <a:fgClr>
              <a:srgbClr val="3985A4"/>
            </a:fgClr>
            <a:bgClr>
              <a:srgbClr val="00597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47104"/>
            <a:ext cx="12192000" cy="310896"/>
          </a:xfrm>
          <a:prstGeom prst="rect">
            <a:avLst/>
          </a:prstGeom>
          <a:pattFill prst="wdUpDiag">
            <a:fgClr>
              <a:srgbClr val="3985A4"/>
            </a:fgClr>
            <a:bgClr>
              <a:srgbClr val="00597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-1270000" y="2959101"/>
            <a:ext cx="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8223684" y="2320006"/>
            <a:ext cx="3068713" cy="2746756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en-US" sz="1800" dirty="0" smtClean="0">
                <a:solidFill>
                  <a:srgbClr val="3985A4"/>
                </a:solidFill>
                <a:latin typeface="+mj-lt"/>
                <a:cs typeface="Arial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02208" y="2057400"/>
            <a:ext cx="6117069" cy="3271968"/>
          </a:xfrm>
          <a:prstGeom prst="rect">
            <a:avLst/>
          </a:prstGeom>
        </p:spPr>
        <p:txBody>
          <a:bodyPr anchor="ctr" anchorCtr="0"/>
          <a:lstStyle>
            <a:lvl1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8000" kern="1200" dirty="0" smtClean="0">
                <a:solidFill>
                  <a:srgbClr val="00597C"/>
                </a:solidFill>
                <a:latin typeface="+mj-lt"/>
                <a:ea typeface="+mn-ea"/>
                <a:cs typeface="Arial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text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22959" y="2252806"/>
            <a:ext cx="0" cy="288115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1"/>
            <a:ext cx="12192000" cy="557784"/>
          </a:xfrm>
          <a:prstGeom prst="rect">
            <a:avLst/>
          </a:prstGeom>
          <a:pattFill prst="wdDnDiag">
            <a:fgClr>
              <a:srgbClr val="3985A4"/>
            </a:fgClr>
            <a:bgClr>
              <a:srgbClr val="00597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547104"/>
            <a:ext cx="12192000" cy="310896"/>
          </a:xfrm>
          <a:prstGeom prst="rect">
            <a:avLst/>
          </a:prstGeom>
          <a:pattFill prst="wdUpDiag">
            <a:fgClr>
              <a:srgbClr val="3985A4"/>
            </a:fgClr>
            <a:bgClr>
              <a:srgbClr val="00597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5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66344"/>
            <a:ext cx="10363200" cy="9144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12284" y="6446520"/>
            <a:ext cx="9144000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i="1">
                <a:solidFill>
                  <a:schemeClr val="bg2">
                    <a:lumMod val="75000"/>
                  </a:schemeClr>
                </a:solidFill>
                <a:latin typeface="+mn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71746" y="6446520"/>
            <a:ext cx="705853" cy="265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C94AA"/>
                </a:solidFill>
                <a:latin typeface="+mn-lt"/>
              </a:defRPr>
            </a:lvl1pPr>
          </a:lstStyle>
          <a:p>
            <a:fld id="{3345A31B-5CA0-2146-A99D-0A634DE2F3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284" y="2058988"/>
            <a:ext cx="10365317" cy="422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sz="1800" baseline="0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2" r:id="rId2"/>
    <p:sldLayoutId id="2147483669" r:id="rId3"/>
    <p:sldLayoutId id="2147483683" r:id="rId4"/>
    <p:sldLayoutId id="2147483655" r:id="rId5"/>
    <p:sldLayoutId id="2147483684" r:id="rId6"/>
    <p:sldLayoutId id="2147483662" r:id="rId7"/>
    <p:sldLayoutId id="2147483663" r:id="rId8"/>
    <p:sldLayoutId id="2147483664" r:id="rId9"/>
    <p:sldLayoutId id="2147483661" r:id="rId10"/>
    <p:sldLayoutId id="2147483658" r:id="rId11"/>
    <p:sldLayoutId id="2147483666" r:id="rId12"/>
    <p:sldLayoutId id="2147483667" r:id="rId13"/>
    <p:sldLayoutId id="2147483673" r:id="rId14"/>
    <p:sldLayoutId id="2147483671" r:id="rId15"/>
    <p:sldLayoutId id="2147483677" r:id="rId16"/>
    <p:sldLayoutId id="2147483652" r:id="rId17"/>
    <p:sldLayoutId id="2147483675" r:id="rId18"/>
    <p:sldLayoutId id="2147483674" r:id="rId19"/>
    <p:sldLayoutId id="2147483654" r:id="rId20"/>
    <p:sldLayoutId id="2147483678" r:id="rId21"/>
    <p:sldLayoutId id="2147483651" r:id="rId22"/>
    <p:sldLayoutId id="2147483676" r:id="rId23"/>
    <p:sldLayoutId id="2147483679" r:id="rId24"/>
    <p:sldLayoutId id="2147483680" r:id="rId25"/>
    <p:sldLayoutId id="2147483685" r:id="rId2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 baseline="0">
          <a:solidFill>
            <a:schemeClr val="tx2"/>
          </a:solidFill>
          <a:latin typeface="+mj-lt"/>
          <a:ea typeface="+mj-ea"/>
          <a:cs typeface="Arial"/>
        </a:defRPr>
      </a:lvl1pPr>
    </p:titleStyle>
    <p:bodyStyle>
      <a:lvl1pPr marL="230188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charset="2"/>
        <a:buChar char="§"/>
        <a:defRPr sz="2600" b="0" i="0" kern="1200">
          <a:solidFill>
            <a:srgbClr val="3985A4"/>
          </a:solidFill>
          <a:latin typeface="+mn-lt"/>
          <a:ea typeface="+mn-ea"/>
          <a:cs typeface="Calibri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charset="2"/>
        <a:buChar char="§"/>
        <a:defRPr sz="2400" kern="1200">
          <a:solidFill>
            <a:schemeClr val="tx2"/>
          </a:solidFill>
          <a:latin typeface="+mn-lt"/>
          <a:ea typeface="+mn-ea"/>
          <a:cs typeface="Calibri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Calibri"/>
        </a:defRPr>
      </a:lvl3pPr>
      <a:lvl4pPr marL="914400" indent="-230188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Calibri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charset="2"/>
        <a:buChar char="§"/>
        <a:defRPr sz="16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Calibri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600" b="1" kern="1200">
          <a:solidFill>
            <a:schemeClr val="bg2"/>
          </a:solidFill>
          <a:latin typeface="+mn-lt"/>
          <a:ea typeface="+mn-ea"/>
          <a:cs typeface="Calibri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400" kern="1200">
          <a:solidFill>
            <a:schemeClr val="bg2"/>
          </a:solidFill>
          <a:latin typeface="+mn-lt"/>
          <a:ea typeface="+mn-ea"/>
          <a:cs typeface="Calibri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rgbClr val="00597C"/>
          </a:solidFill>
          <a:latin typeface="+mn-lt"/>
          <a:ea typeface="+mn-ea"/>
          <a:cs typeface="Calibri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rgbClr val="3985A4"/>
          </a:solidFill>
          <a:latin typeface="+mn-lt"/>
          <a:ea typeface="+mn-ea"/>
          <a:cs typeface="Calibri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mdataguide.com/" TargetMode="External"/><Relationship Id="rId3" Type="http://schemas.openxmlformats.org/officeDocument/2006/relationships/hyperlink" Target="https://dataassessment.tam-portal.com/" TargetMode="External"/><Relationship Id="rId7" Type="http://schemas.openxmlformats.org/officeDocument/2006/relationships/hyperlink" Target="https://www.tamdataguide.com/wp-content/uploads/2021/08/V4-Results.mp4" TargetMode="External"/><Relationship Id="rId2" Type="http://schemas.openxmlformats.org/officeDocument/2006/relationships/hyperlink" Target="https://www.tamdataguide.com/data-assistan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amdataguide.com/wp-content/uploads/2021/08/V3-Evaluation.mp4" TargetMode="External"/><Relationship Id="rId5" Type="http://schemas.openxmlformats.org/officeDocument/2006/relationships/hyperlink" Target="https://www.tamdataguide.com/wp-content/uploads/2021/08/V2-Benchmarking.mp4" TargetMode="External"/><Relationship Id="rId4" Type="http://schemas.openxmlformats.org/officeDocument/2006/relationships/hyperlink" Target="https://www.tamdataguide.com/wp-content/uploads/2021/08/V1-Participation.mp4" TargetMode="External"/><Relationship Id="rId9" Type="http://schemas.openxmlformats.org/officeDocument/2006/relationships/hyperlink" Target="http://www.trb.org/Highways1/Blurbs/181816.asp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dataguid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dataassessment.tam-portal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NCHRP Report 956: TAM Data and Information System Assessment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Assessment Kickoff Meeting</a:t>
            </a:r>
          </a:p>
        </p:txBody>
      </p:sp>
      <p:pic>
        <p:nvPicPr>
          <p:cNvPr id="18" name="Picture 17" descr="SpyPondPartnersllc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5" y="6004753"/>
            <a:ext cx="2743200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E8887F3D-6595-4FC0-8289-7DB5D4CB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6344"/>
            <a:ext cx="10363200" cy="914402"/>
          </a:xfrm>
        </p:spPr>
        <p:txBody>
          <a:bodyPr anchor="t">
            <a:normAutofit/>
          </a:bodyPr>
          <a:lstStyle/>
          <a:p>
            <a:r>
              <a:rPr lang="en-US"/>
              <a:t>Next Steps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A60009CB-3012-43E7-8880-D753440E2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6450688"/>
            <a:ext cx="9144000" cy="26161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8" name="Content Placeholder 2">
            <a:extLst>
              <a:ext uri="{FF2B5EF4-FFF2-40B4-BE49-F238E27FC236}">
                <a16:creationId xmlns:a16="http://schemas.microsoft.com/office/drawing/2014/main" id="{DE40A38C-0CA2-4550-9C84-C2B2ECE15B61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813083019"/>
              </p:ext>
            </p:extLst>
          </p:nvPr>
        </p:nvGraphicFramePr>
        <p:xfrm>
          <a:off x="753036" y="2056092"/>
          <a:ext cx="11152095" cy="4222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71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23684" y="2320006"/>
            <a:ext cx="3181295" cy="2746756"/>
          </a:xfrm>
        </p:spPr>
        <p:txBody>
          <a:bodyPr>
            <a:normAutofit/>
          </a:bodyPr>
          <a:lstStyle/>
          <a:p>
            <a:r>
              <a:rPr lang="en-US" dirty="0"/>
              <a:t>NCHRP Report 956: </a:t>
            </a:r>
            <a:r>
              <a:rPr lang="en-US" i="1" dirty="0">
                <a:solidFill>
                  <a:schemeClr val="tx1"/>
                </a:solidFill>
              </a:rPr>
              <a:t>Guidebook for Data and Information Systems for TAM</a:t>
            </a:r>
          </a:p>
          <a:p>
            <a:endParaRPr lang="en-US" dirty="0"/>
          </a:p>
          <a:p>
            <a:r>
              <a:rPr lang="en-US" dirty="0"/>
              <a:t>Supporting Tools:</a:t>
            </a:r>
          </a:p>
          <a:p>
            <a:r>
              <a:rPr lang="en-US" i="1" dirty="0">
                <a:solidFill>
                  <a:schemeClr val="tx1"/>
                </a:solidFill>
              </a:rPr>
              <a:t>AASHTO TAM Data Assistant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Guidebook and Tool Overview</a:t>
            </a:r>
          </a:p>
        </p:txBody>
      </p:sp>
    </p:spTree>
    <p:extLst>
      <p:ext uri="{BB962C8B-B14F-4D97-AF65-F5344CB8AC3E}">
        <p14:creationId xmlns:p14="http://schemas.microsoft.com/office/powerpoint/2010/main" val="408680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99701" y="1481337"/>
            <a:ext cx="6585155" cy="914400"/>
          </a:xfrm>
          <a:prstGeom prst="rect">
            <a:avLst/>
          </a:prstGeom>
          <a:solidFill>
            <a:srgbClr val="E2F0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marL="914400"/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Companion Digital Tool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5888"/>
          </a:xfrm>
          <a:solidFill>
            <a:srgbClr val="70AD47"/>
          </a:solidFill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NCHRP Report 956: Guidebook for Data and Information Systems for TAM</a:t>
            </a: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459328" y="6502306"/>
            <a:ext cx="1732671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6C94A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D446DEC-AD5E-4ED6-99DB-224AE638EE29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914400" y="6502306"/>
            <a:ext cx="9144000" cy="26161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100" i="1" dirty="0"/>
              <a:t>NCHRP 08-115: Guidebook Overview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2599" y="2098189"/>
            <a:ext cx="4011560" cy="3709220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228600" rIns="91440" bIns="22860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This Guidebook provides a structured approach to assess current practices and improve use of data and information for TAM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4" y="1527057"/>
            <a:ext cx="781743" cy="8229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99701" y="2488468"/>
            <a:ext cx="6585155" cy="914400"/>
          </a:xfrm>
          <a:prstGeom prst="rect">
            <a:avLst/>
          </a:prstGeom>
          <a:solidFill>
            <a:srgbClr val="E2F0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marL="914400"/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Detailed Practice Benchmarking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99700" y="3495599"/>
            <a:ext cx="6585155" cy="914400"/>
          </a:xfrm>
          <a:prstGeom prst="rect">
            <a:avLst/>
          </a:prstGeom>
          <a:solidFill>
            <a:srgbClr val="E2F0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marL="914400"/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Improvement Identification and Evaluation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99699" y="4501379"/>
            <a:ext cx="6585155" cy="914400"/>
          </a:xfrm>
          <a:prstGeom prst="rect">
            <a:avLst/>
          </a:prstGeom>
          <a:solidFill>
            <a:srgbClr val="E2F0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marL="914400"/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Executive Communication Summaries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99701" y="5506791"/>
            <a:ext cx="6585155" cy="914400"/>
          </a:xfrm>
          <a:prstGeom prst="rect">
            <a:avLst/>
          </a:prstGeom>
          <a:solidFill>
            <a:srgbClr val="E2F0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marL="914400"/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Implementation Support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96" y="3594585"/>
            <a:ext cx="793799" cy="822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45" y="2534188"/>
            <a:ext cx="818901" cy="822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64" y="4547099"/>
            <a:ext cx="820262" cy="822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32" y="5552511"/>
            <a:ext cx="80792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5888"/>
          </a:xfrm>
          <a:solidFill>
            <a:srgbClr val="70AD47"/>
          </a:solidFill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Guidebook Technical Framework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0459328" y="6502306"/>
            <a:ext cx="1732671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6C94A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D446DEC-AD5E-4ED6-99DB-224AE638EE29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914400" y="6502306"/>
            <a:ext cx="9144000" cy="26161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100" i="1" dirty="0"/>
              <a:t>NCHRP 08-115: Guidebook Overview</a:t>
            </a:r>
          </a:p>
        </p:txBody>
      </p:sp>
      <p:pic>
        <p:nvPicPr>
          <p:cNvPr id="8" name="Picture 7" descr="C:\Users\SPP\Documents\SPP\NCHRP\08-115\Project\Task 11\Data Life-Cy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" y="1763395"/>
            <a:ext cx="5282882" cy="4369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453742" y="1369758"/>
            <a:ext cx="6665686" cy="535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rgbClr val="70AD47"/>
                </a:solidFill>
              </a:rPr>
              <a:t>Specify and Standardize Data</a:t>
            </a:r>
            <a:r>
              <a:rPr lang="en-US" sz="2200" dirty="0">
                <a:solidFill>
                  <a:srgbClr val="70AD47"/>
                </a:solidFill>
              </a:rPr>
              <a:t> </a:t>
            </a:r>
            <a:r>
              <a:rPr lang="en-US" sz="2200" dirty="0"/>
              <a:t>– Establish asset, treatment, and work data standards; prioritization factors; metadata standards; and governance programs.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70AD47"/>
                </a:solidFill>
              </a:rPr>
              <a:t>Collect Data</a:t>
            </a:r>
            <a:r>
              <a:rPr lang="en-US" sz="2200" dirty="0">
                <a:solidFill>
                  <a:srgbClr val="70AD47"/>
                </a:solidFill>
              </a:rPr>
              <a:t> </a:t>
            </a:r>
            <a:r>
              <a:rPr lang="en-US" sz="2200" dirty="0"/>
              <a:t>– Address coverage, automation, and collection of data for incorporation into the TAM program.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70AD47"/>
                </a:solidFill>
              </a:rPr>
              <a:t>Store, Integrate, and Access Data</a:t>
            </a:r>
            <a:r>
              <a:rPr lang="en-US" sz="2200" dirty="0">
                <a:solidFill>
                  <a:srgbClr val="70AD47"/>
                </a:solidFill>
              </a:rPr>
              <a:t> </a:t>
            </a:r>
            <a:r>
              <a:rPr lang="en-US" sz="2200" dirty="0"/>
              <a:t>– Structure, integrate, and provide access to data to support TAM operations, management and reporting needs.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70AD47"/>
                </a:solidFill>
              </a:rPr>
              <a:t>Analyze Data</a:t>
            </a:r>
            <a:r>
              <a:rPr lang="en-US" sz="2200" dirty="0">
                <a:solidFill>
                  <a:srgbClr val="70AD47"/>
                </a:solidFill>
              </a:rPr>
              <a:t> </a:t>
            </a:r>
            <a:r>
              <a:rPr lang="en-US" sz="2200" dirty="0"/>
              <a:t>– Establish decision-support tools, techniques, and practices to develop actionable information and insights.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70AD47"/>
                </a:solidFill>
              </a:rPr>
              <a:t>Act Informed by Data</a:t>
            </a:r>
            <a:r>
              <a:rPr lang="en-US" sz="2200" dirty="0">
                <a:solidFill>
                  <a:srgbClr val="70AD47"/>
                </a:solidFill>
              </a:rPr>
              <a:t> </a:t>
            </a:r>
            <a:r>
              <a:rPr lang="en-US" sz="2200" dirty="0"/>
              <a:t>– Apply data and information systems, processes, tools, and techniques to TAM decision-making.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6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SPP\Documents\SPP\NCHRP\08-115\Project\Task 11\Data Life-Cy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" y="1763395"/>
            <a:ext cx="5282882" cy="4369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5888"/>
          </a:xfrm>
          <a:solidFill>
            <a:srgbClr val="70AD47"/>
          </a:solidFill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Specify and Standardize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0459328" y="6502306"/>
            <a:ext cx="1732671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6C94A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D446DEC-AD5E-4ED6-99DB-224AE638EE29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53742" y="1397052"/>
            <a:ext cx="6665686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Inventory, Condition, and Performance Data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Standardized how these critical data are captured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Location referencing / design standards support integration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Treatment and Work Data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 modeling by better understanding costs, work history, performance of different treatments,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Allow for work to readily associated with asset inventory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Resource Allocation and Prioritization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Standardize factors / parameters to support decisions, alignment with agency objectives, and transparency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Metadata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Document data elements, datasets calculations and ensure data are well understood and useful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Governance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Formal policy, procedures, processes for data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15069" y="1806053"/>
            <a:ext cx="1928884" cy="10417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4B3470-7746-4954-BBEA-1448ECA5E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4882896"/>
            <a:ext cx="338328" cy="3383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D0F2C5C-71ED-412B-BE4B-102E438E0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5954463"/>
            <a:ext cx="338328" cy="3383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379AC3-9B0E-4D64-9113-CF381CB905A1}"/>
              </a:ext>
            </a:extLst>
          </p:cNvPr>
          <p:cNvGrpSpPr/>
          <p:nvPr/>
        </p:nvGrpSpPr>
        <p:grpSpPr>
          <a:xfrm>
            <a:off x="1158400" y="6331950"/>
            <a:ext cx="3017520" cy="481730"/>
            <a:chOff x="841249" y="6331950"/>
            <a:chExt cx="3017520" cy="481730"/>
          </a:xfrm>
        </p:grpSpPr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9F376E53-CDDE-41F1-9638-9003A0A3CF9E}"/>
                </a:ext>
              </a:extLst>
            </p:cNvPr>
            <p:cNvSpPr/>
            <p:nvPr/>
          </p:nvSpPr>
          <p:spPr>
            <a:xfrm>
              <a:off x="841249" y="6331950"/>
              <a:ext cx="3017520" cy="481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28600" tIns="228600" rIns="228600" bIns="228600" rtlCol="0" anchor="ctr">
              <a:no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/>
                  <a:cs typeface="Arial"/>
                </a:rPr>
                <a:t>       :   Targeted for assessment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E8DBCDF-D5FD-4C15-A972-575764E54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0493" y="6403651"/>
              <a:ext cx="338328" cy="338328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9EDF054D-4A25-4F74-9E0F-69B4DEA0E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3834845"/>
            <a:ext cx="338328" cy="33832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113B049-78E2-4303-9BA1-A2E507B4AA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1373130"/>
            <a:ext cx="338328" cy="33832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2D0461-8D88-47E8-B7AA-8936396F9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2460792"/>
            <a:ext cx="338328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85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5888"/>
          </a:xfrm>
          <a:solidFill>
            <a:srgbClr val="70AD47"/>
          </a:solidFill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0459328" y="6502306"/>
            <a:ext cx="1732671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6C94A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D446DEC-AD5E-4ED6-99DB-224AE638EE29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 descr="C:\Users\SPP\Documents\SPP\NCHRP\08-115\Project\Task 11\Data Life-Cy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" y="1763395"/>
            <a:ext cx="5282882" cy="43693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3717480" y="3125338"/>
            <a:ext cx="1487606" cy="98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3742" y="1397052"/>
            <a:ext cx="6665686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Inventory, Condition, and Performance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Plan data collection activities to ensure that the right data are gathered – with sufficient quality – to support decisions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Project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Track information about capital projects from planning through construction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Maintain asset specific work histories to better understand asset performance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Maintenance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Capture standard maintenance work order / accomplishment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insight into asset performance and lifecycle planning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Priority Criteria and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Capture asset user and decision-maker values to enhance technical factors in decision-making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C3A90F-FA5A-4CB4-B43E-6A26A979F41C}"/>
              </a:ext>
            </a:extLst>
          </p:cNvPr>
          <p:cNvGrpSpPr/>
          <p:nvPr/>
        </p:nvGrpSpPr>
        <p:grpSpPr>
          <a:xfrm>
            <a:off x="1158400" y="6331950"/>
            <a:ext cx="3017520" cy="481730"/>
            <a:chOff x="841249" y="6331950"/>
            <a:chExt cx="3017520" cy="481730"/>
          </a:xfrm>
        </p:grpSpPr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2BF57F5C-F6F3-4E64-93CF-989821A7FD02}"/>
                </a:ext>
              </a:extLst>
            </p:cNvPr>
            <p:cNvSpPr/>
            <p:nvPr/>
          </p:nvSpPr>
          <p:spPr>
            <a:xfrm>
              <a:off x="841249" y="6331950"/>
              <a:ext cx="3017520" cy="481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28600" tIns="228600" rIns="228600" bIns="228600" rtlCol="0" anchor="ctr">
              <a:no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/>
                  <a:cs typeface="Arial"/>
                </a:rPr>
                <a:t>       :   Targeted for assessment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FF12388-4054-4893-A20F-4BAAC19B9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0493" y="6403651"/>
              <a:ext cx="338328" cy="338328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61B42295-DF3C-48FD-A60E-D5AF2C0BE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2450592"/>
            <a:ext cx="338328" cy="33832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69DB711-9C60-4A81-B0F7-5354D44B7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5497263"/>
            <a:ext cx="338328" cy="3383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B693FB1-1C8B-4AB7-BB71-92EBAE95B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1373130"/>
            <a:ext cx="338328" cy="33832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B27FB00-0449-4976-BAE5-6482695C2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4892" y="4103292"/>
            <a:ext cx="338328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5888"/>
          </a:xfrm>
          <a:solidFill>
            <a:srgbClr val="70AD47"/>
          </a:solidFill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Store, Integrate, Access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0459328" y="6502306"/>
            <a:ext cx="1732671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6C94A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D446DEC-AD5E-4ED6-99DB-224AE638EE29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 descr="C:\Users\SPP\Documents\SPP\NCHRP\08-115\Project\Task 11\Data Life-Cy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" y="1763395"/>
            <a:ext cx="5282882" cy="43693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3038871" y="4876801"/>
            <a:ext cx="1487606" cy="98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3742" y="1397052"/>
            <a:ext cx="6665686" cy="4462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Databases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how data should be made available – from paper-based data to fully integrated databases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Asset Lifecycle Data Integration Workflows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how data should be integrated between planning, design, delivery, and operations and maintenance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Other Data Integration Workflows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should non-asset information (e.g. financial, traffic, environmental data) by integrated to support TAM decisions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Data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Examine field data access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public data sharing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Evaluate access security requirements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FF85A-335B-4BFF-8819-4D8BA018AD8A}"/>
              </a:ext>
            </a:extLst>
          </p:cNvPr>
          <p:cNvGrpSpPr/>
          <p:nvPr/>
        </p:nvGrpSpPr>
        <p:grpSpPr>
          <a:xfrm>
            <a:off x="1158400" y="6331950"/>
            <a:ext cx="3017520" cy="481730"/>
            <a:chOff x="841249" y="6331950"/>
            <a:chExt cx="3017520" cy="481730"/>
          </a:xfrm>
        </p:grpSpPr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331C8295-7F9A-4507-A04D-7699104BF2A4}"/>
                </a:ext>
              </a:extLst>
            </p:cNvPr>
            <p:cNvSpPr/>
            <p:nvPr/>
          </p:nvSpPr>
          <p:spPr>
            <a:xfrm>
              <a:off x="841249" y="6331950"/>
              <a:ext cx="3017520" cy="481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28600" tIns="228600" rIns="228600" bIns="228600" rtlCol="0" anchor="ctr">
              <a:no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/>
                  <a:cs typeface="Arial"/>
                </a:rPr>
                <a:t>       :   Targeted for assessment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4E6F00D-7D8A-4799-92B5-2EBB453EB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0493" y="6403651"/>
              <a:ext cx="338328" cy="338328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749B05C4-3CC0-45BE-A771-25C138DDC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1391607"/>
            <a:ext cx="338328" cy="33832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F833EA9-6E3D-4289-B888-4A9025E90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3519111"/>
            <a:ext cx="338328" cy="33832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7C73D25-3A7E-48B7-986D-B992DDD6F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4579019"/>
            <a:ext cx="338328" cy="33832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6A7A0DB-C2FA-4763-B450-FB4800121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2451515"/>
            <a:ext cx="338328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5888"/>
          </a:xfrm>
          <a:solidFill>
            <a:srgbClr val="70AD47"/>
          </a:solidFill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Analyze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0459328" y="6502306"/>
            <a:ext cx="1732671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6C94A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D446DEC-AD5E-4ED6-99DB-224AE638EE29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 descr="C:\Users\SPP\Documents\SPP\NCHRP\08-115\Project\Task 11\Data Life-Cy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" y="1763395"/>
            <a:ext cx="5282882" cy="43693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827916" y="4876801"/>
            <a:ext cx="1487606" cy="98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3742" y="1397052"/>
            <a:ext cx="666568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Data Exploration, Reporting, and Visualization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Evaluate how data is transformed into actionable information – considering data processing, analysis, and reporting environments, tools, procedures, and training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detail required in asset performance models and investment prioritization and optimization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Support lifecycle planning, project prioritization and network-level resource allocation</a:t>
            </a:r>
            <a:endParaRPr lang="en-US" sz="2000" b="1" dirty="0">
              <a:solidFill>
                <a:srgbClr val="70AD47"/>
              </a:solidFill>
            </a:endParaRPr>
          </a:p>
          <a:p>
            <a:pPr>
              <a:spcBef>
                <a:spcPts val="1200"/>
              </a:spcBef>
            </a:pPr>
            <a:endParaRPr lang="en-US" sz="2000" b="1" dirty="0">
              <a:solidFill>
                <a:srgbClr val="70AD47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7C903E-7E4D-42EC-A5EF-4653656C3E95}"/>
              </a:ext>
            </a:extLst>
          </p:cNvPr>
          <p:cNvGrpSpPr/>
          <p:nvPr/>
        </p:nvGrpSpPr>
        <p:grpSpPr>
          <a:xfrm>
            <a:off x="1158400" y="6331950"/>
            <a:ext cx="3017520" cy="481730"/>
            <a:chOff x="841249" y="6331950"/>
            <a:chExt cx="3017520" cy="481730"/>
          </a:xfrm>
        </p:grpSpPr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45CE7A60-387C-4C0C-BA4D-3734BD35DC74}"/>
                </a:ext>
              </a:extLst>
            </p:cNvPr>
            <p:cNvSpPr/>
            <p:nvPr/>
          </p:nvSpPr>
          <p:spPr>
            <a:xfrm>
              <a:off x="841249" y="6331950"/>
              <a:ext cx="3017520" cy="481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28600" tIns="228600" rIns="228600" bIns="228600" rtlCol="0" anchor="ctr">
              <a:no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/>
                  <a:cs typeface="Arial"/>
                </a:rPr>
                <a:t>       :   Targeted for assessment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EC468BA-A9C5-4CEF-9768-0D8FECABC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0493" y="6403651"/>
              <a:ext cx="338328" cy="338328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4819831D-641A-4618-9770-4CF39D661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1388559"/>
            <a:ext cx="338328" cy="33832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9A2EA0A-5EE2-4A78-A5FB-32F3E4A5A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2760159"/>
            <a:ext cx="338328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0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5888"/>
          </a:xfrm>
          <a:solidFill>
            <a:srgbClr val="70AD47"/>
          </a:solidFill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0459328" y="6502306"/>
            <a:ext cx="1732671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6C94A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D446DEC-AD5E-4ED6-99DB-224AE638EE29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 descr="C:\Users\SPP\Documents\SPP\NCHRP\08-115\Project\Task 11\Data Life-Cy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" y="1763395"/>
            <a:ext cx="5282882" cy="43693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150095" y="3125338"/>
            <a:ext cx="1487606" cy="98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3742" y="1397052"/>
            <a:ext cx="6665686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Resource Allocation and Prioritization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needs to support resource allocation and project prioritization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Project Planning, Scoping, and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Evaluate how asset inventory, condition, work history, and treatment recommendations can be used to support efficient project development, project design, and maintenance and operational needs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70AD47"/>
                </a:solidFill>
              </a:rPr>
              <a:t>Maintenance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Examine routine, preventive, and reactive maintenance program decisions and needs</a:t>
            </a:r>
            <a:endParaRPr lang="en-US" sz="2000" b="1" dirty="0">
              <a:solidFill>
                <a:srgbClr val="70AD47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BBEA26-C11A-4BCB-809D-907C5D8ED016}"/>
              </a:ext>
            </a:extLst>
          </p:cNvPr>
          <p:cNvGrpSpPr/>
          <p:nvPr/>
        </p:nvGrpSpPr>
        <p:grpSpPr>
          <a:xfrm>
            <a:off x="1158400" y="6331950"/>
            <a:ext cx="3017520" cy="481730"/>
            <a:chOff x="841249" y="6331950"/>
            <a:chExt cx="3017520" cy="481730"/>
          </a:xfrm>
        </p:grpSpPr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A6F70D77-7090-495E-AE74-F36441743108}"/>
                </a:ext>
              </a:extLst>
            </p:cNvPr>
            <p:cNvSpPr/>
            <p:nvPr/>
          </p:nvSpPr>
          <p:spPr>
            <a:xfrm>
              <a:off x="841249" y="6331950"/>
              <a:ext cx="3017520" cy="481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28600" tIns="228600" rIns="228600" bIns="228600" rtlCol="0" anchor="ctr">
              <a:no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/>
                  <a:cs typeface="Arial"/>
                </a:rPr>
                <a:t>       :   Targeted for assessment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FA54EA7-AF39-4B63-8C66-448AE3FA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0493" y="6403651"/>
              <a:ext cx="338328" cy="338328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BBC8E0-013F-4EAC-8D8B-F39C4A9D22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1388559"/>
            <a:ext cx="338328" cy="33832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DB7A86F-43B4-4DEC-BC0F-088266A81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2448896"/>
            <a:ext cx="338328" cy="33832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4757D83-5C50-42EC-81F3-75AFDECEA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444" y="4121669"/>
            <a:ext cx="338328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99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:\Users\SPP\Documents\SPP\NCHRP\08-115\Project\Task 11\Framework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7846" r="6629" b="36511"/>
          <a:stretch/>
        </p:blipFill>
        <p:spPr bwMode="auto">
          <a:xfrm>
            <a:off x="703570" y="1253706"/>
            <a:ext cx="11336897" cy="5558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5888"/>
          </a:xfrm>
          <a:solidFill>
            <a:srgbClr val="70AD47"/>
          </a:solidFill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Detailed Framework Areas, Sections, and Elements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DAFD95-E2C9-4843-9DCA-CDBA95A33FCE}"/>
              </a:ext>
            </a:extLst>
          </p:cNvPr>
          <p:cNvGrpSpPr/>
          <p:nvPr/>
        </p:nvGrpSpPr>
        <p:grpSpPr>
          <a:xfrm rot="16200000">
            <a:off x="-1169280" y="3792326"/>
            <a:ext cx="3017520" cy="481730"/>
            <a:chOff x="841249" y="6331950"/>
            <a:chExt cx="3017520" cy="481730"/>
          </a:xfrm>
        </p:grpSpPr>
        <p:sp>
          <p:nvSpPr>
            <p:cNvPr id="44" name="Rounded Rectangle 8">
              <a:extLst>
                <a:ext uri="{FF2B5EF4-FFF2-40B4-BE49-F238E27FC236}">
                  <a16:creationId xmlns:a16="http://schemas.microsoft.com/office/drawing/2014/main" id="{40443928-9D5F-48B8-924B-55DF151870C6}"/>
                </a:ext>
              </a:extLst>
            </p:cNvPr>
            <p:cNvSpPr/>
            <p:nvPr/>
          </p:nvSpPr>
          <p:spPr>
            <a:xfrm>
              <a:off x="841249" y="6331950"/>
              <a:ext cx="3017520" cy="4817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28600" tIns="228600" rIns="228600" bIns="228600" rtlCol="0" anchor="ctr">
              <a:no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/>
                  <a:cs typeface="Arial"/>
                </a:rPr>
                <a:t>       :   Targeted for assessment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85DABA45-10C7-4033-8CCF-61AA7B2E6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0493" y="6403651"/>
              <a:ext cx="338328" cy="338328"/>
            </a:xfrm>
            <a:prstGeom prst="rect">
              <a:avLst/>
            </a:prstGeom>
          </p:spPr>
        </p:pic>
      </p:grpSp>
      <p:pic>
        <p:nvPicPr>
          <p:cNvPr id="49" name="Graphic 48">
            <a:extLst>
              <a:ext uri="{FF2B5EF4-FFF2-40B4-BE49-F238E27FC236}">
                <a16:creationId xmlns:a16="http://schemas.microsoft.com/office/drawing/2014/main" id="{3F618B34-D807-451F-AB5D-4F788EC662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3261700"/>
            <a:ext cx="338328" cy="338328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ED5AB42B-5209-4C8B-8C4B-81BAFB255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2243219"/>
            <a:ext cx="338328" cy="338328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078978C-1160-4F27-8879-18E97419E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2583055"/>
            <a:ext cx="338328" cy="338328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ABFAF932-EA53-4757-BE76-F5F2FA5C7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1927062"/>
            <a:ext cx="338328" cy="338328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5767F5A9-87E8-4CAA-A866-BE8029D25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1611274"/>
            <a:ext cx="338328" cy="338328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DE6B2C7B-19C0-4259-9223-1C2953AFA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2929094"/>
            <a:ext cx="338328" cy="338328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CDFE6639-F861-4DE5-B7C0-0F34CC033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3555203"/>
            <a:ext cx="338328" cy="338328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F115A07-2093-401C-BE58-870BAE0EB2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9" y="4146565"/>
            <a:ext cx="338328" cy="338328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0F6677DB-74FE-46A5-A5A7-4C57EA016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3830777"/>
            <a:ext cx="338328" cy="338328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D6EF1401-F226-4C69-B705-A5B9D5D82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4828499"/>
            <a:ext cx="338328" cy="338328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834AAF2F-C301-4D06-946A-1D8C892FE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4512711"/>
            <a:ext cx="338328" cy="338328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271C059-474C-4A9B-A7A0-9F7C73A20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5458663"/>
            <a:ext cx="338328" cy="33832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7FB42CA5-3F00-4F5E-977E-170130F48F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5142875"/>
            <a:ext cx="338328" cy="338328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A0A08C97-F0A4-4FD4-A65C-8A99C2B492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6393631"/>
            <a:ext cx="338328" cy="338328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1266640A-2477-487A-B4E8-D200C9ABEA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38008" y="6077843"/>
            <a:ext cx="338328" cy="338328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9BFD7F52-D35A-4DBD-9DE2-1171F6933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61890" y="3189980"/>
            <a:ext cx="338328" cy="338328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F1766E8E-ED72-46B6-97C7-530D4C067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61890" y="2243219"/>
            <a:ext cx="338328" cy="338328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E1E59CC6-762D-49A6-913F-191E05EFB3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61890" y="2583055"/>
            <a:ext cx="338328" cy="338328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622F92DA-838C-430E-9036-FBFE4AE4DB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61890" y="1927062"/>
            <a:ext cx="338328" cy="338328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84347DF8-A102-4434-83DA-8334DE5B5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61890" y="1611274"/>
            <a:ext cx="338328" cy="338328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E802BAA3-2956-4B44-82BA-5D1A08CAF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61890" y="2884269"/>
            <a:ext cx="338328" cy="338328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78C112BD-8854-480D-B4EF-3B0C0B859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61890" y="3555203"/>
            <a:ext cx="338328" cy="338328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A87476E8-CA85-4790-8ED9-F8FD614ED2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61891" y="4182425"/>
            <a:ext cx="338328" cy="338328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BC992166-BB1B-4052-90BF-A3B725C46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61890" y="3866637"/>
            <a:ext cx="338328" cy="338328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D514D88E-9E61-443C-9528-BB7F8462D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61890" y="4792639"/>
            <a:ext cx="338328" cy="338328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DE752AD3-B244-40FD-96A8-2BCB502E0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61890" y="4512711"/>
            <a:ext cx="338328" cy="338328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ECF30C75-CE87-451A-AEB9-736969EDC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361890" y="5142875"/>
            <a:ext cx="338328" cy="338328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A4E79140-04AA-43A0-9398-003FEC3432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3261349"/>
            <a:ext cx="338328" cy="338328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372BCC8B-DA12-43C0-A19C-81DCE9B7D6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2269763"/>
            <a:ext cx="338328" cy="338328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67397B3F-76C7-466D-AC47-F4F6ACDEC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2609599"/>
            <a:ext cx="338328" cy="338328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F3F6F443-F25C-49BE-92B4-AF3D2E81A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1953606"/>
            <a:ext cx="338328" cy="338328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1B6B84A5-2E51-4472-8112-5F9FCE7BD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1637818"/>
            <a:ext cx="338328" cy="338328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62F3BE82-B049-4652-A921-0A96DA7BC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2946673"/>
            <a:ext cx="338328" cy="338328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F5BAF056-DB58-4002-87B5-186929146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3572782"/>
            <a:ext cx="338328" cy="338328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3B279C40-99C0-40E2-B0A1-98B40031E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3902146"/>
            <a:ext cx="338328" cy="338328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C570DBEB-AAF6-42A7-A970-41DB9482F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4855043"/>
            <a:ext cx="338328" cy="338328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AEA98556-00BE-4DFC-822A-3BA79DE2E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4539255"/>
            <a:ext cx="338328" cy="338328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0AC55FA5-F1BA-466D-A7FD-1EB2B91BC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5485207"/>
            <a:ext cx="338328" cy="338328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1CEDA3A4-748D-41EE-967A-2F3B3DF61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5169419"/>
            <a:ext cx="338328" cy="338328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B64CB876-B5A1-4C33-B910-C99A9C94D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5785406"/>
            <a:ext cx="338328" cy="338328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1D051C1D-49B3-47EC-9828-C67599C0B4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185771" y="6068527"/>
            <a:ext cx="338328" cy="338328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5D761EAC-3351-4796-9B89-522B62EB1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985470" y="2243219"/>
            <a:ext cx="338328" cy="338328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88A91D0D-6B4E-4D7A-B9FE-E5275210C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985470" y="2583055"/>
            <a:ext cx="338328" cy="338328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C770169D-06A4-4425-AD56-D122005D7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985470" y="1927062"/>
            <a:ext cx="338328" cy="338328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D990BD67-78A6-4E1E-B137-2050468F31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985470" y="1611274"/>
            <a:ext cx="338328" cy="338328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E3115ED0-0FE4-4E05-AF8D-D9EBE8DA7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985470" y="2929094"/>
            <a:ext cx="338328" cy="338328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3CE63D90-6FA6-4E0A-B1AC-A3D4B8447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985471" y="4146565"/>
            <a:ext cx="338328" cy="338328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3E8DC6D3-31FF-40B0-885D-B98949EFB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985470" y="4828499"/>
            <a:ext cx="338328" cy="338328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7309561E-34B9-4E1E-BA66-F4EF7E78D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985470" y="4512711"/>
            <a:ext cx="338328" cy="338328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ACCC78DB-E51C-43FD-8E4D-73E9F1B72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985470" y="5458663"/>
            <a:ext cx="338328" cy="338328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C8932CCB-38C8-4081-9E12-FD08F712AA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985470" y="5142875"/>
            <a:ext cx="338328" cy="338328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DAB48796-46CC-4BFB-B6C0-DC6B735038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985470" y="5773041"/>
            <a:ext cx="338328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Kickoff Meeting 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914399" y="2058988"/>
            <a:ext cx="10478194" cy="4222750"/>
          </a:xfrm>
        </p:spPr>
        <p:txBody>
          <a:bodyPr>
            <a:normAutofit fontScale="92500" lnSpcReduction="10000"/>
          </a:bodyPr>
          <a:lstStyle/>
          <a:p>
            <a:pPr marL="457200">
              <a:spcBef>
                <a:spcPts val="1800"/>
              </a:spcBef>
            </a:pPr>
            <a:r>
              <a:rPr lang="en-US" dirty="0"/>
              <a:t>Assessment Introduction: </a:t>
            </a:r>
          </a:p>
          <a:p>
            <a:pPr marL="9144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Assessment Context, Objectives, and Team</a:t>
            </a:r>
          </a:p>
          <a:p>
            <a:pPr marL="9144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Subject Matter Expert Overview</a:t>
            </a:r>
          </a:p>
          <a:p>
            <a:pPr marL="9144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Targeted Assessment Elements</a:t>
            </a:r>
          </a:p>
          <a:p>
            <a:pPr marL="9144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Assessment Approach and Next Steps</a:t>
            </a:r>
          </a:p>
          <a:p>
            <a:pPr marL="457200">
              <a:spcBef>
                <a:spcPts val="1800"/>
              </a:spcBef>
            </a:pPr>
            <a:r>
              <a:rPr lang="en-US" dirty="0"/>
              <a:t>Guidebook and Tool Overview and Resources</a:t>
            </a:r>
          </a:p>
          <a:p>
            <a:pPr marL="9144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Framework Overview</a:t>
            </a:r>
          </a:p>
          <a:p>
            <a:pPr marL="9144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Links to Resources (TAM Data Guide &amp; Assistant, User Guide &amp; Videos)</a:t>
            </a:r>
          </a:p>
          <a:p>
            <a:pPr marL="9144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TAM Data Guide Overview Slides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0EF88B-D445-40AB-BF3A-814AE1E4A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Helpful Links</a:t>
            </a:r>
          </a:p>
          <a:p>
            <a:endParaRPr lang="en-US" dirty="0"/>
          </a:p>
          <a:p>
            <a:r>
              <a:rPr lang="en-US" dirty="0"/>
              <a:t>Supplemental Material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FCAAF-233D-4F7C-B04B-0F837EC53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2162377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C4E5-CE84-4D2C-867D-0E587A11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6C598-3BF9-4BA4-8C7F-23266D4125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27030-E3E5-4A96-95B4-55346B2B34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400" y="1482570"/>
            <a:ext cx="10363200" cy="4799167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n-US" sz="2800" dirty="0">
                <a:solidFill>
                  <a:srgbClr val="3985A4"/>
                </a:solidFill>
              </a:rPr>
              <a:t>AASHTO TAM Data Assistant and User Guide</a:t>
            </a:r>
            <a:endParaRPr lang="en-US" sz="2200" dirty="0">
              <a:solidFill>
                <a:srgbClr val="3985A4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/>
            <a:r>
              <a:rPr lang="en-US" sz="2200" dirty="0">
                <a:hlinkClick r:id="rId3"/>
              </a:rPr>
              <a:t>AASHTO TAM Data Assistant</a:t>
            </a:r>
            <a:endParaRPr lang="en-US" sz="2200" dirty="0"/>
          </a:p>
          <a:p>
            <a:pPr lvl="2"/>
            <a:r>
              <a:rPr lang="en-US" sz="2200" dirty="0">
                <a:hlinkClick r:id="rId2"/>
              </a:rPr>
              <a:t>AASHTO TAM Data Assistant Quick Reference Guide</a:t>
            </a:r>
            <a:endParaRPr lang="en-US" sz="22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TAM Data Assistant Tutorial Videos </a:t>
            </a:r>
          </a:p>
          <a:p>
            <a:pPr lvl="2"/>
            <a:r>
              <a:rPr lang="en-US" sz="2400" dirty="0">
                <a:hlinkClick r:id="rId4"/>
              </a:rPr>
              <a:t>New User Registration and Group Assessment Participation</a:t>
            </a:r>
            <a:endParaRPr lang="en-US" sz="2400" dirty="0"/>
          </a:p>
          <a:p>
            <a:pPr lvl="2"/>
            <a:r>
              <a:rPr lang="en-US" sz="2400" dirty="0">
                <a:hlinkClick r:id="rId5"/>
              </a:rPr>
              <a:t>Benchmarking Levels and Selecting Improvements</a:t>
            </a:r>
            <a:endParaRPr lang="en-US" sz="2400" dirty="0"/>
          </a:p>
          <a:p>
            <a:pPr lvl="2"/>
            <a:r>
              <a:rPr lang="en-US" sz="2400" dirty="0">
                <a:hlinkClick r:id="rId6"/>
              </a:rPr>
              <a:t>Evaluating Selected Improvements</a:t>
            </a:r>
            <a:endParaRPr lang="en-US" sz="2400" dirty="0"/>
          </a:p>
          <a:p>
            <a:pPr lvl="2"/>
            <a:r>
              <a:rPr lang="en-US" sz="2400" dirty="0">
                <a:hlinkClick r:id="rId7"/>
              </a:rPr>
              <a:t>Reviewing your Group Assessment Results</a:t>
            </a:r>
            <a:endParaRPr lang="en-US" sz="2400" dirty="0"/>
          </a:p>
          <a:p>
            <a:pPr marL="457200" lvl="2" indent="0">
              <a:buNone/>
            </a:pPr>
            <a:endParaRPr lang="en-US" sz="2400" dirty="0"/>
          </a:p>
          <a:p>
            <a:pPr marL="0" lvl="1" indent="0">
              <a:buNone/>
            </a:pPr>
            <a:r>
              <a:rPr lang="en-US" sz="2800" dirty="0">
                <a:solidFill>
                  <a:srgbClr val="3985A4"/>
                </a:solidFill>
              </a:rPr>
              <a:t>Detailed Framework and Guidance</a:t>
            </a:r>
          </a:p>
          <a:p>
            <a:pPr lvl="2"/>
            <a:r>
              <a:rPr lang="en-US" sz="2400" dirty="0">
                <a:solidFill>
                  <a:schemeClr val="tx2"/>
                </a:solidFill>
                <a:hlinkClick r:id="rId8"/>
              </a:rPr>
              <a:t>AASHTO TAM Data Guide</a:t>
            </a:r>
            <a:r>
              <a:rPr lang="en-US" sz="2400" dirty="0">
                <a:solidFill>
                  <a:schemeClr val="tx2"/>
                </a:solidFill>
              </a:rPr>
              <a:t> (web-based version)</a:t>
            </a:r>
          </a:p>
          <a:p>
            <a:pPr lvl="2">
              <a:lnSpc>
                <a:spcPct val="110000"/>
              </a:lnSpc>
            </a:pPr>
            <a:r>
              <a:rPr lang="en-US" sz="2400" dirty="0">
                <a:hlinkClick r:id="rId9"/>
              </a:rPr>
              <a:t>NCHRP Research Report 956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</a:rPr>
              <a:t>(print version)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24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3D91A2EF-3A09-49F7-9E5F-6D54FEEFA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6450688"/>
            <a:ext cx="9144000" cy="261610"/>
          </a:xfrm>
        </p:spPr>
        <p:txBody>
          <a:bodyPr/>
          <a:lstStyle/>
          <a:p>
            <a:r>
              <a:rPr lang="en-US" dirty="0"/>
              <a:t>TAM Data Assistant Quick Reference Guide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8EECEA-5FCF-4682-A8A7-590A06AC4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"/>
          <a:stretch/>
        </p:blipFill>
        <p:spPr bwMode="auto">
          <a:xfrm>
            <a:off x="32790" y="0"/>
            <a:ext cx="10907219" cy="687225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258F09D8-F807-457D-B4AE-8D6CD32B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73" y="5263487"/>
            <a:ext cx="2784958" cy="82796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 algn="ctr"/>
            <a:r>
              <a:rPr lang="en-US" dirty="0"/>
              <a:t>Log In Page</a:t>
            </a:r>
          </a:p>
        </p:txBody>
      </p:sp>
    </p:spTree>
    <p:extLst>
      <p:ext uri="{BB962C8B-B14F-4D97-AF65-F5344CB8AC3E}">
        <p14:creationId xmlns:p14="http://schemas.microsoft.com/office/powerpoint/2010/main" val="2815987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AAA403-8A18-45F2-BDF3-B8E055218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6" b="22960"/>
          <a:stretch/>
        </p:blipFill>
        <p:spPr>
          <a:xfrm>
            <a:off x="0" y="-1"/>
            <a:ext cx="11521272" cy="6858001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58F09D8-F807-457D-B4AE-8D6CD32B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02" y="5850341"/>
            <a:ext cx="2784958" cy="827965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 algn="ctr"/>
            <a:r>
              <a:rPr lang="en-US" dirty="0"/>
              <a:t>Home Page</a:t>
            </a:r>
          </a:p>
        </p:txBody>
      </p:sp>
    </p:spTree>
    <p:extLst>
      <p:ext uri="{BB962C8B-B14F-4D97-AF65-F5344CB8AC3E}">
        <p14:creationId xmlns:p14="http://schemas.microsoft.com/office/powerpoint/2010/main" val="1422297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31FF0-6C0B-41E0-A3EA-8C84B2ED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6344"/>
            <a:ext cx="3169328" cy="2827272"/>
          </a:xfrm>
        </p:spPr>
        <p:txBody>
          <a:bodyPr/>
          <a:lstStyle/>
          <a:p>
            <a:r>
              <a:rPr lang="en-US" dirty="0"/>
              <a:t>Benchmarking and Improvement Selection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BAB61-41E4-41BE-B3DE-288A38CAA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6450688"/>
            <a:ext cx="9144000" cy="261610"/>
          </a:xfrm>
        </p:spPr>
        <p:txBody>
          <a:bodyPr/>
          <a:lstStyle/>
          <a:p>
            <a:r>
              <a:rPr lang="en-US" dirty="0"/>
              <a:t>TAM Data Assistant Quick Reference Guide</a:t>
            </a:r>
          </a:p>
        </p:txBody>
      </p:sp>
      <p:pic>
        <p:nvPicPr>
          <p:cNvPr id="5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A8226BD-F2CB-40B3-B832-D851CDA2E1A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80879" y="0"/>
            <a:ext cx="6897948" cy="6853034"/>
          </a:xfrm>
          <a:noFill/>
        </p:spPr>
      </p:pic>
    </p:spTree>
    <p:extLst>
      <p:ext uri="{BB962C8B-B14F-4D97-AF65-F5344CB8AC3E}">
        <p14:creationId xmlns:p14="http://schemas.microsoft.com/office/powerpoint/2010/main" val="3125223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52237-6B27-4930-ADF9-1690766092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6450688"/>
            <a:ext cx="9144000" cy="261610"/>
          </a:xfrm>
        </p:spPr>
        <p:txBody>
          <a:bodyPr/>
          <a:lstStyle/>
          <a:p>
            <a:r>
              <a:rPr lang="en-US" dirty="0"/>
              <a:t>TAM Data Assistant Quick Reference Guide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C8DF64-4DB3-41B7-A356-776C6044A0B4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35" y="0"/>
            <a:ext cx="7195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66344"/>
            <a:ext cx="2943835" cy="914402"/>
          </a:xfrm>
        </p:spPr>
        <p:txBody>
          <a:bodyPr/>
          <a:lstStyle/>
          <a:p>
            <a:r>
              <a:rPr lang="en-US" dirty="0"/>
              <a:t>Improvement Evaluation Page</a:t>
            </a:r>
          </a:p>
        </p:txBody>
      </p:sp>
    </p:spTree>
    <p:extLst>
      <p:ext uri="{BB962C8B-B14F-4D97-AF65-F5344CB8AC3E}">
        <p14:creationId xmlns:p14="http://schemas.microsoft.com/office/powerpoint/2010/main" val="3318399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1DF90-F7EF-441C-9405-8F5CB9782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6450688"/>
            <a:ext cx="9144000" cy="261610"/>
          </a:xfrm>
        </p:spPr>
        <p:txBody>
          <a:bodyPr/>
          <a:lstStyle/>
          <a:p>
            <a:r>
              <a:rPr lang="en-US" dirty="0"/>
              <a:t>TAM Data Assistant Quick Reference Guide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05B290-684A-4AFC-906A-8E46229787E9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9"/>
          <a:stretch/>
        </p:blipFill>
        <p:spPr bwMode="auto">
          <a:xfrm>
            <a:off x="3574548" y="0"/>
            <a:ext cx="8396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66344"/>
            <a:ext cx="2660148" cy="914402"/>
          </a:xfrm>
        </p:spPr>
        <p:txBody>
          <a:bodyPr/>
          <a:lstStyle/>
          <a:p>
            <a:r>
              <a:rPr lang="en-US" dirty="0"/>
              <a:t>Results Summary Page</a:t>
            </a:r>
          </a:p>
        </p:txBody>
      </p:sp>
    </p:spTree>
    <p:extLst>
      <p:ext uri="{BB962C8B-B14F-4D97-AF65-F5344CB8AC3E}">
        <p14:creationId xmlns:p14="http://schemas.microsoft.com/office/powerpoint/2010/main" val="2612020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  <a:p>
            <a:pPr lvl="1"/>
            <a:r>
              <a:rPr lang="en-US" dirty="0"/>
              <a:t>For more info, please contact: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&lt;insert name&gt;</a:t>
            </a:r>
          </a:p>
          <a:p>
            <a:pPr lvl="1"/>
            <a:r>
              <a:rPr lang="en-US" dirty="0"/>
              <a:t>&lt;insert email&gt;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&lt;insert name&gt;</a:t>
            </a:r>
          </a:p>
          <a:p>
            <a:pPr lvl="1"/>
            <a:r>
              <a:rPr lang="en-US"/>
              <a:t>&lt;insert email&gt;</a:t>
            </a:r>
          </a:p>
          <a:p>
            <a:pPr lvl="1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49628" y="2057400"/>
            <a:ext cx="4938831" cy="327196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4" descr="SpyPondPartnersllc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83" y="5953468"/>
            <a:ext cx="3013502" cy="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4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Context</a:t>
            </a:r>
          </a:p>
          <a:p>
            <a:endParaRPr lang="en-US" dirty="0"/>
          </a:p>
          <a:p>
            <a:r>
              <a:rPr lang="en-US" dirty="0"/>
              <a:t>Research Objectives</a:t>
            </a:r>
          </a:p>
          <a:p>
            <a:endParaRPr lang="en-US" dirty="0"/>
          </a:p>
          <a:p>
            <a:r>
              <a:rPr lang="en-US" dirty="0"/>
              <a:t>Work Plan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5506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 Data and Information System Assessment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0459328" y="6523038"/>
            <a:ext cx="1732671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6C94A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06235B0-384E-47A5-B855-838E03533842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3487366" y="1824977"/>
            <a:ext cx="8363440" cy="469509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2600" b="0" i="0" kern="1200">
                <a:solidFill>
                  <a:srgbClr val="3985A4"/>
                </a:solidFill>
                <a:latin typeface="+mn-lt"/>
                <a:ea typeface="+mn-ea"/>
                <a:cs typeface="Calibri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Calibri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914400" indent="-2301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6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bg2"/>
                </a:solidFill>
                <a:latin typeface="+mn-lt"/>
                <a:ea typeface="+mn-ea"/>
                <a:cs typeface="Calibri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2"/>
                </a:solidFill>
                <a:latin typeface="+mn-lt"/>
                <a:ea typeface="+mn-ea"/>
                <a:cs typeface="Calibri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00597C"/>
                </a:solidFill>
                <a:latin typeface="+mn-lt"/>
                <a:ea typeface="+mn-ea"/>
                <a:cs typeface="Calibri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3985A4"/>
                </a:solidFill>
                <a:latin typeface="+mn-lt"/>
                <a:ea typeface="+mn-ea"/>
                <a:cs typeface="Calibri"/>
              </a:defRPr>
            </a:lvl9pPr>
          </a:lstStyle>
          <a:p>
            <a:pPr marL="0" indent="0">
              <a:buNone/>
            </a:pPr>
            <a:r>
              <a:rPr lang="en-US" dirty="0"/>
              <a:t>NCHRP Project 08-115: Report 956</a:t>
            </a:r>
          </a:p>
          <a:p>
            <a:r>
              <a:rPr lang="en-US" dirty="0">
                <a:solidFill>
                  <a:schemeClr val="tx1"/>
                </a:solidFill>
              </a:rPr>
              <a:t>Developed data self-assessment and improvement methodology and tools</a:t>
            </a:r>
          </a:p>
          <a:p>
            <a:r>
              <a:rPr lang="en-US" dirty="0">
                <a:solidFill>
                  <a:schemeClr val="tx1"/>
                </a:solidFill>
              </a:rPr>
              <a:t>Guidance provided by NCHRP Report 956</a:t>
            </a:r>
          </a:p>
          <a:p>
            <a:r>
              <a:rPr lang="en-US" dirty="0">
                <a:solidFill>
                  <a:schemeClr val="tx1"/>
                </a:solidFill>
              </a:rPr>
              <a:t>Web-based version provided by AASHTO: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www.tamdataguide.com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Wingdings" charset="2"/>
              <a:buNone/>
            </a:pPr>
            <a:r>
              <a:rPr lang="en-US" dirty="0"/>
              <a:t>AASHTO TAM Data Assistant</a:t>
            </a:r>
          </a:p>
          <a:p>
            <a:r>
              <a:rPr lang="en-US" dirty="0">
                <a:solidFill>
                  <a:schemeClr val="tx1"/>
                </a:solidFill>
              </a:rPr>
              <a:t>A supporting, web-based tool provided by AASHTO: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www.dataassessment.tam-portal.com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SPP\Documents\SPP\NCHRP\08-115\Project\Project Communication\NCHRP Research Report 956 Cover.jp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4977"/>
            <a:ext cx="2414016" cy="26659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2"/>
          <a:stretch/>
        </p:blipFill>
        <p:spPr>
          <a:xfrm>
            <a:off x="918181" y="4577276"/>
            <a:ext cx="2410235" cy="175095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309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&lt;Assessment Name&gt;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914399" y="1562584"/>
            <a:ext cx="5614418" cy="299112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/>
              <a:t>Assessment Context</a:t>
            </a:r>
          </a:p>
          <a:p>
            <a:pPr marL="287338" indent="-28733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&lt;describe targeted asset program, data area, or other context&gt;</a:t>
            </a:r>
          </a:p>
          <a:p>
            <a:pPr marL="744538" lvl="1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5"/>
          </p:nvPr>
        </p:nvSpPr>
        <p:spPr>
          <a:xfrm>
            <a:off x="7059167" y="1562582"/>
            <a:ext cx="4841681" cy="482907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/>
              <a:t>Assessment Objective</a:t>
            </a:r>
          </a:p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Benchmark current and desired data collection, processing, and decision-support capabilities</a:t>
            </a:r>
          </a:p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Identify opportunities to improve supporting data, processes, and tools</a:t>
            </a:r>
          </a:p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Document assessment outcomes and high-level action plan to support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9229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Team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5"/>
          </p:nvPr>
        </p:nvSpPr>
        <p:spPr>
          <a:xfrm>
            <a:off x="914400" y="1855433"/>
            <a:ext cx="3325504" cy="4202919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Core Team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Sponsor:</a:t>
            </a:r>
          </a:p>
          <a:p>
            <a:pPr marL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&lt;name, position&gt;</a:t>
            </a:r>
          </a:p>
          <a:p>
            <a:pPr marL="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Business Lead(s):</a:t>
            </a:r>
          </a:p>
          <a:p>
            <a:pPr marL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&lt;name, position&gt;</a:t>
            </a:r>
          </a:p>
          <a:p>
            <a:pPr marL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&lt;name, position&gt;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Facilitator(s):</a:t>
            </a:r>
          </a:p>
          <a:p>
            <a:pPr marL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&lt;name, position&gt;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23425-E2E4-4D60-800A-06FAAFA578C2}"/>
              </a:ext>
            </a:extLst>
          </p:cNvPr>
          <p:cNvSpPr txBox="1"/>
          <p:nvPr/>
        </p:nvSpPr>
        <p:spPr>
          <a:xfrm>
            <a:off x="4886554" y="1936029"/>
            <a:ext cx="3203857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985A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General Participants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500" dirty="0">
                <a:solidFill>
                  <a:srgbClr val="3985A4"/>
                </a:solidFill>
                <a:latin typeface="Calibri"/>
                <a:cs typeface="Calibri"/>
              </a:rPr>
              <a:t>Subject Matter Experts: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cs typeface="Calibri"/>
              </a:rPr>
              <a:t>&lt;name, position&gt;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cs typeface="Calibri"/>
              </a:rPr>
              <a:t>&lt;name, position&gt;</a:t>
            </a:r>
            <a:endParaRPr lang="en-US" sz="25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cs typeface="Calibri"/>
              </a:rPr>
              <a:t>&lt;name, position&gt;</a:t>
            </a:r>
            <a:endParaRPr lang="en-US" sz="25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500" dirty="0">
                <a:solidFill>
                  <a:srgbClr val="3985A4"/>
                </a:solidFill>
                <a:latin typeface="Calibri"/>
                <a:cs typeface="Calibri"/>
              </a:rPr>
              <a:t>Field Representatives: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cs typeface="Calibri"/>
              </a:rPr>
              <a:t>&lt;name, position&gt;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cs typeface="Calibri"/>
              </a:rPr>
              <a:t>&lt;name, position&gt;</a:t>
            </a:r>
            <a:endParaRPr lang="en-US" sz="25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00"/>
                </a:solidFill>
                <a:cs typeface="Calibri"/>
              </a:rPr>
              <a:t>&lt;name, position&gt;</a:t>
            </a:r>
            <a:endParaRPr lang="en-US" sz="25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E4A62-67F6-4291-8FFC-0A48CB316723}"/>
              </a:ext>
            </a:extLst>
          </p:cNvPr>
          <p:cNvSpPr txBox="1"/>
          <p:nvPr/>
        </p:nvSpPr>
        <p:spPr>
          <a:xfrm>
            <a:off x="9048400" y="1936029"/>
            <a:ext cx="2802941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985A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85A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Consulted: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&lt;name, position&gt;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&lt;name, position&gt;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&lt;name, position&gt;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&lt;name, position&gt;</a:t>
            </a:r>
          </a:p>
        </p:txBody>
      </p:sp>
    </p:spTree>
    <p:extLst>
      <p:ext uri="{BB962C8B-B14F-4D97-AF65-F5344CB8AC3E}">
        <p14:creationId xmlns:p14="http://schemas.microsoft.com/office/powerpoint/2010/main" val="116634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&lt;Placeholder for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Detailed SME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Overview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Slides&gt;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379D0-11A4-4B7C-B861-74172DBD7A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 rot="20170464">
            <a:off x="2286672" y="1399718"/>
            <a:ext cx="9825318" cy="4222750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Insert slides to be developed and presented by SMEs to ensure common understanding and context of the targeted area</a:t>
            </a:r>
          </a:p>
        </p:txBody>
      </p:sp>
    </p:spTree>
    <p:extLst>
      <p:ext uri="{BB962C8B-B14F-4D97-AF65-F5344CB8AC3E}">
        <p14:creationId xmlns:p14="http://schemas.microsoft.com/office/powerpoint/2010/main" val="109868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2912" y="4799511"/>
            <a:ext cx="11714329" cy="17378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45720" rIns="228600" bIns="45720" rtlCol="0" anchor="ctr">
            <a:noAutofit/>
          </a:bodyPr>
          <a:lstStyle/>
          <a:p>
            <a:pPr marL="3201988">
              <a:spcAft>
                <a:spcPts val="1200"/>
              </a:spcAft>
              <a:defRPr/>
            </a:pPr>
            <a:r>
              <a:rPr lang="en-US" b="1" dirty="0">
                <a:solidFill>
                  <a:srgbClr val="3985A4"/>
                </a:solidFill>
                <a:latin typeface="Arial"/>
                <a:cs typeface="Arial"/>
              </a:rPr>
              <a:t>Refine planned implementation actions – considering implementation leads and target completion dates.</a:t>
            </a:r>
          </a:p>
          <a:p>
            <a:pPr marL="3201988">
              <a:spcAft>
                <a:spcPts val="1200"/>
              </a:spcAft>
              <a:defRPr/>
            </a:pPr>
            <a:r>
              <a:rPr lang="en-US" b="1" dirty="0">
                <a:solidFill>
                  <a:srgbClr val="3985A4"/>
                </a:solidFill>
                <a:latin typeface="Arial"/>
                <a:cs typeface="Arial"/>
              </a:rPr>
              <a:t>Finalize assessment closeout materials – useful to engage other stakeholders and support future implementation actions.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2912" y="3044410"/>
            <a:ext cx="11714329" cy="17378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45720" rIns="228600" bIns="45720" rtlCol="0" anchor="ctr">
            <a:noAutofit/>
          </a:bodyPr>
          <a:lstStyle/>
          <a:p>
            <a:pPr marL="3201988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3985A4"/>
                </a:solidFill>
                <a:latin typeface="Arial"/>
                <a:cs typeface="Arial"/>
              </a:rPr>
              <a:t>Group discussions to:</a:t>
            </a:r>
          </a:p>
          <a:p>
            <a:pPr marL="3487738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3985A4"/>
                </a:solidFill>
                <a:latin typeface="Arial"/>
                <a:cs typeface="Arial"/>
              </a:rPr>
              <a:t>Summarize key assessment themes.</a:t>
            </a:r>
          </a:p>
          <a:p>
            <a:pPr marL="3487738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3985A4"/>
                </a:solidFill>
                <a:latin typeface="Arial"/>
                <a:cs typeface="Arial"/>
              </a:rPr>
              <a:t>Identify notable gaps in current vs. desired state.</a:t>
            </a:r>
          </a:p>
          <a:p>
            <a:pPr marL="3487738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3985A4"/>
                </a:solidFill>
                <a:latin typeface="Arial"/>
                <a:cs typeface="Arial"/>
              </a:rPr>
              <a:t>Develop an implementation action plan to address priorities.</a:t>
            </a:r>
            <a:endParaRPr lang="en-US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912" y="1289309"/>
            <a:ext cx="11714329" cy="17378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45720" rIns="228600" bIns="45720" numCol="1" rtlCol="0" anchor="ctr">
            <a:noAutofit/>
          </a:bodyPr>
          <a:lstStyle/>
          <a:p>
            <a:pPr marL="3201988"/>
            <a:r>
              <a:rPr lang="en-US" b="1" dirty="0">
                <a:solidFill>
                  <a:srgbClr val="3985A4"/>
                </a:solidFill>
                <a:latin typeface="Arial"/>
                <a:cs typeface="Arial"/>
              </a:rPr>
              <a:t>Use the TAM Data Assistant to guide group discussion of the current and desired state of data, systems, and tools supporting the TAM project evaluation process.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Assessment Approach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7709" y="4983077"/>
            <a:ext cx="2797791" cy="1371600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985A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Closeout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7711" y="1472873"/>
            <a:ext cx="2797791" cy="1371600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985A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Benchmarking and Improvement Selection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7708" y="3227975"/>
            <a:ext cx="2797791" cy="1371600"/>
          </a:xfrm>
          <a:prstGeom prst="round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985A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Implementation Planning</a:t>
            </a:r>
          </a:p>
        </p:txBody>
      </p:sp>
    </p:spTree>
    <p:extLst>
      <p:ext uri="{BB962C8B-B14F-4D97-AF65-F5344CB8AC3E}">
        <p14:creationId xmlns:p14="http://schemas.microsoft.com/office/powerpoint/2010/main" val="380450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27A374-4AF3-45A5-A07E-283D5BA806B2}"/>
              </a:ext>
            </a:extLst>
          </p:cNvPr>
          <p:cNvSpPr/>
          <p:nvPr/>
        </p:nvSpPr>
        <p:spPr>
          <a:xfrm>
            <a:off x="76142" y="1216152"/>
            <a:ext cx="6089904" cy="5349240"/>
          </a:xfrm>
          <a:prstGeom prst="roundRect">
            <a:avLst>
              <a:gd name="adj" fmla="val 87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28CB64-EDA7-4CC2-B70C-592F82D41B4F}"/>
              </a:ext>
            </a:extLst>
          </p:cNvPr>
          <p:cNvSpPr/>
          <p:nvPr/>
        </p:nvSpPr>
        <p:spPr>
          <a:xfrm>
            <a:off x="6018121" y="1380565"/>
            <a:ext cx="6089904" cy="5417941"/>
          </a:xfrm>
          <a:prstGeom prst="roundRect">
            <a:avLst>
              <a:gd name="adj" fmla="val 873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rgbClr val="3985A4"/>
              </a:solidFill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41603"/>
            <a:ext cx="12192000" cy="914402"/>
          </a:xfrm>
        </p:spPr>
        <p:txBody>
          <a:bodyPr anchor="ctr"/>
          <a:lstStyle/>
          <a:p>
            <a:pPr algn="ctr"/>
            <a:r>
              <a:rPr lang="en-US" dirty="0"/>
              <a:t>High-Level Assessment Approach and Timeline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2814C25-3A26-4816-92D7-DFF57F2BA6A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398" y="1562584"/>
            <a:ext cx="5181602" cy="110642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dirty="0"/>
              <a:t>Kickoff Meeting – &lt;Date&gt;</a:t>
            </a:r>
          </a:p>
          <a:p>
            <a:pPr marL="287338" indent="-28733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Set scope, schedule, expectations (60 min)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7874934F-1F9F-4F19-9210-991497DC5BEA}"/>
              </a:ext>
            </a:extLst>
          </p:cNvPr>
          <p:cNvSpPr txBox="1">
            <a:spLocks/>
          </p:cNvSpPr>
          <p:nvPr/>
        </p:nvSpPr>
        <p:spPr>
          <a:xfrm>
            <a:off x="914399" y="2669008"/>
            <a:ext cx="5181602" cy="4188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600" b="0" i="0" kern="1200">
                <a:solidFill>
                  <a:srgbClr val="3985A4"/>
                </a:solidFill>
                <a:latin typeface="+mn-lt"/>
                <a:ea typeface="+mn-ea"/>
                <a:cs typeface="Calibri"/>
              </a:defRPr>
            </a:lvl1pPr>
            <a:lvl2pPr marL="685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Calibri"/>
              </a:defRPr>
            </a:lvl2pPr>
            <a:lvl3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24128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18872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16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bg2"/>
                </a:solidFill>
                <a:latin typeface="+mn-lt"/>
                <a:ea typeface="+mn-ea"/>
                <a:cs typeface="Calibri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2"/>
                </a:solidFill>
                <a:latin typeface="+mn-lt"/>
                <a:ea typeface="+mn-ea"/>
                <a:cs typeface="Calibri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00597C"/>
                </a:solidFill>
                <a:latin typeface="+mn-lt"/>
                <a:ea typeface="+mn-ea"/>
                <a:cs typeface="Calibri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3985A4"/>
                </a:solidFill>
                <a:latin typeface="+mn-lt"/>
                <a:ea typeface="+mn-ea"/>
                <a:cs typeface="Calibri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+mj-lt"/>
              <a:buNone/>
            </a:pPr>
            <a:r>
              <a:rPr lang="en-US" sz="2800" dirty="0"/>
              <a:t>Benchmarking – &lt;~Dates&gt;</a:t>
            </a:r>
          </a:p>
          <a:p>
            <a:pPr marL="287338" indent="-287338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Offline Individual Assessments</a:t>
            </a:r>
          </a:p>
          <a:p>
            <a:pPr marL="744538" lvl="1" indent="-2873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Completed by &lt;DD/MM&gt;</a:t>
            </a:r>
          </a:p>
          <a:p>
            <a:pPr marL="287338" indent="-287338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Group Assessment Meeting 1 (60-90 min) </a:t>
            </a:r>
          </a:p>
          <a:p>
            <a:pPr marL="744538" lvl="1" indent="-2873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&lt;Anticipated Discussion Areas/Topics&gt;</a:t>
            </a:r>
          </a:p>
          <a:p>
            <a:pPr marL="287338" indent="-287338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Group Assessment Meeting 2 (60-90 min) </a:t>
            </a:r>
          </a:p>
          <a:p>
            <a:pPr marL="744538" lvl="1" indent="-2873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&lt;Anticipated Discussion Areas/Topics&gt;</a:t>
            </a:r>
          </a:p>
          <a:p>
            <a:pPr marL="287338" indent="-287338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Group Assessment Meeting 3 (60-90 min) </a:t>
            </a:r>
          </a:p>
          <a:p>
            <a:pPr marL="744538" lvl="1" indent="-2873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&lt;Anticipated Discussion Areas/Topics&gt;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Font typeface="+mj-lt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968B23-BCB8-4A9B-9CA1-765E82544AB9}"/>
              </a:ext>
            </a:extLst>
          </p:cNvPr>
          <p:cNvSpPr/>
          <p:nvPr/>
        </p:nvSpPr>
        <p:spPr>
          <a:xfrm>
            <a:off x="338328" y="1562584"/>
            <a:ext cx="576070" cy="576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BF7860-1CA2-4020-93BB-C5632D25EA03}"/>
              </a:ext>
            </a:extLst>
          </p:cNvPr>
          <p:cNvSpPr/>
          <p:nvPr/>
        </p:nvSpPr>
        <p:spPr>
          <a:xfrm>
            <a:off x="338330" y="2669008"/>
            <a:ext cx="576070" cy="576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E2D4BDE-A9AA-417C-845D-8C181AC10DED}"/>
              </a:ext>
            </a:extLst>
          </p:cNvPr>
          <p:cNvSpPr txBox="1">
            <a:spLocks/>
          </p:cNvSpPr>
          <p:nvPr/>
        </p:nvSpPr>
        <p:spPr>
          <a:xfrm>
            <a:off x="6928102" y="1650071"/>
            <a:ext cx="5181602" cy="110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600" b="0" i="0" kern="1200">
                <a:solidFill>
                  <a:srgbClr val="3985A4"/>
                </a:solidFill>
                <a:latin typeface="+mn-lt"/>
                <a:ea typeface="+mn-ea"/>
                <a:cs typeface="Calibri"/>
              </a:defRPr>
            </a:lvl1pPr>
            <a:lvl2pPr marL="685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Calibri"/>
              </a:defRPr>
            </a:lvl2pPr>
            <a:lvl3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24128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18872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16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bg2"/>
                </a:solidFill>
                <a:latin typeface="+mn-lt"/>
                <a:ea typeface="+mn-ea"/>
                <a:cs typeface="Calibri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2"/>
                </a:solidFill>
                <a:latin typeface="+mn-lt"/>
                <a:ea typeface="+mn-ea"/>
                <a:cs typeface="Calibri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00597C"/>
                </a:solidFill>
                <a:latin typeface="+mn-lt"/>
                <a:ea typeface="+mn-ea"/>
                <a:cs typeface="Calibri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3985A4"/>
                </a:solidFill>
                <a:latin typeface="+mn-lt"/>
                <a:ea typeface="+mn-ea"/>
                <a:cs typeface="Calibri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+mj-lt"/>
              <a:buNone/>
            </a:pPr>
            <a:r>
              <a:rPr lang="en-US" sz="2800" dirty="0"/>
              <a:t>Improvement Eval. – &lt;~Dates</a:t>
            </a:r>
          </a:p>
          <a:p>
            <a:pPr marL="287338" indent="-28733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Core team consolidates improvements</a:t>
            </a:r>
          </a:p>
          <a:p>
            <a:pPr marL="287338" indent="-2873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Improvement Evaluation Meeting (90 min)</a:t>
            </a:r>
          </a:p>
          <a:p>
            <a:pPr marL="744538" lvl="1" indent="-2873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Discuss potential improvement priorities</a:t>
            </a:r>
          </a:p>
          <a:p>
            <a:pPr marL="744538" lvl="1" indent="-2873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Evaluate potential organizational challenges</a:t>
            </a:r>
          </a:p>
          <a:p>
            <a:pPr marL="287338" indent="-287338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Core team drafts assessment themes/actions</a:t>
            </a:r>
          </a:p>
          <a:p>
            <a:pPr marL="287338" indent="-28733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2AD725-75C7-440A-B2BA-32615A7B42E8}"/>
              </a:ext>
            </a:extLst>
          </p:cNvPr>
          <p:cNvSpPr/>
          <p:nvPr/>
        </p:nvSpPr>
        <p:spPr>
          <a:xfrm>
            <a:off x="6352032" y="1650071"/>
            <a:ext cx="576070" cy="576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EAD5785-8FAF-495F-9088-12C9E609A1DC}"/>
              </a:ext>
            </a:extLst>
          </p:cNvPr>
          <p:cNvSpPr txBox="1">
            <a:spLocks/>
          </p:cNvSpPr>
          <p:nvPr/>
        </p:nvSpPr>
        <p:spPr>
          <a:xfrm>
            <a:off x="6928102" y="3764171"/>
            <a:ext cx="5181602" cy="110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600" b="0" i="0" kern="1200">
                <a:solidFill>
                  <a:srgbClr val="3985A4"/>
                </a:solidFill>
                <a:latin typeface="+mn-lt"/>
                <a:ea typeface="+mn-ea"/>
                <a:cs typeface="Calibri"/>
              </a:defRPr>
            </a:lvl1pPr>
            <a:lvl2pPr marL="685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Calibri"/>
              </a:defRPr>
            </a:lvl2pPr>
            <a:lvl3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24128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18872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16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bg2"/>
                </a:solidFill>
                <a:latin typeface="+mn-lt"/>
                <a:ea typeface="+mn-ea"/>
                <a:cs typeface="Calibri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2"/>
                </a:solidFill>
                <a:latin typeface="+mn-lt"/>
                <a:ea typeface="+mn-ea"/>
                <a:cs typeface="Calibri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00597C"/>
                </a:solidFill>
                <a:latin typeface="+mn-lt"/>
                <a:ea typeface="+mn-ea"/>
                <a:cs typeface="Calibri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3985A4"/>
                </a:solidFill>
                <a:latin typeface="+mn-lt"/>
                <a:ea typeface="+mn-ea"/>
                <a:cs typeface="Calibri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+mj-lt"/>
              <a:buNone/>
            </a:pPr>
            <a:r>
              <a:rPr lang="en-US" sz="2800" dirty="0"/>
              <a:t>Action Planning – &lt;~Dates&gt;</a:t>
            </a:r>
          </a:p>
          <a:p>
            <a:pPr marL="287338" indent="-2873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Summary &amp; Planning Meeting (60-90 min)</a:t>
            </a:r>
          </a:p>
          <a:p>
            <a:pPr marL="744538" lvl="1" indent="-2873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Confirm assessment themes</a:t>
            </a:r>
          </a:p>
          <a:p>
            <a:pPr marL="744538" lvl="1" indent="-2873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Explore proposed implementation actions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97DEE5-0386-43EA-AE4E-D71E4AD98FE5}"/>
              </a:ext>
            </a:extLst>
          </p:cNvPr>
          <p:cNvSpPr/>
          <p:nvPr/>
        </p:nvSpPr>
        <p:spPr>
          <a:xfrm>
            <a:off x="6352032" y="3764171"/>
            <a:ext cx="576070" cy="576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5BE02AFD-248D-49B3-B473-C44C36A1034A}"/>
              </a:ext>
            </a:extLst>
          </p:cNvPr>
          <p:cNvSpPr txBox="1">
            <a:spLocks/>
          </p:cNvSpPr>
          <p:nvPr/>
        </p:nvSpPr>
        <p:spPr>
          <a:xfrm>
            <a:off x="6928102" y="5176323"/>
            <a:ext cx="5181602" cy="110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600" b="0" i="0" kern="1200">
                <a:solidFill>
                  <a:srgbClr val="3985A4"/>
                </a:solidFill>
                <a:latin typeface="+mn-lt"/>
                <a:ea typeface="+mn-ea"/>
                <a:cs typeface="Calibri"/>
              </a:defRPr>
            </a:lvl1pPr>
            <a:lvl2pPr marL="6858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Calibri"/>
              </a:defRPr>
            </a:lvl2pPr>
            <a:lvl3pPr marL="9144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24128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18872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16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bg2"/>
                </a:solidFill>
                <a:latin typeface="+mn-lt"/>
                <a:ea typeface="+mn-ea"/>
                <a:cs typeface="Calibri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2"/>
                </a:solidFill>
                <a:latin typeface="+mn-lt"/>
                <a:ea typeface="+mn-ea"/>
                <a:cs typeface="Calibri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00597C"/>
                </a:solidFill>
                <a:latin typeface="+mn-lt"/>
                <a:ea typeface="+mn-ea"/>
                <a:cs typeface="Calibri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rgbClr val="3985A4"/>
                </a:solidFill>
                <a:latin typeface="+mn-lt"/>
                <a:ea typeface="+mn-ea"/>
                <a:cs typeface="Calibri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+mj-lt"/>
              <a:buNone/>
            </a:pPr>
            <a:r>
              <a:rPr lang="en-US" sz="2800" dirty="0"/>
              <a:t>Closeout – &lt;~Dates&gt;</a:t>
            </a:r>
          </a:p>
          <a:p>
            <a:pPr marL="287338" indent="-2873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Assessment Closeout Meeting (60-90 min)</a:t>
            </a:r>
          </a:p>
          <a:p>
            <a:pPr marL="744538" lvl="1" indent="-28733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Finalize plan, set responsibilities/timelines</a:t>
            </a:r>
          </a:p>
          <a:p>
            <a:pPr marL="287338" indent="-287338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Assessment Summary Materials finalized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DA3FFD-BFEA-472D-954D-76E9BCE4C5A7}"/>
              </a:ext>
            </a:extLst>
          </p:cNvPr>
          <p:cNvSpPr/>
          <p:nvPr/>
        </p:nvSpPr>
        <p:spPr>
          <a:xfrm>
            <a:off x="6352032" y="5176323"/>
            <a:ext cx="576070" cy="576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3717249"/>
      </p:ext>
    </p:extLst>
  </p:cSld>
  <p:clrMapOvr>
    <a:masterClrMapping/>
  </p:clrMapOvr>
</p:sld>
</file>

<file path=ppt/theme/theme1.xml><?xml version="1.0" encoding="utf-8"?>
<a:theme xmlns:a="http://schemas.openxmlformats.org/drawingml/2006/main" name="Sophisticated Business">
  <a:themeElements>
    <a:clrScheme name="Spp-Knowledgebook">
      <a:dk1>
        <a:srgbClr val="000000"/>
      </a:dk1>
      <a:lt1>
        <a:srgbClr val="FFFFFF"/>
      </a:lt1>
      <a:dk2>
        <a:srgbClr val="395352"/>
      </a:dk2>
      <a:lt2>
        <a:srgbClr val="A7BFCC"/>
      </a:lt2>
      <a:accent1>
        <a:srgbClr val="3A8084"/>
      </a:accent1>
      <a:accent2>
        <a:srgbClr val="6B8EA8"/>
      </a:accent2>
      <a:accent3>
        <a:srgbClr val="5EA391"/>
      </a:accent3>
      <a:accent4>
        <a:srgbClr val="3897A1"/>
      </a:accent4>
      <a:accent5>
        <a:srgbClr val="829194"/>
      </a:accent5>
      <a:accent6>
        <a:srgbClr val="65A8D9"/>
      </a:accent6>
      <a:hlink>
        <a:srgbClr val="0B4546"/>
      </a:hlink>
      <a:folHlink>
        <a:srgbClr val="2B615A"/>
      </a:folHlink>
    </a:clrScheme>
    <a:fontScheme name="Arial-Calibri_2017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chemeClr val="accent1">
              <a:lumMod val="20000"/>
              <a:lumOff val="80000"/>
            </a:schemeClr>
          </a:fgClr>
          <a:bgClr>
            <a:schemeClr val="bg1">
              <a:lumMod val="95000"/>
            </a:schemeClr>
          </a:bgClr>
        </a:pattFill>
        <a:ln>
          <a:noFill/>
        </a:ln>
      </a:spPr>
      <a:bodyPr wrap="square" lIns="228600" tIns="228600" rIns="228600" bIns="228600" rtlCol="0" anchor="ctr">
        <a:noAutofit/>
      </a:bodyPr>
      <a:lstStyle>
        <a:defPPr algn="ctr">
          <a:defRPr sz="1400" dirty="0" smtClean="0">
            <a:solidFill>
              <a:srgbClr val="3985A4"/>
            </a:solidFill>
            <a:latin typeface="Arial"/>
            <a:cs typeface="Arial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PP_Template2018_wide-basic" id="{D8A6854D-725A-3343-8522-D166E9A535A3}" vid="{C8CB27C6-D8F8-FB4A-AAF9-96947D04C381}"/>
    </a:ext>
  </a:extLst>
</a:theme>
</file>

<file path=ppt/theme/theme2.xml><?xml version="1.0" encoding="utf-8"?>
<a:theme xmlns:a="http://schemas.openxmlformats.org/drawingml/2006/main" name="Office Theme">
  <a:themeElements>
    <a:clrScheme name="Sophisticated Business">
      <a:dk1>
        <a:sysClr val="windowText" lastClr="000000"/>
      </a:dk1>
      <a:lt1>
        <a:sysClr val="window" lastClr="FFFFFF"/>
      </a:lt1>
      <a:dk2>
        <a:srgbClr val="897C57"/>
      </a:dk2>
      <a:lt2>
        <a:srgbClr val="FFFFFF"/>
      </a:lt2>
      <a:accent1>
        <a:srgbClr val="3C8689"/>
      </a:accent1>
      <a:accent2>
        <a:srgbClr val="E2BA41"/>
      </a:accent2>
      <a:accent3>
        <a:srgbClr val="C8904D"/>
      </a:accent3>
      <a:accent4>
        <a:srgbClr val="66AF9E"/>
      </a:accent4>
      <a:accent5>
        <a:srgbClr val="897C57"/>
      </a:accent5>
      <a:accent6>
        <a:srgbClr val="AF9D66"/>
      </a:accent6>
      <a:hlink>
        <a:srgbClr val="3C8689"/>
      </a:hlink>
      <a:folHlink>
        <a:srgbClr val="897C57"/>
      </a:folHlink>
    </a:clrScheme>
    <a:fontScheme name="Sophisticated Busines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ophisticated Business">
      <a:dk1>
        <a:sysClr val="windowText" lastClr="000000"/>
      </a:dk1>
      <a:lt1>
        <a:sysClr val="window" lastClr="FFFFFF"/>
      </a:lt1>
      <a:dk2>
        <a:srgbClr val="897C57"/>
      </a:dk2>
      <a:lt2>
        <a:srgbClr val="FFFFFF"/>
      </a:lt2>
      <a:accent1>
        <a:srgbClr val="3C8689"/>
      </a:accent1>
      <a:accent2>
        <a:srgbClr val="E2BA41"/>
      </a:accent2>
      <a:accent3>
        <a:srgbClr val="C8904D"/>
      </a:accent3>
      <a:accent4>
        <a:srgbClr val="66AF9E"/>
      </a:accent4>
      <a:accent5>
        <a:srgbClr val="897C57"/>
      </a:accent5>
      <a:accent6>
        <a:srgbClr val="AF9D66"/>
      </a:accent6>
      <a:hlink>
        <a:srgbClr val="3C8689"/>
      </a:hlink>
      <a:folHlink>
        <a:srgbClr val="897C57"/>
      </a:folHlink>
    </a:clrScheme>
    <a:fontScheme name="Sophisticated Busines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19145</TotalTime>
  <Words>1401</Words>
  <Application>Microsoft Office PowerPoint</Application>
  <PresentationFormat>Widescreen</PresentationFormat>
  <Paragraphs>246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Franklin Gothic Book</vt:lpstr>
      <vt:lpstr>Franklin Gothic Demi Cond</vt:lpstr>
      <vt:lpstr>Gill Sans Light</vt:lpstr>
      <vt:lpstr>Gill Sans MT</vt:lpstr>
      <vt:lpstr>Wingdings</vt:lpstr>
      <vt:lpstr>Sophisticated Business</vt:lpstr>
      <vt:lpstr>NCHRP Report 956: TAM Data and Information System Assessment</vt:lpstr>
      <vt:lpstr>Kickoff Meeting Agenda</vt:lpstr>
      <vt:lpstr>PowerPoint Presentation</vt:lpstr>
      <vt:lpstr>TAM Data and Information System Assessment</vt:lpstr>
      <vt:lpstr>&lt;Assessment Name&gt;</vt:lpstr>
      <vt:lpstr>Assessment Team</vt:lpstr>
      <vt:lpstr>&lt;Placeholder for Detailed SME  Overview Slides&gt;</vt:lpstr>
      <vt:lpstr>High-Level Assessment Approach</vt:lpstr>
      <vt:lpstr>High-Level Assessment Approach and Timeline</vt:lpstr>
      <vt:lpstr>Next Steps</vt:lpstr>
      <vt:lpstr>PowerPoint Presentation</vt:lpstr>
      <vt:lpstr>NCHRP Report 956: Guidebook for Data and Information Systems for TAM</vt:lpstr>
      <vt:lpstr>Guidebook Technical Framework</vt:lpstr>
      <vt:lpstr>Specify and Standardize</vt:lpstr>
      <vt:lpstr>Collect</vt:lpstr>
      <vt:lpstr>Store, Integrate, Access</vt:lpstr>
      <vt:lpstr>Analyze</vt:lpstr>
      <vt:lpstr>Act</vt:lpstr>
      <vt:lpstr>Detailed Framework Areas, Sections, and Elements</vt:lpstr>
      <vt:lpstr>PowerPoint Presentation</vt:lpstr>
      <vt:lpstr>Helpful Links </vt:lpstr>
      <vt:lpstr>Log In Page</vt:lpstr>
      <vt:lpstr>Home Page</vt:lpstr>
      <vt:lpstr>Benchmarking and Improvement Selection Page</vt:lpstr>
      <vt:lpstr>Improvement Evaluation Page</vt:lpstr>
      <vt:lpstr>Results Summary Page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William Duke</cp:lastModifiedBy>
  <cp:revision>486</cp:revision>
  <dcterms:created xsi:type="dcterms:W3CDTF">2014-02-06T21:29:49Z</dcterms:created>
  <dcterms:modified xsi:type="dcterms:W3CDTF">2022-10-31T15:06:19Z</dcterms:modified>
</cp:coreProperties>
</file>