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9"/>
  </p:notesMasterIdLst>
  <p:handoutMasterIdLst>
    <p:handoutMasterId r:id="rId20"/>
  </p:handoutMasterIdLst>
  <p:sldIdLst>
    <p:sldId id="256" r:id="rId2"/>
    <p:sldId id="358" r:id="rId3"/>
    <p:sldId id="357" r:id="rId4"/>
    <p:sldId id="356" r:id="rId5"/>
    <p:sldId id="371" r:id="rId6"/>
    <p:sldId id="373" r:id="rId7"/>
    <p:sldId id="372" r:id="rId8"/>
    <p:sldId id="361" r:id="rId9"/>
    <p:sldId id="362" r:id="rId10"/>
    <p:sldId id="363" r:id="rId11"/>
    <p:sldId id="364" r:id="rId12"/>
    <p:sldId id="365" r:id="rId13"/>
    <p:sldId id="366" r:id="rId14"/>
    <p:sldId id="367" r:id="rId15"/>
    <p:sldId id="368" r:id="rId16"/>
    <p:sldId id="369" r:id="rId17"/>
    <p:sldId id="3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lide" id="{43F41A5A-B5B9-4C18-92F3-A17439423974}">
          <p14:sldIdLst>
            <p14:sldId id="256"/>
          </p14:sldIdLst>
        </p14:section>
        <p14:section name="Main Presentation" id="{E76F25FC-C8AA-4AE7-97E4-6CAF2361909A}">
          <p14:sldIdLst>
            <p14:sldId id="358"/>
            <p14:sldId id="357"/>
            <p14:sldId id="356"/>
            <p14:sldId id="371"/>
            <p14:sldId id="373"/>
            <p14:sldId id="372"/>
            <p14:sldId id="361"/>
            <p14:sldId id="362"/>
            <p14:sldId id="363"/>
            <p14:sldId id="364"/>
            <p14:sldId id="365"/>
            <p14:sldId id="366"/>
            <p14:sldId id="367"/>
            <p14:sldId id="368"/>
            <p14:sldId id="369"/>
            <p14:sldId id="3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BDA"/>
    <a:srgbClr val="005089"/>
    <a:srgbClr val="F5F7F6"/>
    <a:srgbClr val="13B2D6"/>
    <a:srgbClr val="FF4A1B"/>
    <a:srgbClr val="FF6C6F"/>
    <a:srgbClr val="FE7F38"/>
    <a:srgbClr val="BACDBA"/>
    <a:srgbClr val="4E648B"/>
    <a:srgbClr val="213A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85386" autoAdjust="0"/>
  </p:normalViewPr>
  <p:slideViewPr>
    <p:cSldViewPr snapToGrid="0">
      <p:cViewPr varScale="1">
        <p:scale>
          <a:sx n="50" d="100"/>
          <a:sy n="50" d="100"/>
        </p:scale>
        <p:origin x="78" y="444"/>
      </p:cViewPr>
      <p:guideLst/>
    </p:cSldViewPr>
  </p:slideViewPr>
  <p:notesTextViewPr>
    <p:cViewPr>
      <p:scale>
        <a:sx n="80" d="100"/>
        <a:sy n="80" d="100"/>
      </p:scale>
      <p:origin x="0" y="0"/>
    </p:cViewPr>
  </p:notesTextViewPr>
  <p:sorterViewPr>
    <p:cViewPr>
      <p:scale>
        <a:sx n="80" d="100"/>
        <a:sy n="80" d="100"/>
      </p:scale>
      <p:origin x="0" y="0"/>
    </p:cViewPr>
  </p:sorterViewPr>
  <p:notesViewPr>
    <p:cSldViewPr snapToGrid="0">
      <p:cViewPr varScale="1">
        <p:scale>
          <a:sx n="55" d="100"/>
          <a:sy n="55" d="100"/>
        </p:scale>
        <p:origin x="20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18A162-D1CD-4A35-80B2-27A43D6A6F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D50055-65B8-4356-990B-9283B35E99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88847-9C86-454D-9EA2-9440C57D2707}" type="datetimeFigureOut">
              <a:rPr lang="en-US" smtClean="0"/>
              <a:t>10/31/2022</a:t>
            </a:fld>
            <a:endParaRPr lang="en-US"/>
          </a:p>
        </p:txBody>
      </p:sp>
      <p:sp>
        <p:nvSpPr>
          <p:cNvPr id="4" name="Footer Placeholder 3">
            <a:extLst>
              <a:ext uri="{FF2B5EF4-FFF2-40B4-BE49-F238E27FC236}">
                <a16:creationId xmlns:a16="http://schemas.microsoft.com/office/drawing/2014/main" id="{CFEA7031-DAB5-49BE-A783-8E8A2AA870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28DFDD-D896-4A71-8466-B7616161AB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FE4650-A319-4720-B47F-BAB5214555F4}" type="slidenum">
              <a:rPr lang="en-US" smtClean="0"/>
              <a:t>‹#›</a:t>
            </a:fld>
            <a:endParaRPr lang="en-US"/>
          </a:p>
        </p:txBody>
      </p:sp>
    </p:spTree>
    <p:extLst>
      <p:ext uri="{BB962C8B-B14F-4D97-AF65-F5344CB8AC3E}">
        <p14:creationId xmlns:p14="http://schemas.microsoft.com/office/powerpoint/2010/main" val="3470971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C836B-8BD4-6843-8EDC-DACA6F74CE38}"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2811E-8FCA-1C44-9C32-D7B8182FABFA}" type="slidenum">
              <a:rPr lang="en-US" smtClean="0"/>
              <a:t>‹#›</a:t>
            </a:fld>
            <a:endParaRPr lang="en-US"/>
          </a:p>
        </p:txBody>
      </p:sp>
    </p:spTree>
    <p:extLst>
      <p:ext uri="{BB962C8B-B14F-4D97-AF65-F5344CB8AC3E}">
        <p14:creationId xmlns:p14="http://schemas.microsoft.com/office/powerpoint/2010/main" val="284809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42811E-8FCA-1C44-9C32-D7B8182FABFA}" type="slidenum">
              <a:rPr lang="en-US" smtClean="0"/>
              <a:t>1</a:t>
            </a:fld>
            <a:endParaRPr lang="en-US"/>
          </a:p>
        </p:txBody>
      </p:sp>
    </p:spTree>
    <p:extLst>
      <p:ext uri="{BB962C8B-B14F-4D97-AF65-F5344CB8AC3E}">
        <p14:creationId xmlns:p14="http://schemas.microsoft.com/office/powerpoint/2010/main" val="3291216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10</a:t>
            </a:fld>
            <a:endParaRPr lang="en-US"/>
          </a:p>
        </p:txBody>
      </p:sp>
    </p:spTree>
    <p:extLst>
      <p:ext uri="{BB962C8B-B14F-4D97-AF65-F5344CB8AC3E}">
        <p14:creationId xmlns:p14="http://schemas.microsoft.com/office/powerpoint/2010/main" val="2976962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11</a:t>
            </a:fld>
            <a:endParaRPr lang="en-US"/>
          </a:p>
        </p:txBody>
      </p:sp>
    </p:spTree>
    <p:extLst>
      <p:ext uri="{BB962C8B-B14F-4D97-AF65-F5344CB8AC3E}">
        <p14:creationId xmlns:p14="http://schemas.microsoft.com/office/powerpoint/2010/main" val="4217181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12</a:t>
            </a:fld>
            <a:endParaRPr lang="en-US"/>
          </a:p>
        </p:txBody>
      </p:sp>
    </p:spTree>
    <p:extLst>
      <p:ext uri="{BB962C8B-B14F-4D97-AF65-F5344CB8AC3E}">
        <p14:creationId xmlns:p14="http://schemas.microsoft.com/office/powerpoint/2010/main" val="131504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13</a:t>
            </a:fld>
            <a:endParaRPr lang="en-US"/>
          </a:p>
        </p:txBody>
      </p:sp>
    </p:spTree>
    <p:extLst>
      <p:ext uri="{BB962C8B-B14F-4D97-AF65-F5344CB8AC3E}">
        <p14:creationId xmlns:p14="http://schemas.microsoft.com/office/powerpoint/2010/main" val="311590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14</a:t>
            </a:fld>
            <a:endParaRPr lang="en-US"/>
          </a:p>
        </p:txBody>
      </p:sp>
    </p:spTree>
    <p:extLst>
      <p:ext uri="{BB962C8B-B14F-4D97-AF65-F5344CB8AC3E}">
        <p14:creationId xmlns:p14="http://schemas.microsoft.com/office/powerpoint/2010/main" val="172162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15</a:t>
            </a:fld>
            <a:endParaRPr lang="en-US"/>
          </a:p>
        </p:txBody>
      </p:sp>
    </p:spTree>
    <p:extLst>
      <p:ext uri="{BB962C8B-B14F-4D97-AF65-F5344CB8AC3E}">
        <p14:creationId xmlns:p14="http://schemas.microsoft.com/office/powerpoint/2010/main" val="504178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16</a:t>
            </a:fld>
            <a:endParaRPr lang="en-US"/>
          </a:p>
        </p:txBody>
      </p:sp>
    </p:spTree>
    <p:extLst>
      <p:ext uri="{BB962C8B-B14F-4D97-AF65-F5344CB8AC3E}">
        <p14:creationId xmlns:p14="http://schemas.microsoft.com/office/powerpoint/2010/main" val="4069972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17</a:t>
            </a:fld>
            <a:endParaRPr lang="en-US"/>
          </a:p>
        </p:txBody>
      </p:sp>
    </p:spTree>
    <p:extLst>
      <p:ext uri="{BB962C8B-B14F-4D97-AF65-F5344CB8AC3E}">
        <p14:creationId xmlns:p14="http://schemas.microsoft.com/office/powerpoint/2010/main" val="146831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DOTs are looking to become more strategic in how they invest in TAM data, systems, and processes.  This is aligned with your work to prioritize and tier your assets, and calls for a systematic approach.  At the end of the day, asset management is all about making the right investments at the right time - investments in TAM data and systems should be no different.</a:t>
            </a:r>
            <a:endParaRPr lang="en-US" dirty="0"/>
          </a:p>
        </p:txBody>
      </p:sp>
      <p:sp>
        <p:nvSpPr>
          <p:cNvPr id="4" name="Slide Number Placeholder 3"/>
          <p:cNvSpPr>
            <a:spLocks noGrp="1"/>
          </p:cNvSpPr>
          <p:nvPr>
            <p:ph type="sldNum" sz="quarter" idx="10"/>
          </p:nvPr>
        </p:nvSpPr>
        <p:spPr/>
        <p:txBody>
          <a:bodyPr/>
          <a:lstStyle/>
          <a:p>
            <a:fld id="{3342811E-8FCA-1C44-9C32-D7B8182FABFA}" type="slidenum">
              <a:rPr lang="en-US" smtClean="0"/>
              <a:t>2</a:t>
            </a:fld>
            <a:endParaRPr lang="en-US"/>
          </a:p>
        </p:txBody>
      </p:sp>
    </p:spTree>
    <p:extLst>
      <p:ext uri="{BB962C8B-B14F-4D97-AF65-F5344CB8AC3E}">
        <p14:creationId xmlns:p14="http://schemas.microsoft.com/office/powerpoint/2010/main" val="260747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framework Minnesota DOT created to evaluate their asset management approaches and associated data needs and the AASHTO TAM Data Guide were connected to create a more detailed framework that helps evaluate potential asset management approaches with required data and information system capabilities</a:t>
            </a:r>
          </a:p>
          <a:p>
            <a:endParaRPr lang="en-US" dirty="0"/>
          </a:p>
        </p:txBody>
      </p:sp>
      <p:sp>
        <p:nvSpPr>
          <p:cNvPr id="4" name="Slide Number Placeholder 3"/>
          <p:cNvSpPr>
            <a:spLocks noGrp="1"/>
          </p:cNvSpPr>
          <p:nvPr>
            <p:ph type="sldNum" sz="quarter" idx="5"/>
          </p:nvPr>
        </p:nvSpPr>
        <p:spPr/>
        <p:txBody>
          <a:bodyPr/>
          <a:lstStyle/>
          <a:p>
            <a:fld id="{3342811E-8FCA-1C44-9C32-D7B8182FABFA}" type="slidenum">
              <a:rPr lang="en-US" smtClean="0"/>
              <a:t>3</a:t>
            </a:fld>
            <a:endParaRPr lang="en-US"/>
          </a:p>
        </p:txBody>
      </p:sp>
    </p:spTree>
    <p:extLst>
      <p:ext uri="{BB962C8B-B14F-4D97-AF65-F5344CB8AC3E}">
        <p14:creationId xmlns:p14="http://schemas.microsoft.com/office/powerpoint/2010/main" val="374329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framework consists of a series of matrices.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matrix presents a different data type (e.g. inventory data or work data) or general area of information system capabilities (e.g. Data Access or Report).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Walking through each matrix allows the user to ask and answer critical questions about specific required or optional capabilities - it also highlights were certain data or capabilities may not be necessary for a given management approach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the end of the process, the user should have a good idea of what is necessary to execute on their envisioned management approach</a:t>
            </a:r>
          </a:p>
          <a:p>
            <a:endParaRPr lang="en-US" dirty="0"/>
          </a:p>
        </p:txBody>
      </p:sp>
      <p:sp>
        <p:nvSpPr>
          <p:cNvPr id="4" name="Slide Number Placeholder 3"/>
          <p:cNvSpPr>
            <a:spLocks noGrp="1"/>
          </p:cNvSpPr>
          <p:nvPr>
            <p:ph type="sldNum" sz="quarter" idx="10"/>
          </p:nvPr>
        </p:nvSpPr>
        <p:spPr/>
        <p:txBody>
          <a:bodyPr/>
          <a:lstStyle/>
          <a:p>
            <a:fld id="{3342811E-8FCA-1C44-9C32-D7B8182FABFA}" type="slidenum">
              <a:rPr lang="en-US" smtClean="0"/>
              <a:t>4</a:t>
            </a:fld>
            <a:endParaRPr lang="en-US"/>
          </a:p>
        </p:txBody>
      </p:sp>
    </p:spTree>
    <p:extLst>
      <p:ext uri="{BB962C8B-B14F-4D97-AF65-F5344CB8AC3E}">
        <p14:creationId xmlns:p14="http://schemas.microsoft.com/office/powerpoint/2010/main" val="393077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Applying the framework is a relatively straightforward process: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is typical of most self-assessment methodologies - the value is in the discussion - so it is important that you gather a small group of informed stakeholders to participate in the process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Each asset program should be evaluated separately, and it is critical to identify the desired management approach early in the process - that is necessary to inform detailed data and capabilities evaluation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At the end of the process, you can perform a gap analysis on the asset data and system capabilities - however findings across multiple asset programs could be reviewed against each other to identify further synergies (e.g. in data collections, or supporting systems and tools) </a:t>
            </a:r>
          </a:p>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5</a:t>
            </a:fld>
            <a:endParaRPr lang="en-US"/>
          </a:p>
        </p:txBody>
      </p:sp>
    </p:spTree>
    <p:extLst>
      <p:ext uri="{BB962C8B-B14F-4D97-AF65-F5344CB8AC3E}">
        <p14:creationId xmlns:p14="http://schemas.microsoft.com/office/powerpoint/2010/main" val="302189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prioritize and tier your assets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From there select some early applications to test and refine the framework.  These will be in areas where a major investment is needed or planned, or an asset steward is really motivated to improve.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Once you have some lessons learned, complete assessments of all assets and use that to identify opportunities to streamline current investments, close gaps in necessary capabilities, and align our staff and resources.</a:t>
            </a:r>
          </a:p>
          <a:p>
            <a:endParaRPr lang="en-US" dirty="0"/>
          </a:p>
        </p:txBody>
      </p:sp>
      <p:sp>
        <p:nvSpPr>
          <p:cNvPr id="4" name="Slide Number Placeholder 3"/>
          <p:cNvSpPr>
            <a:spLocks noGrp="1"/>
          </p:cNvSpPr>
          <p:nvPr>
            <p:ph type="sldNum" sz="quarter" idx="10"/>
          </p:nvPr>
        </p:nvSpPr>
        <p:spPr/>
        <p:txBody>
          <a:bodyPr/>
          <a:lstStyle/>
          <a:p>
            <a:fld id="{3342811E-8FCA-1C44-9C32-D7B8182FABFA}" type="slidenum">
              <a:rPr lang="en-US" smtClean="0"/>
              <a:t>6</a:t>
            </a:fld>
            <a:endParaRPr lang="en-US"/>
          </a:p>
        </p:txBody>
      </p:sp>
    </p:spTree>
    <p:extLst>
      <p:ext uri="{BB962C8B-B14F-4D97-AF65-F5344CB8AC3E}">
        <p14:creationId xmlns:p14="http://schemas.microsoft.com/office/powerpoint/2010/main" val="368776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you have questions reach out to Will Duke (at Spy Pond Partners) who helped develop this as part of the NCHRP 08-115 Research Implementation activities.</a:t>
            </a:r>
          </a:p>
        </p:txBody>
      </p:sp>
      <p:sp>
        <p:nvSpPr>
          <p:cNvPr id="4" name="Slide Number Placeholder 3"/>
          <p:cNvSpPr>
            <a:spLocks noGrp="1"/>
          </p:cNvSpPr>
          <p:nvPr>
            <p:ph type="sldNum" sz="quarter" idx="10"/>
          </p:nvPr>
        </p:nvSpPr>
        <p:spPr/>
        <p:txBody>
          <a:bodyPr/>
          <a:lstStyle/>
          <a:p>
            <a:fld id="{3342811E-8FCA-1C44-9C32-D7B8182FABFA}" type="slidenum">
              <a:rPr lang="en-US" smtClean="0"/>
              <a:t>7</a:t>
            </a:fld>
            <a:endParaRPr lang="en-US"/>
          </a:p>
        </p:txBody>
      </p:sp>
    </p:spTree>
    <p:extLst>
      <p:ext uri="{BB962C8B-B14F-4D97-AF65-F5344CB8AC3E}">
        <p14:creationId xmlns:p14="http://schemas.microsoft.com/office/powerpoint/2010/main" val="274599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Three general management approaches are defined - a reactive approach, a lifecycle based approach, and a condition based approach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of these are further subdivided into a minimum and advanced level of application. At the minimum level, you won't have all the bells and whistles, but you should still be able to execute at a reasonable level (for the approach). At the advanced level, you will be focused on extending the capabilities that are most meaningful to that approach.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you can see a detailed definition, as well as some very high-level data requirements, are presented to help make an initial decision. From there, the framework gets much more detailed, allowing for a robust exploration of supporting data models and system capabilities that are aligned with the approach you select.</a:t>
            </a:r>
          </a:p>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8</a:t>
            </a:fld>
            <a:endParaRPr lang="en-US"/>
          </a:p>
        </p:txBody>
      </p:sp>
    </p:spTree>
    <p:extLst>
      <p:ext uri="{BB962C8B-B14F-4D97-AF65-F5344CB8AC3E}">
        <p14:creationId xmlns:p14="http://schemas.microsoft.com/office/powerpoint/2010/main" val="228571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9</a:t>
            </a:fld>
            <a:endParaRPr lang="en-US"/>
          </a:p>
        </p:txBody>
      </p:sp>
    </p:spTree>
    <p:extLst>
      <p:ext uri="{BB962C8B-B14F-4D97-AF65-F5344CB8AC3E}">
        <p14:creationId xmlns:p14="http://schemas.microsoft.com/office/powerpoint/2010/main" val="141357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CCDF73E-E023-8A45-81A4-CECE8D872D5C}"/>
              </a:ext>
            </a:extLst>
          </p:cNvPr>
          <p:cNvSpPr>
            <a:spLocks noGrp="1"/>
          </p:cNvSpPr>
          <p:nvPr>
            <p:ph type="sldNum" sz="quarter" idx="4"/>
          </p:nvPr>
        </p:nvSpPr>
        <p:spPr>
          <a:xfrm>
            <a:off x="9301480" y="641731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367248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DD8F44E-3897-1A4D-9874-5A4D28BCBBCA}"/>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4" name="Text Placeholder 3">
            <a:extLst>
              <a:ext uri="{FF2B5EF4-FFF2-40B4-BE49-F238E27FC236}">
                <a16:creationId xmlns:a16="http://schemas.microsoft.com/office/drawing/2014/main" id="{14605448-4223-F944-B2C1-7A0D06C01048}"/>
              </a:ext>
            </a:extLst>
          </p:cNvPr>
          <p:cNvSpPr>
            <a:spLocks noGrp="1"/>
          </p:cNvSpPr>
          <p:nvPr>
            <p:ph type="body" sz="quarter" idx="10"/>
          </p:nvPr>
        </p:nvSpPr>
        <p:spPr>
          <a:xfrm>
            <a:off x="427038" y="1214438"/>
            <a:ext cx="10617200" cy="5534754"/>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18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522BCCCA-4147-9D49-ACB9-EA5EF2748C93}"/>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9" name="Text Placeholder 3">
            <a:extLst>
              <a:ext uri="{FF2B5EF4-FFF2-40B4-BE49-F238E27FC236}">
                <a16:creationId xmlns:a16="http://schemas.microsoft.com/office/drawing/2014/main" id="{904C4A8D-51BD-5A4A-A65E-3495FF900D8C}"/>
              </a:ext>
            </a:extLst>
          </p:cNvPr>
          <p:cNvSpPr>
            <a:spLocks noGrp="1"/>
          </p:cNvSpPr>
          <p:nvPr>
            <p:ph type="body" sz="quarter" idx="10"/>
          </p:nvPr>
        </p:nvSpPr>
        <p:spPr>
          <a:xfrm>
            <a:off x="427038" y="1214438"/>
            <a:ext cx="10617200" cy="5534754"/>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4687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DD8F44E-3897-1A4D-9874-5A4D28BCBBCA}"/>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2" name="Text Placeholder 3">
            <a:extLst>
              <a:ext uri="{FF2B5EF4-FFF2-40B4-BE49-F238E27FC236}">
                <a16:creationId xmlns:a16="http://schemas.microsoft.com/office/drawing/2014/main" id="{25BCBA4C-CDE1-3C49-98E9-7F810E638B64}"/>
              </a:ext>
            </a:extLst>
          </p:cNvPr>
          <p:cNvSpPr>
            <a:spLocks noGrp="1"/>
          </p:cNvSpPr>
          <p:nvPr>
            <p:ph type="body" sz="quarter" idx="12"/>
          </p:nvPr>
        </p:nvSpPr>
        <p:spPr>
          <a:xfrm>
            <a:off x="427038" y="1214438"/>
            <a:ext cx="5100002" cy="5534754"/>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3F4EE374-677A-6448-9BCA-5B00B495A892}"/>
              </a:ext>
            </a:extLst>
          </p:cNvPr>
          <p:cNvSpPr>
            <a:spLocks noGrp="1"/>
          </p:cNvSpPr>
          <p:nvPr>
            <p:ph type="body" sz="quarter" idx="13"/>
          </p:nvPr>
        </p:nvSpPr>
        <p:spPr>
          <a:xfrm>
            <a:off x="5954078" y="1214438"/>
            <a:ext cx="5100002" cy="5534754"/>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5443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76744EB1-8BB3-4F13-8AF8-8B99DF5159D3}"/>
              </a:ext>
            </a:extLst>
          </p:cNvPr>
          <p:cNvSpPr>
            <a:spLocks noGrp="1"/>
          </p:cNvSpPr>
          <p:nvPr>
            <p:ph type="pic" sz="quarter" idx="11"/>
          </p:nvPr>
        </p:nvSpPr>
        <p:spPr>
          <a:xfrm>
            <a:off x="0" y="0"/>
            <a:ext cx="5029200" cy="6876173"/>
          </a:xfrm>
          <a:prstGeom prst="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r>
              <a:rPr lang="en-US"/>
              <a:t>Click icon to add picture</a:t>
            </a:r>
          </a:p>
        </p:txBody>
      </p:sp>
      <p:sp>
        <p:nvSpPr>
          <p:cNvPr id="7" name="Title 20">
            <a:extLst>
              <a:ext uri="{FF2B5EF4-FFF2-40B4-BE49-F238E27FC236}">
                <a16:creationId xmlns:a16="http://schemas.microsoft.com/office/drawing/2014/main" id="{9DEDE7F2-E887-814D-BE10-92E5B85F1800}"/>
              </a:ext>
            </a:extLst>
          </p:cNvPr>
          <p:cNvSpPr>
            <a:spLocks noGrp="1"/>
          </p:cNvSpPr>
          <p:nvPr>
            <p:ph type="title"/>
          </p:nvPr>
        </p:nvSpPr>
        <p:spPr>
          <a:xfrm>
            <a:off x="5109553" y="108808"/>
            <a:ext cx="6591910" cy="1001649"/>
          </a:xfrm>
        </p:spPr>
        <p:txBody>
          <a:bodyPr anchor="t">
            <a:normAutofit/>
          </a:bodyPr>
          <a:lstStyle>
            <a:lvl1pPr>
              <a:defRPr sz="3600">
                <a:solidFill>
                  <a:srgbClr val="005089"/>
                </a:solidFill>
              </a:defRPr>
            </a:lvl1pPr>
          </a:lstStyle>
          <a:p>
            <a:r>
              <a:rPr lang="en-US"/>
              <a:t>Click to edit Master title style</a:t>
            </a:r>
            <a:endParaRPr lang="en-US" dirty="0"/>
          </a:p>
        </p:txBody>
      </p:sp>
      <p:pic>
        <p:nvPicPr>
          <p:cNvPr id="9" name="Picture 8" descr="Shape, circle&#10;&#10;Description automatically generated">
            <a:extLst>
              <a:ext uri="{FF2B5EF4-FFF2-40B4-BE49-F238E27FC236}">
                <a16:creationId xmlns:a16="http://schemas.microsoft.com/office/drawing/2014/main" id="{5F5064CD-2B0F-9C44-B1B6-CD021CE03C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0" name="Slide Number Placeholder 5">
            <a:extLst>
              <a:ext uri="{FF2B5EF4-FFF2-40B4-BE49-F238E27FC236}">
                <a16:creationId xmlns:a16="http://schemas.microsoft.com/office/drawing/2014/main" id="{320DD2FD-ED15-B747-AF3A-BD4917E8DE56}"/>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2" name="Text Placeholder 3">
            <a:extLst>
              <a:ext uri="{FF2B5EF4-FFF2-40B4-BE49-F238E27FC236}">
                <a16:creationId xmlns:a16="http://schemas.microsoft.com/office/drawing/2014/main" id="{D37E7CCB-BC98-034F-BFA6-79651400CED0}"/>
              </a:ext>
            </a:extLst>
          </p:cNvPr>
          <p:cNvSpPr>
            <a:spLocks noGrp="1"/>
          </p:cNvSpPr>
          <p:nvPr>
            <p:ph type="body" sz="quarter" idx="13"/>
          </p:nvPr>
        </p:nvSpPr>
        <p:spPr>
          <a:xfrm>
            <a:off x="5257800" y="1214438"/>
            <a:ext cx="6443662" cy="5414962"/>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8565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 Color Side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6C7049-4946-2541-B2ED-9E8F07613B88}"/>
              </a:ext>
            </a:extLst>
          </p:cNvPr>
          <p:cNvSpPr/>
          <p:nvPr userDrawn="1"/>
        </p:nvSpPr>
        <p:spPr>
          <a:xfrm>
            <a:off x="0" y="1155032"/>
            <a:ext cx="3949996" cy="570296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1330970" cy="1001649"/>
          </a:xfrm>
        </p:spPr>
        <p:txBody>
          <a:bodyPr anchor="t">
            <a:normAutofit/>
          </a:bodyPr>
          <a:lstStyle>
            <a:lvl1pPr>
              <a:defRPr sz="3600">
                <a:solidFill>
                  <a:srgbClr val="005089"/>
                </a:solidFill>
              </a:defRPr>
            </a:lvl1pPr>
          </a:lstStyle>
          <a:p>
            <a:r>
              <a:rPr lang="en-US"/>
              <a:t>Click to edit Master title style</a:t>
            </a:r>
            <a:endParaRPr lang="en-US" dirty="0"/>
          </a:p>
        </p:txBody>
      </p:sp>
      <p:pic>
        <p:nvPicPr>
          <p:cNvPr id="10" name="Picture 9" descr="Shape, circle&#10;&#10;Description automatically generated">
            <a:extLst>
              <a:ext uri="{FF2B5EF4-FFF2-40B4-BE49-F238E27FC236}">
                <a16:creationId xmlns:a16="http://schemas.microsoft.com/office/drawing/2014/main" id="{840293DA-2689-694C-A68F-8C9CAA77AA5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5" name="Text Placeholder 4">
            <a:extLst>
              <a:ext uri="{FF2B5EF4-FFF2-40B4-BE49-F238E27FC236}">
                <a16:creationId xmlns:a16="http://schemas.microsoft.com/office/drawing/2014/main" id="{947AAC61-136E-5743-81E6-065EFA258B71}"/>
              </a:ext>
            </a:extLst>
          </p:cNvPr>
          <p:cNvSpPr>
            <a:spLocks noGrp="1"/>
          </p:cNvSpPr>
          <p:nvPr>
            <p:ph type="body" sz="quarter" idx="10"/>
          </p:nvPr>
        </p:nvSpPr>
        <p:spPr>
          <a:xfrm>
            <a:off x="271463" y="1414463"/>
            <a:ext cx="3371850" cy="4629150"/>
          </a:xfrm>
          <a:prstGeom prst="rect">
            <a:avLst/>
          </a:prstGeom>
        </p:spPr>
        <p:txBody>
          <a:bodyPr/>
          <a:lstStyle>
            <a:lvl1pPr>
              <a:defRPr>
                <a:solidFill>
                  <a:schemeClr val="bg1"/>
                </a:solidFill>
              </a:defRPr>
            </a:lvl1pPr>
            <a:lvl2pPr marL="685800" indent="-228600">
              <a:buFont typeface="System Font Regular"/>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913027E2-5AE4-7A41-9F39-58C1BDFC7DF4}"/>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1" name="Text Placeholder 3">
            <a:extLst>
              <a:ext uri="{FF2B5EF4-FFF2-40B4-BE49-F238E27FC236}">
                <a16:creationId xmlns:a16="http://schemas.microsoft.com/office/drawing/2014/main" id="{4C67F06C-4F39-D841-A7DD-0BD2F1E863B4}"/>
              </a:ext>
            </a:extLst>
          </p:cNvPr>
          <p:cNvSpPr>
            <a:spLocks noGrp="1"/>
          </p:cNvSpPr>
          <p:nvPr>
            <p:ph type="body" sz="quarter" idx="13"/>
          </p:nvPr>
        </p:nvSpPr>
        <p:spPr>
          <a:xfrm>
            <a:off x="4229100" y="1414462"/>
            <a:ext cx="7373620" cy="5214937"/>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9509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1" y="5925058"/>
            <a:ext cx="12191999" cy="93294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 circle&#10;&#10;Description automatically generated">
            <a:extLst>
              <a:ext uri="{FF2B5EF4-FFF2-40B4-BE49-F238E27FC236}">
                <a16:creationId xmlns:a16="http://schemas.microsoft.com/office/drawing/2014/main" id="{21D2E4C9-F23B-CB46-BEF3-E18C1E292C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1" name="Title 20">
            <a:extLst>
              <a:ext uri="{FF2B5EF4-FFF2-40B4-BE49-F238E27FC236}">
                <a16:creationId xmlns:a16="http://schemas.microsoft.com/office/drawing/2014/main" id="{C65844D7-2278-754A-A4A9-AD748120B047}"/>
              </a:ext>
            </a:extLst>
          </p:cNvPr>
          <p:cNvSpPr>
            <a:spLocks noGrp="1"/>
          </p:cNvSpPr>
          <p:nvPr>
            <p:ph type="title"/>
          </p:nvPr>
        </p:nvSpPr>
        <p:spPr>
          <a:xfrm>
            <a:off x="271750" y="108808"/>
            <a:ext cx="11801736"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63DB018C-213A-2149-9619-D4116EE583D0}"/>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7" name="Text Placeholder 3">
            <a:extLst>
              <a:ext uri="{FF2B5EF4-FFF2-40B4-BE49-F238E27FC236}">
                <a16:creationId xmlns:a16="http://schemas.microsoft.com/office/drawing/2014/main" id="{BABD5D9B-73CA-F64E-A4B8-599DA6FF56D5}"/>
              </a:ext>
            </a:extLst>
          </p:cNvPr>
          <p:cNvSpPr>
            <a:spLocks noGrp="1"/>
          </p:cNvSpPr>
          <p:nvPr>
            <p:ph type="body" sz="quarter" idx="10"/>
          </p:nvPr>
        </p:nvSpPr>
        <p:spPr>
          <a:xfrm>
            <a:off x="427038" y="1214438"/>
            <a:ext cx="11646448" cy="4616098"/>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606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Lar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1" y="5925058"/>
            <a:ext cx="12191999" cy="93294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22EB200C-1EDB-441D-B9C9-F79765AD4CC2}"/>
              </a:ext>
            </a:extLst>
          </p:cNvPr>
          <p:cNvSpPr>
            <a:spLocks noGrp="1"/>
          </p:cNvSpPr>
          <p:nvPr>
            <p:ph type="pic" sz="quarter" idx="10"/>
          </p:nvPr>
        </p:nvSpPr>
        <p:spPr>
          <a:xfrm>
            <a:off x="1" y="1"/>
            <a:ext cx="4550856" cy="5925058"/>
          </a:xfrm>
          <a:prstGeom prst="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r>
              <a:rPr lang="en-US"/>
              <a:t>Click icon to add picture</a:t>
            </a:r>
          </a:p>
        </p:txBody>
      </p:sp>
      <p:sp>
        <p:nvSpPr>
          <p:cNvPr id="7" name="Title 20">
            <a:extLst>
              <a:ext uri="{FF2B5EF4-FFF2-40B4-BE49-F238E27FC236}">
                <a16:creationId xmlns:a16="http://schemas.microsoft.com/office/drawing/2014/main" id="{2589D325-0DF3-4848-AE49-2865CB019DF8}"/>
              </a:ext>
            </a:extLst>
          </p:cNvPr>
          <p:cNvSpPr>
            <a:spLocks noGrp="1"/>
          </p:cNvSpPr>
          <p:nvPr>
            <p:ph type="title"/>
          </p:nvPr>
        </p:nvSpPr>
        <p:spPr>
          <a:xfrm>
            <a:off x="4621102" y="108808"/>
            <a:ext cx="7452795" cy="1001649"/>
          </a:xfrm>
        </p:spPr>
        <p:txBody>
          <a:bodyPr anchor="t">
            <a:normAutofit/>
          </a:bodyPr>
          <a:lstStyle>
            <a:lvl1pPr>
              <a:defRPr sz="3600">
                <a:solidFill>
                  <a:srgbClr val="005089"/>
                </a:solidFill>
              </a:defRPr>
            </a:lvl1pPr>
          </a:lstStyle>
          <a:p>
            <a:r>
              <a:rPr lang="en-US"/>
              <a:t>Click to edit Master title style</a:t>
            </a:r>
            <a:endParaRPr lang="en-US" dirty="0"/>
          </a:p>
        </p:txBody>
      </p:sp>
      <p:pic>
        <p:nvPicPr>
          <p:cNvPr id="9" name="Picture 8" descr="Shape, circle&#10;&#10;Description automatically generated">
            <a:extLst>
              <a:ext uri="{FF2B5EF4-FFF2-40B4-BE49-F238E27FC236}">
                <a16:creationId xmlns:a16="http://schemas.microsoft.com/office/drawing/2014/main" id="{21D2E4C9-F23B-CB46-BEF3-E18C1E292C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0" name="Slide Number Placeholder 5">
            <a:extLst>
              <a:ext uri="{FF2B5EF4-FFF2-40B4-BE49-F238E27FC236}">
                <a16:creationId xmlns:a16="http://schemas.microsoft.com/office/drawing/2014/main" id="{986EB5D1-8D36-084D-9617-73590DFAC447}"/>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2" name="Text Placeholder 3">
            <a:extLst>
              <a:ext uri="{FF2B5EF4-FFF2-40B4-BE49-F238E27FC236}">
                <a16:creationId xmlns:a16="http://schemas.microsoft.com/office/drawing/2014/main" id="{FED5B054-E868-4E45-B96F-5424CC72FA7C}"/>
              </a:ext>
            </a:extLst>
          </p:cNvPr>
          <p:cNvSpPr>
            <a:spLocks noGrp="1"/>
          </p:cNvSpPr>
          <p:nvPr>
            <p:ph type="body" sz="quarter" idx="13"/>
          </p:nvPr>
        </p:nvSpPr>
        <p:spPr>
          <a:xfrm>
            <a:off x="4776389" y="1214438"/>
            <a:ext cx="7297507" cy="4572000"/>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646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0" y="0"/>
            <a:ext cx="3785615" cy="3355305"/>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 y="3347637"/>
            <a:ext cx="3785615" cy="3528535"/>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5B31F8D-33E0-314B-A8F9-FC83DB8465BB}"/>
              </a:ext>
            </a:extLst>
          </p:cNvPr>
          <p:cNvCxnSpPr>
            <a:cxnSpLocks/>
          </p:cNvCxnSpPr>
          <p:nvPr userDrawn="1"/>
        </p:nvCxnSpPr>
        <p:spPr>
          <a:xfrm>
            <a:off x="506946" y="2825639"/>
            <a:ext cx="28449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Half Frame 14">
            <a:extLst>
              <a:ext uri="{FF2B5EF4-FFF2-40B4-BE49-F238E27FC236}">
                <a16:creationId xmlns:a16="http://schemas.microsoft.com/office/drawing/2014/main" id="{2EE30FA9-95C5-F74B-946E-E11776AC3DC7}"/>
              </a:ext>
            </a:extLst>
          </p:cNvPr>
          <p:cNvSpPr/>
          <p:nvPr userDrawn="1"/>
        </p:nvSpPr>
        <p:spPr>
          <a:xfrm rot="10800000">
            <a:off x="10677314" y="5463018"/>
            <a:ext cx="905657" cy="909816"/>
          </a:xfrm>
          <a:prstGeom prst="halfFrame">
            <a:avLst>
              <a:gd name="adj1" fmla="val 1928"/>
              <a:gd name="adj2" fmla="val 1928"/>
            </a:avLst>
          </a:prstGeom>
          <a:solidFill>
            <a:srgbClr val="3F9BDA"/>
          </a:solidFill>
          <a:ln>
            <a:solidFill>
              <a:srgbClr val="3F9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a:extLst>
              <a:ext uri="{FF2B5EF4-FFF2-40B4-BE49-F238E27FC236}">
                <a16:creationId xmlns:a16="http://schemas.microsoft.com/office/drawing/2014/main" id="{140B26D9-8F1B-AC44-AF74-A1C46CD36377}"/>
              </a:ext>
            </a:extLst>
          </p:cNvPr>
          <p:cNvSpPr/>
          <p:nvPr userDrawn="1"/>
        </p:nvSpPr>
        <p:spPr>
          <a:xfrm>
            <a:off x="4338046" y="914333"/>
            <a:ext cx="905657" cy="909816"/>
          </a:xfrm>
          <a:prstGeom prst="halfFrame">
            <a:avLst>
              <a:gd name="adj1" fmla="val 1928"/>
              <a:gd name="adj2" fmla="val 1928"/>
            </a:avLst>
          </a:prstGeom>
          <a:solidFill>
            <a:srgbClr val="3F9BDA"/>
          </a:solidFill>
          <a:ln>
            <a:solidFill>
              <a:srgbClr val="3F9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nline Image Placeholder 2">
            <a:extLst>
              <a:ext uri="{FF2B5EF4-FFF2-40B4-BE49-F238E27FC236}">
                <a16:creationId xmlns:a16="http://schemas.microsoft.com/office/drawing/2014/main" id="{3014526F-3879-A448-ADDF-04A2D11D870A}"/>
              </a:ext>
            </a:extLst>
          </p:cNvPr>
          <p:cNvSpPr>
            <a:spLocks noGrp="1"/>
          </p:cNvSpPr>
          <p:nvPr>
            <p:ph type="clipArt" sz="quarter" idx="10"/>
          </p:nvPr>
        </p:nvSpPr>
        <p:spPr>
          <a:xfrm>
            <a:off x="636586" y="3849757"/>
            <a:ext cx="2392363" cy="2393882"/>
          </a:xfrm>
          <a:prstGeom prst="rect">
            <a:avLst/>
          </a:prstGeom>
        </p:spPr>
        <p:txBody>
          <a:bodyPr/>
          <a:lstStyle/>
          <a:p>
            <a:r>
              <a:rPr lang="en-US"/>
              <a:t>Click icon to add online image</a:t>
            </a:r>
            <a:endParaRPr lang="en-US" dirty="0"/>
          </a:p>
        </p:txBody>
      </p:sp>
      <p:sp>
        <p:nvSpPr>
          <p:cNvPr id="4" name="Title 3">
            <a:extLst>
              <a:ext uri="{FF2B5EF4-FFF2-40B4-BE49-F238E27FC236}">
                <a16:creationId xmlns:a16="http://schemas.microsoft.com/office/drawing/2014/main" id="{AB6D40F7-1681-754C-929D-F4399D963B64}"/>
              </a:ext>
            </a:extLst>
          </p:cNvPr>
          <p:cNvSpPr>
            <a:spLocks noGrp="1"/>
          </p:cNvSpPr>
          <p:nvPr>
            <p:ph type="title"/>
          </p:nvPr>
        </p:nvSpPr>
        <p:spPr>
          <a:xfrm>
            <a:off x="506942" y="322261"/>
            <a:ext cx="2950633" cy="2392839"/>
          </a:xfrm>
        </p:spPr>
        <p:txBody>
          <a:bodyPr anchor="t">
            <a:normAutofit/>
          </a:bodyPr>
          <a:lstStyle>
            <a:lvl1pPr>
              <a:defRPr sz="3600">
                <a:solidFill>
                  <a:schemeClr val="bg1"/>
                </a:solidFill>
              </a:defRPr>
            </a:lvl1pPr>
          </a:lstStyle>
          <a:p>
            <a:r>
              <a:rPr lang="en-US"/>
              <a:t>Click to edit Master title style</a:t>
            </a:r>
            <a:endParaRPr lang="en-US" dirty="0"/>
          </a:p>
        </p:txBody>
      </p:sp>
      <p:pic>
        <p:nvPicPr>
          <p:cNvPr id="20" name="Picture 19" descr="Shape, circle&#10;&#10;Description automatically generated">
            <a:extLst>
              <a:ext uri="{FF2B5EF4-FFF2-40B4-BE49-F238E27FC236}">
                <a16:creationId xmlns:a16="http://schemas.microsoft.com/office/drawing/2014/main" id="{8A965127-DE47-9F48-9B47-35FB9A65FD9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1" name="Slide Number Placeholder 5">
            <a:extLst>
              <a:ext uri="{FF2B5EF4-FFF2-40B4-BE49-F238E27FC236}">
                <a16:creationId xmlns:a16="http://schemas.microsoft.com/office/drawing/2014/main" id="{F9B8362C-18ED-CD4C-AE91-06495FEDA2A4}"/>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A5177E90-7A7A-40F9-AFE8-D36E3B477B94}" type="slidenum">
              <a:rPr lang="en-US" smtClean="0"/>
              <a:pPr/>
              <a:t>‹#›</a:t>
            </a:fld>
            <a:endParaRPr lang="en-US" dirty="0"/>
          </a:p>
        </p:txBody>
      </p:sp>
      <p:sp>
        <p:nvSpPr>
          <p:cNvPr id="13" name="Text Placeholder 3">
            <a:extLst>
              <a:ext uri="{FF2B5EF4-FFF2-40B4-BE49-F238E27FC236}">
                <a16:creationId xmlns:a16="http://schemas.microsoft.com/office/drawing/2014/main" id="{6ECEE978-42FE-3E43-8EE3-B838C6B4C975}"/>
              </a:ext>
            </a:extLst>
          </p:cNvPr>
          <p:cNvSpPr>
            <a:spLocks noGrp="1"/>
          </p:cNvSpPr>
          <p:nvPr>
            <p:ph type="body" sz="quarter" idx="13"/>
          </p:nvPr>
        </p:nvSpPr>
        <p:spPr>
          <a:xfrm>
            <a:off x="4600575" y="1171575"/>
            <a:ext cx="6753225" cy="4943475"/>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0726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0413056" y="0"/>
            <a:ext cx="1778943"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0413057" y="3446224"/>
            <a:ext cx="1804868"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 circle&#10;&#10;Description automatically generated">
            <a:extLst>
              <a:ext uri="{FF2B5EF4-FFF2-40B4-BE49-F238E27FC236}">
                <a16:creationId xmlns:a16="http://schemas.microsoft.com/office/drawing/2014/main" id="{A916A5DC-3704-BE4E-A75C-D203B70F4C5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11" name="Title 20">
            <a:extLst>
              <a:ext uri="{FF2B5EF4-FFF2-40B4-BE49-F238E27FC236}">
                <a16:creationId xmlns:a16="http://schemas.microsoft.com/office/drawing/2014/main" id="{888A2DE3-299A-2341-AC02-3B7CABCE20BF}"/>
              </a:ext>
            </a:extLst>
          </p:cNvPr>
          <p:cNvSpPr>
            <a:spLocks noGrp="1"/>
          </p:cNvSpPr>
          <p:nvPr>
            <p:ph type="title"/>
          </p:nvPr>
        </p:nvSpPr>
        <p:spPr>
          <a:xfrm>
            <a:off x="271751" y="108808"/>
            <a:ext cx="9946188"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65B8045A-5902-DA4A-860C-23DE17D05322}"/>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8" name="Text Placeholder 3">
            <a:extLst>
              <a:ext uri="{FF2B5EF4-FFF2-40B4-BE49-F238E27FC236}">
                <a16:creationId xmlns:a16="http://schemas.microsoft.com/office/drawing/2014/main" id="{C546D935-F3F8-E342-AE02-0BA9DA28F603}"/>
              </a:ext>
            </a:extLst>
          </p:cNvPr>
          <p:cNvSpPr>
            <a:spLocks noGrp="1"/>
          </p:cNvSpPr>
          <p:nvPr>
            <p:ph type="body" sz="quarter" idx="11"/>
          </p:nvPr>
        </p:nvSpPr>
        <p:spPr>
          <a:xfrm>
            <a:off x="427038" y="1214438"/>
            <a:ext cx="9802812" cy="5534753"/>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9536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Content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0413056" y="0"/>
            <a:ext cx="1778943"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0413057" y="3446224"/>
            <a:ext cx="1804868"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76744EB1-8BB3-4F13-8AF8-8B99DF5159D3}"/>
              </a:ext>
            </a:extLst>
          </p:cNvPr>
          <p:cNvSpPr>
            <a:spLocks noGrp="1"/>
          </p:cNvSpPr>
          <p:nvPr>
            <p:ph type="pic" sz="quarter" idx="11"/>
          </p:nvPr>
        </p:nvSpPr>
        <p:spPr>
          <a:xfrm>
            <a:off x="0" y="0"/>
            <a:ext cx="5029200" cy="6876173"/>
          </a:xfrm>
          <a:prstGeom prst="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r>
              <a:rPr lang="en-US"/>
              <a:t>Click icon to add picture</a:t>
            </a:r>
          </a:p>
        </p:txBody>
      </p:sp>
      <p:sp>
        <p:nvSpPr>
          <p:cNvPr id="7" name="Title 20">
            <a:extLst>
              <a:ext uri="{FF2B5EF4-FFF2-40B4-BE49-F238E27FC236}">
                <a16:creationId xmlns:a16="http://schemas.microsoft.com/office/drawing/2014/main" id="{DF6F5548-4918-9F47-8AD8-03FDE488A370}"/>
              </a:ext>
            </a:extLst>
          </p:cNvPr>
          <p:cNvSpPr>
            <a:spLocks noGrp="1"/>
          </p:cNvSpPr>
          <p:nvPr>
            <p:ph type="title"/>
          </p:nvPr>
        </p:nvSpPr>
        <p:spPr>
          <a:xfrm>
            <a:off x="5109553" y="108808"/>
            <a:ext cx="5247339" cy="1001649"/>
          </a:xfrm>
        </p:spPr>
        <p:txBody>
          <a:bodyPr anchor="t">
            <a:normAutofit/>
          </a:bodyPr>
          <a:lstStyle>
            <a:lvl1pPr>
              <a:defRPr sz="3600">
                <a:solidFill>
                  <a:srgbClr val="005089"/>
                </a:solidFill>
              </a:defRPr>
            </a:lvl1pPr>
          </a:lstStyle>
          <a:p>
            <a:r>
              <a:rPr lang="en-US"/>
              <a:t>Click to edit Master title style</a:t>
            </a:r>
            <a:endParaRPr lang="en-US" dirty="0"/>
          </a:p>
        </p:txBody>
      </p:sp>
      <p:pic>
        <p:nvPicPr>
          <p:cNvPr id="9" name="Picture 8" descr="Shape, circle&#10;&#10;Description automatically generated">
            <a:extLst>
              <a:ext uri="{FF2B5EF4-FFF2-40B4-BE49-F238E27FC236}">
                <a16:creationId xmlns:a16="http://schemas.microsoft.com/office/drawing/2014/main" id="{53C414AB-128D-0D4C-9FDE-C95E429062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0" name="Slide Number Placeholder 5">
            <a:extLst>
              <a:ext uri="{FF2B5EF4-FFF2-40B4-BE49-F238E27FC236}">
                <a16:creationId xmlns:a16="http://schemas.microsoft.com/office/drawing/2014/main" id="{77630F9F-DD10-D547-82D0-D4B8054D8BD1}"/>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2" name="Text Placeholder 3">
            <a:extLst>
              <a:ext uri="{FF2B5EF4-FFF2-40B4-BE49-F238E27FC236}">
                <a16:creationId xmlns:a16="http://schemas.microsoft.com/office/drawing/2014/main" id="{7B543397-FDC3-FC43-9A24-C88F00E10510}"/>
              </a:ext>
            </a:extLst>
          </p:cNvPr>
          <p:cNvSpPr>
            <a:spLocks noGrp="1"/>
          </p:cNvSpPr>
          <p:nvPr>
            <p:ph type="body" sz="quarter" idx="13"/>
          </p:nvPr>
        </p:nvSpPr>
        <p:spPr>
          <a:xfrm>
            <a:off x="5257801" y="1214437"/>
            <a:ext cx="5099091" cy="5414963"/>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839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F603C-1523-4F58-9951-0F0AB79CE9D9}"/>
              </a:ext>
            </a:extLst>
          </p:cNvPr>
          <p:cNvSpPr/>
          <p:nvPr userDrawn="1"/>
        </p:nvSpPr>
        <p:spPr>
          <a:xfrm>
            <a:off x="0" y="933448"/>
            <a:ext cx="7080738" cy="444509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3ED7B-42A5-4B34-9352-5EA1F58B8C9F}"/>
              </a:ext>
            </a:extLst>
          </p:cNvPr>
          <p:cNvSpPr/>
          <p:nvPr userDrawn="1"/>
        </p:nvSpPr>
        <p:spPr>
          <a:xfrm>
            <a:off x="0" y="5378548"/>
            <a:ext cx="7080738" cy="147945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6">
            <a:extLst>
              <a:ext uri="{FF2B5EF4-FFF2-40B4-BE49-F238E27FC236}">
                <a16:creationId xmlns:a16="http://schemas.microsoft.com/office/drawing/2014/main" id="{5BBE630F-BB28-4FBA-BF0E-D320FBE14E93}"/>
              </a:ext>
            </a:extLst>
          </p:cNvPr>
          <p:cNvSpPr>
            <a:spLocks noGrp="1"/>
          </p:cNvSpPr>
          <p:nvPr>
            <p:ph type="pic" sz="quarter" idx="10"/>
          </p:nvPr>
        </p:nvSpPr>
        <p:spPr>
          <a:xfrm>
            <a:off x="7080738" y="933448"/>
            <a:ext cx="5111262" cy="5924552"/>
          </a:xfrm>
          <a:prstGeom prst="rect">
            <a:avLst/>
          </a:prstGeo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Title 12">
            <a:extLst>
              <a:ext uri="{FF2B5EF4-FFF2-40B4-BE49-F238E27FC236}">
                <a16:creationId xmlns:a16="http://schemas.microsoft.com/office/drawing/2014/main" id="{8BC8AD7F-4AA4-F249-B1A9-3E3DB5A8F5E3}"/>
              </a:ext>
            </a:extLst>
          </p:cNvPr>
          <p:cNvSpPr>
            <a:spLocks noGrp="1"/>
          </p:cNvSpPr>
          <p:nvPr>
            <p:ph type="title"/>
          </p:nvPr>
        </p:nvSpPr>
        <p:spPr>
          <a:xfrm>
            <a:off x="746618" y="1413367"/>
            <a:ext cx="6134204" cy="2844308"/>
          </a:xfrm>
        </p:spPr>
        <p:txBody>
          <a:bodyPr anchor="t">
            <a:normAutofit/>
          </a:bodyPr>
          <a:lstStyle>
            <a:lvl1pPr>
              <a:defRPr sz="5200">
                <a:solidFill>
                  <a:schemeClr val="bg1"/>
                </a:solidFill>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536B1A-E0B3-4E48-9173-8F2AEC968978}"/>
              </a:ext>
            </a:extLst>
          </p:cNvPr>
          <p:cNvSpPr>
            <a:spLocks noGrp="1"/>
          </p:cNvSpPr>
          <p:nvPr>
            <p:ph type="body" sz="quarter" idx="11" hasCustomPrompt="1"/>
          </p:nvPr>
        </p:nvSpPr>
        <p:spPr>
          <a:xfrm>
            <a:off x="774701" y="542925"/>
            <a:ext cx="4554538" cy="390525"/>
          </a:xfrm>
          <a:prstGeom prst="rect">
            <a:avLst/>
          </a:prstGeom>
        </p:spPr>
        <p:txBody>
          <a:bodyPr>
            <a:normAutofit/>
          </a:bodyPr>
          <a:lstStyle>
            <a:lvl1pPr marL="0" indent="0">
              <a:buNone/>
              <a:defRPr sz="1600"/>
            </a:lvl1pPr>
          </a:lstStyle>
          <a:p>
            <a:pPr lvl="0"/>
            <a:r>
              <a:rPr lang="en-US" dirty="0"/>
              <a:t>Project/Client Title</a:t>
            </a:r>
          </a:p>
        </p:txBody>
      </p:sp>
      <p:sp>
        <p:nvSpPr>
          <p:cNvPr id="16" name="Text Placeholder 14">
            <a:extLst>
              <a:ext uri="{FF2B5EF4-FFF2-40B4-BE49-F238E27FC236}">
                <a16:creationId xmlns:a16="http://schemas.microsoft.com/office/drawing/2014/main" id="{682DF4CF-4861-7446-8A6C-8839D82F83E0}"/>
              </a:ext>
            </a:extLst>
          </p:cNvPr>
          <p:cNvSpPr>
            <a:spLocks noGrp="1"/>
          </p:cNvSpPr>
          <p:nvPr>
            <p:ph type="body" sz="quarter" idx="12" hasCustomPrompt="1"/>
          </p:nvPr>
        </p:nvSpPr>
        <p:spPr>
          <a:xfrm>
            <a:off x="774701" y="4872037"/>
            <a:ext cx="4554538" cy="390525"/>
          </a:xfrm>
          <a:prstGeom prst="rect">
            <a:avLst/>
          </a:prstGeom>
        </p:spPr>
        <p:txBody>
          <a:bodyPr>
            <a:normAutofit/>
          </a:bodyPr>
          <a:lstStyle>
            <a:lvl1pPr marL="0" indent="0">
              <a:buNone/>
              <a:defRPr sz="1600">
                <a:solidFill>
                  <a:schemeClr val="bg1"/>
                </a:solidFill>
              </a:defRPr>
            </a:lvl1pPr>
          </a:lstStyle>
          <a:p>
            <a:pPr lvl="0"/>
            <a:r>
              <a:rPr lang="en-US" dirty="0"/>
              <a:t>Date or Location</a:t>
            </a:r>
          </a:p>
        </p:txBody>
      </p:sp>
      <p:sp>
        <p:nvSpPr>
          <p:cNvPr id="14" name="Slide Number Placeholder 5">
            <a:extLst>
              <a:ext uri="{FF2B5EF4-FFF2-40B4-BE49-F238E27FC236}">
                <a16:creationId xmlns:a16="http://schemas.microsoft.com/office/drawing/2014/main" id="{14E21C99-C7E3-B64F-9F35-296047B1A655}"/>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1" name="Text Placeholder 14">
            <a:extLst>
              <a:ext uri="{FF2B5EF4-FFF2-40B4-BE49-F238E27FC236}">
                <a16:creationId xmlns:a16="http://schemas.microsoft.com/office/drawing/2014/main" id="{80AFE87B-9A75-564F-A84B-0012B0B8572C}"/>
              </a:ext>
            </a:extLst>
          </p:cNvPr>
          <p:cNvSpPr>
            <a:spLocks noGrp="1"/>
          </p:cNvSpPr>
          <p:nvPr>
            <p:ph type="body" sz="quarter" idx="13" hasCustomPrompt="1"/>
          </p:nvPr>
        </p:nvSpPr>
        <p:spPr>
          <a:xfrm>
            <a:off x="774701" y="4481512"/>
            <a:ext cx="4554538" cy="390525"/>
          </a:xfrm>
          <a:prstGeom prst="rect">
            <a:avLst/>
          </a:prstGeom>
        </p:spPr>
        <p:txBody>
          <a:bodyPr>
            <a:normAutofit/>
          </a:bodyPr>
          <a:lstStyle>
            <a:lvl1pPr marL="0" indent="0">
              <a:buNone/>
              <a:defRPr sz="1600">
                <a:solidFill>
                  <a:schemeClr val="bg1"/>
                </a:solidFill>
              </a:defRPr>
            </a:lvl1pPr>
          </a:lstStyle>
          <a:p>
            <a:pPr lvl="0"/>
            <a:r>
              <a:rPr lang="en-US" dirty="0"/>
              <a:t>Date or Location</a:t>
            </a:r>
          </a:p>
        </p:txBody>
      </p:sp>
      <p:pic>
        <p:nvPicPr>
          <p:cNvPr id="18" name="Picture 17" descr="Logo&#10;&#10;Description automatically generated">
            <a:extLst>
              <a:ext uri="{FF2B5EF4-FFF2-40B4-BE49-F238E27FC236}">
                <a16:creationId xmlns:a16="http://schemas.microsoft.com/office/drawing/2014/main" id="{9CC67EA0-0D4F-D444-8E85-366EA07CE6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68" y="6071521"/>
            <a:ext cx="3781612" cy="680690"/>
          </a:xfrm>
          <a:prstGeom prst="rect">
            <a:avLst/>
          </a:prstGeom>
        </p:spPr>
      </p:pic>
    </p:spTree>
    <p:extLst>
      <p:ext uri="{BB962C8B-B14F-4D97-AF65-F5344CB8AC3E}">
        <p14:creationId xmlns:p14="http://schemas.microsoft.com/office/powerpoint/2010/main" val="4202762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lapping Im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F603C-1523-4F58-9951-0F0AB79CE9D9}"/>
              </a:ext>
            </a:extLst>
          </p:cNvPr>
          <p:cNvSpPr/>
          <p:nvPr userDrawn="1"/>
        </p:nvSpPr>
        <p:spPr>
          <a:xfrm>
            <a:off x="-1" y="5124613"/>
            <a:ext cx="4320539" cy="1733386"/>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3ED7B-42A5-4B34-9352-5EA1F58B8C9F}"/>
              </a:ext>
            </a:extLst>
          </p:cNvPr>
          <p:cNvSpPr/>
          <p:nvPr userDrawn="1"/>
        </p:nvSpPr>
        <p:spPr>
          <a:xfrm>
            <a:off x="4320538" y="1"/>
            <a:ext cx="7871460" cy="1733386"/>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6">
            <a:extLst>
              <a:ext uri="{FF2B5EF4-FFF2-40B4-BE49-F238E27FC236}">
                <a16:creationId xmlns:a16="http://schemas.microsoft.com/office/drawing/2014/main" id="{EDFD999B-3EA5-4B5F-90BC-CBDA560D1356}"/>
              </a:ext>
            </a:extLst>
          </p:cNvPr>
          <p:cNvSpPr>
            <a:spLocks noGrp="1"/>
          </p:cNvSpPr>
          <p:nvPr>
            <p:ph type="pic" sz="quarter" idx="10"/>
          </p:nvPr>
        </p:nvSpPr>
        <p:spPr>
          <a:xfrm>
            <a:off x="-3953" y="694945"/>
            <a:ext cx="6099953" cy="4429670"/>
          </a:xfrm>
          <a:prstGeom prst="rect">
            <a:avLst/>
          </a:prstGeo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r>
              <a:rPr lang="en-US"/>
              <a:t>Click icon to add picture</a:t>
            </a:r>
          </a:p>
        </p:txBody>
      </p:sp>
      <p:sp>
        <p:nvSpPr>
          <p:cNvPr id="7" name="Title 20">
            <a:extLst>
              <a:ext uri="{FF2B5EF4-FFF2-40B4-BE49-F238E27FC236}">
                <a16:creationId xmlns:a16="http://schemas.microsoft.com/office/drawing/2014/main" id="{97C50D67-3E47-D744-BC68-B2A274EE2D20}"/>
              </a:ext>
            </a:extLst>
          </p:cNvPr>
          <p:cNvSpPr>
            <a:spLocks noGrp="1"/>
          </p:cNvSpPr>
          <p:nvPr>
            <p:ph type="title"/>
          </p:nvPr>
        </p:nvSpPr>
        <p:spPr>
          <a:xfrm>
            <a:off x="4621102" y="108808"/>
            <a:ext cx="7452795" cy="1405667"/>
          </a:xfrm>
        </p:spPr>
        <p:txBody>
          <a:bodyPr anchor="t">
            <a:normAutofit/>
          </a:bodyPr>
          <a:lstStyle>
            <a:lvl1pPr>
              <a:defRPr sz="3600">
                <a:solidFill>
                  <a:schemeClr val="bg1"/>
                </a:solidFill>
              </a:defRPr>
            </a:lvl1pPr>
          </a:lstStyle>
          <a:p>
            <a:r>
              <a:rPr lang="en-US"/>
              <a:t>Click to edit Master title style</a:t>
            </a:r>
            <a:endParaRPr lang="en-US" dirty="0"/>
          </a:p>
        </p:txBody>
      </p:sp>
      <p:pic>
        <p:nvPicPr>
          <p:cNvPr id="8" name="Picture 7" descr="Shape, circle&#10;&#10;Description automatically generated">
            <a:extLst>
              <a:ext uri="{FF2B5EF4-FFF2-40B4-BE49-F238E27FC236}">
                <a16:creationId xmlns:a16="http://schemas.microsoft.com/office/drawing/2014/main" id="{95673B4B-9288-2047-90CB-275370D5F0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9" name="Slide Number Placeholder 5">
            <a:extLst>
              <a:ext uri="{FF2B5EF4-FFF2-40B4-BE49-F238E27FC236}">
                <a16:creationId xmlns:a16="http://schemas.microsoft.com/office/drawing/2014/main" id="{E813C6B3-1AC0-304F-8A29-C464D313254E}"/>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A5177E90-7A7A-40F9-AFE8-D36E3B477B94}" type="slidenum">
              <a:rPr lang="en-US" smtClean="0"/>
              <a:pPr/>
              <a:t>‹#›</a:t>
            </a:fld>
            <a:endParaRPr lang="en-US" dirty="0"/>
          </a:p>
        </p:txBody>
      </p:sp>
      <p:sp>
        <p:nvSpPr>
          <p:cNvPr id="11" name="Text Placeholder 3">
            <a:extLst>
              <a:ext uri="{FF2B5EF4-FFF2-40B4-BE49-F238E27FC236}">
                <a16:creationId xmlns:a16="http://schemas.microsoft.com/office/drawing/2014/main" id="{96E3AC5A-989E-4F40-BD8D-951F2C64DCC3}"/>
              </a:ext>
            </a:extLst>
          </p:cNvPr>
          <p:cNvSpPr>
            <a:spLocks noGrp="1"/>
          </p:cNvSpPr>
          <p:nvPr>
            <p:ph type="body" sz="quarter" idx="13"/>
          </p:nvPr>
        </p:nvSpPr>
        <p:spPr>
          <a:xfrm>
            <a:off x="6286500" y="1985963"/>
            <a:ext cx="5787397" cy="4657725"/>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13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lapping Im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F603C-1523-4F58-9951-0F0AB79CE9D9}"/>
              </a:ext>
            </a:extLst>
          </p:cNvPr>
          <p:cNvSpPr/>
          <p:nvPr userDrawn="1"/>
        </p:nvSpPr>
        <p:spPr>
          <a:xfrm>
            <a:off x="4550857" y="3228959"/>
            <a:ext cx="2756111" cy="2696098"/>
          </a:xfrm>
          <a:prstGeom prst="rect">
            <a:avLst/>
          </a:prstGeom>
          <a:solidFill>
            <a:srgbClr val="3F9BD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3ED7B-42A5-4B34-9352-5EA1F58B8C9F}"/>
              </a:ext>
            </a:extLst>
          </p:cNvPr>
          <p:cNvSpPr/>
          <p:nvPr userDrawn="1"/>
        </p:nvSpPr>
        <p:spPr>
          <a:xfrm>
            <a:off x="-1" y="5925058"/>
            <a:ext cx="12191999" cy="93294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22EB200C-1EDB-441D-B9C9-F79765AD4CC2}"/>
              </a:ext>
            </a:extLst>
          </p:cNvPr>
          <p:cNvSpPr>
            <a:spLocks noGrp="1"/>
          </p:cNvSpPr>
          <p:nvPr>
            <p:ph type="pic" sz="quarter" idx="10"/>
          </p:nvPr>
        </p:nvSpPr>
        <p:spPr>
          <a:xfrm>
            <a:off x="1" y="1"/>
            <a:ext cx="4550856" cy="5925058"/>
          </a:xfrm>
          <a:prstGeom prst="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r>
              <a:rPr lang="en-US"/>
              <a:t>Click icon to add picture</a:t>
            </a:r>
          </a:p>
        </p:txBody>
      </p:sp>
      <p:sp>
        <p:nvSpPr>
          <p:cNvPr id="7" name="Title 20">
            <a:extLst>
              <a:ext uri="{FF2B5EF4-FFF2-40B4-BE49-F238E27FC236}">
                <a16:creationId xmlns:a16="http://schemas.microsoft.com/office/drawing/2014/main" id="{2589D325-0DF3-4848-AE49-2865CB019DF8}"/>
              </a:ext>
            </a:extLst>
          </p:cNvPr>
          <p:cNvSpPr>
            <a:spLocks noGrp="1"/>
          </p:cNvSpPr>
          <p:nvPr>
            <p:ph type="title"/>
          </p:nvPr>
        </p:nvSpPr>
        <p:spPr>
          <a:xfrm>
            <a:off x="4621102" y="108808"/>
            <a:ext cx="7452795"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17FA2CAC-29C5-7047-BE90-5DF2EEF854EA}"/>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0" name="Text Placeholder 3">
            <a:extLst>
              <a:ext uri="{FF2B5EF4-FFF2-40B4-BE49-F238E27FC236}">
                <a16:creationId xmlns:a16="http://schemas.microsoft.com/office/drawing/2014/main" id="{4A5EA8E9-6F7C-964D-AEB9-094C6DFE7531}"/>
              </a:ext>
            </a:extLst>
          </p:cNvPr>
          <p:cNvSpPr>
            <a:spLocks noGrp="1"/>
          </p:cNvSpPr>
          <p:nvPr>
            <p:ph type="body" sz="quarter" idx="13"/>
          </p:nvPr>
        </p:nvSpPr>
        <p:spPr>
          <a:xfrm>
            <a:off x="4776391" y="1214437"/>
            <a:ext cx="7297506" cy="5414963"/>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9439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enter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0" y="0"/>
            <a:ext cx="3785615" cy="3355305"/>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 y="3347637"/>
            <a:ext cx="3785615" cy="3528535"/>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5">
            <a:extLst>
              <a:ext uri="{FF2B5EF4-FFF2-40B4-BE49-F238E27FC236}">
                <a16:creationId xmlns:a16="http://schemas.microsoft.com/office/drawing/2014/main" id="{825FB056-16C9-457E-8AC5-849390A1225E}"/>
              </a:ext>
            </a:extLst>
          </p:cNvPr>
          <p:cNvSpPr>
            <a:spLocks noGrp="1"/>
          </p:cNvSpPr>
          <p:nvPr>
            <p:ph type="pic" sz="quarter" idx="11"/>
          </p:nvPr>
        </p:nvSpPr>
        <p:spPr>
          <a:xfrm>
            <a:off x="3785615" y="1"/>
            <a:ext cx="4005073" cy="6858000"/>
          </a:xfrm>
          <a:prstGeom prst="rect">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r>
              <a:rPr lang="en-US"/>
              <a:t>Click icon to add picture</a:t>
            </a:r>
          </a:p>
        </p:txBody>
      </p:sp>
      <p:sp>
        <p:nvSpPr>
          <p:cNvPr id="8" name="Text Placeholder 3">
            <a:extLst>
              <a:ext uri="{FF2B5EF4-FFF2-40B4-BE49-F238E27FC236}">
                <a16:creationId xmlns:a16="http://schemas.microsoft.com/office/drawing/2014/main" id="{307FE0EA-96ED-3049-89F2-6427DD8D0449}"/>
              </a:ext>
            </a:extLst>
          </p:cNvPr>
          <p:cNvSpPr>
            <a:spLocks noGrp="1"/>
          </p:cNvSpPr>
          <p:nvPr>
            <p:ph type="body" sz="quarter" idx="12"/>
          </p:nvPr>
        </p:nvSpPr>
        <p:spPr>
          <a:xfrm>
            <a:off x="260748" y="3614738"/>
            <a:ext cx="3339702" cy="3088203"/>
          </a:xfrm>
          <a:prstGeom prst="rect">
            <a:avLst/>
          </a:prstGeom>
        </p:spPr>
        <p:txBody>
          <a:bodyPr/>
          <a:lstStyle>
            <a:lvl1pPr>
              <a:defRPr>
                <a:solidFill>
                  <a:schemeClr val="bg1"/>
                </a:solidFill>
              </a:defRPr>
            </a:lvl1pPr>
            <a:lvl2pPr marL="685800" indent="-228600">
              <a:buFont typeface="System Font Regular"/>
              <a:buChar char="-"/>
              <a:defRPr b="0">
                <a:solidFill>
                  <a:schemeClr val="bg1"/>
                </a:solidFill>
              </a:defRPr>
            </a:lvl2pPr>
            <a:lvl3pPr>
              <a:defRPr sz="1800" b="1">
                <a:solidFill>
                  <a:schemeClr val="bg1"/>
                </a:solidFill>
              </a:defRPr>
            </a:lvl3pPr>
            <a:lvl4pPr>
              <a:defRPr b="0">
                <a:solidFill>
                  <a:schemeClr val="bg1"/>
                </a:solidFill>
              </a:defRPr>
            </a:lvl4pPr>
            <a:lvl5pPr>
              <a:defRPr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CFBB2645-766D-3F41-8E46-7D5DE78E32FF}"/>
              </a:ext>
            </a:extLst>
          </p:cNvPr>
          <p:cNvSpPr>
            <a:spLocks noGrp="1"/>
          </p:cNvSpPr>
          <p:nvPr>
            <p:ph type="body" sz="quarter" idx="13"/>
          </p:nvPr>
        </p:nvSpPr>
        <p:spPr>
          <a:xfrm>
            <a:off x="260748" y="300038"/>
            <a:ext cx="3339702" cy="2945328"/>
          </a:xfrm>
          <a:prstGeom prst="rect">
            <a:avLst/>
          </a:prstGeom>
        </p:spPr>
        <p:txBody>
          <a:bodyPr/>
          <a:lstStyle>
            <a:lvl1pPr>
              <a:defRPr>
                <a:solidFill>
                  <a:schemeClr val="bg1"/>
                </a:solidFill>
              </a:defRPr>
            </a:lvl1pPr>
            <a:lvl2pPr marL="685800" indent="-228600">
              <a:buFont typeface="System Font Regular"/>
              <a:buChar char="-"/>
              <a:defRPr b="0">
                <a:solidFill>
                  <a:schemeClr val="bg1"/>
                </a:solidFill>
              </a:defRPr>
            </a:lvl2pPr>
            <a:lvl3pPr>
              <a:defRPr sz="1800" b="1">
                <a:solidFill>
                  <a:schemeClr val="bg1"/>
                </a:solidFill>
              </a:defRPr>
            </a:lvl3pPr>
            <a:lvl4pPr>
              <a:defRPr b="0">
                <a:solidFill>
                  <a:schemeClr val="bg1"/>
                </a:solidFill>
              </a:defRPr>
            </a:lvl4pPr>
            <a:lvl5pPr>
              <a:defRPr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Shape, circle&#10;&#10;Description automatically generated">
            <a:extLst>
              <a:ext uri="{FF2B5EF4-FFF2-40B4-BE49-F238E27FC236}">
                <a16:creationId xmlns:a16="http://schemas.microsoft.com/office/drawing/2014/main" id="{EF08719D-0D49-1441-A78C-09D3A304236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0" name="Slide Number Placeholder 5">
            <a:extLst>
              <a:ext uri="{FF2B5EF4-FFF2-40B4-BE49-F238E27FC236}">
                <a16:creationId xmlns:a16="http://schemas.microsoft.com/office/drawing/2014/main" id="{8672D32A-E8A2-804A-AEEB-8AFE9430F7D5}"/>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A5177E90-7A7A-40F9-AFE8-D36E3B477B94}" type="slidenum">
              <a:rPr lang="en-US" smtClean="0"/>
              <a:pPr/>
              <a:t>‹#›</a:t>
            </a:fld>
            <a:endParaRPr lang="en-US" dirty="0"/>
          </a:p>
        </p:txBody>
      </p:sp>
      <p:sp>
        <p:nvSpPr>
          <p:cNvPr id="14" name="Text Placeholder 3">
            <a:extLst>
              <a:ext uri="{FF2B5EF4-FFF2-40B4-BE49-F238E27FC236}">
                <a16:creationId xmlns:a16="http://schemas.microsoft.com/office/drawing/2014/main" id="{D47CD0FC-844A-7545-997B-C0819113FC12}"/>
              </a:ext>
            </a:extLst>
          </p:cNvPr>
          <p:cNvSpPr>
            <a:spLocks noGrp="1"/>
          </p:cNvSpPr>
          <p:nvPr>
            <p:ph type="body" sz="quarter" idx="15"/>
          </p:nvPr>
        </p:nvSpPr>
        <p:spPr>
          <a:xfrm>
            <a:off x="8188959" y="300036"/>
            <a:ext cx="3742291" cy="6402903"/>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7354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0" y="1"/>
            <a:ext cx="2155371" cy="556803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0" y="5568042"/>
            <a:ext cx="12191999" cy="130812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6">
            <a:extLst>
              <a:ext uri="{FF2B5EF4-FFF2-40B4-BE49-F238E27FC236}">
                <a16:creationId xmlns:a16="http://schemas.microsoft.com/office/drawing/2014/main" id="{D9963C95-B145-4E12-BE60-EB0CEFF8FDC2}"/>
              </a:ext>
            </a:extLst>
          </p:cNvPr>
          <p:cNvSpPr>
            <a:spLocks noGrp="1"/>
          </p:cNvSpPr>
          <p:nvPr>
            <p:ph type="pic" sz="quarter" idx="10"/>
          </p:nvPr>
        </p:nvSpPr>
        <p:spPr>
          <a:xfrm>
            <a:off x="2155371" y="-3"/>
            <a:ext cx="4272643" cy="5568043"/>
          </a:xfrm>
          <a:prstGeom prst="rect">
            <a:avLst/>
          </a:prstGeo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r>
              <a:rPr lang="en-US"/>
              <a:t>Click icon to add picture</a:t>
            </a:r>
          </a:p>
        </p:txBody>
      </p:sp>
      <p:pic>
        <p:nvPicPr>
          <p:cNvPr id="7" name="Picture 6" descr="Shape, circle&#10;&#10;Description automatically generated">
            <a:extLst>
              <a:ext uri="{FF2B5EF4-FFF2-40B4-BE49-F238E27FC236}">
                <a16:creationId xmlns:a16="http://schemas.microsoft.com/office/drawing/2014/main" id="{BBB6FDF1-C7B9-2B47-AAAB-9FD3C4C2517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8" name="Slide Number Placeholder 5">
            <a:extLst>
              <a:ext uri="{FF2B5EF4-FFF2-40B4-BE49-F238E27FC236}">
                <a16:creationId xmlns:a16="http://schemas.microsoft.com/office/drawing/2014/main" id="{6BDC0E89-0665-FE4B-8B2A-6EFC35FF2073}"/>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0" name="Text Placeholder 3">
            <a:extLst>
              <a:ext uri="{FF2B5EF4-FFF2-40B4-BE49-F238E27FC236}">
                <a16:creationId xmlns:a16="http://schemas.microsoft.com/office/drawing/2014/main" id="{50A27C7F-AE54-994E-8999-3B9C92A37159}"/>
              </a:ext>
            </a:extLst>
          </p:cNvPr>
          <p:cNvSpPr>
            <a:spLocks noGrp="1"/>
          </p:cNvSpPr>
          <p:nvPr>
            <p:ph type="body" sz="quarter" idx="14"/>
          </p:nvPr>
        </p:nvSpPr>
        <p:spPr>
          <a:xfrm>
            <a:off x="6743700" y="185738"/>
            <a:ext cx="5129212" cy="5200650"/>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9827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ulti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1" y="2489743"/>
            <a:ext cx="3955774" cy="2912171"/>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 y="5401918"/>
            <a:ext cx="3955773" cy="1456082"/>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86DCD813-D308-4218-8B09-8EC43FDEB208}"/>
              </a:ext>
            </a:extLst>
          </p:cNvPr>
          <p:cNvSpPr>
            <a:spLocks noGrp="1"/>
          </p:cNvSpPr>
          <p:nvPr>
            <p:ph type="pic" sz="quarter" idx="11"/>
          </p:nvPr>
        </p:nvSpPr>
        <p:spPr>
          <a:xfrm>
            <a:off x="8236227" y="3945829"/>
            <a:ext cx="3955773" cy="2912171"/>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sp>
        <p:nvSpPr>
          <p:cNvPr id="8" name="Picture Placeholder 2">
            <a:extLst>
              <a:ext uri="{FF2B5EF4-FFF2-40B4-BE49-F238E27FC236}">
                <a16:creationId xmlns:a16="http://schemas.microsoft.com/office/drawing/2014/main" id="{C5F50B64-DA78-4B8A-9F2C-97ADE270B2D5}"/>
              </a:ext>
            </a:extLst>
          </p:cNvPr>
          <p:cNvSpPr>
            <a:spLocks noGrp="1"/>
          </p:cNvSpPr>
          <p:nvPr>
            <p:ph type="pic" sz="quarter" idx="10"/>
          </p:nvPr>
        </p:nvSpPr>
        <p:spPr>
          <a:xfrm>
            <a:off x="3955774" y="0"/>
            <a:ext cx="8236226" cy="3945829"/>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pic>
        <p:nvPicPr>
          <p:cNvPr id="9" name="Picture 8" descr="Shape, circle&#10;&#10;Description automatically generated">
            <a:extLst>
              <a:ext uri="{FF2B5EF4-FFF2-40B4-BE49-F238E27FC236}">
                <a16:creationId xmlns:a16="http://schemas.microsoft.com/office/drawing/2014/main" id="{E02B9B8F-E199-ED42-AC2B-37FDE1F306C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2" name="Title 1">
            <a:extLst>
              <a:ext uri="{FF2B5EF4-FFF2-40B4-BE49-F238E27FC236}">
                <a16:creationId xmlns:a16="http://schemas.microsoft.com/office/drawing/2014/main" id="{25BD9A09-7B17-104C-A2FA-153B04DEEB3C}"/>
              </a:ext>
            </a:extLst>
          </p:cNvPr>
          <p:cNvSpPr>
            <a:spLocks noGrp="1"/>
          </p:cNvSpPr>
          <p:nvPr>
            <p:ph type="title"/>
          </p:nvPr>
        </p:nvSpPr>
        <p:spPr>
          <a:xfrm>
            <a:off x="157163" y="103319"/>
            <a:ext cx="3643312" cy="2291902"/>
          </a:xfrm>
        </p:spPr>
        <p:txBody>
          <a:bodyPr anchor="t">
            <a:normAutofit/>
          </a:bodyPr>
          <a:lstStyle>
            <a:lvl1pPr>
              <a:defRPr sz="3600"/>
            </a:lvl1pPr>
          </a:lstStyle>
          <a:p>
            <a:r>
              <a:rPr lang="en-US"/>
              <a:t>Click to edit Master title style</a:t>
            </a:r>
          </a:p>
        </p:txBody>
      </p:sp>
      <p:sp>
        <p:nvSpPr>
          <p:cNvPr id="10" name="Slide Number Placeholder 5">
            <a:extLst>
              <a:ext uri="{FF2B5EF4-FFF2-40B4-BE49-F238E27FC236}">
                <a16:creationId xmlns:a16="http://schemas.microsoft.com/office/drawing/2014/main" id="{EA4FD3A8-5520-F640-B5AA-4BF2C12AFD8E}"/>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1380871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0" y="5225141"/>
            <a:ext cx="2243179" cy="163285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2243178" y="5225138"/>
            <a:ext cx="2243179" cy="1632860"/>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E74DDFAB-DC7D-4472-8031-194181606862}"/>
              </a:ext>
            </a:extLst>
          </p:cNvPr>
          <p:cNvSpPr>
            <a:spLocks noGrp="1"/>
          </p:cNvSpPr>
          <p:nvPr>
            <p:ph type="pic" sz="quarter" idx="10"/>
          </p:nvPr>
        </p:nvSpPr>
        <p:spPr>
          <a:xfrm>
            <a:off x="4489373" y="2532107"/>
            <a:ext cx="7702627" cy="4325892"/>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pic>
        <p:nvPicPr>
          <p:cNvPr id="8" name="Picture 7" descr="Shape, circle&#10;&#10;Description automatically generated">
            <a:extLst>
              <a:ext uri="{FF2B5EF4-FFF2-40B4-BE49-F238E27FC236}">
                <a16:creationId xmlns:a16="http://schemas.microsoft.com/office/drawing/2014/main" id="{5CD03217-EB48-B94A-A399-52D5908E894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2" name="Title 1">
            <a:extLst>
              <a:ext uri="{FF2B5EF4-FFF2-40B4-BE49-F238E27FC236}">
                <a16:creationId xmlns:a16="http://schemas.microsoft.com/office/drawing/2014/main" id="{8A01178E-3C17-3A41-944C-BF53DD21A118}"/>
              </a:ext>
            </a:extLst>
          </p:cNvPr>
          <p:cNvSpPr>
            <a:spLocks noGrp="1"/>
          </p:cNvSpPr>
          <p:nvPr>
            <p:ph type="title"/>
          </p:nvPr>
        </p:nvSpPr>
        <p:spPr>
          <a:xfrm>
            <a:off x="271751" y="136525"/>
            <a:ext cx="11701173" cy="1325563"/>
          </a:xfrm>
        </p:spPr>
        <p:txBody>
          <a:bodyPr anchor="t">
            <a:normAutofit/>
          </a:bodyPr>
          <a:lstStyle>
            <a:lvl1pPr>
              <a:defRPr sz="3600"/>
            </a:lvl1pPr>
          </a:lstStyle>
          <a:p>
            <a:r>
              <a:rPr lang="en-US"/>
              <a:t>Click to edit Master title style</a:t>
            </a:r>
          </a:p>
        </p:txBody>
      </p:sp>
      <p:sp>
        <p:nvSpPr>
          <p:cNvPr id="9" name="Slide Number Placeholder 5">
            <a:extLst>
              <a:ext uri="{FF2B5EF4-FFF2-40B4-BE49-F238E27FC236}">
                <a16:creationId xmlns:a16="http://schemas.microsoft.com/office/drawing/2014/main" id="{2E3A241B-3CFD-0D49-8404-D130DB39076B}"/>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1" name="Text Placeholder 3">
            <a:extLst>
              <a:ext uri="{FF2B5EF4-FFF2-40B4-BE49-F238E27FC236}">
                <a16:creationId xmlns:a16="http://schemas.microsoft.com/office/drawing/2014/main" id="{1DFBFEE2-A0CE-1F48-A980-11FDCBC19576}"/>
              </a:ext>
            </a:extLst>
          </p:cNvPr>
          <p:cNvSpPr>
            <a:spLocks noGrp="1"/>
          </p:cNvSpPr>
          <p:nvPr>
            <p:ph type="body" sz="quarter" idx="14"/>
          </p:nvPr>
        </p:nvSpPr>
        <p:spPr>
          <a:xfrm>
            <a:off x="271463" y="1614487"/>
            <a:ext cx="4014788" cy="3400425"/>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3639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Gri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73ED7B-42A5-4B34-9352-5EA1F58B8C9F}"/>
              </a:ext>
            </a:extLst>
          </p:cNvPr>
          <p:cNvSpPr/>
          <p:nvPr userDrawn="1"/>
        </p:nvSpPr>
        <p:spPr>
          <a:xfrm>
            <a:off x="8887967" y="3428998"/>
            <a:ext cx="3304032" cy="342899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0" y="-1"/>
            <a:ext cx="5583933" cy="2016225"/>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2">
            <a:extLst>
              <a:ext uri="{FF2B5EF4-FFF2-40B4-BE49-F238E27FC236}">
                <a16:creationId xmlns:a16="http://schemas.microsoft.com/office/drawing/2014/main" id="{BC65BACB-37D6-4AB4-8756-1611039D8E40}"/>
              </a:ext>
            </a:extLst>
          </p:cNvPr>
          <p:cNvSpPr>
            <a:spLocks noGrp="1"/>
          </p:cNvSpPr>
          <p:nvPr>
            <p:ph type="pic" sz="quarter" idx="12"/>
          </p:nvPr>
        </p:nvSpPr>
        <p:spPr>
          <a:xfrm>
            <a:off x="8887967" y="0"/>
            <a:ext cx="3304033" cy="3429000"/>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2">
            <a:extLst>
              <a:ext uri="{FF2B5EF4-FFF2-40B4-BE49-F238E27FC236}">
                <a16:creationId xmlns:a16="http://schemas.microsoft.com/office/drawing/2014/main" id="{69A23B86-AE5F-4452-B648-16ABCBB9DACF}"/>
              </a:ext>
            </a:extLst>
          </p:cNvPr>
          <p:cNvSpPr>
            <a:spLocks noGrp="1"/>
          </p:cNvSpPr>
          <p:nvPr>
            <p:ph type="pic" sz="quarter" idx="10"/>
          </p:nvPr>
        </p:nvSpPr>
        <p:spPr>
          <a:xfrm>
            <a:off x="5583935" y="0"/>
            <a:ext cx="3304033" cy="3428995"/>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sp>
        <p:nvSpPr>
          <p:cNvPr id="20" name="Picture Placeholder 2">
            <a:extLst>
              <a:ext uri="{FF2B5EF4-FFF2-40B4-BE49-F238E27FC236}">
                <a16:creationId xmlns:a16="http://schemas.microsoft.com/office/drawing/2014/main" id="{DA5D9129-73F5-4E6A-86F2-E5460FBD5A31}"/>
              </a:ext>
            </a:extLst>
          </p:cNvPr>
          <p:cNvSpPr>
            <a:spLocks noGrp="1"/>
          </p:cNvSpPr>
          <p:nvPr>
            <p:ph type="pic" sz="quarter" idx="11"/>
          </p:nvPr>
        </p:nvSpPr>
        <p:spPr>
          <a:xfrm>
            <a:off x="5583934" y="3428995"/>
            <a:ext cx="3304033" cy="3429005"/>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sp>
        <p:nvSpPr>
          <p:cNvPr id="4" name="Title 3">
            <a:extLst>
              <a:ext uri="{FF2B5EF4-FFF2-40B4-BE49-F238E27FC236}">
                <a16:creationId xmlns:a16="http://schemas.microsoft.com/office/drawing/2014/main" id="{71A2301A-E3B8-3D40-B293-8FC804C44AD8}"/>
              </a:ext>
            </a:extLst>
          </p:cNvPr>
          <p:cNvSpPr>
            <a:spLocks noGrp="1"/>
          </p:cNvSpPr>
          <p:nvPr>
            <p:ph type="title"/>
          </p:nvPr>
        </p:nvSpPr>
        <p:spPr>
          <a:xfrm>
            <a:off x="228600" y="127048"/>
            <a:ext cx="5355334" cy="1889176"/>
          </a:xfrm>
        </p:spPr>
        <p:txBody>
          <a:bodyPr anchor="t">
            <a:normAutofit/>
          </a:bodyPr>
          <a:lstStyle>
            <a:lvl1pPr>
              <a:defRPr sz="3600">
                <a:solidFill>
                  <a:schemeClr val="bg1"/>
                </a:solidFill>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6CA07C10-056F-7347-9BC3-93CF4F78AD2D}"/>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1" name="Text Placeholder 3">
            <a:extLst>
              <a:ext uri="{FF2B5EF4-FFF2-40B4-BE49-F238E27FC236}">
                <a16:creationId xmlns:a16="http://schemas.microsoft.com/office/drawing/2014/main" id="{AA254D38-A448-B043-8CC5-F009621911F7}"/>
              </a:ext>
            </a:extLst>
          </p:cNvPr>
          <p:cNvSpPr>
            <a:spLocks noGrp="1"/>
          </p:cNvSpPr>
          <p:nvPr>
            <p:ph type="body" sz="quarter" idx="14"/>
          </p:nvPr>
        </p:nvSpPr>
        <p:spPr>
          <a:xfrm>
            <a:off x="228600" y="2214563"/>
            <a:ext cx="5157788" cy="4486275"/>
          </a:xfrm>
          <a:prstGeom prst="rect">
            <a:avLst/>
          </a:prstGeom>
        </p:spPr>
        <p:txBody>
          <a:bodyPr/>
          <a:lstStyle>
            <a:lvl1pPr>
              <a:defRPr>
                <a:solidFill>
                  <a:srgbClr val="005089"/>
                </a:solidFill>
              </a:defRPr>
            </a:lvl1pPr>
            <a:lvl2pPr marL="685800" indent="-228600">
              <a:buFont typeface="System Font Regular"/>
              <a:buChar char="⁃"/>
              <a:defRPr b="0">
                <a:solidFill>
                  <a:schemeClr val="accent1"/>
                </a:solidFill>
              </a:defRPr>
            </a:lvl2pPr>
            <a:lvl3pPr marL="1143000" indent="-228600">
              <a:buFont typeface="Arial" panose="020B0604020202020204" pitchFamily="34" charset="0"/>
              <a:buChar char="•"/>
              <a:defRPr sz="1800" b="1">
                <a:solidFill>
                  <a:srgbClr val="005089"/>
                </a:solidFill>
              </a:defRPr>
            </a:lvl3pPr>
            <a:lvl4pPr marL="1600200" indent="-228600">
              <a:buFont typeface="Arial" panose="020B0604020202020204" pitchFamily="34" charset="0"/>
              <a:buChar char="•"/>
              <a:defRPr b="0">
                <a:solidFill>
                  <a:srgbClr val="005089"/>
                </a:solidFill>
              </a:defRPr>
            </a:lvl4pPr>
            <a:lvl5pPr marL="2057400" indent="-228600">
              <a:buFont typeface="Arial" panose="020B0604020202020204" pitchFamily="34" charset="0"/>
              <a:buChar char="•"/>
              <a:defRPr b="0">
                <a:solidFill>
                  <a:srgbClr val="00508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7584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322577-6DA2-427D-8FA8-D959CD4B6FFD}"/>
              </a:ext>
            </a:extLst>
          </p:cNvPr>
          <p:cNvSpPr/>
          <p:nvPr userDrawn="1"/>
        </p:nvSpPr>
        <p:spPr>
          <a:xfrm>
            <a:off x="0" y="5627077"/>
            <a:ext cx="3235569" cy="123092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FEDD6B-337E-437B-A043-F7CDB67B5D72}"/>
              </a:ext>
            </a:extLst>
          </p:cNvPr>
          <p:cNvSpPr/>
          <p:nvPr userDrawn="1"/>
        </p:nvSpPr>
        <p:spPr>
          <a:xfrm>
            <a:off x="3235569" y="5627077"/>
            <a:ext cx="3235569" cy="1230922"/>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3462664F-0610-4376-9263-649B911C3B3E}"/>
              </a:ext>
            </a:extLst>
          </p:cNvPr>
          <p:cNvSpPr>
            <a:spLocks noGrp="1"/>
          </p:cNvSpPr>
          <p:nvPr>
            <p:ph type="pic" sz="quarter" idx="12"/>
          </p:nvPr>
        </p:nvSpPr>
        <p:spPr>
          <a:xfrm>
            <a:off x="5580183" y="973714"/>
            <a:ext cx="5640561" cy="4653364"/>
          </a:xfrm>
          <a:prstGeom prst="rect">
            <a:avLst/>
          </a:prstGeom>
          <a:pattFill prst="pct5">
            <a:fgClr>
              <a:schemeClr val="accent1"/>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p>
        </p:txBody>
      </p:sp>
      <p:pic>
        <p:nvPicPr>
          <p:cNvPr id="5" name="Picture 4" descr="Shape, circle&#10;&#10;Description automatically generated">
            <a:extLst>
              <a:ext uri="{FF2B5EF4-FFF2-40B4-BE49-F238E27FC236}">
                <a16:creationId xmlns:a16="http://schemas.microsoft.com/office/drawing/2014/main" id="{F8B7F5B9-2FC9-FC46-998F-58F04CC48CD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7" name="Slide Number Placeholder 5">
            <a:extLst>
              <a:ext uri="{FF2B5EF4-FFF2-40B4-BE49-F238E27FC236}">
                <a16:creationId xmlns:a16="http://schemas.microsoft.com/office/drawing/2014/main" id="{5675808B-4CBB-264A-AC7E-AA583F1A40DF}"/>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3059781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uestions / 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F603C-1523-4F58-9951-0F0AB79CE9D9}"/>
              </a:ext>
            </a:extLst>
          </p:cNvPr>
          <p:cNvSpPr/>
          <p:nvPr userDrawn="1"/>
        </p:nvSpPr>
        <p:spPr>
          <a:xfrm>
            <a:off x="0" y="933448"/>
            <a:ext cx="12227560" cy="444509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3ED7B-42A5-4B34-9352-5EA1F58B8C9F}"/>
              </a:ext>
            </a:extLst>
          </p:cNvPr>
          <p:cNvSpPr/>
          <p:nvPr userDrawn="1"/>
        </p:nvSpPr>
        <p:spPr>
          <a:xfrm>
            <a:off x="0" y="5378548"/>
            <a:ext cx="12227560" cy="147945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8BC8AD7F-4AA4-F249-B1A9-3E3DB5A8F5E3}"/>
              </a:ext>
            </a:extLst>
          </p:cNvPr>
          <p:cNvSpPr>
            <a:spLocks noGrp="1"/>
          </p:cNvSpPr>
          <p:nvPr>
            <p:ph type="title"/>
          </p:nvPr>
        </p:nvSpPr>
        <p:spPr>
          <a:xfrm>
            <a:off x="746618" y="1413367"/>
            <a:ext cx="6134204" cy="2844308"/>
          </a:xfrm>
        </p:spPr>
        <p:txBody>
          <a:bodyPr anchor="t">
            <a:normAutofit/>
          </a:bodyPr>
          <a:lstStyle>
            <a:lvl1pPr>
              <a:defRPr sz="5200">
                <a:solidFill>
                  <a:schemeClr val="bg1"/>
                </a:solidFill>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536B1A-E0B3-4E48-9173-8F2AEC968978}"/>
              </a:ext>
            </a:extLst>
          </p:cNvPr>
          <p:cNvSpPr>
            <a:spLocks noGrp="1"/>
          </p:cNvSpPr>
          <p:nvPr>
            <p:ph type="body" sz="quarter" idx="11"/>
          </p:nvPr>
        </p:nvSpPr>
        <p:spPr>
          <a:xfrm>
            <a:off x="774701" y="542925"/>
            <a:ext cx="4554538" cy="390525"/>
          </a:xfrm>
          <a:prstGeom prst="rect">
            <a:avLst/>
          </a:prstGeom>
        </p:spPr>
        <p:txBody>
          <a:bodyPr>
            <a:normAutofit/>
          </a:bodyPr>
          <a:lstStyle>
            <a:lvl1pPr marL="0" indent="0">
              <a:buNone/>
              <a:defRPr sz="1600"/>
            </a:lvl1pPr>
          </a:lstStyle>
          <a:p>
            <a:pPr lvl="0"/>
            <a:r>
              <a:rPr lang="en-US"/>
              <a:t>Edit Master text styles</a:t>
            </a:r>
          </a:p>
        </p:txBody>
      </p:sp>
      <p:sp>
        <p:nvSpPr>
          <p:cNvPr id="16" name="Text Placeholder 14">
            <a:extLst>
              <a:ext uri="{FF2B5EF4-FFF2-40B4-BE49-F238E27FC236}">
                <a16:creationId xmlns:a16="http://schemas.microsoft.com/office/drawing/2014/main" id="{682DF4CF-4861-7446-8A6C-8839D82F83E0}"/>
              </a:ext>
            </a:extLst>
          </p:cNvPr>
          <p:cNvSpPr>
            <a:spLocks noGrp="1"/>
          </p:cNvSpPr>
          <p:nvPr>
            <p:ph type="body" sz="quarter" idx="12"/>
          </p:nvPr>
        </p:nvSpPr>
        <p:spPr>
          <a:xfrm>
            <a:off x="774701" y="4872037"/>
            <a:ext cx="4554538" cy="390525"/>
          </a:xfrm>
          <a:prstGeom prst="rect">
            <a:avLst/>
          </a:prstGeom>
        </p:spPr>
        <p:txBody>
          <a:bodyPr>
            <a:normAutofit/>
          </a:bodyPr>
          <a:lstStyle>
            <a:lvl1pPr marL="0" indent="0">
              <a:buNone/>
              <a:defRPr sz="1600">
                <a:solidFill>
                  <a:schemeClr val="bg1"/>
                </a:solidFill>
              </a:defRPr>
            </a:lvl1pPr>
          </a:lstStyle>
          <a:p>
            <a:pPr lvl="0"/>
            <a:r>
              <a:rPr lang="en-US"/>
              <a:t>Edit Master text styles</a:t>
            </a:r>
          </a:p>
        </p:txBody>
      </p:sp>
      <p:pic>
        <p:nvPicPr>
          <p:cNvPr id="12" name="Picture 11" descr="Shape, circle&#10;&#10;Description automatically generated">
            <a:extLst>
              <a:ext uri="{FF2B5EF4-FFF2-40B4-BE49-F238E27FC236}">
                <a16:creationId xmlns:a16="http://schemas.microsoft.com/office/drawing/2014/main" id="{DF5D0D33-13DF-1C43-9CB3-1BB001A702F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4" name="Slide Number Placeholder 5">
            <a:extLst>
              <a:ext uri="{FF2B5EF4-FFF2-40B4-BE49-F238E27FC236}">
                <a16:creationId xmlns:a16="http://schemas.microsoft.com/office/drawing/2014/main" id="{AEC78B7E-DF3C-7949-A1A5-BAB7541579A2}"/>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2387547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 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F603C-1523-4F58-9951-0F0AB79CE9D9}"/>
              </a:ext>
            </a:extLst>
          </p:cNvPr>
          <p:cNvSpPr/>
          <p:nvPr userDrawn="1"/>
        </p:nvSpPr>
        <p:spPr>
          <a:xfrm>
            <a:off x="0" y="933448"/>
            <a:ext cx="7080738" cy="444509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3ED7B-42A5-4B34-9352-5EA1F58B8C9F}"/>
              </a:ext>
            </a:extLst>
          </p:cNvPr>
          <p:cNvSpPr/>
          <p:nvPr userDrawn="1"/>
        </p:nvSpPr>
        <p:spPr>
          <a:xfrm>
            <a:off x="0" y="5378548"/>
            <a:ext cx="7080738" cy="147945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6">
            <a:extLst>
              <a:ext uri="{FF2B5EF4-FFF2-40B4-BE49-F238E27FC236}">
                <a16:creationId xmlns:a16="http://schemas.microsoft.com/office/drawing/2014/main" id="{5BBE630F-BB28-4FBA-BF0E-D320FBE14E93}"/>
              </a:ext>
            </a:extLst>
          </p:cNvPr>
          <p:cNvSpPr>
            <a:spLocks noGrp="1"/>
          </p:cNvSpPr>
          <p:nvPr>
            <p:ph type="pic" sz="quarter" idx="10"/>
          </p:nvPr>
        </p:nvSpPr>
        <p:spPr>
          <a:xfrm>
            <a:off x="7080738" y="933448"/>
            <a:ext cx="5111262" cy="5924552"/>
          </a:xfrm>
          <a:prstGeom prst="rect">
            <a:avLst/>
          </a:prstGeom>
          <a:pattFill prst="pct5">
            <a:fgClr>
              <a:schemeClr val="accent1"/>
            </a:fgClr>
            <a:bgClr>
              <a:schemeClr val="bg1"/>
            </a:bgClr>
          </a:pattFill>
        </p:spPr>
        <p:txBody>
          <a:bodyPr>
            <a:normAutofit/>
          </a:bodyPr>
          <a:lstStyle>
            <a:lvl1pPr>
              <a:defRPr sz="1400">
                <a:latin typeface="Arial" panose="020B0604020202020204" pitchFamily="34" charset="0"/>
                <a:cs typeface="Arial" panose="020B0604020202020204" pitchFamily="34" charset="0"/>
              </a:defRPr>
            </a:lvl1pPr>
          </a:lstStyle>
          <a:p>
            <a:r>
              <a:rPr lang="en-US"/>
              <a:t>Click icon to add picture</a:t>
            </a:r>
          </a:p>
        </p:txBody>
      </p:sp>
      <p:sp>
        <p:nvSpPr>
          <p:cNvPr id="13" name="Title 12">
            <a:extLst>
              <a:ext uri="{FF2B5EF4-FFF2-40B4-BE49-F238E27FC236}">
                <a16:creationId xmlns:a16="http://schemas.microsoft.com/office/drawing/2014/main" id="{8BC8AD7F-4AA4-F249-B1A9-3E3DB5A8F5E3}"/>
              </a:ext>
            </a:extLst>
          </p:cNvPr>
          <p:cNvSpPr>
            <a:spLocks noGrp="1"/>
          </p:cNvSpPr>
          <p:nvPr>
            <p:ph type="title"/>
          </p:nvPr>
        </p:nvSpPr>
        <p:spPr>
          <a:xfrm>
            <a:off x="746618" y="1413367"/>
            <a:ext cx="6134204" cy="2844308"/>
          </a:xfrm>
        </p:spPr>
        <p:txBody>
          <a:bodyPr anchor="t">
            <a:normAutofit/>
          </a:bodyPr>
          <a:lstStyle>
            <a:lvl1pPr>
              <a:defRPr sz="5200">
                <a:solidFill>
                  <a:schemeClr val="bg1"/>
                </a:solidFill>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536B1A-E0B3-4E48-9173-8F2AEC968978}"/>
              </a:ext>
            </a:extLst>
          </p:cNvPr>
          <p:cNvSpPr>
            <a:spLocks noGrp="1"/>
          </p:cNvSpPr>
          <p:nvPr>
            <p:ph type="body" sz="quarter" idx="11"/>
          </p:nvPr>
        </p:nvSpPr>
        <p:spPr>
          <a:xfrm>
            <a:off x="774701" y="542925"/>
            <a:ext cx="4554538" cy="390525"/>
          </a:xfrm>
          <a:prstGeom prst="rect">
            <a:avLst/>
          </a:prstGeom>
        </p:spPr>
        <p:txBody>
          <a:bodyPr>
            <a:normAutofit/>
          </a:bodyPr>
          <a:lstStyle>
            <a:lvl1pPr marL="0" indent="0">
              <a:buNone/>
              <a:defRPr sz="1600"/>
            </a:lvl1pPr>
          </a:lstStyle>
          <a:p>
            <a:pPr lvl="0"/>
            <a:r>
              <a:rPr lang="en-US"/>
              <a:t>Edit Master text styles</a:t>
            </a:r>
          </a:p>
        </p:txBody>
      </p:sp>
      <p:sp>
        <p:nvSpPr>
          <p:cNvPr id="16" name="Text Placeholder 14">
            <a:extLst>
              <a:ext uri="{FF2B5EF4-FFF2-40B4-BE49-F238E27FC236}">
                <a16:creationId xmlns:a16="http://schemas.microsoft.com/office/drawing/2014/main" id="{682DF4CF-4861-7446-8A6C-8839D82F83E0}"/>
              </a:ext>
            </a:extLst>
          </p:cNvPr>
          <p:cNvSpPr>
            <a:spLocks noGrp="1"/>
          </p:cNvSpPr>
          <p:nvPr>
            <p:ph type="body" sz="quarter" idx="12"/>
          </p:nvPr>
        </p:nvSpPr>
        <p:spPr>
          <a:xfrm>
            <a:off x="774701" y="4872037"/>
            <a:ext cx="4554538" cy="390525"/>
          </a:xfrm>
          <a:prstGeom prst="rect">
            <a:avLst/>
          </a:prstGeom>
        </p:spPr>
        <p:txBody>
          <a:bodyPr>
            <a:normAutofit/>
          </a:bodyPr>
          <a:lstStyle>
            <a:lvl1pPr marL="0" indent="0">
              <a:buNone/>
              <a:defRPr sz="1600">
                <a:solidFill>
                  <a:schemeClr val="bg1"/>
                </a:solidFill>
              </a:defRPr>
            </a:lvl1pPr>
          </a:lstStyle>
          <a:p>
            <a:pPr lvl="0"/>
            <a:r>
              <a:rPr lang="en-US"/>
              <a:t>Edit Master text styles</a:t>
            </a:r>
          </a:p>
        </p:txBody>
      </p:sp>
      <p:pic>
        <p:nvPicPr>
          <p:cNvPr id="12" name="Picture 11" descr="Shape, circle&#10;&#10;Description automatically generated">
            <a:extLst>
              <a:ext uri="{FF2B5EF4-FFF2-40B4-BE49-F238E27FC236}">
                <a16:creationId xmlns:a16="http://schemas.microsoft.com/office/drawing/2014/main" id="{DF5D0D33-13DF-1C43-9CB3-1BB001A702F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79595"/>
            <a:ext cx="363525" cy="383883"/>
          </a:xfrm>
          <a:prstGeom prst="rect">
            <a:avLst/>
          </a:prstGeom>
        </p:spPr>
      </p:pic>
      <p:sp>
        <p:nvSpPr>
          <p:cNvPr id="14" name="Slide Number Placeholder 5">
            <a:extLst>
              <a:ext uri="{FF2B5EF4-FFF2-40B4-BE49-F238E27FC236}">
                <a16:creationId xmlns:a16="http://schemas.microsoft.com/office/drawing/2014/main" id="{AEC78B7E-DF3C-7949-A1A5-BAB7541579A2}"/>
              </a:ext>
            </a:extLst>
          </p:cNvPr>
          <p:cNvSpPr>
            <a:spLocks noGrp="1"/>
          </p:cNvSpPr>
          <p:nvPr>
            <p:ph type="sldNum" sz="quarter" idx="4"/>
          </p:nvPr>
        </p:nvSpPr>
        <p:spPr>
          <a:xfrm>
            <a:off x="11199526" y="6488430"/>
            <a:ext cx="1028034"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50233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No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1F603C-1523-4F58-9951-0F0AB79CE9D9}"/>
              </a:ext>
            </a:extLst>
          </p:cNvPr>
          <p:cNvSpPr/>
          <p:nvPr userDrawn="1"/>
        </p:nvSpPr>
        <p:spPr>
          <a:xfrm>
            <a:off x="0" y="933448"/>
            <a:ext cx="12192000" cy="444509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3ED7B-42A5-4B34-9352-5EA1F58B8C9F}"/>
              </a:ext>
            </a:extLst>
          </p:cNvPr>
          <p:cNvSpPr/>
          <p:nvPr userDrawn="1"/>
        </p:nvSpPr>
        <p:spPr>
          <a:xfrm>
            <a:off x="0" y="5378548"/>
            <a:ext cx="12192000" cy="1479452"/>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8BC8AD7F-4AA4-F249-B1A9-3E3DB5A8F5E3}"/>
              </a:ext>
            </a:extLst>
          </p:cNvPr>
          <p:cNvSpPr>
            <a:spLocks noGrp="1"/>
          </p:cNvSpPr>
          <p:nvPr>
            <p:ph type="title"/>
          </p:nvPr>
        </p:nvSpPr>
        <p:spPr>
          <a:xfrm>
            <a:off x="746618" y="1413367"/>
            <a:ext cx="6134204" cy="2844308"/>
          </a:xfrm>
        </p:spPr>
        <p:txBody>
          <a:bodyPr anchor="t">
            <a:normAutofit/>
          </a:bodyPr>
          <a:lstStyle>
            <a:lvl1pPr>
              <a:defRPr sz="5200">
                <a:solidFill>
                  <a:schemeClr val="bg1"/>
                </a:solidFill>
              </a:defRPr>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536B1A-E0B3-4E48-9173-8F2AEC968978}"/>
              </a:ext>
            </a:extLst>
          </p:cNvPr>
          <p:cNvSpPr>
            <a:spLocks noGrp="1"/>
          </p:cNvSpPr>
          <p:nvPr>
            <p:ph type="body" sz="quarter" idx="11" hasCustomPrompt="1"/>
          </p:nvPr>
        </p:nvSpPr>
        <p:spPr>
          <a:xfrm>
            <a:off x="774701" y="542925"/>
            <a:ext cx="4554538" cy="390525"/>
          </a:xfrm>
          <a:prstGeom prst="rect">
            <a:avLst/>
          </a:prstGeom>
        </p:spPr>
        <p:txBody>
          <a:bodyPr>
            <a:normAutofit/>
          </a:bodyPr>
          <a:lstStyle>
            <a:lvl1pPr marL="0" indent="0">
              <a:buNone/>
              <a:defRPr sz="1600"/>
            </a:lvl1pPr>
          </a:lstStyle>
          <a:p>
            <a:pPr lvl="0"/>
            <a:r>
              <a:rPr lang="en-US" dirty="0"/>
              <a:t>Project/Client Title</a:t>
            </a:r>
          </a:p>
        </p:txBody>
      </p:sp>
      <p:sp>
        <p:nvSpPr>
          <p:cNvPr id="16" name="Text Placeholder 14">
            <a:extLst>
              <a:ext uri="{FF2B5EF4-FFF2-40B4-BE49-F238E27FC236}">
                <a16:creationId xmlns:a16="http://schemas.microsoft.com/office/drawing/2014/main" id="{682DF4CF-4861-7446-8A6C-8839D82F83E0}"/>
              </a:ext>
            </a:extLst>
          </p:cNvPr>
          <p:cNvSpPr>
            <a:spLocks noGrp="1"/>
          </p:cNvSpPr>
          <p:nvPr>
            <p:ph type="body" sz="quarter" idx="12" hasCustomPrompt="1"/>
          </p:nvPr>
        </p:nvSpPr>
        <p:spPr>
          <a:xfrm>
            <a:off x="774701" y="4872037"/>
            <a:ext cx="4554538" cy="390525"/>
          </a:xfrm>
          <a:prstGeom prst="rect">
            <a:avLst/>
          </a:prstGeom>
        </p:spPr>
        <p:txBody>
          <a:bodyPr>
            <a:normAutofit/>
          </a:bodyPr>
          <a:lstStyle>
            <a:lvl1pPr marL="0" indent="0">
              <a:buNone/>
              <a:defRPr sz="1600">
                <a:solidFill>
                  <a:schemeClr val="bg1"/>
                </a:solidFill>
              </a:defRPr>
            </a:lvl1pPr>
          </a:lstStyle>
          <a:p>
            <a:pPr lvl="0"/>
            <a:r>
              <a:rPr lang="en-US" dirty="0"/>
              <a:t>Date or Location</a:t>
            </a:r>
          </a:p>
        </p:txBody>
      </p:sp>
      <p:sp>
        <p:nvSpPr>
          <p:cNvPr id="14" name="Slide Number Placeholder 5">
            <a:extLst>
              <a:ext uri="{FF2B5EF4-FFF2-40B4-BE49-F238E27FC236}">
                <a16:creationId xmlns:a16="http://schemas.microsoft.com/office/drawing/2014/main" id="{14E21C99-C7E3-B64F-9F35-296047B1A655}"/>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11" name="Text Placeholder 14">
            <a:extLst>
              <a:ext uri="{FF2B5EF4-FFF2-40B4-BE49-F238E27FC236}">
                <a16:creationId xmlns:a16="http://schemas.microsoft.com/office/drawing/2014/main" id="{80AFE87B-9A75-564F-A84B-0012B0B8572C}"/>
              </a:ext>
            </a:extLst>
          </p:cNvPr>
          <p:cNvSpPr>
            <a:spLocks noGrp="1"/>
          </p:cNvSpPr>
          <p:nvPr>
            <p:ph type="body" sz="quarter" idx="13" hasCustomPrompt="1"/>
          </p:nvPr>
        </p:nvSpPr>
        <p:spPr>
          <a:xfrm>
            <a:off x="774701" y="4481512"/>
            <a:ext cx="4554538" cy="390525"/>
          </a:xfrm>
          <a:prstGeom prst="rect">
            <a:avLst/>
          </a:prstGeom>
        </p:spPr>
        <p:txBody>
          <a:bodyPr>
            <a:normAutofit/>
          </a:bodyPr>
          <a:lstStyle>
            <a:lvl1pPr marL="0" indent="0">
              <a:buNone/>
              <a:defRPr sz="1600">
                <a:solidFill>
                  <a:schemeClr val="bg1"/>
                </a:solidFill>
              </a:defRPr>
            </a:lvl1pPr>
          </a:lstStyle>
          <a:p>
            <a:pPr lvl="0"/>
            <a:r>
              <a:rPr lang="en-US" dirty="0"/>
              <a:t>Date or Location</a:t>
            </a:r>
          </a:p>
        </p:txBody>
      </p:sp>
      <p:pic>
        <p:nvPicPr>
          <p:cNvPr id="18" name="Picture 17" descr="Logo&#10;&#10;Description automatically generated">
            <a:extLst>
              <a:ext uri="{FF2B5EF4-FFF2-40B4-BE49-F238E27FC236}">
                <a16:creationId xmlns:a16="http://schemas.microsoft.com/office/drawing/2014/main" id="{9CC67EA0-0D4F-D444-8E85-366EA07CE6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468" y="6071521"/>
            <a:ext cx="3781612" cy="680690"/>
          </a:xfrm>
          <a:prstGeom prst="rect">
            <a:avLst/>
          </a:prstGeom>
        </p:spPr>
      </p:pic>
    </p:spTree>
    <p:extLst>
      <p:ext uri="{BB962C8B-B14F-4D97-AF65-F5344CB8AC3E}">
        <p14:creationId xmlns:p14="http://schemas.microsoft.com/office/powerpoint/2010/main" val="3470199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hasCustomPrompt="1"/>
          </p:nvPr>
        </p:nvSpPr>
        <p:spPr>
          <a:xfrm>
            <a:off x="9144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10886832" y="6552293"/>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7" name="Content Placeholder 13"/>
          <p:cNvSpPr>
            <a:spLocks noGrp="1"/>
          </p:cNvSpPr>
          <p:nvPr>
            <p:ph sz="quarter" idx="16" hasCustomPrompt="1"/>
          </p:nvPr>
        </p:nvSpPr>
        <p:spPr>
          <a:xfrm>
            <a:off x="64008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435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hasCustomPrompt="1"/>
          </p:nvPr>
        </p:nvSpPr>
        <p:spPr>
          <a:xfrm>
            <a:off x="9144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10886832" y="6552293"/>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7" name="Content Placeholder 13"/>
          <p:cNvSpPr>
            <a:spLocks noGrp="1"/>
          </p:cNvSpPr>
          <p:nvPr>
            <p:ph sz="quarter" idx="16" hasCustomPrompt="1"/>
          </p:nvPr>
        </p:nvSpPr>
        <p:spPr>
          <a:xfrm>
            <a:off x="64008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8466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hasCustomPrompt="1"/>
          </p:nvPr>
        </p:nvSpPr>
        <p:spPr>
          <a:xfrm>
            <a:off x="9144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10886832" y="6552293"/>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7" name="Content Placeholder 13"/>
          <p:cNvSpPr>
            <a:spLocks noGrp="1"/>
          </p:cNvSpPr>
          <p:nvPr>
            <p:ph sz="quarter" idx="16" hasCustomPrompt="1"/>
          </p:nvPr>
        </p:nvSpPr>
        <p:spPr>
          <a:xfrm>
            <a:off x="64008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9478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hasCustomPrompt="1"/>
          </p:nvPr>
        </p:nvSpPr>
        <p:spPr>
          <a:xfrm>
            <a:off x="9144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10886832" y="6552293"/>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7" name="Content Placeholder 13"/>
          <p:cNvSpPr>
            <a:spLocks noGrp="1"/>
          </p:cNvSpPr>
          <p:nvPr>
            <p:ph sz="quarter" idx="16" hasCustomPrompt="1"/>
          </p:nvPr>
        </p:nvSpPr>
        <p:spPr>
          <a:xfrm>
            <a:off x="64008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4349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hasCustomPrompt="1"/>
          </p:nvPr>
        </p:nvSpPr>
        <p:spPr>
          <a:xfrm>
            <a:off x="9144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10886832" y="6552293"/>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7" name="Content Placeholder 13"/>
          <p:cNvSpPr>
            <a:spLocks noGrp="1"/>
          </p:cNvSpPr>
          <p:nvPr>
            <p:ph sz="quarter" idx="16" hasCustomPrompt="1"/>
          </p:nvPr>
        </p:nvSpPr>
        <p:spPr>
          <a:xfrm>
            <a:off x="64008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0564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hasCustomPrompt="1"/>
          </p:nvPr>
        </p:nvSpPr>
        <p:spPr>
          <a:xfrm>
            <a:off x="9144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10886832" y="6552293"/>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7" name="Content Placeholder 13"/>
          <p:cNvSpPr>
            <a:spLocks noGrp="1"/>
          </p:cNvSpPr>
          <p:nvPr>
            <p:ph sz="quarter" idx="16" hasCustomPrompt="1"/>
          </p:nvPr>
        </p:nvSpPr>
        <p:spPr>
          <a:xfrm>
            <a:off x="64008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5226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hasCustomPrompt="1"/>
          </p:nvPr>
        </p:nvSpPr>
        <p:spPr>
          <a:xfrm>
            <a:off x="9144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10886832" y="6552293"/>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7" name="Content Placeholder 13"/>
          <p:cNvSpPr>
            <a:spLocks noGrp="1"/>
          </p:cNvSpPr>
          <p:nvPr>
            <p:ph sz="quarter" idx="16" hasCustomPrompt="1"/>
          </p:nvPr>
        </p:nvSpPr>
        <p:spPr>
          <a:xfrm>
            <a:off x="64008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1001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hasCustomPrompt="1"/>
          </p:nvPr>
        </p:nvSpPr>
        <p:spPr>
          <a:xfrm>
            <a:off x="9144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10886832" y="6552293"/>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7" name="Content Placeholder 13"/>
          <p:cNvSpPr>
            <a:spLocks noGrp="1"/>
          </p:cNvSpPr>
          <p:nvPr>
            <p:ph sz="quarter" idx="16" hasCustomPrompt="1"/>
          </p:nvPr>
        </p:nvSpPr>
        <p:spPr>
          <a:xfrm>
            <a:off x="64008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4722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hasCustomPrompt="1"/>
          </p:nvPr>
        </p:nvSpPr>
        <p:spPr>
          <a:xfrm>
            <a:off x="9144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10886832" y="6552293"/>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7" name="Content Placeholder 13"/>
          <p:cNvSpPr>
            <a:spLocks noGrp="1"/>
          </p:cNvSpPr>
          <p:nvPr>
            <p:ph sz="quarter" idx="16" hasCustomPrompt="1"/>
          </p:nvPr>
        </p:nvSpPr>
        <p:spPr>
          <a:xfrm>
            <a:off x="64008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6198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2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hasCustomPrompt="1"/>
          </p:nvPr>
        </p:nvSpPr>
        <p:spPr>
          <a:xfrm>
            <a:off x="9144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10886832" y="6552293"/>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7" name="Content Placeholder 13"/>
          <p:cNvSpPr>
            <a:spLocks noGrp="1"/>
          </p:cNvSpPr>
          <p:nvPr>
            <p:ph sz="quarter" idx="16" hasCustomPrompt="1"/>
          </p:nvPr>
        </p:nvSpPr>
        <p:spPr>
          <a:xfrm>
            <a:off x="64008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58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30" name="Rectangle 29">
            <a:extLst>
              <a:ext uri="{FF2B5EF4-FFF2-40B4-BE49-F238E27FC236}">
                <a16:creationId xmlns:a16="http://schemas.microsoft.com/office/drawing/2014/main" id="{3AD9CA3A-DDE5-0F46-AB3B-1AA1F36208D2}"/>
              </a:ext>
            </a:extLst>
          </p:cNvPr>
          <p:cNvSpPr/>
          <p:nvPr userDrawn="1"/>
        </p:nvSpPr>
        <p:spPr>
          <a:xfrm>
            <a:off x="453513"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F38C006-833E-654C-AAB7-C257B141FFCF}"/>
              </a:ext>
            </a:extLst>
          </p:cNvPr>
          <p:cNvSpPr/>
          <p:nvPr userDrawn="1"/>
        </p:nvSpPr>
        <p:spPr>
          <a:xfrm>
            <a:off x="3262027"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AFE4BF5-970E-DA4A-977B-0490BBD9FB33}"/>
              </a:ext>
            </a:extLst>
          </p:cNvPr>
          <p:cNvSpPr/>
          <p:nvPr userDrawn="1"/>
        </p:nvSpPr>
        <p:spPr>
          <a:xfrm>
            <a:off x="6070542"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4D90AC1-F6CB-C340-8CCC-ACF72B7945E5}"/>
              </a:ext>
            </a:extLst>
          </p:cNvPr>
          <p:cNvSpPr/>
          <p:nvPr userDrawn="1"/>
        </p:nvSpPr>
        <p:spPr>
          <a:xfrm>
            <a:off x="8944371"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6EECB2E-B48C-984B-93C3-2A27B8D26887}"/>
              </a:ext>
            </a:extLst>
          </p:cNvPr>
          <p:cNvSpPr>
            <a:spLocks noGrp="1"/>
          </p:cNvSpPr>
          <p:nvPr>
            <p:ph type="body" sz="quarter" idx="10"/>
          </p:nvPr>
        </p:nvSpPr>
        <p:spPr>
          <a:xfrm>
            <a:off x="454025"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4" name="Text Placeholder 4">
            <a:extLst>
              <a:ext uri="{FF2B5EF4-FFF2-40B4-BE49-F238E27FC236}">
                <a16:creationId xmlns:a16="http://schemas.microsoft.com/office/drawing/2014/main" id="{D3C3006D-46DE-7A44-A5B3-00472957F690}"/>
              </a:ext>
            </a:extLst>
          </p:cNvPr>
          <p:cNvSpPr>
            <a:spLocks noGrp="1"/>
          </p:cNvSpPr>
          <p:nvPr>
            <p:ph type="body" sz="quarter" idx="11"/>
          </p:nvPr>
        </p:nvSpPr>
        <p:spPr>
          <a:xfrm>
            <a:off x="454025"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5" name="Text Placeholder 4">
            <a:extLst>
              <a:ext uri="{FF2B5EF4-FFF2-40B4-BE49-F238E27FC236}">
                <a16:creationId xmlns:a16="http://schemas.microsoft.com/office/drawing/2014/main" id="{188363AA-4F54-E34A-8218-EABB2663A4E0}"/>
              </a:ext>
            </a:extLst>
          </p:cNvPr>
          <p:cNvSpPr>
            <a:spLocks noGrp="1"/>
          </p:cNvSpPr>
          <p:nvPr>
            <p:ph type="body" sz="quarter" idx="12"/>
          </p:nvPr>
        </p:nvSpPr>
        <p:spPr>
          <a:xfrm>
            <a:off x="3268663"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6" name="Text Placeholder 4">
            <a:extLst>
              <a:ext uri="{FF2B5EF4-FFF2-40B4-BE49-F238E27FC236}">
                <a16:creationId xmlns:a16="http://schemas.microsoft.com/office/drawing/2014/main" id="{CA4D05B0-6AFF-6A42-B7C7-F900074DDF9A}"/>
              </a:ext>
            </a:extLst>
          </p:cNvPr>
          <p:cNvSpPr>
            <a:spLocks noGrp="1"/>
          </p:cNvSpPr>
          <p:nvPr>
            <p:ph type="body" sz="quarter" idx="13"/>
          </p:nvPr>
        </p:nvSpPr>
        <p:spPr>
          <a:xfrm>
            <a:off x="3268663"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7" name="Text Placeholder 4">
            <a:extLst>
              <a:ext uri="{FF2B5EF4-FFF2-40B4-BE49-F238E27FC236}">
                <a16:creationId xmlns:a16="http://schemas.microsoft.com/office/drawing/2014/main" id="{A39FB375-7530-4F4A-BDA5-B2A865135B87}"/>
              </a:ext>
            </a:extLst>
          </p:cNvPr>
          <p:cNvSpPr>
            <a:spLocks noGrp="1"/>
          </p:cNvSpPr>
          <p:nvPr>
            <p:ph type="body" sz="quarter" idx="14"/>
          </p:nvPr>
        </p:nvSpPr>
        <p:spPr>
          <a:xfrm>
            <a:off x="6069013"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8" name="Text Placeholder 4">
            <a:extLst>
              <a:ext uri="{FF2B5EF4-FFF2-40B4-BE49-F238E27FC236}">
                <a16:creationId xmlns:a16="http://schemas.microsoft.com/office/drawing/2014/main" id="{EAFB3898-B8A4-E84E-A333-FBB0BF13CB71}"/>
              </a:ext>
            </a:extLst>
          </p:cNvPr>
          <p:cNvSpPr>
            <a:spLocks noGrp="1"/>
          </p:cNvSpPr>
          <p:nvPr>
            <p:ph type="body" sz="quarter" idx="15"/>
          </p:nvPr>
        </p:nvSpPr>
        <p:spPr>
          <a:xfrm>
            <a:off x="6069013"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9" name="Text Placeholder 4">
            <a:extLst>
              <a:ext uri="{FF2B5EF4-FFF2-40B4-BE49-F238E27FC236}">
                <a16:creationId xmlns:a16="http://schemas.microsoft.com/office/drawing/2014/main" id="{DB7C1E3D-1A4A-B74F-9FE9-7059471CF324}"/>
              </a:ext>
            </a:extLst>
          </p:cNvPr>
          <p:cNvSpPr>
            <a:spLocks noGrp="1"/>
          </p:cNvSpPr>
          <p:nvPr>
            <p:ph type="body" sz="quarter" idx="16"/>
          </p:nvPr>
        </p:nvSpPr>
        <p:spPr>
          <a:xfrm>
            <a:off x="8940801"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50" name="Text Placeholder 4">
            <a:extLst>
              <a:ext uri="{FF2B5EF4-FFF2-40B4-BE49-F238E27FC236}">
                <a16:creationId xmlns:a16="http://schemas.microsoft.com/office/drawing/2014/main" id="{3E9D13E2-8721-7D46-9101-0C1771CE55AF}"/>
              </a:ext>
            </a:extLst>
          </p:cNvPr>
          <p:cNvSpPr>
            <a:spLocks noGrp="1"/>
          </p:cNvSpPr>
          <p:nvPr>
            <p:ph type="body" sz="quarter" idx="17"/>
          </p:nvPr>
        </p:nvSpPr>
        <p:spPr>
          <a:xfrm>
            <a:off x="8940801"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52" name="Picture Placeholder 51">
            <a:extLst>
              <a:ext uri="{FF2B5EF4-FFF2-40B4-BE49-F238E27FC236}">
                <a16:creationId xmlns:a16="http://schemas.microsoft.com/office/drawing/2014/main" id="{9D1CA2BE-F7F1-734B-A50F-60CE244CC0D0}"/>
              </a:ext>
            </a:extLst>
          </p:cNvPr>
          <p:cNvSpPr>
            <a:spLocks noGrp="1"/>
          </p:cNvSpPr>
          <p:nvPr>
            <p:ph type="pic" sz="quarter" idx="18"/>
          </p:nvPr>
        </p:nvSpPr>
        <p:spPr>
          <a:xfrm>
            <a:off x="399782" y="1820754"/>
            <a:ext cx="2452369" cy="2452369"/>
          </a:xfrm>
          <a:prstGeom prst="rect">
            <a:avLst/>
          </a:prstGeom>
          <a:ln w="0">
            <a:noFill/>
          </a:ln>
        </p:spPr>
        <p:txBody>
          <a:bodyPr/>
          <a:lstStyle/>
          <a:p>
            <a:r>
              <a:rPr lang="en-US"/>
              <a:t>Click icon to add picture</a:t>
            </a:r>
          </a:p>
        </p:txBody>
      </p:sp>
      <p:sp>
        <p:nvSpPr>
          <p:cNvPr id="55" name="Picture Placeholder 51">
            <a:extLst>
              <a:ext uri="{FF2B5EF4-FFF2-40B4-BE49-F238E27FC236}">
                <a16:creationId xmlns:a16="http://schemas.microsoft.com/office/drawing/2014/main" id="{FA3A2313-40FB-4E4E-97F0-266AEA4559A9}"/>
              </a:ext>
            </a:extLst>
          </p:cNvPr>
          <p:cNvSpPr>
            <a:spLocks noGrp="1"/>
          </p:cNvSpPr>
          <p:nvPr>
            <p:ph type="pic" sz="quarter" idx="19"/>
          </p:nvPr>
        </p:nvSpPr>
        <p:spPr>
          <a:xfrm>
            <a:off x="3191070" y="1820754"/>
            <a:ext cx="2452369" cy="2452369"/>
          </a:xfrm>
          <a:prstGeom prst="rect">
            <a:avLst/>
          </a:prstGeom>
          <a:ln w="0">
            <a:noFill/>
          </a:ln>
        </p:spPr>
        <p:txBody>
          <a:bodyPr/>
          <a:lstStyle/>
          <a:p>
            <a:r>
              <a:rPr lang="en-US"/>
              <a:t>Click icon to add picture</a:t>
            </a:r>
          </a:p>
        </p:txBody>
      </p:sp>
      <p:sp>
        <p:nvSpPr>
          <p:cNvPr id="56" name="Picture Placeholder 51">
            <a:extLst>
              <a:ext uri="{FF2B5EF4-FFF2-40B4-BE49-F238E27FC236}">
                <a16:creationId xmlns:a16="http://schemas.microsoft.com/office/drawing/2014/main" id="{B25D223D-CF01-0244-8229-DF74B7E4C3AC}"/>
              </a:ext>
            </a:extLst>
          </p:cNvPr>
          <p:cNvSpPr>
            <a:spLocks noGrp="1"/>
          </p:cNvSpPr>
          <p:nvPr>
            <p:ph type="pic" sz="quarter" idx="20"/>
          </p:nvPr>
        </p:nvSpPr>
        <p:spPr>
          <a:xfrm>
            <a:off x="6019995" y="1820754"/>
            <a:ext cx="2452369" cy="2452369"/>
          </a:xfrm>
          <a:prstGeom prst="rect">
            <a:avLst/>
          </a:prstGeom>
          <a:ln w="0">
            <a:noFill/>
          </a:ln>
        </p:spPr>
        <p:txBody>
          <a:bodyPr/>
          <a:lstStyle/>
          <a:p>
            <a:r>
              <a:rPr lang="en-US"/>
              <a:t>Click icon to add picture</a:t>
            </a:r>
          </a:p>
        </p:txBody>
      </p:sp>
      <p:sp>
        <p:nvSpPr>
          <p:cNvPr id="57" name="Picture Placeholder 51">
            <a:extLst>
              <a:ext uri="{FF2B5EF4-FFF2-40B4-BE49-F238E27FC236}">
                <a16:creationId xmlns:a16="http://schemas.microsoft.com/office/drawing/2014/main" id="{512B8C09-2B98-C846-86DC-CC2BC22F324B}"/>
              </a:ext>
            </a:extLst>
          </p:cNvPr>
          <p:cNvSpPr>
            <a:spLocks noGrp="1"/>
          </p:cNvSpPr>
          <p:nvPr>
            <p:ph type="pic" sz="quarter" idx="21"/>
          </p:nvPr>
        </p:nvSpPr>
        <p:spPr>
          <a:xfrm>
            <a:off x="8877495" y="1820754"/>
            <a:ext cx="2452369" cy="2452369"/>
          </a:xfrm>
          <a:prstGeom prst="rect">
            <a:avLst/>
          </a:prstGeom>
          <a:ln w="0">
            <a:noFill/>
          </a:ln>
        </p:spPr>
        <p:txBody>
          <a:bodyPr/>
          <a:lstStyle/>
          <a:p>
            <a:r>
              <a:rPr lang="en-US"/>
              <a:t>Click icon to add picture</a:t>
            </a:r>
          </a:p>
        </p:txBody>
      </p:sp>
      <p:sp>
        <p:nvSpPr>
          <p:cNvPr id="22" name="Slide Number Placeholder 5">
            <a:extLst>
              <a:ext uri="{FF2B5EF4-FFF2-40B4-BE49-F238E27FC236}">
                <a16:creationId xmlns:a16="http://schemas.microsoft.com/office/drawing/2014/main" id="{69B627B0-559C-A94E-A887-26865C6E984D}"/>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2460632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hasCustomPrompt="1"/>
          </p:nvPr>
        </p:nvSpPr>
        <p:spPr>
          <a:xfrm>
            <a:off x="9144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10886832" y="6552293"/>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7" name="Content Placeholder 13"/>
          <p:cNvSpPr>
            <a:spLocks noGrp="1"/>
          </p:cNvSpPr>
          <p:nvPr>
            <p:ph sz="quarter" idx="16" hasCustomPrompt="1"/>
          </p:nvPr>
        </p:nvSpPr>
        <p:spPr>
          <a:xfrm>
            <a:off x="6400800" y="2058988"/>
            <a:ext cx="4876800" cy="4222750"/>
          </a:xfrm>
          <a:prstGeom prst="rect">
            <a:avLst/>
          </a:prstGeom>
        </p:spPr>
        <p:txBody>
          <a:bodyPr/>
          <a:lstStyle>
            <a:lvl1pPr marL="228600" indent="-457200">
              <a:buFont typeface="+mj-lt"/>
              <a:buAutoNum type="arabicPeriod"/>
              <a:defRPr/>
            </a:lvl1pPr>
            <a:lvl2pPr marL="685800" indent="-457200">
              <a:buFont typeface="+mj-lt"/>
              <a:buAutoNum type="arabicPeriod"/>
              <a:defRPr/>
            </a:lvl2pPr>
            <a:lvl3pPr marL="914400" indent="-457200">
              <a:buFont typeface="+mj-lt"/>
              <a:buAutoNum type="arabicPeriod"/>
              <a:defRPr/>
            </a:lvl3pPr>
            <a:lvl4pPr marL="1024128" indent="-342900">
              <a:buFont typeface="+mj-lt"/>
              <a:buAutoNum type="arabicPeriod"/>
              <a:defRPr/>
            </a:lvl4pPr>
            <a:lvl5pPr marL="1188720" indent="-342900">
              <a:buFont typeface="+mj-lt"/>
              <a:buAutoNum type="arabicPeriod"/>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94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30" name="Rectangle 29">
            <a:extLst>
              <a:ext uri="{FF2B5EF4-FFF2-40B4-BE49-F238E27FC236}">
                <a16:creationId xmlns:a16="http://schemas.microsoft.com/office/drawing/2014/main" id="{3AD9CA3A-DDE5-0F46-AB3B-1AA1F36208D2}"/>
              </a:ext>
            </a:extLst>
          </p:cNvPr>
          <p:cNvSpPr/>
          <p:nvPr userDrawn="1"/>
        </p:nvSpPr>
        <p:spPr>
          <a:xfrm>
            <a:off x="1855593"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F38C006-833E-654C-AAB7-C257B141FFCF}"/>
              </a:ext>
            </a:extLst>
          </p:cNvPr>
          <p:cNvSpPr/>
          <p:nvPr userDrawn="1"/>
        </p:nvSpPr>
        <p:spPr>
          <a:xfrm>
            <a:off x="4664107"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AFE4BF5-970E-DA4A-977B-0490BBD9FB33}"/>
              </a:ext>
            </a:extLst>
          </p:cNvPr>
          <p:cNvSpPr/>
          <p:nvPr userDrawn="1"/>
        </p:nvSpPr>
        <p:spPr>
          <a:xfrm>
            <a:off x="7472622"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6EECB2E-B48C-984B-93C3-2A27B8D26887}"/>
              </a:ext>
            </a:extLst>
          </p:cNvPr>
          <p:cNvSpPr>
            <a:spLocks noGrp="1"/>
          </p:cNvSpPr>
          <p:nvPr>
            <p:ph type="body" sz="quarter" idx="10"/>
          </p:nvPr>
        </p:nvSpPr>
        <p:spPr>
          <a:xfrm>
            <a:off x="1856105"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4" name="Text Placeholder 4">
            <a:extLst>
              <a:ext uri="{FF2B5EF4-FFF2-40B4-BE49-F238E27FC236}">
                <a16:creationId xmlns:a16="http://schemas.microsoft.com/office/drawing/2014/main" id="{D3C3006D-46DE-7A44-A5B3-00472957F690}"/>
              </a:ext>
            </a:extLst>
          </p:cNvPr>
          <p:cNvSpPr>
            <a:spLocks noGrp="1"/>
          </p:cNvSpPr>
          <p:nvPr>
            <p:ph type="body" sz="quarter" idx="11"/>
          </p:nvPr>
        </p:nvSpPr>
        <p:spPr>
          <a:xfrm>
            <a:off x="1856105"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5" name="Text Placeholder 4">
            <a:extLst>
              <a:ext uri="{FF2B5EF4-FFF2-40B4-BE49-F238E27FC236}">
                <a16:creationId xmlns:a16="http://schemas.microsoft.com/office/drawing/2014/main" id="{188363AA-4F54-E34A-8218-EABB2663A4E0}"/>
              </a:ext>
            </a:extLst>
          </p:cNvPr>
          <p:cNvSpPr>
            <a:spLocks noGrp="1"/>
          </p:cNvSpPr>
          <p:nvPr>
            <p:ph type="body" sz="quarter" idx="12"/>
          </p:nvPr>
        </p:nvSpPr>
        <p:spPr>
          <a:xfrm>
            <a:off x="4670743"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6" name="Text Placeholder 4">
            <a:extLst>
              <a:ext uri="{FF2B5EF4-FFF2-40B4-BE49-F238E27FC236}">
                <a16:creationId xmlns:a16="http://schemas.microsoft.com/office/drawing/2014/main" id="{CA4D05B0-6AFF-6A42-B7C7-F900074DDF9A}"/>
              </a:ext>
            </a:extLst>
          </p:cNvPr>
          <p:cNvSpPr>
            <a:spLocks noGrp="1"/>
          </p:cNvSpPr>
          <p:nvPr>
            <p:ph type="body" sz="quarter" idx="13"/>
          </p:nvPr>
        </p:nvSpPr>
        <p:spPr>
          <a:xfrm>
            <a:off x="4670743"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7" name="Text Placeholder 4">
            <a:extLst>
              <a:ext uri="{FF2B5EF4-FFF2-40B4-BE49-F238E27FC236}">
                <a16:creationId xmlns:a16="http://schemas.microsoft.com/office/drawing/2014/main" id="{A39FB375-7530-4F4A-BDA5-B2A865135B87}"/>
              </a:ext>
            </a:extLst>
          </p:cNvPr>
          <p:cNvSpPr>
            <a:spLocks noGrp="1"/>
          </p:cNvSpPr>
          <p:nvPr>
            <p:ph type="body" sz="quarter" idx="14"/>
          </p:nvPr>
        </p:nvSpPr>
        <p:spPr>
          <a:xfrm>
            <a:off x="7471093"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8" name="Text Placeholder 4">
            <a:extLst>
              <a:ext uri="{FF2B5EF4-FFF2-40B4-BE49-F238E27FC236}">
                <a16:creationId xmlns:a16="http://schemas.microsoft.com/office/drawing/2014/main" id="{EAFB3898-B8A4-E84E-A333-FBB0BF13CB71}"/>
              </a:ext>
            </a:extLst>
          </p:cNvPr>
          <p:cNvSpPr>
            <a:spLocks noGrp="1"/>
          </p:cNvSpPr>
          <p:nvPr>
            <p:ph type="body" sz="quarter" idx="15"/>
          </p:nvPr>
        </p:nvSpPr>
        <p:spPr>
          <a:xfrm>
            <a:off x="7471093"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52" name="Picture Placeholder 51">
            <a:extLst>
              <a:ext uri="{FF2B5EF4-FFF2-40B4-BE49-F238E27FC236}">
                <a16:creationId xmlns:a16="http://schemas.microsoft.com/office/drawing/2014/main" id="{9D1CA2BE-F7F1-734B-A50F-60CE244CC0D0}"/>
              </a:ext>
            </a:extLst>
          </p:cNvPr>
          <p:cNvSpPr>
            <a:spLocks noGrp="1"/>
          </p:cNvSpPr>
          <p:nvPr>
            <p:ph type="pic" sz="quarter" idx="18"/>
          </p:nvPr>
        </p:nvSpPr>
        <p:spPr>
          <a:xfrm>
            <a:off x="1801862" y="1820754"/>
            <a:ext cx="2452369" cy="2452369"/>
          </a:xfrm>
          <a:prstGeom prst="rect">
            <a:avLst/>
          </a:prstGeom>
          <a:ln w="0">
            <a:noFill/>
          </a:ln>
        </p:spPr>
        <p:txBody>
          <a:bodyPr/>
          <a:lstStyle/>
          <a:p>
            <a:r>
              <a:rPr lang="en-US"/>
              <a:t>Click icon to add picture</a:t>
            </a:r>
          </a:p>
        </p:txBody>
      </p:sp>
      <p:sp>
        <p:nvSpPr>
          <p:cNvPr id="55" name="Picture Placeholder 51">
            <a:extLst>
              <a:ext uri="{FF2B5EF4-FFF2-40B4-BE49-F238E27FC236}">
                <a16:creationId xmlns:a16="http://schemas.microsoft.com/office/drawing/2014/main" id="{FA3A2313-40FB-4E4E-97F0-266AEA4559A9}"/>
              </a:ext>
            </a:extLst>
          </p:cNvPr>
          <p:cNvSpPr>
            <a:spLocks noGrp="1"/>
          </p:cNvSpPr>
          <p:nvPr>
            <p:ph type="pic" sz="quarter" idx="19"/>
          </p:nvPr>
        </p:nvSpPr>
        <p:spPr>
          <a:xfrm>
            <a:off x="4593150" y="1820754"/>
            <a:ext cx="2452369" cy="2452369"/>
          </a:xfrm>
          <a:prstGeom prst="rect">
            <a:avLst/>
          </a:prstGeom>
          <a:ln w="0">
            <a:noFill/>
          </a:ln>
        </p:spPr>
        <p:txBody>
          <a:bodyPr/>
          <a:lstStyle/>
          <a:p>
            <a:r>
              <a:rPr lang="en-US"/>
              <a:t>Click icon to add picture</a:t>
            </a:r>
          </a:p>
        </p:txBody>
      </p:sp>
      <p:sp>
        <p:nvSpPr>
          <p:cNvPr id="56" name="Picture Placeholder 51">
            <a:extLst>
              <a:ext uri="{FF2B5EF4-FFF2-40B4-BE49-F238E27FC236}">
                <a16:creationId xmlns:a16="http://schemas.microsoft.com/office/drawing/2014/main" id="{B25D223D-CF01-0244-8229-DF74B7E4C3AC}"/>
              </a:ext>
            </a:extLst>
          </p:cNvPr>
          <p:cNvSpPr>
            <a:spLocks noGrp="1"/>
          </p:cNvSpPr>
          <p:nvPr>
            <p:ph type="pic" sz="quarter" idx="20"/>
          </p:nvPr>
        </p:nvSpPr>
        <p:spPr>
          <a:xfrm>
            <a:off x="7422075" y="1820754"/>
            <a:ext cx="2452369" cy="2452369"/>
          </a:xfrm>
          <a:prstGeom prst="rect">
            <a:avLst/>
          </a:prstGeom>
          <a:ln w="0">
            <a:noFill/>
          </a:ln>
        </p:spPr>
        <p:txBody>
          <a:bodyPr/>
          <a:lstStyle/>
          <a:p>
            <a:r>
              <a:rPr lang="en-US"/>
              <a:t>Click icon to add picture</a:t>
            </a:r>
          </a:p>
        </p:txBody>
      </p:sp>
      <p:sp>
        <p:nvSpPr>
          <p:cNvPr id="22" name="Slide Number Placeholder 5">
            <a:extLst>
              <a:ext uri="{FF2B5EF4-FFF2-40B4-BE49-F238E27FC236}">
                <a16:creationId xmlns:a16="http://schemas.microsoft.com/office/drawing/2014/main" id="{69B627B0-559C-A94E-A887-26865C6E984D}"/>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Tree>
    <p:extLst>
      <p:ext uri="{BB962C8B-B14F-4D97-AF65-F5344CB8AC3E}">
        <p14:creationId xmlns:p14="http://schemas.microsoft.com/office/powerpoint/2010/main" val="342940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30" name="Rectangle 29">
            <a:extLst>
              <a:ext uri="{FF2B5EF4-FFF2-40B4-BE49-F238E27FC236}">
                <a16:creationId xmlns:a16="http://schemas.microsoft.com/office/drawing/2014/main" id="{3AD9CA3A-DDE5-0F46-AB3B-1AA1F36208D2}"/>
              </a:ext>
            </a:extLst>
          </p:cNvPr>
          <p:cNvSpPr/>
          <p:nvPr userDrawn="1"/>
        </p:nvSpPr>
        <p:spPr>
          <a:xfrm>
            <a:off x="292072" y="4603251"/>
            <a:ext cx="2019194"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6EECB2E-B48C-984B-93C3-2A27B8D26887}"/>
              </a:ext>
            </a:extLst>
          </p:cNvPr>
          <p:cNvSpPr>
            <a:spLocks noGrp="1"/>
          </p:cNvSpPr>
          <p:nvPr>
            <p:ph type="body" sz="quarter" idx="10"/>
          </p:nvPr>
        </p:nvSpPr>
        <p:spPr>
          <a:xfrm>
            <a:off x="292584" y="4287904"/>
            <a:ext cx="2018682"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4" name="Text Placeholder 4">
            <a:extLst>
              <a:ext uri="{FF2B5EF4-FFF2-40B4-BE49-F238E27FC236}">
                <a16:creationId xmlns:a16="http://schemas.microsoft.com/office/drawing/2014/main" id="{D3C3006D-46DE-7A44-A5B3-00472957F690}"/>
              </a:ext>
            </a:extLst>
          </p:cNvPr>
          <p:cNvSpPr>
            <a:spLocks noGrp="1"/>
          </p:cNvSpPr>
          <p:nvPr>
            <p:ph type="body" sz="quarter" idx="11"/>
          </p:nvPr>
        </p:nvSpPr>
        <p:spPr>
          <a:xfrm>
            <a:off x="292584" y="4659379"/>
            <a:ext cx="2018682"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52" name="Picture Placeholder 51">
            <a:extLst>
              <a:ext uri="{FF2B5EF4-FFF2-40B4-BE49-F238E27FC236}">
                <a16:creationId xmlns:a16="http://schemas.microsoft.com/office/drawing/2014/main" id="{9D1CA2BE-F7F1-734B-A50F-60CE244CC0D0}"/>
              </a:ext>
            </a:extLst>
          </p:cNvPr>
          <p:cNvSpPr>
            <a:spLocks noGrp="1"/>
          </p:cNvSpPr>
          <p:nvPr>
            <p:ph type="pic" sz="quarter" idx="18"/>
          </p:nvPr>
        </p:nvSpPr>
        <p:spPr>
          <a:xfrm>
            <a:off x="292070" y="2161584"/>
            <a:ext cx="2018683" cy="2019195"/>
          </a:xfrm>
          <a:prstGeom prst="rect">
            <a:avLst/>
          </a:prstGeom>
          <a:ln w="0">
            <a:noFill/>
          </a:ln>
        </p:spPr>
        <p:txBody>
          <a:bodyPr/>
          <a:lstStyle/>
          <a:p>
            <a:r>
              <a:rPr lang="en-US"/>
              <a:t>Click icon to add picture</a:t>
            </a:r>
          </a:p>
        </p:txBody>
      </p:sp>
      <p:sp>
        <p:nvSpPr>
          <p:cNvPr id="22" name="Slide Number Placeholder 5">
            <a:extLst>
              <a:ext uri="{FF2B5EF4-FFF2-40B4-BE49-F238E27FC236}">
                <a16:creationId xmlns:a16="http://schemas.microsoft.com/office/drawing/2014/main" id="{69B627B0-559C-A94E-A887-26865C6E984D}"/>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25" name="Rectangle 24">
            <a:extLst>
              <a:ext uri="{FF2B5EF4-FFF2-40B4-BE49-F238E27FC236}">
                <a16:creationId xmlns:a16="http://schemas.microsoft.com/office/drawing/2014/main" id="{FB60D279-C257-7C46-99ED-D56BB6B3D792}"/>
              </a:ext>
            </a:extLst>
          </p:cNvPr>
          <p:cNvSpPr/>
          <p:nvPr userDrawn="1"/>
        </p:nvSpPr>
        <p:spPr>
          <a:xfrm>
            <a:off x="2466312" y="4603251"/>
            <a:ext cx="2019194"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4">
            <a:extLst>
              <a:ext uri="{FF2B5EF4-FFF2-40B4-BE49-F238E27FC236}">
                <a16:creationId xmlns:a16="http://schemas.microsoft.com/office/drawing/2014/main" id="{1BD3CD64-93D4-9741-8F77-935E80B40C8F}"/>
              </a:ext>
            </a:extLst>
          </p:cNvPr>
          <p:cNvSpPr>
            <a:spLocks noGrp="1"/>
          </p:cNvSpPr>
          <p:nvPr>
            <p:ph type="body" sz="quarter" idx="19"/>
          </p:nvPr>
        </p:nvSpPr>
        <p:spPr>
          <a:xfrm>
            <a:off x="2466824" y="4287904"/>
            <a:ext cx="2018682"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27" name="Text Placeholder 4">
            <a:extLst>
              <a:ext uri="{FF2B5EF4-FFF2-40B4-BE49-F238E27FC236}">
                <a16:creationId xmlns:a16="http://schemas.microsoft.com/office/drawing/2014/main" id="{23808873-D426-094E-99C1-2AE3B15C6E68}"/>
              </a:ext>
            </a:extLst>
          </p:cNvPr>
          <p:cNvSpPr>
            <a:spLocks noGrp="1"/>
          </p:cNvSpPr>
          <p:nvPr>
            <p:ph type="body" sz="quarter" idx="20"/>
          </p:nvPr>
        </p:nvSpPr>
        <p:spPr>
          <a:xfrm>
            <a:off x="2466824" y="4659379"/>
            <a:ext cx="2018682"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28" name="Picture Placeholder 51">
            <a:extLst>
              <a:ext uri="{FF2B5EF4-FFF2-40B4-BE49-F238E27FC236}">
                <a16:creationId xmlns:a16="http://schemas.microsoft.com/office/drawing/2014/main" id="{67C332D8-1ED9-E74B-9A43-ED170134787D}"/>
              </a:ext>
            </a:extLst>
          </p:cNvPr>
          <p:cNvSpPr>
            <a:spLocks noGrp="1"/>
          </p:cNvSpPr>
          <p:nvPr>
            <p:ph type="pic" sz="quarter" idx="21"/>
          </p:nvPr>
        </p:nvSpPr>
        <p:spPr>
          <a:xfrm>
            <a:off x="2466310" y="2161584"/>
            <a:ext cx="2018683" cy="2019195"/>
          </a:xfrm>
          <a:prstGeom prst="rect">
            <a:avLst/>
          </a:prstGeom>
          <a:ln w="0">
            <a:noFill/>
          </a:ln>
        </p:spPr>
        <p:txBody>
          <a:bodyPr/>
          <a:lstStyle/>
          <a:p>
            <a:r>
              <a:rPr lang="en-US"/>
              <a:t>Click icon to add picture</a:t>
            </a:r>
          </a:p>
        </p:txBody>
      </p:sp>
      <p:sp>
        <p:nvSpPr>
          <p:cNvPr id="29" name="Rectangle 28">
            <a:extLst>
              <a:ext uri="{FF2B5EF4-FFF2-40B4-BE49-F238E27FC236}">
                <a16:creationId xmlns:a16="http://schemas.microsoft.com/office/drawing/2014/main" id="{E5730AFD-4344-764A-BC5E-A32925558D73}"/>
              </a:ext>
            </a:extLst>
          </p:cNvPr>
          <p:cNvSpPr/>
          <p:nvPr userDrawn="1"/>
        </p:nvSpPr>
        <p:spPr>
          <a:xfrm>
            <a:off x="4630392" y="4603251"/>
            <a:ext cx="2019194"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4">
            <a:extLst>
              <a:ext uri="{FF2B5EF4-FFF2-40B4-BE49-F238E27FC236}">
                <a16:creationId xmlns:a16="http://schemas.microsoft.com/office/drawing/2014/main" id="{79949D67-F98F-4D42-BE82-F0F46323E0F7}"/>
              </a:ext>
            </a:extLst>
          </p:cNvPr>
          <p:cNvSpPr>
            <a:spLocks noGrp="1"/>
          </p:cNvSpPr>
          <p:nvPr>
            <p:ph type="body" sz="quarter" idx="22"/>
          </p:nvPr>
        </p:nvSpPr>
        <p:spPr>
          <a:xfrm>
            <a:off x="4630904" y="4287904"/>
            <a:ext cx="2018682"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32" name="Text Placeholder 4">
            <a:extLst>
              <a:ext uri="{FF2B5EF4-FFF2-40B4-BE49-F238E27FC236}">
                <a16:creationId xmlns:a16="http://schemas.microsoft.com/office/drawing/2014/main" id="{03F62B81-D4FE-6541-A7AC-7A38BDD6D997}"/>
              </a:ext>
            </a:extLst>
          </p:cNvPr>
          <p:cNvSpPr>
            <a:spLocks noGrp="1"/>
          </p:cNvSpPr>
          <p:nvPr>
            <p:ph type="body" sz="quarter" idx="23"/>
          </p:nvPr>
        </p:nvSpPr>
        <p:spPr>
          <a:xfrm>
            <a:off x="4630904" y="4659379"/>
            <a:ext cx="2018682"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34" name="Picture Placeholder 51">
            <a:extLst>
              <a:ext uri="{FF2B5EF4-FFF2-40B4-BE49-F238E27FC236}">
                <a16:creationId xmlns:a16="http://schemas.microsoft.com/office/drawing/2014/main" id="{62112A2F-2430-F44F-AA3C-57A37E62B0EC}"/>
              </a:ext>
            </a:extLst>
          </p:cNvPr>
          <p:cNvSpPr>
            <a:spLocks noGrp="1"/>
          </p:cNvSpPr>
          <p:nvPr>
            <p:ph type="pic" sz="quarter" idx="24"/>
          </p:nvPr>
        </p:nvSpPr>
        <p:spPr>
          <a:xfrm>
            <a:off x="4630390" y="2161584"/>
            <a:ext cx="2018683" cy="2019195"/>
          </a:xfrm>
          <a:prstGeom prst="rect">
            <a:avLst/>
          </a:prstGeom>
          <a:ln w="0">
            <a:noFill/>
          </a:ln>
        </p:spPr>
        <p:txBody>
          <a:bodyPr/>
          <a:lstStyle/>
          <a:p>
            <a:r>
              <a:rPr lang="en-US"/>
              <a:t>Click icon to add picture</a:t>
            </a:r>
          </a:p>
        </p:txBody>
      </p:sp>
      <p:sp>
        <p:nvSpPr>
          <p:cNvPr id="35" name="Rectangle 34">
            <a:extLst>
              <a:ext uri="{FF2B5EF4-FFF2-40B4-BE49-F238E27FC236}">
                <a16:creationId xmlns:a16="http://schemas.microsoft.com/office/drawing/2014/main" id="{F64F9A5A-D598-C449-A44D-513273FAE468}"/>
              </a:ext>
            </a:extLst>
          </p:cNvPr>
          <p:cNvSpPr/>
          <p:nvPr userDrawn="1"/>
        </p:nvSpPr>
        <p:spPr>
          <a:xfrm>
            <a:off x="6794472" y="4603251"/>
            <a:ext cx="2019194"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4">
            <a:extLst>
              <a:ext uri="{FF2B5EF4-FFF2-40B4-BE49-F238E27FC236}">
                <a16:creationId xmlns:a16="http://schemas.microsoft.com/office/drawing/2014/main" id="{DA36CC62-DBD9-644E-B430-1A75BF292A13}"/>
              </a:ext>
            </a:extLst>
          </p:cNvPr>
          <p:cNvSpPr>
            <a:spLocks noGrp="1"/>
          </p:cNvSpPr>
          <p:nvPr>
            <p:ph type="body" sz="quarter" idx="25"/>
          </p:nvPr>
        </p:nvSpPr>
        <p:spPr>
          <a:xfrm>
            <a:off x="6794984" y="4287904"/>
            <a:ext cx="2018682"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38" name="Text Placeholder 4">
            <a:extLst>
              <a:ext uri="{FF2B5EF4-FFF2-40B4-BE49-F238E27FC236}">
                <a16:creationId xmlns:a16="http://schemas.microsoft.com/office/drawing/2014/main" id="{6FE21E11-7C0A-2042-8041-555A8B5D9AE6}"/>
              </a:ext>
            </a:extLst>
          </p:cNvPr>
          <p:cNvSpPr>
            <a:spLocks noGrp="1"/>
          </p:cNvSpPr>
          <p:nvPr>
            <p:ph type="body" sz="quarter" idx="26"/>
          </p:nvPr>
        </p:nvSpPr>
        <p:spPr>
          <a:xfrm>
            <a:off x="6794984" y="4659379"/>
            <a:ext cx="2018682"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39" name="Picture Placeholder 51">
            <a:extLst>
              <a:ext uri="{FF2B5EF4-FFF2-40B4-BE49-F238E27FC236}">
                <a16:creationId xmlns:a16="http://schemas.microsoft.com/office/drawing/2014/main" id="{C22C648C-AF1B-4340-9D58-0021745625A6}"/>
              </a:ext>
            </a:extLst>
          </p:cNvPr>
          <p:cNvSpPr>
            <a:spLocks noGrp="1"/>
          </p:cNvSpPr>
          <p:nvPr>
            <p:ph type="pic" sz="quarter" idx="27"/>
          </p:nvPr>
        </p:nvSpPr>
        <p:spPr>
          <a:xfrm>
            <a:off x="6794470" y="2161584"/>
            <a:ext cx="2018683" cy="2019195"/>
          </a:xfrm>
          <a:prstGeom prst="rect">
            <a:avLst/>
          </a:prstGeom>
          <a:ln w="0">
            <a:noFill/>
          </a:ln>
        </p:spPr>
        <p:txBody>
          <a:bodyPr/>
          <a:lstStyle/>
          <a:p>
            <a:r>
              <a:rPr lang="en-US"/>
              <a:t>Click icon to add picture</a:t>
            </a:r>
          </a:p>
        </p:txBody>
      </p:sp>
      <p:sp>
        <p:nvSpPr>
          <p:cNvPr id="40" name="Rectangle 39">
            <a:extLst>
              <a:ext uri="{FF2B5EF4-FFF2-40B4-BE49-F238E27FC236}">
                <a16:creationId xmlns:a16="http://schemas.microsoft.com/office/drawing/2014/main" id="{5DE212B5-137D-844E-BDE1-47D2D5D4B7AB}"/>
              </a:ext>
            </a:extLst>
          </p:cNvPr>
          <p:cNvSpPr/>
          <p:nvPr userDrawn="1"/>
        </p:nvSpPr>
        <p:spPr>
          <a:xfrm>
            <a:off x="8938232" y="4603251"/>
            <a:ext cx="2019194"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4">
            <a:extLst>
              <a:ext uri="{FF2B5EF4-FFF2-40B4-BE49-F238E27FC236}">
                <a16:creationId xmlns:a16="http://schemas.microsoft.com/office/drawing/2014/main" id="{823E4B47-3DCC-A441-8CC9-8F331F67105B}"/>
              </a:ext>
            </a:extLst>
          </p:cNvPr>
          <p:cNvSpPr>
            <a:spLocks noGrp="1"/>
          </p:cNvSpPr>
          <p:nvPr>
            <p:ph type="body" sz="quarter" idx="28"/>
          </p:nvPr>
        </p:nvSpPr>
        <p:spPr>
          <a:xfrm>
            <a:off x="8938744" y="4287904"/>
            <a:ext cx="2018682"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2" name="Text Placeholder 4">
            <a:extLst>
              <a:ext uri="{FF2B5EF4-FFF2-40B4-BE49-F238E27FC236}">
                <a16:creationId xmlns:a16="http://schemas.microsoft.com/office/drawing/2014/main" id="{9A897B25-D127-5345-9A50-4B8140049AB8}"/>
              </a:ext>
            </a:extLst>
          </p:cNvPr>
          <p:cNvSpPr>
            <a:spLocks noGrp="1"/>
          </p:cNvSpPr>
          <p:nvPr>
            <p:ph type="body" sz="quarter" idx="29"/>
          </p:nvPr>
        </p:nvSpPr>
        <p:spPr>
          <a:xfrm>
            <a:off x="8938744" y="4659379"/>
            <a:ext cx="2018682"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3" name="Picture Placeholder 51">
            <a:extLst>
              <a:ext uri="{FF2B5EF4-FFF2-40B4-BE49-F238E27FC236}">
                <a16:creationId xmlns:a16="http://schemas.microsoft.com/office/drawing/2014/main" id="{372A473E-FE34-3E46-AF51-F25E4DA508F7}"/>
              </a:ext>
            </a:extLst>
          </p:cNvPr>
          <p:cNvSpPr>
            <a:spLocks noGrp="1"/>
          </p:cNvSpPr>
          <p:nvPr>
            <p:ph type="pic" sz="quarter" idx="30"/>
          </p:nvPr>
        </p:nvSpPr>
        <p:spPr>
          <a:xfrm>
            <a:off x="8938230" y="2161584"/>
            <a:ext cx="2018683" cy="2019195"/>
          </a:xfrm>
          <a:prstGeom prst="rect">
            <a:avLst/>
          </a:prstGeom>
          <a:ln w="0">
            <a:noFill/>
          </a:ln>
        </p:spPr>
        <p:txBody>
          <a:bodyPr/>
          <a:lstStyle/>
          <a:p>
            <a:r>
              <a:rPr lang="en-US"/>
              <a:t>Click icon to add picture</a:t>
            </a:r>
          </a:p>
        </p:txBody>
      </p:sp>
    </p:spTree>
    <p:extLst>
      <p:ext uri="{BB962C8B-B14F-4D97-AF65-F5344CB8AC3E}">
        <p14:creationId xmlns:p14="http://schemas.microsoft.com/office/powerpoint/2010/main" val="281849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69B627B0-559C-A94E-A887-26865C6E984D}"/>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51" name="Rectangle 50">
            <a:extLst>
              <a:ext uri="{FF2B5EF4-FFF2-40B4-BE49-F238E27FC236}">
                <a16:creationId xmlns:a16="http://schemas.microsoft.com/office/drawing/2014/main" id="{C954E933-AFAE-F246-B0E9-39F57D3BAED7}"/>
              </a:ext>
            </a:extLst>
          </p:cNvPr>
          <p:cNvSpPr/>
          <p:nvPr userDrawn="1"/>
        </p:nvSpPr>
        <p:spPr>
          <a:xfrm>
            <a:off x="5990906" y="4199445"/>
            <a:ext cx="1791167" cy="5342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4">
            <a:extLst>
              <a:ext uri="{FF2B5EF4-FFF2-40B4-BE49-F238E27FC236}">
                <a16:creationId xmlns:a16="http://schemas.microsoft.com/office/drawing/2014/main" id="{3CCE05EB-D9FB-BC48-9377-6634B574CC64}"/>
              </a:ext>
            </a:extLst>
          </p:cNvPr>
          <p:cNvSpPr>
            <a:spLocks noGrp="1"/>
          </p:cNvSpPr>
          <p:nvPr>
            <p:ph type="body" sz="quarter" idx="25"/>
          </p:nvPr>
        </p:nvSpPr>
        <p:spPr>
          <a:xfrm>
            <a:off x="5991418" y="3896094"/>
            <a:ext cx="1791167" cy="290885"/>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54" name="Text Placeholder 4">
            <a:extLst>
              <a:ext uri="{FF2B5EF4-FFF2-40B4-BE49-F238E27FC236}">
                <a16:creationId xmlns:a16="http://schemas.microsoft.com/office/drawing/2014/main" id="{B9BAAD12-11B8-0A4C-8CC5-6EA70F2FB3C3}"/>
              </a:ext>
            </a:extLst>
          </p:cNvPr>
          <p:cNvSpPr>
            <a:spLocks noGrp="1"/>
          </p:cNvSpPr>
          <p:nvPr>
            <p:ph type="body" sz="quarter" idx="26"/>
          </p:nvPr>
        </p:nvSpPr>
        <p:spPr>
          <a:xfrm>
            <a:off x="5991418" y="4275320"/>
            <a:ext cx="1791167" cy="444274"/>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55" name="Picture Placeholder 51">
            <a:extLst>
              <a:ext uri="{FF2B5EF4-FFF2-40B4-BE49-F238E27FC236}">
                <a16:creationId xmlns:a16="http://schemas.microsoft.com/office/drawing/2014/main" id="{D314BFFA-4FF5-0F4C-99ED-7EDDDC2939CA}"/>
              </a:ext>
            </a:extLst>
          </p:cNvPr>
          <p:cNvSpPr>
            <a:spLocks noGrp="1"/>
          </p:cNvSpPr>
          <p:nvPr>
            <p:ph type="pic" sz="quarter" idx="27"/>
          </p:nvPr>
        </p:nvSpPr>
        <p:spPr>
          <a:xfrm>
            <a:off x="5990904" y="2021073"/>
            <a:ext cx="1791656" cy="1791656"/>
          </a:xfrm>
          <a:prstGeom prst="rect">
            <a:avLst/>
          </a:prstGeom>
          <a:ln w="0">
            <a:noFill/>
          </a:ln>
        </p:spPr>
        <p:txBody>
          <a:bodyPr/>
          <a:lstStyle/>
          <a:p>
            <a:r>
              <a:rPr lang="en-US"/>
              <a:t>Click icon to add picture</a:t>
            </a:r>
          </a:p>
        </p:txBody>
      </p:sp>
      <p:sp>
        <p:nvSpPr>
          <p:cNvPr id="56" name="Rectangle 55">
            <a:extLst>
              <a:ext uri="{FF2B5EF4-FFF2-40B4-BE49-F238E27FC236}">
                <a16:creationId xmlns:a16="http://schemas.microsoft.com/office/drawing/2014/main" id="{35606336-074A-964C-BC1B-834F938D6625}"/>
              </a:ext>
            </a:extLst>
          </p:cNvPr>
          <p:cNvSpPr/>
          <p:nvPr userDrawn="1"/>
        </p:nvSpPr>
        <p:spPr>
          <a:xfrm>
            <a:off x="7900986" y="4199445"/>
            <a:ext cx="1791167" cy="5342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4">
            <a:extLst>
              <a:ext uri="{FF2B5EF4-FFF2-40B4-BE49-F238E27FC236}">
                <a16:creationId xmlns:a16="http://schemas.microsoft.com/office/drawing/2014/main" id="{BC1C4E72-4FE9-8A4C-94B6-62C02EA24331}"/>
              </a:ext>
            </a:extLst>
          </p:cNvPr>
          <p:cNvSpPr>
            <a:spLocks noGrp="1"/>
          </p:cNvSpPr>
          <p:nvPr>
            <p:ph type="body" sz="quarter" idx="28"/>
          </p:nvPr>
        </p:nvSpPr>
        <p:spPr>
          <a:xfrm>
            <a:off x="7901498" y="3896094"/>
            <a:ext cx="1791167" cy="290885"/>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58" name="Text Placeholder 4">
            <a:extLst>
              <a:ext uri="{FF2B5EF4-FFF2-40B4-BE49-F238E27FC236}">
                <a16:creationId xmlns:a16="http://schemas.microsoft.com/office/drawing/2014/main" id="{84519E3E-D0B2-D342-96B6-DC909D7F1C6D}"/>
              </a:ext>
            </a:extLst>
          </p:cNvPr>
          <p:cNvSpPr>
            <a:spLocks noGrp="1"/>
          </p:cNvSpPr>
          <p:nvPr>
            <p:ph type="body" sz="quarter" idx="29"/>
          </p:nvPr>
        </p:nvSpPr>
        <p:spPr>
          <a:xfrm>
            <a:off x="7901498" y="4275320"/>
            <a:ext cx="1791167" cy="444274"/>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59" name="Picture Placeholder 51">
            <a:extLst>
              <a:ext uri="{FF2B5EF4-FFF2-40B4-BE49-F238E27FC236}">
                <a16:creationId xmlns:a16="http://schemas.microsoft.com/office/drawing/2014/main" id="{DB755DEC-B9BF-2547-91C0-CB42A76DF444}"/>
              </a:ext>
            </a:extLst>
          </p:cNvPr>
          <p:cNvSpPr>
            <a:spLocks noGrp="1"/>
          </p:cNvSpPr>
          <p:nvPr>
            <p:ph type="pic" sz="quarter" idx="30"/>
          </p:nvPr>
        </p:nvSpPr>
        <p:spPr>
          <a:xfrm>
            <a:off x="7900984" y="2021073"/>
            <a:ext cx="1791656" cy="1791656"/>
          </a:xfrm>
          <a:prstGeom prst="rect">
            <a:avLst/>
          </a:prstGeom>
          <a:ln w="0">
            <a:noFill/>
          </a:ln>
        </p:spPr>
        <p:txBody>
          <a:bodyPr/>
          <a:lstStyle/>
          <a:p>
            <a:r>
              <a:rPr lang="en-US"/>
              <a:t>Click icon to add picture</a:t>
            </a:r>
          </a:p>
        </p:txBody>
      </p:sp>
      <p:sp>
        <p:nvSpPr>
          <p:cNvPr id="60" name="Rectangle 59">
            <a:extLst>
              <a:ext uri="{FF2B5EF4-FFF2-40B4-BE49-F238E27FC236}">
                <a16:creationId xmlns:a16="http://schemas.microsoft.com/office/drawing/2014/main" id="{F0F2B80B-172F-D244-BBE2-C2150DEA4F88}"/>
              </a:ext>
            </a:extLst>
          </p:cNvPr>
          <p:cNvSpPr/>
          <p:nvPr userDrawn="1"/>
        </p:nvSpPr>
        <p:spPr>
          <a:xfrm>
            <a:off x="9811066" y="4199445"/>
            <a:ext cx="1791167" cy="5342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4">
            <a:extLst>
              <a:ext uri="{FF2B5EF4-FFF2-40B4-BE49-F238E27FC236}">
                <a16:creationId xmlns:a16="http://schemas.microsoft.com/office/drawing/2014/main" id="{C7694DC0-8D00-EB4E-9159-40823F084279}"/>
              </a:ext>
            </a:extLst>
          </p:cNvPr>
          <p:cNvSpPr>
            <a:spLocks noGrp="1"/>
          </p:cNvSpPr>
          <p:nvPr>
            <p:ph type="body" sz="quarter" idx="31"/>
          </p:nvPr>
        </p:nvSpPr>
        <p:spPr>
          <a:xfrm>
            <a:off x="9811578" y="3896094"/>
            <a:ext cx="1791167" cy="290885"/>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62" name="Text Placeholder 4">
            <a:extLst>
              <a:ext uri="{FF2B5EF4-FFF2-40B4-BE49-F238E27FC236}">
                <a16:creationId xmlns:a16="http://schemas.microsoft.com/office/drawing/2014/main" id="{3F395411-60A6-6148-9BB3-506DF7213418}"/>
              </a:ext>
            </a:extLst>
          </p:cNvPr>
          <p:cNvSpPr>
            <a:spLocks noGrp="1"/>
          </p:cNvSpPr>
          <p:nvPr>
            <p:ph type="body" sz="quarter" idx="32"/>
          </p:nvPr>
        </p:nvSpPr>
        <p:spPr>
          <a:xfrm>
            <a:off x="9811578" y="4275320"/>
            <a:ext cx="1791167" cy="444274"/>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63" name="Picture Placeholder 51">
            <a:extLst>
              <a:ext uri="{FF2B5EF4-FFF2-40B4-BE49-F238E27FC236}">
                <a16:creationId xmlns:a16="http://schemas.microsoft.com/office/drawing/2014/main" id="{4CA234DB-B784-894A-8546-8B6B71FF0D74}"/>
              </a:ext>
            </a:extLst>
          </p:cNvPr>
          <p:cNvSpPr>
            <a:spLocks noGrp="1"/>
          </p:cNvSpPr>
          <p:nvPr>
            <p:ph type="pic" sz="quarter" idx="33"/>
          </p:nvPr>
        </p:nvSpPr>
        <p:spPr>
          <a:xfrm>
            <a:off x="9811064" y="2021073"/>
            <a:ext cx="1791656" cy="1791656"/>
          </a:xfrm>
          <a:prstGeom prst="rect">
            <a:avLst/>
          </a:prstGeom>
          <a:ln w="0">
            <a:noFill/>
          </a:ln>
        </p:spPr>
        <p:txBody>
          <a:bodyPr/>
          <a:lstStyle/>
          <a:p>
            <a:r>
              <a:rPr lang="en-US"/>
              <a:t>Click icon to add picture</a:t>
            </a:r>
          </a:p>
        </p:txBody>
      </p:sp>
      <p:sp>
        <p:nvSpPr>
          <p:cNvPr id="64" name="Rectangle 63">
            <a:extLst>
              <a:ext uri="{FF2B5EF4-FFF2-40B4-BE49-F238E27FC236}">
                <a16:creationId xmlns:a16="http://schemas.microsoft.com/office/drawing/2014/main" id="{84D706AB-229C-8348-97E8-DCA30E7FAC2C}"/>
              </a:ext>
            </a:extLst>
          </p:cNvPr>
          <p:cNvSpPr/>
          <p:nvPr userDrawn="1"/>
        </p:nvSpPr>
        <p:spPr>
          <a:xfrm>
            <a:off x="254791" y="4199445"/>
            <a:ext cx="1791167" cy="5342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4">
            <a:extLst>
              <a:ext uri="{FF2B5EF4-FFF2-40B4-BE49-F238E27FC236}">
                <a16:creationId xmlns:a16="http://schemas.microsoft.com/office/drawing/2014/main" id="{1A0332C8-05FE-534E-BD06-EF5D386F385D}"/>
              </a:ext>
            </a:extLst>
          </p:cNvPr>
          <p:cNvSpPr>
            <a:spLocks noGrp="1"/>
          </p:cNvSpPr>
          <p:nvPr>
            <p:ph type="body" sz="quarter" idx="34"/>
          </p:nvPr>
        </p:nvSpPr>
        <p:spPr>
          <a:xfrm>
            <a:off x="255303" y="3896094"/>
            <a:ext cx="1791167" cy="290885"/>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66" name="Text Placeholder 4">
            <a:extLst>
              <a:ext uri="{FF2B5EF4-FFF2-40B4-BE49-F238E27FC236}">
                <a16:creationId xmlns:a16="http://schemas.microsoft.com/office/drawing/2014/main" id="{73C2B611-230C-124E-9F28-31AFB0B7B0BE}"/>
              </a:ext>
            </a:extLst>
          </p:cNvPr>
          <p:cNvSpPr>
            <a:spLocks noGrp="1"/>
          </p:cNvSpPr>
          <p:nvPr>
            <p:ph type="body" sz="quarter" idx="35"/>
          </p:nvPr>
        </p:nvSpPr>
        <p:spPr>
          <a:xfrm>
            <a:off x="255303" y="4275320"/>
            <a:ext cx="1791167" cy="444274"/>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67" name="Picture Placeholder 51">
            <a:extLst>
              <a:ext uri="{FF2B5EF4-FFF2-40B4-BE49-F238E27FC236}">
                <a16:creationId xmlns:a16="http://schemas.microsoft.com/office/drawing/2014/main" id="{C8EACE0D-86CB-9C4B-BB7A-77677A9DE64A}"/>
              </a:ext>
            </a:extLst>
          </p:cNvPr>
          <p:cNvSpPr>
            <a:spLocks noGrp="1"/>
          </p:cNvSpPr>
          <p:nvPr>
            <p:ph type="pic" sz="quarter" idx="36"/>
          </p:nvPr>
        </p:nvSpPr>
        <p:spPr>
          <a:xfrm>
            <a:off x="254789" y="2021073"/>
            <a:ext cx="1791656" cy="1791656"/>
          </a:xfrm>
          <a:prstGeom prst="rect">
            <a:avLst/>
          </a:prstGeom>
          <a:ln w="0">
            <a:noFill/>
          </a:ln>
        </p:spPr>
        <p:txBody>
          <a:bodyPr/>
          <a:lstStyle/>
          <a:p>
            <a:r>
              <a:rPr lang="en-US"/>
              <a:t>Click icon to add picture</a:t>
            </a:r>
          </a:p>
        </p:txBody>
      </p:sp>
      <p:sp>
        <p:nvSpPr>
          <p:cNvPr id="68" name="Rectangle 67">
            <a:extLst>
              <a:ext uri="{FF2B5EF4-FFF2-40B4-BE49-F238E27FC236}">
                <a16:creationId xmlns:a16="http://schemas.microsoft.com/office/drawing/2014/main" id="{7726F7F6-428D-EF44-B2D4-2B3F6AC0DC13}"/>
              </a:ext>
            </a:extLst>
          </p:cNvPr>
          <p:cNvSpPr/>
          <p:nvPr userDrawn="1"/>
        </p:nvSpPr>
        <p:spPr>
          <a:xfrm>
            <a:off x="2167403" y="4199445"/>
            <a:ext cx="1791167" cy="5342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4">
            <a:extLst>
              <a:ext uri="{FF2B5EF4-FFF2-40B4-BE49-F238E27FC236}">
                <a16:creationId xmlns:a16="http://schemas.microsoft.com/office/drawing/2014/main" id="{9175916F-3C0E-8748-9E7C-04511418A19C}"/>
              </a:ext>
            </a:extLst>
          </p:cNvPr>
          <p:cNvSpPr>
            <a:spLocks noGrp="1"/>
          </p:cNvSpPr>
          <p:nvPr>
            <p:ph type="body" sz="quarter" idx="37"/>
          </p:nvPr>
        </p:nvSpPr>
        <p:spPr>
          <a:xfrm>
            <a:off x="2167915" y="3896094"/>
            <a:ext cx="1791167" cy="290885"/>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70" name="Text Placeholder 4">
            <a:extLst>
              <a:ext uri="{FF2B5EF4-FFF2-40B4-BE49-F238E27FC236}">
                <a16:creationId xmlns:a16="http://schemas.microsoft.com/office/drawing/2014/main" id="{07DDF250-50C8-AF48-97F3-DD483B244F44}"/>
              </a:ext>
            </a:extLst>
          </p:cNvPr>
          <p:cNvSpPr>
            <a:spLocks noGrp="1"/>
          </p:cNvSpPr>
          <p:nvPr>
            <p:ph type="body" sz="quarter" idx="38"/>
          </p:nvPr>
        </p:nvSpPr>
        <p:spPr>
          <a:xfrm>
            <a:off x="2167915" y="4275320"/>
            <a:ext cx="1791167" cy="444274"/>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71" name="Picture Placeholder 51">
            <a:extLst>
              <a:ext uri="{FF2B5EF4-FFF2-40B4-BE49-F238E27FC236}">
                <a16:creationId xmlns:a16="http://schemas.microsoft.com/office/drawing/2014/main" id="{783306E6-1CE7-7D43-A4BA-AF36BB2F6D26}"/>
              </a:ext>
            </a:extLst>
          </p:cNvPr>
          <p:cNvSpPr>
            <a:spLocks noGrp="1"/>
          </p:cNvSpPr>
          <p:nvPr>
            <p:ph type="pic" sz="quarter" idx="39"/>
          </p:nvPr>
        </p:nvSpPr>
        <p:spPr>
          <a:xfrm>
            <a:off x="2167401" y="2021073"/>
            <a:ext cx="1791656" cy="1791656"/>
          </a:xfrm>
          <a:prstGeom prst="rect">
            <a:avLst/>
          </a:prstGeom>
          <a:ln w="0">
            <a:noFill/>
          </a:ln>
        </p:spPr>
        <p:txBody>
          <a:bodyPr/>
          <a:lstStyle/>
          <a:p>
            <a:r>
              <a:rPr lang="en-US"/>
              <a:t>Click icon to add picture</a:t>
            </a:r>
          </a:p>
        </p:txBody>
      </p:sp>
      <p:sp>
        <p:nvSpPr>
          <p:cNvPr id="72" name="Rectangle 71">
            <a:extLst>
              <a:ext uri="{FF2B5EF4-FFF2-40B4-BE49-F238E27FC236}">
                <a16:creationId xmlns:a16="http://schemas.microsoft.com/office/drawing/2014/main" id="{593CC5E0-F6FF-0240-B602-5BB5C82C404B}"/>
              </a:ext>
            </a:extLst>
          </p:cNvPr>
          <p:cNvSpPr/>
          <p:nvPr userDrawn="1"/>
        </p:nvSpPr>
        <p:spPr>
          <a:xfrm>
            <a:off x="4080015" y="4199445"/>
            <a:ext cx="1791167" cy="5342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Placeholder 4">
            <a:extLst>
              <a:ext uri="{FF2B5EF4-FFF2-40B4-BE49-F238E27FC236}">
                <a16:creationId xmlns:a16="http://schemas.microsoft.com/office/drawing/2014/main" id="{0DCCDE2C-257E-D844-880A-4B632A61656E}"/>
              </a:ext>
            </a:extLst>
          </p:cNvPr>
          <p:cNvSpPr>
            <a:spLocks noGrp="1"/>
          </p:cNvSpPr>
          <p:nvPr>
            <p:ph type="body" sz="quarter" idx="40"/>
          </p:nvPr>
        </p:nvSpPr>
        <p:spPr>
          <a:xfrm>
            <a:off x="4080527" y="3896094"/>
            <a:ext cx="1791167" cy="290885"/>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74" name="Text Placeholder 4">
            <a:extLst>
              <a:ext uri="{FF2B5EF4-FFF2-40B4-BE49-F238E27FC236}">
                <a16:creationId xmlns:a16="http://schemas.microsoft.com/office/drawing/2014/main" id="{1A8CBF6F-9956-5841-AD4D-3DCC16E86061}"/>
              </a:ext>
            </a:extLst>
          </p:cNvPr>
          <p:cNvSpPr>
            <a:spLocks noGrp="1"/>
          </p:cNvSpPr>
          <p:nvPr>
            <p:ph type="body" sz="quarter" idx="41"/>
          </p:nvPr>
        </p:nvSpPr>
        <p:spPr>
          <a:xfrm>
            <a:off x="4080527" y="4275320"/>
            <a:ext cx="1791167" cy="444274"/>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75" name="Picture Placeholder 51">
            <a:extLst>
              <a:ext uri="{FF2B5EF4-FFF2-40B4-BE49-F238E27FC236}">
                <a16:creationId xmlns:a16="http://schemas.microsoft.com/office/drawing/2014/main" id="{38A919FC-7300-8041-925F-164D59885DE6}"/>
              </a:ext>
            </a:extLst>
          </p:cNvPr>
          <p:cNvSpPr>
            <a:spLocks noGrp="1"/>
          </p:cNvSpPr>
          <p:nvPr>
            <p:ph type="pic" sz="quarter" idx="42"/>
          </p:nvPr>
        </p:nvSpPr>
        <p:spPr>
          <a:xfrm>
            <a:off x="4080013" y="2021073"/>
            <a:ext cx="1791656" cy="1791656"/>
          </a:xfrm>
          <a:prstGeom prst="rect">
            <a:avLst/>
          </a:prstGeom>
          <a:ln w="0">
            <a:noFill/>
          </a:ln>
        </p:spPr>
        <p:txBody>
          <a:bodyPr/>
          <a:lstStyle/>
          <a:p>
            <a:r>
              <a:rPr lang="en-US"/>
              <a:t>Click icon to add picture</a:t>
            </a:r>
          </a:p>
        </p:txBody>
      </p:sp>
    </p:spTree>
    <p:extLst>
      <p:ext uri="{BB962C8B-B14F-4D97-AF65-F5344CB8AC3E}">
        <p14:creationId xmlns:p14="http://schemas.microsoft.com/office/powerpoint/2010/main" val="178868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 6 alterna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22" name="Slide Number Placeholder 5">
            <a:extLst>
              <a:ext uri="{FF2B5EF4-FFF2-40B4-BE49-F238E27FC236}">
                <a16:creationId xmlns:a16="http://schemas.microsoft.com/office/drawing/2014/main" id="{69B627B0-559C-A94E-A887-26865C6E984D}"/>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51" name="Rectangle 50">
            <a:extLst>
              <a:ext uri="{FF2B5EF4-FFF2-40B4-BE49-F238E27FC236}">
                <a16:creationId xmlns:a16="http://schemas.microsoft.com/office/drawing/2014/main" id="{C954E933-AFAE-F246-B0E9-39F57D3BAED7}"/>
              </a:ext>
            </a:extLst>
          </p:cNvPr>
          <p:cNvSpPr/>
          <p:nvPr userDrawn="1"/>
        </p:nvSpPr>
        <p:spPr>
          <a:xfrm>
            <a:off x="2921775" y="6353325"/>
            <a:ext cx="1881656" cy="5612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4">
            <a:extLst>
              <a:ext uri="{FF2B5EF4-FFF2-40B4-BE49-F238E27FC236}">
                <a16:creationId xmlns:a16="http://schemas.microsoft.com/office/drawing/2014/main" id="{3CCE05EB-D9FB-BC48-9377-6634B574CC64}"/>
              </a:ext>
            </a:extLst>
          </p:cNvPr>
          <p:cNvSpPr>
            <a:spLocks noGrp="1"/>
          </p:cNvSpPr>
          <p:nvPr>
            <p:ph type="body" sz="quarter" idx="25"/>
          </p:nvPr>
        </p:nvSpPr>
        <p:spPr>
          <a:xfrm>
            <a:off x="2922287" y="6037978"/>
            <a:ext cx="1881656" cy="305580"/>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54" name="Text Placeholder 4">
            <a:extLst>
              <a:ext uri="{FF2B5EF4-FFF2-40B4-BE49-F238E27FC236}">
                <a16:creationId xmlns:a16="http://schemas.microsoft.com/office/drawing/2014/main" id="{B9BAAD12-11B8-0A4C-8CC5-6EA70F2FB3C3}"/>
              </a:ext>
            </a:extLst>
          </p:cNvPr>
          <p:cNvSpPr>
            <a:spLocks noGrp="1"/>
          </p:cNvSpPr>
          <p:nvPr>
            <p:ph type="body" sz="quarter" idx="26"/>
          </p:nvPr>
        </p:nvSpPr>
        <p:spPr>
          <a:xfrm>
            <a:off x="2922287" y="6409453"/>
            <a:ext cx="1881656" cy="466719"/>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55" name="Picture Placeholder 51">
            <a:extLst>
              <a:ext uri="{FF2B5EF4-FFF2-40B4-BE49-F238E27FC236}">
                <a16:creationId xmlns:a16="http://schemas.microsoft.com/office/drawing/2014/main" id="{D314BFFA-4FF5-0F4C-99ED-7EDDDC2939CA}"/>
              </a:ext>
            </a:extLst>
          </p:cNvPr>
          <p:cNvSpPr>
            <a:spLocks noGrp="1"/>
          </p:cNvSpPr>
          <p:nvPr>
            <p:ph type="pic" sz="quarter" idx="27"/>
          </p:nvPr>
        </p:nvSpPr>
        <p:spPr>
          <a:xfrm>
            <a:off x="2921773" y="4087137"/>
            <a:ext cx="1882170" cy="1882170"/>
          </a:xfrm>
          <a:prstGeom prst="rect">
            <a:avLst/>
          </a:prstGeom>
          <a:ln w="0">
            <a:noFill/>
          </a:ln>
        </p:spPr>
        <p:txBody>
          <a:bodyPr/>
          <a:lstStyle/>
          <a:p>
            <a:r>
              <a:rPr lang="en-US"/>
              <a:t>Click icon to add picture</a:t>
            </a:r>
          </a:p>
        </p:txBody>
      </p:sp>
      <p:sp>
        <p:nvSpPr>
          <p:cNvPr id="56" name="Rectangle 55">
            <a:extLst>
              <a:ext uri="{FF2B5EF4-FFF2-40B4-BE49-F238E27FC236}">
                <a16:creationId xmlns:a16="http://schemas.microsoft.com/office/drawing/2014/main" id="{35606336-074A-964C-BC1B-834F938D6625}"/>
              </a:ext>
            </a:extLst>
          </p:cNvPr>
          <p:cNvSpPr/>
          <p:nvPr userDrawn="1"/>
        </p:nvSpPr>
        <p:spPr>
          <a:xfrm>
            <a:off x="4882655" y="6353325"/>
            <a:ext cx="1881656" cy="5612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4">
            <a:extLst>
              <a:ext uri="{FF2B5EF4-FFF2-40B4-BE49-F238E27FC236}">
                <a16:creationId xmlns:a16="http://schemas.microsoft.com/office/drawing/2014/main" id="{BC1C4E72-4FE9-8A4C-94B6-62C02EA24331}"/>
              </a:ext>
            </a:extLst>
          </p:cNvPr>
          <p:cNvSpPr>
            <a:spLocks noGrp="1"/>
          </p:cNvSpPr>
          <p:nvPr>
            <p:ph type="body" sz="quarter" idx="28"/>
          </p:nvPr>
        </p:nvSpPr>
        <p:spPr>
          <a:xfrm>
            <a:off x="4883167" y="6037978"/>
            <a:ext cx="1881656" cy="305580"/>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58" name="Text Placeholder 4">
            <a:extLst>
              <a:ext uri="{FF2B5EF4-FFF2-40B4-BE49-F238E27FC236}">
                <a16:creationId xmlns:a16="http://schemas.microsoft.com/office/drawing/2014/main" id="{84519E3E-D0B2-D342-96B6-DC909D7F1C6D}"/>
              </a:ext>
            </a:extLst>
          </p:cNvPr>
          <p:cNvSpPr>
            <a:spLocks noGrp="1"/>
          </p:cNvSpPr>
          <p:nvPr>
            <p:ph type="body" sz="quarter" idx="29"/>
          </p:nvPr>
        </p:nvSpPr>
        <p:spPr>
          <a:xfrm>
            <a:off x="4883167" y="6409453"/>
            <a:ext cx="1881656" cy="466719"/>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59" name="Picture Placeholder 51">
            <a:extLst>
              <a:ext uri="{FF2B5EF4-FFF2-40B4-BE49-F238E27FC236}">
                <a16:creationId xmlns:a16="http://schemas.microsoft.com/office/drawing/2014/main" id="{DB755DEC-B9BF-2547-91C0-CB42A76DF444}"/>
              </a:ext>
            </a:extLst>
          </p:cNvPr>
          <p:cNvSpPr>
            <a:spLocks noGrp="1"/>
          </p:cNvSpPr>
          <p:nvPr>
            <p:ph type="pic" sz="quarter" idx="30"/>
          </p:nvPr>
        </p:nvSpPr>
        <p:spPr>
          <a:xfrm>
            <a:off x="4882653" y="4087137"/>
            <a:ext cx="1882170" cy="1882170"/>
          </a:xfrm>
          <a:prstGeom prst="rect">
            <a:avLst/>
          </a:prstGeom>
          <a:ln w="0">
            <a:noFill/>
          </a:ln>
        </p:spPr>
        <p:txBody>
          <a:bodyPr/>
          <a:lstStyle/>
          <a:p>
            <a:r>
              <a:rPr lang="en-US"/>
              <a:t>Click icon to add picture</a:t>
            </a:r>
          </a:p>
        </p:txBody>
      </p:sp>
      <p:sp>
        <p:nvSpPr>
          <p:cNvPr id="60" name="Rectangle 59">
            <a:extLst>
              <a:ext uri="{FF2B5EF4-FFF2-40B4-BE49-F238E27FC236}">
                <a16:creationId xmlns:a16="http://schemas.microsoft.com/office/drawing/2014/main" id="{F0F2B80B-172F-D244-BBE2-C2150DEA4F88}"/>
              </a:ext>
            </a:extLst>
          </p:cNvPr>
          <p:cNvSpPr/>
          <p:nvPr userDrawn="1"/>
        </p:nvSpPr>
        <p:spPr>
          <a:xfrm>
            <a:off x="6843535" y="6353325"/>
            <a:ext cx="1881656" cy="5612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4">
            <a:extLst>
              <a:ext uri="{FF2B5EF4-FFF2-40B4-BE49-F238E27FC236}">
                <a16:creationId xmlns:a16="http://schemas.microsoft.com/office/drawing/2014/main" id="{C7694DC0-8D00-EB4E-9159-40823F084279}"/>
              </a:ext>
            </a:extLst>
          </p:cNvPr>
          <p:cNvSpPr>
            <a:spLocks noGrp="1"/>
          </p:cNvSpPr>
          <p:nvPr>
            <p:ph type="body" sz="quarter" idx="31"/>
          </p:nvPr>
        </p:nvSpPr>
        <p:spPr>
          <a:xfrm>
            <a:off x="6844047" y="6037978"/>
            <a:ext cx="1881656" cy="305580"/>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62" name="Text Placeholder 4">
            <a:extLst>
              <a:ext uri="{FF2B5EF4-FFF2-40B4-BE49-F238E27FC236}">
                <a16:creationId xmlns:a16="http://schemas.microsoft.com/office/drawing/2014/main" id="{3F395411-60A6-6148-9BB3-506DF7213418}"/>
              </a:ext>
            </a:extLst>
          </p:cNvPr>
          <p:cNvSpPr>
            <a:spLocks noGrp="1"/>
          </p:cNvSpPr>
          <p:nvPr>
            <p:ph type="body" sz="quarter" idx="32"/>
          </p:nvPr>
        </p:nvSpPr>
        <p:spPr>
          <a:xfrm>
            <a:off x="6844047" y="6409453"/>
            <a:ext cx="1881656" cy="466719"/>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63" name="Picture Placeholder 51">
            <a:extLst>
              <a:ext uri="{FF2B5EF4-FFF2-40B4-BE49-F238E27FC236}">
                <a16:creationId xmlns:a16="http://schemas.microsoft.com/office/drawing/2014/main" id="{4CA234DB-B784-894A-8546-8B6B71FF0D74}"/>
              </a:ext>
            </a:extLst>
          </p:cNvPr>
          <p:cNvSpPr>
            <a:spLocks noGrp="1"/>
          </p:cNvSpPr>
          <p:nvPr>
            <p:ph type="pic" sz="quarter" idx="33"/>
          </p:nvPr>
        </p:nvSpPr>
        <p:spPr>
          <a:xfrm>
            <a:off x="6843533" y="4087137"/>
            <a:ext cx="1882170" cy="1882170"/>
          </a:xfrm>
          <a:prstGeom prst="rect">
            <a:avLst/>
          </a:prstGeom>
          <a:ln w="0">
            <a:noFill/>
          </a:ln>
        </p:spPr>
        <p:txBody>
          <a:bodyPr/>
          <a:lstStyle/>
          <a:p>
            <a:r>
              <a:rPr lang="en-US"/>
              <a:t>Click icon to add picture</a:t>
            </a:r>
          </a:p>
        </p:txBody>
      </p:sp>
      <p:sp>
        <p:nvSpPr>
          <p:cNvPr id="64" name="Rectangle 63">
            <a:extLst>
              <a:ext uri="{FF2B5EF4-FFF2-40B4-BE49-F238E27FC236}">
                <a16:creationId xmlns:a16="http://schemas.microsoft.com/office/drawing/2014/main" id="{84D706AB-229C-8348-97E8-DCA30E7FAC2C}"/>
              </a:ext>
            </a:extLst>
          </p:cNvPr>
          <p:cNvSpPr/>
          <p:nvPr userDrawn="1"/>
        </p:nvSpPr>
        <p:spPr>
          <a:xfrm>
            <a:off x="2921775" y="3467885"/>
            <a:ext cx="1881656" cy="5612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4">
            <a:extLst>
              <a:ext uri="{FF2B5EF4-FFF2-40B4-BE49-F238E27FC236}">
                <a16:creationId xmlns:a16="http://schemas.microsoft.com/office/drawing/2014/main" id="{1A0332C8-05FE-534E-BD06-EF5D386F385D}"/>
              </a:ext>
            </a:extLst>
          </p:cNvPr>
          <p:cNvSpPr>
            <a:spLocks noGrp="1"/>
          </p:cNvSpPr>
          <p:nvPr>
            <p:ph type="body" sz="quarter" idx="34"/>
          </p:nvPr>
        </p:nvSpPr>
        <p:spPr>
          <a:xfrm>
            <a:off x="2922287" y="3152538"/>
            <a:ext cx="1881656" cy="305580"/>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66" name="Text Placeholder 4">
            <a:extLst>
              <a:ext uri="{FF2B5EF4-FFF2-40B4-BE49-F238E27FC236}">
                <a16:creationId xmlns:a16="http://schemas.microsoft.com/office/drawing/2014/main" id="{73C2B611-230C-124E-9F28-31AFB0B7B0BE}"/>
              </a:ext>
            </a:extLst>
          </p:cNvPr>
          <p:cNvSpPr>
            <a:spLocks noGrp="1"/>
          </p:cNvSpPr>
          <p:nvPr>
            <p:ph type="body" sz="quarter" idx="35"/>
          </p:nvPr>
        </p:nvSpPr>
        <p:spPr>
          <a:xfrm>
            <a:off x="2922287" y="3524013"/>
            <a:ext cx="1881656" cy="466719"/>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67" name="Picture Placeholder 51">
            <a:extLst>
              <a:ext uri="{FF2B5EF4-FFF2-40B4-BE49-F238E27FC236}">
                <a16:creationId xmlns:a16="http://schemas.microsoft.com/office/drawing/2014/main" id="{C8EACE0D-86CB-9C4B-BB7A-77677A9DE64A}"/>
              </a:ext>
            </a:extLst>
          </p:cNvPr>
          <p:cNvSpPr>
            <a:spLocks noGrp="1"/>
          </p:cNvSpPr>
          <p:nvPr>
            <p:ph type="pic" sz="quarter" idx="36"/>
          </p:nvPr>
        </p:nvSpPr>
        <p:spPr>
          <a:xfrm>
            <a:off x="2921773" y="1201697"/>
            <a:ext cx="1882170" cy="1882170"/>
          </a:xfrm>
          <a:prstGeom prst="rect">
            <a:avLst/>
          </a:prstGeom>
          <a:ln w="0">
            <a:noFill/>
          </a:ln>
        </p:spPr>
        <p:txBody>
          <a:bodyPr/>
          <a:lstStyle/>
          <a:p>
            <a:r>
              <a:rPr lang="en-US"/>
              <a:t>Click icon to add picture</a:t>
            </a:r>
          </a:p>
        </p:txBody>
      </p:sp>
      <p:sp>
        <p:nvSpPr>
          <p:cNvPr id="68" name="Rectangle 67">
            <a:extLst>
              <a:ext uri="{FF2B5EF4-FFF2-40B4-BE49-F238E27FC236}">
                <a16:creationId xmlns:a16="http://schemas.microsoft.com/office/drawing/2014/main" id="{7726F7F6-428D-EF44-B2D4-2B3F6AC0DC13}"/>
              </a:ext>
            </a:extLst>
          </p:cNvPr>
          <p:cNvSpPr/>
          <p:nvPr userDrawn="1"/>
        </p:nvSpPr>
        <p:spPr>
          <a:xfrm>
            <a:off x="4882655" y="3467885"/>
            <a:ext cx="1881656" cy="5612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4">
            <a:extLst>
              <a:ext uri="{FF2B5EF4-FFF2-40B4-BE49-F238E27FC236}">
                <a16:creationId xmlns:a16="http://schemas.microsoft.com/office/drawing/2014/main" id="{9175916F-3C0E-8748-9E7C-04511418A19C}"/>
              </a:ext>
            </a:extLst>
          </p:cNvPr>
          <p:cNvSpPr>
            <a:spLocks noGrp="1"/>
          </p:cNvSpPr>
          <p:nvPr>
            <p:ph type="body" sz="quarter" idx="37"/>
          </p:nvPr>
        </p:nvSpPr>
        <p:spPr>
          <a:xfrm>
            <a:off x="4883167" y="3152538"/>
            <a:ext cx="1881656" cy="305580"/>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70" name="Text Placeholder 4">
            <a:extLst>
              <a:ext uri="{FF2B5EF4-FFF2-40B4-BE49-F238E27FC236}">
                <a16:creationId xmlns:a16="http://schemas.microsoft.com/office/drawing/2014/main" id="{07DDF250-50C8-AF48-97F3-DD483B244F44}"/>
              </a:ext>
            </a:extLst>
          </p:cNvPr>
          <p:cNvSpPr>
            <a:spLocks noGrp="1"/>
          </p:cNvSpPr>
          <p:nvPr>
            <p:ph type="body" sz="quarter" idx="38"/>
          </p:nvPr>
        </p:nvSpPr>
        <p:spPr>
          <a:xfrm>
            <a:off x="4883167" y="3524013"/>
            <a:ext cx="1881656" cy="466719"/>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71" name="Picture Placeholder 51">
            <a:extLst>
              <a:ext uri="{FF2B5EF4-FFF2-40B4-BE49-F238E27FC236}">
                <a16:creationId xmlns:a16="http://schemas.microsoft.com/office/drawing/2014/main" id="{783306E6-1CE7-7D43-A4BA-AF36BB2F6D26}"/>
              </a:ext>
            </a:extLst>
          </p:cNvPr>
          <p:cNvSpPr>
            <a:spLocks noGrp="1"/>
          </p:cNvSpPr>
          <p:nvPr>
            <p:ph type="pic" sz="quarter" idx="39"/>
          </p:nvPr>
        </p:nvSpPr>
        <p:spPr>
          <a:xfrm>
            <a:off x="4882653" y="1201697"/>
            <a:ext cx="1882170" cy="1882170"/>
          </a:xfrm>
          <a:prstGeom prst="rect">
            <a:avLst/>
          </a:prstGeom>
          <a:ln w="0">
            <a:noFill/>
          </a:ln>
        </p:spPr>
        <p:txBody>
          <a:bodyPr/>
          <a:lstStyle/>
          <a:p>
            <a:r>
              <a:rPr lang="en-US"/>
              <a:t>Click icon to add picture</a:t>
            </a:r>
          </a:p>
        </p:txBody>
      </p:sp>
      <p:sp>
        <p:nvSpPr>
          <p:cNvPr id="72" name="Rectangle 71">
            <a:extLst>
              <a:ext uri="{FF2B5EF4-FFF2-40B4-BE49-F238E27FC236}">
                <a16:creationId xmlns:a16="http://schemas.microsoft.com/office/drawing/2014/main" id="{593CC5E0-F6FF-0240-B602-5BB5C82C404B}"/>
              </a:ext>
            </a:extLst>
          </p:cNvPr>
          <p:cNvSpPr/>
          <p:nvPr userDrawn="1"/>
        </p:nvSpPr>
        <p:spPr>
          <a:xfrm>
            <a:off x="6843535" y="3467885"/>
            <a:ext cx="1881656" cy="5612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Placeholder 4">
            <a:extLst>
              <a:ext uri="{FF2B5EF4-FFF2-40B4-BE49-F238E27FC236}">
                <a16:creationId xmlns:a16="http://schemas.microsoft.com/office/drawing/2014/main" id="{0DCCDE2C-257E-D844-880A-4B632A61656E}"/>
              </a:ext>
            </a:extLst>
          </p:cNvPr>
          <p:cNvSpPr>
            <a:spLocks noGrp="1"/>
          </p:cNvSpPr>
          <p:nvPr>
            <p:ph type="body" sz="quarter" idx="40"/>
          </p:nvPr>
        </p:nvSpPr>
        <p:spPr>
          <a:xfrm>
            <a:off x="6844047" y="3152538"/>
            <a:ext cx="1881656" cy="305580"/>
          </a:xfrm>
          <a:prstGeom prst="rect">
            <a:avLst/>
          </a:prstGeom>
        </p:spPr>
        <p:txBody>
          <a:bodyPr>
            <a:normAutofit/>
          </a:bodyPr>
          <a:lstStyle>
            <a:lvl1pPr marL="0" indent="0">
              <a:buNone/>
              <a:defRPr sz="1500">
                <a:solidFill>
                  <a:srgbClr val="3F9BDA"/>
                </a:solidFill>
              </a:defRPr>
            </a:lvl1pPr>
          </a:lstStyle>
          <a:p>
            <a:pPr lvl="0"/>
            <a:r>
              <a:rPr lang="en-US"/>
              <a:t>Edit Master text styles</a:t>
            </a:r>
          </a:p>
        </p:txBody>
      </p:sp>
      <p:sp>
        <p:nvSpPr>
          <p:cNvPr id="74" name="Text Placeholder 4">
            <a:extLst>
              <a:ext uri="{FF2B5EF4-FFF2-40B4-BE49-F238E27FC236}">
                <a16:creationId xmlns:a16="http://schemas.microsoft.com/office/drawing/2014/main" id="{1A8CBF6F-9956-5841-AD4D-3DCC16E86061}"/>
              </a:ext>
            </a:extLst>
          </p:cNvPr>
          <p:cNvSpPr>
            <a:spLocks noGrp="1"/>
          </p:cNvSpPr>
          <p:nvPr>
            <p:ph type="body" sz="quarter" idx="41"/>
          </p:nvPr>
        </p:nvSpPr>
        <p:spPr>
          <a:xfrm>
            <a:off x="6844047" y="3524013"/>
            <a:ext cx="1881656" cy="466719"/>
          </a:xfrm>
          <a:prstGeom prst="rect">
            <a:avLst/>
          </a:prstGeom>
        </p:spPr>
        <p:txBody>
          <a:bodyPr>
            <a:normAutofit/>
          </a:bodyPr>
          <a:lstStyle>
            <a:lvl1pPr marL="0" indent="0">
              <a:buNone/>
              <a:defRPr sz="1500" b="0">
                <a:solidFill>
                  <a:srgbClr val="3F9BDA"/>
                </a:solidFill>
              </a:defRPr>
            </a:lvl1pPr>
          </a:lstStyle>
          <a:p>
            <a:pPr lvl="0"/>
            <a:r>
              <a:rPr lang="en-US"/>
              <a:t>Edit Master text styles</a:t>
            </a:r>
          </a:p>
        </p:txBody>
      </p:sp>
      <p:sp>
        <p:nvSpPr>
          <p:cNvPr id="75" name="Picture Placeholder 51">
            <a:extLst>
              <a:ext uri="{FF2B5EF4-FFF2-40B4-BE49-F238E27FC236}">
                <a16:creationId xmlns:a16="http://schemas.microsoft.com/office/drawing/2014/main" id="{38A919FC-7300-8041-925F-164D59885DE6}"/>
              </a:ext>
            </a:extLst>
          </p:cNvPr>
          <p:cNvSpPr>
            <a:spLocks noGrp="1"/>
          </p:cNvSpPr>
          <p:nvPr>
            <p:ph type="pic" sz="quarter" idx="42"/>
          </p:nvPr>
        </p:nvSpPr>
        <p:spPr>
          <a:xfrm>
            <a:off x="6843533" y="1201697"/>
            <a:ext cx="1882170" cy="1882170"/>
          </a:xfrm>
          <a:prstGeom prst="rect">
            <a:avLst/>
          </a:prstGeom>
          <a:ln w="0">
            <a:noFill/>
          </a:ln>
        </p:spPr>
        <p:txBody>
          <a:bodyPr/>
          <a:lstStyle/>
          <a:p>
            <a:r>
              <a:rPr lang="en-US"/>
              <a:t>Click icon to add picture</a:t>
            </a:r>
          </a:p>
        </p:txBody>
      </p:sp>
    </p:spTree>
    <p:extLst>
      <p:ext uri="{BB962C8B-B14F-4D97-AF65-F5344CB8AC3E}">
        <p14:creationId xmlns:p14="http://schemas.microsoft.com/office/powerpoint/2010/main" val="120433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7F69E-2994-490D-83F9-4DB26FA68A1A}"/>
              </a:ext>
            </a:extLst>
          </p:cNvPr>
          <p:cNvSpPr/>
          <p:nvPr userDrawn="1"/>
        </p:nvSpPr>
        <p:spPr>
          <a:xfrm rot="10800000" flipV="1">
            <a:off x="11834949" y="0"/>
            <a:ext cx="377475" cy="3462499"/>
          </a:xfrm>
          <a:prstGeom prst="rect">
            <a:avLst/>
          </a:prstGeom>
          <a:solidFill>
            <a:srgbClr val="00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322577-6DA2-427D-8FA8-D959CD4B6FFD}"/>
              </a:ext>
            </a:extLst>
          </p:cNvPr>
          <p:cNvSpPr/>
          <p:nvPr userDrawn="1"/>
        </p:nvSpPr>
        <p:spPr>
          <a:xfrm>
            <a:off x="11834949" y="3446224"/>
            <a:ext cx="382976" cy="3429948"/>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FE91F4A9-C4F3-9049-A6FA-4D354F8523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1750" y="6385666"/>
            <a:ext cx="363525" cy="363525"/>
          </a:xfrm>
          <a:prstGeom prst="rect">
            <a:avLst/>
          </a:prstGeom>
        </p:spPr>
      </p:pic>
      <p:sp>
        <p:nvSpPr>
          <p:cNvPr id="21" name="Title 20">
            <a:extLst>
              <a:ext uri="{FF2B5EF4-FFF2-40B4-BE49-F238E27FC236}">
                <a16:creationId xmlns:a16="http://schemas.microsoft.com/office/drawing/2014/main" id="{65774B05-F2A3-A84E-921E-ABE7485154D5}"/>
              </a:ext>
            </a:extLst>
          </p:cNvPr>
          <p:cNvSpPr>
            <a:spLocks noGrp="1"/>
          </p:cNvSpPr>
          <p:nvPr>
            <p:ph type="title"/>
          </p:nvPr>
        </p:nvSpPr>
        <p:spPr>
          <a:xfrm>
            <a:off x="271750" y="108808"/>
            <a:ext cx="10772487" cy="1001649"/>
          </a:xfrm>
        </p:spPr>
        <p:txBody>
          <a:bodyPr anchor="t">
            <a:normAutofit/>
          </a:bodyPr>
          <a:lstStyle>
            <a:lvl1pPr>
              <a:defRPr sz="3600">
                <a:solidFill>
                  <a:srgbClr val="005089"/>
                </a:solidFill>
              </a:defRPr>
            </a:lvl1pPr>
          </a:lstStyle>
          <a:p>
            <a:r>
              <a:rPr lang="en-US"/>
              <a:t>Click to edit Master title style</a:t>
            </a:r>
            <a:endParaRPr lang="en-US" dirty="0"/>
          </a:p>
        </p:txBody>
      </p:sp>
      <p:sp>
        <p:nvSpPr>
          <p:cNvPr id="30" name="Rectangle 29">
            <a:extLst>
              <a:ext uri="{FF2B5EF4-FFF2-40B4-BE49-F238E27FC236}">
                <a16:creationId xmlns:a16="http://schemas.microsoft.com/office/drawing/2014/main" id="{3AD9CA3A-DDE5-0F46-AB3B-1AA1F36208D2}"/>
              </a:ext>
            </a:extLst>
          </p:cNvPr>
          <p:cNvSpPr/>
          <p:nvPr userDrawn="1"/>
        </p:nvSpPr>
        <p:spPr>
          <a:xfrm>
            <a:off x="453513"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F38C006-833E-654C-AAB7-C257B141FFCF}"/>
              </a:ext>
            </a:extLst>
          </p:cNvPr>
          <p:cNvSpPr/>
          <p:nvPr userDrawn="1"/>
        </p:nvSpPr>
        <p:spPr>
          <a:xfrm>
            <a:off x="3262027"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AFE4BF5-970E-DA4A-977B-0490BBD9FB33}"/>
              </a:ext>
            </a:extLst>
          </p:cNvPr>
          <p:cNvSpPr/>
          <p:nvPr userDrawn="1"/>
        </p:nvSpPr>
        <p:spPr>
          <a:xfrm>
            <a:off x="6070542"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4D90AC1-F6CB-C340-8CCC-ACF72B7945E5}"/>
              </a:ext>
            </a:extLst>
          </p:cNvPr>
          <p:cNvSpPr/>
          <p:nvPr userDrawn="1"/>
        </p:nvSpPr>
        <p:spPr>
          <a:xfrm>
            <a:off x="8944371" y="4749239"/>
            <a:ext cx="2344908" cy="45719"/>
          </a:xfrm>
          <a:prstGeom prst="rect">
            <a:avLst/>
          </a:prstGeom>
          <a:solidFill>
            <a:srgbClr val="3F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6EECB2E-B48C-984B-93C3-2A27B8D26887}"/>
              </a:ext>
            </a:extLst>
          </p:cNvPr>
          <p:cNvSpPr>
            <a:spLocks noGrp="1"/>
          </p:cNvSpPr>
          <p:nvPr>
            <p:ph type="body" sz="quarter" idx="10"/>
          </p:nvPr>
        </p:nvSpPr>
        <p:spPr>
          <a:xfrm>
            <a:off x="454025"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4" name="Text Placeholder 4">
            <a:extLst>
              <a:ext uri="{FF2B5EF4-FFF2-40B4-BE49-F238E27FC236}">
                <a16:creationId xmlns:a16="http://schemas.microsoft.com/office/drawing/2014/main" id="{D3C3006D-46DE-7A44-A5B3-00472957F690}"/>
              </a:ext>
            </a:extLst>
          </p:cNvPr>
          <p:cNvSpPr>
            <a:spLocks noGrp="1"/>
          </p:cNvSpPr>
          <p:nvPr>
            <p:ph type="body" sz="quarter" idx="11"/>
          </p:nvPr>
        </p:nvSpPr>
        <p:spPr>
          <a:xfrm>
            <a:off x="454025"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5" name="Text Placeholder 4">
            <a:extLst>
              <a:ext uri="{FF2B5EF4-FFF2-40B4-BE49-F238E27FC236}">
                <a16:creationId xmlns:a16="http://schemas.microsoft.com/office/drawing/2014/main" id="{188363AA-4F54-E34A-8218-EABB2663A4E0}"/>
              </a:ext>
            </a:extLst>
          </p:cNvPr>
          <p:cNvSpPr>
            <a:spLocks noGrp="1"/>
          </p:cNvSpPr>
          <p:nvPr>
            <p:ph type="body" sz="quarter" idx="12"/>
          </p:nvPr>
        </p:nvSpPr>
        <p:spPr>
          <a:xfrm>
            <a:off x="3268663"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6" name="Text Placeholder 4">
            <a:extLst>
              <a:ext uri="{FF2B5EF4-FFF2-40B4-BE49-F238E27FC236}">
                <a16:creationId xmlns:a16="http://schemas.microsoft.com/office/drawing/2014/main" id="{CA4D05B0-6AFF-6A42-B7C7-F900074DDF9A}"/>
              </a:ext>
            </a:extLst>
          </p:cNvPr>
          <p:cNvSpPr>
            <a:spLocks noGrp="1"/>
          </p:cNvSpPr>
          <p:nvPr>
            <p:ph type="body" sz="quarter" idx="13"/>
          </p:nvPr>
        </p:nvSpPr>
        <p:spPr>
          <a:xfrm>
            <a:off x="3268663"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7" name="Text Placeholder 4">
            <a:extLst>
              <a:ext uri="{FF2B5EF4-FFF2-40B4-BE49-F238E27FC236}">
                <a16:creationId xmlns:a16="http://schemas.microsoft.com/office/drawing/2014/main" id="{A39FB375-7530-4F4A-BDA5-B2A865135B87}"/>
              </a:ext>
            </a:extLst>
          </p:cNvPr>
          <p:cNvSpPr>
            <a:spLocks noGrp="1"/>
          </p:cNvSpPr>
          <p:nvPr>
            <p:ph type="body" sz="quarter" idx="14"/>
          </p:nvPr>
        </p:nvSpPr>
        <p:spPr>
          <a:xfrm>
            <a:off x="6069013"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48" name="Text Placeholder 4">
            <a:extLst>
              <a:ext uri="{FF2B5EF4-FFF2-40B4-BE49-F238E27FC236}">
                <a16:creationId xmlns:a16="http://schemas.microsoft.com/office/drawing/2014/main" id="{EAFB3898-B8A4-E84E-A333-FBB0BF13CB71}"/>
              </a:ext>
            </a:extLst>
          </p:cNvPr>
          <p:cNvSpPr>
            <a:spLocks noGrp="1"/>
          </p:cNvSpPr>
          <p:nvPr>
            <p:ph type="body" sz="quarter" idx="15"/>
          </p:nvPr>
        </p:nvSpPr>
        <p:spPr>
          <a:xfrm>
            <a:off x="6069013"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49" name="Text Placeholder 4">
            <a:extLst>
              <a:ext uri="{FF2B5EF4-FFF2-40B4-BE49-F238E27FC236}">
                <a16:creationId xmlns:a16="http://schemas.microsoft.com/office/drawing/2014/main" id="{DB7C1E3D-1A4A-B74F-9FE9-7059471CF324}"/>
              </a:ext>
            </a:extLst>
          </p:cNvPr>
          <p:cNvSpPr>
            <a:spLocks noGrp="1"/>
          </p:cNvSpPr>
          <p:nvPr>
            <p:ph type="body" sz="quarter" idx="16"/>
          </p:nvPr>
        </p:nvSpPr>
        <p:spPr>
          <a:xfrm>
            <a:off x="8940801" y="4433892"/>
            <a:ext cx="2344738" cy="305580"/>
          </a:xfrm>
          <a:prstGeom prst="rect">
            <a:avLst/>
          </a:prstGeom>
        </p:spPr>
        <p:txBody>
          <a:bodyPr>
            <a:normAutofit/>
          </a:bodyPr>
          <a:lstStyle>
            <a:lvl1pPr marL="0" indent="0">
              <a:buNone/>
              <a:defRPr sz="1700">
                <a:solidFill>
                  <a:srgbClr val="3F9BDA"/>
                </a:solidFill>
              </a:defRPr>
            </a:lvl1pPr>
          </a:lstStyle>
          <a:p>
            <a:pPr lvl="0"/>
            <a:r>
              <a:rPr lang="en-US"/>
              <a:t>Edit Master text styles</a:t>
            </a:r>
          </a:p>
        </p:txBody>
      </p:sp>
      <p:sp>
        <p:nvSpPr>
          <p:cNvPr id="50" name="Text Placeholder 4">
            <a:extLst>
              <a:ext uri="{FF2B5EF4-FFF2-40B4-BE49-F238E27FC236}">
                <a16:creationId xmlns:a16="http://schemas.microsoft.com/office/drawing/2014/main" id="{3E9D13E2-8721-7D46-9101-0C1771CE55AF}"/>
              </a:ext>
            </a:extLst>
          </p:cNvPr>
          <p:cNvSpPr>
            <a:spLocks noGrp="1"/>
          </p:cNvSpPr>
          <p:nvPr>
            <p:ph type="body" sz="quarter" idx="17"/>
          </p:nvPr>
        </p:nvSpPr>
        <p:spPr>
          <a:xfrm>
            <a:off x="8940801" y="4805367"/>
            <a:ext cx="2344738" cy="602600"/>
          </a:xfrm>
          <a:prstGeom prst="rect">
            <a:avLst/>
          </a:prstGeom>
        </p:spPr>
        <p:txBody>
          <a:bodyPr>
            <a:normAutofit/>
          </a:bodyPr>
          <a:lstStyle>
            <a:lvl1pPr marL="0" indent="0">
              <a:buNone/>
              <a:defRPr sz="1700" b="0">
                <a:solidFill>
                  <a:srgbClr val="3F9BDA"/>
                </a:solidFill>
              </a:defRPr>
            </a:lvl1pPr>
          </a:lstStyle>
          <a:p>
            <a:pPr lvl="0"/>
            <a:r>
              <a:rPr lang="en-US"/>
              <a:t>Edit Master text styles</a:t>
            </a:r>
          </a:p>
        </p:txBody>
      </p:sp>
      <p:sp>
        <p:nvSpPr>
          <p:cNvPr id="22" name="Slide Number Placeholder 5">
            <a:extLst>
              <a:ext uri="{FF2B5EF4-FFF2-40B4-BE49-F238E27FC236}">
                <a16:creationId xmlns:a16="http://schemas.microsoft.com/office/drawing/2014/main" id="{69B627B0-559C-A94E-A887-26865C6E984D}"/>
              </a:ext>
            </a:extLst>
          </p:cNvPr>
          <p:cNvSpPr>
            <a:spLocks noGrp="1"/>
          </p:cNvSpPr>
          <p:nvPr>
            <p:ph type="sldNum" sz="quarter" idx="4"/>
          </p:nvPr>
        </p:nvSpPr>
        <p:spPr>
          <a:xfrm>
            <a:off x="9484360" y="6488430"/>
            <a:ext cx="2743200" cy="365125"/>
          </a:xfrm>
          <a:prstGeom prst="rect">
            <a:avLst/>
          </a:prstGeom>
        </p:spPr>
        <p:txBody>
          <a:bodyPr vert="horz" lIns="91440" tIns="45720" rIns="91440" bIns="45720" rtlCol="0" anchor="ctr"/>
          <a:lstStyle>
            <a:lvl1pPr algn="r">
              <a:defRPr sz="1100" b="1">
                <a:solidFill>
                  <a:schemeClr val="bg1"/>
                </a:solidFill>
              </a:defRPr>
            </a:lvl1pPr>
          </a:lstStyle>
          <a:p>
            <a:fld id="{A5177E90-7A7A-40F9-AFE8-D36E3B477B94}" type="slidenum">
              <a:rPr lang="en-US" smtClean="0"/>
              <a:pPr/>
              <a:t>‹#›</a:t>
            </a:fld>
            <a:endParaRPr lang="en-US" dirty="0"/>
          </a:p>
        </p:txBody>
      </p:sp>
      <p:sp>
        <p:nvSpPr>
          <p:cNvPr id="23" name="Oval 22">
            <a:extLst>
              <a:ext uri="{FF2B5EF4-FFF2-40B4-BE49-F238E27FC236}">
                <a16:creationId xmlns:a16="http://schemas.microsoft.com/office/drawing/2014/main" id="{0CD9281B-03C2-6941-B777-8B21A787561B}"/>
              </a:ext>
            </a:extLst>
          </p:cNvPr>
          <p:cNvSpPr/>
          <p:nvPr userDrawn="1"/>
        </p:nvSpPr>
        <p:spPr>
          <a:xfrm>
            <a:off x="399782" y="1820754"/>
            <a:ext cx="2452369" cy="2452369"/>
          </a:xfrm>
          <a:prstGeom prst="ellipse">
            <a:avLst/>
          </a:prstGeom>
          <a:blipFill>
            <a:blip r:embed="rId3"/>
            <a:stretch>
              <a:fillRect/>
            </a:stretch>
          </a:blipFill>
          <a:ln w="47625">
            <a:solidFill>
              <a:srgbClr val="3F9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B14FE02-B08A-E44F-9949-BE37A1581B5E}"/>
              </a:ext>
            </a:extLst>
          </p:cNvPr>
          <p:cNvSpPr/>
          <p:nvPr userDrawn="1"/>
        </p:nvSpPr>
        <p:spPr>
          <a:xfrm>
            <a:off x="3182738" y="1820754"/>
            <a:ext cx="2452369" cy="2452369"/>
          </a:xfrm>
          <a:prstGeom prst="ellipse">
            <a:avLst/>
          </a:prstGeom>
          <a:blipFill>
            <a:blip r:embed="rId4"/>
            <a:stretch>
              <a:fillRect/>
            </a:stretch>
          </a:blipFill>
          <a:ln w="47625">
            <a:solidFill>
              <a:srgbClr val="3F9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E40A29E-6633-6645-A1CF-6568C81B7D39}"/>
              </a:ext>
            </a:extLst>
          </p:cNvPr>
          <p:cNvSpPr/>
          <p:nvPr userDrawn="1"/>
        </p:nvSpPr>
        <p:spPr>
          <a:xfrm>
            <a:off x="6031956" y="1820754"/>
            <a:ext cx="2452369" cy="2452369"/>
          </a:xfrm>
          <a:prstGeom prst="ellipse">
            <a:avLst/>
          </a:prstGeom>
          <a:blipFill>
            <a:blip r:embed="rId5"/>
            <a:stretch>
              <a:fillRect/>
            </a:stretch>
          </a:blipFill>
          <a:ln w="47625">
            <a:solidFill>
              <a:srgbClr val="3F9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BFE19C9-987B-1644-96B1-ED74947EC63E}"/>
              </a:ext>
            </a:extLst>
          </p:cNvPr>
          <p:cNvSpPr/>
          <p:nvPr userDrawn="1"/>
        </p:nvSpPr>
        <p:spPr>
          <a:xfrm>
            <a:off x="8867922" y="1820754"/>
            <a:ext cx="2452369" cy="2452369"/>
          </a:xfrm>
          <a:prstGeom prst="ellipse">
            <a:avLst/>
          </a:prstGeom>
          <a:blipFill>
            <a:blip r:embed="rId6"/>
            <a:stretch>
              <a:fillRect/>
            </a:stretch>
          </a:blipFill>
          <a:ln w="47625">
            <a:solidFill>
              <a:srgbClr val="3F9B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4">
            <a:extLst>
              <a:ext uri="{FF2B5EF4-FFF2-40B4-BE49-F238E27FC236}">
                <a16:creationId xmlns:a16="http://schemas.microsoft.com/office/drawing/2014/main" id="{5CAF8FCF-4B66-584D-8079-D5C3B0643925}"/>
              </a:ext>
            </a:extLst>
          </p:cNvPr>
          <p:cNvSpPr>
            <a:spLocks noGrp="1"/>
          </p:cNvSpPr>
          <p:nvPr>
            <p:ph type="body" sz="quarter" idx="18" hasCustomPrompt="1"/>
          </p:nvPr>
        </p:nvSpPr>
        <p:spPr>
          <a:xfrm>
            <a:off x="-2481030" y="2339406"/>
            <a:ext cx="2344738" cy="2094485"/>
          </a:xfrm>
          <a:prstGeom prst="rect">
            <a:avLst/>
          </a:prstGeom>
        </p:spPr>
        <p:txBody>
          <a:bodyPr>
            <a:normAutofit/>
          </a:bodyPr>
          <a:lstStyle>
            <a:lvl1pPr marL="0" indent="0">
              <a:buNone/>
              <a:defRPr sz="1700" b="0">
                <a:solidFill>
                  <a:srgbClr val="FF0000"/>
                </a:solidFill>
              </a:defRPr>
            </a:lvl1pPr>
          </a:lstStyle>
          <a:p>
            <a:pPr lvl="0"/>
            <a:r>
              <a:rPr lang="en-US" dirty="0"/>
              <a:t>To replace these photos: select a photo, open the format pane and go to shape options &gt; picture or texture fill &gt; picture source &gt; click “insert”</a:t>
            </a:r>
          </a:p>
        </p:txBody>
      </p:sp>
    </p:spTree>
    <p:extLst>
      <p:ext uri="{BB962C8B-B14F-4D97-AF65-F5344CB8AC3E}">
        <p14:creationId xmlns:p14="http://schemas.microsoft.com/office/powerpoint/2010/main" val="3198660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D1B70-2C9C-45F4-9BE1-417011A5FA45}"/>
              </a:ext>
            </a:extLst>
          </p:cNvPr>
          <p:cNvSpPr>
            <a:spLocks noGrp="1"/>
          </p:cNvSpPr>
          <p:nvPr>
            <p:ph type="title"/>
          </p:nvPr>
        </p:nvSpPr>
        <p:spPr>
          <a:xfrm>
            <a:off x="838200" y="1365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712104D-7EC4-417D-A6E3-19550EDBEA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FEC86ED-417B-49D8-B1C3-0D88F86DB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E17C88-DD7E-48C9-940F-69D0BACB92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7E90-7A7A-40F9-AFE8-D36E3B477B94}" type="slidenum">
              <a:rPr lang="en-US" smtClean="0"/>
              <a:t>‹#›</a:t>
            </a:fld>
            <a:endParaRPr lang="en-US" dirty="0"/>
          </a:p>
        </p:txBody>
      </p:sp>
    </p:spTree>
    <p:extLst>
      <p:ext uri="{BB962C8B-B14F-4D97-AF65-F5344CB8AC3E}">
        <p14:creationId xmlns:p14="http://schemas.microsoft.com/office/powerpoint/2010/main" val="4211873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1" r:id="rId3"/>
    <p:sldLayoutId id="2147483687" r:id="rId4"/>
    <p:sldLayoutId id="2147483694" r:id="rId5"/>
    <p:sldLayoutId id="2147483695" r:id="rId6"/>
    <p:sldLayoutId id="2147483697" r:id="rId7"/>
    <p:sldLayoutId id="2147483696" r:id="rId8"/>
    <p:sldLayoutId id="2147483692" r:id="rId9"/>
    <p:sldLayoutId id="2147483688" r:id="rId10"/>
    <p:sldLayoutId id="2147483680" r:id="rId11"/>
    <p:sldLayoutId id="2147483690" r:id="rId12"/>
    <p:sldLayoutId id="2147483679" r:id="rId13"/>
    <p:sldLayoutId id="2147483686" r:id="rId14"/>
    <p:sldLayoutId id="2147483683" r:id="rId15"/>
    <p:sldLayoutId id="2147483682" r:id="rId16"/>
    <p:sldLayoutId id="2147483685" r:id="rId17"/>
    <p:sldLayoutId id="2147483681" r:id="rId18"/>
    <p:sldLayoutId id="2147483656" r:id="rId19"/>
    <p:sldLayoutId id="2147483654" r:id="rId20"/>
    <p:sldLayoutId id="2147483653" r:id="rId21"/>
    <p:sldLayoutId id="2147483655" r:id="rId22"/>
    <p:sldLayoutId id="2147483657" r:id="rId23"/>
    <p:sldLayoutId id="2147483659" r:id="rId24"/>
    <p:sldLayoutId id="2147483658" r:id="rId25"/>
    <p:sldLayoutId id="2147483663" r:id="rId26"/>
    <p:sldLayoutId id="2147483664" r:id="rId27"/>
    <p:sldLayoutId id="2147483693" r:id="rId28"/>
    <p:sldLayoutId id="214748368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Lst>
  <p:hf hdr="0" ftr="0" dt="0"/>
  <p:txStyles>
    <p:titleStyle>
      <a:lvl1pPr algn="l" defTabSz="914400" rtl="0" eaLnBrk="1" latinLnBrk="0" hangingPunct="1">
        <a:lnSpc>
          <a:spcPct val="90000"/>
        </a:lnSpc>
        <a:spcBef>
          <a:spcPct val="0"/>
        </a:spcBef>
        <a:buNone/>
        <a:defRPr sz="4400" b="1" i="0" kern="1200">
          <a:solidFill>
            <a:srgbClr val="00508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508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08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rgbClr val="00508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08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0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15CDBC-8A27-7D4E-B92B-C9F81F53A2EB}"/>
              </a:ext>
            </a:extLst>
          </p:cNvPr>
          <p:cNvSpPr>
            <a:spLocks noGrp="1"/>
          </p:cNvSpPr>
          <p:nvPr>
            <p:ph type="title"/>
          </p:nvPr>
        </p:nvSpPr>
        <p:spPr>
          <a:xfrm>
            <a:off x="746617" y="1413367"/>
            <a:ext cx="10749923" cy="2844308"/>
          </a:xfrm>
        </p:spPr>
        <p:txBody>
          <a:bodyPr>
            <a:normAutofit/>
          </a:bodyPr>
          <a:lstStyle/>
          <a:p>
            <a:pPr>
              <a:spcBef>
                <a:spcPts val="3600"/>
              </a:spcBef>
            </a:pPr>
            <a:r>
              <a:rPr lang="en-US" sz="3600" b="0" dirty="0"/>
              <a:t>Strategic Framework for: </a:t>
            </a:r>
            <a:br>
              <a:rPr lang="en-US" sz="3600" b="0" dirty="0"/>
            </a:br>
            <a:br>
              <a:rPr lang="en-US" sz="3600" dirty="0"/>
            </a:br>
            <a:r>
              <a:rPr lang="en-US" sz="4800" dirty="0"/>
              <a:t>TAM Data and Information System Investments</a:t>
            </a:r>
            <a:endParaRPr lang="en-US" sz="4000" dirty="0"/>
          </a:p>
        </p:txBody>
      </p:sp>
    </p:spTree>
    <p:extLst>
      <p:ext uri="{BB962C8B-B14F-4D97-AF65-F5344CB8AC3E}">
        <p14:creationId xmlns:p14="http://schemas.microsoft.com/office/powerpoint/2010/main" val="286506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54" y="1797981"/>
            <a:ext cx="8143855" cy="4591139"/>
          </a:xfrm>
          <a:prstGeom prst="rect">
            <a:avLst/>
          </a:prstGeom>
        </p:spPr>
      </p:pic>
      <p:sp>
        <p:nvSpPr>
          <p:cNvPr id="2" name="Rounded Rectangle 1"/>
          <p:cNvSpPr/>
          <p:nvPr/>
        </p:nvSpPr>
        <p:spPr>
          <a:xfrm>
            <a:off x="177154" y="367599"/>
            <a:ext cx="11854023" cy="1111984"/>
          </a:xfrm>
          <a:prstGeom prst="round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03920" tIns="228600" rIns="228600" bIns="228600" rtlCol="0" anchor="ctr">
            <a:noAutofit/>
          </a:bodyPr>
          <a:lstStyle/>
          <a:p>
            <a:pPr algn="ctr"/>
            <a:r>
              <a:rPr lang="en-US" sz="2000" dirty="0">
                <a:solidFill>
                  <a:srgbClr val="3985A4"/>
                </a:solidFill>
                <a:latin typeface="Arial"/>
                <a:cs typeface="Arial"/>
              </a:rPr>
              <a:t>An application example for</a:t>
            </a:r>
          </a:p>
          <a:p>
            <a:pPr algn="ctr"/>
            <a:r>
              <a:rPr lang="en-US" sz="2800" b="1" dirty="0">
                <a:solidFill>
                  <a:srgbClr val="3985A4"/>
                </a:solidFill>
                <a:latin typeface="Arial"/>
                <a:cs typeface="Arial"/>
              </a:rPr>
              <a:t>Guardrail</a:t>
            </a:r>
          </a:p>
        </p:txBody>
      </p:sp>
      <p:sp>
        <p:nvSpPr>
          <p:cNvPr id="5" name="Title 4"/>
          <p:cNvSpPr>
            <a:spLocks noGrp="1"/>
          </p:cNvSpPr>
          <p:nvPr>
            <p:ph type="title"/>
          </p:nvPr>
        </p:nvSpPr>
        <p:spPr>
          <a:xfrm>
            <a:off x="177154" y="466344"/>
            <a:ext cx="8337336" cy="914402"/>
          </a:xfrm>
        </p:spPr>
        <p:txBody>
          <a:bodyPr>
            <a:normAutofit/>
          </a:bodyPr>
          <a:lstStyle/>
          <a:p>
            <a:r>
              <a:rPr lang="en-US" sz="1600" b="1" dirty="0"/>
              <a:t>Approach Definition and Data Requirements Evaluation</a:t>
            </a:r>
            <a:br>
              <a:rPr lang="en-US" sz="3600" dirty="0"/>
            </a:br>
            <a:r>
              <a:rPr lang="en-US" sz="3600" dirty="0"/>
              <a:t>Evaluating the Condition Data Model</a:t>
            </a:r>
          </a:p>
        </p:txBody>
      </p:sp>
      <p:sp>
        <p:nvSpPr>
          <p:cNvPr id="12" name="TextBox 11"/>
          <p:cNvSpPr txBox="1"/>
          <p:nvPr/>
        </p:nvSpPr>
        <p:spPr>
          <a:xfrm>
            <a:off x="8445564" y="1797981"/>
            <a:ext cx="3551915" cy="4893647"/>
          </a:xfrm>
          <a:prstGeom prst="rect">
            <a:avLst/>
          </a:prstGeom>
          <a:noFill/>
        </p:spPr>
        <p:txBody>
          <a:bodyPr wrap="square" lIns="0" tIns="0" rIns="0" bIns="0" rtlCol="0">
            <a:spAutoFit/>
          </a:bodyPr>
          <a:lstStyle/>
          <a:p>
            <a:pPr>
              <a:spcBef>
                <a:spcPts val="1200"/>
              </a:spcBef>
            </a:pPr>
            <a:r>
              <a:rPr lang="en-US" b="1" dirty="0">
                <a:latin typeface="Calibri" panose="020F0502020204030204" pitchFamily="34" charset="0"/>
                <a:cs typeface="Calibri" panose="020F0502020204030204" pitchFamily="34" charset="0"/>
              </a:rPr>
              <a:t>Define condition data types.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Windshield screening assessment</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Issue report</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Detailed field inspection</a:t>
            </a:r>
          </a:p>
          <a:p>
            <a:pPr>
              <a:spcBef>
                <a:spcPts val="1200"/>
              </a:spcBef>
            </a:pPr>
            <a:r>
              <a:rPr lang="en-US" b="1" dirty="0">
                <a:latin typeface="Calibri" panose="020F0502020204030204" pitchFamily="34" charset="0"/>
                <a:cs typeface="Calibri" panose="020F0502020204030204" pitchFamily="34" charset="0"/>
              </a:rPr>
              <a:t>Should condition data be collected?</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Windshield screening – recurring</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Reported issues – when reported</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Inspections – by project</a:t>
            </a:r>
          </a:p>
          <a:p>
            <a:pPr>
              <a:spcBef>
                <a:spcPts val="1200"/>
              </a:spcBef>
            </a:pPr>
            <a:r>
              <a:rPr lang="en-US" b="1" dirty="0">
                <a:latin typeface="Calibri" panose="020F0502020204030204" pitchFamily="34" charset="0"/>
                <a:cs typeface="Calibri" panose="020F0502020204030204" pitchFamily="34" charset="0"/>
              </a:rPr>
              <a:t>Identify condition types.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Obsolete – no longer acceptable</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Severe Condition Issue – e.g. damage, steel </a:t>
            </a:r>
            <a:r>
              <a:rPr lang="en-US" dirty="0" err="1">
                <a:solidFill>
                  <a:schemeClr val="tx2"/>
                </a:solidFill>
                <a:latin typeface="Calibri" panose="020F0502020204030204" pitchFamily="34" charset="0"/>
                <a:cs typeface="Calibri" panose="020F0502020204030204" pitchFamily="34" charset="0"/>
              </a:rPr>
              <a:t>blockouts</a:t>
            </a:r>
            <a:r>
              <a:rPr lang="en-US" dirty="0">
                <a:solidFill>
                  <a:schemeClr val="tx2"/>
                </a:solidFill>
                <a:latin typeface="Calibri" panose="020F0502020204030204" pitchFamily="34" charset="0"/>
                <a:cs typeface="Calibri" panose="020F0502020204030204" pitchFamily="34" charset="0"/>
              </a:rPr>
              <a:t>, concrete post, major rust/rot, low height</a:t>
            </a:r>
          </a:p>
          <a:p>
            <a:pPr>
              <a:spcBef>
                <a:spcPts val="1200"/>
              </a:spcBef>
            </a:pPr>
            <a:r>
              <a:rPr lang="en-US" b="1" dirty="0">
                <a:latin typeface="Calibri" panose="020F0502020204030204" pitchFamily="34" charset="0"/>
                <a:cs typeface="Calibri" panose="020F0502020204030204" pitchFamily="34" charset="0"/>
              </a:rPr>
              <a:t>Any key data elements?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Observation GPS, Side of Road</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Issue Type (LOV)</a:t>
            </a:r>
          </a:p>
        </p:txBody>
      </p:sp>
      <p:sp>
        <p:nvSpPr>
          <p:cNvPr id="7" name="Rounded Rectangle 6"/>
          <p:cNvSpPr/>
          <p:nvPr/>
        </p:nvSpPr>
        <p:spPr>
          <a:xfrm>
            <a:off x="4921218" y="2302082"/>
            <a:ext cx="620323" cy="3910324"/>
          </a:xfrm>
          <a:prstGeom prst="roundRect">
            <a:avLst/>
          </a:prstGeom>
          <a:noFill/>
          <a:ln w="38100">
            <a:solidFill>
              <a:srgbClr val="F2920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3985A4"/>
              </a:solidFill>
              <a:latin typeface="Arial"/>
              <a:cs typeface="Arial"/>
            </a:endParaRPr>
          </a:p>
        </p:txBody>
      </p:sp>
      <p:sp>
        <p:nvSpPr>
          <p:cNvPr id="8" name="Rounded Rectangle 7"/>
          <p:cNvSpPr/>
          <p:nvPr/>
        </p:nvSpPr>
        <p:spPr>
          <a:xfrm>
            <a:off x="251890" y="6299710"/>
            <a:ext cx="7994382" cy="451837"/>
          </a:xfrm>
          <a:prstGeom prst="roundRect">
            <a:avLst/>
          </a:prstGeom>
          <a:solidFill>
            <a:srgbClr val="FB97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spcAft>
                <a:spcPts val="600"/>
              </a:spcAft>
            </a:pPr>
            <a:r>
              <a:rPr lang="en-US" sz="2000" dirty="0">
                <a:solidFill>
                  <a:schemeClr val="bg1"/>
                </a:solidFill>
                <a:latin typeface="Arial"/>
                <a:cs typeface="Arial"/>
              </a:rPr>
              <a:t>Address </a:t>
            </a:r>
            <a:r>
              <a:rPr lang="en-US" sz="2000" b="1" dirty="0">
                <a:solidFill>
                  <a:schemeClr val="bg1"/>
                </a:solidFill>
                <a:latin typeface="Arial"/>
                <a:cs typeface="Arial"/>
              </a:rPr>
              <a:t>Required</a:t>
            </a:r>
            <a:r>
              <a:rPr lang="en-US" sz="2000" dirty="0">
                <a:solidFill>
                  <a:schemeClr val="bg1"/>
                </a:solidFill>
                <a:latin typeface="Arial"/>
                <a:cs typeface="Arial"/>
              </a:rPr>
              <a:t> and </a:t>
            </a:r>
            <a:r>
              <a:rPr lang="en-US" sz="2000" b="1" dirty="0">
                <a:solidFill>
                  <a:schemeClr val="bg1"/>
                </a:solidFill>
                <a:latin typeface="Arial"/>
                <a:cs typeface="Arial"/>
              </a:rPr>
              <a:t>Optional</a:t>
            </a:r>
            <a:r>
              <a:rPr lang="en-US" sz="2000" dirty="0">
                <a:solidFill>
                  <a:schemeClr val="bg1"/>
                </a:solidFill>
                <a:latin typeface="Arial"/>
                <a:cs typeface="Arial"/>
              </a:rPr>
              <a:t> items for the selected approach</a:t>
            </a:r>
            <a:endParaRPr lang="en-US" sz="1600" dirty="0">
              <a:solidFill>
                <a:schemeClr val="bg1"/>
              </a:solidFill>
              <a:latin typeface="Arial"/>
              <a:cs typeface="Arial"/>
            </a:endParaRPr>
          </a:p>
        </p:txBody>
      </p:sp>
      <p:sp>
        <p:nvSpPr>
          <p:cNvPr id="9" name="Rounded Rectangle 8"/>
          <p:cNvSpPr/>
          <p:nvPr/>
        </p:nvSpPr>
        <p:spPr>
          <a:xfrm>
            <a:off x="9004591" y="98544"/>
            <a:ext cx="2455277" cy="2320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Ink Free" panose="03080402000500000000" pitchFamily="66" charset="0"/>
              </a:rPr>
              <a:t>Entirely Hypothetical!!!</a:t>
            </a:r>
          </a:p>
        </p:txBody>
      </p:sp>
      <p:cxnSp>
        <p:nvCxnSpPr>
          <p:cNvPr id="10" name="Curved Connector 9"/>
          <p:cNvCxnSpPr/>
          <p:nvPr/>
        </p:nvCxnSpPr>
        <p:spPr>
          <a:xfrm rot="5400000">
            <a:off x="9056574" y="316930"/>
            <a:ext cx="349464" cy="321646"/>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70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53" y="1797981"/>
            <a:ext cx="8143855" cy="4595227"/>
          </a:xfrm>
          <a:prstGeom prst="rect">
            <a:avLst/>
          </a:prstGeom>
        </p:spPr>
      </p:pic>
      <p:sp>
        <p:nvSpPr>
          <p:cNvPr id="2" name="Rounded Rectangle 1"/>
          <p:cNvSpPr/>
          <p:nvPr/>
        </p:nvSpPr>
        <p:spPr>
          <a:xfrm>
            <a:off x="177154" y="367599"/>
            <a:ext cx="11854023" cy="1111984"/>
          </a:xfrm>
          <a:prstGeom prst="round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03920" tIns="228600" rIns="228600" bIns="228600" rtlCol="0" anchor="ctr">
            <a:noAutofit/>
          </a:bodyPr>
          <a:lstStyle/>
          <a:p>
            <a:pPr algn="ctr"/>
            <a:r>
              <a:rPr lang="en-US" sz="2000" dirty="0">
                <a:solidFill>
                  <a:srgbClr val="3985A4"/>
                </a:solidFill>
                <a:latin typeface="Arial"/>
                <a:cs typeface="Arial"/>
              </a:rPr>
              <a:t>An application example for</a:t>
            </a:r>
          </a:p>
          <a:p>
            <a:pPr algn="ctr"/>
            <a:r>
              <a:rPr lang="en-US" sz="2800" b="1" dirty="0">
                <a:solidFill>
                  <a:srgbClr val="3985A4"/>
                </a:solidFill>
                <a:latin typeface="Arial"/>
                <a:cs typeface="Arial"/>
              </a:rPr>
              <a:t>Guardrail</a:t>
            </a:r>
          </a:p>
        </p:txBody>
      </p:sp>
      <p:sp>
        <p:nvSpPr>
          <p:cNvPr id="5" name="Title 4"/>
          <p:cNvSpPr>
            <a:spLocks noGrp="1"/>
          </p:cNvSpPr>
          <p:nvPr>
            <p:ph type="title"/>
          </p:nvPr>
        </p:nvSpPr>
        <p:spPr>
          <a:xfrm>
            <a:off x="177153" y="466344"/>
            <a:ext cx="8337337" cy="914402"/>
          </a:xfrm>
        </p:spPr>
        <p:txBody>
          <a:bodyPr>
            <a:normAutofit fontScale="90000"/>
          </a:bodyPr>
          <a:lstStyle/>
          <a:p>
            <a:r>
              <a:rPr lang="en-US" sz="2000" b="1" dirty="0"/>
              <a:t>Approach Definition and Data Requirements Evaluation</a:t>
            </a:r>
            <a:br>
              <a:rPr lang="en-US" dirty="0"/>
            </a:br>
            <a:r>
              <a:rPr lang="en-US" dirty="0"/>
              <a:t>Evaluating the Work Data Model</a:t>
            </a:r>
          </a:p>
        </p:txBody>
      </p:sp>
      <p:sp>
        <p:nvSpPr>
          <p:cNvPr id="12" name="TextBox 11"/>
          <p:cNvSpPr txBox="1"/>
          <p:nvPr/>
        </p:nvSpPr>
        <p:spPr>
          <a:xfrm>
            <a:off x="8514490" y="1797981"/>
            <a:ext cx="3482989" cy="4893647"/>
          </a:xfrm>
          <a:prstGeom prst="rect">
            <a:avLst/>
          </a:prstGeom>
          <a:noFill/>
        </p:spPr>
        <p:txBody>
          <a:bodyPr wrap="square" lIns="0" tIns="0" rIns="0" bIns="0" rtlCol="0">
            <a:spAutoFit/>
          </a:bodyPr>
          <a:lstStyle/>
          <a:p>
            <a:pPr>
              <a:spcBef>
                <a:spcPts val="1200"/>
              </a:spcBef>
            </a:pPr>
            <a:r>
              <a:rPr lang="en-US" b="1" dirty="0">
                <a:latin typeface="Calibri" panose="020F0502020204030204" pitchFamily="34" charset="0"/>
                <a:cs typeface="Calibri" panose="020F0502020204030204" pitchFamily="34" charset="0"/>
              </a:rPr>
              <a:t>Define work accomplishments.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Full replacement of any component</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Any spot repair &gt;100’</a:t>
            </a:r>
          </a:p>
          <a:p>
            <a:pPr>
              <a:spcBef>
                <a:spcPts val="1200"/>
              </a:spcBef>
            </a:pPr>
            <a:r>
              <a:rPr lang="en-US" b="1" dirty="0">
                <a:latin typeface="Calibri" panose="020F0502020204030204" pitchFamily="34" charset="0"/>
                <a:cs typeface="Calibri" panose="020F0502020204030204" pitchFamily="34" charset="0"/>
              </a:rPr>
              <a:t>Should work data be collected?</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Work Orders completed against priority issues / observations</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a:t>
            </a:r>
            <a:r>
              <a:rPr lang="en-US" dirty="0">
                <a:solidFill>
                  <a:schemeClr val="tx2"/>
                </a:solidFill>
                <a:latin typeface="Calibri" panose="020F0502020204030204" pitchFamily="34" charset="0"/>
                <a:cs typeface="Calibri" panose="020F0502020204030204" pitchFamily="34" charset="0"/>
              </a:rPr>
              <a:t> Track aggregated quantities of other work</a:t>
            </a:r>
          </a:p>
          <a:p>
            <a:pPr>
              <a:spcBef>
                <a:spcPts val="1200"/>
              </a:spcBef>
            </a:pPr>
            <a:r>
              <a:rPr lang="en-US" b="1" dirty="0">
                <a:latin typeface="Calibri" panose="020F0502020204030204" pitchFamily="34" charset="0"/>
                <a:cs typeface="Calibri" panose="020F0502020204030204" pitchFamily="34" charset="0"/>
              </a:rPr>
              <a:t>How is work data captured?</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Priority issue resolution – AMS work order completion</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Quantities – planned projects</a:t>
            </a:r>
          </a:p>
          <a:p>
            <a:pPr>
              <a:spcBef>
                <a:spcPts val="1200"/>
              </a:spcBef>
            </a:pPr>
            <a:r>
              <a:rPr lang="en-US" b="1" dirty="0">
                <a:latin typeface="Calibri" panose="020F0502020204030204" pitchFamily="34" charset="0"/>
                <a:cs typeface="Calibri" panose="020F0502020204030204" pitchFamily="34" charset="0"/>
              </a:rPr>
              <a:t>Any key data elements?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Related Observation</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Work Order Completion Date</a:t>
            </a:r>
          </a:p>
        </p:txBody>
      </p:sp>
      <p:sp>
        <p:nvSpPr>
          <p:cNvPr id="7" name="Rounded Rectangle 6"/>
          <p:cNvSpPr/>
          <p:nvPr/>
        </p:nvSpPr>
        <p:spPr>
          <a:xfrm>
            <a:off x="4921218" y="2302082"/>
            <a:ext cx="620323" cy="3910324"/>
          </a:xfrm>
          <a:prstGeom prst="roundRect">
            <a:avLst/>
          </a:prstGeom>
          <a:noFill/>
          <a:ln w="38100">
            <a:solidFill>
              <a:srgbClr val="F2920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3985A4"/>
              </a:solidFill>
              <a:latin typeface="Arial"/>
              <a:cs typeface="Arial"/>
            </a:endParaRPr>
          </a:p>
        </p:txBody>
      </p:sp>
      <p:sp>
        <p:nvSpPr>
          <p:cNvPr id="8" name="Rounded Rectangle 7"/>
          <p:cNvSpPr/>
          <p:nvPr/>
        </p:nvSpPr>
        <p:spPr>
          <a:xfrm>
            <a:off x="251890" y="6299710"/>
            <a:ext cx="7994382" cy="451837"/>
          </a:xfrm>
          <a:prstGeom prst="roundRect">
            <a:avLst/>
          </a:prstGeom>
          <a:solidFill>
            <a:srgbClr val="FB97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spcAft>
                <a:spcPts val="600"/>
              </a:spcAft>
            </a:pPr>
            <a:r>
              <a:rPr lang="en-US" sz="2000" dirty="0">
                <a:solidFill>
                  <a:schemeClr val="bg1"/>
                </a:solidFill>
                <a:latin typeface="Arial"/>
                <a:cs typeface="Arial"/>
              </a:rPr>
              <a:t>Address </a:t>
            </a:r>
            <a:r>
              <a:rPr lang="en-US" sz="2000" b="1" dirty="0">
                <a:solidFill>
                  <a:schemeClr val="bg1"/>
                </a:solidFill>
                <a:latin typeface="Arial"/>
                <a:cs typeface="Arial"/>
              </a:rPr>
              <a:t>Required</a:t>
            </a:r>
            <a:r>
              <a:rPr lang="en-US" sz="2000" dirty="0">
                <a:solidFill>
                  <a:schemeClr val="bg1"/>
                </a:solidFill>
                <a:latin typeface="Arial"/>
                <a:cs typeface="Arial"/>
              </a:rPr>
              <a:t> and </a:t>
            </a:r>
            <a:r>
              <a:rPr lang="en-US" sz="2000" b="1" dirty="0">
                <a:solidFill>
                  <a:schemeClr val="bg1"/>
                </a:solidFill>
                <a:latin typeface="Arial"/>
                <a:cs typeface="Arial"/>
              </a:rPr>
              <a:t>Optional</a:t>
            </a:r>
            <a:r>
              <a:rPr lang="en-US" sz="2000" dirty="0">
                <a:solidFill>
                  <a:schemeClr val="bg1"/>
                </a:solidFill>
                <a:latin typeface="Arial"/>
                <a:cs typeface="Arial"/>
              </a:rPr>
              <a:t> items for the selected approach</a:t>
            </a:r>
            <a:endParaRPr lang="en-US" sz="1600" dirty="0">
              <a:solidFill>
                <a:schemeClr val="bg1"/>
              </a:solidFill>
              <a:latin typeface="Arial"/>
              <a:cs typeface="Arial"/>
            </a:endParaRPr>
          </a:p>
        </p:txBody>
      </p:sp>
      <p:sp>
        <p:nvSpPr>
          <p:cNvPr id="9" name="Rounded Rectangle 8"/>
          <p:cNvSpPr/>
          <p:nvPr/>
        </p:nvSpPr>
        <p:spPr>
          <a:xfrm>
            <a:off x="9004591" y="98544"/>
            <a:ext cx="2455277" cy="2320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Ink Free" panose="03080402000500000000" pitchFamily="66" charset="0"/>
              </a:rPr>
              <a:t>Entirely Hypothetical!!!</a:t>
            </a:r>
          </a:p>
        </p:txBody>
      </p:sp>
      <p:cxnSp>
        <p:nvCxnSpPr>
          <p:cNvPr id="10" name="Curved Connector 9"/>
          <p:cNvCxnSpPr/>
          <p:nvPr/>
        </p:nvCxnSpPr>
        <p:spPr>
          <a:xfrm rot="5400000">
            <a:off x="9056574" y="316930"/>
            <a:ext cx="349464" cy="321646"/>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11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54" y="1650941"/>
            <a:ext cx="8147304" cy="4615990"/>
          </a:xfrm>
          <a:prstGeom prst="rect">
            <a:avLst/>
          </a:prstGeom>
        </p:spPr>
      </p:pic>
      <p:sp>
        <p:nvSpPr>
          <p:cNvPr id="2" name="Rounded Rectangle 1"/>
          <p:cNvSpPr/>
          <p:nvPr/>
        </p:nvSpPr>
        <p:spPr>
          <a:xfrm>
            <a:off x="177154" y="367599"/>
            <a:ext cx="11854023" cy="1111984"/>
          </a:xfrm>
          <a:prstGeom prst="round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03920" tIns="228600" rIns="228600" bIns="228600" rtlCol="0" anchor="ctr">
            <a:noAutofit/>
          </a:bodyPr>
          <a:lstStyle/>
          <a:p>
            <a:pPr algn="ctr"/>
            <a:r>
              <a:rPr lang="en-US" sz="2000" dirty="0">
                <a:solidFill>
                  <a:srgbClr val="3985A4"/>
                </a:solidFill>
                <a:latin typeface="Arial"/>
                <a:cs typeface="Arial"/>
              </a:rPr>
              <a:t>An application example for</a:t>
            </a:r>
          </a:p>
          <a:p>
            <a:pPr algn="ctr"/>
            <a:r>
              <a:rPr lang="en-US" sz="2800" b="1" dirty="0">
                <a:solidFill>
                  <a:srgbClr val="3985A4"/>
                </a:solidFill>
                <a:latin typeface="Arial"/>
                <a:cs typeface="Arial"/>
              </a:rPr>
              <a:t>Guardrail</a:t>
            </a:r>
          </a:p>
        </p:txBody>
      </p:sp>
      <p:sp>
        <p:nvSpPr>
          <p:cNvPr id="5" name="Title 4"/>
          <p:cNvSpPr>
            <a:spLocks noGrp="1"/>
          </p:cNvSpPr>
          <p:nvPr>
            <p:ph type="title"/>
          </p:nvPr>
        </p:nvSpPr>
        <p:spPr>
          <a:xfrm>
            <a:off x="177154" y="466344"/>
            <a:ext cx="8337336" cy="914402"/>
          </a:xfrm>
        </p:spPr>
        <p:txBody>
          <a:bodyPr>
            <a:normAutofit fontScale="90000"/>
          </a:bodyPr>
          <a:lstStyle/>
          <a:p>
            <a:r>
              <a:rPr lang="en-US" sz="2000" b="1" dirty="0"/>
              <a:t>Data and Information System Capabilities Evaluation</a:t>
            </a:r>
            <a:br>
              <a:rPr lang="en-US" dirty="0"/>
            </a:br>
            <a:r>
              <a:rPr lang="en-US" dirty="0"/>
              <a:t>Decision-Making Capabilities</a:t>
            </a:r>
          </a:p>
        </p:txBody>
      </p:sp>
      <p:sp>
        <p:nvSpPr>
          <p:cNvPr id="12" name="TextBox 11"/>
          <p:cNvSpPr txBox="1"/>
          <p:nvPr/>
        </p:nvSpPr>
        <p:spPr>
          <a:xfrm>
            <a:off x="8514490" y="1650941"/>
            <a:ext cx="3482989" cy="5047536"/>
          </a:xfrm>
          <a:prstGeom prst="rect">
            <a:avLst/>
          </a:prstGeom>
          <a:solidFill>
            <a:schemeClr val="bg1"/>
          </a:solidFill>
        </p:spPr>
        <p:txBody>
          <a:bodyPr wrap="square" lIns="0" tIns="0" rIns="0" bIns="0" rtlCol="0">
            <a:spAutoFit/>
          </a:bodyPr>
          <a:lstStyle/>
          <a:p>
            <a:pPr>
              <a:spcBef>
                <a:spcPts val="1200"/>
              </a:spcBef>
            </a:pPr>
            <a:r>
              <a:rPr lang="en-US" b="1" dirty="0">
                <a:latin typeface="Calibri" panose="020F0502020204030204" pitchFamily="34" charset="0"/>
                <a:cs typeface="Calibri" panose="020F0502020204030204" pitchFamily="34" charset="0"/>
              </a:rPr>
              <a:t>Resource Allocation Method</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Set annual budget based on issue backlog and previous investments</a:t>
            </a:r>
          </a:p>
          <a:p>
            <a:pPr>
              <a:spcBef>
                <a:spcPts val="1200"/>
              </a:spcBef>
            </a:pPr>
            <a:r>
              <a:rPr lang="en-US" b="1" dirty="0">
                <a:latin typeface="Calibri" panose="020F0502020204030204" pitchFamily="34" charset="0"/>
                <a:cs typeface="Calibri" panose="020F0502020204030204" pitchFamily="34" charset="0"/>
              </a:rPr>
              <a:t>Investment Targets</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a:t>
            </a:r>
            <a:r>
              <a:rPr lang="en-US" dirty="0">
                <a:solidFill>
                  <a:schemeClr val="tx2"/>
                </a:solidFill>
                <a:latin typeface="Calibri" panose="020F0502020204030204" pitchFamily="34" charset="0"/>
                <a:cs typeface="Calibri" panose="020F0502020204030204" pitchFamily="34" charset="0"/>
              </a:rPr>
              <a:t> Set targets for number of priority issues address with funds</a:t>
            </a:r>
          </a:p>
          <a:p>
            <a:pPr>
              <a:spcBef>
                <a:spcPts val="1200"/>
              </a:spcBef>
            </a:pPr>
            <a:r>
              <a:rPr lang="en-US" b="1" dirty="0">
                <a:latin typeface="Calibri" panose="020F0502020204030204" pitchFamily="34" charset="0"/>
                <a:cs typeface="Calibri" panose="020F0502020204030204" pitchFamily="34" charset="0"/>
              </a:rPr>
              <a:t>Forecasting / Monitoring</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No capabilities necessary for selected management approach</a:t>
            </a:r>
          </a:p>
          <a:p>
            <a:pPr>
              <a:spcBef>
                <a:spcPts val="1200"/>
              </a:spcBef>
            </a:pPr>
            <a:r>
              <a:rPr lang="en-US" b="1" dirty="0">
                <a:latin typeface="Calibri" panose="020F0502020204030204" pitchFamily="34" charset="0"/>
                <a:cs typeface="Calibri" panose="020F0502020204030204" pitchFamily="34" charset="0"/>
              </a:rPr>
              <a:t>Project Planning</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a:t>
            </a:r>
            <a:r>
              <a:rPr lang="en-US" dirty="0">
                <a:solidFill>
                  <a:schemeClr val="tx2"/>
                </a:solidFill>
                <a:latin typeface="Calibri" panose="020F0502020204030204" pitchFamily="34" charset="0"/>
                <a:cs typeface="Calibri" panose="020F0502020204030204" pitchFamily="34" charset="0"/>
              </a:rPr>
              <a:t> Pre-populate work orders in the AMS / MMS / WMS based on priority issues</a:t>
            </a:r>
          </a:p>
          <a:p>
            <a:pPr>
              <a:spcBef>
                <a:spcPts val="1200"/>
              </a:spcBef>
            </a:pPr>
            <a:r>
              <a:rPr lang="en-US" b="1" dirty="0">
                <a:latin typeface="Calibri" panose="020F0502020204030204" pitchFamily="34" charset="0"/>
                <a:cs typeface="Calibri" panose="020F0502020204030204" pitchFamily="34" charset="0"/>
              </a:rPr>
              <a:t>Treatment Recommendations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No capabilities necessary for selected management approach</a:t>
            </a:r>
          </a:p>
        </p:txBody>
      </p:sp>
      <p:sp>
        <p:nvSpPr>
          <p:cNvPr id="7" name="Rounded Rectangle 6"/>
          <p:cNvSpPr/>
          <p:nvPr/>
        </p:nvSpPr>
        <p:spPr>
          <a:xfrm>
            <a:off x="3957999" y="2104498"/>
            <a:ext cx="739792" cy="4071148"/>
          </a:xfrm>
          <a:prstGeom prst="roundRect">
            <a:avLst/>
          </a:prstGeom>
          <a:noFill/>
          <a:ln w="38100">
            <a:solidFill>
              <a:srgbClr val="F2920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3985A4"/>
              </a:solidFill>
              <a:latin typeface="Arial"/>
              <a:cs typeface="Arial"/>
            </a:endParaRPr>
          </a:p>
        </p:txBody>
      </p:sp>
      <p:sp>
        <p:nvSpPr>
          <p:cNvPr id="8" name="Rounded Rectangle 7"/>
          <p:cNvSpPr/>
          <p:nvPr/>
        </p:nvSpPr>
        <p:spPr>
          <a:xfrm>
            <a:off x="251890" y="6299710"/>
            <a:ext cx="7994382" cy="451837"/>
          </a:xfrm>
          <a:prstGeom prst="roundRect">
            <a:avLst/>
          </a:prstGeom>
          <a:solidFill>
            <a:srgbClr val="FB97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spcAft>
                <a:spcPts val="600"/>
              </a:spcAft>
            </a:pPr>
            <a:r>
              <a:rPr lang="en-US" sz="2000" dirty="0">
                <a:solidFill>
                  <a:schemeClr val="bg1"/>
                </a:solidFill>
                <a:latin typeface="Arial"/>
                <a:cs typeface="Arial"/>
              </a:rPr>
              <a:t>Address </a:t>
            </a:r>
            <a:r>
              <a:rPr lang="en-US" sz="2000" b="1" dirty="0">
                <a:solidFill>
                  <a:schemeClr val="bg1"/>
                </a:solidFill>
                <a:latin typeface="Arial"/>
                <a:cs typeface="Arial"/>
              </a:rPr>
              <a:t>Required</a:t>
            </a:r>
            <a:r>
              <a:rPr lang="en-US" sz="2000" dirty="0">
                <a:solidFill>
                  <a:schemeClr val="bg1"/>
                </a:solidFill>
                <a:latin typeface="Arial"/>
                <a:cs typeface="Arial"/>
              </a:rPr>
              <a:t> and </a:t>
            </a:r>
            <a:r>
              <a:rPr lang="en-US" sz="2000" b="1" dirty="0">
                <a:solidFill>
                  <a:schemeClr val="bg1"/>
                </a:solidFill>
                <a:latin typeface="Arial"/>
                <a:cs typeface="Arial"/>
              </a:rPr>
              <a:t>Optional</a:t>
            </a:r>
            <a:r>
              <a:rPr lang="en-US" sz="2000" dirty="0">
                <a:solidFill>
                  <a:schemeClr val="bg1"/>
                </a:solidFill>
                <a:latin typeface="Arial"/>
                <a:cs typeface="Arial"/>
              </a:rPr>
              <a:t> items for the selected approach</a:t>
            </a:r>
            <a:endParaRPr lang="en-US" sz="1600" dirty="0">
              <a:solidFill>
                <a:schemeClr val="bg1"/>
              </a:solidFill>
              <a:latin typeface="Arial"/>
              <a:cs typeface="Arial"/>
            </a:endParaRPr>
          </a:p>
        </p:txBody>
      </p:sp>
      <p:sp>
        <p:nvSpPr>
          <p:cNvPr id="9" name="Rounded Rectangle 8"/>
          <p:cNvSpPr/>
          <p:nvPr/>
        </p:nvSpPr>
        <p:spPr>
          <a:xfrm>
            <a:off x="9004591" y="98544"/>
            <a:ext cx="2455277" cy="2320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Ink Free" panose="03080402000500000000" pitchFamily="66" charset="0"/>
              </a:rPr>
              <a:t>Entirely Hypothetical!!!</a:t>
            </a:r>
          </a:p>
        </p:txBody>
      </p:sp>
      <p:cxnSp>
        <p:nvCxnSpPr>
          <p:cNvPr id="10" name="Curved Connector 9"/>
          <p:cNvCxnSpPr/>
          <p:nvPr/>
        </p:nvCxnSpPr>
        <p:spPr>
          <a:xfrm rot="5400000">
            <a:off x="9056574" y="316930"/>
            <a:ext cx="349464" cy="321646"/>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85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54" y="1650941"/>
            <a:ext cx="8147304" cy="4632219"/>
          </a:xfrm>
          <a:prstGeom prst="rect">
            <a:avLst/>
          </a:prstGeom>
        </p:spPr>
      </p:pic>
      <p:sp>
        <p:nvSpPr>
          <p:cNvPr id="2" name="Rounded Rectangle 1"/>
          <p:cNvSpPr/>
          <p:nvPr/>
        </p:nvSpPr>
        <p:spPr>
          <a:xfrm>
            <a:off x="177154" y="367599"/>
            <a:ext cx="11854023" cy="1111984"/>
          </a:xfrm>
          <a:prstGeom prst="round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03920" tIns="228600" rIns="228600" bIns="228600" rtlCol="0" anchor="ctr">
            <a:noAutofit/>
          </a:bodyPr>
          <a:lstStyle/>
          <a:p>
            <a:pPr algn="ctr"/>
            <a:r>
              <a:rPr lang="en-US" sz="2000" dirty="0">
                <a:solidFill>
                  <a:srgbClr val="3985A4"/>
                </a:solidFill>
                <a:latin typeface="Arial"/>
                <a:cs typeface="Arial"/>
              </a:rPr>
              <a:t>An application example for</a:t>
            </a:r>
          </a:p>
          <a:p>
            <a:pPr algn="ctr"/>
            <a:r>
              <a:rPr lang="en-US" sz="2800" b="1" dirty="0">
                <a:solidFill>
                  <a:srgbClr val="3985A4"/>
                </a:solidFill>
                <a:latin typeface="Arial"/>
                <a:cs typeface="Arial"/>
              </a:rPr>
              <a:t>Guardrail</a:t>
            </a:r>
          </a:p>
        </p:txBody>
      </p:sp>
      <p:sp>
        <p:nvSpPr>
          <p:cNvPr id="5" name="Title 4"/>
          <p:cNvSpPr>
            <a:spLocks noGrp="1"/>
          </p:cNvSpPr>
          <p:nvPr>
            <p:ph type="title"/>
          </p:nvPr>
        </p:nvSpPr>
        <p:spPr>
          <a:xfrm>
            <a:off x="177154" y="466344"/>
            <a:ext cx="8337336" cy="914402"/>
          </a:xfrm>
        </p:spPr>
        <p:txBody>
          <a:bodyPr>
            <a:normAutofit fontScale="90000"/>
          </a:bodyPr>
          <a:lstStyle/>
          <a:p>
            <a:r>
              <a:rPr lang="en-US" sz="2000" b="1" dirty="0"/>
              <a:t>Data and Information System Capabilities Evaluation</a:t>
            </a:r>
            <a:br>
              <a:rPr lang="en-US" dirty="0"/>
            </a:br>
            <a:r>
              <a:rPr lang="en-US" dirty="0"/>
              <a:t>Modeling and Prioritization</a:t>
            </a:r>
          </a:p>
        </p:txBody>
      </p:sp>
      <p:sp>
        <p:nvSpPr>
          <p:cNvPr id="12" name="TextBox 11"/>
          <p:cNvSpPr txBox="1"/>
          <p:nvPr/>
        </p:nvSpPr>
        <p:spPr>
          <a:xfrm>
            <a:off x="8514490" y="1650941"/>
            <a:ext cx="3482989" cy="5047536"/>
          </a:xfrm>
          <a:prstGeom prst="rect">
            <a:avLst/>
          </a:prstGeom>
          <a:solidFill>
            <a:schemeClr val="bg1"/>
          </a:solidFill>
        </p:spPr>
        <p:txBody>
          <a:bodyPr wrap="square" lIns="0" tIns="0" rIns="0" bIns="0" rtlCol="0">
            <a:spAutoFit/>
          </a:bodyPr>
          <a:lstStyle/>
          <a:p>
            <a:pPr>
              <a:spcBef>
                <a:spcPts val="1200"/>
              </a:spcBef>
            </a:pPr>
            <a:r>
              <a:rPr lang="en-US" b="1" dirty="0">
                <a:latin typeface="Calibri" panose="020F0502020204030204" pitchFamily="34" charset="0"/>
                <a:cs typeface="Calibri" panose="020F0502020204030204" pitchFamily="34" charset="0"/>
              </a:rPr>
              <a:t>Asset Lifecycle Modeling</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No capabilities necessary for selected management approach</a:t>
            </a:r>
          </a:p>
          <a:p>
            <a:pPr>
              <a:spcBef>
                <a:spcPts val="1200"/>
              </a:spcBef>
            </a:pPr>
            <a:r>
              <a:rPr lang="en-US" b="1" dirty="0">
                <a:latin typeface="Calibri" panose="020F0502020204030204" pitchFamily="34" charset="0"/>
                <a:cs typeface="Calibri" panose="020F0502020204030204" pitchFamily="34" charset="0"/>
              </a:rPr>
              <a:t>Treatment Modeling</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a:t>
            </a:r>
            <a:r>
              <a:rPr lang="en-US" dirty="0">
                <a:solidFill>
                  <a:schemeClr val="tx2"/>
                </a:solidFill>
                <a:latin typeface="Calibri" panose="020F0502020204030204" pitchFamily="34" charset="0"/>
                <a:cs typeface="Calibri" panose="020F0502020204030204" pitchFamily="34" charset="0"/>
              </a:rPr>
              <a:t> model typical activities – use bid tabs or state force material, equipment, labor costs</a:t>
            </a:r>
          </a:p>
          <a:p>
            <a:pPr>
              <a:spcBef>
                <a:spcPts val="1200"/>
              </a:spcBef>
            </a:pPr>
            <a:r>
              <a:rPr lang="en-US" b="1" dirty="0">
                <a:latin typeface="Calibri" panose="020F0502020204030204" pitchFamily="34" charset="0"/>
                <a:cs typeface="Calibri" panose="020F0502020204030204" pitchFamily="34" charset="0"/>
              </a:rPr>
              <a:t>Predictive Condition Models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No capabilities necessary for selected management approach</a:t>
            </a:r>
          </a:p>
          <a:p>
            <a:pPr>
              <a:spcBef>
                <a:spcPts val="1200"/>
              </a:spcBef>
            </a:pPr>
            <a:r>
              <a:rPr lang="en-US" b="1" dirty="0">
                <a:latin typeface="Calibri" panose="020F0502020204030204" pitchFamily="34" charset="0"/>
                <a:cs typeface="Calibri" panose="020F0502020204030204" pitchFamily="34" charset="0"/>
              </a:rPr>
              <a:t>Investment Targets</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a:t>
            </a:r>
            <a:r>
              <a:rPr lang="en-US" dirty="0">
                <a:solidFill>
                  <a:schemeClr val="tx2"/>
                </a:solidFill>
                <a:latin typeface="Calibri" panose="020F0502020204030204" pitchFamily="34" charset="0"/>
                <a:cs typeface="Calibri" panose="020F0502020204030204" pitchFamily="34" charset="0"/>
              </a:rPr>
              <a:t> Prioritize known issues – severity, traffic, accident data</a:t>
            </a:r>
          </a:p>
          <a:p>
            <a:pPr>
              <a:spcBef>
                <a:spcPts val="1200"/>
              </a:spcBef>
            </a:pPr>
            <a:r>
              <a:rPr lang="en-US" b="1" dirty="0">
                <a:latin typeface="Calibri" panose="020F0502020204030204" pitchFamily="34" charset="0"/>
                <a:cs typeface="Calibri" panose="020F0502020204030204" pitchFamily="34" charset="0"/>
              </a:rPr>
              <a:t>Lifecycle Planning Approach</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District and system-specific targets– based on allocations</a:t>
            </a:r>
          </a:p>
        </p:txBody>
      </p:sp>
      <p:sp>
        <p:nvSpPr>
          <p:cNvPr id="7" name="Rounded Rectangle 6"/>
          <p:cNvSpPr/>
          <p:nvPr/>
        </p:nvSpPr>
        <p:spPr>
          <a:xfrm>
            <a:off x="4867804" y="2182613"/>
            <a:ext cx="739792" cy="4061958"/>
          </a:xfrm>
          <a:prstGeom prst="roundRect">
            <a:avLst/>
          </a:prstGeom>
          <a:noFill/>
          <a:ln w="38100">
            <a:solidFill>
              <a:srgbClr val="F2920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3985A4"/>
              </a:solidFill>
              <a:latin typeface="Arial"/>
              <a:cs typeface="Arial"/>
            </a:endParaRPr>
          </a:p>
        </p:txBody>
      </p:sp>
      <p:sp>
        <p:nvSpPr>
          <p:cNvPr id="8" name="Rounded Rectangle 7"/>
          <p:cNvSpPr/>
          <p:nvPr/>
        </p:nvSpPr>
        <p:spPr>
          <a:xfrm>
            <a:off x="251890" y="6299710"/>
            <a:ext cx="7994382" cy="451837"/>
          </a:xfrm>
          <a:prstGeom prst="roundRect">
            <a:avLst/>
          </a:prstGeom>
          <a:solidFill>
            <a:srgbClr val="FB97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spcAft>
                <a:spcPts val="600"/>
              </a:spcAft>
            </a:pPr>
            <a:r>
              <a:rPr lang="en-US" sz="2000" dirty="0">
                <a:solidFill>
                  <a:schemeClr val="bg1"/>
                </a:solidFill>
                <a:latin typeface="Arial"/>
                <a:cs typeface="Arial"/>
              </a:rPr>
              <a:t>Address </a:t>
            </a:r>
            <a:r>
              <a:rPr lang="en-US" sz="2000" b="1" dirty="0">
                <a:solidFill>
                  <a:schemeClr val="bg1"/>
                </a:solidFill>
                <a:latin typeface="Arial"/>
                <a:cs typeface="Arial"/>
              </a:rPr>
              <a:t>Required</a:t>
            </a:r>
            <a:r>
              <a:rPr lang="en-US" sz="2000" dirty="0">
                <a:solidFill>
                  <a:schemeClr val="bg1"/>
                </a:solidFill>
                <a:latin typeface="Arial"/>
                <a:cs typeface="Arial"/>
              </a:rPr>
              <a:t> and </a:t>
            </a:r>
            <a:r>
              <a:rPr lang="en-US" sz="2000" b="1" dirty="0">
                <a:solidFill>
                  <a:schemeClr val="bg1"/>
                </a:solidFill>
                <a:latin typeface="Arial"/>
                <a:cs typeface="Arial"/>
              </a:rPr>
              <a:t>Optional</a:t>
            </a:r>
            <a:r>
              <a:rPr lang="en-US" sz="2000" dirty="0">
                <a:solidFill>
                  <a:schemeClr val="bg1"/>
                </a:solidFill>
                <a:latin typeface="Arial"/>
                <a:cs typeface="Arial"/>
              </a:rPr>
              <a:t> items for the selected approach</a:t>
            </a:r>
            <a:endParaRPr lang="en-US" sz="1600" dirty="0">
              <a:solidFill>
                <a:schemeClr val="bg1"/>
              </a:solidFill>
              <a:latin typeface="Arial"/>
              <a:cs typeface="Arial"/>
            </a:endParaRPr>
          </a:p>
        </p:txBody>
      </p:sp>
      <p:sp>
        <p:nvSpPr>
          <p:cNvPr id="9" name="Rounded Rectangle 8"/>
          <p:cNvSpPr/>
          <p:nvPr/>
        </p:nvSpPr>
        <p:spPr>
          <a:xfrm>
            <a:off x="9004591" y="98544"/>
            <a:ext cx="2455277" cy="2320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Ink Free" panose="03080402000500000000" pitchFamily="66" charset="0"/>
              </a:rPr>
              <a:t>Entirely Hypothetical!!!</a:t>
            </a:r>
          </a:p>
        </p:txBody>
      </p:sp>
      <p:cxnSp>
        <p:nvCxnSpPr>
          <p:cNvPr id="10" name="Curved Connector 9"/>
          <p:cNvCxnSpPr/>
          <p:nvPr/>
        </p:nvCxnSpPr>
        <p:spPr>
          <a:xfrm rot="5400000">
            <a:off x="9056574" y="316930"/>
            <a:ext cx="349464" cy="321646"/>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50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54" y="1595802"/>
            <a:ext cx="8147304" cy="4681234"/>
          </a:xfrm>
          <a:prstGeom prst="rect">
            <a:avLst/>
          </a:prstGeom>
        </p:spPr>
      </p:pic>
      <p:sp>
        <p:nvSpPr>
          <p:cNvPr id="2" name="Rounded Rectangle 1"/>
          <p:cNvSpPr/>
          <p:nvPr/>
        </p:nvSpPr>
        <p:spPr>
          <a:xfrm>
            <a:off x="177154" y="367599"/>
            <a:ext cx="11854023" cy="1111984"/>
          </a:xfrm>
          <a:prstGeom prst="round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03920" tIns="228600" rIns="228600" bIns="228600" rtlCol="0" anchor="ctr">
            <a:noAutofit/>
          </a:bodyPr>
          <a:lstStyle/>
          <a:p>
            <a:pPr algn="ctr"/>
            <a:r>
              <a:rPr lang="en-US" sz="2000" dirty="0">
                <a:solidFill>
                  <a:srgbClr val="3985A4"/>
                </a:solidFill>
                <a:latin typeface="Arial"/>
                <a:cs typeface="Arial"/>
              </a:rPr>
              <a:t>An application example for</a:t>
            </a:r>
          </a:p>
          <a:p>
            <a:pPr algn="ctr"/>
            <a:r>
              <a:rPr lang="en-US" sz="2800" b="1" dirty="0">
                <a:solidFill>
                  <a:srgbClr val="3985A4"/>
                </a:solidFill>
                <a:latin typeface="Arial"/>
                <a:cs typeface="Arial"/>
              </a:rPr>
              <a:t>Guardrail</a:t>
            </a:r>
          </a:p>
        </p:txBody>
      </p:sp>
      <p:sp>
        <p:nvSpPr>
          <p:cNvPr id="5" name="Title 4"/>
          <p:cNvSpPr>
            <a:spLocks noGrp="1"/>
          </p:cNvSpPr>
          <p:nvPr>
            <p:ph type="title"/>
          </p:nvPr>
        </p:nvSpPr>
        <p:spPr>
          <a:xfrm>
            <a:off x="177154" y="466344"/>
            <a:ext cx="8337336" cy="914402"/>
          </a:xfrm>
        </p:spPr>
        <p:txBody>
          <a:bodyPr>
            <a:normAutofit fontScale="90000"/>
          </a:bodyPr>
          <a:lstStyle/>
          <a:p>
            <a:r>
              <a:rPr lang="en-US" sz="2000" b="1" dirty="0"/>
              <a:t>Data and Information System Capabilities Evaluation</a:t>
            </a:r>
            <a:br>
              <a:rPr lang="en-US" dirty="0"/>
            </a:br>
            <a:r>
              <a:rPr lang="en-US" dirty="0"/>
              <a:t>Data Access and Reporting</a:t>
            </a:r>
          </a:p>
        </p:txBody>
      </p:sp>
      <p:sp>
        <p:nvSpPr>
          <p:cNvPr id="12" name="TextBox 11"/>
          <p:cNvSpPr txBox="1"/>
          <p:nvPr/>
        </p:nvSpPr>
        <p:spPr>
          <a:xfrm>
            <a:off x="8514490" y="1578328"/>
            <a:ext cx="3482989" cy="5293757"/>
          </a:xfrm>
          <a:prstGeom prst="rect">
            <a:avLst/>
          </a:prstGeom>
          <a:solidFill>
            <a:schemeClr val="bg1"/>
          </a:solidFill>
        </p:spPr>
        <p:txBody>
          <a:bodyPr wrap="square" lIns="0" tIns="0" rIns="0" bIns="0" rtlCol="0">
            <a:spAutoFit/>
          </a:bodyPr>
          <a:lstStyle/>
          <a:p>
            <a:pPr>
              <a:spcBef>
                <a:spcPts val="1200"/>
              </a:spcBef>
            </a:pPr>
            <a:r>
              <a:rPr lang="en-US" b="1" dirty="0">
                <a:latin typeface="Calibri" panose="020F0502020204030204" pitchFamily="34" charset="0"/>
                <a:cs typeface="Calibri" panose="020F0502020204030204" pitchFamily="34" charset="0"/>
              </a:rPr>
              <a:t>Field Access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Windshield data collection form (supporting 2-person, vehicle based issue tracking)</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Mobile tools to capture and review issues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Mobile tools to create, update and complete work orders</a:t>
            </a:r>
          </a:p>
          <a:p>
            <a:pPr>
              <a:spcBef>
                <a:spcPts val="1200"/>
              </a:spcBef>
            </a:pPr>
            <a:r>
              <a:rPr lang="en-US" b="1" dirty="0">
                <a:latin typeface="Calibri" panose="020F0502020204030204" pitchFamily="34" charset="0"/>
                <a:cs typeface="Calibri" panose="020F0502020204030204" pitchFamily="34" charset="0"/>
              </a:rPr>
              <a:t>Public Access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Website with GR program description and contacts</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a:t>
            </a:r>
            <a:r>
              <a:rPr lang="en-US" dirty="0">
                <a:solidFill>
                  <a:schemeClr val="tx2"/>
                </a:solidFill>
                <a:latin typeface="Calibri" panose="020F0502020204030204" pitchFamily="34" charset="0"/>
                <a:cs typeface="Calibri" panose="020F0502020204030204" pitchFamily="34" charset="0"/>
              </a:rPr>
              <a:t> include summary data regarding past accomplishments</a:t>
            </a:r>
          </a:p>
          <a:p>
            <a:pPr>
              <a:spcBef>
                <a:spcPts val="1200"/>
              </a:spcBef>
            </a:pPr>
            <a:r>
              <a:rPr lang="en-US" b="1" dirty="0">
                <a:latin typeface="Calibri" panose="020F0502020204030204" pitchFamily="34" charset="0"/>
                <a:cs typeface="Calibri" panose="020F0502020204030204" pitchFamily="34" charset="0"/>
              </a:rPr>
              <a:t>Reporting and Targeting</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District- and system-specific reporting of issue backlog, work accomplishments and trends</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a:t>
            </a:r>
            <a:r>
              <a:rPr lang="en-US" dirty="0">
                <a:solidFill>
                  <a:schemeClr val="tx2"/>
                </a:solidFill>
                <a:latin typeface="Calibri" panose="020F0502020204030204" pitchFamily="34" charset="0"/>
                <a:cs typeface="Calibri" panose="020F0502020204030204" pitchFamily="34" charset="0"/>
              </a:rPr>
              <a:t> priority issue lists</a:t>
            </a:r>
          </a:p>
        </p:txBody>
      </p:sp>
      <p:sp>
        <p:nvSpPr>
          <p:cNvPr id="7" name="Rounded Rectangle 6"/>
          <p:cNvSpPr/>
          <p:nvPr/>
        </p:nvSpPr>
        <p:spPr>
          <a:xfrm>
            <a:off x="3873564" y="2044764"/>
            <a:ext cx="914400" cy="4204402"/>
          </a:xfrm>
          <a:prstGeom prst="roundRect">
            <a:avLst/>
          </a:prstGeom>
          <a:noFill/>
          <a:ln w="38100">
            <a:solidFill>
              <a:srgbClr val="F2920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3985A4"/>
              </a:solidFill>
              <a:latin typeface="Arial"/>
              <a:cs typeface="Arial"/>
            </a:endParaRPr>
          </a:p>
        </p:txBody>
      </p:sp>
      <p:sp>
        <p:nvSpPr>
          <p:cNvPr id="8" name="Rounded Rectangle 7"/>
          <p:cNvSpPr/>
          <p:nvPr/>
        </p:nvSpPr>
        <p:spPr>
          <a:xfrm>
            <a:off x="251890" y="6299710"/>
            <a:ext cx="7994382" cy="451837"/>
          </a:xfrm>
          <a:prstGeom prst="roundRect">
            <a:avLst/>
          </a:prstGeom>
          <a:solidFill>
            <a:srgbClr val="FB97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spcAft>
                <a:spcPts val="600"/>
              </a:spcAft>
            </a:pPr>
            <a:r>
              <a:rPr lang="en-US" sz="2000" dirty="0">
                <a:solidFill>
                  <a:schemeClr val="bg1"/>
                </a:solidFill>
                <a:latin typeface="Arial"/>
                <a:cs typeface="Arial"/>
              </a:rPr>
              <a:t>Address </a:t>
            </a:r>
            <a:r>
              <a:rPr lang="en-US" sz="2000" b="1" dirty="0">
                <a:solidFill>
                  <a:schemeClr val="bg1"/>
                </a:solidFill>
                <a:latin typeface="Arial"/>
                <a:cs typeface="Arial"/>
              </a:rPr>
              <a:t>Required</a:t>
            </a:r>
            <a:r>
              <a:rPr lang="en-US" sz="2000" dirty="0">
                <a:solidFill>
                  <a:schemeClr val="bg1"/>
                </a:solidFill>
                <a:latin typeface="Arial"/>
                <a:cs typeface="Arial"/>
              </a:rPr>
              <a:t> and </a:t>
            </a:r>
            <a:r>
              <a:rPr lang="en-US" sz="2000" b="1" dirty="0">
                <a:solidFill>
                  <a:schemeClr val="bg1"/>
                </a:solidFill>
                <a:latin typeface="Arial"/>
                <a:cs typeface="Arial"/>
              </a:rPr>
              <a:t>Optional</a:t>
            </a:r>
            <a:r>
              <a:rPr lang="en-US" sz="2000" dirty="0">
                <a:solidFill>
                  <a:schemeClr val="bg1"/>
                </a:solidFill>
                <a:latin typeface="Arial"/>
                <a:cs typeface="Arial"/>
              </a:rPr>
              <a:t> items for the selected approach</a:t>
            </a:r>
            <a:endParaRPr lang="en-US" sz="1600" dirty="0">
              <a:solidFill>
                <a:schemeClr val="bg1"/>
              </a:solidFill>
              <a:latin typeface="Arial"/>
              <a:cs typeface="Arial"/>
            </a:endParaRPr>
          </a:p>
        </p:txBody>
      </p:sp>
      <p:sp>
        <p:nvSpPr>
          <p:cNvPr id="9" name="Rounded Rectangle 8"/>
          <p:cNvSpPr/>
          <p:nvPr/>
        </p:nvSpPr>
        <p:spPr>
          <a:xfrm>
            <a:off x="9004591" y="98544"/>
            <a:ext cx="2455277" cy="2320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Ink Free" panose="03080402000500000000" pitchFamily="66" charset="0"/>
              </a:rPr>
              <a:t>Entirely Hypothetical!!!</a:t>
            </a:r>
          </a:p>
        </p:txBody>
      </p:sp>
      <p:cxnSp>
        <p:nvCxnSpPr>
          <p:cNvPr id="10" name="Curved Connector 9"/>
          <p:cNvCxnSpPr/>
          <p:nvPr/>
        </p:nvCxnSpPr>
        <p:spPr>
          <a:xfrm rot="5400000">
            <a:off x="9056574" y="316930"/>
            <a:ext cx="349464" cy="321646"/>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79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6" y="1595802"/>
            <a:ext cx="8185562" cy="4666955"/>
          </a:xfrm>
          <a:prstGeom prst="rect">
            <a:avLst/>
          </a:prstGeom>
        </p:spPr>
      </p:pic>
      <p:sp>
        <p:nvSpPr>
          <p:cNvPr id="2" name="Rounded Rectangle 1"/>
          <p:cNvSpPr/>
          <p:nvPr/>
        </p:nvSpPr>
        <p:spPr>
          <a:xfrm>
            <a:off x="177154" y="367599"/>
            <a:ext cx="11854023" cy="1111984"/>
          </a:xfrm>
          <a:prstGeom prst="round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03920" tIns="228600" rIns="228600" bIns="228600" rtlCol="0" anchor="ctr">
            <a:noAutofit/>
          </a:bodyPr>
          <a:lstStyle/>
          <a:p>
            <a:pPr algn="ctr"/>
            <a:r>
              <a:rPr lang="en-US" sz="2000" dirty="0">
                <a:solidFill>
                  <a:srgbClr val="3985A4"/>
                </a:solidFill>
                <a:latin typeface="Arial"/>
                <a:cs typeface="Arial"/>
              </a:rPr>
              <a:t>An application example for</a:t>
            </a:r>
          </a:p>
          <a:p>
            <a:pPr algn="ctr"/>
            <a:r>
              <a:rPr lang="en-US" sz="2800" b="1" dirty="0">
                <a:solidFill>
                  <a:srgbClr val="3985A4"/>
                </a:solidFill>
                <a:latin typeface="Arial"/>
                <a:cs typeface="Arial"/>
              </a:rPr>
              <a:t>Guardrail</a:t>
            </a:r>
          </a:p>
        </p:txBody>
      </p:sp>
      <p:sp>
        <p:nvSpPr>
          <p:cNvPr id="5" name="Title 4"/>
          <p:cNvSpPr>
            <a:spLocks noGrp="1"/>
          </p:cNvSpPr>
          <p:nvPr>
            <p:ph type="title"/>
          </p:nvPr>
        </p:nvSpPr>
        <p:spPr>
          <a:xfrm>
            <a:off x="177154" y="466344"/>
            <a:ext cx="8337336" cy="914402"/>
          </a:xfrm>
        </p:spPr>
        <p:txBody>
          <a:bodyPr>
            <a:normAutofit fontScale="90000"/>
          </a:bodyPr>
          <a:lstStyle/>
          <a:p>
            <a:r>
              <a:rPr lang="en-US" sz="2000" b="1" dirty="0"/>
              <a:t>Data and Information System Capabilities Evaluation</a:t>
            </a:r>
            <a:br>
              <a:rPr lang="en-US" dirty="0"/>
            </a:br>
            <a:r>
              <a:rPr lang="en-US" dirty="0"/>
              <a:t>Data Storage and Integration</a:t>
            </a:r>
          </a:p>
        </p:txBody>
      </p:sp>
      <p:sp>
        <p:nvSpPr>
          <p:cNvPr id="12" name="TextBox 11"/>
          <p:cNvSpPr txBox="1"/>
          <p:nvPr/>
        </p:nvSpPr>
        <p:spPr>
          <a:xfrm>
            <a:off x="8514490" y="1578328"/>
            <a:ext cx="3482989" cy="5170646"/>
          </a:xfrm>
          <a:prstGeom prst="rect">
            <a:avLst/>
          </a:prstGeom>
          <a:solidFill>
            <a:schemeClr val="bg1"/>
          </a:solidFill>
        </p:spPr>
        <p:txBody>
          <a:bodyPr wrap="square" lIns="0" tIns="0" rIns="0" bIns="0" rtlCol="0">
            <a:spAutoFit/>
          </a:bodyPr>
          <a:lstStyle/>
          <a:p>
            <a:pPr>
              <a:spcBef>
                <a:spcPts val="1200"/>
              </a:spcBef>
            </a:pPr>
            <a:r>
              <a:rPr lang="en-US" b="1" dirty="0">
                <a:latin typeface="Calibri" panose="020F0502020204030204" pitchFamily="34" charset="0"/>
                <a:cs typeface="Calibri" panose="020F0502020204030204" pitchFamily="34" charset="0"/>
              </a:rPr>
              <a:t>Inventory &amp; Condition Data Storage</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Centralized, map-based, field accessible repository for GR issues (e.g. ArcGIS Online app)</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Post process LRS to provide route and </a:t>
            </a:r>
            <a:r>
              <a:rPr lang="en-US" dirty="0" err="1">
                <a:solidFill>
                  <a:schemeClr val="tx2"/>
                </a:solidFill>
                <a:latin typeface="Calibri" panose="020F0502020204030204" pitchFamily="34" charset="0"/>
                <a:cs typeface="Calibri" panose="020F0502020204030204" pitchFamily="34" charset="0"/>
              </a:rPr>
              <a:t>milepoint</a:t>
            </a:r>
            <a:r>
              <a:rPr lang="en-US" dirty="0">
                <a:solidFill>
                  <a:schemeClr val="tx2"/>
                </a:solidFill>
                <a:latin typeface="Calibri" panose="020F0502020204030204" pitchFamily="34" charset="0"/>
                <a:cs typeface="Calibri" panose="020F0502020204030204" pitchFamily="34" charset="0"/>
              </a:rPr>
              <a:t> information</a:t>
            </a:r>
          </a:p>
          <a:p>
            <a:pPr>
              <a:spcBef>
                <a:spcPts val="1200"/>
              </a:spcBef>
            </a:pPr>
            <a:r>
              <a:rPr lang="en-US" b="1" dirty="0">
                <a:latin typeface="Calibri" panose="020F0502020204030204" pitchFamily="34" charset="0"/>
                <a:cs typeface="Calibri" panose="020F0502020204030204" pitchFamily="34" charset="0"/>
              </a:rPr>
              <a:t>Work Order &amp; History Data Storage</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Track issue resolution (tool above)</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Calculate and store aggregated GR work in a central repository</a:t>
            </a:r>
          </a:p>
          <a:p>
            <a:pPr>
              <a:spcBef>
                <a:spcPts val="1200"/>
              </a:spcBef>
            </a:pPr>
            <a:r>
              <a:rPr lang="en-US" b="1" dirty="0">
                <a:latin typeface="Calibri" panose="020F0502020204030204" pitchFamily="34" charset="0"/>
                <a:cs typeface="Calibri" panose="020F0502020204030204" pitchFamily="34" charset="0"/>
              </a:rPr>
              <a:t>Asset Data System Integration</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Integrate GR issues / work orders</a:t>
            </a:r>
          </a:p>
          <a:p>
            <a:pPr>
              <a:spcBef>
                <a:spcPts val="1200"/>
              </a:spcBef>
            </a:pPr>
            <a:r>
              <a:rPr lang="en-US" b="1" dirty="0">
                <a:latin typeface="Calibri" panose="020F0502020204030204" pitchFamily="34" charset="0"/>
                <a:cs typeface="Calibri" panose="020F0502020204030204" pitchFamily="34" charset="0"/>
              </a:rPr>
              <a:t>Other Data Integration</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a:t>
            </a:r>
            <a:r>
              <a:rPr lang="en-US" dirty="0">
                <a:solidFill>
                  <a:schemeClr val="tx2"/>
                </a:solidFill>
                <a:latin typeface="Calibri" panose="020F0502020204030204" pitchFamily="34" charset="0"/>
                <a:cs typeface="Calibri" panose="020F0502020204030204" pitchFamily="34" charset="0"/>
              </a:rPr>
              <a:t> Import traffic, crash history to support prioritization</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a:t>
            </a:r>
            <a:r>
              <a:rPr lang="en-US" dirty="0">
                <a:solidFill>
                  <a:schemeClr val="tx2"/>
                </a:solidFill>
                <a:latin typeface="Calibri" panose="020F0502020204030204" pitchFamily="34" charset="0"/>
                <a:cs typeface="Calibri" panose="020F0502020204030204" pitchFamily="34" charset="0"/>
              </a:rPr>
              <a:t> Import CRM requests for issue creation / prioritization</a:t>
            </a:r>
          </a:p>
        </p:txBody>
      </p:sp>
      <p:sp>
        <p:nvSpPr>
          <p:cNvPr id="7" name="Rounded Rectangle 6"/>
          <p:cNvSpPr/>
          <p:nvPr/>
        </p:nvSpPr>
        <p:spPr>
          <a:xfrm>
            <a:off x="4401989" y="2053954"/>
            <a:ext cx="785738" cy="4158452"/>
          </a:xfrm>
          <a:prstGeom prst="roundRect">
            <a:avLst/>
          </a:prstGeom>
          <a:noFill/>
          <a:ln w="38100">
            <a:solidFill>
              <a:srgbClr val="F2920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3985A4"/>
              </a:solidFill>
              <a:latin typeface="Arial"/>
              <a:cs typeface="Arial"/>
            </a:endParaRPr>
          </a:p>
        </p:txBody>
      </p:sp>
      <p:sp>
        <p:nvSpPr>
          <p:cNvPr id="8" name="Rounded Rectangle 7"/>
          <p:cNvSpPr/>
          <p:nvPr/>
        </p:nvSpPr>
        <p:spPr>
          <a:xfrm>
            <a:off x="251890" y="6299710"/>
            <a:ext cx="7994382" cy="451837"/>
          </a:xfrm>
          <a:prstGeom prst="roundRect">
            <a:avLst/>
          </a:prstGeom>
          <a:solidFill>
            <a:srgbClr val="FB97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spcAft>
                <a:spcPts val="600"/>
              </a:spcAft>
            </a:pPr>
            <a:r>
              <a:rPr lang="en-US" sz="2000" dirty="0">
                <a:solidFill>
                  <a:schemeClr val="bg1"/>
                </a:solidFill>
                <a:latin typeface="Arial"/>
                <a:cs typeface="Arial"/>
              </a:rPr>
              <a:t>Address </a:t>
            </a:r>
            <a:r>
              <a:rPr lang="en-US" sz="2000" b="1" dirty="0">
                <a:solidFill>
                  <a:schemeClr val="bg1"/>
                </a:solidFill>
                <a:latin typeface="Arial"/>
                <a:cs typeface="Arial"/>
              </a:rPr>
              <a:t>Required</a:t>
            </a:r>
            <a:r>
              <a:rPr lang="en-US" sz="2000" dirty="0">
                <a:solidFill>
                  <a:schemeClr val="bg1"/>
                </a:solidFill>
                <a:latin typeface="Arial"/>
                <a:cs typeface="Arial"/>
              </a:rPr>
              <a:t> and </a:t>
            </a:r>
            <a:r>
              <a:rPr lang="en-US" sz="2000" b="1" dirty="0">
                <a:solidFill>
                  <a:schemeClr val="bg1"/>
                </a:solidFill>
                <a:latin typeface="Arial"/>
                <a:cs typeface="Arial"/>
              </a:rPr>
              <a:t>Optional</a:t>
            </a:r>
            <a:r>
              <a:rPr lang="en-US" sz="2000" dirty="0">
                <a:solidFill>
                  <a:schemeClr val="bg1"/>
                </a:solidFill>
                <a:latin typeface="Arial"/>
                <a:cs typeface="Arial"/>
              </a:rPr>
              <a:t> items for the selected approach</a:t>
            </a:r>
            <a:endParaRPr lang="en-US" sz="1600" dirty="0">
              <a:solidFill>
                <a:schemeClr val="bg1"/>
              </a:solidFill>
              <a:latin typeface="Arial"/>
              <a:cs typeface="Arial"/>
            </a:endParaRPr>
          </a:p>
        </p:txBody>
      </p:sp>
      <p:sp>
        <p:nvSpPr>
          <p:cNvPr id="9" name="Rounded Rectangle 8"/>
          <p:cNvSpPr/>
          <p:nvPr/>
        </p:nvSpPr>
        <p:spPr>
          <a:xfrm>
            <a:off x="9004591" y="98544"/>
            <a:ext cx="2455277" cy="2320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Ink Free" panose="03080402000500000000" pitchFamily="66" charset="0"/>
              </a:rPr>
              <a:t>Entirely Hypothetical!!!</a:t>
            </a:r>
          </a:p>
        </p:txBody>
      </p:sp>
      <p:cxnSp>
        <p:nvCxnSpPr>
          <p:cNvPr id="10" name="Curved Connector 9"/>
          <p:cNvCxnSpPr/>
          <p:nvPr/>
        </p:nvCxnSpPr>
        <p:spPr>
          <a:xfrm rot="5400000">
            <a:off x="9056574" y="316930"/>
            <a:ext cx="349464" cy="321646"/>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876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8" y="1578329"/>
            <a:ext cx="8228552" cy="4658995"/>
          </a:xfrm>
          <a:prstGeom prst="rect">
            <a:avLst/>
          </a:prstGeom>
        </p:spPr>
      </p:pic>
      <p:sp>
        <p:nvSpPr>
          <p:cNvPr id="2" name="Rounded Rectangle 1"/>
          <p:cNvSpPr/>
          <p:nvPr/>
        </p:nvSpPr>
        <p:spPr>
          <a:xfrm>
            <a:off x="177154" y="367599"/>
            <a:ext cx="11854023" cy="1111984"/>
          </a:xfrm>
          <a:prstGeom prst="round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03920" tIns="228600" rIns="228600" bIns="228600" rtlCol="0" anchor="ctr">
            <a:noAutofit/>
          </a:bodyPr>
          <a:lstStyle/>
          <a:p>
            <a:pPr algn="ctr"/>
            <a:r>
              <a:rPr lang="en-US" sz="2000" dirty="0">
                <a:solidFill>
                  <a:srgbClr val="3985A4"/>
                </a:solidFill>
                <a:latin typeface="Arial"/>
                <a:cs typeface="Arial"/>
              </a:rPr>
              <a:t>An application example for</a:t>
            </a:r>
          </a:p>
          <a:p>
            <a:pPr algn="ctr"/>
            <a:r>
              <a:rPr lang="en-US" sz="2800" b="1" dirty="0">
                <a:solidFill>
                  <a:srgbClr val="3985A4"/>
                </a:solidFill>
                <a:latin typeface="Arial"/>
                <a:cs typeface="Arial"/>
              </a:rPr>
              <a:t>Guardrail</a:t>
            </a:r>
          </a:p>
        </p:txBody>
      </p:sp>
      <p:sp>
        <p:nvSpPr>
          <p:cNvPr id="5" name="Title 4"/>
          <p:cNvSpPr>
            <a:spLocks noGrp="1"/>
          </p:cNvSpPr>
          <p:nvPr>
            <p:ph type="title"/>
          </p:nvPr>
        </p:nvSpPr>
        <p:spPr>
          <a:xfrm>
            <a:off x="177154" y="466344"/>
            <a:ext cx="8337336" cy="914402"/>
          </a:xfrm>
        </p:spPr>
        <p:txBody>
          <a:bodyPr>
            <a:noAutofit/>
          </a:bodyPr>
          <a:lstStyle/>
          <a:p>
            <a:r>
              <a:rPr lang="en-US" sz="1400" b="1" dirty="0"/>
              <a:t>Data and Information System Capabilities Evaluation</a:t>
            </a:r>
            <a:br>
              <a:rPr lang="en-US" sz="3200" dirty="0"/>
            </a:br>
            <a:r>
              <a:rPr lang="en-US" sz="3200" dirty="0"/>
              <a:t>Inventory &amp; Condition Data Collection</a:t>
            </a:r>
          </a:p>
        </p:txBody>
      </p:sp>
      <p:sp>
        <p:nvSpPr>
          <p:cNvPr id="12" name="TextBox 11"/>
          <p:cNvSpPr txBox="1"/>
          <p:nvPr/>
        </p:nvSpPr>
        <p:spPr>
          <a:xfrm>
            <a:off x="8514490" y="1578328"/>
            <a:ext cx="3482989" cy="5201424"/>
          </a:xfrm>
          <a:prstGeom prst="rect">
            <a:avLst/>
          </a:prstGeom>
          <a:solidFill>
            <a:schemeClr val="bg1"/>
          </a:solidFill>
        </p:spPr>
        <p:txBody>
          <a:bodyPr wrap="square" lIns="0" tIns="0" rIns="0" bIns="0" rtlCol="0">
            <a:spAutoFit/>
          </a:bodyPr>
          <a:lstStyle/>
          <a:p>
            <a:pPr>
              <a:spcBef>
                <a:spcPts val="1200"/>
              </a:spcBef>
            </a:pPr>
            <a:r>
              <a:rPr lang="en-US" b="1" dirty="0">
                <a:latin typeface="Calibri" panose="020F0502020204030204" pitchFamily="34" charset="0"/>
                <a:cs typeface="Calibri" panose="020F0502020204030204" pitchFamily="34" charset="0"/>
              </a:rPr>
              <a:t>Field Inspection</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Issue / basic inventory mobile app</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a:t>
            </a:r>
            <a:r>
              <a:rPr lang="en-US" i="1" dirty="0">
                <a:solidFill>
                  <a:schemeClr val="tx2"/>
                </a:solidFill>
                <a:latin typeface="Calibri" panose="020F0502020204030204" pitchFamily="34" charset="0"/>
                <a:cs typeface="Calibri" panose="020F0502020204030204" pitchFamily="34" charset="0"/>
              </a:rPr>
              <a:t> </a:t>
            </a:r>
            <a:r>
              <a:rPr lang="en-US" dirty="0">
                <a:solidFill>
                  <a:schemeClr val="tx2"/>
                </a:solidFill>
                <a:latin typeface="Calibri" panose="020F0502020204030204" pitchFamily="34" charset="0"/>
                <a:cs typeface="Calibri" panose="020F0502020204030204" pitchFamily="34" charset="0"/>
              </a:rPr>
              <a:t>detailed GR inspection form (for project-specific data)</a:t>
            </a:r>
          </a:p>
          <a:p>
            <a:pPr>
              <a:spcBef>
                <a:spcPts val="1200"/>
              </a:spcBef>
            </a:pPr>
            <a:r>
              <a:rPr lang="en-US" b="1" dirty="0">
                <a:latin typeface="Calibri" panose="020F0502020204030204" pitchFamily="34" charset="0"/>
                <a:cs typeface="Calibri" panose="020F0502020204030204" pitchFamily="34" charset="0"/>
              </a:rPr>
              <a:t>Imagery-Based Extraction</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Virtual GR windshield assessment tool – use with pavement imagery</a:t>
            </a:r>
          </a:p>
          <a:p>
            <a:pPr>
              <a:spcBef>
                <a:spcPts val="1200"/>
              </a:spcBef>
            </a:pPr>
            <a:r>
              <a:rPr lang="en-US" b="1" dirty="0">
                <a:latin typeface="Calibri" panose="020F0502020204030204" pitchFamily="34" charset="0"/>
                <a:cs typeface="Calibri" panose="020F0502020204030204" pitchFamily="34" charset="0"/>
              </a:rPr>
              <a:t>Vehicle-Based Collection</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Paper-based GR windshield assessment form (w/ upload tool)</a:t>
            </a:r>
          </a:p>
          <a:p>
            <a:pPr>
              <a:spcBef>
                <a:spcPts val="1200"/>
              </a:spcBef>
            </a:pPr>
            <a:r>
              <a:rPr lang="en-US" b="1" dirty="0">
                <a:latin typeface="Calibri" panose="020F0502020204030204" pitchFamily="34" charset="0"/>
                <a:cs typeface="Calibri" panose="020F0502020204030204" pitchFamily="34" charset="0"/>
              </a:rPr>
              <a:t>Asset Sensors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No capabilities necessary</a:t>
            </a:r>
          </a:p>
          <a:p>
            <a:pPr>
              <a:spcBef>
                <a:spcPts val="1200"/>
              </a:spcBef>
            </a:pPr>
            <a:r>
              <a:rPr lang="en-US" b="1" dirty="0">
                <a:latin typeface="Calibri" panose="020F0502020204030204" pitchFamily="34" charset="0"/>
                <a:cs typeface="Calibri" panose="020F0502020204030204" pitchFamily="34" charset="0"/>
              </a:rPr>
              <a:t>Project Data Integration</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No capabilities necessary</a:t>
            </a:r>
          </a:p>
          <a:p>
            <a:pPr>
              <a:spcBef>
                <a:spcPts val="1200"/>
              </a:spcBef>
            </a:pPr>
            <a:r>
              <a:rPr lang="en-US" b="1" i="1" dirty="0">
                <a:latin typeface="Calibri" panose="020F0502020204030204" pitchFamily="34" charset="0"/>
                <a:cs typeface="Calibri" panose="020F0502020204030204" pitchFamily="34" charset="0"/>
              </a:rPr>
              <a:t>Issue Reporting System</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a:t>
            </a:r>
            <a:r>
              <a:rPr lang="en-US" i="1" dirty="0">
                <a:solidFill>
                  <a:schemeClr val="tx2"/>
                </a:solidFill>
                <a:latin typeface="Calibri" panose="020F0502020204030204" pitchFamily="34" charset="0"/>
                <a:cs typeface="Calibri" panose="020F0502020204030204" pitchFamily="34" charset="0"/>
              </a:rPr>
              <a:t> </a:t>
            </a:r>
            <a:r>
              <a:rPr lang="en-US" dirty="0">
                <a:solidFill>
                  <a:schemeClr val="tx2"/>
                </a:solidFill>
                <a:latin typeface="Calibri" panose="020F0502020204030204" pitchFamily="34" charset="0"/>
                <a:cs typeface="Calibri" panose="020F0502020204030204" pitchFamily="34" charset="0"/>
              </a:rPr>
              <a:t>CRM – GR request form</a:t>
            </a:r>
          </a:p>
        </p:txBody>
      </p:sp>
      <p:sp>
        <p:nvSpPr>
          <p:cNvPr id="8" name="Rounded Rectangle 7"/>
          <p:cNvSpPr/>
          <p:nvPr/>
        </p:nvSpPr>
        <p:spPr>
          <a:xfrm>
            <a:off x="251890" y="6299710"/>
            <a:ext cx="7994382" cy="451837"/>
          </a:xfrm>
          <a:prstGeom prst="roundRect">
            <a:avLst/>
          </a:prstGeom>
          <a:solidFill>
            <a:srgbClr val="FB97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spcAft>
                <a:spcPts val="600"/>
              </a:spcAft>
            </a:pPr>
            <a:r>
              <a:rPr lang="en-US" sz="2000" dirty="0">
                <a:solidFill>
                  <a:schemeClr val="bg1"/>
                </a:solidFill>
                <a:latin typeface="Arial"/>
                <a:cs typeface="Arial"/>
              </a:rPr>
              <a:t>Identify Collection Methods for Required Inv. and Condition Data</a:t>
            </a:r>
            <a:endParaRPr lang="en-US" sz="1600" dirty="0">
              <a:solidFill>
                <a:schemeClr val="bg1"/>
              </a:solidFill>
              <a:latin typeface="Arial"/>
              <a:cs typeface="Arial"/>
            </a:endParaRPr>
          </a:p>
        </p:txBody>
      </p:sp>
      <p:sp>
        <p:nvSpPr>
          <p:cNvPr id="7" name="Rounded Rectangle 6"/>
          <p:cNvSpPr/>
          <p:nvPr/>
        </p:nvSpPr>
        <p:spPr>
          <a:xfrm>
            <a:off x="9004591" y="98544"/>
            <a:ext cx="2455277" cy="2320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Ink Free" panose="03080402000500000000" pitchFamily="66" charset="0"/>
              </a:rPr>
              <a:t>Entirely Hypothetical!!!</a:t>
            </a:r>
          </a:p>
        </p:txBody>
      </p:sp>
      <p:cxnSp>
        <p:nvCxnSpPr>
          <p:cNvPr id="9" name="Curved Connector 8"/>
          <p:cNvCxnSpPr/>
          <p:nvPr/>
        </p:nvCxnSpPr>
        <p:spPr>
          <a:xfrm rot="5400000">
            <a:off x="9056574" y="316930"/>
            <a:ext cx="349464" cy="321646"/>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87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9" y="1578328"/>
            <a:ext cx="8228552" cy="4628302"/>
          </a:xfrm>
          <a:prstGeom prst="rect">
            <a:avLst/>
          </a:prstGeom>
        </p:spPr>
      </p:pic>
      <p:sp>
        <p:nvSpPr>
          <p:cNvPr id="2" name="Rounded Rectangle 1"/>
          <p:cNvSpPr/>
          <p:nvPr/>
        </p:nvSpPr>
        <p:spPr>
          <a:xfrm>
            <a:off x="177154" y="367599"/>
            <a:ext cx="11854023" cy="1111984"/>
          </a:xfrm>
          <a:prstGeom prst="round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03920" tIns="228600" rIns="228600" bIns="228600" rtlCol="0" anchor="ctr">
            <a:noAutofit/>
          </a:bodyPr>
          <a:lstStyle/>
          <a:p>
            <a:pPr algn="ctr"/>
            <a:r>
              <a:rPr lang="en-US" sz="2000" dirty="0">
                <a:solidFill>
                  <a:srgbClr val="3985A4"/>
                </a:solidFill>
                <a:latin typeface="Arial"/>
                <a:cs typeface="Arial"/>
              </a:rPr>
              <a:t>An application example for</a:t>
            </a:r>
          </a:p>
          <a:p>
            <a:pPr algn="ctr"/>
            <a:r>
              <a:rPr lang="en-US" sz="2800" b="1" dirty="0">
                <a:solidFill>
                  <a:srgbClr val="3985A4"/>
                </a:solidFill>
                <a:latin typeface="Arial"/>
                <a:cs typeface="Arial"/>
              </a:rPr>
              <a:t>Guardrail</a:t>
            </a:r>
          </a:p>
        </p:txBody>
      </p:sp>
      <p:sp>
        <p:nvSpPr>
          <p:cNvPr id="5" name="Title 4"/>
          <p:cNvSpPr>
            <a:spLocks noGrp="1"/>
          </p:cNvSpPr>
          <p:nvPr>
            <p:ph type="title"/>
          </p:nvPr>
        </p:nvSpPr>
        <p:spPr>
          <a:xfrm>
            <a:off x="177154" y="466344"/>
            <a:ext cx="8337336" cy="914402"/>
          </a:xfrm>
        </p:spPr>
        <p:txBody>
          <a:bodyPr>
            <a:normAutofit/>
          </a:bodyPr>
          <a:lstStyle/>
          <a:p>
            <a:r>
              <a:rPr lang="en-US" sz="1600" b="1" dirty="0"/>
              <a:t>Data and Information System Capabilities Evaluation</a:t>
            </a:r>
            <a:br>
              <a:rPr lang="en-US" sz="3600" dirty="0"/>
            </a:br>
            <a:r>
              <a:rPr lang="en-US" sz="3600" dirty="0"/>
              <a:t>Treatment and Work Data Collection</a:t>
            </a:r>
          </a:p>
        </p:txBody>
      </p:sp>
      <p:sp>
        <p:nvSpPr>
          <p:cNvPr id="12" name="TextBox 11"/>
          <p:cNvSpPr txBox="1"/>
          <p:nvPr/>
        </p:nvSpPr>
        <p:spPr>
          <a:xfrm>
            <a:off x="8514490" y="1578328"/>
            <a:ext cx="3482989" cy="3508653"/>
          </a:xfrm>
          <a:prstGeom prst="rect">
            <a:avLst/>
          </a:prstGeom>
          <a:solidFill>
            <a:schemeClr val="bg1"/>
          </a:solidFill>
        </p:spPr>
        <p:txBody>
          <a:bodyPr wrap="square" lIns="0" tIns="0" rIns="0" bIns="0" rtlCol="0">
            <a:spAutoFit/>
          </a:bodyPr>
          <a:lstStyle/>
          <a:p>
            <a:pPr>
              <a:spcBef>
                <a:spcPts val="1200"/>
              </a:spcBef>
            </a:pPr>
            <a:r>
              <a:rPr lang="en-US" b="1" dirty="0">
                <a:latin typeface="Calibri" panose="020F0502020204030204" pitchFamily="34" charset="0"/>
                <a:cs typeface="Calibri" panose="020F0502020204030204" pitchFamily="34" charset="0"/>
              </a:rPr>
              <a:t>Field Inspection</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Issue resolution mobile app</a:t>
            </a:r>
          </a:p>
          <a:p>
            <a:pPr>
              <a:spcBef>
                <a:spcPts val="1200"/>
              </a:spcBef>
            </a:pPr>
            <a:r>
              <a:rPr lang="en-US" b="1" dirty="0">
                <a:latin typeface="Calibri" panose="020F0502020204030204" pitchFamily="34" charset="0"/>
                <a:cs typeface="Calibri" panose="020F0502020204030204" pitchFamily="34" charset="0"/>
              </a:rPr>
              <a:t>Project Data Views / Integration</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 </a:t>
            </a:r>
            <a:r>
              <a:rPr lang="en-US" dirty="0">
                <a:solidFill>
                  <a:schemeClr val="tx2"/>
                </a:solidFill>
                <a:latin typeface="Calibri" panose="020F0502020204030204" pitchFamily="34" charset="0"/>
                <a:cs typeface="Calibri" panose="020F0502020204030204" pitchFamily="34" charset="0"/>
              </a:rPr>
              <a:t>map-based overlay and/or integration of GR project locations &amp; known issue locations – to support issue resolution</a:t>
            </a:r>
          </a:p>
          <a:p>
            <a:pPr>
              <a:spcBef>
                <a:spcPts val="1200"/>
              </a:spcBef>
            </a:pPr>
            <a:r>
              <a:rPr lang="en-US" b="1" dirty="0">
                <a:latin typeface="Calibri" panose="020F0502020204030204" pitchFamily="34" charset="0"/>
                <a:cs typeface="Calibri" panose="020F0502020204030204" pitchFamily="34" charset="0"/>
              </a:rPr>
              <a:t>Automated Change Detection</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No capabilities necessary</a:t>
            </a:r>
          </a:p>
          <a:p>
            <a:pPr>
              <a:spcBef>
                <a:spcPts val="1200"/>
              </a:spcBef>
            </a:pPr>
            <a:r>
              <a:rPr lang="en-US" b="1" dirty="0">
                <a:latin typeface="Calibri" panose="020F0502020204030204" pitchFamily="34" charset="0"/>
                <a:cs typeface="Calibri" panose="020F0502020204030204" pitchFamily="34" charset="0"/>
              </a:rPr>
              <a:t>Issue Reporting System</a:t>
            </a:r>
          </a:p>
          <a:p>
            <a:pPr marL="285750" indent="-285750">
              <a:buFont typeface="Arial" panose="020B0604020202020204" pitchFamily="34" charset="0"/>
              <a:buChar char="•"/>
            </a:pPr>
            <a:r>
              <a:rPr lang="en-US" b="1" dirty="0">
                <a:solidFill>
                  <a:schemeClr val="tx2"/>
                </a:solidFill>
                <a:latin typeface="Calibri" panose="020F0502020204030204" pitchFamily="34" charset="0"/>
                <a:cs typeface="Calibri" panose="020F0502020204030204" pitchFamily="34" charset="0"/>
              </a:rPr>
              <a:t>Option:</a:t>
            </a:r>
            <a:r>
              <a:rPr lang="en-US" dirty="0">
                <a:solidFill>
                  <a:schemeClr val="tx2"/>
                </a:solidFill>
                <a:latin typeface="Calibri" panose="020F0502020204030204" pitchFamily="34" charset="0"/>
                <a:cs typeface="Calibri" panose="020F0502020204030204" pitchFamily="34" charset="0"/>
              </a:rPr>
              <a:t> CRM – GR request form</a:t>
            </a:r>
          </a:p>
        </p:txBody>
      </p:sp>
      <p:sp>
        <p:nvSpPr>
          <p:cNvPr id="8" name="Rounded Rectangle 7"/>
          <p:cNvSpPr/>
          <p:nvPr/>
        </p:nvSpPr>
        <p:spPr>
          <a:xfrm>
            <a:off x="251890" y="6299710"/>
            <a:ext cx="7994382" cy="451837"/>
          </a:xfrm>
          <a:prstGeom prst="roundRect">
            <a:avLst/>
          </a:prstGeom>
          <a:solidFill>
            <a:srgbClr val="FB97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spcAft>
                <a:spcPts val="600"/>
              </a:spcAft>
            </a:pPr>
            <a:r>
              <a:rPr lang="en-US" sz="2000" dirty="0">
                <a:solidFill>
                  <a:schemeClr val="bg1"/>
                </a:solidFill>
                <a:latin typeface="Arial"/>
                <a:cs typeface="Arial"/>
              </a:rPr>
              <a:t>Identify Collection Methods for Required Work Data</a:t>
            </a:r>
            <a:endParaRPr lang="en-US" sz="1600" dirty="0">
              <a:solidFill>
                <a:schemeClr val="bg1"/>
              </a:solidFill>
              <a:latin typeface="Arial"/>
              <a:cs typeface="Arial"/>
            </a:endParaRPr>
          </a:p>
        </p:txBody>
      </p:sp>
      <p:sp>
        <p:nvSpPr>
          <p:cNvPr id="7" name="Rounded Rectangle 6"/>
          <p:cNvSpPr/>
          <p:nvPr/>
        </p:nvSpPr>
        <p:spPr>
          <a:xfrm>
            <a:off x="9004591" y="98544"/>
            <a:ext cx="2455277" cy="2320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Ink Free" panose="03080402000500000000" pitchFamily="66" charset="0"/>
              </a:rPr>
              <a:t>Entirely Hypothetical!!!</a:t>
            </a:r>
          </a:p>
        </p:txBody>
      </p:sp>
      <p:cxnSp>
        <p:nvCxnSpPr>
          <p:cNvPr id="9" name="Curved Connector 8"/>
          <p:cNvCxnSpPr/>
          <p:nvPr/>
        </p:nvCxnSpPr>
        <p:spPr>
          <a:xfrm rot="5400000">
            <a:off x="9056574" y="316930"/>
            <a:ext cx="349464" cy="321646"/>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0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the Framework</a:t>
            </a:r>
          </a:p>
        </p:txBody>
      </p:sp>
      <p:sp>
        <p:nvSpPr>
          <p:cNvPr id="3" name="Text Placeholder 2"/>
          <p:cNvSpPr>
            <a:spLocks noGrp="1"/>
          </p:cNvSpPr>
          <p:nvPr>
            <p:ph type="body" sz="quarter" idx="10"/>
          </p:nvPr>
        </p:nvSpPr>
        <p:spPr/>
        <p:txBody>
          <a:bodyPr/>
          <a:lstStyle/>
          <a:p>
            <a:pPr marL="0" indent="0">
              <a:buNone/>
            </a:pPr>
            <a:r>
              <a:rPr lang="en-US" b="0" dirty="0"/>
              <a:t>Become more </a:t>
            </a:r>
            <a:r>
              <a:rPr lang="en-US" i="1" dirty="0"/>
              <a:t>strategic</a:t>
            </a:r>
            <a:r>
              <a:rPr lang="en-US" b="0" dirty="0"/>
              <a:t> when investing in…</a:t>
            </a:r>
          </a:p>
          <a:p>
            <a:pPr marL="0" indent="0">
              <a:buNone/>
            </a:pPr>
            <a:endParaRPr lang="en-US" b="0" dirty="0"/>
          </a:p>
          <a:p>
            <a:pPr marL="0" indent="0" algn="ctr">
              <a:buNone/>
            </a:pPr>
            <a:endParaRPr lang="en-US" sz="2400" b="0" dirty="0"/>
          </a:p>
          <a:p>
            <a:pPr marL="0" indent="0">
              <a:buNone/>
            </a:pPr>
            <a:r>
              <a:rPr lang="en-US" dirty="0"/>
              <a:t>TAM Data,</a:t>
            </a:r>
          </a:p>
          <a:p>
            <a:pPr marL="0" indent="0" algn="ctr">
              <a:buNone/>
            </a:pPr>
            <a:r>
              <a:rPr lang="en-US" dirty="0"/>
              <a:t>Systems, and</a:t>
            </a:r>
          </a:p>
          <a:p>
            <a:pPr marL="0" indent="0" algn="r">
              <a:buNone/>
            </a:pPr>
            <a:r>
              <a:rPr lang="en-US" dirty="0"/>
              <a:t>Processes.</a:t>
            </a:r>
          </a:p>
          <a:p>
            <a:pPr marL="0" indent="0">
              <a:buNone/>
            </a:pPr>
            <a:endParaRPr lang="en-US" dirty="0"/>
          </a:p>
        </p:txBody>
      </p:sp>
      <p:sp>
        <p:nvSpPr>
          <p:cNvPr id="4" name="Slide Number Placeholder 3"/>
          <p:cNvSpPr>
            <a:spLocks noGrp="1"/>
          </p:cNvSpPr>
          <p:nvPr>
            <p:ph type="sldNum" sz="quarter" idx="4"/>
          </p:nvPr>
        </p:nvSpPr>
        <p:spPr/>
        <p:txBody>
          <a:bodyPr/>
          <a:lstStyle/>
          <a:p>
            <a:fld id="{A5177E90-7A7A-40F9-AFE8-D36E3B477B94}" type="slidenum">
              <a:rPr lang="en-US" smtClean="0"/>
              <a:pPr/>
              <a:t>2</a:t>
            </a:fld>
            <a:endParaRPr lang="en-US" dirty="0"/>
          </a:p>
        </p:txBody>
      </p:sp>
      <p:sp>
        <p:nvSpPr>
          <p:cNvPr id="5" name="Text Placeholder 4"/>
          <p:cNvSpPr>
            <a:spLocks noGrp="1"/>
          </p:cNvSpPr>
          <p:nvPr>
            <p:ph type="body" sz="quarter" idx="13"/>
          </p:nvPr>
        </p:nvSpPr>
        <p:spPr>
          <a:xfrm>
            <a:off x="4229100" y="1414462"/>
            <a:ext cx="7373620" cy="3612529"/>
          </a:xfrm>
        </p:spPr>
        <p:txBody>
          <a:bodyPr/>
          <a:lstStyle/>
          <a:p>
            <a:pPr marL="0" indent="0">
              <a:buNone/>
            </a:pPr>
            <a:r>
              <a:rPr lang="en-US" b="0" dirty="0"/>
              <a:t>Many DOT TAM programs are working to prioritize and tier their assets.</a:t>
            </a:r>
          </a:p>
          <a:p>
            <a:pPr marL="0" indent="0">
              <a:buNone/>
            </a:pPr>
            <a:endParaRPr lang="en-US" b="0" dirty="0"/>
          </a:p>
          <a:p>
            <a:pPr marL="0" indent="0">
              <a:buNone/>
            </a:pPr>
            <a:r>
              <a:rPr lang="en-US" b="0" dirty="0"/>
              <a:t>A systematic approach is needed to align:</a:t>
            </a:r>
          </a:p>
          <a:p>
            <a:pPr lvl="1"/>
            <a:r>
              <a:rPr lang="en-US" b="0" dirty="0"/>
              <a:t>New and ongoing data collection</a:t>
            </a:r>
          </a:p>
          <a:p>
            <a:pPr lvl="1"/>
            <a:r>
              <a:rPr lang="en-US" b="0" dirty="0"/>
              <a:t>Enhancements to systems and tools</a:t>
            </a:r>
          </a:p>
          <a:p>
            <a:pPr lvl="1"/>
            <a:r>
              <a:rPr lang="en-US" b="0" dirty="0"/>
              <a:t>Limited data management resources</a:t>
            </a:r>
          </a:p>
          <a:p>
            <a:pPr lvl="1"/>
            <a:r>
              <a:rPr lang="en-US" b="0" dirty="0"/>
              <a:t>Investments across program silos</a:t>
            </a:r>
          </a:p>
        </p:txBody>
      </p:sp>
      <p:sp>
        <p:nvSpPr>
          <p:cNvPr id="6" name="Rounded Rectangle 5"/>
          <p:cNvSpPr/>
          <p:nvPr/>
        </p:nvSpPr>
        <p:spPr>
          <a:xfrm>
            <a:off x="4229100" y="5463057"/>
            <a:ext cx="7373620" cy="1025373"/>
          </a:xfrm>
          <a:prstGeom prst="roundRect">
            <a:avLst>
              <a:gd name="adj" fmla="val 11209"/>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bg1"/>
                </a:solidFill>
              </a:rPr>
              <a:t>Be </a:t>
            </a:r>
            <a:r>
              <a:rPr lang="en-US" sz="2000" b="1" i="1" u="sng" dirty="0">
                <a:solidFill>
                  <a:schemeClr val="bg1"/>
                </a:solidFill>
              </a:rPr>
              <a:t>confident</a:t>
            </a:r>
            <a:r>
              <a:rPr lang="en-US" sz="2000" b="1" dirty="0">
                <a:solidFill>
                  <a:schemeClr val="bg1"/>
                </a:solidFill>
              </a:rPr>
              <a:t> your asset data and system capabilities</a:t>
            </a:r>
          </a:p>
          <a:p>
            <a:pPr algn="ctr"/>
            <a:r>
              <a:rPr lang="en-US" sz="2000" b="1" i="1" u="sng" dirty="0">
                <a:solidFill>
                  <a:schemeClr val="bg1"/>
                </a:solidFill>
              </a:rPr>
              <a:t>meet your intended management approaches</a:t>
            </a:r>
            <a:r>
              <a:rPr lang="en-US" sz="2000" b="1" dirty="0">
                <a:solidFill>
                  <a:schemeClr val="bg1"/>
                </a:solidFill>
              </a:rPr>
              <a:t>.</a:t>
            </a:r>
          </a:p>
        </p:txBody>
      </p:sp>
    </p:spTree>
    <p:extLst>
      <p:ext uri="{BB962C8B-B14F-4D97-AF65-F5344CB8AC3E}">
        <p14:creationId xmlns:p14="http://schemas.microsoft.com/office/powerpoint/2010/main" val="5268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58453-2D73-214C-A7F3-31350AB58337}"/>
              </a:ext>
            </a:extLst>
          </p:cNvPr>
          <p:cNvSpPr>
            <a:spLocks noGrp="1"/>
          </p:cNvSpPr>
          <p:nvPr>
            <p:ph type="title"/>
          </p:nvPr>
        </p:nvSpPr>
        <p:spPr/>
        <p:txBody>
          <a:bodyPr anchor="ctr"/>
          <a:lstStyle/>
          <a:p>
            <a:pPr algn="ctr"/>
            <a:r>
              <a:rPr lang="en-US" dirty="0"/>
              <a:t>The</a:t>
            </a:r>
            <a:br>
              <a:rPr lang="en-US" dirty="0"/>
            </a:br>
            <a:r>
              <a:rPr lang="en-US" dirty="0"/>
              <a:t>Solution</a:t>
            </a:r>
          </a:p>
        </p:txBody>
      </p:sp>
      <p:sp>
        <p:nvSpPr>
          <p:cNvPr id="4" name="Text Placeholder 3">
            <a:extLst>
              <a:ext uri="{FF2B5EF4-FFF2-40B4-BE49-F238E27FC236}">
                <a16:creationId xmlns:a16="http://schemas.microsoft.com/office/drawing/2014/main" id="{68202AB8-48AD-CC4F-8CF8-D38330B8811D}"/>
              </a:ext>
            </a:extLst>
          </p:cNvPr>
          <p:cNvSpPr>
            <a:spLocks noGrp="1"/>
          </p:cNvSpPr>
          <p:nvPr>
            <p:ph type="body" sz="quarter" idx="4294967295"/>
          </p:nvPr>
        </p:nvSpPr>
        <p:spPr>
          <a:xfrm>
            <a:off x="4470401" y="1171575"/>
            <a:ext cx="6986545" cy="4943475"/>
          </a:xfrm>
          <a:prstGeom prst="rect">
            <a:avLst/>
          </a:prstGeom>
        </p:spPr>
        <p:txBody>
          <a:bodyPr/>
          <a:lstStyle/>
          <a:p>
            <a:pPr marL="0" indent="0" algn="ctr">
              <a:buNone/>
            </a:pPr>
            <a:r>
              <a:rPr lang="en-US" dirty="0"/>
              <a:t>Connect two methodologies</a:t>
            </a:r>
          </a:p>
        </p:txBody>
      </p:sp>
      <p:sp>
        <p:nvSpPr>
          <p:cNvPr id="2" name="Slide Number Placeholder 1">
            <a:extLst>
              <a:ext uri="{FF2B5EF4-FFF2-40B4-BE49-F238E27FC236}">
                <a16:creationId xmlns:a16="http://schemas.microsoft.com/office/drawing/2014/main" id="{5133631D-43CF-3342-9063-A2ABADD4A929}"/>
              </a:ext>
            </a:extLst>
          </p:cNvPr>
          <p:cNvSpPr>
            <a:spLocks noGrp="1"/>
          </p:cNvSpPr>
          <p:nvPr>
            <p:ph type="sldNum" sz="quarter" idx="4"/>
          </p:nvPr>
        </p:nvSpPr>
        <p:spPr/>
        <p:txBody>
          <a:bodyPr/>
          <a:lstStyle/>
          <a:p>
            <a:fld id="{A5177E90-7A7A-40F9-AFE8-D36E3B477B94}" type="slidenum">
              <a:rPr lang="en-US" smtClean="0"/>
              <a:pPr/>
              <a:t>3</a:t>
            </a:fld>
            <a:endParaRPr lang="en-US" dirty="0"/>
          </a:p>
        </p:txBody>
      </p:sp>
      <p:sp>
        <p:nvSpPr>
          <p:cNvPr id="6" name="Rounded Rectangle 5"/>
          <p:cNvSpPr/>
          <p:nvPr/>
        </p:nvSpPr>
        <p:spPr>
          <a:xfrm>
            <a:off x="4470401" y="4265741"/>
            <a:ext cx="6986545" cy="1737360"/>
          </a:xfrm>
          <a:prstGeom prst="roundRect">
            <a:avLst>
              <a:gd name="adj" fmla="val 11209"/>
            </a:avLst>
          </a:prstGeom>
          <a:solidFill>
            <a:schemeClr val="bg1">
              <a:lumMod val="95000"/>
            </a:schemeClr>
          </a:solidFill>
          <a:ln>
            <a:solidFill>
              <a:srgbClr val="3F9BD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rgbClr val="005089"/>
              </a:solidFill>
            </a:endParaRPr>
          </a:p>
        </p:txBody>
      </p:sp>
      <p:sp>
        <p:nvSpPr>
          <p:cNvPr id="7" name="Text Placeholder 3">
            <a:extLst>
              <a:ext uri="{FF2B5EF4-FFF2-40B4-BE49-F238E27FC236}">
                <a16:creationId xmlns:a16="http://schemas.microsoft.com/office/drawing/2014/main" id="{9BDEF68D-71F4-5740-9EF7-F4CC247148E1}"/>
              </a:ext>
            </a:extLst>
          </p:cNvPr>
          <p:cNvSpPr>
            <a:spLocks noGrp="1"/>
          </p:cNvSpPr>
          <p:nvPr>
            <p:ph type="body" sz="quarter" idx="4294967295"/>
          </p:nvPr>
        </p:nvSpPr>
        <p:spPr>
          <a:xfrm>
            <a:off x="4516315" y="4327483"/>
            <a:ext cx="3288236" cy="1771254"/>
          </a:xfrm>
          <a:prstGeom prst="rect">
            <a:avLst/>
          </a:prstGeom>
        </p:spPr>
        <p:txBody>
          <a:bodyPr/>
          <a:lstStyle/>
          <a:p>
            <a:pPr marL="0" indent="0">
              <a:buNone/>
            </a:pPr>
            <a:r>
              <a:rPr lang="en-US" sz="2000" dirty="0"/>
              <a:t>AASHTO TAM Data Guide</a:t>
            </a:r>
          </a:p>
          <a:p>
            <a:r>
              <a:rPr lang="en-US" sz="1800" b="0" dirty="0"/>
              <a:t>Detailed Practice and Capability  Benchmarks for TAM Data and Information Systems</a:t>
            </a:r>
          </a:p>
        </p:txBody>
      </p:sp>
      <p:sp>
        <p:nvSpPr>
          <p:cNvPr id="8" name="Rounded Rectangle 7"/>
          <p:cNvSpPr/>
          <p:nvPr/>
        </p:nvSpPr>
        <p:spPr>
          <a:xfrm>
            <a:off x="4470401" y="2156933"/>
            <a:ext cx="6986545" cy="1737360"/>
          </a:xfrm>
          <a:prstGeom prst="roundRect">
            <a:avLst>
              <a:gd name="adj" fmla="val 11209"/>
            </a:avLst>
          </a:prstGeom>
          <a:solidFill>
            <a:schemeClr val="bg1">
              <a:lumMod val="95000"/>
            </a:schemeClr>
          </a:solidFill>
          <a:ln>
            <a:solidFill>
              <a:srgbClr val="3F9BD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rgbClr val="005089"/>
              </a:solidFill>
            </a:endParaRPr>
          </a:p>
        </p:txBody>
      </p:sp>
      <p:sp>
        <p:nvSpPr>
          <p:cNvPr id="9" name="Slide Number Placeholder 4">
            <a:extLst>
              <a:ext uri="{FF2B5EF4-FFF2-40B4-BE49-F238E27FC236}">
                <a16:creationId xmlns:a16="http://schemas.microsoft.com/office/drawing/2014/main" id="{A2BE8B7E-3E94-A749-BC5C-B9977353CDA7}"/>
              </a:ext>
            </a:extLst>
          </p:cNvPr>
          <p:cNvSpPr txBox="1">
            <a:spLocks/>
          </p:cNvSpPr>
          <p:nvPr/>
        </p:nvSpPr>
        <p:spPr>
          <a:xfrm>
            <a:off x="11062586" y="5749925"/>
            <a:ext cx="1028034"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177E90-7A7A-40F9-AFE8-D36E3B477B94}" type="slidenum">
              <a:rPr lang="en-US" smtClean="0"/>
              <a:pPr/>
              <a:t>3</a:t>
            </a:fld>
            <a:endParaRPr lang="en-US" dirty="0"/>
          </a:p>
        </p:txBody>
      </p:sp>
      <p:sp>
        <p:nvSpPr>
          <p:cNvPr id="10" name="Text Placeholder 3">
            <a:extLst>
              <a:ext uri="{FF2B5EF4-FFF2-40B4-BE49-F238E27FC236}">
                <a16:creationId xmlns:a16="http://schemas.microsoft.com/office/drawing/2014/main" id="{9BDEF68D-71F4-5740-9EF7-F4CC247148E1}"/>
              </a:ext>
            </a:extLst>
          </p:cNvPr>
          <p:cNvSpPr>
            <a:spLocks noGrp="1"/>
          </p:cNvSpPr>
          <p:nvPr>
            <p:ph type="body" sz="quarter" idx="4294967295"/>
          </p:nvPr>
        </p:nvSpPr>
        <p:spPr>
          <a:xfrm>
            <a:off x="4516315" y="2218675"/>
            <a:ext cx="3121358" cy="1771254"/>
          </a:xfrm>
          <a:prstGeom prst="rect">
            <a:avLst/>
          </a:prstGeom>
        </p:spPr>
        <p:txBody>
          <a:bodyPr/>
          <a:lstStyle/>
          <a:p>
            <a:pPr marL="0" indent="0">
              <a:buNone/>
            </a:pPr>
            <a:r>
              <a:rPr lang="en-US" sz="2000" dirty="0"/>
              <a:t>MN DOT Framework</a:t>
            </a:r>
          </a:p>
          <a:p>
            <a:r>
              <a:rPr lang="en-US" sz="1800" b="0" dirty="0"/>
              <a:t>Asset Management Approach Concepts</a:t>
            </a:r>
          </a:p>
          <a:p>
            <a:r>
              <a:rPr lang="en-US" sz="1800" b="0" dirty="0"/>
              <a:t>Matrixed Checklist Organization </a:t>
            </a:r>
          </a:p>
          <a:p>
            <a:pPr marL="0" indent="0">
              <a:buNone/>
            </a:pPr>
            <a:endParaRPr lang="en-US" sz="1800" b="0" dirty="0"/>
          </a:p>
        </p:txBody>
      </p:sp>
      <p:pic>
        <p:nvPicPr>
          <p:cNvPr id="11" name="Picture 10"/>
          <p:cNvPicPr>
            <a:picLocks noChangeAspect="1"/>
          </p:cNvPicPr>
          <p:nvPr/>
        </p:nvPicPr>
        <p:blipFill>
          <a:blip r:embed="rId3"/>
          <a:stretch>
            <a:fillRect/>
          </a:stretch>
        </p:blipFill>
        <p:spPr>
          <a:xfrm>
            <a:off x="7291046" y="2007012"/>
            <a:ext cx="2743200" cy="1534112"/>
          </a:xfrm>
          <a:prstGeom prst="rect">
            <a:avLst/>
          </a:prstGeom>
          <a:ln>
            <a:solidFill>
              <a:schemeClr val="tx1"/>
            </a:solidFill>
          </a:ln>
        </p:spPr>
      </p:pic>
      <p:pic>
        <p:nvPicPr>
          <p:cNvPr id="12" name="Picture 11"/>
          <p:cNvPicPr>
            <a:picLocks noChangeAspect="1"/>
          </p:cNvPicPr>
          <p:nvPr/>
        </p:nvPicPr>
        <p:blipFill>
          <a:blip r:embed="rId4"/>
          <a:stretch>
            <a:fillRect/>
          </a:stretch>
        </p:blipFill>
        <p:spPr>
          <a:xfrm>
            <a:off x="8476057" y="2498489"/>
            <a:ext cx="2743200" cy="1528328"/>
          </a:xfrm>
          <a:prstGeom prst="rect">
            <a:avLst/>
          </a:prstGeom>
          <a:ln>
            <a:solidFill>
              <a:schemeClr val="tx1"/>
            </a:solidFill>
          </a:ln>
        </p:spPr>
      </p:pic>
      <p:sp>
        <p:nvSpPr>
          <p:cNvPr id="13" name="Plus 12"/>
          <p:cNvSpPr/>
          <p:nvPr/>
        </p:nvSpPr>
        <p:spPr>
          <a:xfrm>
            <a:off x="7477980" y="3673938"/>
            <a:ext cx="977462" cy="82431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Users\SPP\Documents\SPP\NCHRP\08-115\Project\Task 11\Framework.JPG"/>
          <p:cNvPicPr>
            <a:picLocks noChangeAspect="1"/>
          </p:cNvPicPr>
          <p:nvPr/>
        </p:nvPicPr>
        <p:blipFill rotWithShape="1">
          <a:blip r:embed="rId5" cstate="hqprint">
            <a:extLst>
              <a:ext uri="{28A0092B-C50C-407E-A947-70E740481C1C}">
                <a14:useLocalDpi xmlns:a14="http://schemas.microsoft.com/office/drawing/2010/main" val="0"/>
              </a:ext>
            </a:extLst>
          </a:blip>
          <a:srcRect l="5684" t="7846" r="6629" b="36511"/>
          <a:stretch/>
        </p:blipFill>
        <p:spPr bwMode="auto">
          <a:xfrm>
            <a:off x="8119076" y="4360692"/>
            <a:ext cx="3180202" cy="1559391"/>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566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8340035" y="0"/>
            <a:ext cx="350121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graphicFrame>
        <p:nvGraphicFramePr>
          <p:cNvPr id="46" name="Table 45"/>
          <p:cNvGraphicFramePr>
            <a:graphicFrameLocks noGrp="1"/>
          </p:cNvGraphicFramePr>
          <p:nvPr>
            <p:extLst>
              <p:ext uri="{D42A27DB-BD31-4B8C-83A1-F6EECF244321}">
                <p14:modId xmlns:p14="http://schemas.microsoft.com/office/powerpoint/2010/main" val="985272362"/>
              </p:ext>
            </p:extLst>
          </p:nvPr>
        </p:nvGraphicFramePr>
        <p:xfrm>
          <a:off x="8340032" y="1"/>
          <a:ext cx="3501217" cy="6857999"/>
        </p:xfrm>
        <a:graphic>
          <a:graphicData uri="http://schemas.openxmlformats.org/drawingml/2006/table">
            <a:tbl>
              <a:tblPr firstRow="1" bandRow="1">
                <a:tableStyleId>{2D5ABB26-0587-4C30-8999-92F81FD0307C}</a:tableStyleId>
              </a:tblPr>
              <a:tblGrid>
                <a:gridCol w="546778">
                  <a:extLst>
                    <a:ext uri="{9D8B030D-6E8A-4147-A177-3AD203B41FA5}">
                      <a16:colId xmlns:a16="http://schemas.microsoft.com/office/drawing/2014/main" val="1964943705"/>
                    </a:ext>
                  </a:extLst>
                </a:gridCol>
                <a:gridCol w="2954439">
                  <a:extLst>
                    <a:ext uri="{9D8B030D-6E8A-4147-A177-3AD203B41FA5}">
                      <a16:colId xmlns:a16="http://schemas.microsoft.com/office/drawing/2014/main" val="3205407"/>
                    </a:ext>
                  </a:extLst>
                </a:gridCol>
              </a:tblGrid>
              <a:tr h="1373430">
                <a:tc>
                  <a:txBody>
                    <a:bodyPr/>
                    <a:lstStyle/>
                    <a:p>
                      <a:pPr algn="ctr"/>
                      <a:r>
                        <a:rPr lang="en-US" sz="1400" dirty="0">
                          <a:solidFill>
                            <a:schemeClr val="tx1"/>
                          </a:solidFill>
                        </a:rPr>
                        <a:t>Approach</a:t>
                      </a:r>
                    </a:p>
                  </a:txBody>
                  <a:tcPr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45650524"/>
                  </a:ext>
                </a:extLst>
              </a:tr>
              <a:tr h="1852243">
                <a:tc>
                  <a:txBody>
                    <a:bodyPr/>
                    <a:lstStyle/>
                    <a:p>
                      <a:pPr algn="ctr"/>
                      <a:r>
                        <a:rPr lang="en-US" sz="1400" dirty="0">
                          <a:solidFill>
                            <a:schemeClr val="tx1"/>
                          </a:solidFill>
                        </a:rPr>
                        <a:t>Data Models</a:t>
                      </a:r>
                    </a:p>
                  </a:txBody>
                  <a:tcPr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60259809"/>
                  </a:ext>
                </a:extLst>
              </a:tr>
              <a:tr h="2075241">
                <a:tc>
                  <a:txBody>
                    <a:bodyPr/>
                    <a:lstStyle/>
                    <a:p>
                      <a:pPr algn="ctr"/>
                      <a:r>
                        <a:rPr lang="en-US" sz="1400" dirty="0">
                          <a:solidFill>
                            <a:schemeClr val="bg1"/>
                          </a:solidFill>
                        </a:rPr>
                        <a:t>Support Capabilities</a:t>
                      </a:r>
                    </a:p>
                  </a:txBody>
                  <a:tcPr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60000"/>
                        <a:lumOff val="40000"/>
                      </a:schemeClr>
                    </a:solid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54983411"/>
                  </a:ext>
                </a:extLst>
              </a:tr>
              <a:tr h="1557085">
                <a:tc>
                  <a:txBody>
                    <a:bodyPr/>
                    <a:lstStyle/>
                    <a:p>
                      <a:pPr algn="ctr"/>
                      <a:r>
                        <a:rPr lang="en-US" sz="1400" dirty="0">
                          <a:solidFill>
                            <a:schemeClr val="bg1"/>
                          </a:solidFill>
                        </a:rPr>
                        <a:t>Data Collection</a:t>
                      </a:r>
                    </a:p>
                  </a:txBody>
                  <a:tcPr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75000"/>
                      </a:schemeClr>
                    </a:solidFill>
                  </a:tcPr>
                </a:tc>
                <a:tc>
                  <a:txBody>
                    <a:bodyPr/>
                    <a:lstStyle/>
                    <a:p>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04233348"/>
                  </a:ext>
                </a:extLst>
              </a:tr>
            </a:tbl>
          </a:graphicData>
        </a:graphic>
      </p:graphicFrame>
      <p:sp>
        <p:nvSpPr>
          <p:cNvPr id="41" name="Title 40"/>
          <p:cNvSpPr>
            <a:spLocks noGrp="1"/>
          </p:cNvSpPr>
          <p:nvPr>
            <p:ph type="title"/>
          </p:nvPr>
        </p:nvSpPr>
        <p:spPr>
          <a:xfrm>
            <a:off x="271750" y="108808"/>
            <a:ext cx="8024111" cy="1001649"/>
          </a:xfrm>
        </p:spPr>
        <p:txBody>
          <a:bodyPr>
            <a:normAutofit fontScale="90000"/>
          </a:bodyPr>
          <a:lstStyle/>
          <a:p>
            <a:r>
              <a:rPr lang="en-US" dirty="0"/>
              <a:t>The Strategic Framework for TAM Data and Information System Investments</a:t>
            </a:r>
          </a:p>
        </p:txBody>
      </p:sp>
      <p:sp>
        <p:nvSpPr>
          <p:cNvPr id="5" name="Slide Number Placeholder 4">
            <a:extLst>
              <a:ext uri="{FF2B5EF4-FFF2-40B4-BE49-F238E27FC236}">
                <a16:creationId xmlns:a16="http://schemas.microsoft.com/office/drawing/2014/main" id="{D95341E2-A7AE-0848-9FCC-BF5E97BDAD50}"/>
              </a:ext>
            </a:extLst>
          </p:cNvPr>
          <p:cNvSpPr>
            <a:spLocks noGrp="1"/>
          </p:cNvSpPr>
          <p:nvPr>
            <p:ph type="sldNum" sz="quarter" idx="4"/>
          </p:nvPr>
        </p:nvSpPr>
        <p:spPr/>
        <p:txBody>
          <a:bodyPr/>
          <a:lstStyle/>
          <a:p>
            <a:fld id="{A5177E90-7A7A-40F9-AFE8-D36E3B477B94}" type="slidenum">
              <a:rPr lang="en-US" smtClean="0"/>
              <a:pPr/>
              <a:t>4</a:t>
            </a:fld>
            <a:endParaRPr lang="en-US"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07100" y="1454879"/>
            <a:ext cx="2103120" cy="1184589"/>
          </a:xfrm>
          <a:prstGeom prst="rect">
            <a:avLst/>
          </a:prstGeom>
          <a:solidFill>
            <a:schemeClr val="accent4"/>
          </a:solidFill>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28845" y="1694638"/>
            <a:ext cx="2103120" cy="1185644"/>
          </a:xfrm>
          <a:prstGeom prst="rect">
            <a:avLst/>
          </a:prstGeom>
          <a:solidFill>
            <a:schemeClr val="accent4"/>
          </a:solidFill>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74165" y="1949575"/>
            <a:ext cx="2103120" cy="1186699"/>
          </a:xfrm>
          <a:prstGeom prst="rect">
            <a:avLst/>
          </a:prstGeom>
          <a:solidFill>
            <a:schemeClr val="accent4"/>
          </a:solidFill>
        </p:spPr>
      </p:pic>
      <p:sp>
        <p:nvSpPr>
          <p:cNvPr id="43" name="Content Placeholder 6"/>
          <p:cNvSpPr>
            <a:spLocks noGrp="1"/>
          </p:cNvSpPr>
          <p:nvPr>
            <p:ph type="body" sz="quarter" idx="10"/>
          </p:nvPr>
        </p:nvSpPr>
        <p:spPr>
          <a:xfrm>
            <a:off x="427038" y="1454878"/>
            <a:ext cx="7849030" cy="5294313"/>
          </a:xfrm>
        </p:spPr>
        <p:txBody>
          <a:bodyPr>
            <a:noAutofit/>
          </a:bodyPr>
          <a:lstStyle/>
          <a:p>
            <a:pPr marL="0" indent="0">
              <a:spcBef>
                <a:spcPts val="2400"/>
              </a:spcBef>
              <a:spcAft>
                <a:spcPts val="600"/>
              </a:spcAft>
              <a:buNone/>
            </a:pPr>
            <a:r>
              <a:rPr lang="en-US" sz="2200" dirty="0"/>
              <a:t>A Series of Matrices</a:t>
            </a:r>
          </a:p>
          <a:p>
            <a:pPr marL="287338" indent="-287338">
              <a:spcBef>
                <a:spcPts val="600"/>
              </a:spcBef>
              <a:spcAft>
                <a:spcPts val="600"/>
              </a:spcAft>
            </a:pPr>
            <a:r>
              <a:rPr lang="en-US" sz="2000" b="0" dirty="0">
                <a:solidFill>
                  <a:schemeClr val="tx1"/>
                </a:solidFill>
              </a:rPr>
              <a:t>Organized by tiered management approaches.</a:t>
            </a:r>
          </a:p>
          <a:p>
            <a:pPr marL="287338" indent="-287338">
              <a:spcBef>
                <a:spcPts val="600"/>
              </a:spcBef>
              <a:spcAft>
                <a:spcPts val="600"/>
              </a:spcAft>
            </a:pPr>
            <a:r>
              <a:rPr lang="en-US" sz="2000" b="0" dirty="0">
                <a:solidFill>
                  <a:schemeClr val="tx1"/>
                </a:solidFill>
              </a:rPr>
              <a:t>Linked to potential data and information system capabilities.</a:t>
            </a:r>
          </a:p>
          <a:p>
            <a:pPr marL="0" indent="0">
              <a:spcBef>
                <a:spcPts val="2400"/>
              </a:spcBef>
              <a:spcAft>
                <a:spcPts val="600"/>
              </a:spcAft>
              <a:buNone/>
            </a:pPr>
            <a:r>
              <a:rPr lang="en-US" sz="2200" dirty="0"/>
              <a:t>Providing a structured approach to identify:</a:t>
            </a:r>
          </a:p>
          <a:p>
            <a:pPr marL="287338" indent="-287338">
              <a:spcBef>
                <a:spcPts val="600"/>
              </a:spcBef>
              <a:spcAft>
                <a:spcPts val="600"/>
              </a:spcAft>
              <a:buFont typeface="Arial" panose="020B0604020202020204" pitchFamily="34" charset="0"/>
              <a:buChar char="•"/>
            </a:pPr>
            <a:r>
              <a:rPr lang="en-US" sz="2000" b="0" dirty="0">
                <a:solidFill>
                  <a:schemeClr val="tx1"/>
                </a:solidFill>
              </a:rPr>
              <a:t>What management approach is intended for your asset?</a:t>
            </a:r>
          </a:p>
          <a:p>
            <a:pPr marL="287338" indent="-287338">
              <a:spcBef>
                <a:spcPts val="600"/>
              </a:spcBef>
              <a:spcAft>
                <a:spcPts val="600"/>
              </a:spcAft>
              <a:buFont typeface="Arial" panose="020B0604020202020204" pitchFamily="34" charset="0"/>
              <a:buChar char="•"/>
            </a:pPr>
            <a:r>
              <a:rPr lang="en-US" sz="2000" b="0" dirty="0">
                <a:solidFill>
                  <a:schemeClr val="tx1"/>
                </a:solidFill>
              </a:rPr>
              <a:t>What data is required, optional, or not needed for the approach?</a:t>
            </a:r>
          </a:p>
          <a:p>
            <a:pPr marL="287338" indent="-287338">
              <a:spcBef>
                <a:spcPts val="600"/>
              </a:spcBef>
              <a:spcAft>
                <a:spcPts val="600"/>
              </a:spcAft>
              <a:buFont typeface="Arial" panose="020B0604020202020204" pitchFamily="34" charset="0"/>
              <a:buChar char="•"/>
            </a:pPr>
            <a:r>
              <a:rPr lang="en-US" sz="2000" b="0" dirty="0">
                <a:solidFill>
                  <a:schemeClr val="tx1"/>
                </a:solidFill>
              </a:rPr>
              <a:t>What data informed decisions are intended to be supported?</a:t>
            </a:r>
          </a:p>
          <a:p>
            <a:pPr marL="287338" indent="-287338">
              <a:spcBef>
                <a:spcPts val="600"/>
              </a:spcBef>
              <a:spcAft>
                <a:spcPts val="600"/>
              </a:spcAft>
              <a:buFont typeface="Arial" panose="020B0604020202020204" pitchFamily="34" charset="0"/>
              <a:buChar char="•"/>
            </a:pPr>
            <a:r>
              <a:rPr lang="en-US" sz="2000" b="0" dirty="0">
                <a:solidFill>
                  <a:schemeClr val="tx1"/>
                </a:solidFill>
              </a:rPr>
              <a:t>What analytical methodologies should be in place?</a:t>
            </a:r>
          </a:p>
          <a:p>
            <a:pPr marL="287338" indent="-287338">
              <a:spcBef>
                <a:spcPts val="600"/>
              </a:spcBef>
              <a:spcAft>
                <a:spcPts val="600"/>
              </a:spcAft>
              <a:buFont typeface="Arial" panose="020B0604020202020204" pitchFamily="34" charset="0"/>
              <a:buChar char="•"/>
            </a:pPr>
            <a:r>
              <a:rPr lang="en-US" sz="2000" b="0" dirty="0">
                <a:solidFill>
                  <a:schemeClr val="tx1"/>
                </a:solidFill>
              </a:rPr>
              <a:t>What data access and reporting capabilities are expected?</a:t>
            </a:r>
          </a:p>
          <a:p>
            <a:pPr marL="287338" indent="-287338">
              <a:spcBef>
                <a:spcPts val="600"/>
              </a:spcBef>
              <a:spcAft>
                <a:spcPts val="600"/>
              </a:spcAft>
              <a:buFont typeface="Arial" panose="020B0604020202020204" pitchFamily="34" charset="0"/>
              <a:buChar char="•"/>
            </a:pPr>
            <a:r>
              <a:rPr lang="en-US" sz="2000" b="0" dirty="0">
                <a:solidFill>
                  <a:schemeClr val="tx1"/>
                </a:solidFill>
              </a:rPr>
              <a:t>How should data be stored and integrated?</a:t>
            </a:r>
          </a:p>
          <a:p>
            <a:pPr marL="287338" indent="-287338">
              <a:spcBef>
                <a:spcPts val="600"/>
              </a:spcBef>
              <a:spcAft>
                <a:spcPts val="600"/>
              </a:spcAft>
              <a:buFont typeface="Arial" panose="020B0604020202020204" pitchFamily="34" charset="0"/>
              <a:buChar char="•"/>
            </a:pPr>
            <a:r>
              <a:rPr lang="en-US" sz="2000" b="0" dirty="0">
                <a:solidFill>
                  <a:schemeClr val="tx1"/>
                </a:solidFill>
              </a:rPr>
              <a:t>What data collection methodologies may be appropriate?</a:t>
            </a:r>
          </a:p>
        </p:txBody>
      </p:sp>
      <p:pic>
        <p:nvPicPr>
          <p:cNvPr id="48" name="Picture 4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07100" y="80897"/>
            <a:ext cx="2103120" cy="1187755"/>
          </a:xfrm>
          <a:prstGeom prst="rect">
            <a:avLst/>
          </a:prstGeom>
          <a:solidFill>
            <a:schemeClr val="bg1"/>
          </a:solidFill>
        </p:spPr>
      </p:pic>
      <p:pic>
        <p:nvPicPr>
          <p:cNvPr id="49" name="Picture 4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989765" y="3334420"/>
            <a:ext cx="2103120" cy="1191557"/>
          </a:xfrm>
          <a:prstGeom prst="rect">
            <a:avLst/>
          </a:prstGeom>
        </p:spPr>
      </p:pic>
      <p:pic>
        <p:nvPicPr>
          <p:cNvPr id="50" name="Picture 4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170198" y="3562759"/>
            <a:ext cx="2103120" cy="1195747"/>
          </a:xfrm>
          <a:prstGeom prst="rect">
            <a:avLst/>
          </a:prstGeom>
        </p:spPr>
      </p:pic>
      <p:pic>
        <p:nvPicPr>
          <p:cNvPr id="51" name="Picture 5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487348" y="3803333"/>
            <a:ext cx="2103120" cy="1208400"/>
          </a:xfrm>
          <a:prstGeom prst="rect">
            <a:avLst/>
          </a:prstGeom>
        </p:spPr>
      </p:pic>
      <p:pic>
        <p:nvPicPr>
          <p:cNvPr id="52" name="Picture 51"/>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680014" y="4018302"/>
            <a:ext cx="2103120" cy="1199083"/>
          </a:xfrm>
          <a:prstGeom prst="rect">
            <a:avLst/>
          </a:prstGeom>
        </p:spPr>
      </p:pic>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07100" y="5411061"/>
            <a:ext cx="2103120" cy="1190784"/>
          </a:xfrm>
          <a:prstGeom prst="rect">
            <a:avLst/>
          </a:prstGeom>
        </p:spPr>
      </p:pic>
      <p:pic>
        <p:nvPicPr>
          <p:cNvPr id="54" name="Picture 53"/>
          <p:cNvPicPr>
            <a:picLocks noChangeAspect="1"/>
          </p:cNvPicPr>
          <p:nvPr/>
        </p:nvPicPr>
        <p:blipFill rotWithShape="1">
          <a:blip r:embed="rId12" cstate="print">
            <a:extLst>
              <a:ext uri="{28A0092B-C50C-407E-A947-70E740481C1C}">
                <a14:useLocalDpi xmlns:a14="http://schemas.microsoft.com/office/drawing/2010/main" val="0"/>
              </a:ext>
            </a:extLst>
          </a:blip>
          <a:srcRect b="13552"/>
          <a:stretch/>
        </p:blipFill>
        <p:spPr>
          <a:xfrm>
            <a:off x="9674165" y="5746385"/>
            <a:ext cx="2103120" cy="1022634"/>
          </a:xfrm>
          <a:prstGeom prst="rect">
            <a:avLst/>
          </a:prstGeom>
        </p:spPr>
      </p:pic>
    </p:spTree>
    <p:extLst>
      <p:ext uri="{BB962C8B-B14F-4D97-AF65-F5344CB8AC3E}">
        <p14:creationId xmlns:p14="http://schemas.microsoft.com/office/powerpoint/2010/main" val="395326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014822" y="4351530"/>
            <a:ext cx="5468020" cy="2366324"/>
          </a:xfrm>
          <a:prstGeom prst="roundRect">
            <a:avLst>
              <a:gd name="adj" fmla="val 8871"/>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3985A4"/>
              </a:solidFill>
              <a:latin typeface="Calibri" panose="020F0502020204030204" pitchFamily="34" charset="0"/>
              <a:cs typeface="Calibri" panose="020F0502020204030204" pitchFamily="34" charset="0"/>
            </a:endParaRPr>
          </a:p>
        </p:txBody>
      </p:sp>
      <p:sp>
        <p:nvSpPr>
          <p:cNvPr id="6" name="Rounded Rectangle 5"/>
          <p:cNvSpPr/>
          <p:nvPr/>
        </p:nvSpPr>
        <p:spPr>
          <a:xfrm>
            <a:off x="6014821" y="1474989"/>
            <a:ext cx="5468021" cy="2706440"/>
          </a:xfrm>
          <a:prstGeom prst="roundRect">
            <a:avLst>
              <a:gd name="adj" fmla="val 3804"/>
            </a:avLst>
          </a:prstGeom>
          <a:pattFill prst="dkUpDiag">
            <a:fgClr>
              <a:schemeClr val="accent6">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3985A4"/>
              </a:solidFill>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p:txBody>
          <a:bodyPr>
            <a:normAutofit/>
          </a:bodyPr>
          <a:lstStyle/>
          <a:p>
            <a:r>
              <a:rPr lang="en-US" dirty="0"/>
              <a:t>Applying the Framework</a:t>
            </a:r>
          </a:p>
        </p:txBody>
      </p:sp>
      <p:sp>
        <p:nvSpPr>
          <p:cNvPr id="2" name="Content Placeholder 1"/>
          <p:cNvSpPr>
            <a:spLocks noGrp="1"/>
          </p:cNvSpPr>
          <p:nvPr>
            <p:ph sz="quarter" idx="4294967295"/>
          </p:nvPr>
        </p:nvSpPr>
        <p:spPr>
          <a:xfrm>
            <a:off x="353813" y="1474989"/>
            <a:ext cx="5367338" cy="5067300"/>
          </a:xfrm>
          <a:prstGeom prst="rect">
            <a:avLst/>
          </a:prstGeom>
        </p:spPr>
        <p:txBody>
          <a:bodyPr>
            <a:normAutofit/>
          </a:bodyPr>
          <a:lstStyle/>
          <a:p>
            <a:pPr marL="344488" indent="-344488">
              <a:buNone/>
            </a:pPr>
            <a:r>
              <a:rPr lang="en-US" sz="2200" b="1" dirty="0">
                <a:latin typeface="Calibri" panose="020F0502020204030204" pitchFamily="34" charset="0"/>
                <a:cs typeface="Calibri" panose="020F0502020204030204" pitchFamily="34" charset="0"/>
              </a:rPr>
              <a:t>Pre-Requisite Activities</a:t>
            </a:r>
          </a:p>
          <a:p>
            <a:pPr marL="344488" indent="-344488">
              <a:spcBef>
                <a:spcPts val="2400"/>
              </a:spcBef>
              <a:buNone/>
            </a:pPr>
            <a:r>
              <a:rPr lang="en-US" sz="1800" dirty="0">
                <a:latin typeface="Calibri" panose="020F0502020204030204" pitchFamily="34" charset="0"/>
                <a:cs typeface="Calibri" panose="020F0502020204030204" pitchFamily="34" charset="0"/>
              </a:rPr>
              <a:t>Step 1: Identify the Targeted Asset</a:t>
            </a:r>
          </a:p>
          <a:p>
            <a:pPr marL="344488" indent="-344488">
              <a:spcBef>
                <a:spcPts val="2400"/>
              </a:spcBef>
              <a:buNone/>
            </a:pPr>
            <a:r>
              <a:rPr lang="en-US" sz="1800" dirty="0">
                <a:latin typeface="Calibri" panose="020F0502020204030204" pitchFamily="34" charset="0"/>
                <a:cs typeface="Calibri" panose="020F0502020204030204" pitchFamily="34" charset="0"/>
              </a:rPr>
              <a:t>Step 2: Gather Stakeholders and Decision-Makers</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TAM Program Leadership</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Data Stewards / Systems Owners</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Asset-Specific SMEs</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Field Representatives</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District Management </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Executive Management</a:t>
            </a:r>
          </a:p>
          <a:p>
            <a:pPr marL="344488" indent="-344488">
              <a:spcBef>
                <a:spcPts val="2400"/>
              </a:spcBef>
              <a:buNone/>
            </a:pPr>
            <a:r>
              <a:rPr lang="en-US" sz="1800" dirty="0">
                <a:latin typeface="Calibri" panose="020F0502020204030204" pitchFamily="34" charset="0"/>
                <a:cs typeface="Calibri" panose="020F0502020204030204" pitchFamily="34" charset="0"/>
              </a:rPr>
              <a:t>Step 3: General Framework Review and Discussion</a:t>
            </a:r>
          </a:p>
          <a:p>
            <a:pPr marL="569913" indent="-344488">
              <a:spcBef>
                <a:spcPts val="600"/>
              </a:spcBef>
              <a:buFont typeface="Arial" panose="020B0604020202020204" pitchFamily="34" charset="0"/>
              <a:buChar char="•"/>
            </a:pPr>
            <a:r>
              <a:rPr lang="en-US" sz="1800" b="0" dirty="0">
                <a:solidFill>
                  <a:schemeClr val="tx1"/>
                </a:solidFill>
                <a:latin typeface="Calibri" panose="020F0502020204030204" pitchFamily="34" charset="0"/>
                <a:cs typeface="Calibri" panose="020F0502020204030204" pitchFamily="34" charset="0"/>
              </a:rPr>
              <a:t>Be sure everyone understands what is being decided!</a:t>
            </a:r>
          </a:p>
        </p:txBody>
      </p:sp>
      <p:sp>
        <p:nvSpPr>
          <p:cNvPr id="4" name="Content Placeholder 1"/>
          <p:cNvSpPr>
            <a:spLocks noGrp="1"/>
          </p:cNvSpPr>
          <p:nvPr>
            <p:ph sz="quarter" idx="4294967295"/>
          </p:nvPr>
        </p:nvSpPr>
        <p:spPr>
          <a:xfrm>
            <a:off x="6502951" y="1521496"/>
            <a:ext cx="5151437" cy="5532438"/>
          </a:xfrm>
          <a:prstGeom prst="rect">
            <a:avLst/>
          </a:prstGeom>
        </p:spPr>
        <p:txBody>
          <a:bodyPr>
            <a:normAutofit fontScale="40000" lnSpcReduction="20000"/>
          </a:bodyPr>
          <a:lstStyle/>
          <a:p>
            <a:pPr marL="344488" indent="-344488">
              <a:lnSpc>
                <a:spcPct val="110000"/>
              </a:lnSpc>
              <a:buNone/>
            </a:pPr>
            <a:r>
              <a:rPr lang="en-US" sz="5500" dirty="0">
                <a:latin typeface="Calibri" panose="020F0502020204030204" pitchFamily="34" charset="0"/>
                <a:cs typeface="Calibri" panose="020F0502020204030204" pitchFamily="34" charset="0"/>
              </a:rPr>
              <a:t>Framework Application</a:t>
            </a:r>
          </a:p>
          <a:p>
            <a:pPr marL="344488" indent="-344488">
              <a:lnSpc>
                <a:spcPct val="110000"/>
              </a:lnSpc>
              <a:spcBef>
                <a:spcPts val="2400"/>
              </a:spcBef>
              <a:buNone/>
            </a:pPr>
            <a:r>
              <a:rPr lang="en-US" sz="4500" dirty="0">
                <a:latin typeface="Calibri" panose="020F0502020204030204" pitchFamily="34" charset="0"/>
                <a:cs typeface="Calibri" panose="020F0502020204030204" pitchFamily="34" charset="0"/>
              </a:rPr>
              <a:t>Step 4: Select Desired Management Approach</a:t>
            </a:r>
          </a:p>
          <a:p>
            <a:pPr marL="569913" indent="-344488">
              <a:lnSpc>
                <a:spcPct val="110000"/>
              </a:lnSpc>
              <a:spcBef>
                <a:spcPts val="600"/>
              </a:spcBef>
              <a:buFont typeface="Arial" panose="020B0604020202020204" pitchFamily="34" charset="0"/>
              <a:buChar char="•"/>
            </a:pPr>
            <a:r>
              <a:rPr lang="en-US" sz="4500" b="0" dirty="0">
                <a:solidFill>
                  <a:schemeClr val="tx1"/>
                </a:solidFill>
                <a:latin typeface="Calibri" panose="020F0502020204030204" pitchFamily="34" charset="0"/>
                <a:cs typeface="Calibri" panose="020F0502020204030204" pitchFamily="34" charset="0"/>
              </a:rPr>
              <a:t>Be sustainable – consider resources, current data and tools, culture, asset priority, etc.</a:t>
            </a:r>
            <a:endParaRPr lang="en-US" dirty="0">
              <a:solidFill>
                <a:schemeClr val="tx1"/>
              </a:solidFill>
              <a:latin typeface="Calibri" panose="020F0502020204030204" pitchFamily="34" charset="0"/>
              <a:cs typeface="Calibri" panose="020F0502020204030204" pitchFamily="34" charset="0"/>
            </a:endParaRPr>
          </a:p>
          <a:p>
            <a:pPr marL="344488" indent="-344488">
              <a:lnSpc>
                <a:spcPct val="110000"/>
              </a:lnSpc>
              <a:spcBef>
                <a:spcPts val="2400"/>
              </a:spcBef>
              <a:buNone/>
            </a:pPr>
            <a:r>
              <a:rPr lang="en-US" sz="4500" dirty="0">
                <a:latin typeface="Calibri" panose="020F0502020204030204" pitchFamily="34" charset="0"/>
                <a:cs typeface="Calibri" panose="020F0502020204030204" pitchFamily="34" charset="0"/>
              </a:rPr>
              <a:t>Step 5 &amp; 6: Evaluate Data and Capabilities</a:t>
            </a:r>
          </a:p>
          <a:p>
            <a:pPr marL="569913" indent="-344488">
              <a:lnSpc>
                <a:spcPct val="110000"/>
              </a:lnSpc>
              <a:spcBef>
                <a:spcPts val="600"/>
              </a:spcBef>
              <a:buFont typeface="Arial" panose="020B0604020202020204" pitchFamily="34" charset="0"/>
              <a:buChar char="•"/>
            </a:pPr>
            <a:r>
              <a:rPr lang="en-US" sz="4600" b="0" dirty="0">
                <a:solidFill>
                  <a:schemeClr val="tx1"/>
                </a:solidFill>
                <a:latin typeface="Calibri" panose="020F0502020204030204" pitchFamily="34" charset="0"/>
                <a:cs typeface="Calibri" panose="020F0502020204030204" pitchFamily="34" charset="0"/>
              </a:rPr>
              <a:t>Address all required / optional elements for the selected approach</a:t>
            </a:r>
            <a:endParaRPr lang="en-US" dirty="0">
              <a:solidFill>
                <a:schemeClr val="tx1"/>
              </a:solidFill>
              <a:latin typeface="Calibri" panose="020F0502020204030204" pitchFamily="34" charset="0"/>
              <a:cs typeface="Calibri" panose="020F0502020204030204" pitchFamily="34" charset="0"/>
            </a:endParaRPr>
          </a:p>
          <a:p>
            <a:pPr marL="344488" indent="-344488">
              <a:lnSpc>
                <a:spcPct val="110000"/>
              </a:lnSpc>
              <a:spcBef>
                <a:spcPts val="3000"/>
              </a:spcBef>
              <a:buNone/>
            </a:pPr>
            <a:r>
              <a:rPr lang="en-US" sz="5500" dirty="0">
                <a:latin typeface="Calibri" panose="020F0502020204030204" pitchFamily="34" charset="0"/>
                <a:cs typeface="Calibri" panose="020F0502020204030204" pitchFamily="34" charset="0"/>
              </a:rPr>
              <a:t>Assessment Outcomes</a:t>
            </a:r>
          </a:p>
          <a:p>
            <a:pPr marL="344488" indent="-344488">
              <a:lnSpc>
                <a:spcPct val="110000"/>
              </a:lnSpc>
              <a:spcBef>
                <a:spcPts val="2400"/>
              </a:spcBef>
              <a:buNone/>
            </a:pPr>
            <a:r>
              <a:rPr lang="en-US" sz="4500" dirty="0">
                <a:latin typeface="Calibri" panose="020F0502020204030204" pitchFamily="34" charset="0"/>
                <a:cs typeface="Calibri" panose="020F0502020204030204" pitchFamily="34" charset="0"/>
              </a:rPr>
              <a:t>Step 7: Gap Analysis</a:t>
            </a:r>
          </a:p>
          <a:p>
            <a:pPr marL="569913" indent="-344488">
              <a:lnSpc>
                <a:spcPct val="110000"/>
              </a:lnSpc>
              <a:spcBef>
                <a:spcPts val="600"/>
              </a:spcBef>
              <a:buFont typeface="Arial" panose="020B0604020202020204" pitchFamily="34" charset="0"/>
              <a:buChar char="•"/>
            </a:pPr>
            <a:r>
              <a:rPr lang="en-US" sz="4600" b="0" dirty="0">
                <a:solidFill>
                  <a:schemeClr val="tx1"/>
                </a:solidFill>
                <a:latin typeface="Calibri" panose="020F0502020204030204" pitchFamily="34" charset="0"/>
                <a:cs typeface="Calibri" panose="020F0502020204030204" pitchFamily="34" charset="0"/>
              </a:rPr>
              <a:t>Compare current vs. desired data / capabilities</a:t>
            </a:r>
          </a:p>
          <a:p>
            <a:pPr marL="569913" indent="-344488">
              <a:lnSpc>
                <a:spcPct val="110000"/>
              </a:lnSpc>
              <a:spcBef>
                <a:spcPts val="600"/>
              </a:spcBef>
              <a:buFont typeface="Arial" panose="020B0604020202020204" pitchFamily="34" charset="0"/>
              <a:buChar char="•"/>
            </a:pPr>
            <a:r>
              <a:rPr lang="en-US" sz="4600" b="0" dirty="0">
                <a:solidFill>
                  <a:schemeClr val="tx1"/>
                </a:solidFill>
                <a:latin typeface="Calibri" panose="020F0502020204030204" pitchFamily="34" charset="0"/>
                <a:cs typeface="Calibri" panose="020F0502020204030204" pitchFamily="34" charset="0"/>
              </a:rPr>
              <a:t>Document gaps and identify opportunities</a:t>
            </a:r>
          </a:p>
          <a:p>
            <a:pPr marL="569913" indent="-344488">
              <a:lnSpc>
                <a:spcPct val="110000"/>
              </a:lnSpc>
              <a:spcBef>
                <a:spcPts val="600"/>
              </a:spcBef>
              <a:buFont typeface="Arial" panose="020B0604020202020204" pitchFamily="34" charset="0"/>
              <a:buChar char="•"/>
            </a:pPr>
            <a:r>
              <a:rPr lang="en-US" sz="4600" b="0" dirty="0">
                <a:solidFill>
                  <a:schemeClr val="tx1"/>
                </a:solidFill>
                <a:latin typeface="Calibri" panose="020F0502020204030204" pitchFamily="34" charset="0"/>
                <a:cs typeface="Calibri" panose="020F0502020204030204" pitchFamily="34" charset="0"/>
              </a:rPr>
              <a:t>Recommend actions to streamline current state and expand into desired capabilities</a:t>
            </a:r>
          </a:p>
        </p:txBody>
      </p:sp>
    </p:spTree>
    <p:extLst>
      <p:ext uri="{BB962C8B-B14F-4D97-AF65-F5344CB8AC3E}">
        <p14:creationId xmlns:p14="http://schemas.microsoft.com/office/powerpoint/2010/main" val="65124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71751" y="937375"/>
            <a:ext cx="5384664" cy="179204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tx2">
                    <a:lumMod val="75000"/>
                  </a:schemeClr>
                </a:solidFill>
              </a:rPr>
              <a:t>1</a:t>
            </a:r>
          </a:p>
        </p:txBody>
      </p:sp>
      <p:sp>
        <p:nvSpPr>
          <p:cNvPr id="5" name="Title 4"/>
          <p:cNvSpPr>
            <a:spLocks noGrp="1"/>
          </p:cNvSpPr>
          <p:nvPr>
            <p:ph type="title"/>
          </p:nvPr>
        </p:nvSpPr>
        <p:spPr>
          <a:xfrm>
            <a:off x="905690" y="141097"/>
            <a:ext cx="10772487" cy="1001649"/>
          </a:xfrm>
        </p:spPr>
        <p:txBody>
          <a:bodyPr/>
          <a:lstStyle/>
          <a:p>
            <a:pPr algn="ctr"/>
            <a:r>
              <a:rPr lang="en-US" dirty="0"/>
              <a:t>Anticipated Implementation Steps</a:t>
            </a:r>
          </a:p>
        </p:txBody>
      </p:sp>
      <p:sp>
        <p:nvSpPr>
          <p:cNvPr id="3" name="Slide Number Placeholder 2"/>
          <p:cNvSpPr>
            <a:spLocks noGrp="1"/>
          </p:cNvSpPr>
          <p:nvPr>
            <p:ph type="sldNum" sz="quarter" idx="4"/>
          </p:nvPr>
        </p:nvSpPr>
        <p:spPr/>
        <p:txBody>
          <a:bodyPr/>
          <a:lstStyle/>
          <a:p>
            <a:fld id="{A5177E90-7A7A-40F9-AFE8-D36E3B477B94}" type="slidenum">
              <a:rPr lang="en-US" smtClean="0"/>
              <a:pPr/>
              <a:t>6</a:t>
            </a:fld>
            <a:endParaRPr lang="en-US" dirty="0"/>
          </a:p>
        </p:txBody>
      </p:sp>
      <p:sp>
        <p:nvSpPr>
          <p:cNvPr id="8" name="Text Placeholder 7"/>
          <p:cNvSpPr>
            <a:spLocks noGrp="1"/>
          </p:cNvSpPr>
          <p:nvPr>
            <p:ph type="body" sz="quarter" idx="12"/>
          </p:nvPr>
        </p:nvSpPr>
        <p:spPr>
          <a:xfrm>
            <a:off x="785740" y="937374"/>
            <a:ext cx="4741299" cy="1792042"/>
          </a:xfrm>
        </p:spPr>
        <p:txBody>
          <a:bodyPr anchor="ctr"/>
          <a:lstStyle/>
          <a:p>
            <a:pPr marL="230188" indent="0">
              <a:buNone/>
            </a:pPr>
            <a:r>
              <a:rPr lang="en-US" dirty="0"/>
              <a:t>Ongoing Actions:</a:t>
            </a:r>
          </a:p>
          <a:p>
            <a:pPr lvl="1"/>
            <a:r>
              <a:rPr lang="en-US" dirty="0"/>
              <a:t>Engage stakeholders to prioritize your assets</a:t>
            </a:r>
          </a:p>
        </p:txBody>
      </p:sp>
      <p:sp>
        <p:nvSpPr>
          <p:cNvPr id="12" name="Rounded Rectangle 11"/>
          <p:cNvSpPr/>
          <p:nvPr/>
        </p:nvSpPr>
        <p:spPr>
          <a:xfrm>
            <a:off x="3163514" y="2799107"/>
            <a:ext cx="5384664" cy="192024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tx2">
                    <a:lumMod val="75000"/>
                  </a:schemeClr>
                </a:solidFill>
              </a:rPr>
              <a:t>2</a:t>
            </a:r>
          </a:p>
        </p:txBody>
      </p:sp>
      <p:sp>
        <p:nvSpPr>
          <p:cNvPr id="13" name="Text Placeholder 7"/>
          <p:cNvSpPr txBox="1">
            <a:spLocks/>
          </p:cNvSpPr>
          <p:nvPr/>
        </p:nvSpPr>
        <p:spPr>
          <a:xfrm>
            <a:off x="3677503" y="2799108"/>
            <a:ext cx="4741299" cy="192023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508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b="0"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rgbClr val="00508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08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0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0">
              <a:buFont typeface="Arial" panose="020B0604020202020204" pitchFamily="34" charset="0"/>
              <a:buNone/>
            </a:pPr>
            <a:r>
              <a:rPr lang="en-US" dirty="0"/>
              <a:t>Assessment</a:t>
            </a:r>
          </a:p>
          <a:p>
            <a:pPr lvl="1"/>
            <a:r>
              <a:rPr lang="en-US" dirty="0"/>
              <a:t>Pilot test and refine the framework to your needs</a:t>
            </a:r>
          </a:p>
          <a:p>
            <a:pPr lvl="1"/>
            <a:r>
              <a:rPr lang="en-US" dirty="0"/>
              <a:t>Complete assessments</a:t>
            </a:r>
          </a:p>
        </p:txBody>
      </p:sp>
      <p:sp>
        <p:nvSpPr>
          <p:cNvPr id="15" name="Rounded Rectangle 14"/>
          <p:cNvSpPr/>
          <p:nvPr/>
        </p:nvSpPr>
        <p:spPr>
          <a:xfrm>
            <a:off x="6291934" y="4775713"/>
            <a:ext cx="5384664" cy="192024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tx2">
                    <a:lumMod val="75000"/>
                  </a:schemeClr>
                </a:solidFill>
              </a:rPr>
              <a:t>3</a:t>
            </a:r>
          </a:p>
        </p:txBody>
      </p:sp>
      <p:sp>
        <p:nvSpPr>
          <p:cNvPr id="16" name="Text Placeholder 7"/>
          <p:cNvSpPr txBox="1">
            <a:spLocks/>
          </p:cNvSpPr>
          <p:nvPr/>
        </p:nvSpPr>
        <p:spPr>
          <a:xfrm>
            <a:off x="6805923" y="4775714"/>
            <a:ext cx="4741299" cy="192023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508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b="0"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rgbClr val="00508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08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0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0">
              <a:buFont typeface="Arial" panose="020B0604020202020204" pitchFamily="34" charset="0"/>
              <a:buNone/>
            </a:pPr>
            <a:r>
              <a:rPr lang="en-US" dirty="0"/>
              <a:t>Implementation</a:t>
            </a:r>
          </a:p>
          <a:p>
            <a:pPr lvl="1"/>
            <a:r>
              <a:rPr lang="en-US" dirty="0"/>
              <a:t>Streamline data collections</a:t>
            </a:r>
          </a:p>
          <a:p>
            <a:pPr lvl="1"/>
            <a:r>
              <a:rPr lang="en-US" dirty="0"/>
              <a:t>Close gaps in systems/tools</a:t>
            </a:r>
          </a:p>
          <a:p>
            <a:pPr lvl="1"/>
            <a:r>
              <a:rPr lang="en-US" dirty="0"/>
              <a:t>Align dedicated resources</a:t>
            </a:r>
          </a:p>
        </p:txBody>
      </p:sp>
    </p:spTree>
    <p:extLst>
      <p:ext uri="{BB962C8B-B14F-4D97-AF65-F5344CB8AC3E}">
        <p14:creationId xmlns:p14="http://schemas.microsoft.com/office/powerpoint/2010/main" val="187740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1750" y="108808"/>
            <a:ext cx="11801736" cy="5662480"/>
          </a:xfrm>
        </p:spPr>
        <p:txBody>
          <a:bodyPr anchor="ctr">
            <a:normAutofit/>
          </a:bodyPr>
          <a:lstStyle/>
          <a:p>
            <a:pPr algn="ctr"/>
            <a:r>
              <a:rPr lang="en-US" sz="4400" dirty="0"/>
              <a:t>An Example Application </a:t>
            </a:r>
            <a:br>
              <a:rPr lang="en-US" sz="4400" dirty="0"/>
            </a:br>
            <a:br>
              <a:rPr lang="en-US" sz="4400" dirty="0"/>
            </a:br>
            <a:r>
              <a:rPr lang="en-US" sz="4400" dirty="0"/>
              <a:t>of the Framework</a:t>
            </a:r>
          </a:p>
        </p:txBody>
      </p:sp>
      <p:sp>
        <p:nvSpPr>
          <p:cNvPr id="3" name="Slide Number Placeholder 2"/>
          <p:cNvSpPr>
            <a:spLocks noGrp="1"/>
          </p:cNvSpPr>
          <p:nvPr>
            <p:ph type="sldNum" sz="quarter" idx="4"/>
          </p:nvPr>
        </p:nvSpPr>
        <p:spPr/>
        <p:txBody>
          <a:bodyPr/>
          <a:lstStyle/>
          <a:p>
            <a:fld id="{A5177E90-7A7A-40F9-AFE8-D36E3B477B94}" type="slidenum">
              <a:rPr lang="en-US" smtClean="0"/>
              <a:pPr/>
              <a:t>7</a:t>
            </a:fld>
            <a:endParaRPr lang="en-US" dirty="0"/>
          </a:p>
        </p:txBody>
      </p:sp>
      <p:sp>
        <p:nvSpPr>
          <p:cNvPr id="7" name="Rounded Rectangle 6"/>
          <p:cNvSpPr/>
          <p:nvPr/>
        </p:nvSpPr>
        <p:spPr>
          <a:xfrm>
            <a:off x="3701991" y="1256478"/>
            <a:ext cx="4178391" cy="2320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Ink Free" panose="03080402000500000000" pitchFamily="66" charset="0"/>
              </a:rPr>
              <a:t>Entirely Hypothetical!!!</a:t>
            </a:r>
          </a:p>
        </p:txBody>
      </p:sp>
      <p:cxnSp>
        <p:nvCxnSpPr>
          <p:cNvPr id="8" name="Curved Connector 7"/>
          <p:cNvCxnSpPr/>
          <p:nvPr/>
        </p:nvCxnSpPr>
        <p:spPr>
          <a:xfrm rot="5400000">
            <a:off x="3732515" y="1618825"/>
            <a:ext cx="565429" cy="387538"/>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65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54" y="1794652"/>
            <a:ext cx="8337336" cy="4708586"/>
          </a:xfrm>
          <a:prstGeom prst="rect">
            <a:avLst/>
          </a:prstGeom>
          <a:solidFill>
            <a:schemeClr val="bg1"/>
          </a:solidFill>
        </p:spPr>
      </p:pic>
      <p:sp>
        <p:nvSpPr>
          <p:cNvPr id="12" name="TextBox 11"/>
          <p:cNvSpPr txBox="1"/>
          <p:nvPr/>
        </p:nvSpPr>
        <p:spPr>
          <a:xfrm>
            <a:off x="8661528" y="1794652"/>
            <a:ext cx="3369649" cy="4450449"/>
          </a:xfrm>
          <a:prstGeom prst="rect">
            <a:avLst/>
          </a:prstGeom>
          <a:noFill/>
        </p:spPr>
        <p:txBody>
          <a:bodyPr wrap="square" lIns="0" tIns="0" rIns="0" bIns="0" rtlCol="0">
            <a:spAutoFit/>
          </a:bodyPr>
          <a:lstStyle/>
          <a:p>
            <a:pPr algn="ctr">
              <a:lnSpc>
                <a:spcPct val="120000"/>
              </a:lnSpc>
            </a:pPr>
            <a:r>
              <a:rPr lang="en-US" b="1" dirty="0"/>
              <a:t>Selected Approach:</a:t>
            </a:r>
          </a:p>
          <a:p>
            <a:pPr algn="ctr">
              <a:lnSpc>
                <a:spcPct val="120000"/>
              </a:lnSpc>
            </a:pPr>
            <a:endParaRPr lang="en-US" b="1" dirty="0"/>
          </a:p>
          <a:p>
            <a:pPr algn="ctr">
              <a:lnSpc>
                <a:spcPct val="120000"/>
              </a:lnSpc>
            </a:pPr>
            <a:endParaRPr lang="en-US" b="1" dirty="0"/>
          </a:p>
          <a:p>
            <a:pPr algn="ctr">
              <a:lnSpc>
                <a:spcPct val="120000"/>
              </a:lnSpc>
            </a:pPr>
            <a:endParaRPr lang="en-US" b="1" dirty="0"/>
          </a:p>
          <a:p>
            <a:pPr marL="285750" indent="-285750">
              <a:lnSpc>
                <a:spcPct val="120000"/>
              </a:lnSpc>
              <a:spcBef>
                <a:spcPts val="1200"/>
              </a:spcBef>
              <a:buFont typeface="Arial" panose="020B0604020202020204" pitchFamily="34" charset="0"/>
              <a:buChar char="•"/>
            </a:pPr>
            <a:r>
              <a:rPr lang="en-US" dirty="0">
                <a:solidFill>
                  <a:schemeClr val="tx2"/>
                </a:solidFill>
              </a:rPr>
              <a:t>Limited asset data collection – GR investments will be driven by non-lifecycle needs.</a:t>
            </a:r>
          </a:p>
          <a:p>
            <a:pPr marL="285750" indent="-285750">
              <a:lnSpc>
                <a:spcPct val="120000"/>
              </a:lnSpc>
              <a:spcBef>
                <a:spcPts val="1200"/>
              </a:spcBef>
              <a:buFont typeface="Arial" panose="020B0604020202020204" pitchFamily="34" charset="0"/>
              <a:buChar char="•"/>
            </a:pPr>
            <a:r>
              <a:rPr lang="en-US" dirty="0">
                <a:solidFill>
                  <a:schemeClr val="tx2"/>
                </a:solidFill>
              </a:rPr>
              <a:t>Identification, tracking and resolution of safety issues</a:t>
            </a:r>
          </a:p>
          <a:p>
            <a:pPr marL="285750" indent="-285750">
              <a:lnSpc>
                <a:spcPct val="120000"/>
              </a:lnSpc>
              <a:spcBef>
                <a:spcPts val="1200"/>
              </a:spcBef>
              <a:buFont typeface="Arial" panose="020B0604020202020204" pitchFamily="34" charset="0"/>
              <a:buChar char="•"/>
            </a:pPr>
            <a:r>
              <a:rPr lang="en-US" dirty="0">
                <a:solidFill>
                  <a:schemeClr val="tx2"/>
                </a:solidFill>
              </a:rPr>
              <a:t>Option for a simple inventory (i.e. track end terminal products and locations)</a:t>
            </a:r>
          </a:p>
        </p:txBody>
      </p:sp>
      <p:sp>
        <p:nvSpPr>
          <p:cNvPr id="2" name="Rounded Rectangle 1"/>
          <p:cNvSpPr/>
          <p:nvPr/>
        </p:nvSpPr>
        <p:spPr>
          <a:xfrm>
            <a:off x="661676" y="5196917"/>
            <a:ext cx="7802268" cy="551397"/>
          </a:xfrm>
          <a:prstGeom prst="roundRect">
            <a:avLst/>
          </a:prstGeom>
          <a:noFill/>
          <a:ln w="38100">
            <a:solidFill>
              <a:srgbClr val="F2920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3985A4"/>
              </a:solidFill>
              <a:latin typeface="Arial"/>
              <a:cs typeface="Arial"/>
            </a:endParaRPr>
          </a:p>
        </p:txBody>
      </p:sp>
      <p:sp>
        <p:nvSpPr>
          <p:cNvPr id="10" name="Rounded Rectangle 9"/>
          <p:cNvSpPr/>
          <p:nvPr/>
        </p:nvSpPr>
        <p:spPr>
          <a:xfrm>
            <a:off x="8808950" y="2207123"/>
            <a:ext cx="3074804" cy="830156"/>
          </a:xfrm>
          <a:prstGeom prst="roundRect">
            <a:avLst/>
          </a:prstGeom>
          <a:solidFill>
            <a:srgbClr val="FB97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spcAft>
                <a:spcPts val="600"/>
              </a:spcAft>
            </a:pPr>
            <a:r>
              <a:rPr lang="en-US" sz="2000" b="1" dirty="0">
                <a:solidFill>
                  <a:schemeClr val="bg1"/>
                </a:solidFill>
                <a:latin typeface="Arial"/>
                <a:cs typeface="Arial"/>
              </a:rPr>
              <a:t>Reactive</a:t>
            </a:r>
          </a:p>
          <a:p>
            <a:pPr algn="ctr">
              <a:spcAft>
                <a:spcPts val="600"/>
              </a:spcAft>
            </a:pPr>
            <a:r>
              <a:rPr lang="en-US" sz="2000" b="1" dirty="0">
                <a:solidFill>
                  <a:schemeClr val="bg1"/>
                </a:solidFill>
                <a:latin typeface="Arial"/>
                <a:cs typeface="Arial"/>
              </a:rPr>
              <a:t>(Advanced)</a:t>
            </a:r>
            <a:endParaRPr lang="en-US" sz="1600" b="1" dirty="0">
              <a:solidFill>
                <a:schemeClr val="bg1"/>
              </a:solidFill>
              <a:latin typeface="Arial"/>
              <a:cs typeface="Arial"/>
            </a:endParaRPr>
          </a:p>
        </p:txBody>
      </p:sp>
      <p:sp>
        <p:nvSpPr>
          <p:cNvPr id="13" name="Rounded Rectangle 12"/>
          <p:cNvSpPr/>
          <p:nvPr/>
        </p:nvSpPr>
        <p:spPr>
          <a:xfrm>
            <a:off x="177154" y="367599"/>
            <a:ext cx="11854023" cy="1111984"/>
          </a:xfrm>
          <a:prstGeom prst="round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03920" tIns="228600" rIns="228600" bIns="228600" rtlCol="0" anchor="ctr">
            <a:noAutofit/>
          </a:bodyPr>
          <a:lstStyle/>
          <a:p>
            <a:pPr algn="ctr"/>
            <a:r>
              <a:rPr lang="en-US" sz="2000" dirty="0">
                <a:solidFill>
                  <a:srgbClr val="3985A4"/>
                </a:solidFill>
                <a:latin typeface="Arial"/>
                <a:cs typeface="Arial"/>
              </a:rPr>
              <a:t>An application example for</a:t>
            </a:r>
          </a:p>
          <a:p>
            <a:pPr algn="ctr"/>
            <a:r>
              <a:rPr lang="en-US" sz="2800" b="1" dirty="0">
                <a:solidFill>
                  <a:srgbClr val="3985A4"/>
                </a:solidFill>
                <a:latin typeface="Arial"/>
                <a:cs typeface="Arial"/>
              </a:rPr>
              <a:t>Guardrail</a:t>
            </a:r>
          </a:p>
        </p:txBody>
      </p:sp>
      <p:sp>
        <p:nvSpPr>
          <p:cNvPr id="14" name="Title 4"/>
          <p:cNvSpPr>
            <a:spLocks noGrp="1"/>
          </p:cNvSpPr>
          <p:nvPr>
            <p:ph type="title"/>
          </p:nvPr>
        </p:nvSpPr>
        <p:spPr>
          <a:xfrm>
            <a:off x="177154" y="466344"/>
            <a:ext cx="8337336" cy="914402"/>
          </a:xfrm>
        </p:spPr>
        <p:txBody>
          <a:bodyPr>
            <a:normAutofit fontScale="90000"/>
          </a:bodyPr>
          <a:lstStyle/>
          <a:p>
            <a:r>
              <a:rPr lang="en-US" sz="2000" b="1" dirty="0"/>
              <a:t>Approach Definition and Data Requirements Evaluation</a:t>
            </a:r>
            <a:br>
              <a:rPr lang="en-US" dirty="0"/>
            </a:br>
            <a:r>
              <a:rPr lang="en-US" dirty="0"/>
              <a:t>Selecting an Approach</a:t>
            </a:r>
          </a:p>
        </p:txBody>
      </p:sp>
      <p:sp>
        <p:nvSpPr>
          <p:cNvPr id="5" name="Rounded Rectangle 4"/>
          <p:cNvSpPr/>
          <p:nvPr/>
        </p:nvSpPr>
        <p:spPr>
          <a:xfrm>
            <a:off x="9004591" y="98544"/>
            <a:ext cx="2455277" cy="2320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Ink Free" panose="03080402000500000000" pitchFamily="66" charset="0"/>
              </a:rPr>
              <a:t>Entirely Hypothetical!!!</a:t>
            </a:r>
          </a:p>
        </p:txBody>
      </p:sp>
      <p:cxnSp>
        <p:nvCxnSpPr>
          <p:cNvPr id="7" name="Curved Connector 6"/>
          <p:cNvCxnSpPr/>
          <p:nvPr/>
        </p:nvCxnSpPr>
        <p:spPr>
          <a:xfrm rot="5400000">
            <a:off x="9056574" y="316930"/>
            <a:ext cx="349464" cy="321646"/>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09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7154" y="367599"/>
            <a:ext cx="11854023" cy="1111984"/>
          </a:xfrm>
          <a:prstGeom prst="round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503920" tIns="228600" rIns="228600" bIns="228600" rtlCol="0" anchor="ctr">
            <a:noAutofit/>
          </a:bodyPr>
          <a:lstStyle/>
          <a:p>
            <a:pPr algn="ctr"/>
            <a:r>
              <a:rPr lang="en-US" sz="2000" dirty="0">
                <a:solidFill>
                  <a:srgbClr val="3985A4"/>
                </a:solidFill>
                <a:latin typeface="Arial"/>
                <a:cs typeface="Arial"/>
              </a:rPr>
              <a:t>An application example for</a:t>
            </a:r>
          </a:p>
          <a:p>
            <a:pPr algn="ctr"/>
            <a:r>
              <a:rPr lang="en-US" sz="2800" b="1" dirty="0">
                <a:solidFill>
                  <a:srgbClr val="3985A4"/>
                </a:solidFill>
                <a:latin typeface="Arial"/>
                <a:cs typeface="Arial"/>
              </a:rPr>
              <a:t>Guardrail</a:t>
            </a:r>
          </a:p>
        </p:txBody>
      </p:sp>
      <p:sp>
        <p:nvSpPr>
          <p:cNvPr id="5" name="Title 4"/>
          <p:cNvSpPr>
            <a:spLocks noGrp="1"/>
          </p:cNvSpPr>
          <p:nvPr>
            <p:ph type="title"/>
          </p:nvPr>
        </p:nvSpPr>
        <p:spPr>
          <a:xfrm>
            <a:off x="177154" y="466344"/>
            <a:ext cx="8337336" cy="914402"/>
          </a:xfrm>
        </p:spPr>
        <p:txBody>
          <a:bodyPr>
            <a:normAutofit/>
          </a:bodyPr>
          <a:lstStyle/>
          <a:p>
            <a:r>
              <a:rPr lang="en-US" sz="1600" b="1" dirty="0"/>
              <a:t>Approach Definition and Data Requirements Evaluation</a:t>
            </a:r>
            <a:br>
              <a:rPr lang="en-US" sz="3600" dirty="0"/>
            </a:br>
            <a:r>
              <a:rPr lang="en-US" sz="3600" dirty="0"/>
              <a:t>Evaluating the Inventory Data Model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54" y="1797981"/>
            <a:ext cx="8143855" cy="4587051"/>
          </a:xfrm>
          <a:prstGeom prst="rect">
            <a:avLst/>
          </a:prstGeom>
        </p:spPr>
      </p:pic>
      <p:sp>
        <p:nvSpPr>
          <p:cNvPr id="7" name="Rounded Rectangle 6"/>
          <p:cNvSpPr/>
          <p:nvPr/>
        </p:nvSpPr>
        <p:spPr>
          <a:xfrm>
            <a:off x="4939598" y="2269918"/>
            <a:ext cx="588158" cy="3960868"/>
          </a:xfrm>
          <a:prstGeom prst="roundRect">
            <a:avLst/>
          </a:prstGeom>
          <a:noFill/>
          <a:ln w="38100">
            <a:solidFill>
              <a:srgbClr val="F2920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dirty="0">
              <a:solidFill>
                <a:srgbClr val="3985A4"/>
              </a:solidFill>
              <a:latin typeface="Arial"/>
              <a:cs typeface="Arial"/>
            </a:endParaRPr>
          </a:p>
        </p:txBody>
      </p:sp>
      <p:sp>
        <p:nvSpPr>
          <p:cNvPr id="8" name="Rounded Rectangle 7"/>
          <p:cNvSpPr/>
          <p:nvPr/>
        </p:nvSpPr>
        <p:spPr>
          <a:xfrm>
            <a:off x="251890" y="6299710"/>
            <a:ext cx="7994382" cy="451837"/>
          </a:xfrm>
          <a:prstGeom prst="roundRect">
            <a:avLst/>
          </a:prstGeom>
          <a:solidFill>
            <a:srgbClr val="FB97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spcAft>
                <a:spcPts val="600"/>
              </a:spcAft>
            </a:pPr>
            <a:r>
              <a:rPr lang="en-US" sz="2000" dirty="0">
                <a:solidFill>
                  <a:schemeClr val="bg1"/>
                </a:solidFill>
                <a:latin typeface="Arial"/>
                <a:cs typeface="Arial"/>
              </a:rPr>
              <a:t>Address </a:t>
            </a:r>
            <a:r>
              <a:rPr lang="en-US" sz="2000" b="1" dirty="0">
                <a:solidFill>
                  <a:schemeClr val="bg1"/>
                </a:solidFill>
                <a:latin typeface="Arial"/>
                <a:cs typeface="Arial"/>
              </a:rPr>
              <a:t>Required</a:t>
            </a:r>
            <a:r>
              <a:rPr lang="en-US" sz="2000" dirty="0">
                <a:solidFill>
                  <a:schemeClr val="bg1"/>
                </a:solidFill>
                <a:latin typeface="Arial"/>
                <a:cs typeface="Arial"/>
              </a:rPr>
              <a:t> and </a:t>
            </a:r>
            <a:r>
              <a:rPr lang="en-US" sz="2000" b="1" dirty="0">
                <a:solidFill>
                  <a:schemeClr val="bg1"/>
                </a:solidFill>
                <a:latin typeface="Arial"/>
                <a:cs typeface="Arial"/>
              </a:rPr>
              <a:t>Optional</a:t>
            </a:r>
            <a:r>
              <a:rPr lang="en-US" sz="2000" dirty="0">
                <a:solidFill>
                  <a:schemeClr val="bg1"/>
                </a:solidFill>
                <a:latin typeface="Arial"/>
                <a:cs typeface="Arial"/>
              </a:rPr>
              <a:t> items for the selected approach</a:t>
            </a:r>
            <a:endParaRPr lang="en-US" sz="1600" dirty="0">
              <a:solidFill>
                <a:schemeClr val="bg1"/>
              </a:solidFill>
              <a:latin typeface="Arial"/>
              <a:cs typeface="Arial"/>
            </a:endParaRPr>
          </a:p>
        </p:txBody>
      </p:sp>
      <p:sp>
        <p:nvSpPr>
          <p:cNvPr id="9" name="Rounded Rectangle 8"/>
          <p:cNvSpPr/>
          <p:nvPr/>
        </p:nvSpPr>
        <p:spPr>
          <a:xfrm>
            <a:off x="9004591" y="98544"/>
            <a:ext cx="2455277" cy="2320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Ink Free" panose="03080402000500000000" pitchFamily="66" charset="0"/>
              </a:rPr>
              <a:t>Entirely Hypothetical!!!</a:t>
            </a:r>
          </a:p>
        </p:txBody>
      </p:sp>
      <p:cxnSp>
        <p:nvCxnSpPr>
          <p:cNvPr id="10" name="Curved Connector 9"/>
          <p:cNvCxnSpPr/>
          <p:nvPr/>
        </p:nvCxnSpPr>
        <p:spPr>
          <a:xfrm rot="5400000">
            <a:off x="9056574" y="316930"/>
            <a:ext cx="349464" cy="321646"/>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514490" y="1797981"/>
            <a:ext cx="3482989" cy="4616648"/>
          </a:xfrm>
          <a:prstGeom prst="rect">
            <a:avLst/>
          </a:prstGeom>
          <a:noFill/>
        </p:spPr>
        <p:txBody>
          <a:bodyPr wrap="square" lIns="0" tIns="0" rIns="0" bIns="0" rtlCol="0">
            <a:spAutoFit/>
          </a:bodyPr>
          <a:lstStyle/>
          <a:p>
            <a:pPr>
              <a:spcBef>
                <a:spcPts val="1200"/>
              </a:spcBef>
            </a:pPr>
            <a:r>
              <a:rPr lang="en-US" b="1" dirty="0">
                <a:latin typeface="Calibri" panose="020F0502020204030204" pitchFamily="34" charset="0"/>
                <a:cs typeface="Calibri" panose="020F0502020204030204" pitchFamily="34" charset="0"/>
              </a:rPr>
              <a:t>Define the asset.</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Traffic barrier systems installed to contain and redirect vehicles from departing the road, not including concrete barrier systems.</a:t>
            </a:r>
          </a:p>
          <a:p>
            <a:pPr>
              <a:spcBef>
                <a:spcPts val="1200"/>
              </a:spcBef>
            </a:pPr>
            <a:r>
              <a:rPr lang="en-US" b="1" dirty="0">
                <a:latin typeface="Calibri" panose="020F0502020204030204" pitchFamily="34" charset="0"/>
                <a:cs typeface="Calibri" panose="020F0502020204030204" pitchFamily="34" charset="0"/>
              </a:rPr>
              <a:t>Should inventory data be collected?</a:t>
            </a:r>
          </a:p>
          <a:p>
            <a:pPr marL="285750" indent="-285750">
              <a:buFont typeface="Arial" panose="020B0604020202020204" pitchFamily="34" charset="0"/>
              <a:buChar char="•"/>
            </a:pPr>
            <a:r>
              <a:rPr lang="en-US" b="1" i="1" dirty="0">
                <a:solidFill>
                  <a:schemeClr val="tx2"/>
                </a:solidFill>
                <a:latin typeface="Calibri" panose="020F0502020204030204" pitchFamily="34" charset="0"/>
                <a:cs typeface="Calibri" panose="020F0502020204030204" pitchFamily="34" charset="0"/>
              </a:rPr>
              <a:t>Optional:</a:t>
            </a:r>
            <a:r>
              <a:rPr lang="en-US" dirty="0">
                <a:solidFill>
                  <a:schemeClr val="tx2"/>
                </a:solidFill>
                <a:latin typeface="Calibri" panose="020F0502020204030204" pitchFamily="34" charset="0"/>
                <a:cs typeface="Calibri" panose="020F0502020204030204" pitchFamily="34" charset="0"/>
              </a:rPr>
              <a:t> High-level run-on end terminal type, product and location should be maintained</a:t>
            </a:r>
          </a:p>
          <a:p>
            <a:pPr>
              <a:spcBef>
                <a:spcPts val="1200"/>
              </a:spcBef>
            </a:pPr>
            <a:r>
              <a:rPr lang="en-US" b="1" dirty="0">
                <a:latin typeface="Calibri" panose="020F0502020204030204" pitchFamily="34" charset="0"/>
                <a:cs typeface="Calibri" panose="020F0502020204030204" pitchFamily="34" charset="0"/>
              </a:rPr>
              <a:t>Identify asset types / components.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W-beam / cable guardrail</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Run-on and run-off terminals, rail</a:t>
            </a:r>
          </a:p>
          <a:p>
            <a:pPr>
              <a:spcBef>
                <a:spcPts val="1200"/>
              </a:spcBef>
            </a:pPr>
            <a:r>
              <a:rPr lang="en-US" b="1" dirty="0">
                <a:latin typeface="Calibri" panose="020F0502020204030204" pitchFamily="34" charset="0"/>
                <a:cs typeface="Calibri" panose="020F0502020204030204" pitchFamily="34" charset="0"/>
              </a:rPr>
              <a:t>Any key data elements?</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Run on terminal type and product</a:t>
            </a:r>
          </a:p>
          <a:p>
            <a:pPr marL="285750" indent="-285750">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Terminal GPS location</a:t>
            </a:r>
          </a:p>
        </p:txBody>
      </p:sp>
    </p:spTree>
    <p:extLst>
      <p:ext uri="{BB962C8B-B14F-4D97-AF65-F5344CB8AC3E}">
        <p14:creationId xmlns:p14="http://schemas.microsoft.com/office/powerpoint/2010/main" val="418068423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7406D"/>
      </a:dk2>
      <a:lt2>
        <a:srgbClr val="DBEFF9"/>
      </a:lt2>
      <a:accent1>
        <a:srgbClr val="0F6FC6"/>
      </a:accent1>
      <a:accent2>
        <a:srgbClr val="009DD9"/>
      </a:accent2>
      <a:accent3>
        <a:srgbClr val="8FC7CF"/>
      </a:accent3>
      <a:accent4>
        <a:srgbClr val="10CF9B"/>
      </a:accent4>
      <a:accent5>
        <a:srgbClr val="42AA8B"/>
      </a:accent5>
      <a:accent6>
        <a:srgbClr val="267CA1"/>
      </a:accent6>
      <a:hlink>
        <a:srgbClr val="0D6EC7"/>
      </a:hlink>
      <a:folHlink>
        <a:srgbClr val="0D6E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P-presentation-template" id="{ED3703A4-5D6B-394C-BEE8-2BA0D43F34A5}" vid="{80F355F2-60CE-1C47-9514-4F671D89A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 IADOT Framework Presentation</Template>
  <TotalTime>296</TotalTime>
  <Words>1965</Words>
  <Application>Microsoft Office PowerPoint</Application>
  <PresentationFormat>Widescreen</PresentationFormat>
  <Paragraphs>280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Ink Free</vt:lpstr>
      <vt:lpstr>System Font Regular</vt:lpstr>
      <vt:lpstr>Office Theme</vt:lpstr>
      <vt:lpstr>Strategic Framework for:   TAM Data and Information System Investments</vt:lpstr>
      <vt:lpstr>Motivation for the Framework</vt:lpstr>
      <vt:lpstr>The Solution</vt:lpstr>
      <vt:lpstr>The Strategic Framework for TAM Data and Information System Investments</vt:lpstr>
      <vt:lpstr>Applying the Framework</vt:lpstr>
      <vt:lpstr>Anticipated Implementation Steps</vt:lpstr>
      <vt:lpstr>An Example Application   of the Framework</vt:lpstr>
      <vt:lpstr>Approach Definition and Data Requirements Evaluation Selecting an Approach</vt:lpstr>
      <vt:lpstr>Approach Definition and Data Requirements Evaluation Evaluating the Inventory Data Model</vt:lpstr>
      <vt:lpstr>Approach Definition and Data Requirements Evaluation Evaluating the Condition Data Model</vt:lpstr>
      <vt:lpstr>Approach Definition and Data Requirements Evaluation Evaluating the Work Data Model</vt:lpstr>
      <vt:lpstr>Data and Information System Capabilities Evaluation Decision-Making Capabilities</vt:lpstr>
      <vt:lpstr>Data and Information System Capabilities Evaluation Modeling and Prioritization</vt:lpstr>
      <vt:lpstr>Data and Information System Capabilities Evaluation Data Access and Reporting</vt:lpstr>
      <vt:lpstr>Data and Information System Capabilities Evaluation Data Storage and Integration</vt:lpstr>
      <vt:lpstr>Data and Information System Capabilities Evaluation Inventory &amp; Condition Data Collection</vt:lpstr>
      <vt:lpstr>Data and Information System Capabilities Evaluation Treatment and Work Data Collection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IADOT’s Strategic Framework for:   TAM Data and Information System Investment</dc:title>
  <dc:creator>William Duke</dc:creator>
  <cp:lastModifiedBy>William Duke</cp:lastModifiedBy>
  <cp:revision>31</cp:revision>
  <dcterms:created xsi:type="dcterms:W3CDTF">2022-05-11T18:47:19Z</dcterms:created>
  <dcterms:modified xsi:type="dcterms:W3CDTF">2022-10-31T14:53:00Z</dcterms:modified>
</cp:coreProperties>
</file>