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1027" r:id="rId3"/>
    <p:sldId id="2054" r:id="rId4"/>
    <p:sldId id="1063" r:id="rId5"/>
    <p:sldId id="2059" r:id="rId6"/>
    <p:sldId id="1321" r:id="rId7"/>
    <p:sldId id="2069" r:id="rId8"/>
    <p:sldId id="2072" r:id="rId9"/>
    <p:sldId id="2066" r:id="rId10"/>
    <p:sldId id="2053" r:id="rId11"/>
    <p:sldId id="20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43" d="100"/>
          <a:sy n="43" d="100"/>
        </p:scale>
        <p:origin x="75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D738C0-49B5-44D4-86BE-3060EF7700B5}" type="datetimeFigureOut">
              <a:rPr lang="en-US" smtClean="0"/>
              <a:t>9/28/2022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AD7CAE-7BE3-4CBF-8444-CBE77E29AA12}" type="slidenum">
              <a:rPr lang="en-US" smtClean="0"/>
              <a:t>‹#›</a:t>
            </a:fld>
            <a:endParaRPr lang="en-US"/>
          </a:p>
        </p:txBody>
      </p:sp>
    </p:spTree>
    <p:extLst>
      <p:ext uri="{BB962C8B-B14F-4D97-AF65-F5344CB8AC3E}">
        <p14:creationId xmlns:p14="http://schemas.microsoft.com/office/powerpoint/2010/main" val="1971126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5"/>
          </p:nvPr>
        </p:nvSpPr>
        <p:spPr/>
        <p:txBody>
          <a:bodyPr/>
          <a:lstStyle/>
          <a:p>
            <a:pPr>
              <a:defRPr/>
            </a:pPr>
            <a:fld id="{228F7077-2F87-4EC7-87C1-48E3959EE4B5}" type="slidenum">
              <a:rPr lang="en-US" smtClean="0"/>
              <a:pPr>
                <a:defRPr/>
              </a:pPr>
              <a:t>9</a:t>
            </a:fld>
            <a:endParaRPr lang="en-US" dirty="0"/>
          </a:p>
        </p:txBody>
      </p:sp>
    </p:spTree>
    <p:extLst>
      <p:ext uri="{BB962C8B-B14F-4D97-AF65-F5344CB8AC3E}">
        <p14:creationId xmlns:p14="http://schemas.microsoft.com/office/powerpoint/2010/main" val="4203973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7E868-F43C-490F-AAA5-FCA58FE510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BDAC71-6593-444A-BB59-51C4D502C6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82BE5B-ACBA-4E56-AA5C-2E2B463A0C73}"/>
              </a:ext>
            </a:extLst>
          </p:cNvPr>
          <p:cNvSpPr>
            <a:spLocks noGrp="1"/>
          </p:cNvSpPr>
          <p:nvPr>
            <p:ph type="dt" sz="half" idx="10"/>
          </p:nvPr>
        </p:nvSpPr>
        <p:spPr/>
        <p:txBody>
          <a:bodyPr/>
          <a:lstStyle/>
          <a:p>
            <a:fld id="{97B2033B-BBBF-4026-9F02-3CD20CD28F98}" type="datetimeFigureOut">
              <a:rPr lang="en-US" smtClean="0"/>
              <a:t>9/28/2022</a:t>
            </a:fld>
            <a:endParaRPr lang="en-US"/>
          </a:p>
        </p:txBody>
      </p:sp>
      <p:sp>
        <p:nvSpPr>
          <p:cNvPr id="5" name="Footer Placeholder 4">
            <a:extLst>
              <a:ext uri="{FF2B5EF4-FFF2-40B4-BE49-F238E27FC236}">
                <a16:creationId xmlns:a16="http://schemas.microsoft.com/office/drawing/2014/main" id="{5425DEE0-7150-4B14-A2B0-408AF274BF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EEEB97-F90A-4057-B189-5C1C36F462BA}"/>
              </a:ext>
            </a:extLst>
          </p:cNvPr>
          <p:cNvSpPr>
            <a:spLocks noGrp="1"/>
          </p:cNvSpPr>
          <p:nvPr>
            <p:ph type="sldNum" sz="quarter" idx="12"/>
          </p:nvPr>
        </p:nvSpPr>
        <p:spPr/>
        <p:txBody>
          <a:bodyPr/>
          <a:lstStyle/>
          <a:p>
            <a:fld id="{FBC821F2-1ECF-4299-B811-B8BECC7009DE}" type="slidenum">
              <a:rPr lang="en-US" smtClean="0"/>
              <a:t>‹#›</a:t>
            </a:fld>
            <a:endParaRPr lang="en-US"/>
          </a:p>
        </p:txBody>
      </p:sp>
    </p:spTree>
    <p:extLst>
      <p:ext uri="{BB962C8B-B14F-4D97-AF65-F5344CB8AC3E}">
        <p14:creationId xmlns:p14="http://schemas.microsoft.com/office/powerpoint/2010/main" val="3797912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C80F4-B4EF-40C9-B080-C9C0761FF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EEB4CE-83D4-4A78-AD68-8B73390770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C45792-FE7C-48FA-BCD2-42B8652D5C55}"/>
              </a:ext>
            </a:extLst>
          </p:cNvPr>
          <p:cNvSpPr>
            <a:spLocks noGrp="1"/>
          </p:cNvSpPr>
          <p:nvPr>
            <p:ph type="dt" sz="half" idx="10"/>
          </p:nvPr>
        </p:nvSpPr>
        <p:spPr/>
        <p:txBody>
          <a:bodyPr/>
          <a:lstStyle/>
          <a:p>
            <a:fld id="{97B2033B-BBBF-4026-9F02-3CD20CD28F98}" type="datetimeFigureOut">
              <a:rPr lang="en-US" smtClean="0"/>
              <a:t>9/28/2022</a:t>
            </a:fld>
            <a:endParaRPr lang="en-US"/>
          </a:p>
        </p:txBody>
      </p:sp>
      <p:sp>
        <p:nvSpPr>
          <p:cNvPr id="5" name="Footer Placeholder 4">
            <a:extLst>
              <a:ext uri="{FF2B5EF4-FFF2-40B4-BE49-F238E27FC236}">
                <a16:creationId xmlns:a16="http://schemas.microsoft.com/office/drawing/2014/main" id="{B010FAFA-0F07-4084-BA19-ED5A0F89E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4A0A98-41FE-4609-A40D-65DF4E3315C5}"/>
              </a:ext>
            </a:extLst>
          </p:cNvPr>
          <p:cNvSpPr>
            <a:spLocks noGrp="1"/>
          </p:cNvSpPr>
          <p:nvPr>
            <p:ph type="sldNum" sz="quarter" idx="12"/>
          </p:nvPr>
        </p:nvSpPr>
        <p:spPr/>
        <p:txBody>
          <a:bodyPr/>
          <a:lstStyle/>
          <a:p>
            <a:fld id="{FBC821F2-1ECF-4299-B811-B8BECC7009DE}" type="slidenum">
              <a:rPr lang="en-US" smtClean="0"/>
              <a:t>‹#›</a:t>
            </a:fld>
            <a:endParaRPr lang="en-US"/>
          </a:p>
        </p:txBody>
      </p:sp>
    </p:spTree>
    <p:extLst>
      <p:ext uri="{BB962C8B-B14F-4D97-AF65-F5344CB8AC3E}">
        <p14:creationId xmlns:p14="http://schemas.microsoft.com/office/powerpoint/2010/main" val="2096602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BE34BE-4A9E-4D40-B482-21F29AA543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0FC993-1536-4700-8102-6F857BA0B3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34323F-7589-4030-92A8-663CE2878D8F}"/>
              </a:ext>
            </a:extLst>
          </p:cNvPr>
          <p:cNvSpPr>
            <a:spLocks noGrp="1"/>
          </p:cNvSpPr>
          <p:nvPr>
            <p:ph type="dt" sz="half" idx="10"/>
          </p:nvPr>
        </p:nvSpPr>
        <p:spPr/>
        <p:txBody>
          <a:bodyPr/>
          <a:lstStyle/>
          <a:p>
            <a:fld id="{97B2033B-BBBF-4026-9F02-3CD20CD28F98}" type="datetimeFigureOut">
              <a:rPr lang="en-US" smtClean="0"/>
              <a:t>9/28/2022</a:t>
            </a:fld>
            <a:endParaRPr lang="en-US"/>
          </a:p>
        </p:txBody>
      </p:sp>
      <p:sp>
        <p:nvSpPr>
          <p:cNvPr id="5" name="Footer Placeholder 4">
            <a:extLst>
              <a:ext uri="{FF2B5EF4-FFF2-40B4-BE49-F238E27FC236}">
                <a16:creationId xmlns:a16="http://schemas.microsoft.com/office/drawing/2014/main" id="{A6C00744-6EC9-4736-A2EC-C83D50FCF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E79E50-8CF5-4FB9-BD9D-2FB846E24BB7}"/>
              </a:ext>
            </a:extLst>
          </p:cNvPr>
          <p:cNvSpPr>
            <a:spLocks noGrp="1"/>
          </p:cNvSpPr>
          <p:nvPr>
            <p:ph type="sldNum" sz="quarter" idx="12"/>
          </p:nvPr>
        </p:nvSpPr>
        <p:spPr/>
        <p:txBody>
          <a:bodyPr/>
          <a:lstStyle/>
          <a:p>
            <a:fld id="{FBC821F2-1ECF-4299-B811-B8BECC7009DE}" type="slidenum">
              <a:rPr lang="en-US" smtClean="0"/>
              <a:t>‹#›</a:t>
            </a:fld>
            <a:endParaRPr lang="en-US"/>
          </a:p>
        </p:txBody>
      </p:sp>
    </p:spTree>
    <p:extLst>
      <p:ext uri="{BB962C8B-B14F-4D97-AF65-F5344CB8AC3E}">
        <p14:creationId xmlns:p14="http://schemas.microsoft.com/office/powerpoint/2010/main" val="1704225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5400">
                <a:solidFill>
                  <a:srgbClr val="002060"/>
                </a:solidFill>
                <a:latin typeface="nevis" panose="02000800000000000000" pitchFamily="2" charset="77"/>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880">
                <a:latin typeface="Avenir Next" panose="020B0503020202020204" pitchFamily="34" charset="0"/>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90157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latin typeface="nevis" panose="02000800000000000000" pitchFamily="2" charset="77"/>
              </a:defRPr>
            </a:lvl1pPr>
          </a:lstStyle>
          <a:p>
            <a:r>
              <a:rPr lang="en-US" dirty="0"/>
              <a:t>CLICK TO EDIT MASTER TITLE STYLE</a:t>
            </a:r>
          </a:p>
        </p:txBody>
      </p:sp>
      <p:sp>
        <p:nvSpPr>
          <p:cNvPr id="3" name="Content Placeholder 2"/>
          <p:cNvSpPr>
            <a:spLocks noGrp="1"/>
          </p:cNvSpPr>
          <p:nvPr>
            <p:ph idx="1"/>
          </p:nvPr>
        </p:nvSpPr>
        <p:spPr/>
        <p:txBody>
          <a:bodyPr/>
          <a:lstStyle>
            <a:lvl1pPr>
              <a:defRPr sz="2880">
                <a:latin typeface="Avenir Next" panose="020B0503020202020204" pitchFamily="34" charset="0"/>
              </a:defRPr>
            </a:lvl1pPr>
            <a:lvl2pPr>
              <a:defRPr>
                <a:latin typeface="Avenir Next" panose="020B0503020202020204" pitchFamily="34" charset="0"/>
              </a:defRPr>
            </a:lvl2pPr>
            <a:lvl3pPr>
              <a:defRPr>
                <a:latin typeface="Avenir Next" panose="020B0503020202020204" pitchFamily="34" charset="0"/>
              </a:defRPr>
            </a:lvl3pPr>
            <a:lvl4pPr>
              <a:defRPr>
                <a:latin typeface="Avenir Next" panose="020B0503020202020204" pitchFamily="34" charset="0"/>
              </a:defRPr>
            </a:lvl4pPr>
            <a:lvl5pPr>
              <a:defRPr>
                <a:latin typeface="Avenir Next" panose="020B05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60979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1" y="1709739"/>
            <a:ext cx="10515600" cy="2852737"/>
          </a:xfrm>
        </p:spPr>
        <p:txBody>
          <a:bodyPr anchor="b"/>
          <a:lstStyle>
            <a:lvl1pPr>
              <a:defRPr sz="5400">
                <a:solidFill>
                  <a:srgbClr val="002060"/>
                </a:solidFill>
                <a:latin typeface="nevis" panose="02000800000000000000" pitchFamily="2" charset="77"/>
              </a:defRPr>
            </a:lvl1pPr>
          </a:lstStyle>
          <a:p>
            <a:r>
              <a:rPr lang="en-US" dirty="0"/>
              <a:t>CLICK TO EDIT MASTER TITLE STYLE</a:t>
            </a:r>
          </a:p>
        </p:txBody>
      </p:sp>
      <p:sp>
        <p:nvSpPr>
          <p:cNvPr id="3" name="Text Placeholder 2"/>
          <p:cNvSpPr>
            <a:spLocks noGrp="1"/>
          </p:cNvSpPr>
          <p:nvPr>
            <p:ph type="body" idx="1"/>
          </p:nvPr>
        </p:nvSpPr>
        <p:spPr>
          <a:xfrm>
            <a:off x="831851" y="4589464"/>
            <a:ext cx="10515600" cy="1500187"/>
          </a:xfrm>
        </p:spPr>
        <p:txBody>
          <a:bodyPr>
            <a:normAutofit/>
          </a:bodyPr>
          <a:lstStyle>
            <a:lvl1pPr marL="0" indent="0">
              <a:buNone/>
              <a:defRPr sz="2880">
                <a:solidFill>
                  <a:schemeClr val="tx1">
                    <a:tint val="75000"/>
                  </a:schemeClr>
                </a:solidFill>
                <a:latin typeface="Avenir Next" panose="020B0503020202020204" pitchFamily="34" charset="0"/>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45738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latin typeface="nevis" panose="02000800000000000000" pitchFamily="2" charset="77"/>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sz="2880">
                <a:latin typeface="Avenir Next" panose="020B0503020202020204" pitchFamily="34" charset="0"/>
              </a:defRPr>
            </a:lvl1pPr>
            <a:lvl2pPr>
              <a:defRPr>
                <a:latin typeface="Avenir Next" panose="020B0503020202020204" pitchFamily="34" charset="0"/>
              </a:defRPr>
            </a:lvl2pPr>
            <a:lvl3pPr>
              <a:defRPr>
                <a:latin typeface="Avenir Next" panose="020B0503020202020204" pitchFamily="34" charset="0"/>
              </a:defRPr>
            </a:lvl3pPr>
            <a:lvl4pPr>
              <a:defRPr>
                <a:latin typeface="Avenir Next" panose="020B0503020202020204" pitchFamily="34" charset="0"/>
              </a:defRPr>
            </a:lvl4pPr>
            <a:lvl5pPr>
              <a:defRPr>
                <a:latin typeface="Avenir Next" panose="020B05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sz="2880">
                <a:latin typeface="Avenir Next" panose="020B0503020202020204" pitchFamily="34" charset="0"/>
              </a:defRPr>
            </a:lvl1pPr>
            <a:lvl2pPr>
              <a:defRPr>
                <a:latin typeface="Avenir Next" panose="020B0503020202020204" pitchFamily="34" charset="0"/>
              </a:defRPr>
            </a:lvl2pPr>
            <a:lvl3pPr>
              <a:defRPr>
                <a:latin typeface="Avenir Next" panose="020B0503020202020204" pitchFamily="34" charset="0"/>
              </a:defRPr>
            </a:lvl3pPr>
            <a:lvl4pPr>
              <a:defRPr>
                <a:latin typeface="Avenir Next" panose="020B0503020202020204" pitchFamily="34" charset="0"/>
              </a:defRPr>
            </a:lvl4pPr>
            <a:lvl5pPr>
              <a:defRPr>
                <a:latin typeface="Avenir Next" panose="020B05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65655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5"/>
            <a:ext cx="10515600" cy="1325563"/>
          </a:xfrm>
        </p:spPr>
        <p:txBody>
          <a:bodyPr/>
          <a:lstStyle>
            <a:lvl1pPr>
              <a:defRPr>
                <a:solidFill>
                  <a:srgbClr val="002060"/>
                </a:solidFill>
                <a:latin typeface="nevis" panose="02000800000000000000" pitchFamily="2" charset="77"/>
              </a:defRPr>
            </a:lvl1pPr>
          </a:lstStyle>
          <a:p>
            <a:r>
              <a:rPr lang="en-US" dirty="0"/>
              <a:t>CLICK TO EDIT MASTER TITLE STYLE</a:t>
            </a:r>
          </a:p>
        </p:txBody>
      </p:sp>
      <p:sp>
        <p:nvSpPr>
          <p:cNvPr id="3" name="Text Placeholder 2"/>
          <p:cNvSpPr>
            <a:spLocks noGrp="1"/>
          </p:cNvSpPr>
          <p:nvPr>
            <p:ph type="body" idx="1" hasCustomPrompt="1"/>
          </p:nvPr>
        </p:nvSpPr>
        <p:spPr>
          <a:xfrm>
            <a:off x="839789" y="1681163"/>
            <a:ext cx="5157787" cy="823912"/>
          </a:xfrm>
        </p:spPr>
        <p:txBody>
          <a:bodyPr anchor="b">
            <a:noAutofit/>
          </a:bodyPr>
          <a:lstStyle>
            <a:lvl1pPr marL="0" indent="0">
              <a:buNone/>
              <a:defRPr sz="2400" b="1" i="0">
                <a:latin typeface="Avenir Next Demi Bold" panose="020B0503020202020204" pitchFamily="34" charset="0"/>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dirty="0"/>
              <a:t>EDIT MASTER TEXT STYLES</a:t>
            </a:r>
          </a:p>
        </p:txBody>
      </p:sp>
      <p:sp>
        <p:nvSpPr>
          <p:cNvPr id="4" name="Content Placeholder 3"/>
          <p:cNvSpPr>
            <a:spLocks noGrp="1"/>
          </p:cNvSpPr>
          <p:nvPr>
            <p:ph sz="half" idx="2"/>
          </p:nvPr>
        </p:nvSpPr>
        <p:spPr>
          <a:xfrm>
            <a:off x="839789" y="2505076"/>
            <a:ext cx="5157787" cy="3684588"/>
          </a:xfrm>
        </p:spPr>
        <p:txBody>
          <a:bodyPr/>
          <a:lstStyle>
            <a:lvl1pPr>
              <a:defRPr>
                <a:latin typeface="Avenir Next" panose="020B0503020202020204" pitchFamily="34" charset="0"/>
              </a:defRPr>
            </a:lvl1pPr>
            <a:lvl2pPr>
              <a:defRPr>
                <a:latin typeface="Avenir Next" panose="020B0503020202020204" pitchFamily="34" charset="0"/>
              </a:defRPr>
            </a:lvl2pPr>
            <a:lvl3pPr>
              <a:defRPr>
                <a:latin typeface="Avenir Next" panose="020B0503020202020204" pitchFamily="34" charset="0"/>
              </a:defRPr>
            </a:lvl3pPr>
            <a:lvl4pPr>
              <a:defRPr>
                <a:latin typeface="Avenir Next" panose="020B0503020202020204" pitchFamily="34" charset="0"/>
              </a:defRPr>
            </a:lvl4pPr>
            <a:lvl5pPr>
              <a:defRPr>
                <a:latin typeface="Avenir Next" panose="020B05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72201" y="1681163"/>
            <a:ext cx="5183188" cy="823912"/>
          </a:xfrm>
        </p:spPr>
        <p:txBody>
          <a:bodyPr anchor="b">
            <a:normAutofit/>
          </a:bodyPr>
          <a:lstStyle>
            <a:lvl1pPr marL="0" indent="0">
              <a:buNone/>
              <a:defRPr sz="2400" b="1" i="0">
                <a:latin typeface="Avenir Next Demi Bold" panose="020B0503020202020204" pitchFamily="34" charset="0"/>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dirty="0"/>
              <a:t>EDIT MASTER TEXT STYLES</a:t>
            </a:r>
          </a:p>
        </p:txBody>
      </p:sp>
      <p:sp>
        <p:nvSpPr>
          <p:cNvPr id="6" name="Content Placeholder 5"/>
          <p:cNvSpPr>
            <a:spLocks noGrp="1"/>
          </p:cNvSpPr>
          <p:nvPr>
            <p:ph sz="quarter" idx="4"/>
          </p:nvPr>
        </p:nvSpPr>
        <p:spPr>
          <a:xfrm>
            <a:off x="6172201" y="2505076"/>
            <a:ext cx="5183188" cy="3684588"/>
          </a:xfrm>
        </p:spPr>
        <p:txBody>
          <a:bodyPr/>
          <a:lstStyle>
            <a:lvl1pPr>
              <a:defRPr>
                <a:latin typeface="Avenir Next" panose="020B0503020202020204" pitchFamily="34" charset="0"/>
              </a:defRPr>
            </a:lvl1pPr>
            <a:lvl2pPr>
              <a:defRPr>
                <a:latin typeface="Avenir Next" panose="020B0503020202020204" pitchFamily="34" charset="0"/>
              </a:defRPr>
            </a:lvl2pPr>
            <a:lvl3pPr>
              <a:defRPr>
                <a:latin typeface="Avenir Next" panose="020B0503020202020204" pitchFamily="34" charset="0"/>
              </a:defRPr>
            </a:lvl3pPr>
            <a:lvl4pPr>
              <a:defRPr>
                <a:latin typeface="Avenir Next" panose="020B0503020202020204" pitchFamily="34" charset="0"/>
              </a:defRPr>
            </a:lvl4pPr>
            <a:lvl5pPr>
              <a:defRPr>
                <a:latin typeface="Avenir Next" panose="020B05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9/28/2022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50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latin typeface="nevis" panose="02000800000000000000" pitchFamily="2" charset="77"/>
              </a:defRPr>
            </a:lvl1p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9/28/2022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363501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0561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2880">
                <a:solidFill>
                  <a:srgbClr val="002060"/>
                </a:solidFill>
                <a:latin typeface="nevis" panose="02000800000000000000" pitchFamily="2" charset="77"/>
              </a:defRPr>
            </a:lvl1pPr>
          </a:lstStyle>
          <a:p>
            <a:r>
              <a:rPr lang="en-US" dirty="0"/>
              <a:t>CLICK TO EDIT MASTER TITLE STYLE</a:t>
            </a:r>
          </a:p>
        </p:txBody>
      </p:sp>
      <p:sp>
        <p:nvSpPr>
          <p:cNvPr id="3" name="Content Placeholder 2"/>
          <p:cNvSpPr>
            <a:spLocks noGrp="1"/>
          </p:cNvSpPr>
          <p:nvPr>
            <p:ph idx="1"/>
          </p:nvPr>
        </p:nvSpPr>
        <p:spPr>
          <a:xfrm>
            <a:off x="5183188" y="987426"/>
            <a:ext cx="6172200" cy="4873625"/>
          </a:xfrm>
        </p:spPr>
        <p:txBody>
          <a:bodyPr/>
          <a:lstStyle>
            <a:lvl1pPr>
              <a:defRPr sz="2880">
                <a:latin typeface="Avenir Next" panose="020B0503020202020204" pitchFamily="34" charset="0"/>
              </a:defRPr>
            </a:lvl1pPr>
            <a:lvl2pPr>
              <a:defRPr sz="2520">
                <a:latin typeface="Avenir Next" panose="020B0503020202020204" pitchFamily="34" charset="0"/>
              </a:defRPr>
            </a:lvl2pPr>
            <a:lvl3pPr>
              <a:defRPr sz="2160">
                <a:latin typeface="Avenir Next" panose="020B0503020202020204" pitchFamily="34" charset="0"/>
              </a:defRPr>
            </a:lvl3pPr>
            <a:lvl4pPr>
              <a:defRPr sz="1800">
                <a:latin typeface="Avenir Next" panose="020B0503020202020204" pitchFamily="34" charset="0"/>
              </a:defRPr>
            </a:lvl4pPr>
            <a:lvl5pPr>
              <a:defRPr sz="1800">
                <a:latin typeface="Avenir Next" panose="020B0503020202020204"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normAutofit/>
          </a:bodyPr>
          <a:lstStyle>
            <a:lvl1pPr marL="0" indent="0">
              <a:buNone/>
              <a:defRPr sz="2160">
                <a:latin typeface="Avenir Next" panose="020B0503020202020204" pitchFamily="34" charset="0"/>
              </a:defRPr>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15558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A0D8E-8B4F-493C-B966-5346B9C5F5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AEDAEB-4D00-42FD-AAF6-765AFA96CB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05C1E5-4E90-4CB7-8C99-42C2493F94B1}"/>
              </a:ext>
            </a:extLst>
          </p:cNvPr>
          <p:cNvSpPr>
            <a:spLocks noGrp="1"/>
          </p:cNvSpPr>
          <p:nvPr>
            <p:ph type="dt" sz="half" idx="10"/>
          </p:nvPr>
        </p:nvSpPr>
        <p:spPr/>
        <p:txBody>
          <a:bodyPr/>
          <a:lstStyle/>
          <a:p>
            <a:fld id="{97B2033B-BBBF-4026-9F02-3CD20CD28F98}" type="datetimeFigureOut">
              <a:rPr lang="en-US" smtClean="0"/>
              <a:t>9/28/2022</a:t>
            </a:fld>
            <a:endParaRPr lang="en-US"/>
          </a:p>
        </p:txBody>
      </p:sp>
      <p:sp>
        <p:nvSpPr>
          <p:cNvPr id="5" name="Footer Placeholder 4">
            <a:extLst>
              <a:ext uri="{FF2B5EF4-FFF2-40B4-BE49-F238E27FC236}">
                <a16:creationId xmlns:a16="http://schemas.microsoft.com/office/drawing/2014/main" id="{6339223C-A99E-4FE0-BF40-5211D9BB58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56FE51-80EF-4BAC-8B82-7F69962C73B0}"/>
              </a:ext>
            </a:extLst>
          </p:cNvPr>
          <p:cNvSpPr>
            <a:spLocks noGrp="1"/>
          </p:cNvSpPr>
          <p:nvPr>
            <p:ph type="sldNum" sz="quarter" idx="12"/>
          </p:nvPr>
        </p:nvSpPr>
        <p:spPr/>
        <p:txBody>
          <a:bodyPr/>
          <a:lstStyle/>
          <a:p>
            <a:fld id="{FBC821F2-1ECF-4299-B811-B8BECC7009DE}" type="slidenum">
              <a:rPr lang="en-US" smtClean="0"/>
              <a:t>‹#›</a:t>
            </a:fld>
            <a:endParaRPr lang="en-US"/>
          </a:p>
        </p:txBody>
      </p:sp>
    </p:spTree>
    <p:extLst>
      <p:ext uri="{BB962C8B-B14F-4D97-AF65-F5344CB8AC3E}">
        <p14:creationId xmlns:p14="http://schemas.microsoft.com/office/powerpoint/2010/main" val="2262516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normAutofit/>
          </a:bodyPr>
          <a:lstStyle>
            <a:lvl1pPr>
              <a:defRPr sz="3360">
                <a:solidFill>
                  <a:srgbClr val="002060"/>
                </a:solidFill>
                <a:latin typeface="nevis" panose="02000800000000000000" pitchFamily="2" charset="77"/>
              </a:defRPr>
            </a:lvl1pPr>
          </a:lstStyle>
          <a:p>
            <a:r>
              <a:rPr lang="en-US" dirty="0"/>
              <a:t>CLICK TO EDIT MASTER TITLE STYLE</a:t>
            </a:r>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2880">
                <a:latin typeface="Avenir Next" panose="020B0503020202020204" pitchFamily="34" charset="0"/>
              </a:defRPr>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normAutofit/>
          </a:bodyPr>
          <a:lstStyle>
            <a:lvl1pPr marL="0" indent="0">
              <a:buNone/>
              <a:defRPr sz="2400">
                <a:latin typeface="Avenir Next" panose="020B0503020202020204" pitchFamily="34" charset="0"/>
              </a:defRPr>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347148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latin typeface="nevis" panose="02000800000000000000" pitchFamily="2" charset="77"/>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sz="2880">
                <a:latin typeface="Avenir Next" panose="020B0503020202020204" pitchFamily="34" charset="0"/>
              </a:defRPr>
            </a:lvl1pPr>
            <a:lvl2pPr>
              <a:defRPr>
                <a:latin typeface="Avenir Next" panose="020B0503020202020204" pitchFamily="34" charset="0"/>
              </a:defRPr>
            </a:lvl2pPr>
            <a:lvl3pPr>
              <a:defRPr>
                <a:latin typeface="Avenir Next" panose="020B0503020202020204" pitchFamily="34" charset="0"/>
              </a:defRPr>
            </a:lvl3pPr>
            <a:lvl4pPr>
              <a:defRPr>
                <a:latin typeface="Avenir Next" panose="020B0503020202020204" pitchFamily="34" charset="0"/>
              </a:defRPr>
            </a:lvl4pPr>
            <a:lvl5pPr>
              <a:defRPr>
                <a:latin typeface="Avenir Next" panose="020B05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949167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724901" y="365125"/>
            <a:ext cx="2628900" cy="5811838"/>
          </a:xfrm>
        </p:spPr>
        <p:txBody>
          <a:bodyPr vert="eaVert"/>
          <a:lstStyle>
            <a:lvl1pPr>
              <a:defRPr>
                <a:solidFill>
                  <a:srgbClr val="002060"/>
                </a:solidFill>
                <a:latin typeface="nevis" panose="02000800000000000000" pitchFamily="2" charset="77"/>
              </a:defRPr>
            </a:lvl1pPr>
          </a:lstStyle>
          <a:p>
            <a:r>
              <a:rPr lang="en-US" dirty="0"/>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lvl1pPr>
              <a:defRPr sz="2880">
                <a:latin typeface="Avenir Next" panose="020B0503020202020204" pitchFamily="34" charset="0"/>
              </a:defRPr>
            </a:lvl1pPr>
            <a:lvl2pPr>
              <a:defRPr>
                <a:latin typeface="Avenir Next" panose="020B0503020202020204" pitchFamily="34" charset="0"/>
              </a:defRPr>
            </a:lvl2pPr>
            <a:lvl3pPr>
              <a:defRPr>
                <a:latin typeface="Avenir Next" panose="020B0503020202020204" pitchFamily="34" charset="0"/>
              </a:defRPr>
            </a:lvl3pPr>
            <a:lvl4pPr>
              <a:defRPr>
                <a:latin typeface="Avenir Next" panose="020B0503020202020204" pitchFamily="34" charset="0"/>
              </a:defRPr>
            </a:lvl4pPr>
            <a:lvl5pPr>
              <a:defRPr>
                <a:latin typeface="Avenir Next" panose="020B05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142337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0" y="0"/>
            <a:ext cx="12192000" cy="6858000"/>
          </a:xfrm>
          <a:prstGeom prst="rect">
            <a:avLst/>
          </a:prstGeom>
        </p:spPr>
        <p:txBody>
          <a:bodyPr/>
          <a:lstStyle>
            <a:lvl1pPr>
              <a:defRPr>
                <a:latin typeface="Avenir Next" panose="020B0503020202020204" pitchFamily="34" charset="0"/>
              </a:defRPr>
            </a:lvl1pPr>
          </a:lstStyle>
          <a:p>
            <a:endParaRPr lang="id-ID" dirty="0"/>
          </a:p>
        </p:txBody>
      </p:sp>
    </p:spTree>
    <p:extLst>
      <p:ext uri="{BB962C8B-B14F-4D97-AF65-F5344CB8AC3E}">
        <p14:creationId xmlns:p14="http://schemas.microsoft.com/office/powerpoint/2010/main" val="2556477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27793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49754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3_Title Slide">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57749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0" y="2"/>
            <a:ext cx="12192000" cy="2989943"/>
          </a:xfrm>
          <a:prstGeom prst="rect">
            <a:avLst/>
          </a:prstGeom>
        </p:spPr>
        <p:txBody>
          <a:bodyPr/>
          <a:lstStyle>
            <a:lvl1pPr>
              <a:defRPr>
                <a:latin typeface="Avenir Next" panose="020B0503020202020204" pitchFamily="34" charset="0"/>
              </a:defRPr>
            </a:lvl1pPr>
          </a:lstStyle>
          <a:p>
            <a:endParaRPr lang="id-ID"/>
          </a:p>
        </p:txBody>
      </p:sp>
    </p:spTree>
    <p:extLst>
      <p:ext uri="{BB962C8B-B14F-4D97-AF65-F5344CB8AC3E}">
        <p14:creationId xmlns:p14="http://schemas.microsoft.com/office/powerpoint/2010/main" val="42037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06146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5929314" y="0"/>
            <a:ext cx="6262687" cy="3616324"/>
          </a:xfrm>
          <a:prstGeom prst="rect">
            <a:avLst/>
          </a:prstGeom>
          <a:solidFill>
            <a:schemeClr val="bg1">
              <a:lumMod val="85000"/>
            </a:schemeClr>
          </a:solidFill>
        </p:spPr>
        <p:txBody>
          <a:bodyPr/>
          <a:lstStyle>
            <a:lvl1pPr>
              <a:defRPr>
                <a:latin typeface="Avenir Next" panose="020B0503020202020204" pitchFamily="34" charset="0"/>
              </a:defRPr>
            </a:lvl1pPr>
          </a:lstStyle>
          <a:p>
            <a:endParaRPr lang="id-ID" dirty="0"/>
          </a:p>
        </p:txBody>
      </p:sp>
      <p:sp>
        <p:nvSpPr>
          <p:cNvPr id="3" name="Rectangle 2"/>
          <p:cNvSpPr/>
          <p:nvPr userDrawn="1"/>
        </p:nvSpPr>
        <p:spPr>
          <a:xfrm>
            <a:off x="1" y="0"/>
            <a:ext cx="5929313"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4"/>
          </a:p>
        </p:txBody>
      </p:sp>
      <p:sp>
        <p:nvSpPr>
          <p:cNvPr id="2" name="Rectangle 1">
            <a:extLst>
              <a:ext uri="{FF2B5EF4-FFF2-40B4-BE49-F238E27FC236}">
                <a16:creationId xmlns:a16="http://schemas.microsoft.com/office/drawing/2014/main" id="{3B457CA5-9C38-E841-9574-AE4521A6DD4A}"/>
              </a:ext>
            </a:extLst>
          </p:cNvPr>
          <p:cNvSpPr/>
          <p:nvPr userDrawn="1"/>
        </p:nvSpPr>
        <p:spPr>
          <a:xfrm>
            <a:off x="5532648" y="6333955"/>
            <a:ext cx="6659353" cy="5240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Tree>
    <p:extLst>
      <p:ext uri="{BB962C8B-B14F-4D97-AF65-F5344CB8AC3E}">
        <p14:creationId xmlns:p14="http://schemas.microsoft.com/office/powerpoint/2010/main" val="7390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11AC3-5C6C-4562-88FE-99E38445E0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4926D2-C3A3-466C-AD47-0167A80AF1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4C4195-7F57-4E72-80D5-314D13A73CF5}"/>
              </a:ext>
            </a:extLst>
          </p:cNvPr>
          <p:cNvSpPr>
            <a:spLocks noGrp="1"/>
          </p:cNvSpPr>
          <p:nvPr>
            <p:ph type="dt" sz="half" idx="10"/>
          </p:nvPr>
        </p:nvSpPr>
        <p:spPr/>
        <p:txBody>
          <a:bodyPr/>
          <a:lstStyle/>
          <a:p>
            <a:fld id="{97B2033B-BBBF-4026-9F02-3CD20CD28F98}" type="datetimeFigureOut">
              <a:rPr lang="en-US" smtClean="0"/>
              <a:t>9/28/2022</a:t>
            </a:fld>
            <a:endParaRPr lang="en-US"/>
          </a:p>
        </p:txBody>
      </p:sp>
      <p:sp>
        <p:nvSpPr>
          <p:cNvPr id="5" name="Footer Placeholder 4">
            <a:extLst>
              <a:ext uri="{FF2B5EF4-FFF2-40B4-BE49-F238E27FC236}">
                <a16:creationId xmlns:a16="http://schemas.microsoft.com/office/drawing/2014/main" id="{B8E3CFEF-2B14-4AF5-AC9C-9257A044DF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EF71EE-B772-4A53-BFDB-1DC2727849D9}"/>
              </a:ext>
            </a:extLst>
          </p:cNvPr>
          <p:cNvSpPr>
            <a:spLocks noGrp="1"/>
          </p:cNvSpPr>
          <p:nvPr>
            <p:ph type="sldNum" sz="quarter" idx="12"/>
          </p:nvPr>
        </p:nvSpPr>
        <p:spPr/>
        <p:txBody>
          <a:bodyPr/>
          <a:lstStyle/>
          <a:p>
            <a:fld id="{FBC821F2-1ECF-4299-B811-B8BECC7009DE}" type="slidenum">
              <a:rPr lang="en-US" smtClean="0"/>
              <a:t>‹#›</a:t>
            </a:fld>
            <a:endParaRPr lang="en-US"/>
          </a:p>
        </p:txBody>
      </p:sp>
    </p:spTree>
    <p:extLst>
      <p:ext uri="{BB962C8B-B14F-4D97-AF65-F5344CB8AC3E}">
        <p14:creationId xmlns:p14="http://schemas.microsoft.com/office/powerpoint/2010/main" val="13270368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1688896" y="352654"/>
            <a:ext cx="10921843" cy="6145705"/>
          </a:xfrm>
          <a:custGeom>
            <a:avLst/>
            <a:gdLst>
              <a:gd name="connsiteX0" fmla="*/ 3588658 w 10921843"/>
              <a:gd name="connsiteY0" fmla="*/ 3216956 h 6145705"/>
              <a:gd name="connsiteX1" fmla="*/ 5279572 w 10921843"/>
              <a:gd name="connsiteY1" fmla="*/ 6145705 h 6145705"/>
              <a:gd name="connsiteX2" fmla="*/ 1909332 w 10921843"/>
              <a:gd name="connsiteY2" fmla="*/ 6139015 h 6145705"/>
              <a:gd name="connsiteX3" fmla="*/ 3807077 w 10921843"/>
              <a:gd name="connsiteY3" fmla="*/ 3216955 h 6145705"/>
              <a:gd name="connsiteX4" fmla="*/ 7188904 w 10921843"/>
              <a:gd name="connsiteY4" fmla="*/ 3216955 h 6145705"/>
              <a:gd name="connsiteX5" fmla="*/ 5497990 w 10921843"/>
              <a:gd name="connsiteY5" fmla="*/ 6132324 h 6145705"/>
              <a:gd name="connsiteX6" fmla="*/ 3370240 w 10921843"/>
              <a:gd name="connsiteY6" fmla="*/ 3203576 h 6145705"/>
              <a:gd name="connsiteX7" fmla="*/ 1679326 w 10921843"/>
              <a:gd name="connsiteY7" fmla="*/ 6132325 h 6145705"/>
              <a:gd name="connsiteX8" fmla="*/ 0 w 10921843"/>
              <a:gd name="connsiteY8" fmla="*/ 3210266 h 6145705"/>
              <a:gd name="connsiteX9" fmla="*/ 9230929 w 10921843"/>
              <a:gd name="connsiteY9" fmla="*/ 118155 h 6145705"/>
              <a:gd name="connsiteX10" fmla="*/ 10921843 w 10921843"/>
              <a:gd name="connsiteY10" fmla="*/ 3033524 h 6145705"/>
              <a:gd name="connsiteX11" fmla="*/ 7540015 w 10921843"/>
              <a:gd name="connsiteY11" fmla="*/ 3033524 h 6145705"/>
              <a:gd name="connsiteX12" fmla="*/ 5497990 w 10921843"/>
              <a:gd name="connsiteY12" fmla="*/ 118155 h 6145705"/>
              <a:gd name="connsiteX13" fmla="*/ 7188904 w 10921843"/>
              <a:gd name="connsiteY13" fmla="*/ 3033524 h 6145705"/>
              <a:gd name="connsiteX14" fmla="*/ 3807077 w 10921843"/>
              <a:gd name="connsiteY14" fmla="*/ 3033524 h 6145705"/>
              <a:gd name="connsiteX15" fmla="*/ 9047139 w 10921843"/>
              <a:gd name="connsiteY15" fmla="*/ 0 h 6145705"/>
              <a:gd name="connsiteX16" fmla="*/ 7356225 w 10921843"/>
              <a:gd name="connsiteY16" fmla="*/ 2928749 h 6145705"/>
              <a:gd name="connsiteX17" fmla="*/ 5676898 w 10921843"/>
              <a:gd name="connsiteY17" fmla="*/ 6690 h 6145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921843" h="6145705">
                <a:moveTo>
                  <a:pt x="3588658" y="3216956"/>
                </a:moveTo>
                <a:lnTo>
                  <a:pt x="5279572" y="6145705"/>
                </a:lnTo>
                <a:lnTo>
                  <a:pt x="1909332" y="6139015"/>
                </a:lnTo>
                <a:close/>
                <a:moveTo>
                  <a:pt x="3807077" y="3216955"/>
                </a:moveTo>
                <a:lnTo>
                  <a:pt x="7188904" y="3216955"/>
                </a:lnTo>
                <a:lnTo>
                  <a:pt x="5497990" y="6132324"/>
                </a:lnTo>
                <a:close/>
                <a:moveTo>
                  <a:pt x="3370240" y="3203576"/>
                </a:moveTo>
                <a:lnTo>
                  <a:pt x="1679326" y="6132325"/>
                </a:lnTo>
                <a:lnTo>
                  <a:pt x="0" y="3210266"/>
                </a:lnTo>
                <a:close/>
                <a:moveTo>
                  <a:pt x="9230929" y="118155"/>
                </a:moveTo>
                <a:lnTo>
                  <a:pt x="10921843" y="3033524"/>
                </a:lnTo>
                <a:lnTo>
                  <a:pt x="7540015" y="3033524"/>
                </a:lnTo>
                <a:close/>
                <a:moveTo>
                  <a:pt x="5497990" y="118155"/>
                </a:moveTo>
                <a:lnTo>
                  <a:pt x="7188904" y="3033524"/>
                </a:lnTo>
                <a:lnTo>
                  <a:pt x="3807077" y="3033524"/>
                </a:lnTo>
                <a:close/>
                <a:moveTo>
                  <a:pt x="9047139" y="0"/>
                </a:moveTo>
                <a:lnTo>
                  <a:pt x="7356225" y="2928749"/>
                </a:lnTo>
                <a:lnTo>
                  <a:pt x="5676898" y="6690"/>
                </a:lnTo>
                <a:close/>
              </a:path>
            </a:pathLst>
          </a:custGeom>
        </p:spPr>
        <p:txBody>
          <a:bodyPr wrap="square">
            <a:noAutofit/>
          </a:bodyPr>
          <a:lstStyle>
            <a:lvl1pPr>
              <a:defRPr>
                <a:latin typeface="Avenir Next" panose="020B0503020202020204" pitchFamily="34" charset="0"/>
              </a:defRPr>
            </a:lvl1pPr>
          </a:lstStyle>
          <a:p>
            <a:endParaRPr lang="id-ID"/>
          </a:p>
        </p:txBody>
      </p:sp>
    </p:spTree>
    <p:extLst>
      <p:ext uri="{BB962C8B-B14F-4D97-AF65-F5344CB8AC3E}">
        <p14:creationId xmlns:p14="http://schemas.microsoft.com/office/powerpoint/2010/main" val="181919554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14:presetBounceEnd="46000">
                                      <p:stCondLst>
                                        <p:cond delay="0"/>
                                      </p:stCondLst>
                                      <p:endCondLst>
                                        <p:cond evt="begin" delay="0">
                                          <p:tn val="5"/>
                                        </p:cond>
                                      </p:endCondLst>
                                      <p:childTnLst>
                                        <p:set>
                                          <p:cBhvr>
                                            <p:cTn id="6" dur="1" fill="hold">
                                              <p:stCondLst>
                                                <p:cond delay="0"/>
                                              </p:stCondLst>
                                            </p:cTn>
                                            <p:tgtEl>
                                              <p:spTgt spid="13"/>
                                            </p:tgtEl>
                                            <p:attrNameLst>
                                              <p:attrName>style.visibility</p:attrName>
                                            </p:attrNameLst>
                                          </p:cBhvr>
                                          <p:to>
                                            <p:strVal val="visible"/>
                                          </p:to>
                                        </p:set>
                                        <p:anim calcmode="lin" valueType="num" p14:bounceEnd="46000">
                                          <p:cBhvr additive="base">
                                            <p:cTn id="7" dur="500" fill="hold"/>
                                            <p:tgtEl>
                                              <p:spTgt spid="13"/>
                                            </p:tgtEl>
                                            <p:attrNameLst>
                                              <p:attrName>ppt_x</p:attrName>
                                            </p:attrNameLst>
                                          </p:cBhvr>
                                          <p:tavLst>
                                            <p:tav tm="0">
                                              <p:val>
                                                <p:strVal val="0-#ppt_w/2"/>
                                              </p:val>
                                            </p:tav>
                                            <p:tav tm="100000">
                                              <p:val>
                                                <p:strVal val="#ppt_x"/>
                                              </p:val>
                                            </p:tav>
                                          </p:tavLst>
                                        </p:anim>
                                        <p:anim calcmode="lin" valueType="num" p14:bounceEnd="46000">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a:xfrm>
            <a:off x="819150" y="918561"/>
            <a:ext cx="5492751" cy="4735129"/>
          </a:xfrm>
          <a:custGeom>
            <a:avLst/>
            <a:gdLst>
              <a:gd name="connsiteX0" fmla="*/ 2743706 w 5492750"/>
              <a:gd name="connsiteY0" fmla="*/ 2192425 h 4735129"/>
              <a:gd name="connsiteX1" fmla="*/ 3549737 w 5492750"/>
              <a:gd name="connsiteY1" fmla="*/ 3582133 h 4735129"/>
              <a:gd name="connsiteX2" fmla="*/ 1937676 w 5492750"/>
              <a:gd name="connsiteY2" fmla="*/ 3582133 h 4735129"/>
              <a:gd name="connsiteX3" fmla="*/ 2743706 w 5492750"/>
              <a:gd name="connsiteY3" fmla="*/ 1749376 h 4735129"/>
              <a:gd name="connsiteX4" fmla="*/ 1547578 w 5492750"/>
              <a:gd name="connsiteY4" fmla="*/ 3811665 h 4735129"/>
              <a:gd name="connsiteX5" fmla="*/ 3939834 w 5492750"/>
              <a:gd name="connsiteY5" fmla="*/ 3811665 h 4735129"/>
              <a:gd name="connsiteX6" fmla="*/ 2743706 w 5492750"/>
              <a:gd name="connsiteY6" fmla="*/ 1413085 h 4735129"/>
              <a:gd name="connsiteX7" fmla="*/ 4240147 w 5492750"/>
              <a:gd name="connsiteY7" fmla="*/ 3993155 h 4735129"/>
              <a:gd name="connsiteX8" fmla="*/ 1247266 w 5492750"/>
              <a:gd name="connsiteY8" fmla="*/ 3993155 h 4735129"/>
              <a:gd name="connsiteX9" fmla="*/ 2746376 w 5492750"/>
              <a:gd name="connsiteY9" fmla="*/ 1074770 h 4735129"/>
              <a:gd name="connsiteX10" fmla="*/ 960832 w 5492750"/>
              <a:gd name="connsiteY10" fmla="*/ 4153294 h 4735129"/>
              <a:gd name="connsiteX11" fmla="*/ 4531920 w 5492750"/>
              <a:gd name="connsiteY11" fmla="*/ 4153294 h 4735129"/>
              <a:gd name="connsiteX12" fmla="*/ 2746375 w 5492750"/>
              <a:gd name="connsiteY12" fmla="*/ 0 h 4735129"/>
              <a:gd name="connsiteX13" fmla="*/ 5492750 w 5492750"/>
              <a:gd name="connsiteY13" fmla="*/ 4735129 h 4735129"/>
              <a:gd name="connsiteX14" fmla="*/ 0 w 5492750"/>
              <a:gd name="connsiteY14" fmla="*/ 4735129 h 4735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492750" h="4735129">
                <a:moveTo>
                  <a:pt x="2743706" y="2192425"/>
                </a:moveTo>
                <a:lnTo>
                  <a:pt x="3549737" y="3582133"/>
                </a:lnTo>
                <a:lnTo>
                  <a:pt x="1937676" y="3582133"/>
                </a:lnTo>
                <a:close/>
                <a:moveTo>
                  <a:pt x="2743706" y="1749376"/>
                </a:moveTo>
                <a:lnTo>
                  <a:pt x="1547578" y="3811665"/>
                </a:lnTo>
                <a:lnTo>
                  <a:pt x="3939834" y="3811665"/>
                </a:lnTo>
                <a:close/>
                <a:moveTo>
                  <a:pt x="2743706" y="1413085"/>
                </a:moveTo>
                <a:lnTo>
                  <a:pt x="4240147" y="3993155"/>
                </a:lnTo>
                <a:lnTo>
                  <a:pt x="1247266" y="3993155"/>
                </a:lnTo>
                <a:close/>
                <a:moveTo>
                  <a:pt x="2746376" y="1074770"/>
                </a:moveTo>
                <a:lnTo>
                  <a:pt x="960832" y="4153294"/>
                </a:lnTo>
                <a:lnTo>
                  <a:pt x="4531920" y="4153294"/>
                </a:lnTo>
                <a:close/>
                <a:moveTo>
                  <a:pt x="2746375" y="0"/>
                </a:moveTo>
                <a:lnTo>
                  <a:pt x="5492750" y="4735129"/>
                </a:lnTo>
                <a:lnTo>
                  <a:pt x="0" y="4735129"/>
                </a:lnTo>
                <a:close/>
              </a:path>
            </a:pathLst>
          </a:custGeom>
        </p:spPr>
        <p:txBody>
          <a:bodyPr wrap="square">
            <a:noAutofit/>
          </a:bodyPr>
          <a:lstStyle>
            <a:lvl1pPr>
              <a:defRPr>
                <a:latin typeface="Avenir Next" panose="020B0503020202020204" pitchFamily="34" charset="0"/>
              </a:defRPr>
            </a:lvl1pPr>
          </a:lstStyle>
          <a:p>
            <a:endParaRPr lang="id-ID"/>
          </a:p>
        </p:txBody>
      </p:sp>
    </p:spTree>
    <p:extLst>
      <p:ext uri="{BB962C8B-B14F-4D97-AF65-F5344CB8AC3E}">
        <p14:creationId xmlns:p14="http://schemas.microsoft.com/office/powerpoint/2010/main" val="136837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nodePh="1">
                                  <p:stCondLst>
                                    <p:cond delay="0"/>
                                  </p:stCondLst>
                                  <p:endCondLst>
                                    <p:cond evt="begin" delay="0">
                                      <p:tn val="5"/>
                                    </p:cond>
                                  </p:end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4_Custom Layout">
    <p:spTree>
      <p:nvGrpSpPr>
        <p:cNvPr id="1" name=""/>
        <p:cNvGrpSpPr/>
        <p:nvPr/>
      </p:nvGrpSpPr>
      <p:grpSpPr>
        <a:xfrm>
          <a:off x="0" y="0"/>
          <a:ext cx="0" cy="0"/>
          <a:chOff x="0" y="0"/>
          <a:chExt cx="0" cy="0"/>
        </a:xfrm>
      </p:grpSpPr>
      <p:sp>
        <p:nvSpPr>
          <p:cNvPr id="3" name="Picture Placeholder 3"/>
          <p:cNvSpPr>
            <a:spLocks noGrp="1"/>
          </p:cNvSpPr>
          <p:nvPr>
            <p:ph type="pic" sz="quarter" idx="10"/>
          </p:nvPr>
        </p:nvSpPr>
        <p:spPr>
          <a:xfrm>
            <a:off x="3009901" y="0"/>
            <a:ext cx="3086100" cy="6858000"/>
          </a:xfrm>
          <a:prstGeom prst="rect">
            <a:avLst/>
          </a:prstGeom>
        </p:spPr>
        <p:txBody>
          <a:bodyPr/>
          <a:lstStyle>
            <a:lvl1pPr>
              <a:defRPr>
                <a:latin typeface="Avenir Next" panose="020B0503020202020204" pitchFamily="34" charset="0"/>
              </a:defRPr>
            </a:lvl1pPr>
          </a:lstStyle>
          <a:p>
            <a:endParaRPr lang="id-ID"/>
          </a:p>
        </p:txBody>
      </p:sp>
      <p:sp>
        <p:nvSpPr>
          <p:cNvPr id="4" name="Picture Placeholder 3"/>
          <p:cNvSpPr>
            <a:spLocks noGrp="1"/>
          </p:cNvSpPr>
          <p:nvPr>
            <p:ph type="pic" sz="quarter" idx="11"/>
          </p:nvPr>
        </p:nvSpPr>
        <p:spPr>
          <a:xfrm>
            <a:off x="1" y="0"/>
            <a:ext cx="3009900" cy="6858000"/>
          </a:xfrm>
          <a:prstGeom prst="rect">
            <a:avLst/>
          </a:prstGeom>
        </p:spPr>
        <p:txBody>
          <a:bodyPr/>
          <a:lstStyle>
            <a:lvl1pPr>
              <a:defRPr>
                <a:latin typeface="Avenir Next" panose="020B0503020202020204" pitchFamily="34" charset="0"/>
              </a:defRPr>
            </a:lvl1pPr>
          </a:lstStyle>
          <a:p>
            <a:endParaRPr lang="id-ID" dirty="0"/>
          </a:p>
        </p:txBody>
      </p:sp>
      <p:sp>
        <p:nvSpPr>
          <p:cNvPr id="5" name="Picture Placeholder 3"/>
          <p:cNvSpPr>
            <a:spLocks noGrp="1"/>
          </p:cNvSpPr>
          <p:nvPr>
            <p:ph type="pic" sz="quarter" idx="12"/>
          </p:nvPr>
        </p:nvSpPr>
        <p:spPr>
          <a:xfrm>
            <a:off x="6096001" y="0"/>
            <a:ext cx="3086100" cy="6858000"/>
          </a:xfrm>
          <a:prstGeom prst="rect">
            <a:avLst/>
          </a:prstGeom>
        </p:spPr>
        <p:txBody>
          <a:bodyPr/>
          <a:lstStyle>
            <a:lvl1pPr>
              <a:defRPr>
                <a:latin typeface="Avenir Next" panose="020B0503020202020204" pitchFamily="34" charset="0"/>
              </a:defRPr>
            </a:lvl1pPr>
          </a:lstStyle>
          <a:p>
            <a:endParaRPr lang="id-ID"/>
          </a:p>
        </p:txBody>
      </p:sp>
      <p:sp>
        <p:nvSpPr>
          <p:cNvPr id="6" name="Picture Placeholder 3"/>
          <p:cNvSpPr>
            <a:spLocks noGrp="1"/>
          </p:cNvSpPr>
          <p:nvPr>
            <p:ph type="pic" sz="quarter" idx="13"/>
          </p:nvPr>
        </p:nvSpPr>
        <p:spPr>
          <a:xfrm>
            <a:off x="9182101" y="0"/>
            <a:ext cx="3009900" cy="6858000"/>
          </a:xfrm>
          <a:prstGeom prst="rect">
            <a:avLst/>
          </a:prstGeom>
        </p:spPr>
        <p:txBody>
          <a:bodyPr/>
          <a:lstStyle>
            <a:lvl1pPr>
              <a:defRPr>
                <a:latin typeface="Avenir Next" panose="020B0503020202020204" pitchFamily="34" charset="0"/>
              </a:defRPr>
            </a:lvl1pPr>
          </a:lstStyle>
          <a:p>
            <a:endParaRPr lang="id-ID"/>
          </a:p>
        </p:txBody>
      </p:sp>
    </p:spTree>
    <p:extLst>
      <p:ext uri="{BB962C8B-B14F-4D97-AF65-F5344CB8AC3E}">
        <p14:creationId xmlns:p14="http://schemas.microsoft.com/office/powerpoint/2010/main" val="931736973"/>
      </p:ext>
    </p:extLst>
  </p:cSld>
  <p:clrMapOvr>
    <a:masterClrMapping/>
  </p:clrMapOvr>
  <p:extLst>
    <p:ext uri="{DCECCB84-F9BA-43D5-87BE-67443E8EF086}">
      <p15:sldGuideLst xmlns:p15="http://schemas.microsoft.com/office/powerpoint/2012/main">
        <p15:guide id="1" orient="horz" pos="1800">
          <p15:clr>
            <a:srgbClr val="FBAE40"/>
          </p15:clr>
        </p15:guide>
        <p15:guide id="2" pos="288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90888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EFEF">
    <p:spTree>
      <p:nvGrpSpPr>
        <p:cNvPr id="1" name=""/>
        <p:cNvGrpSpPr/>
        <p:nvPr/>
      </p:nvGrpSpPr>
      <p:grpSpPr>
        <a:xfrm>
          <a:off x="0" y="0"/>
          <a:ext cx="0" cy="0"/>
          <a:chOff x="0" y="0"/>
          <a:chExt cx="0" cy="0"/>
        </a:xfrm>
      </p:grpSpPr>
    </p:spTree>
    <p:extLst>
      <p:ext uri="{BB962C8B-B14F-4D97-AF65-F5344CB8AC3E}">
        <p14:creationId xmlns:p14="http://schemas.microsoft.com/office/powerpoint/2010/main" val="9842524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26_Custom Layout">
    <p:spTree>
      <p:nvGrpSpPr>
        <p:cNvPr id="1" name=""/>
        <p:cNvGrpSpPr/>
        <p:nvPr/>
      </p:nvGrpSpPr>
      <p:grpSpPr>
        <a:xfrm>
          <a:off x="0" y="0"/>
          <a:ext cx="0" cy="0"/>
          <a:chOff x="0" y="0"/>
          <a:chExt cx="0" cy="0"/>
        </a:xfrm>
      </p:grpSpPr>
      <p:sp>
        <p:nvSpPr>
          <p:cNvPr id="3" name="Rectangle 2"/>
          <p:cNvSpPr/>
          <p:nvPr userDrawn="1"/>
        </p:nvSpPr>
        <p:spPr>
          <a:xfrm>
            <a:off x="1" y="0"/>
            <a:ext cx="6081487"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4"/>
          </a:p>
        </p:txBody>
      </p:sp>
      <p:pic>
        <p:nvPicPr>
          <p:cNvPr id="4" name="Picture 3">
            <a:extLst>
              <a:ext uri="{FF2B5EF4-FFF2-40B4-BE49-F238E27FC236}">
                <a16:creationId xmlns:a16="http://schemas.microsoft.com/office/drawing/2014/main" id="{219CB89F-A800-644A-BCD9-3A3E96DC7C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3800" y="60471"/>
            <a:ext cx="1490936" cy="831942"/>
          </a:xfrm>
          <a:prstGeom prst="rect">
            <a:avLst/>
          </a:prstGeom>
        </p:spPr>
      </p:pic>
      <p:sp>
        <p:nvSpPr>
          <p:cNvPr id="5" name="TextBox 4">
            <a:extLst>
              <a:ext uri="{FF2B5EF4-FFF2-40B4-BE49-F238E27FC236}">
                <a16:creationId xmlns:a16="http://schemas.microsoft.com/office/drawing/2014/main" id="{6446EACC-B149-7242-BA3C-1ABA81D74D33}"/>
              </a:ext>
            </a:extLst>
          </p:cNvPr>
          <p:cNvSpPr txBox="1"/>
          <p:nvPr userDrawn="1"/>
        </p:nvSpPr>
        <p:spPr>
          <a:xfrm>
            <a:off x="11353800" y="102114"/>
            <a:ext cx="621979" cy="286232"/>
          </a:xfrm>
          <a:prstGeom prst="rect">
            <a:avLst/>
          </a:prstGeom>
          <a:noFill/>
        </p:spPr>
        <p:txBody>
          <a:bodyPr wrap="square" rtlCol="0">
            <a:spAutoFit/>
          </a:bodyPr>
          <a:lstStyle/>
          <a:p>
            <a:pPr algn="ctr"/>
            <a:fld id="{260E2A6B-A809-4840-BF14-8648BC0BDF87}" type="slidenum">
              <a:rPr lang="id-ID" sz="1260" b="1" i="0" smtClean="0">
                <a:solidFill>
                  <a:schemeClr val="tx2"/>
                </a:solidFill>
                <a:latin typeface="Avenir Next Demi Bold" panose="020B0503020202020204" pitchFamily="34" charset="0"/>
                <a:ea typeface="Roboto Condensed Light" panose="02000000000000000000" pitchFamily="2" charset="0"/>
              </a:rPr>
              <a:pPr algn="ctr"/>
              <a:t>‹#›</a:t>
            </a:fld>
            <a:endParaRPr lang="id-ID" sz="1260" b="1" i="0" dirty="0">
              <a:solidFill>
                <a:schemeClr val="tx2"/>
              </a:solidFill>
              <a:latin typeface="Avenir Next Demi Bold" panose="020B0503020202020204" pitchFamily="34" charset="0"/>
              <a:ea typeface="Roboto Condensed Light" panose="02000000000000000000" pitchFamily="2" charset="0"/>
            </a:endParaRPr>
          </a:p>
        </p:txBody>
      </p:sp>
    </p:spTree>
    <p:extLst>
      <p:ext uri="{BB962C8B-B14F-4D97-AF65-F5344CB8AC3E}">
        <p14:creationId xmlns:p14="http://schemas.microsoft.com/office/powerpoint/2010/main" val="137875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3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120571" y="0"/>
            <a:ext cx="3600451" cy="6858000"/>
          </a:xfrm>
          <a:prstGeom prst="rect">
            <a:avLst/>
          </a:prstGeom>
        </p:spPr>
        <p:txBody>
          <a:bodyPr/>
          <a:lstStyle>
            <a:lvl1pPr>
              <a:defRPr>
                <a:latin typeface="Avenir Next" panose="020B0503020202020204" pitchFamily="34" charset="0"/>
              </a:defRPr>
            </a:lvl1pPr>
          </a:lstStyle>
          <a:p>
            <a:endParaRPr lang="id-ID" dirty="0"/>
          </a:p>
        </p:txBody>
      </p:sp>
      <p:sp>
        <p:nvSpPr>
          <p:cNvPr id="5" name="Rectangle 4"/>
          <p:cNvSpPr/>
          <p:nvPr userDrawn="1"/>
        </p:nvSpPr>
        <p:spPr>
          <a:xfrm>
            <a:off x="1" y="0"/>
            <a:ext cx="312057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4"/>
          </a:p>
        </p:txBody>
      </p:sp>
      <p:pic>
        <p:nvPicPr>
          <p:cNvPr id="6" name="Picture 5">
            <a:extLst>
              <a:ext uri="{FF2B5EF4-FFF2-40B4-BE49-F238E27FC236}">
                <a16:creationId xmlns:a16="http://schemas.microsoft.com/office/drawing/2014/main" id="{987F8A2B-0A46-8140-A1BF-81E5780FD6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3800" y="60471"/>
            <a:ext cx="1490936" cy="831942"/>
          </a:xfrm>
          <a:prstGeom prst="rect">
            <a:avLst/>
          </a:prstGeom>
        </p:spPr>
      </p:pic>
      <p:sp>
        <p:nvSpPr>
          <p:cNvPr id="7" name="TextBox 6">
            <a:extLst>
              <a:ext uri="{FF2B5EF4-FFF2-40B4-BE49-F238E27FC236}">
                <a16:creationId xmlns:a16="http://schemas.microsoft.com/office/drawing/2014/main" id="{1823B071-CD0A-D34F-AFCE-3293DEE49837}"/>
              </a:ext>
            </a:extLst>
          </p:cNvPr>
          <p:cNvSpPr txBox="1"/>
          <p:nvPr userDrawn="1"/>
        </p:nvSpPr>
        <p:spPr>
          <a:xfrm>
            <a:off x="11353800" y="102114"/>
            <a:ext cx="621979" cy="286232"/>
          </a:xfrm>
          <a:prstGeom prst="rect">
            <a:avLst/>
          </a:prstGeom>
          <a:noFill/>
        </p:spPr>
        <p:txBody>
          <a:bodyPr wrap="square" rtlCol="0">
            <a:spAutoFit/>
          </a:bodyPr>
          <a:lstStyle/>
          <a:p>
            <a:pPr algn="ctr"/>
            <a:fld id="{260E2A6B-A809-4840-BF14-8648BC0BDF87}" type="slidenum">
              <a:rPr lang="id-ID" sz="1260" b="1" i="0" smtClean="0">
                <a:solidFill>
                  <a:schemeClr val="tx2"/>
                </a:solidFill>
                <a:latin typeface="Avenir Next Demi Bold" panose="020B0503020202020204" pitchFamily="34" charset="0"/>
                <a:ea typeface="Roboto Condensed Light" panose="02000000000000000000" pitchFamily="2" charset="0"/>
              </a:rPr>
              <a:pPr algn="ctr"/>
              <a:t>‹#›</a:t>
            </a:fld>
            <a:endParaRPr lang="id-ID" sz="1260" b="1" i="0" dirty="0">
              <a:solidFill>
                <a:schemeClr val="tx2"/>
              </a:solidFill>
              <a:latin typeface="Avenir Next Demi Bold" panose="020B0503020202020204" pitchFamily="34" charset="0"/>
              <a:ea typeface="Roboto Condensed Light" panose="02000000000000000000" pitchFamily="2" charset="0"/>
            </a:endParaRPr>
          </a:p>
        </p:txBody>
      </p:sp>
    </p:spTree>
    <p:extLst>
      <p:ext uri="{BB962C8B-B14F-4D97-AF65-F5344CB8AC3E}">
        <p14:creationId xmlns:p14="http://schemas.microsoft.com/office/powerpoint/2010/main" val="345205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p:bld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711200" y="1156134"/>
            <a:ext cx="5515429" cy="4754680"/>
          </a:xfrm>
          <a:custGeom>
            <a:avLst/>
            <a:gdLst>
              <a:gd name="connsiteX0" fmla="*/ 0 w 5515429"/>
              <a:gd name="connsiteY0" fmla="*/ 0 h 4754680"/>
              <a:gd name="connsiteX1" fmla="*/ 5515429 w 5515429"/>
              <a:gd name="connsiteY1" fmla="*/ 0 h 4754680"/>
              <a:gd name="connsiteX2" fmla="*/ 2757714 w 5515429"/>
              <a:gd name="connsiteY2" fmla="*/ 4754680 h 4754680"/>
            </a:gdLst>
            <a:ahLst/>
            <a:cxnLst>
              <a:cxn ang="0">
                <a:pos x="connsiteX0" y="connsiteY0"/>
              </a:cxn>
              <a:cxn ang="0">
                <a:pos x="connsiteX1" y="connsiteY1"/>
              </a:cxn>
              <a:cxn ang="0">
                <a:pos x="connsiteX2" y="connsiteY2"/>
              </a:cxn>
            </a:cxnLst>
            <a:rect l="l" t="t" r="r" b="b"/>
            <a:pathLst>
              <a:path w="5515429" h="4754680">
                <a:moveTo>
                  <a:pt x="0" y="0"/>
                </a:moveTo>
                <a:lnTo>
                  <a:pt x="5515429" y="0"/>
                </a:lnTo>
                <a:lnTo>
                  <a:pt x="2757714" y="4754680"/>
                </a:lnTo>
                <a:close/>
              </a:path>
            </a:pathLst>
          </a:custGeom>
        </p:spPr>
        <p:txBody>
          <a:bodyPr wrap="square">
            <a:noAutofit/>
          </a:bodyPr>
          <a:lstStyle>
            <a:lvl1pPr>
              <a:defRPr>
                <a:latin typeface="Avenir Next" panose="020B0503020202020204" pitchFamily="34" charset="0"/>
              </a:defRPr>
            </a:lvl1pPr>
          </a:lstStyle>
          <a:p>
            <a:endParaRPr lang="id-ID"/>
          </a:p>
        </p:txBody>
      </p:sp>
    </p:spTree>
    <p:extLst>
      <p:ext uri="{BB962C8B-B14F-4D97-AF65-F5344CB8AC3E}">
        <p14:creationId xmlns:p14="http://schemas.microsoft.com/office/powerpoint/2010/main" val="16532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33_Custom Layou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2862041" y="752703"/>
            <a:ext cx="2260599" cy="2262626"/>
          </a:xfrm>
          <a:prstGeom prst="diamond">
            <a:avLst/>
          </a:prstGeom>
          <a:solidFill>
            <a:schemeClr val="bg1">
              <a:lumMod val="75000"/>
            </a:schemeClr>
          </a:solidFill>
        </p:spPr>
        <p:txBody>
          <a:bodyPr/>
          <a:lstStyle>
            <a:lvl1pPr>
              <a:defRPr>
                <a:latin typeface="Avenir Next" panose="020B0503020202020204" pitchFamily="34" charset="0"/>
              </a:defRPr>
            </a:lvl1pPr>
          </a:lstStyle>
          <a:p>
            <a:endParaRPr lang="id-ID"/>
          </a:p>
        </p:txBody>
      </p:sp>
      <p:sp>
        <p:nvSpPr>
          <p:cNvPr id="6" name="Picture Placeholder 4"/>
          <p:cNvSpPr>
            <a:spLocks noGrp="1"/>
          </p:cNvSpPr>
          <p:nvPr>
            <p:ph type="pic" sz="quarter" idx="11"/>
          </p:nvPr>
        </p:nvSpPr>
        <p:spPr>
          <a:xfrm>
            <a:off x="5122638" y="752701"/>
            <a:ext cx="2260599" cy="2262626"/>
          </a:xfrm>
          <a:prstGeom prst="diamond">
            <a:avLst/>
          </a:prstGeom>
          <a:solidFill>
            <a:schemeClr val="bg1">
              <a:lumMod val="75000"/>
            </a:schemeClr>
          </a:solidFill>
        </p:spPr>
        <p:txBody>
          <a:bodyPr/>
          <a:lstStyle>
            <a:lvl1pPr>
              <a:defRPr>
                <a:latin typeface="Avenir Next" panose="020B0503020202020204" pitchFamily="34" charset="0"/>
              </a:defRPr>
            </a:lvl1pPr>
          </a:lstStyle>
          <a:p>
            <a:endParaRPr lang="id-ID"/>
          </a:p>
        </p:txBody>
      </p:sp>
      <p:sp>
        <p:nvSpPr>
          <p:cNvPr id="7" name="Picture Placeholder 4"/>
          <p:cNvSpPr>
            <a:spLocks noGrp="1"/>
          </p:cNvSpPr>
          <p:nvPr>
            <p:ph type="pic" sz="quarter" idx="12"/>
          </p:nvPr>
        </p:nvSpPr>
        <p:spPr>
          <a:xfrm>
            <a:off x="7383237" y="752701"/>
            <a:ext cx="2260599" cy="2262626"/>
          </a:xfrm>
          <a:prstGeom prst="diamond">
            <a:avLst/>
          </a:prstGeom>
          <a:solidFill>
            <a:schemeClr val="bg1">
              <a:lumMod val="75000"/>
            </a:schemeClr>
          </a:solidFill>
        </p:spPr>
        <p:txBody>
          <a:bodyPr/>
          <a:lstStyle>
            <a:lvl1pPr>
              <a:defRPr>
                <a:latin typeface="Avenir Next" panose="020B0503020202020204" pitchFamily="34" charset="0"/>
              </a:defRPr>
            </a:lvl1pPr>
          </a:lstStyle>
          <a:p>
            <a:endParaRPr lang="id-ID"/>
          </a:p>
        </p:txBody>
      </p:sp>
      <p:sp>
        <p:nvSpPr>
          <p:cNvPr id="8" name="Picture Placeholder 4"/>
          <p:cNvSpPr>
            <a:spLocks noGrp="1"/>
          </p:cNvSpPr>
          <p:nvPr>
            <p:ph type="pic" sz="quarter" idx="13"/>
          </p:nvPr>
        </p:nvSpPr>
        <p:spPr>
          <a:xfrm>
            <a:off x="3992339" y="1884015"/>
            <a:ext cx="2260599" cy="2262626"/>
          </a:xfrm>
          <a:prstGeom prst="diamond">
            <a:avLst/>
          </a:prstGeom>
          <a:solidFill>
            <a:schemeClr val="bg1">
              <a:lumMod val="85000"/>
            </a:schemeClr>
          </a:solidFill>
        </p:spPr>
        <p:txBody>
          <a:bodyPr/>
          <a:lstStyle>
            <a:lvl1pPr>
              <a:defRPr>
                <a:latin typeface="Avenir Next" panose="020B0503020202020204" pitchFamily="34" charset="0"/>
              </a:defRPr>
            </a:lvl1pPr>
          </a:lstStyle>
          <a:p>
            <a:endParaRPr lang="id-ID"/>
          </a:p>
        </p:txBody>
      </p:sp>
      <p:sp>
        <p:nvSpPr>
          <p:cNvPr id="9" name="Picture Placeholder 4"/>
          <p:cNvSpPr>
            <a:spLocks noGrp="1"/>
          </p:cNvSpPr>
          <p:nvPr>
            <p:ph type="pic" sz="quarter" idx="14"/>
          </p:nvPr>
        </p:nvSpPr>
        <p:spPr>
          <a:xfrm>
            <a:off x="6252938" y="1884015"/>
            <a:ext cx="2260599" cy="2262626"/>
          </a:xfrm>
          <a:prstGeom prst="diamond">
            <a:avLst/>
          </a:prstGeom>
          <a:solidFill>
            <a:schemeClr val="bg1">
              <a:lumMod val="85000"/>
            </a:schemeClr>
          </a:solidFill>
        </p:spPr>
        <p:txBody>
          <a:bodyPr/>
          <a:lstStyle>
            <a:lvl1pPr>
              <a:defRPr>
                <a:latin typeface="Avenir Next" panose="020B0503020202020204" pitchFamily="34" charset="0"/>
              </a:defRPr>
            </a:lvl1pPr>
          </a:lstStyle>
          <a:p>
            <a:endParaRPr lang="id-ID"/>
          </a:p>
        </p:txBody>
      </p:sp>
      <p:sp>
        <p:nvSpPr>
          <p:cNvPr id="10" name="Picture Placeholder 4"/>
          <p:cNvSpPr>
            <a:spLocks noGrp="1"/>
          </p:cNvSpPr>
          <p:nvPr>
            <p:ph type="pic" sz="quarter" idx="15"/>
          </p:nvPr>
        </p:nvSpPr>
        <p:spPr>
          <a:xfrm>
            <a:off x="5122638" y="3015327"/>
            <a:ext cx="2260599" cy="2262626"/>
          </a:xfrm>
          <a:prstGeom prst="diamond">
            <a:avLst/>
          </a:prstGeom>
          <a:solidFill>
            <a:schemeClr val="bg1">
              <a:lumMod val="75000"/>
            </a:schemeClr>
          </a:solidFill>
        </p:spPr>
        <p:txBody>
          <a:bodyPr/>
          <a:lstStyle>
            <a:lvl1pPr>
              <a:defRPr>
                <a:latin typeface="Avenir Next" panose="020B0503020202020204" pitchFamily="34" charset="0"/>
              </a:defRPr>
            </a:lvl1pPr>
          </a:lstStyle>
          <a:p>
            <a:endParaRPr lang="id-ID" dirty="0"/>
          </a:p>
        </p:txBody>
      </p:sp>
      <p:sp>
        <p:nvSpPr>
          <p:cNvPr id="16" name="Freeform: Shape 15"/>
          <p:cNvSpPr/>
          <p:nvPr userDrawn="1"/>
        </p:nvSpPr>
        <p:spPr>
          <a:xfrm flipH="1">
            <a:off x="4537979" y="0"/>
            <a:ext cx="7654021" cy="6878956"/>
          </a:xfrm>
          <a:custGeom>
            <a:avLst/>
            <a:gdLst>
              <a:gd name="connsiteX0" fmla="*/ 624114 w 7580994"/>
              <a:gd name="connsiteY0" fmla="*/ 0 h 6878955"/>
              <a:gd name="connsiteX1" fmla="*/ 0 w 7580994"/>
              <a:gd name="connsiteY1" fmla="*/ 0 h 6878955"/>
              <a:gd name="connsiteX2" fmla="*/ 0 w 7580994"/>
              <a:gd name="connsiteY2" fmla="*/ 6858000 h 6878955"/>
              <a:gd name="connsiteX3" fmla="*/ 614137 w 7580994"/>
              <a:gd name="connsiteY3" fmla="*/ 6858000 h 6878955"/>
              <a:gd name="connsiteX4" fmla="*/ 614137 w 7580994"/>
              <a:gd name="connsiteY4" fmla="*/ 6878955 h 6878955"/>
              <a:gd name="connsiteX5" fmla="*/ 7580994 w 7580994"/>
              <a:gd name="connsiteY5" fmla="*/ 6878955 h 6878955"/>
              <a:gd name="connsiteX6" fmla="*/ 624114 w 7580994"/>
              <a:gd name="connsiteY6" fmla="*/ 9852 h 687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80994" h="6878955">
                <a:moveTo>
                  <a:pt x="624114" y="0"/>
                </a:moveTo>
                <a:lnTo>
                  <a:pt x="0" y="0"/>
                </a:lnTo>
                <a:lnTo>
                  <a:pt x="0" y="6858000"/>
                </a:lnTo>
                <a:lnTo>
                  <a:pt x="614137" y="6858000"/>
                </a:lnTo>
                <a:lnTo>
                  <a:pt x="614137" y="6878955"/>
                </a:lnTo>
                <a:lnTo>
                  <a:pt x="7580994" y="6878955"/>
                </a:lnTo>
                <a:lnTo>
                  <a:pt x="624114" y="9852"/>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4">
              <a:latin typeface="Avenir Next" panose="020B0503020202020204" pitchFamily="34" charset="0"/>
            </a:endParaRPr>
          </a:p>
        </p:txBody>
      </p:sp>
      <p:sp>
        <p:nvSpPr>
          <p:cNvPr id="17" name="Picture Placeholder 4"/>
          <p:cNvSpPr>
            <a:spLocks noGrp="1"/>
          </p:cNvSpPr>
          <p:nvPr>
            <p:ph type="pic" sz="quarter" idx="16"/>
          </p:nvPr>
        </p:nvSpPr>
        <p:spPr>
          <a:xfrm>
            <a:off x="3949250" y="4102189"/>
            <a:ext cx="2260599" cy="2262626"/>
          </a:xfrm>
          <a:prstGeom prst="diamond">
            <a:avLst/>
          </a:prstGeom>
          <a:solidFill>
            <a:schemeClr val="bg1">
              <a:lumMod val="85000"/>
            </a:schemeClr>
          </a:solidFill>
        </p:spPr>
        <p:txBody>
          <a:bodyPr/>
          <a:lstStyle>
            <a:lvl1pPr>
              <a:defRPr>
                <a:latin typeface="Avenir Next" panose="020B0503020202020204" pitchFamily="34" charset="0"/>
              </a:defRPr>
            </a:lvl1pPr>
          </a:lstStyle>
          <a:p>
            <a:endParaRPr lang="id-ID" dirty="0"/>
          </a:p>
        </p:txBody>
      </p:sp>
    </p:spTree>
    <p:extLst>
      <p:ext uri="{BB962C8B-B14F-4D97-AF65-F5344CB8AC3E}">
        <p14:creationId xmlns:p14="http://schemas.microsoft.com/office/powerpoint/2010/main" val="156323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6" grpId="0" animBg="1"/>
      <p:bldP spid="17" grpId="0" animBg="1"/>
    </p:bld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34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196085" y="0"/>
            <a:ext cx="5995916" cy="6858000"/>
          </a:xfrm>
          <a:prstGeom prst="rect">
            <a:avLst/>
          </a:prstGeom>
        </p:spPr>
        <p:txBody>
          <a:bodyPr/>
          <a:lstStyle>
            <a:lvl1pPr>
              <a:defRPr>
                <a:latin typeface="Avenir Next" panose="020B0503020202020204" pitchFamily="34" charset="0"/>
              </a:defRPr>
            </a:lvl1pPr>
          </a:lstStyle>
          <a:p>
            <a:endParaRPr lang="id-ID"/>
          </a:p>
        </p:txBody>
      </p:sp>
    </p:spTree>
    <p:extLst>
      <p:ext uri="{BB962C8B-B14F-4D97-AF65-F5344CB8AC3E}">
        <p14:creationId xmlns:p14="http://schemas.microsoft.com/office/powerpoint/2010/main" val="1444870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8BD39-58E8-44EC-B6B1-D7F0139967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7BC65F-1FC0-4BAB-99A6-A282DE5E23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735BE9-2DCA-48FF-B3F1-6752C3C3E1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16433C-DAEB-4E31-A4FF-BC9433E99B7B}"/>
              </a:ext>
            </a:extLst>
          </p:cNvPr>
          <p:cNvSpPr>
            <a:spLocks noGrp="1"/>
          </p:cNvSpPr>
          <p:nvPr>
            <p:ph type="dt" sz="half" idx="10"/>
          </p:nvPr>
        </p:nvSpPr>
        <p:spPr/>
        <p:txBody>
          <a:bodyPr/>
          <a:lstStyle/>
          <a:p>
            <a:fld id="{97B2033B-BBBF-4026-9F02-3CD20CD28F98}" type="datetimeFigureOut">
              <a:rPr lang="en-US" smtClean="0"/>
              <a:t>9/28/2022</a:t>
            </a:fld>
            <a:endParaRPr lang="en-US"/>
          </a:p>
        </p:txBody>
      </p:sp>
      <p:sp>
        <p:nvSpPr>
          <p:cNvPr id="6" name="Footer Placeholder 5">
            <a:extLst>
              <a:ext uri="{FF2B5EF4-FFF2-40B4-BE49-F238E27FC236}">
                <a16:creationId xmlns:a16="http://schemas.microsoft.com/office/drawing/2014/main" id="{EBE1F314-43D0-4F13-AA61-5A009AF910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DFDE26-C7A9-4D2D-9990-8553D85A215F}"/>
              </a:ext>
            </a:extLst>
          </p:cNvPr>
          <p:cNvSpPr>
            <a:spLocks noGrp="1"/>
          </p:cNvSpPr>
          <p:nvPr>
            <p:ph type="sldNum" sz="quarter" idx="12"/>
          </p:nvPr>
        </p:nvSpPr>
        <p:spPr/>
        <p:txBody>
          <a:bodyPr/>
          <a:lstStyle/>
          <a:p>
            <a:fld id="{FBC821F2-1ECF-4299-B811-B8BECC7009DE}" type="slidenum">
              <a:rPr lang="en-US" smtClean="0"/>
              <a:t>‹#›</a:t>
            </a:fld>
            <a:endParaRPr lang="en-US"/>
          </a:p>
        </p:txBody>
      </p:sp>
    </p:spTree>
    <p:extLst>
      <p:ext uri="{BB962C8B-B14F-4D97-AF65-F5344CB8AC3E}">
        <p14:creationId xmlns:p14="http://schemas.microsoft.com/office/powerpoint/2010/main" val="417991468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37_Custom Layout">
    <p:spTree>
      <p:nvGrpSpPr>
        <p:cNvPr id="1" name=""/>
        <p:cNvGrpSpPr/>
        <p:nvPr/>
      </p:nvGrpSpPr>
      <p:grpSpPr>
        <a:xfrm>
          <a:off x="0" y="0"/>
          <a:ext cx="0" cy="0"/>
          <a:chOff x="0" y="0"/>
          <a:chExt cx="0" cy="0"/>
        </a:xfrm>
      </p:grpSpPr>
      <p:sp>
        <p:nvSpPr>
          <p:cNvPr id="9" name="Freeform: Shape 8"/>
          <p:cNvSpPr/>
          <p:nvPr userDrawn="1"/>
        </p:nvSpPr>
        <p:spPr>
          <a:xfrm>
            <a:off x="0" y="0"/>
            <a:ext cx="4078515" cy="6858000"/>
          </a:xfrm>
          <a:custGeom>
            <a:avLst/>
            <a:gdLst>
              <a:gd name="connsiteX0" fmla="*/ 0 w 4078514"/>
              <a:gd name="connsiteY0" fmla="*/ 0 h 6858000"/>
              <a:gd name="connsiteX1" fmla="*/ 4078514 w 4078514"/>
              <a:gd name="connsiteY1" fmla="*/ 0 h 6858000"/>
              <a:gd name="connsiteX2" fmla="*/ 4078514 w 4078514"/>
              <a:gd name="connsiteY2" fmla="*/ 1 h 6858000"/>
              <a:gd name="connsiteX3" fmla="*/ 2046514 w 4078514"/>
              <a:gd name="connsiteY3" fmla="*/ 6858000 h 6858000"/>
              <a:gd name="connsiteX4" fmla="*/ 0 w 407851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78514" h="6858000">
                <a:moveTo>
                  <a:pt x="0" y="0"/>
                </a:moveTo>
                <a:lnTo>
                  <a:pt x="4078514" y="0"/>
                </a:lnTo>
                <a:lnTo>
                  <a:pt x="4078514" y="1"/>
                </a:lnTo>
                <a:lnTo>
                  <a:pt x="2046514"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4"/>
          </a:p>
        </p:txBody>
      </p:sp>
      <p:sp>
        <p:nvSpPr>
          <p:cNvPr id="12" name="Picture Placeholder 11"/>
          <p:cNvSpPr>
            <a:spLocks noGrp="1"/>
          </p:cNvSpPr>
          <p:nvPr>
            <p:ph type="pic" sz="quarter" idx="10"/>
          </p:nvPr>
        </p:nvSpPr>
        <p:spPr>
          <a:xfrm>
            <a:off x="2046517" y="0"/>
            <a:ext cx="5950857" cy="6858000"/>
          </a:xfrm>
          <a:custGeom>
            <a:avLst/>
            <a:gdLst>
              <a:gd name="connsiteX0" fmla="*/ 2032000 w 5950857"/>
              <a:gd name="connsiteY0" fmla="*/ 0 h 6858000"/>
              <a:gd name="connsiteX1" fmla="*/ 5950857 w 5950857"/>
              <a:gd name="connsiteY1" fmla="*/ 0 h 6858000"/>
              <a:gd name="connsiteX2" fmla="*/ 3918857 w 5950857"/>
              <a:gd name="connsiteY2" fmla="*/ 6858000 h 6858000"/>
              <a:gd name="connsiteX3" fmla="*/ 0 w 5950857"/>
              <a:gd name="connsiteY3" fmla="*/ 6858000 h 6858000"/>
              <a:gd name="connsiteX4" fmla="*/ 2032000 w 5950857"/>
              <a:gd name="connsiteY4" fmla="*/ 1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0857" h="6858000">
                <a:moveTo>
                  <a:pt x="2032000" y="0"/>
                </a:moveTo>
                <a:lnTo>
                  <a:pt x="5950857" y="0"/>
                </a:lnTo>
                <a:lnTo>
                  <a:pt x="3918857" y="6858000"/>
                </a:lnTo>
                <a:lnTo>
                  <a:pt x="0" y="6858000"/>
                </a:lnTo>
                <a:lnTo>
                  <a:pt x="2032000" y="1"/>
                </a:lnTo>
                <a:close/>
              </a:path>
            </a:pathLst>
          </a:custGeom>
        </p:spPr>
        <p:txBody>
          <a:bodyPr wrap="square">
            <a:noAutofit/>
          </a:bodyPr>
          <a:lstStyle>
            <a:lvl1pPr>
              <a:defRPr>
                <a:latin typeface="Avenir Next" panose="020B0503020202020204" pitchFamily="34" charset="0"/>
              </a:defRPr>
            </a:lvl1pPr>
          </a:lstStyle>
          <a:p>
            <a:endParaRPr lang="id-ID" dirty="0"/>
          </a:p>
        </p:txBody>
      </p:sp>
      <p:pic>
        <p:nvPicPr>
          <p:cNvPr id="4" name="Picture 3">
            <a:extLst>
              <a:ext uri="{FF2B5EF4-FFF2-40B4-BE49-F238E27FC236}">
                <a16:creationId xmlns:a16="http://schemas.microsoft.com/office/drawing/2014/main" id="{61015B22-A168-9543-8F1D-B453CFA819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3800" y="60471"/>
            <a:ext cx="1490936" cy="831942"/>
          </a:xfrm>
          <a:prstGeom prst="rect">
            <a:avLst/>
          </a:prstGeom>
        </p:spPr>
      </p:pic>
      <p:sp>
        <p:nvSpPr>
          <p:cNvPr id="5" name="TextBox 4">
            <a:extLst>
              <a:ext uri="{FF2B5EF4-FFF2-40B4-BE49-F238E27FC236}">
                <a16:creationId xmlns:a16="http://schemas.microsoft.com/office/drawing/2014/main" id="{E4504639-D1CD-4747-A48B-01A07F72553C}"/>
              </a:ext>
            </a:extLst>
          </p:cNvPr>
          <p:cNvSpPr txBox="1"/>
          <p:nvPr userDrawn="1"/>
        </p:nvSpPr>
        <p:spPr>
          <a:xfrm>
            <a:off x="11353800" y="102114"/>
            <a:ext cx="621979" cy="286232"/>
          </a:xfrm>
          <a:prstGeom prst="rect">
            <a:avLst/>
          </a:prstGeom>
          <a:noFill/>
        </p:spPr>
        <p:txBody>
          <a:bodyPr wrap="square" rtlCol="0">
            <a:spAutoFit/>
          </a:bodyPr>
          <a:lstStyle/>
          <a:p>
            <a:pPr algn="ctr"/>
            <a:fld id="{260E2A6B-A809-4840-BF14-8648BC0BDF87}" type="slidenum">
              <a:rPr lang="id-ID" sz="1260" b="1" i="0" smtClean="0">
                <a:solidFill>
                  <a:schemeClr val="tx2"/>
                </a:solidFill>
                <a:latin typeface="Avenir Next Demi Bold" panose="020B0503020202020204" pitchFamily="34" charset="0"/>
                <a:ea typeface="Roboto Condensed Light" panose="02000000000000000000" pitchFamily="2" charset="0"/>
              </a:rPr>
              <a:pPr algn="ctr"/>
              <a:t>‹#›</a:t>
            </a:fld>
            <a:endParaRPr lang="id-ID" sz="1260" b="1" i="0" dirty="0">
              <a:solidFill>
                <a:schemeClr val="tx2"/>
              </a:solidFill>
              <a:latin typeface="Avenir Next Demi Bold" panose="020B0503020202020204" pitchFamily="34" charset="0"/>
              <a:ea typeface="Roboto Condensed Light" panose="02000000000000000000" pitchFamily="2" charset="0"/>
            </a:endParaRPr>
          </a:p>
        </p:txBody>
      </p:sp>
    </p:spTree>
    <p:extLst>
      <p:ext uri="{BB962C8B-B14F-4D97-AF65-F5344CB8AC3E}">
        <p14:creationId xmlns:p14="http://schemas.microsoft.com/office/powerpoint/2010/main" val="280371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nodePh="1">
                                  <p:stCondLst>
                                    <p:cond delay="0"/>
                                  </p:stCondLst>
                                  <p:endCondLst>
                                    <p:cond evt="begin" delay="0">
                                      <p:tn val="5"/>
                                    </p:cond>
                                  </p:end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p:bldP spid="5" grpId="0"/>
    </p:bld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3" name="Title 3"/>
          <p:cNvSpPr>
            <a:spLocks noGrp="1"/>
          </p:cNvSpPr>
          <p:nvPr>
            <p:ph type="title" hasCustomPrompt="1"/>
          </p:nvPr>
        </p:nvSpPr>
        <p:spPr>
          <a:xfrm>
            <a:off x="722086" y="655413"/>
            <a:ext cx="10468429" cy="723446"/>
          </a:xfrm>
          <a:prstGeom prst="rect">
            <a:avLst/>
          </a:prstGeom>
        </p:spPr>
        <p:txBody>
          <a:bodyPr/>
          <a:lstStyle>
            <a:lvl1pPr>
              <a:defRPr sz="3960" b="0" baseline="0">
                <a:latin typeface="nevis" panose="02000800000000000000" pitchFamily="2" charset="77"/>
              </a:defRPr>
            </a:lvl1pPr>
          </a:lstStyle>
          <a:p>
            <a:r>
              <a:rPr lang="en-US" noProof="0"/>
              <a:t>INSERT TITLE HERE</a:t>
            </a:r>
          </a:p>
        </p:txBody>
      </p:sp>
      <p:sp>
        <p:nvSpPr>
          <p:cNvPr id="4" name="Text Placeholder 6"/>
          <p:cNvSpPr>
            <a:spLocks noGrp="1"/>
          </p:cNvSpPr>
          <p:nvPr>
            <p:ph type="body" sz="quarter" idx="10" hasCustomPrompt="1"/>
          </p:nvPr>
        </p:nvSpPr>
        <p:spPr>
          <a:xfrm>
            <a:off x="722084" y="1277034"/>
            <a:ext cx="10468429" cy="217939"/>
          </a:xfrm>
          <a:prstGeom prst="rect">
            <a:avLst/>
          </a:prstGeom>
        </p:spPr>
        <p:txBody>
          <a:bodyPr>
            <a:noAutofit/>
          </a:bodyPr>
          <a:lstStyle>
            <a:lvl1pPr marL="0" indent="0">
              <a:buNone/>
              <a:defRPr sz="1920" spc="270">
                <a:solidFill>
                  <a:schemeClr val="bg1">
                    <a:lumMod val="85000"/>
                  </a:schemeClr>
                </a:solidFill>
                <a:latin typeface="Avenir Next" panose="020B0503020202020204" pitchFamily="34" charset="0"/>
              </a:defRPr>
            </a:lvl1pPr>
          </a:lstStyle>
          <a:p>
            <a:pPr lvl="0"/>
            <a:r>
              <a:rPr lang="en-US" noProof="0"/>
              <a:t>Insert subtitle here</a:t>
            </a:r>
          </a:p>
        </p:txBody>
      </p:sp>
      <p:sp>
        <p:nvSpPr>
          <p:cNvPr id="5" name="Picture Placeholder 16"/>
          <p:cNvSpPr>
            <a:spLocks noGrp="1"/>
          </p:cNvSpPr>
          <p:nvPr>
            <p:ph type="pic" sz="quarter" idx="11"/>
          </p:nvPr>
        </p:nvSpPr>
        <p:spPr>
          <a:xfrm>
            <a:off x="838197" y="2000479"/>
            <a:ext cx="1440545" cy="1440545"/>
          </a:xfrm>
          <a:prstGeom prst="rect">
            <a:avLst/>
          </a:prstGeom>
        </p:spPr>
        <p:txBody>
          <a:bodyPr wrap="square">
            <a:noAutofit/>
          </a:bodyPr>
          <a:lstStyle>
            <a:lvl1pPr>
              <a:defRPr>
                <a:latin typeface="Avenir Next" panose="020B0503020202020204" pitchFamily="34" charset="0"/>
              </a:defRPr>
            </a:lvl1pPr>
          </a:lstStyle>
          <a:p>
            <a:endParaRPr lang="en-US" noProof="0"/>
          </a:p>
        </p:txBody>
      </p:sp>
      <p:sp>
        <p:nvSpPr>
          <p:cNvPr id="6" name="Picture Placeholder 16"/>
          <p:cNvSpPr>
            <a:spLocks noGrp="1"/>
          </p:cNvSpPr>
          <p:nvPr>
            <p:ph type="pic" sz="quarter" idx="12"/>
          </p:nvPr>
        </p:nvSpPr>
        <p:spPr>
          <a:xfrm>
            <a:off x="838197" y="4228423"/>
            <a:ext cx="1440545" cy="1440545"/>
          </a:xfrm>
          <a:prstGeom prst="rect">
            <a:avLst/>
          </a:prstGeom>
        </p:spPr>
        <p:txBody>
          <a:bodyPr wrap="square">
            <a:noAutofit/>
          </a:bodyPr>
          <a:lstStyle>
            <a:lvl1pPr>
              <a:defRPr>
                <a:latin typeface="Avenir Next" panose="020B0503020202020204" pitchFamily="34" charset="0"/>
              </a:defRPr>
            </a:lvl1pPr>
          </a:lstStyle>
          <a:p>
            <a:endParaRPr lang="en-US" noProof="0"/>
          </a:p>
        </p:txBody>
      </p:sp>
      <p:sp>
        <p:nvSpPr>
          <p:cNvPr id="7" name="Picture Placeholder 16"/>
          <p:cNvSpPr>
            <a:spLocks noGrp="1"/>
          </p:cNvSpPr>
          <p:nvPr>
            <p:ph type="pic" sz="quarter" idx="13"/>
          </p:nvPr>
        </p:nvSpPr>
        <p:spPr>
          <a:xfrm>
            <a:off x="4495797" y="1997987"/>
            <a:ext cx="1440545" cy="1440545"/>
          </a:xfrm>
          <a:prstGeom prst="rect">
            <a:avLst/>
          </a:prstGeom>
        </p:spPr>
        <p:txBody>
          <a:bodyPr wrap="square">
            <a:noAutofit/>
          </a:bodyPr>
          <a:lstStyle>
            <a:lvl1pPr>
              <a:defRPr>
                <a:latin typeface="Avenir Next" panose="020B0503020202020204" pitchFamily="34" charset="0"/>
              </a:defRPr>
            </a:lvl1pPr>
          </a:lstStyle>
          <a:p>
            <a:endParaRPr lang="en-US" noProof="0"/>
          </a:p>
        </p:txBody>
      </p:sp>
      <p:sp>
        <p:nvSpPr>
          <p:cNvPr id="8" name="Picture Placeholder 16"/>
          <p:cNvSpPr>
            <a:spLocks noGrp="1"/>
          </p:cNvSpPr>
          <p:nvPr>
            <p:ph type="pic" sz="quarter" idx="14"/>
          </p:nvPr>
        </p:nvSpPr>
        <p:spPr>
          <a:xfrm>
            <a:off x="4495797" y="4225930"/>
            <a:ext cx="1440545" cy="1440545"/>
          </a:xfrm>
          <a:prstGeom prst="rect">
            <a:avLst/>
          </a:prstGeom>
        </p:spPr>
        <p:txBody>
          <a:bodyPr wrap="square">
            <a:noAutofit/>
          </a:bodyPr>
          <a:lstStyle>
            <a:lvl1pPr>
              <a:defRPr>
                <a:latin typeface="Avenir Next" panose="020B0503020202020204" pitchFamily="34" charset="0"/>
              </a:defRPr>
            </a:lvl1pPr>
          </a:lstStyle>
          <a:p>
            <a:endParaRPr lang="en-US" noProof="0"/>
          </a:p>
        </p:txBody>
      </p:sp>
      <p:sp>
        <p:nvSpPr>
          <p:cNvPr id="9" name="Picture Placeholder 16"/>
          <p:cNvSpPr>
            <a:spLocks noGrp="1"/>
          </p:cNvSpPr>
          <p:nvPr>
            <p:ph type="pic" sz="quarter" idx="15"/>
          </p:nvPr>
        </p:nvSpPr>
        <p:spPr>
          <a:xfrm>
            <a:off x="8153397" y="1997987"/>
            <a:ext cx="1440545" cy="1440545"/>
          </a:xfrm>
          <a:prstGeom prst="rect">
            <a:avLst/>
          </a:prstGeom>
        </p:spPr>
        <p:txBody>
          <a:bodyPr wrap="square">
            <a:noAutofit/>
          </a:bodyPr>
          <a:lstStyle>
            <a:lvl1pPr>
              <a:defRPr>
                <a:latin typeface="Avenir Next" panose="020B0503020202020204" pitchFamily="34" charset="0"/>
              </a:defRPr>
            </a:lvl1pPr>
          </a:lstStyle>
          <a:p>
            <a:endParaRPr lang="en-US" noProof="0"/>
          </a:p>
        </p:txBody>
      </p:sp>
      <p:sp>
        <p:nvSpPr>
          <p:cNvPr id="10" name="Picture Placeholder 16"/>
          <p:cNvSpPr>
            <a:spLocks noGrp="1"/>
          </p:cNvSpPr>
          <p:nvPr>
            <p:ph type="pic" sz="quarter" idx="16"/>
          </p:nvPr>
        </p:nvSpPr>
        <p:spPr>
          <a:xfrm>
            <a:off x="8153397" y="4225930"/>
            <a:ext cx="1440545" cy="1440545"/>
          </a:xfrm>
          <a:prstGeom prst="rect">
            <a:avLst/>
          </a:prstGeom>
        </p:spPr>
        <p:txBody>
          <a:bodyPr wrap="square">
            <a:noAutofit/>
          </a:bodyPr>
          <a:lstStyle>
            <a:lvl1pPr>
              <a:defRPr>
                <a:latin typeface="Avenir Next" panose="020B0503020202020204" pitchFamily="34" charset="0"/>
              </a:defRPr>
            </a:lvl1pPr>
          </a:lstStyle>
          <a:p>
            <a:endParaRPr lang="en-US" noProof="0"/>
          </a:p>
        </p:txBody>
      </p:sp>
    </p:spTree>
    <p:extLst>
      <p:ext uri="{BB962C8B-B14F-4D97-AF65-F5344CB8AC3E}">
        <p14:creationId xmlns:p14="http://schemas.microsoft.com/office/powerpoint/2010/main" val="70476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childTnLst>
                                </p:cTn>
                              </p:par>
                            </p:childTnLst>
                          </p:cTn>
                        </p:par>
                        <p:par>
                          <p:cTn id="14" fill="hold">
                            <p:stCondLst>
                              <p:cond delay="1500"/>
                            </p:stCondLst>
                            <p:childTnLst>
                              <p:par>
                                <p:cTn id="15" presetID="10" presetClass="entr" presetSubtype="0" fill="hold" grpId="0" nodeType="afterEffect" nodePh="1">
                                  <p:stCondLst>
                                    <p:cond delay="0"/>
                                  </p:stCondLst>
                                  <p:endCondLst>
                                    <p:cond evt="begin" delay="0">
                                      <p:tn val="15"/>
                                    </p:cond>
                                  </p:end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par>
                          <p:cTn id="18" fill="hold">
                            <p:stCondLst>
                              <p:cond delay="2000"/>
                            </p:stCondLst>
                            <p:childTnLst>
                              <p:par>
                                <p:cTn id="19" presetID="10" presetClass="entr" presetSubtype="0" fill="hold" grpId="0" nodeType="afterEffect" nodePh="1">
                                  <p:stCondLst>
                                    <p:cond delay="0"/>
                                  </p:stCondLst>
                                  <p:endCondLst>
                                    <p:cond evt="begin" delay="0">
                                      <p:tn val="19"/>
                                    </p:cond>
                                  </p:end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2500"/>
                            </p:stCondLst>
                            <p:childTnLst>
                              <p:par>
                                <p:cTn id="23" presetID="10" presetClass="entr" presetSubtype="0" fill="hold" grpId="0" nodeType="afterEffect" nodePh="1">
                                  <p:stCondLst>
                                    <p:cond delay="0"/>
                                  </p:stCondLst>
                                  <p:endCondLst>
                                    <p:cond evt="begin" delay="0">
                                      <p:tn val="23"/>
                                    </p:cond>
                                  </p:end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par>
                          <p:cTn id="26" fill="hold">
                            <p:stCondLst>
                              <p:cond delay="3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par>
                          <p:cTn id="30" fill="hold">
                            <p:stCondLst>
                              <p:cond delay="3500"/>
                            </p:stCondLst>
                            <p:childTnLst>
                              <p:par>
                                <p:cTn id="31" presetID="10" presetClass="entr" presetSubtype="0" fill="hold" grpId="0" nodeType="afterEffect" nodePh="1">
                                  <p:stCondLst>
                                    <p:cond delay="0"/>
                                  </p:stCondLst>
                                  <p:endCondLst>
                                    <p:cond evt="begin" delay="0">
                                      <p:tn val="31"/>
                                    </p:cond>
                                  </p:end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par>
                          <p:cTn id="34" fill="hold">
                            <p:stCondLst>
                              <p:cond delay="4000"/>
                            </p:stCondLst>
                            <p:childTnLst>
                              <p:par>
                                <p:cTn id="35" presetID="10" presetClass="entr" presetSubtype="0" fill="hold" grpId="0" nodeType="afterEffect" nodePh="1">
                                  <p:stCondLst>
                                    <p:cond delay="0"/>
                                  </p:stCondLst>
                                  <p:endCondLst>
                                    <p:cond evt="begin" delay="0">
                                      <p:tn val="35"/>
                                    </p:cond>
                                  </p:end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tmplLst>
          <p:tmpl lvl="1">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5" grpId="0"/>
      <p:bldP spid="6" grpId="0"/>
      <p:bldP spid="7" grpId="0"/>
      <p:bldP spid="8" grpId="0"/>
      <p:bldP spid="9" grpId="0"/>
      <p:bldP spid="10" grpId="0"/>
    </p:bld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3" name="Picture Placeholder 31"/>
          <p:cNvSpPr>
            <a:spLocks noGrp="1"/>
          </p:cNvSpPr>
          <p:nvPr>
            <p:ph type="pic" sz="quarter" idx="12"/>
          </p:nvPr>
        </p:nvSpPr>
        <p:spPr>
          <a:xfrm>
            <a:off x="722085" y="2116594"/>
            <a:ext cx="3233163" cy="2808000"/>
          </a:xfrm>
          <a:prstGeom prst="rect">
            <a:avLst/>
          </a:prstGeom>
        </p:spPr>
        <p:txBody>
          <a:bodyPr/>
          <a:lstStyle>
            <a:lvl1pPr>
              <a:defRPr>
                <a:latin typeface="Avenir Next" panose="020B0503020202020204" pitchFamily="34" charset="0"/>
              </a:defRPr>
            </a:lvl1pPr>
          </a:lstStyle>
          <a:p>
            <a:endParaRPr lang="en-US" noProof="0"/>
          </a:p>
        </p:txBody>
      </p:sp>
      <p:sp>
        <p:nvSpPr>
          <p:cNvPr id="4" name="Title 3"/>
          <p:cNvSpPr>
            <a:spLocks noGrp="1"/>
          </p:cNvSpPr>
          <p:nvPr>
            <p:ph type="title" hasCustomPrompt="1"/>
          </p:nvPr>
        </p:nvSpPr>
        <p:spPr>
          <a:xfrm>
            <a:off x="722086" y="655413"/>
            <a:ext cx="10468429" cy="723446"/>
          </a:xfrm>
          <a:prstGeom prst="rect">
            <a:avLst/>
          </a:prstGeom>
        </p:spPr>
        <p:txBody>
          <a:bodyPr/>
          <a:lstStyle>
            <a:lvl1pPr>
              <a:defRPr sz="3960" b="0" baseline="0">
                <a:latin typeface="nevis" panose="02000800000000000000" pitchFamily="2" charset="77"/>
              </a:defRPr>
            </a:lvl1pPr>
          </a:lstStyle>
          <a:p>
            <a:r>
              <a:rPr lang="id-ID" noProof="0"/>
              <a:t>INSERT TITLE HERE</a:t>
            </a:r>
          </a:p>
        </p:txBody>
      </p:sp>
      <p:sp>
        <p:nvSpPr>
          <p:cNvPr id="5" name="Text Placeholder 6"/>
          <p:cNvSpPr>
            <a:spLocks noGrp="1"/>
          </p:cNvSpPr>
          <p:nvPr>
            <p:ph type="body" sz="quarter" idx="10" hasCustomPrompt="1"/>
          </p:nvPr>
        </p:nvSpPr>
        <p:spPr>
          <a:xfrm>
            <a:off x="722084" y="1277034"/>
            <a:ext cx="10468429" cy="217939"/>
          </a:xfrm>
          <a:prstGeom prst="rect">
            <a:avLst/>
          </a:prstGeom>
        </p:spPr>
        <p:txBody>
          <a:bodyPr>
            <a:noAutofit/>
          </a:bodyPr>
          <a:lstStyle>
            <a:lvl1pPr marL="0" indent="0">
              <a:buNone/>
              <a:defRPr sz="1920" spc="270">
                <a:solidFill>
                  <a:schemeClr val="bg1">
                    <a:lumMod val="85000"/>
                  </a:schemeClr>
                </a:solidFill>
                <a:latin typeface="Avenir Next" panose="020B0503020202020204" pitchFamily="34" charset="0"/>
              </a:defRPr>
            </a:lvl1pPr>
          </a:lstStyle>
          <a:p>
            <a:pPr lvl="0"/>
            <a:r>
              <a:rPr lang="id-ID" noProof="0"/>
              <a:t>Insert subtitle here</a:t>
            </a:r>
          </a:p>
        </p:txBody>
      </p:sp>
      <p:sp>
        <p:nvSpPr>
          <p:cNvPr id="6" name="Picture Placeholder 31"/>
          <p:cNvSpPr>
            <a:spLocks noGrp="1"/>
          </p:cNvSpPr>
          <p:nvPr>
            <p:ph type="pic" sz="quarter" idx="13"/>
          </p:nvPr>
        </p:nvSpPr>
        <p:spPr>
          <a:xfrm>
            <a:off x="4339717" y="2116594"/>
            <a:ext cx="3233163" cy="2808000"/>
          </a:xfrm>
          <a:prstGeom prst="rect">
            <a:avLst/>
          </a:prstGeom>
        </p:spPr>
        <p:txBody>
          <a:bodyPr/>
          <a:lstStyle>
            <a:lvl1pPr>
              <a:defRPr>
                <a:latin typeface="Avenir Next" panose="020B0503020202020204" pitchFamily="34" charset="0"/>
              </a:defRPr>
            </a:lvl1pPr>
          </a:lstStyle>
          <a:p>
            <a:endParaRPr lang="en-US" noProof="0"/>
          </a:p>
        </p:txBody>
      </p:sp>
      <p:sp>
        <p:nvSpPr>
          <p:cNvPr id="7" name="Picture Placeholder 31"/>
          <p:cNvSpPr>
            <a:spLocks noGrp="1"/>
          </p:cNvSpPr>
          <p:nvPr>
            <p:ph type="pic" sz="quarter" idx="14"/>
          </p:nvPr>
        </p:nvSpPr>
        <p:spPr>
          <a:xfrm>
            <a:off x="7957351" y="2116594"/>
            <a:ext cx="3233163" cy="2808000"/>
          </a:xfrm>
          <a:prstGeom prst="rect">
            <a:avLst/>
          </a:prstGeom>
        </p:spPr>
        <p:txBody>
          <a:bodyPr/>
          <a:lstStyle>
            <a:lvl1pPr>
              <a:defRPr>
                <a:latin typeface="Avenir Next" panose="020B0503020202020204" pitchFamily="34" charset="0"/>
              </a:defRPr>
            </a:lvl1pPr>
          </a:lstStyle>
          <a:p>
            <a:endParaRPr lang="en-US" noProof="0"/>
          </a:p>
        </p:txBody>
      </p:sp>
    </p:spTree>
    <p:extLst>
      <p:ext uri="{BB962C8B-B14F-4D97-AF65-F5344CB8AC3E}">
        <p14:creationId xmlns:p14="http://schemas.microsoft.com/office/powerpoint/2010/main" val="354974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childTnLst>
                          </p:cTn>
                        </p:par>
                        <p:par>
                          <p:cTn id="14" fill="hold">
                            <p:stCondLst>
                              <p:cond delay="1500"/>
                            </p:stCondLst>
                            <p:childTnLst>
                              <p:par>
                                <p:cTn id="15" presetID="10" presetClass="entr" presetSubtype="0" fill="hold" grpId="0" nodeType="afterEffect" nodePh="1">
                                  <p:stCondLst>
                                    <p:cond delay="0"/>
                                  </p:stCondLst>
                                  <p:endCondLst>
                                    <p:cond evt="begin" delay="0">
                                      <p:tn val="15"/>
                                    </p:cond>
                                  </p:end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childTnLst>
                          </p:cTn>
                        </p:par>
                        <p:par>
                          <p:cTn id="18" fill="hold">
                            <p:stCondLst>
                              <p:cond delay="2000"/>
                            </p:stCondLst>
                            <p:childTnLst>
                              <p:par>
                                <p:cTn id="19" presetID="10" presetClass="entr" presetSubtype="0" fill="hold" grpId="0" nodeType="afterEffect" nodePh="1">
                                  <p:stCondLst>
                                    <p:cond delay="0"/>
                                  </p:stCondLst>
                                  <p:endCondLst>
                                    <p:cond evt="begin" delay="0">
                                      <p:tn val="19"/>
                                    </p:cond>
                                  </p:end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2500"/>
                            </p:stCondLst>
                            <p:childTnLst>
                              <p:par>
                                <p:cTn id="23" presetID="10" presetClass="entr" presetSubtype="0" fill="hold" grpId="0" nodeType="afterEffect" nodePh="1">
                                  <p:stCondLst>
                                    <p:cond delay="0"/>
                                  </p:stCondLst>
                                  <p:endCondLst>
                                    <p:cond evt="begin" delay="0">
                                      <p:tn val="23"/>
                                    </p:cond>
                                  </p:end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4" grpId="0"/>
      <p:bldP spid="5" grpId="0" build="p">
        <p:tmplLst>
          <p:tmpl lvl="1">
            <p:tnLst>
              <p:par>
                <p:cTn presetID="10" presetClass="entr" presetSubtype="0"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P spid="6" grpId="0"/>
      <p:bldP spid="7" grpId="0"/>
    </p:bld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43_Custom Layout">
    <p:spTree>
      <p:nvGrpSpPr>
        <p:cNvPr id="1" name=""/>
        <p:cNvGrpSpPr/>
        <p:nvPr/>
      </p:nvGrpSpPr>
      <p:grpSpPr>
        <a:xfrm>
          <a:off x="0" y="0"/>
          <a:ext cx="0" cy="0"/>
          <a:chOff x="0" y="0"/>
          <a:chExt cx="0" cy="0"/>
        </a:xfrm>
      </p:grpSpPr>
      <p:sp>
        <p:nvSpPr>
          <p:cNvPr id="3" name="Rectangle 2"/>
          <p:cNvSpPr/>
          <p:nvPr userDrawn="1"/>
        </p:nvSpPr>
        <p:spPr>
          <a:xfrm>
            <a:off x="1" y="0"/>
            <a:ext cx="5370287"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4"/>
          </a:p>
        </p:txBody>
      </p:sp>
      <p:pic>
        <p:nvPicPr>
          <p:cNvPr id="4" name="Picture 3">
            <a:extLst>
              <a:ext uri="{FF2B5EF4-FFF2-40B4-BE49-F238E27FC236}">
                <a16:creationId xmlns:a16="http://schemas.microsoft.com/office/drawing/2014/main" id="{B6722F2C-5538-6345-9170-0DA14A43D9B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3800" y="60471"/>
            <a:ext cx="1490936" cy="831942"/>
          </a:xfrm>
          <a:prstGeom prst="rect">
            <a:avLst/>
          </a:prstGeom>
        </p:spPr>
      </p:pic>
      <p:sp>
        <p:nvSpPr>
          <p:cNvPr id="5" name="TextBox 4">
            <a:extLst>
              <a:ext uri="{FF2B5EF4-FFF2-40B4-BE49-F238E27FC236}">
                <a16:creationId xmlns:a16="http://schemas.microsoft.com/office/drawing/2014/main" id="{7C608C9C-B54A-9348-8ABC-D0B4084B5683}"/>
              </a:ext>
            </a:extLst>
          </p:cNvPr>
          <p:cNvSpPr txBox="1"/>
          <p:nvPr userDrawn="1"/>
        </p:nvSpPr>
        <p:spPr>
          <a:xfrm>
            <a:off x="11353800" y="102114"/>
            <a:ext cx="621979" cy="286232"/>
          </a:xfrm>
          <a:prstGeom prst="rect">
            <a:avLst/>
          </a:prstGeom>
          <a:noFill/>
        </p:spPr>
        <p:txBody>
          <a:bodyPr wrap="square" rtlCol="0">
            <a:spAutoFit/>
          </a:bodyPr>
          <a:lstStyle/>
          <a:p>
            <a:pPr algn="ctr"/>
            <a:fld id="{260E2A6B-A809-4840-BF14-8648BC0BDF87}" type="slidenum">
              <a:rPr lang="id-ID" sz="1260" b="1" i="0" smtClean="0">
                <a:solidFill>
                  <a:schemeClr val="tx2"/>
                </a:solidFill>
                <a:latin typeface="Avenir Next Demi Bold" panose="020B0503020202020204" pitchFamily="34" charset="0"/>
                <a:ea typeface="Roboto Condensed Light" panose="02000000000000000000" pitchFamily="2" charset="0"/>
              </a:rPr>
              <a:pPr algn="ctr"/>
              <a:t>‹#›</a:t>
            </a:fld>
            <a:endParaRPr lang="id-ID" sz="1260" b="1" i="0" dirty="0">
              <a:solidFill>
                <a:schemeClr val="tx2"/>
              </a:solidFill>
              <a:latin typeface="Avenir Next Demi Bold" panose="020B0503020202020204" pitchFamily="34" charset="0"/>
              <a:ea typeface="Roboto Condensed Light" panose="02000000000000000000" pitchFamily="2" charset="0"/>
            </a:endParaRPr>
          </a:p>
        </p:txBody>
      </p:sp>
    </p:spTree>
    <p:extLst>
      <p:ext uri="{BB962C8B-B14F-4D97-AF65-F5344CB8AC3E}">
        <p14:creationId xmlns:p14="http://schemas.microsoft.com/office/powerpoint/2010/main" val="309229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45_Custom Layou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949371" y="165100"/>
            <a:ext cx="7061200" cy="6477000"/>
          </a:xfrm>
          <a:prstGeom prst="rect">
            <a:avLst/>
          </a:prstGeom>
          <a:solidFill>
            <a:schemeClr val="bg1">
              <a:lumMod val="85000"/>
            </a:schemeClr>
          </a:solidFill>
        </p:spPr>
        <p:txBody>
          <a:bodyPr/>
          <a:lstStyle>
            <a:lvl1pPr>
              <a:defRPr>
                <a:latin typeface="Avenir Next" panose="020B0503020202020204" pitchFamily="34" charset="0"/>
              </a:defRPr>
            </a:lvl1pPr>
          </a:lstStyle>
          <a:p>
            <a:endParaRPr lang="id-ID"/>
          </a:p>
        </p:txBody>
      </p:sp>
    </p:spTree>
    <p:extLst>
      <p:ext uri="{BB962C8B-B14F-4D97-AF65-F5344CB8AC3E}">
        <p14:creationId xmlns:p14="http://schemas.microsoft.com/office/powerpoint/2010/main" val="370751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68_Custom Layout">
    <p:spTree>
      <p:nvGrpSpPr>
        <p:cNvPr id="1" name=""/>
        <p:cNvGrpSpPr/>
        <p:nvPr/>
      </p:nvGrpSpPr>
      <p:grpSpPr>
        <a:xfrm>
          <a:off x="0" y="0"/>
          <a:ext cx="0" cy="0"/>
          <a:chOff x="0" y="0"/>
          <a:chExt cx="0" cy="0"/>
        </a:xfrm>
      </p:grpSpPr>
      <p:sp>
        <p:nvSpPr>
          <p:cNvPr id="69" name="Picture Placeholder 5"/>
          <p:cNvSpPr>
            <a:spLocks noGrp="1"/>
          </p:cNvSpPr>
          <p:nvPr>
            <p:ph type="pic" sz="quarter" idx="13"/>
          </p:nvPr>
        </p:nvSpPr>
        <p:spPr>
          <a:xfrm>
            <a:off x="241301" y="266701"/>
            <a:ext cx="7175500" cy="6311900"/>
          </a:xfrm>
          <a:custGeom>
            <a:avLst/>
            <a:gdLst>
              <a:gd name="connsiteX0" fmla="*/ 0 w 7175500"/>
              <a:gd name="connsiteY0" fmla="*/ 0 h 6311900"/>
              <a:gd name="connsiteX1" fmla="*/ 7175500 w 7175500"/>
              <a:gd name="connsiteY1" fmla="*/ 0 h 6311900"/>
              <a:gd name="connsiteX2" fmla="*/ 7175500 w 7175500"/>
              <a:gd name="connsiteY2" fmla="*/ 6311900 h 6311900"/>
              <a:gd name="connsiteX3" fmla="*/ 0 w 7175500"/>
              <a:gd name="connsiteY3" fmla="*/ 6311900 h 6311900"/>
              <a:gd name="connsiteX4" fmla="*/ 0 w 7175500"/>
              <a:gd name="connsiteY4" fmla="*/ 0 h 6311900"/>
              <a:gd name="connsiteX0" fmla="*/ 0 w 7175500"/>
              <a:gd name="connsiteY0" fmla="*/ 0 h 6311900"/>
              <a:gd name="connsiteX1" fmla="*/ 4927600 w 7175500"/>
              <a:gd name="connsiteY1" fmla="*/ 0 h 6311900"/>
              <a:gd name="connsiteX2" fmla="*/ 7175500 w 7175500"/>
              <a:gd name="connsiteY2" fmla="*/ 6311900 h 6311900"/>
              <a:gd name="connsiteX3" fmla="*/ 0 w 7175500"/>
              <a:gd name="connsiteY3" fmla="*/ 6311900 h 6311900"/>
              <a:gd name="connsiteX4" fmla="*/ 0 w 7175500"/>
              <a:gd name="connsiteY4" fmla="*/ 0 h 631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5500" h="6311900">
                <a:moveTo>
                  <a:pt x="0" y="0"/>
                </a:moveTo>
                <a:lnTo>
                  <a:pt x="4927600" y="0"/>
                </a:lnTo>
                <a:lnTo>
                  <a:pt x="7175500" y="6311900"/>
                </a:lnTo>
                <a:lnTo>
                  <a:pt x="0" y="6311900"/>
                </a:lnTo>
                <a:lnTo>
                  <a:pt x="0" y="0"/>
                </a:lnTo>
                <a:close/>
              </a:path>
            </a:pathLst>
          </a:custGeom>
        </p:spPr>
        <p:txBody>
          <a:bodyPr vert="horz"/>
          <a:lstStyle>
            <a:lvl1pPr>
              <a:defRPr sz="900">
                <a:latin typeface="Avenir Next" panose="020B0503020202020204" pitchFamily="34" charset="0"/>
              </a:defRPr>
            </a:lvl1pPr>
          </a:lstStyle>
          <a:p>
            <a:endParaRPr lang="en-US" dirty="0"/>
          </a:p>
        </p:txBody>
      </p:sp>
      <p:pic>
        <p:nvPicPr>
          <p:cNvPr id="3" name="Picture 2">
            <a:extLst>
              <a:ext uri="{FF2B5EF4-FFF2-40B4-BE49-F238E27FC236}">
                <a16:creationId xmlns:a16="http://schemas.microsoft.com/office/drawing/2014/main" id="{F2F34334-E1B3-AF4E-87C8-EADD7F8F0A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3800" y="60471"/>
            <a:ext cx="1490936" cy="831942"/>
          </a:xfrm>
          <a:prstGeom prst="rect">
            <a:avLst/>
          </a:prstGeom>
        </p:spPr>
      </p:pic>
      <p:sp>
        <p:nvSpPr>
          <p:cNvPr id="4" name="TextBox 3">
            <a:extLst>
              <a:ext uri="{FF2B5EF4-FFF2-40B4-BE49-F238E27FC236}">
                <a16:creationId xmlns:a16="http://schemas.microsoft.com/office/drawing/2014/main" id="{81F7760D-3522-3E48-95BA-D90911BEDDAD}"/>
              </a:ext>
            </a:extLst>
          </p:cNvPr>
          <p:cNvSpPr txBox="1"/>
          <p:nvPr userDrawn="1"/>
        </p:nvSpPr>
        <p:spPr>
          <a:xfrm>
            <a:off x="11353800" y="102114"/>
            <a:ext cx="621979" cy="286232"/>
          </a:xfrm>
          <a:prstGeom prst="rect">
            <a:avLst/>
          </a:prstGeom>
          <a:noFill/>
        </p:spPr>
        <p:txBody>
          <a:bodyPr wrap="square" rtlCol="0">
            <a:spAutoFit/>
          </a:bodyPr>
          <a:lstStyle/>
          <a:p>
            <a:pPr algn="ctr"/>
            <a:fld id="{260E2A6B-A809-4840-BF14-8648BC0BDF87}" type="slidenum">
              <a:rPr lang="id-ID" sz="1260" b="1" i="0" smtClean="0">
                <a:solidFill>
                  <a:schemeClr val="tx2"/>
                </a:solidFill>
                <a:latin typeface="Avenir Next Demi Bold" panose="020B0503020202020204" pitchFamily="34" charset="0"/>
                <a:ea typeface="Roboto Condensed Light" panose="02000000000000000000" pitchFamily="2" charset="0"/>
              </a:rPr>
              <a:pPr algn="ctr"/>
              <a:t>‹#›</a:t>
            </a:fld>
            <a:endParaRPr lang="id-ID" sz="1260" b="1" i="0" dirty="0">
              <a:solidFill>
                <a:schemeClr val="tx2"/>
              </a:solidFill>
              <a:latin typeface="Avenir Next Demi Bold" panose="020B0503020202020204" pitchFamily="34" charset="0"/>
              <a:ea typeface="Roboto Condensed Light" panose="02000000000000000000" pitchFamily="2" charset="0"/>
            </a:endParaRPr>
          </a:p>
        </p:txBody>
      </p:sp>
    </p:spTree>
    <p:extLst>
      <p:ext uri="{BB962C8B-B14F-4D97-AF65-F5344CB8AC3E}">
        <p14:creationId xmlns:p14="http://schemas.microsoft.com/office/powerpoint/2010/main" val="3144251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69"/>
                                        </p:tgtEl>
                                        <p:attrNameLst>
                                          <p:attrName>style.visibility</p:attrName>
                                        </p:attrNameLst>
                                      </p:cBhvr>
                                      <p:to>
                                        <p:strVal val="visible"/>
                                      </p:to>
                                    </p:set>
                                    <p:animEffect transition="in" filter="fade">
                                      <p:cBhvr>
                                        <p:cTn id="7" dur="500"/>
                                        <p:tgtEl>
                                          <p:spTgt spid="6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4"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E58C9-FCB0-4F06-88AB-16B87FD5F9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F57449-11CC-4B71-A5C1-44FE3D3DCE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6EA2F8-D0A1-4AEA-8D15-2D7B5442FD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7464BF-3500-4EB8-BD35-0ABDD8DE0D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1DF003-C209-4118-840E-FBC6E58F30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0E5B3E-20B6-40FB-8543-4CB3F37DCA50}"/>
              </a:ext>
            </a:extLst>
          </p:cNvPr>
          <p:cNvSpPr>
            <a:spLocks noGrp="1"/>
          </p:cNvSpPr>
          <p:nvPr>
            <p:ph type="dt" sz="half" idx="10"/>
          </p:nvPr>
        </p:nvSpPr>
        <p:spPr/>
        <p:txBody>
          <a:bodyPr/>
          <a:lstStyle/>
          <a:p>
            <a:fld id="{97B2033B-BBBF-4026-9F02-3CD20CD28F98}" type="datetimeFigureOut">
              <a:rPr lang="en-US" smtClean="0"/>
              <a:t>9/28/2022</a:t>
            </a:fld>
            <a:endParaRPr lang="en-US"/>
          </a:p>
        </p:txBody>
      </p:sp>
      <p:sp>
        <p:nvSpPr>
          <p:cNvPr id="8" name="Footer Placeholder 7">
            <a:extLst>
              <a:ext uri="{FF2B5EF4-FFF2-40B4-BE49-F238E27FC236}">
                <a16:creationId xmlns:a16="http://schemas.microsoft.com/office/drawing/2014/main" id="{0932E3BE-45C6-4D6C-9667-2D93C4C130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9E5BCD-1521-4C43-9A8B-DA88331A8679}"/>
              </a:ext>
            </a:extLst>
          </p:cNvPr>
          <p:cNvSpPr>
            <a:spLocks noGrp="1"/>
          </p:cNvSpPr>
          <p:nvPr>
            <p:ph type="sldNum" sz="quarter" idx="12"/>
          </p:nvPr>
        </p:nvSpPr>
        <p:spPr/>
        <p:txBody>
          <a:bodyPr/>
          <a:lstStyle/>
          <a:p>
            <a:fld id="{FBC821F2-1ECF-4299-B811-B8BECC7009DE}" type="slidenum">
              <a:rPr lang="en-US" smtClean="0"/>
              <a:t>‹#›</a:t>
            </a:fld>
            <a:endParaRPr lang="en-US"/>
          </a:p>
        </p:txBody>
      </p:sp>
    </p:spTree>
    <p:extLst>
      <p:ext uri="{BB962C8B-B14F-4D97-AF65-F5344CB8AC3E}">
        <p14:creationId xmlns:p14="http://schemas.microsoft.com/office/powerpoint/2010/main" val="917892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D9C5E-CAFE-43D6-9128-AE9EB9E2DC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449701-816F-452D-A6DE-05AC6356BA5D}"/>
              </a:ext>
            </a:extLst>
          </p:cNvPr>
          <p:cNvSpPr>
            <a:spLocks noGrp="1"/>
          </p:cNvSpPr>
          <p:nvPr>
            <p:ph type="dt" sz="half" idx="10"/>
          </p:nvPr>
        </p:nvSpPr>
        <p:spPr/>
        <p:txBody>
          <a:bodyPr/>
          <a:lstStyle/>
          <a:p>
            <a:fld id="{97B2033B-BBBF-4026-9F02-3CD20CD28F98}" type="datetimeFigureOut">
              <a:rPr lang="en-US" smtClean="0"/>
              <a:t>9/28/2022</a:t>
            </a:fld>
            <a:endParaRPr lang="en-US"/>
          </a:p>
        </p:txBody>
      </p:sp>
      <p:sp>
        <p:nvSpPr>
          <p:cNvPr id="4" name="Footer Placeholder 3">
            <a:extLst>
              <a:ext uri="{FF2B5EF4-FFF2-40B4-BE49-F238E27FC236}">
                <a16:creationId xmlns:a16="http://schemas.microsoft.com/office/drawing/2014/main" id="{E030F771-36EA-496E-9180-117E378F2D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491DC1-F38E-40E8-856D-E0CE6E1198AC}"/>
              </a:ext>
            </a:extLst>
          </p:cNvPr>
          <p:cNvSpPr>
            <a:spLocks noGrp="1"/>
          </p:cNvSpPr>
          <p:nvPr>
            <p:ph type="sldNum" sz="quarter" idx="12"/>
          </p:nvPr>
        </p:nvSpPr>
        <p:spPr/>
        <p:txBody>
          <a:bodyPr/>
          <a:lstStyle/>
          <a:p>
            <a:fld id="{FBC821F2-1ECF-4299-B811-B8BECC7009DE}" type="slidenum">
              <a:rPr lang="en-US" smtClean="0"/>
              <a:t>‹#›</a:t>
            </a:fld>
            <a:endParaRPr lang="en-US"/>
          </a:p>
        </p:txBody>
      </p:sp>
    </p:spTree>
    <p:extLst>
      <p:ext uri="{BB962C8B-B14F-4D97-AF65-F5344CB8AC3E}">
        <p14:creationId xmlns:p14="http://schemas.microsoft.com/office/powerpoint/2010/main" val="1129898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801454-EA32-4745-B038-CE2E6EC05538}"/>
              </a:ext>
            </a:extLst>
          </p:cNvPr>
          <p:cNvSpPr>
            <a:spLocks noGrp="1"/>
          </p:cNvSpPr>
          <p:nvPr>
            <p:ph type="dt" sz="half" idx="10"/>
          </p:nvPr>
        </p:nvSpPr>
        <p:spPr/>
        <p:txBody>
          <a:bodyPr/>
          <a:lstStyle/>
          <a:p>
            <a:fld id="{97B2033B-BBBF-4026-9F02-3CD20CD28F98}" type="datetimeFigureOut">
              <a:rPr lang="en-US" smtClean="0"/>
              <a:t>9/28/2022</a:t>
            </a:fld>
            <a:endParaRPr lang="en-US"/>
          </a:p>
        </p:txBody>
      </p:sp>
      <p:sp>
        <p:nvSpPr>
          <p:cNvPr id="3" name="Footer Placeholder 2">
            <a:extLst>
              <a:ext uri="{FF2B5EF4-FFF2-40B4-BE49-F238E27FC236}">
                <a16:creationId xmlns:a16="http://schemas.microsoft.com/office/drawing/2014/main" id="{1355E129-7D4E-44E1-931E-AFEF73C2BF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4ADB47-85BB-4605-8F78-A4D88F2A8B4D}"/>
              </a:ext>
            </a:extLst>
          </p:cNvPr>
          <p:cNvSpPr>
            <a:spLocks noGrp="1"/>
          </p:cNvSpPr>
          <p:nvPr>
            <p:ph type="sldNum" sz="quarter" idx="12"/>
          </p:nvPr>
        </p:nvSpPr>
        <p:spPr/>
        <p:txBody>
          <a:bodyPr/>
          <a:lstStyle/>
          <a:p>
            <a:fld id="{FBC821F2-1ECF-4299-B811-B8BECC7009DE}" type="slidenum">
              <a:rPr lang="en-US" smtClean="0"/>
              <a:t>‹#›</a:t>
            </a:fld>
            <a:endParaRPr lang="en-US"/>
          </a:p>
        </p:txBody>
      </p:sp>
    </p:spTree>
    <p:extLst>
      <p:ext uri="{BB962C8B-B14F-4D97-AF65-F5344CB8AC3E}">
        <p14:creationId xmlns:p14="http://schemas.microsoft.com/office/powerpoint/2010/main" val="1790412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D9396-98DD-41AC-B213-3F8A3EED11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90D198-CBE6-4097-8046-BAC2984DE8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91F33C-1FCA-47DE-9605-F7E8142797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CE022C-D3BD-4F55-8EE1-5EEB97997A28}"/>
              </a:ext>
            </a:extLst>
          </p:cNvPr>
          <p:cNvSpPr>
            <a:spLocks noGrp="1"/>
          </p:cNvSpPr>
          <p:nvPr>
            <p:ph type="dt" sz="half" idx="10"/>
          </p:nvPr>
        </p:nvSpPr>
        <p:spPr/>
        <p:txBody>
          <a:bodyPr/>
          <a:lstStyle/>
          <a:p>
            <a:fld id="{97B2033B-BBBF-4026-9F02-3CD20CD28F98}" type="datetimeFigureOut">
              <a:rPr lang="en-US" smtClean="0"/>
              <a:t>9/28/2022</a:t>
            </a:fld>
            <a:endParaRPr lang="en-US"/>
          </a:p>
        </p:txBody>
      </p:sp>
      <p:sp>
        <p:nvSpPr>
          <p:cNvPr id="6" name="Footer Placeholder 5">
            <a:extLst>
              <a:ext uri="{FF2B5EF4-FFF2-40B4-BE49-F238E27FC236}">
                <a16:creationId xmlns:a16="http://schemas.microsoft.com/office/drawing/2014/main" id="{D1DFFE7F-A9A7-4104-B892-A09D922C0C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FEEDE5-ACCC-4585-A874-9BA4E10B0D99}"/>
              </a:ext>
            </a:extLst>
          </p:cNvPr>
          <p:cNvSpPr>
            <a:spLocks noGrp="1"/>
          </p:cNvSpPr>
          <p:nvPr>
            <p:ph type="sldNum" sz="quarter" idx="12"/>
          </p:nvPr>
        </p:nvSpPr>
        <p:spPr/>
        <p:txBody>
          <a:bodyPr/>
          <a:lstStyle/>
          <a:p>
            <a:fld id="{FBC821F2-1ECF-4299-B811-B8BECC7009DE}" type="slidenum">
              <a:rPr lang="en-US" smtClean="0"/>
              <a:t>‹#›</a:t>
            </a:fld>
            <a:endParaRPr lang="en-US"/>
          </a:p>
        </p:txBody>
      </p:sp>
    </p:spTree>
    <p:extLst>
      <p:ext uri="{BB962C8B-B14F-4D97-AF65-F5344CB8AC3E}">
        <p14:creationId xmlns:p14="http://schemas.microsoft.com/office/powerpoint/2010/main" val="2953470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815B9-35F5-4722-A75D-7D158C1929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B6BB7D-6520-4432-B5CC-7BF76D056D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795B61-612A-49FA-93D4-C27CA44B59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D9CE4-2843-4F37-8A3C-65E3FBCE65A9}"/>
              </a:ext>
            </a:extLst>
          </p:cNvPr>
          <p:cNvSpPr>
            <a:spLocks noGrp="1"/>
          </p:cNvSpPr>
          <p:nvPr>
            <p:ph type="dt" sz="half" idx="10"/>
          </p:nvPr>
        </p:nvSpPr>
        <p:spPr/>
        <p:txBody>
          <a:bodyPr/>
          <a:lstStyle/>
          <a:p>
            <a:fld id="{97B2033B-BBBF-4026-9F02-3CD20CD28F98}" type="datetimeFigureOut">
              <a:rPr lang="en-US" smtClean="0"/>
              <a:t>9/28/2022</a:t>
            </a:fld>
            <a:endParaRPr lang="en-US"/>
          </a:p>
        </p:txBody>
      </p:sp>
      <p:sp>
        <p:nvSpPr>
          <p:cNvPr id="6" name="Footer Placeholder 5">
            <a:extLst>
              <a:ext uri="{FF2B5EF4-FFF2-40B4-BE49-F238E27FC236}">
                <a16:creationId xmlns:a16="http://schemas.microsoft.com/office/drawing/2014/main" id="{D2DB55EE-1AD9-4D3A-96CF-4B6F99E791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02EA82-9B8C-4A30-91CD-28F8BEA0E888}"/>
              </a:ext>
            </a:extLst>
          </p:cNvPr>
          <p:cNvSpPr>
            <a:spLocks noGrp="1"/>
          </p:cNvSpPr>
          <p:nvPr>
            <p:ph type="sldNum" sz="quarter" idx="12"/>
          </p:nvPr>
        </p:nvSpPr>
        <p:spPr/>
        <p:txBody>
          <a:bodyPr/>
          <a:lstStyle/>
          <a:p>
            <a:fld id="{FBC821F2-1ECF-4299-B811-B8BECC7009DE}" type="slidenum">
              <a:rPr lang="en-US" smtClean="0"/>
              <a:t>‹#›</a:t>
            </a:fld>
            <a:endParaRPr lang="en-US"/>
          </a:p>
        </p:txBody>
      </p:sp>
    </p:spTree>
    <p:extLst>
      <p:ext uri="{BB962C8B-B14F-4D97-AF65-F5344CB8AC3E}">
        <p14:creationId xmlns:p14="http://schemas.microsoft.com/office/powerpoint/2010/main" val="3011284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34" Type="http://schemas.openxmlformats.org/officeDocument/2006/relationships/slideLayout" Target="../slideLayouts/slideLayout45.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image" Target="../media/image1.emf"/><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theme" Target="../theme/theme2.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0F25E3-C61B-4369-A603-E50D58E829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AA2277-A57A-4B21-9850-590CB7346C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908291-1AD3-46E0-96FE-3A536270B4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2033B-BBBF-4026-9F02-3CD20CD28F98}" type="datetimeFigureOut">
              <a:rPr lang="en-US" smtClean="0"/>
              <a:t>9/28/2022</a:t>
            </a:fld>
            <a:endParaRPr lang="en-US"/>
          </a:p>
        </p:txBody>
      </p:sp>
      <p:sp>
        <p:nvSpPr>
          <p:cNvPr id="5" name="Footer Placeholder 4">
            <a:extLst>
              <a:ext uri="{FF2B5EF4-FFF2-40B4-BE49-F238E27FC236}">
                <a16:creationId xmlns:a16="http://schemas.microsoft.com/office/drawing/2014/main" id="{CB943E6A-252B-47A9-8711-F7F44F385E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BF7361-8148-4190-B459-1DC5BABF2E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821F2-1ECF-4299-B811-B8BECC7009DE}" type="slidenum">
              <a:rPr lang="en-US" smtClean="0"/>
              <a:t>‹#›</a:t>
            </a:fld>
            <a:endParaRPr lang="en-US"/>
          </a:p>
        </p:txBody>
      </p:sp>
    </p:spTree>
    <p:extLst>
      <p:ext uri="{BB962C8B-B14F-4D97-AF65-F5344CB8AC3E}">
        <p14:creationId xmlns:p14="http://schemas.microsoft.com/office/powerpoint/2010/main" val="1011889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EB4E2E9B-9A26-B048-94B5-DB8538C5519D}"/>
              </a:ext>
            </a:extLst>
          </p:cNvPr>
          <p:cNvPicPr>
            <a:picLocks noChangeAspect="1"/>
          </p:cNvPicPr>
          <p:nvPr userDrawn="1"/>
        </p:nvPicPr>
        <p:blipFill rotWithShape="1">
          <a:blip r:embed="rId36">
            <a:extLst>
              <a:ext uri="{28A0092B-C50C-407E-A947-70E740481C1C}">
                <a14:useLocalDpi xmlns:a14="http://schemas.microsoft.com/office/drawing/2010/main" val="0"/>
              </a:ext>
            </a:extLst>
          </a:blip>
          <a:srcRect t="51479" r="22524" b="37882"/>
          <a:stretch/>
        </p:blipFill>
        <p:spPr>
          <a:xfrm>
            <a:off x="8309389" y="6562780"/>
            <a:ext cx="3875131" cy="29690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810240" y="3175"/>
            <a:ext cx="1381760" cy="361951"/>
          </a:xfrm>
          <a:prstGeom prst="rect">
            <a:avLst/>
          </a:prstGeom>
        </p:spPr>
        <p:txBody>
          <a:bodyPr vert="horz" lIns="91440" tIns="45720" rIns="91440" bIns="45720" rtlCol="0" anchor="ctr"/>
          <a:lstStyle>
            <a:lvl1pPr algn="r">
              <a:defRPr sz="1080">
                <a:solidFill>
                  <a:schemeClr val="tx1">
                    <a:tint val="75000"/>
                  </a:schemeClr>
                </a:solidFill>
                <a:latin typeface="Avenir Next Ultra Light" panose="020B0203020202020204" pitchFamily="34" charset="0"/>
              </a:defRPr>
            </a:lvl1pPr>
          </a:lstStyle>
          <a:p>
            <a:fld id="{C764DE79-268F-4C1A-8933-263129D2AF90}" type="datetimeFigureOut">
              <a:rPr lang="en-US" smtClean="0"/>
              <a:pPr/>
              <a:t>9/28/2022</a:t>
            </a:fld>
            <a:endParaRPr lang="en-US" dirty="0"/>
          </a:p>
        </p:txBody>
      </p:sp>
      <p:sp>
        <p:nvSpPr>
          <p:cNvPr id="5" name="Footer Placeholder 4"/>
          <p:cNvSpPr>
            <a:spLocks noGrp="1"/>
          </p:cNvSpPr>
          <p:nvPr>
            <p:ph type="ftr" sz="quarter" idx="3"/>
          </p:nvPr>
        </p:nvSpPr>
        <p:spPr>
          <a:xfrm>
            <a:off x="2403565" y="6562780"/>
            <a:ext cx="7001692" cy="295220"/>
          </a:xfrm>
          <a:prstGeom prst="rect">
            <a:avLst/>
          </a:prstGeom>
        </p:spPr>
        <p:txBody>
          <a:bodyPr vert="horz" lIns="91440" tIns="45720" rIns="91440" bIns="45720" rtlCol="0" anchor="ctr"/>
          <a:lstStyle>
            <a:lvl1pPr algn="ctr">
              <a:defRPr sz="1080">
                <a:solidFill>
                  <a:schemeClr val="tx1">
                    <a:tint val="75000"/>
                  </a:schemeClr>
                </a:solidFill>
                <a:latin typeface="Avenir Next Ultra Light" panose="020B0203020202020204" pitchFamily="34" charset="0"/>
              </a:defRPr>
            </a:lvl1pPr>
          </a:lstStyle>
          <a:p>
            <a:endParaRPr lang="en-US" dirty="0"/>
          </a:p>
        </p:txBody>
      </p:sp>
      <p:sp>
        <p:nvSpPr>
          <p:cNvPr id="6" name="Slide Number Placeholder 5"/>
          <p:cNvSpPr>
            <a:spLocks noGrp="1"/>
          </p:cNvSpPr>
          <p:nvPr>
            <p:ph type="sldNum" sz="quarter" idx="4"/>
          </p:nvPr>
        </p:nvSpPr>
        <p:spPr>
          <a:xfrm>
            <a:off x="9798478" y="6562780"/>
            <a:ext cx="2181249" cy="296903"/>
          </a:xfrm>
          <a:prstGeom prst="rect">
            <a:avLst/>
          </a:prstGeom>
        </p:spPr>
        <p:txBody>
          <a:bodyPr vert="horz" lIns="91440" tIns="45720" rIns="91440" bIns="45720" rtlCol="0" anchor="ctr"/>
          <a:lstStyle>
            <a:lvl1pPr algn="r">
              <a:defRPr sz="1080">
                <a:solidFill>
                  <a:schemeClr val="tx1">
                    <a:tint val="75000"/>
                  </a:schemeClr>
                </a:solidFill>
              </a:defRPr>
            </a:lvl1pPr>
          </a:lstStyle>
          <a:p>
            <a:fld id="{48F63A3B-78C7-47BE-AE5E-E10140E04643}" type="slidenum">
              <a:rPr lang="en-US" dirty="0"/>
              <a:t>‹#›</a:t>
            </a:fld>
            <a:endParaRPr lang="en-US" dirty="0"/>
          </a:p>
        </p:txBody>
      </p:sp>
      <p:cxnSp>
        <p:nvCxnSpPr>
          <p:cNvPr id="13" name="Straight Connector 12">
            <a:extLst>
              <a:ext uri="{FF2B5EF4-FFF2-40B4-BE49-F238E27FC236}">
                <a16:creationId xmlns:a16="http://schemas.microsoft.com/office/drawing/2014/main" id="{A2D58872-1896-104D-BD2F-4B93EF6178BD}"/>
              </a:ext>
            </a:extLst>
          </p:cNvPr>
          <p:cNvCxnSpPr/>
          <p:nvPr userDrawn="1"/>
        </p:nvCxnSpPr>
        <p:spPr>
          <a:xfrm>
            <a:off x="0" y="6563360"/>
            <a:ext cx="121920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2816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Lst>
  <p:txStyles>
    <p:titleStyle>
      <a:lvl1pPr algn="l" defTabSz="822960" rtl="0" eaLnBrk="1" latinLnBrk="0" hangingPunct="1">
        <a:lnSpc>
          <a:spcPct val="90000"/>
        </a:lnSpc>
        <a:spcBef>
          <a:spcPct val="0"/>
        </a:spcBef>
        <a:buNone/>
        <a:defRPr sz="3960" kern="1200">
          <a:solidFill>
            <a:srgbClr val="002060"/>
          </a:solidFill>
          <a:latin typeface="nevis" panose="02000800000000000000" pitchFamily="2" charset="77"/>
          <a:ea typeface="+mj-ea"/>
          <a:cs typeface="+mj-cs"/>
        </a:defRPr>
      </a:lvl1pPr>
    </p:titleStyle>
    <p:bodyStyle>
      <a:lvl1pPr marL="205740" indent="-205740" algn="l" defTabSz="822960" rtl="0" eaLnBrk="1" latinLnBrk="0" hangingPunct="1">
        <a:lnSpc>
          <a:spcPct val="90000"/>
        </a:lnSpc>
        <a:spcBef>
          <a:spcPts val="900"/>
        </a:spcBef>
        <a:buFont typeface="Arial" panose="020B0604020202020204" pitchFamily="34" charset="0"/>
        <a:buChar char="•"/>
        <a:defRPr sz="2880" kern="1200">
          <a:solidFill>
            <a:schemeClr val="tx1"/>
          </a:solidFill>
          <a:latin typeface="Avenir Next" panose="020B0503020202020204" pitchFamily="34" charset="0"/>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Avenir Next" panose="020B0503020202020204" pitchFamily="34" charset="0"/>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Avenir Next" panose="020B0503020202020204" pitchFamily="34" charset="0"/>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Avenir Next" panose="020B0503020202020204" pitchFamily="34" charset="0"/>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Avenir Next" panose="020B0503020202020204" pitchFamily="34" charset="0"/>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nap.edu/" TargetMode="Externa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7297" y="1108978"/>
            <a:ext cx="9144000" cy="2387600"/>
          </a:xfrm>
        </p:spPr>
        <p:txBody>
          <a:bodyPr>
            <a:normAutofit fontScale="90000"/>
          </a:bodyPr>
          <a:lstStyle/>
          <a:p>
            <a:r>
              <a:rPr lang="en-US" sz="3600" dirty="0">
                <a:effectLst>
                  <a:outerShdw blurRad="38100" dist="38100" dir="2700000" algn="tl">
                    <a:srgbClr val="000000">
                      <a:alpha val="43137"/>
                    </a:srgbClr>
                  </a:outerShdw>
                </a:effectLst>
              </a:rPr>
              <a:t>NCHRP Project 22-33</a:t>
            </a:r>
            <a:br>
              <a:rPr lang="en-US" sz="3600" dirty="0">
                <a:effectLst>
                  <a:outerShdw blurRad="38100" dist="38100" dir="2700000" algn="tl">
                    <a:srgbClr val="000000">
                      <a:alpha val="43137"/>
                    </a:srgbClr>
                  </a:outerShdw>
                </a:effectLst>
              </a:rPr>
            </a:br>
            <a:r>
              <a:rPr lang="en-US" sz="3600" dirty="0">
                <a:effectLst>
                  <a:outerShdw blurRad="38100" dist="38100" dir="2700000" algn="tl">
                    <a:srgbClr val="000000">
                      <a:alpha val="43137"/>
                    </a:srgbClr>
                  </a:outerShdw>
                </a:effectLst>
              </a:rPr>
              <a:t>Multi-State In-Service Performance Evaluations of Roadside Safety Hardware</a:t>
            </a:r>
            <a:r>
              <a:rPr lang="en-US" sz="2200" dirty="0"/>
              <a:t/>
            </a:r>
            <a:br>
              <a:rPr lang="en-US" sz="2200" dirty="0"/>
            </a:br>
            <a:r>
              <a:rPr lang="en-US" sz="4000" dirty="0">
                <a:solidFill>
                  <a:schemeClr val="accent2">
                    <a:lumMod val="50000"/>
                  </a:schemeClr>
                </a:solidFill>
              </a:rPr>
              <a:t> </a:t>
            </a:r>
            <a:br>
              <a:rPr lang="en-US" sz="4000" dirty="0">
                <a:solidFill>
                  <a:schemeClr val="accent2">
                    <a:lumMod val="50000"/>
                  </a:schemeClr>
                </a:solidFill>
              </a:rPr>
            </a:br>
            <a:r>
              <a:rPr lang="en-US" sz="3600" dirty="0"/>
              <a:t/>
            </a:r>
            <a:br>
              <a:rPr lang="en-US" sz="3600" dirty="0"/>
            </a:br>
            <a:r>
              <a:rPr lang="en-US" sz="3600" dirty="0"/>
              <a:t>Summary of Research</a:t>
            </a:r>
            <a:br>
              <a:rPr lang="en-US" sz="3600" dirty="0"/>
            </a:br>
            <a:r>
              <a:rPr lang="en-US" sz="3100" dirty="0"/>
              <a:t>October 2021</a:t>
            </a:r>
            <a:endParaRPr lang="en-US" sz="4400" dirty="0"/>
          </a:p>
        </p:txBody>
      </p:sp>
      <p:sp>
        <p:nvSpPr>
          <p:cNvPr id="3" name="Subtitle 2">
            <a:extLst>
              <a:ext uri="{FF2B5EF4-FFF2-40B4-BE49-F238E27FC236}">
                <a16:creationId xmlns:a16="http://schemas.microsoft.com/office/drawing/2014/main" id="{66856324-0AB0-432C-A494-351829CC8B1B}"/>
              </a:ext>
            </a:extLst>
          </p:cNvPr>
          <p:cNvSpPr>
            <a:spLocks noGrp="1"/>
          </p:cNvSpPr>
          <p:nvPr>
            <p:ph type="subTitle" idx="1"/>
          </p:nvPr>
        </p:nvSpPr>
        <p:spPr>
          <a:xfrm>
            <a:off x="7575370" y="4542858"/>
            <a:ext cx="4016395" cy="1655762"/>
          </a:xfrm>
        </p:spPr>
        <p:txBody>
          <a:bodyPr>
            <a:normAutofit lnSpcReduction="10000"/>
          </a:bodyPr>
          <a:lstStyle/>
          <a:p>
            <a:pPr algn="r"/>
            <a:r>
              <a:rPr lang="en-US" dirty="0"/>
              <a:t>Christine E. Carrigan, P.E., PhD</a:t>
            </a:r>
          </a:p>
          <a:p>
            <a:pPr algn="r"/>
            <a:r>
              <a:rPr lang="en-US" dirty="0"/>
              <a:t>Box 312</a:t>
            </a:r>
          </a:p>
          <a:p>
            <a:pPr algn="r"/>
            <a:r>
              <a:rPr lang="en-US" dirty="0"/>
              <a:t>Canton, ME 04221</a:t>
            </a:r>
          </a:p>
          <a:p>
            <a:pPr algn="r"/>
            <a:r>
              <a:rPr lang="en-US" dirty="0"/>
              <a:t>207-513-6057</a:t>
            </a:r>
          </a:p>
        </p:txBody>
      </p:sp>
      <p:grpSp>
        <p:nvGrpSpPr>
          <p:cNvPr id="4" name="Group 3">
            <a:extLst>
              <a:ext uri="{FF2B5EF4-FFF2-40B4-BE49-F238E27FC236}">
                <a16:creationId xmlns:a16="http://schemas.microsoft.com/office/drawing/2014/main" id="{5BA58310-1A6B-4D8D-AE91-5D46F6A26C0E}"/>
              </a:ext>
            </a:extLst>
          </p:cNvPr>
          <p:cNvGrpSpPr/>
          <p:nvPr/>
        </p:nvGrpSpPr>
        <p:grpSpPr>
          <a:xfrm>
            <a:off x="465200" y="4006855"/>
            <a:ext cx="5117844" cy="2727767"/>
            <a:chOff x="711702" y="989937"/>
            <a:chExt cx="8302737" cy="4966968"/>
          </a:xfrm>
        </p:grpSpPr>
        <p:pic>
          <p:nvPicPr>
            <p:cNvPr id="5" name="Picture 4">
              <a:extLst>
                <a:ext uri="{FF2B5EF4-FFF2-40B4-BE49-F238E27FC236}">
                  <a16:creationId xmlns:a16="http://schemas.microsoft.com/office/drawing/2014/main" id="{4F937BBD-B338-49C7-B259-06437555AB82}"/>
                </a:ext>
              </a:extLst>
            </p:cNvPr>
            <p:cNvPicPr>
              <a:picLocks noChangeAspect="1"/>
            </p:cNvPicPr>
            <p:nvPr/>
          </p:nvPicPr>
          <p:blipFill>
            <a:blip r:embed="rId2">
              <a:clrChange>
                <a:clrFrom>
                  <a:srgbClr val="FFFFFF"/>
                </a:clrFrom>
                <a:clrTo>
                  <a:srgbClr val="FFFFFF">
                    <a:alpha val="0"/>
                  </a:srgbClr>
                </a:clrTo>
              </a:clrChange>
            </a:blip>
            <a:stretch>
              <a:fillRect/>
            </a:stretch>
          </p:blipFill>
          <p:spPr>
            <a:xfrm rot="21420000">
              <a:off x="711702" y="989937"/>
              <a:ext cx="8302737" cy="4966968"/>
            </a:xfrm>
            <a:prstGeom prst="rect">
              <a:avLst/>
            </a:prstGeom>
          </p:spPr>
        </p:pic>
        <p:grpSp>
          <p:nvGrpSpPr>
            <p:cNvPr id="6" name="Group 5">
              <a:extLst>
                <a:ext uri="{FF2B5EF4-FFF2-40B4-BE49-F238E27FC236}">
                  <a16:creationId xmlns:a16="http://schemas.microsoft.com/office/drawing/2014/main" id="{35887FCE-76E8-4AE0-B868-36284455200E}"/>
                </a:ext>
              </a:extLst>
            </p:cNvPr>
            <p:cNvGrpSpPr/>
            <p:nvPr/>
          </p:nvGrpSpPr>
          <p:grpSpPr>
            <a:xfrm>
              <a:off x="968644" y="1438937"/>
              <a:ext cx="8025970" cy="3816621"/>
              <a:chOff x="968644" y="1438937"/>
              <a:chExt cx="8025970" cy="3816621"/>
            </a:xfrm>
          </p:grpSpPr>
          <p:sp>
            <p:nvSpPr>
              <p:cNvPr id="7" name="TextBox 6">
                <a:extLst>
                  <a:ext uri="{FF2B5EF4-FFF2-40B4-BE49-F238E27FC236}">
                    <a16:creationId xmlns:a16="http://schemas.microsoft.com/office/drawing/2014/main" id="{95124E88-475D-4480-BABE-4CEAFF6F4D1B}"/>
                  </a:ext>
                </a:extLst>
              </p:cNvPr>
              <p:cNvSpPr txBox="1"/>
              <p:nvPr/>
            </p:nvSpPr>
            <p:spPr>
              <a:xfrm rot="21420000">
                <a:off x="1884118" y="1683335"/>
                <a:ext cx="1131770" cy="588449"/>
              </a:xfrm>
              <a:prstGeom prst="rect">
                <a:avLst/>
              </a:prstGeom>
              <a:noFill/>
            </p:spPr>
            <p:txBody>
              <a:bodyPr wrap="square" rtlCol="0">
                <a:spAutoFit/>
              </a:bodyPr>
              <a:lstStyle/>
              <a:p>
                <a:r>
                  <a:rPr lang="en-US" sz="1500" b="1" dirty="0">
                    <a:solidFill>
                      <a:prstClr val="black"/>
                    </a:solidFill>
                    <a:effectLst>
                      <a:outerShdw blurRad="38100" dist="38100" dir="2700000" algn="tl">
                        <a:srgbClr val="000000">
                          <a:alpha val="43137"/>
                        </a:srgbClr>
                      </a:outerShdw>
                    </a:effectLst>
                    <a:latin typeface="Calibri" panose="020F0502020204030204"/>
                  </a:rPr>
                  <a:t>Policy</a:t>
                </a:r>
              </a:p>
            </p:txBody>
          </p:sp>
          <p:sp>
            <p:nvSpPr>
              <p:cNvPr id="8" name="TextBox 7">
                <a:extLst>
                  <a:ext uri="{FF2B5EF4-FFF2-40B4-BE49-F238E27FC236}">
                    <a16:creationId xmlns:a16="http://schemas.microsoft.com/office/drawing/2014/main" id="{9ED61E47-3009-418D-99C7-825ECE76159D}"/>
                  </a:ext>
                </a:extLst>
              </p:cNvPr>
              <p:cNvSpPr txBox="1"/>
              <p:nvPr/>
            </p:nvSpPr>
            <p:spPr>
              <a:xfrm rot="2673234">
                <a:off x="968644" y="4077524"/>
                <a:ext cx="2264922" cy="588449"/>
              </a:xfrm>
              <a:prstGeom prst="rect">
                <a:avLst/>
              </a:prstGeom>
              <a:noFill/>
            </p:spPr>
            <p:txBody>
              <a:bodyPr wrap="square" rtlCol="0">
                <a:spAutoFit/>
              </a:bodyPr>
              <a:lstStyle/>
              <a:p>
                <a:r>
                  <a:rPr lang="en-US" sz="1500" b="1" dirty="0">
                    <a:solidFill>
                      <a:prstClr val="black"/>
                    </a:solidFill>
                    <a:effectLst>
                      <a:outerShdw blurRad="38100" dist="38100" dir="2700000" algn="tl">
                        <a:srgbClr val="000000">
                          <a:alpha val="43137"/>
                        </a:srgbClr>
                      </a:outerShdw>
                    </a:effectLst>
                    <a:latin typeface="Calibri" panose="020F0502020204030204"/>
                  </a:rPr>
                  <a:t>Performance</a:t>
                </a:r>
              </a:p>
            </p:txBody>
          </p:sp>
          <p:sp>
            <p:nvSpPr>
              <p:cNvPr id="9" name="TextBox 8">
                <a:extLst>
                  <a:ext uri="{FF2B5EF4-FFF2-40B4-BE49-F238E27FC236}">
                    <a16:creationId xmlns:a16="http://schemas.microsoft.com/office/drawing/2014/main" id="{63C55EFD-B5D2-4367-974E-5DA66F42C317}"/>
                  </a:ext>
                </a:extLst>
              </p:cNvPr>
              <p:cNvSpPr txBox="1"/>
              <p:nvPr/>
            </p:nvSpPr>
            <p:spPr>
              <a:xfrm rot="21420000">
                <a:off x="4048549" y="4462022"/>
                <a:ext cx="1967561" cy="588449"/>
              </a:xfrm>
              <a:prstGeom prst="rect">
                <a:avLst/>
              </a:prstGeom>
              <a:noFill/>
            </p:spPr>
            <p:txBody>
              <a:bodyPr wrap="square" rtlCol="0">
                <a:spAutoFit/>
              </a:bodyPr>
              <a:lstStyle/>
              <a:p>
                <a:r>
                  <a:rPr lang="en-US" sz="1500" b="1" dirty="0">
                    <a:solidFill>
                      <a:prstClr val="black"/>
                    </a:solidFill>
                    <a:effectLst>
                      <a:outerShdw blurRad="38100" dist="38100" dir="2700000" algn="tl">
                        <a:srgbClr val="000000">
                          <a:alpha val="43137"/>
                        </a:srgbClr>
                      </a:outerShdw>
                    </a:effectLst>
                    <a:latin typeface="Calibri" panose="020F0502020204030204"/>
                  </a:rPr>
                  <a:t>Implement</a:t>
                </a:r>
              </a:p>
            </p:txBody>
          </p:sp>
          <p:sp>
            <p:nvSpPr>
              <p:cNvPr id="10" name="TextBox 9">
                <a:extLst>
                  <a:ext uri="{FF2B5EF4-FFF2-40B4-BE49-F238E27FC236}">
                    <a16:creationId xmlns:a16="http://schemas.microsoft.com/office/drawing/2014/main" id="{34A074D5-B4A2-48BB-9A02-3FAAB1A9A03A}"/>
                  </a:ext>
                </a:extLst>
              </p:cNvPr>
              <p:cNvSpPr txBox="1"/>
              <p:nvPr/>
            </p:nvSpPr>
            <p:spPr>
              <a:xfrm rot="21420000">
                <a:off x="6946555" y="4667110"/>
                <a:ext cx="1161223" cy="588448"/>
              </a:xfrm>
              <a:prstGeom prst="rect">
                <a:avLst/>
              </a:prstGeom>
              <a:noFill/>
            </p:spPr>
            <p:txBody>
              <a:bodyPr wrap="square" rtlCol="0">
                <a:spAutoFit/>
              </a:bodyPr>
              <a:lstStyle/>
              <a:p>
                <a:r>
                  <a:rPr lang="en-US" sz="1500" b="1" dirty="0">
                    <a:solidFill>
                      <a:prstClr val="black"/>
                    </a:solidFill>
                    <a:effectLst>
                      <a:outerShdw blurRad="38100" dist="38100" dir="2700000" algn="tl">
                        <a:srgbClr val="000000">
                          <a:alpha val="43137"/>
                        </a:srgbClr>
                      </a:outerShdw>
                    </a:effectLst>
                    <a:latin typeface="Calibri" panose="020F0502020204030204"/>
                  </a:rPr>
                  <a:t>Design</a:t>
                </a:r>
              </a:p>
            </p:txBody>
          </p:sp>
          <p:sp>
            <p:nvSpPr>
              <p:cNvPr id="11" name="TextBox 10">
                <a:extLst>
                  <a:ext uri="{FF2B5EF4-FFF2-40B4-BE49-F238E27FC236}">
                    <a16:creationId xmlns:a16="http://schemas.microsoft.com/office/drawing/2014/main" id="{196866C8-6979-41EE-A19D-3196CAF60B55}"/>
                  </a:ext>
                </a:extLst>
              </p:cNvPr>
              <p:cNvSpPr txBox="1"/>
              <p:nvPr/>
            </p:nvSpPr>
            <p:spPr>
              <a:xfrm rot="21420000">
                <a:off x="7680652" y="2938721"/>
                <a:ext cx="1313962" cy="588448"/>
              </a:xfrm>
              <a:prstGeom prst="rect">
                <a:avLst/>
              </a:prstGeom>
              <a:noFill/>
            </p:spPr>
            <p:txBody>
              <a:bodyPr wrap="square" rtlCol="0">
                <a:spAutoFit/>
              </a:bodyPr>
              <a:lstStyle/>
              <a:p>
                <a:r>
                  <a:rPr lang="en-US" sz="1500" b="1" dirty="0">
                    <a:solidFill>
                      <a:prstClr val="black"/>
                    </a:solidFill>
                    <a:effectLst>
                      <a:outerShdw blurRad="38100" dist="38100" dir="2700000" algn="tl">
                        <a:srgbClr val="000000">
                          <a:alpha val="43137"/>
                        </a:srgbClr>
                      </a:outerShdw>
                    </a:effectLst>
                    <a:latin typeface="Calibri" panose="020F0502020204030204"/>
                  </a:rPr>
                  <a:t>Analyze</a:t>
                </a:r>
              </a:p>
            </p:txBody>
          </p:sp>
          <p:sp>
            <p:nvSpPr>
              <p:cNvPr id="12" name="TextBox 11">
                <a:extLst>
                  <a:ext uri="{FF2B5EF4-FFF2-40B4-BE49-F238E27FC236}">
                    <a16:creationId xmlns:a16="http://schemas.microsoft.com/office/drawing/2014/main" id="{A459EC20-0D95-4B6D-B45B-3F59DFD435BE}"/>
                  </a:ext>
                </a:extLst>
              </p:cNvPr>
              <p:cNvSpPr txBox="1"/>
              <p:nvPr/>
            </p:nvSpPr>
            <p:spPr>
              <a:xfrm rot="21420000">
                <a:off x="6531627" y="1438937"/>
                <a:ext cx="1195842" cy="588448"/>
              </a:xfrm>
              <a:prstGeom prst="rect">
                <a:avLst/>
              </a:prstGeom>
              <a:noFill/>
            </p:spPr>
            <p:txBody>
              <a:bodyPr wrap="square" rtlCol="0">
                <a:spAutoFit/>
              </a:bodyPr>
              <a:lstStyle/>
              <a:p>
                <a:r>
                  <a:rPr lang="en-US" sz="1500" b="1" dirty="0">
                    <a:solidFill>
                      <a:prstClr val="black"/>
                    </a:solidFill>
                    <a:effectLst>
                      <a:outerShdw blurRad="38100" dist="38100" dir="2700000" algn="tl">
                        <a:srgbClr val="000000">
                          <a:alpha val="43137"/>
                        </a:srgbClr>
                      </a:outerShdw>
                    </a:effectLst>
                    <a:latin typeface="Calibri" panose="020F0502020204030204"/>
                  </a:rPr>
                  <a:t>Test</a:t>
                </a:r>
              </a:p>
            </p:txBody>
          </p:sp>
          <p:sp>
            <p:nvSpPr>
              <p:cNvPr id="13" name="TextBox 12">
                <a:extLst>
                  <a:ext uri="{FF2B5EF4-FFF2-40B4-BE49-F238E27FC236}">
                    <a16:creationId xmlns:a16="http://schemas.microsoft.com/office/drawing/2014/main" id="{9E7EB9CA-86B7-42C1-AB0D-6C19C1B3F2DE}"/>
                  </a:ext>
                </a:extLst>
              </p:cNvPr>
              <p:cNvSpPr txBox="1"/>
              <p:nvPr/>
            </p:nvSpPr>
            <p:spPr>
              <a:xfrm>
                <a:off x="6219829" y="3139963"/>
                <a:ext cx="895117" cy="588448"/>
              </a:xfrm>
              <a:prstGeom prst="rect">
                <a:avLst/>
              </a:prstGeom>
              <a:noFill/>
            </p:spPr>
            <p:txBody>
              <a:bodyPr wrap="none" rtlCol="0">
                <a:spAutoFit/>
              </a:bodyPr>
              <a:lstStyle/>
              <a:p>
                <a:r>
                  <a:rPr lang="en-US" sz="1500" b="1" dirty="0">
                    <a:effectLst>
                      <a:outerShdw blurRad="38100" dist="38100" dir="2700000" algn="tl">
                        <a:srgbClr val="000000">
                          <a:alpha val="43137"/>
                        </a:srgbClr>
                      </a:outerShdw>
                    </a:effectLst>
                  </a:rPr>
                  <a:t>R&amp;D</a:t>
                </a:r>
              </a:p>
            </p:txBody>
          </p:sp>
          <p:sp>
            <p:nvSpPr>
              <p:cNvPr id="14" name="TextBox 13">
                <a:extLst>
                  <a:ext uri="{FF2B5EF4-FFF2-40B4-BE49-F238E27FC236}">
                    <a16:creationId xmlns:a16="http://schemas.microsoft.com/office/drawing/2014/main" id="{2D5C2674-DAE5-4F8B-9E99-EF16985B63A8}"/>
                  </a:ext>
                </a:extLst>
              </p:cNvPr>
              <p:cNvSpPr txBox="1"/>
              <p:nvPr/>
            </p:nvSpPr>
            <p:spPr>
              <a:xfrm>
                <a:off x="2599941" y="3139963"/>
                <a:ext cx="1064154" cy="588448"/>
              </a:xfrm>
              <a:prstGeom prst="rect">
                <a:avLst/>
              </a:prstGeom>
              <a:noFill/>
            </p:spPr>
            <p:txBody>
              <a:bodyPr wrap="none" rtlCol="0">
                <a:spAutoFit/>
              </a:bodyPr>
              <a:lstStyle/>
              <a:p>
                <a:r>
                  <a:rPr lang="en-US" sz="1500" b="1" dirty="0">
                    <a:effectLst>
                      <a:outerShdw blurRad="38100" dist="38100" dir="2700000" algn="tl">
                        <a:srgbClr val="000000">
                          <a:alpha val="43137"/>
                        </a:srgbClr>
                      </a:outerShdw>
                    </a:effectLst>
                  </a:rPr>
                  <a:t>Policy</a:t>
                </a:r>
              </a:p>
            </p:txBody>
          </p:sp>
        </p:grpSp>
      </p:grpSp>
      <p:sp>
        <p:nvSpPr>
          <p:cNvPr id="15" name="TextBox 14">
            <a:extLst>
              <a:ext uri="{FF2B5EF4-FFF2-40B4-BE49-F238E27FC236}">
                <a16:creationId xmlns:a16="http://schemas.microsoft.com/office/drawing/2014/main" id="{04EA10B6-276B-4F25-B483-CB5AC93991F4}"/>
              </a:ext>
            </a:extLst>
          </p:cNvPr>
          <p:cNvSpPr txBox="1"/>
          <p:nvPr/>
        </p:nvSpPr>
        <p:spPr>
          <a:xfrm>
            <a:off x="2267522" y="4835431"/>
            <a:ext cx="601447" cy="323165"/>
          </a:xfrm>
          <a:prstGeom prst="rect">
            <a:avLst/>
          </a:prstGeom>
          <a:noFill/>
        </p:spPr>
        <p:txBody>
          <a:bodyPr wrap="none" rtlCol="0">
            <a:spAutoFit/>
          </a:bodyPr>
          <a:lstStyle/>
          <a:p>
            <a:r>
              <a:rPr lang="en-US" sz="1500" b="1" dirty="0">
                <a:effectLst>
                  <a:outerShdw blurRad="38100" dist="38100" dir="2700000" algn="tl">
                    <a:srgbClr val="000000">
                      <a:alpha val="43137"/>
                    </a:srgbClr>
                  </a:outerShdw>
                </a:effectLst>
              </a:rPr>
              <a:t>ISPEs</a:t>
            </a:r>
          </a:p>
        </p:txBody>
      </p:sp>
    </p:spTree>
    <p:extLst>
      <p:ext uri="{BB962C8B-B14F-4D97-AF65-F5344CB8AC3E}">
        <p14:creationId xmlns:p14="http://schemas.microsoft.com/office/powerpoint/2010/main" val="2899739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68057" y="2161113"/>
            <a:ext cx="8022703" cy="3637919"/>
          </a:xfrm>
          <a:prstGeom prst="rect">
            <a:avLst/>
          </a:prstGeom>
        </p:spPr>
        <p:txBody>
          <a:bodyPr wrap="square">
            <a:spAutoFit/>
          </a:bodyPr>
          <a:lstStyle/>
          <a:p>
            <a:pPr marL="274320" defTabSz="855878">
              <a:defRPr/>
            </a:pPr>
            <a:r>
              <a:rPr lang="en-US" sz="1920" dirty="0">
                <a:solidFill>
                  <a:srgbClr val="000000"/>
                </a:solidFill>
                <a:latin typeface="Times New Roman" panose="02020603050405020304" pitchFamily="18" charset="0"/>
                <a:ea typeface="Calibri" panose="020F0502020204030204" pitchFamily="34" charset="0"/>
              </a:rPr>
              <a:t>This presentation was developed </a:t>
            </a:r>
            <a:r>
              <a:rPr lang="en-US" sz="1920" dirty="0" smtClean="0">
                <a:solidFill>
                  <a:srgbClr val="000000"/>
                </a:solidFill>
                <a:latin typeface="Times New Roman" panose="02020603050405020304" pitchFamily="18" charset="0"/>
                <a:ea typeface="Calibri" panose="020F0502020204030204" pitchFamily="34" charset="0"/>
              </a:rPr>
              <a:t>by Christine </a:t>
            </a:r>
            <a:r>
              <a:rPr lang="en-US" sz="1920" dirty="0" err="1" smtClean="0">
                <a:solidFill>
                  <a:srgbClr val="000000"/>
                </a:solidFill>
                <a:latin typeface="Times New Roman" panose="02020603050405020304" pitchFamily="18" charset="0"/>
                <a:ea typeface="Calibri" panose="020F0502020204030204" pitchFamily="34" charset="0"/>
              </a:rPr>
              <a:t>Carrigan</a:t>
            </a:r>
            <a:r>
              <a:rPr lang="en-US" sz="1920" dirty="0" smtClean="0">
                <a:solidFill>
                  <a:srgbClr val="000000"/>
                </a:solidFill>
                <a:latin typeface="Times New Roman" panose="02020603050405020304" pitchFamily="18" charset="0"/>
                <a:ea typeface="Calibri" panose="020F0502020204030204" pitchFamily="34" charset="0"/>
              </a:rPr>
              <a:t> of </a:t>
            </a:r>
            <a:r>
              <a:rPr lang="en-US" sz="1920" dirty="0" err="1" smtClean="0">
                <a:solidFill>
                  <a:srgbClr val="000000"/>
                </a:solidFill>
                <a:latin typeface="Times New Roman" panose="02020603050405020304" pitchFamily="18" charset="0"/>
                <a:ea typeface="Calibri" panose="020F0502020204030204" pitchFamily="34" charset="0"/>
              </a:rPr>
              <a:t>RoadSafe</a:t>
            </a:r>
            <a:r>
              <a:rPr lang="en-US" sz="1920" dirty="0" smtClean="0">
                <a:solidFill>
                  <a:srgbClr val="000000"/>
                </a:solidFill>
                <a:latin typeface="Times New Roman" panose="02020603050405020304" pitchFamily="18" charset="0"/>
                <a:ea typeface="Calibri" panose="020F0502020204030204" pitchFamily="34" charset="0"/>
              </a:rPr>
              <a:t> LLC under </a:t>
            </a:r>
            <a:r>
              <a:rPr lang="en-US" sz="1920" dirty="0">
                <a:solidFill>
                  <a:srgbClr val="000000"/>
                </a:solidFill>
                <a:latin typeface="Times New Roman" panose="02020603050405020304" pitchFamily="18" charset="0"/>
                <a:ea typeface="Calibri" panose="020F0502020204030204" pitchFamily="34" charset="0"/>
              </a:rPr>
              <a:t>National Cooperative Highway Research Program (NCHRP) Project </a:t>
            </a:r>
            <a:r>
              <a:rPr lang="en-US" sz="1920" dirty="0" smtClean="0">
                <a:solidFill>
                  <a:srgbClr val="000000"/>
                </a:solidFill>
                <a:latin typeface="Times New Roman" panose="02020603050405020304" pitchFamily="18" charset="0"/>
                <a:ea typeface="Calibri" panose="020F0502020204030204" pitchFamily="34" charset="0"/>
              </a:rPr>
              <a:t>22-33. </a:t>
            </a:r>
            <a:r>
              <a:rPr lang="en-US" sz="1920" dirty="0">
                <a:solidFill>
                  <a:srgbClr val="000000"/>
                </a:solidFill>
                <a:latin typeface="Times New Roman" panose="02020603050405020304" pitchFamily="18" charset="0"/>
                <a:ea typeface="Calibri" panose="020F0502020204030204" pitchFamily="34" charset="0"/>
              </a:rPr>
              <a:t>More information about this topic can be found in </a:t>
            </a:r>
            <a:r>
              <a:rPr lang="en-US" sz="1920" i="1" dirty="0">
                <a:solidFill>
                  <a:srgbClr val="000000"/>
                </a:solidFill>
                <a:latin typeface="Times New Roman" panose="02020603050405020304" pitchFamily="18" charset="0"/>
                <a:ea typeface="Calibri" panose="020F0502020204030204" pitchFamily="34" charset="0"/>
              </a:rPr>
              <a:t>NCHRP Research Report </a:t>
            </a:r>
            <a:r>
              <a:rPr lang="en-US" sz="1920" i="1" dirty="0" smtClean="0">
                <a:solidFill>
                  <a:srgbClr val="000000"/>
                </a:solidFill>
                <a:latin typeface="Times New Roman" panose="02020603050405020304" pitchFamily="18" charset="0"/>
                <a:ea typeface="Calibri" panose="020F0502020204030204" pitchFamily="34" charset="0"/>
              </a:rPr>
              <a:t>1010: In-Service </a:t>
            </a:r>
            <a:r>
              <a:rPr lang="en-US" sz="1920" i="1" dirty="0">
                <a:solidFill>
                  <a:srgbClr val="000000"/>
                </a:solidFill>
                <a:latin typeface="Times New Roman" panose="02020603050405020304" pitchFamily="18" charset="0"/>
                <a:ea typeface="Calibri" panose="020F0502020204030204" pitchFamily="34" charset="0"/>
              </a:rPr>
              <a:t>Performance </a:t>
            </a:r>
            <a:r>
              <a:rPr lang="en-US" sz="1920" i="1" dirty="0" smtClean="0">
                <a:solidFill>
                  <a:srgbClr val="000000"/>
                </a:solidFill>
                <a:latin typeface="Times New Roman" panose="02020603050405020304" pitchFamily="18" charset="0"/>
                <a:ea typeface="Calibri" panose="020F0502020204030204" pitchFamily="34" charset="0"/>
              </a:rPr>
              <a:t>Evaluation: Guidelines </a:t>
            </a:r>
            <a:r>
              <a:rPr lang="en-US" sz="1920" i="1" dirty="0">
                <a:solidFill>
                  <a:srgbClr val="000000"/>
                </a:solidFill>
                <a:latin typeface="Times New Roman" panose="02020603050405020304" pitchFamily="18" charset="0"/>
                <a:ea typeface="Calibri" panose="020F0502020204030204" pitchFamily="34" charset="0"/>
              </a:rPr>
              <a:t>for the Assembly and Analysis of </a:t>
            </a:r>
            <a:r>
              <a:rPr lang="en-US" sz="1920" i="1" dirty="0" smtClean="0">
                <a:solidFill>
                  <a:srgbClr val="000000"/>
                </a:solidFill>
                <a:latin typeface="Times New Roman" panose="02020603050405020304" pitchFamily="18" charset="0"/>
                <a:ea typeface="Calibri" panose="020F0502020204030204" pitchFamily="34" charset="0"/>
              </a:rPr>
              <a:t>Data</a:t>
            </a:r>
            <a:r>
              <a:rPr lang="en-US" sz="1920" dirty="0" smtClean="0">
                <a:solidFill>
                  <a:srgbClr val="000000"/>
                </a:solidFill>
                <a:latin typeface="Times New Roman" panose="02020603050405020304" pitchFamily="18" charset="0"/>
                <a:ea typeface="Calibri" panose="020F0502020204030204" pitchFamily="34" charset="0"/>
              </a:rPr>
              <a:t>, </a:t>
            </a:r>
            <a:r>
              <a:rPr lang="en-US" sz="1920" dirty="0">
                <a:solidFill>
                  <a:srgbClr val="000000"/>
                </a:solidFill>
                <a:latin typeface="Times New Roman" panose="02020603050405020304" pitchFamily="18" charset="0"/>
                <a:ea typeface="Calibri" panose="020F0502020204030204" pitchFamily="34" charset="0"/>
              </a:rPr>
              <a:t>available on the National Academies Press website (</a:t>
            </a:r>
            <a:r>
              <a:rPr lang="en-US" sz="1920" u="sng" dirty="0">
                <a:solidFill>
                  <a:srgbClr val="0000FF"/>
                </a:solidFill>
                <a:latin typeface="Times New Roman" panose="02020603050405020304" pitchFamily="18" charset="0"/>
                <a:ea typeface="Calibri" panose="020F0502020204030204" pitchFamily="34" charset="0"/>
                <a:hlinkClick r:id="rId2"/>
              </a:rPr>
              <a:t>www.nap.edu</a:t>
            </a:r>
            <a:r>
              <a:rPr lang="en-US" sz="1920" dirty="0">
                <a:solidFill>
                  <a:srgbClr val="000000"/>
                </a:solidFill>
                <a:latin typeface="Times New Roman" panose="02020603050405020304" pitchFamily="18" charset="0"/>
                <a:ea typeface="Calibri" panose="020F0502020204030204" pitchFamily="34" charset="0"/>
              </a:rPr>
              <a:t>).</a:t>
            </a:r>
          </a:p>
          <a:p>
            <a:pPr marL="274320" defTabSz="855878">
              <a:defRPr/>
            </a:pPr>
            <a:r>
              <a:rPr lang="en-US" sz="1440" dirty="0">
                <a:solidFill>
                  <a:srgbClr val="000000"/>
                </a:solidFill>
                <a:latin typeface="Times New Roman" panose="02020603050405020304" pitchFamily="18" charset="0"/>
                <a:ea typeface="Calibri" panose="020F0502020204030204" pitchFamily="34" charset="0"/>
              </a:rPr>
              <a:t> </a:t>
            </a:r>
          </a:p>
          <a:p>
            <a:pPr marL="274320" defTabSz="855878">
              <a:defRPr/>
            </a:pPr>
            <a:r>
              <a:rPr lang="en-US" sz="1440" dirty="0">
                <a:solidFill>
                  <a:srgbClr val="000000"/>
                </a:solidFill>
                <a:latin typeface="Times New Roman" panose="02020603050405020304" pitchFamily="18" charset="0"/>
                <a:ea typeface="Calibri" panose="020F0502020204030204" pitchFamily="34" charset="0"/>
              </a:rPr>
              <a:t>NCHRP is sponsored by the individual state departments of transportation of the American Association of State Highway and Transportation Officials. NCHRP is administered by the Transportation Research Board (TRB), part of the National Academies of Sciences, Engineering, and Medicine, under a cooperative agreement with the Federal Highway Administration (FHWA). Any opinions and conclusions expressed or implied in resulting research products are those of the individuals and organizations who performed the research and are not necessarily those of TRB; the National Academies of Sciences, Engineering, and Medicine; FHWA; or NCHRP sponsors. </a:t>
            </a:r>
          </a:p>
        </p:txBody>
      </p:sp>
      <p:pic>
        <p:nvPicPr>
          <p:cNvPr id="6" name="Picture 5" descr="N:\CRPSteno\TRB NASEM Logos\Combination\PNG\TRB_Combo_Black_RGB.png"/>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3891064" y="590550"/>
            <a:ext cx="4205287" cy="1052512"/>
          </a:xfrm>
          <a:prstGeom prst="rect">
            <a:avLst/>
          </a:prstGeom>
          <a:noFill/>
          <a:ln>
            <a:noFill/>
          </a:ln>
        </p:spPr>
      </p:pic>
    </p:spTree>
    <p:extLst>
      <p:ext uri="{BB962C8B-B14F-4D97-AF65-F5344CB8AC3E}">
        <p14:creationId xmlns:p14="http://schemas.microsoft.com/office/powerpoint/2010/main" val="2088060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05524-107C-4E64-B82D-01423D84061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B1FD8621-18AB-4B82-9C7E-3F8397188455}"/>
              </a:ext>
            </a:extLst>
          </p:cNvPr>
          <p:cNvSpPr>
            <a:spLocks noGrp="1"/>
          </p:cNvSpPr>
          <p:nvPr>
            <p:ph idx="1"/>
          </p:nvPr>
        </p:nvSpPr>
        <p:spPr/>
        <p:txBody>
          <a:bodyPr/>
          <a:lstStyle/>
          <a:p>
            <a:r>
              <a:rPr lang="en-US" dirty="0"/>
              <a:t>Project Objectives</a:t>
            </a:r>
          </a:p>
          <a:p>
            <a:r>
              <a:rPr lang="en-US" dirty="0"/>
              <a:t>ISPE Guidance </a:t>
            </a:r>
            <a:r>
              <a:rPr lang="en-US" dirty="0" smtClean="0"/>
              <a:t>Document (</a:t>
            </a:r>
            <a:r>
              <a:rPr lang="en-US" i="1" dirty="0" smtClean="0"/>
              <a:t>NCHRP Research Report 1010</a:t>
            </a:r>
            <a:r>
              <a:rPr lang="en-US" dirty="0" smtClean="0"/>
              <a:t>)</a:t>
            </a:r>
            <a:endParaRPr lang="en-US" dirty="0"/>
          </a:p>
          <a:p>
            <a:r>
              <a:rPr lang="en-US" dirty="0"/>
              <a:t>ISPE </a:t>
            </a:r>
            <a:r>
              <a:rPr lang="en-US" dirty="0" smtClean="0"/>
              <a:t>Data Set </a:t>
            </a:r>
            <a:r>
              <a:rPr lang="en-US" dirty="0"/>
              <a:t>and Analysis </a:t>
            </a:r>
            <a:r>
              <a:rPr lang="en-US" dirty="0" smtClean="0"/>
              <a:t>Template</a:t>
            </a:r>
          </a:p>
          <a:p>
            <a:r>
              <a:rPr lang="en-US" dirty="0" smtClean="0"/>
              <a:t>ISPE Resource Hub</a:t>
            </a:r>
            <a:endParaRPr lang="en-US" dirty="0"/>
          </a:p>
          <a:p>
            <a:r>
              <a:rPr lang="en-US" dirty="0" smtClean="0"/>
              <a:t>Pilot </a:t>
            </a:r>
            <a:r>
              <a:rPr lang="en-US" dirty="0"/>
              <a:t>Test</a:t>
            </a:r>
          </a:p>
          <a:p>
            <a:r>
              <a:rPr lang="en-US" dirty="0"/>
              <a:t>Conclusions</a:t>
            </a:r>
          </a:p>
          <a:p>
            <a:endParaRPr lang="en-US" dirty="0"/>
          </a:p>
        </p:txBody>
      </p:sp>
    </p:spTree>
    <p:extLst>
      <p:ext uri="{BB962C8B-B14F-4D97-AF65-F5344CB8AC3E}">
        <p14:creationId xmlns:p14="http://schemas.microsoft.com/office/powerpoint/2010/main" val="3911886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 objective of this research is </a:t>
            </a:r>
            <a:r>
              <a:rPr lang="en-US" dirty="0" smtClean="0"/>
              <a:t>to</a:t>
            </a:r>
            <a:endParaRPr lang="en-US" dirty="0"/>
          </a:p>
          <a:p>
            <a:pPr marL="457200" lvl="1" indent="0">
              <a:buNone/>
            </a:pPr>
            <a:r>
              <a:rPr lang="en-US" dirty="0"/>
              <a:t>develop a unified format and national compatible ISPE methodology employing various individual state database parameters.  </a:t>
            </a:r>
          </a:p>
          <a:p>
            <a:r>
              <a:rPr lang="en-US" dirty="0"/>
              <a:t>The implementation of the ISPE methodology </a:t>
            </a:r>
            <a:r>
              <a:rPr lang="en-US" dirty="0" smtClean="0"/>
              <a:t>included</a:t>
            </a:r>
            <a:endParaRPr lang="en-US" dirty="0"/>
          </a:p>
          <a:p>
            <a:pPr lvl="1"/>
            <a:r>
              <a:rPr lang="en-US" dirty="0"/>
              <a:t>A stand-alone ISPE Guidance </a:t>
            </a:r>
            <a:r>
              <a:rPr lang="en-US" dirty="0" smtClean="0"/>
              <a:t>Document (</a:t>
            </a:r>
            <a:r>
              <a:rPr lang="en-US" i="1" dirty="0" smtClean="0"/>
              <a:t>NCHRP Research Report 1010</a:t>
            </a:r>
            <a:r>
              <a:rPr lang="en-US" dirty="0" smtClean="0"/>
              <a:t>),</a:t>
            </a:r>
            <a:endParaRPr lang="en-US" dirty="0"/>
          </a:p>
          <a:p>
            <a:pPr lvl="1"/>
            <a:r>
              <a:rPr lang="en-US" dirty="0"/>
              <a:t>An ISPE </a:t>
            </a:r>
            <a:r>
              <a:rPr lang="en-US" dirty="0" smtClean="0"/>
              <a:t>Data Set </a:t>
            </a:r>
            <a:r>
              <a:rPr lang="en-US" dirty="0"/>
              <a:t>and Analysis </a:t>
            </a:r>
            <a:r>
              <a:rPr lang="en-US" dirty="0" smtClean="0"/>
              <a:t>Template,</a:t>
            </a:r>
          </a:p>
          <a:p>
            <a:pPr lvl="1"/>
            <a:r>
              <a:rPr lang="en-US" dirty="0" smtClean="0">
                <a:solidFill>
                  <a:prstClr val="black"/>
                </a:solidFill>
              </a:rPr>
              <a:t>An </a:t>
            </a:r>
            <a:r>
              <a:rPr lang="en-US" dirty="0">
                <a:solidFill>
                  <a:prstClr val="black"/>
                </a:solidFill>
              </a:rPr>
              <a:t>online ISPE Resource Hub, and </a:t>
            </a:r>
          </a:p>
          <a:p>
            <a:pPr lvl="1"/>
            <a:r>
              <a:rPr lang="en-US" dirty="0" smtClean="0"/>
              <a:t>Pilot </a:t>
            </a:r>
            <a:r>
              <a:rPr lang="en-US" dirty="0"/>
              <a:t>t</a:t>
            </a:r>
            <a:r>
              <a:rPr lang="en-US" dirty="0" smtClean="0"/>
              <a:t>est</a:t>
            </a:r>
            <a:r>
              <a:rPr lang="en-US" dirty="0"/>
              <a:t>.  </a:t>
            </a:r>
          </a:p>
        </p:txBody>
      </p:sp>
      <p:sp>
        <p:nvSpPr>
          <p:cNvPr id="3" name="Title 2"/>
          <p:cNvSpPr>
            <a:spLocks noGrp="1"/>
          </p:cNvSpPr>
          <p:nvPr>
            <p:ph type="title"/>
          </p:nvPr>
        </p:nvSpPr>
        <p:spPr/>
        <p:txBody>
          <a:bodyPr/>
          <a:lstStyle/>
          <a:p>
            <a:r>
              <a:rPr lang="en-US" dirty="0"/>
              <a:t>Objective</a:t>
            </a:r>
          </a:p>
        </p:txBody>
      </p:sp>
    </p:spTree>
    <p:extLst>
      <p:ext uri="{BB962C8B-B14F-4D97-AF65-F5344CB8AC3E}">
        <p14:creationId xmlns:p14="http://schemas.microsoft.com/office/powerpoint/2010/main" val="319945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7D5A6-D3F6-4B6B-B00A-8AE6B9E840C7}"/>
              </a:ext>
            </a:extLst>
          </p:cNvPr>
          <p:cNvSpPr>
            <a:spLocks noGrp="1"/>
          </p:cNvSpPr>
          <p:nvPr>
            <p:ph type="ctrTitle"/>
          </p:nvPr>
        </p:nvSpPr>
        <p:spPr>
          <a:xfrm>
            <a:off x="1524000" y="1122362"/>
            <a:ext cx="9144000" cy="3249613"/>
          </a:xfrm>
        </p:spPr>
        <p:txBody>
          <a:bodyPr>
            <a:normAutofit fontScale="90000"/>
          </a:bodyPr>
          <a:lstStyle/>
          <a:p>
            <a:pPr>
              <a:lnSpc>
                <a:spcPct val="100000"/>
              </a:lnSpc>
              <a:spcBef>
                <a:spcPts val="0"/>
              </a:spcBef>
              <a:spcAft>
                <a:spcPts val="1200"/>
              </a:spcAft>
            </a:pPr>
            <a:r>
              <a:rPr lang="en-US" sz="4000" dirty="0"/>
              <a:t>NCHRP </a:t>
            </a:r>
            <a:r>
              <a:rPr lang="en-US" sz="4000" dirty="0" smtClean="0"/>
              <a:t>RESEARCH REPORT 1010</a:t>
            </a:r>
            <a:r>
              <a:rPr lang="en-US" dirty="0" smtClean="0"/>
              <a:t/>
            </a:r>
            <a:br>
              <a:rPr lang="en-US" dirty="0" smtClean="0"/>
            </a:br>
            <a:r>
              <a:rPr lang="en-US" sz="5300" b="1" dirty="0" smtClean="0"/>
              <a:t>In-Service </a:t>
            </a:r>
            <a:r>
              <a:rPr lang="en-US" sz="5300" b="1" dirty="0"/>
              <a:t>Performance Evaluation</a:t>
            </a:r>
            <a:r>
              <a:rPr lang="en-US" dirty="0"/>
              <a:t/>
            </a:r>
            <a:br>
              <a:rPr lang="en-US" dirty="0"/>
            </a:br>
            <a:r>
              <a:rPr lang="en-US" sz="4400" b="1" dirty="0"/>
              <a:t>Guidelines for the Assembly </a:t>
            </a:r>
            <a:r>
              <a:rPr lang="en-US" sz="4400" b="1" dirty="0" smtClean="0"/>
              <a:t>and</a:t>
            </a:r>
            <a:br>
              <a:rPr lang="en-US" sz="4400" b="1" dirty="0" smtClean="0"/>
            </a:br>
            <a:r>
              <a:rPr lang="en-US" sz="4400" b="1" dirty="0" smtClean="0"/>
              <a:t>Analysis </a:t>
            </a:r>
            <a:r>
              <a:rPr lang="en-US" sz="4400" b="1" dirty="0"/>
              <a:t>of Data</a:t>
            </a:r>
            <a:endParaRPr lang="en-US" sz="4400" dirty="0"/>
          </a:p>
        </p:txBody>
      </p:sp>
      <p:sp>
        <p:nvSpPr>
          <p:cNvPr id="4" name="Subtitle 3">
            <a:extLst>
              <a:ext uri="{FF2B5EF4-FFF2-40B4-BE49-F238E27FC236}">
                <a16:creationId xmlns:a16="http://schemas.microsoft.com/office/drawing/2014/main" id="{65B6446C-A3BE-44ED-B688-028003616B69}"/>
              </a:ext>
            </a:extLst>
          </p:cNvPr>
          <p:cNvSpPr>
            <a:spLocks noGrp="1"/>
          </p:cNvSpPr>
          <p:nvPr>
            <p:ph type="subTitle" idx="1"/>
          </p:nvPr>
        </p:nvSpPr>
        <p:spPr>
          <a:xfrm>
            <a:off x="1524000" y="5511800"/>
            <a:ext cx="9144000" cy="660399"/>
          </a:xfrm>
        </p:spPr>
        <p:txBody>
          <a:bodyPr/>
          <a:lstStyle/>
          <a:p>
            <a:r>
              <a:rPr lang="en-US" dirty="0" smtClean="0"/>
              <a:t>(ISPE Guidance Document)</a:t>
            </a:r>
            <a:endParaRPr lang="en-US" dirty="0"/>
          </a:p>
        </p:txBody>
      </p:sp>
    </p:spTree>
    <p:extLst>
      <p:ext uri="{BB962C8B-B14F-4D97-AF65-F5344CB8AC3E}">
        <p14:creationId xmlns:p14="http://schemas.microsoft.com/office/powerpoint/2010/main" val="1652748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47ABD7-CDA6-40E8-8C68-1E1522003841}"/>
              </a:ext>
            </a:extLst>
          </p:cNvPr>
          <p:cNvSpPr>
            <a:spLocks noGrp="1"/>
          </p:cNvSpPr>
          <p:nvPr>
            <p:ph type="title"/>
          </p:nvPr>
        </p:nvSpPr>
        <p:spPr/>
        <p:txBody>
          <a:bodyPr/>
          <a:lstStyle/>
          <a:p>
            <a:r>
              <a:rPr lang="en-US" dirty="0" smtClean="0"/>
              <a:t>NCHRP Research Report 1010 </a:t>
            </a:r>
            <a:endParaRPr lang="en-US" dirty="0"/>
          </a:p>
        </p:txBody>
      </p:sp>
      <p:sp>
        <p:nvSpPr>
          <p:cNvPr id="2" name="Content Placeholder 1">
            <a:extLst>
              <a:ext uri="{FF2B5EF4-FFF2-40B4-BE49-F238E27FC236}">
                <a16:creationId xmlns:a16="http://schemas.microsoft.com/office/drawing/2014/main" id="{B017FA18-C3DC-4EE5-B75C-BE1F67BE4CA3}"/>
              </a:ext>
            </a:extLst>
          </p:cNvPr>
          <p:cNvSpPr>
            <a:spLocks noGrp="1"/>
          </p:cNvSpPr>
          <p:nvPr>
            <p:ph idx="1"/>
          </p:nvPr>
        </p:nvSpPr>
        <p:spPr/>
        <p:txBody>
          <a:bodyPr>
            <a:normAutofit/>
          </a:bodyPr>
          <a:lstStyle/>
          <a:p>
            <a:r>
              <a:rPr lang="en-US" dirty="0"/>
              <a:t>Chapter 1.  Introduction</a:t>
            </a:r>
          </a:p>
          <a:p>
            <a:r>
              <a:rPr lang="en-US" dirty="0"/>
              <a:t>Chapter 2.  ISPE Methodology and Scope</a:t>
            </a:r>
          </a:p>
          <a:p>
            <a:r>
              <a:rPr lang="en-US" dirty="0"/>
              <a:t>Chapter 3.  ISPE Study Design</a:t>
            </a:r>
          </a:p>
          <a:p>
            <a:r>
              <a:rPr lang="en-US" dirty="0"/>
              <a:t>Chapter 4.  Evaluation Measures</a:t>
            </a:r>
          </a:p>
          <a:p>
            <a:r>
              <a:rPr lang="en-US" dirty="0"/>
              <a:t>Chapter 5.  Assessing, Interpreting, and Implementing Results</a:t>
            </a:r>
          </a:p>
          <a:p>
            <a:r>
              <a:rPr lang="en-US" dirty="0"/>
              <a:t>Chapter 6.  Sharing and Comparing Results</a:t>
            </a:r>
          </a:p>
          <a:p>
            <a:r>
              <a:rPr lang="en-US" dirty="0"/>
              <a:t>Chapter 7.  ISPE Documentation</a:t>
            </a:r>
          </a:p>
          <a:p>
            <a:r>
              <a:rPr lang="en-US" dirty="0" smtClean="0"/>
              <a:t>References</a:t>
            </a:r>
            <a:endParaRPr lang="en-US" dirty="0"/>
          </a:p>
          <a:p>
            <a:pPr marL="0" indent="0">
              <a:buNone/>
            </a:pPr>
            <a:endParaRPr lang="en-US" dirty="0"/>
          </a:p>
        </p:txBody>
      </p:sp>
    </p:spTree>
    <p:extLst>
      <p:ext uri="{BB962C8B-B14F-4D97-AF65-F5344CB8AC3E}">
        <p14:creationId xmlns:p14="http://schemas.microsoft.com/office/powerpoint/2010/main" val="357478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8045D-F041-4FB3-840A-5D9FD9FCDA71}"/>
              </a:ext>
            </a:extLst>
          </p:cNvPr>
          <p:cNvSpPr>
            <a:spLocks noGrp="1"/>
          </p:cNvSpPr>
          <p:nvPr>
            <p:ph type="title"/>
          </p:nvPr>
        </p:nvSpPr>
        <p:spPr/>
        <p:txBody>
          <a:bodyPr/>
          <a:lstStyle/>
          <a:p>
            <a:r>
              <a:rPr lang="en-US" dirty="0"/>
              <a:t>ISPE </a:t>
            </a:r>
            <a:r>
              <a:rPr lang="en-US" dirty="0" smtClean="0"/>
              <a:t>Data Set </a:t>
            </a:r>
            <a:r>
              <a:rPr lang="en-US" dirty="0"/>
              <a:t>and Analysis Template</a:t>
            </a:r>
          </a:p>
        </p:txBody>
      </p:sp>
      <p:sp>
        <p:nvSpPr>
          <p:cNvPr id="3" name="Content Placeholder 2">
            <a:extLst>
              <a:ext uri="{FF2B5EF4-FFF2-40B4-BE49-F238E27FC236}">
                <a16:creationId xmlns:a16="http://schemas.microsoft.com/office/drawing/2014/main" id="{D7C93F48-FCB5-428F-8BE9-CA87D2179C8F}"/>
              </a:ext>
            </a:extLst>
          </p:cNvPr>
          <p:cNvSpPr>
            <a:spLocks noGrp="1"/>
          </p:cNvSpPr>
          <p:nvPr>
            <p:ph idx="1"/>
          </p:nvPr>
        </p:nvSpPr>
        <p:spPr/>
        <p:txBody>
          <a:bodyPr>
            <a:normAutofit/>
          </a:bodyPr>
          <a:lstStyle/>
          <a:p>
            <a:r>
              <a:rPr lang="en-US" dirty="0"/>
              <a:t>Microsoft </a:t>
            </a:r>
            <a:r>
              <a:rPr lang="en-US" dirty="0" smtClean="0"/>
              <a:t>Excel</a:t>
            </a:r>
            <a:r>
              <a:rPr lang="en-US" dirty="0" smtClean="0">
                <a:latin typeface="Times New Roman" panose="02020603050405020304" pitchFamily="18" charset="0"/>
                <a:cs typeface="Times New Roman" panose="02020603050405020304" pitchFamily="18" charset="0"/>
              </a:rPr>
              <a:t>−</a:t>
            </a:r>
            <a:r>
              <a:rPr lang="en-US" dirty="0" smtClean="0"/>
              <a:t>based </a:t>
            </a:r>
            <a:r>
              <a:rPr lang="en-US" dirty="0"/>
              <a:t>workbook containing a worksheet for the ISPE </a:t>
            </a:r>
            <a:r>
              <a:rPr lang="en-US" dirty="0" smtClean="0"/>
              <a:t>data set </a:t>
            </a:r>
            <a:r>
              <a:rPr lang="en-US" dirty="0"/>
              <a:t>and separate worksheets </a:t>
            </a:r>
            <a:r>
              <a:rPr lang="en-US" dirty="0" smtClean="0"/>
              <a:t>that automatically </a:t>
            </a:r>
            <a:r>
              <a:rPr lang="en-US" dirty="0"/>
              <a:t>calculate each </a:t>
            </a:r>
            <a:r>
              <a:rPr lang="en-US" dirty="0" smtClean="0"/>
              <a:t>evaluation measure </a:t>
            </a:r>
            <a:r>
              <a:rPr lang="en-US" dirty="0"/>
              <a:t>outlined in </a:t>
            </a:r>
            <a:r>
              <a:rPr lang="en-US" i="1" dirty="0" smtClean="0"/>
              <a:t>NCHRP Research Report 1010</a:t>
            </a:r>
            <a:r>
              <a:rPr lang="en-US" dirty="0" smtClean="0"/>
              <a:t>.  </a:t>
            </a:r>
            <a:endParaRPr lang="en-US" dirty="0"/>
          </a:p>
          <a:p>
            <a:r>
              <a:rPr lang="en-US" dirty="0"/>
              <a:t>The ISPE </a:t>
            </a:r>
            <a:r>
              <a:rPr lang="en-US" dirty="0" smtClean="0"/>
              <a:t>Data Set </a:t>
            </a:r>
            <a:r>
              <a:rPr lang="en-US" dirty="0"/>
              <a:t>and Analysis </a:t>
            </a:r>
            <a:r>
              <a:rPr lang="en-US" dirty="0" smtClean="0"/>
              <a:t>Template </a:t>
            </a:r>
            <a:r>
              <a:rPr lang="en-US" dirty="0"/>
              <a:t>implements the computations outlined in </a:t>
            </a:r>
            <a:r>
              <a:rPr lang="en-US" i="1" dirty="0" smtClean="0"/>
              <a:t>NCHRP Research Report 1010 </a:t>
            </a:r>
            <a:r>
              <a:rPr lang="en-US" dirty="0" smtClean="0"/>
              <a:t>and </a:t>
            </a:r>
            <a:r>
              <a:rPr lang="en-US" dirty="0"/>
              <a:t>automatically summarizes the results using the standardized documentation format recommended within </a:t>
            </a:r>
            <a:r>
              <a:rPr lang="en-US" dirty="0" smtClean="0"/>
              <a:t>the report.  </a:t>
            </a:r>
            <a:endParaRPr lang="en-US" dirty="0"/>
          </a:p>
        </p:txBody>
      </p:sp>
    </p:spTree>
    <p:extLst>
      <p:ext uri="{BB962C8B-B14F-4D97-AF65-F5344CB8AC3E}">
        <p14:creationId xmlns:p14="http://schemas.microsoft.com/office/powerpoint/2010/main" val="3456428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B7B7F-F141-4FFE-ACDF-228D0984DB18}"/>
              </a:ext>
            </a:extLst>
          </p:cNvPr>
          <p:cNvSpPr>
            <a:spLocks noGrp="1"/>
          </p:cNvSpPr>
          <p:nvPr>
            <p:ph type="title"/>
          </p:nvPr>
        </p:nvSpPr>
        <p:spPr/>
        <p:txBody>
          <a:bodyPr/>
          <a:lstStyle/>
          <a:p>
            <a:r>
              <a:rPr lang="en-US" dirty="0"/>
              <a:t>ISPE Resource Hub </a:t>
            </a:r>
          </a:p>
        </p:txBody>
      </p:sp>
      <p:sp>
        <p:nvSpPr>
          <p:cNvPr id="3" name="Content Placeholder 2">
            <a:extLst>
              <a:ext uri="{FF2B5EF4-FFF2-40B4-BE49-F238E27FC236}">
                <a16:creationId xmlns:a16="http://schemas.microsoft.com/office/drawing/2014/main" id="{15DD685E-2CF6-455F-A93D-265AD652DA3D}"/>
              </a:ext>
            </a:extLst>
          </p:cNvPr>
          <p:cNvSpPr>
            <a:spLocks noGrp="1"/>
          </p:cNvSpPr>
          <p:nvPr>
            <p:ph idx="1"/>
          </p:nvPr>
        </p:nvSpPr>
        <p:spPr/>
        <p:txBody>
          <a:bodyPr>
            <a:normAutofit/>
          </a:bodyPr>
          <a:lstStyle/>
          <a:p>
            <a:pPr marL="342900" marR="0" lvl="0" indent="-342900">
              <a:spcBef>
                <a:spcPts val="0"/>
              </a:spcBef>
              <a:spcAft>
                <a:spcPts val="800"/>
              </a:spcAft>
              <a:buFont typeface="+mj-lt"/>
              <a:buAutoNum type="arabicPeriod"/>
            </a:pPr>
            <a:r>
              <a:rPr lang="en-US" sz="2200" dirty="0">
                <a:effectLst/>
                <a:ea typeface="Times New Roman" panose="02020603050405020304" pitchFamily="18" charset="0"/>
              </a:rPr>
              <a:t>Provides a single location where all completed ISPEs can be uploaded, stored, and reviewed.</a:t>
            </a:r>
          </a:p>
          <a:p>
            <a:pPr marL="342900" marR="0" lvl="0" indent="-342900">
              <a:spcBef>
                <a:spcPts val="0"/>
              </a:spcBef>
              <a:spcAft>
                <a:spcPts val="0"/>
              </a:spcAft>
              <a:buFont typeface="+mj-lt"/>
              <a:buAutoNum type="arabicPeriod"/>
            </a:pPr>
            <a:r>
              <a:rPr lang="en-US" sz="2200" dirty="0">
                <a:effectLst/>
                <a:ea typeface="Times New Roman" panose="02020603050405020304" pitchFamily="18" charset="0"/>
              </a:rPr>
              <a:t>Provides a location where </a:t>
            </a:r>
            <a:r>
              <a:rPr lang="en-US" sz="2200" dirty="0" smtClean="0">
                <a:effectLst/>
                <a:ea typeface="Times New Roman" panose="02020603050405020304" pitchFamily="18" charset="0"/>
              </a:rPr>
              <a:t>transportation agencies </a:t>
            </a:r>
            <a:r>
              <a:rPr lang="en-US" sz="2200" dirty="0">
                <a:effectLst/>
                <a:ea typeface="Times New Roman" panose="02020603050405020304" pitchFamily="18" charset="0"/>
              </a:rPr>
              <a:t>can determine what ISPEs have already been conducted and what the results of those ISPEs were.</a:t>
            </a:r>
          </a:p>
          <a:p>
            <a:pPr marL="342900" marR="0" lvl="0" indent="-342900">
              <a:spcBef>
                <a:spcPts val="0"/>
              </a:spcBef>
              <a:spcAft>
                <a:spcPts val="0"/>
              </a:spcAft>
              <a:buFont typeface="+mj-lt"/>
              <a:buAutoNum type="arabicPeriod"/>
            </a:pPr>
            <a:r>
              <a:rPr lang="en-US" sz="2200" dirty="0">
                <a:effectLst/>
                <a:ea typeface="Times New Roman" panose="02020603050405020304" pitchFamily="18" charset="0"/>
              </a:rPr>
              <a:t>Provides a platform which supports combining ISPE results through meta-analyses such that more robust estimates of safety performance can be calculated.  </a:t>
            </a:r>
          </a:p>
          <a:p>
            <a:pPr marL="0" indent="0">
              <a:buNone/>
            </a:pPr>
            <a:endParaRPr lang="en-US" dirty="0" smtClean="0"/>
          </a:p>
          <a:p>
            <a:pPr marL="0" indent="0">
              <a:buNone/>
            </a:pPr>
            <a:r>
              <a:rPr lang="en-US" sz="2200" dirty="0" smtClean="0"/>
              <a:t>Note: The ISPE </a:t>
            </a:r>
            <a:r>
              <a:rPr lang="en-US" sz="2200" dirty="0"/>
              <a:t>Resource </a:t>
            </a:r>
            <a:r>
              <a:rPr lang="en-US" sz="2200" dirty="0" smtClean="0"/>
              <a:t>Hub is </a:t>
            </a:r>
            <a:r>
              <a:rPr lang="en-US" sz="2200" dirty="0"/>
              <a:t>not currently available to the public; however, the host site is to be determined after the conclusion of the </a:t>
            </a:r>
            <a:r>
              <a:rPr lang="en-US" sz="2200" dirty="0" smtClean="0"/>
              <a:t>research.</a:t>
            </a:r>
            <a:endParaRPr lang="en-US" sz="2200" dirty="0"/>
          </a:p>
        </p:txBody>
      </p:sp>
    </p:spTree>
    <p:extLst>
      <p:ext uri="{BB962C8B-B14F-4D97-AF65-F5344CB8AC3E}">
        <p14:creationId xmlns:p14="http://schemas.microsoft.com/office/powerpoint/2010/main" val="174336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26E1F-709C-4755-871D-B34B66B9FC79}"/>
              </a:ext>
            </a:extLst>
          </p:cNvPr>
          <p:cNvSpPr>
            <a:spLocks noGrp="1"/>
          </p:cNvSpPr>
          <p:nvPr>
            <p:ph type="title"/>
          </p:nvPr>
        </p:nvSpPr>
        <p:spPr/>
        <p:txBody>
          <a:bodyPr/>
          <a:lstStyle/>
          <a:p>
            <a:r>
              <a:rPr lang="en-US" dirty="0"/>
              <a:t>Pilot Test</a:t>
            </a:r>
          </a:p>
        </p:txBody>
      </p:sp>
      <p:sp>
        <p:nvSpPr>
          <p:cNvPr id="3" name="Content Placeholder 2">
            <a:extLst>
              <a:ext uri="{FF2B5EF4-FFF2-40B4-BE49-F238E27FC236}">
                <a16:creationId xmlns:a16="http://schemas.microsoft.com/office/drawing/2014/main" id="{DE9BC1F9-A6AE-4F4A-9D05-9036C08EDF44}"/>
              </a:ext>
            </a:extLst>
          </p:cNvPr>
          <p:cNvSpPr>
            <a:spLocks noGrp="1"/>
          </p:cNvSpPr>
          <p:nvPr>
            <p:ph idx="1"/>
          </p:nvPr>
        </p:nvSpPr>
        <p:spPr/>
        <p:txBody>
          <a:bodyPr>
            <a:normAutofit fontScale="85000" lnSpcReduction="20000"/>
          </a:bodyPr>
          <a:lstStyle/>
          <a:p>
            <a:r>
              <a:rPr lang="en-US" dirty="0" smtClean="0"/>
              <a:t>A 2-day </a:t>
            </a:r>
            <a:r>
              <a:rPr lang="en-US" dirty="0"/>
              <a:t>in-person workshop kicked off pilot test.</a:t>
            </a:r>
          </a:p>
          <a:p>
            <a:r>
              <a:rPr lang="en-US" dirty="0"/>
              <a:t>The pilot study participants included representatives from the following state transportation agencies:</a:t>
            </a:r>
          </a:p>
          <a:p>
            <a:pPr marL="971550" lvl="1" indent="-514350">
              <a:buFont typeface="+mj-lt"/>
              <a:buAutoNum type="arabicPeriod"/>
            </a:pPr>
            <a:r>
              <a:rPr lang="en-US" dirty="0"/>
              <a:t>Arizona,</a:t>
            </a:r>
          </a:p>
          <a:p>
            <a:pPr marL="971550" lvl="1" indent="-514350">
              <a:buFont typeface="+mj-lt"/>
              <a:buAutoNum type="arabicPeriod"/>
            </a:pPr>
            <a:r>
              <a:rPr lang="en-US" dirty="0"/>
              <a:t>Connecticut,</a:t>
            </a:r>
          </a:p>
          <a:p>
            <a:pPr marL="971550" lvl="1" indent="-514350">
              <a:buFont typeface="+mj-lt"/>
              <a:buAutoNum type="arabicPeriod"/>
            </a:pPr>
            <a:r>
              <a:rPr lang="en-US" dirty="0"/>
              <a:t>Maine,</a:t>
            </a:r>
          </a:p>
          <a:p>
            <a:pPr marL="971550" lvl="1" indent="-514350">
              <a:buFont typeface="+mj-lt"/>
              <a:buAutoNum type="arabicPeriod"/>
            </a:pPr>
            <a:r>
              <a:rPr lang="en-US" dirty="0"/>
              <a:t>New Hampshire,</a:t>
            </a:r>
          </a:p>
          <a:p>
            <a:pPr marL="971550" lvl="1" indent="-514350">
              <a:buFont typeface="+mj-lt"/>
              <a:buAutoNum type="arabicPeriod"/>
            </a:pPr>
            <a:r>
              <a:rPr lang="en-US" dirty="0"/>
              <a:t>Georgia,</a:t>
            </a:r>
          </a:p>
          <a:p>
            <a:pPr marL="971550" lvl="1" indent="-514350">
              <a:buFont typeface="+mj-lt"/>
              <a:buAutoNum type="arabicPeriod"/>
            </a:pPr>
            <a:r>
              <a:rPr lang="en-US" dirty="0"/>
              <a:t>South Carolina,</a:t>
            </a:r>
          </a:p>
          <a:p>
            <a:pPr marL="971550" lvl="1" indent="-514350">
              <a:buFont typeface="+mj-lt"/>
              <a:buAutoNum type="arabicPeriod"/>
            </a:pPr>
            <a:r>
              <a:rPr lang="en-US" dirty="0"/>
              <a:t>Tennessee,</a:t>
            </a:r>
          </a:p>
          <a:p>
            <a:pPr marL="971550" lvl="1" indent="-514350">
              <a:buFont typeface="+mj-lt"/>
              <a:buAutoNum type="arabicPeriod"/>
            </a:pPr>
            <a:r>
              <a:rPr lang="en-US" dirty="0"/>
              <a:t>Iowa,</a:t>
            </a:r>
          </a:p>
          <a:p>
            <a:pPr marL="971550" lvl="1" indent="-514350">
              <a:buFont typeface="+mj-lt"/>
              <a:buAutoNum type="arabicPeriod"/>
            </a:pPr>
            <a:r>
              <a:rPr lang="en-US" dirty="0"/>
              <a:t>Utah, and </a:t>
            </a:r>
          </a:p>
          <a:p>
            <a:pPr marL="971550" lvl="1" indent="-514350">
              <a:buFont typeface="+mj-lt"/>
              <a:buAutoNum type="arabicPeriod"/>
            </a:pPr>
            <a:r>
              <a:rPr lang="en-US" dirty="0"/>
              <a:t>Washington.</a:t>
            </a:r>
          </a:p>
          <a:p>
            <a:r>
              <a:rPr lang="en-US" dirty="0"/>
              <a:t>The </a:t>
            </a:r>
            <a:r>
              <a:rPr lang="en-US" dirty="0" smtClean="0"/>
              <a:t>1-year </a:t>
            </a:r>
            <a:r>
              <a:rPr lang="en-US" dirty="0"/>
              <a:t>pilot test was extended by </a:t>
            </a:r>
            <a:r>
              <a:rPr lang="en-US" dirty="0" smtClean="0"/>
              <a:t>6 </a:t>
            </a:r>
            <a:r>
              <a:rPr lang="en-US" dirty="0"/>
              <a:t>months due to Covid-19 restrictions. </a:t>
            </a:r>
          </a:p>
        </p:txBody>
      </p:sp>
    </p:spTree>
    <p:extLst>
      <p:ext uri="{BB962C8B-B14F-4D97-AF65-F5344CB8AC3E}">
        <p14:creationId xmlns:p14="http://schemas.microsoft.com/office/powerpoint/2010/main" val="3827933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F20DB85A-95EC-4724-849B-637A315327AE}"/>
              </a:ext>
            </a:extLst>
          </p:cNvPr>
          <p:cNvGrpSpPr/>
          <p:nvPr/>
        </p:nvGrpSpPr>
        <p:grpSpPr>
          <a:xfrm>
            <a:off x="3764541" y="1081861"/>
            <a:ext cx="8384633" cy="4966968"/>
            <a:chOff x="711702" y="989937"/>
            <a:chExt cx="8384633" cy="4966968"/>
          </a:xfrm>
        </p:grpSpPr>
        <p:pic>
          <p:nvPicPr>
            <p:cNvPr id="18" name="Picture 17">
              <a:extLst>
                <a:ext uri="{FF2B5EF4-FFF2-40B4-BE49-F238E27FC236}">
                  <a16:creationId xmlns:a16="http://schemas.microsoft.com/office/drawing/2014/main" id="{C7979FC8-2B3A-4DA5-95A3-521965F6979E}"/>
                </a:ext>
              </a:extLst>
            </p:cNvPr>
            <p:cNvPicPr>
              <a:picLocks noChangeAspect="1"/>
            </p:cNvPicPr>
            <p:nvPr/>
          </p:nvPicPr>
          <p:blipFill>
            <a:blip r:embed="rId3">
              <a:clrChange>
                <a:clrFrom>
                  <a:srgbClr val="FFFFFF"/>
                </a:clrFrom>
                <a:clrTo>
                  <a:srgbClr val="FFFFFF">
                    <a:alpha val="0"/>
                  </a:srgbClr>
                </a:clrTo>
              </a:clrChange>
            </a:blip>
            <a:stretch>
              <a:fillRect/>
            </a:stretch>
          </p:blipFill>
          <p:spPr>
            <a:xfrm rot="21420000">
              <a:off x="711702" y="989937"/>
              <a:ext cx="8302738" cy="4966968"/>
            </a:xfrm>
            <a:prstGeom prst="rect">
              <a:avLst/>
            </a:prstGeom>
          </p:spPr>
        </p:pic>
        <p:grpSp>
          <p:nvGrpSpPr>
            <p:cNvPr id="2" name="Group 1">
              <a:extLst>
                <a:ext uri="{FF2B5EF4-FFF2-40B4-BE49-F238E27FC236}">
                  <a16:creationId xmlns:a16="http://schemas.microsoft.com/office/drawing/2014/main" id="{BE4B0684-6775-4F74-AAF2-9D1039A8349B}"/>
                </a:ext>
              </a:extLst>
            </p:cNvPr>
            <p:cNvGrpSpPr/>
            <p:nvPr/>
          </p:nvGrpSpPr>
          <p:grpSpPr>
            <a:xfrm>
              <a:off x="968644" y="1533106"/>
              <a:ext cx="8127691" cy="3628282"/>
              <a:chOff x="968644" y="1533106"/>
              <a:chExt cx="8127691" cy="3628282"/>
            </a:xfrm>
          </p:grpSpPr>
          <p:sp>
            <p:nvSpPr>
              <p:cNvPr id="19" name="TextBox 18">
                <a:extLst>
                  <a:ext uri="{FF2B5EF4-FFF2-40B4-BE49-F238E27FC236}">
                    <a16:creationId xmlns:a16="http://schemas.microsoft.com/office/drawing/2014/main" id="{92303C77-8816-4A14-9785-687BDF03C942}"/>
                  </a:ext>
                </a:extLst>
              </p:cNvPr>
              <p:cNvSpPr txBox="1"/>
              <p:nvPr/>
            </p:nvSpPr>
            <p:spPr>
              <a:xfrm rot="21420000">
                <a:off x="1884117" y="1777505"/>
                <a:ext cx="1131770" cy="400110"/>
              </a:xfrm>
              <a:prstGeom prst="rect">
                <a:avLst/>
              </a:prstGeom>
              <a:noFill/>
            </p:spPr>
            <p:txBody>
              <a:bodyPr wrap="square" rtlCol="0">
                <a:spAutoFit/>
              </a:bodyPr>
              <a:lstStyle/>
              <a:p>
                <a:r>
                  <a:rPr lang="en-US" sz="2000" b="1" dirty="0">
                    <a:solidFill>
                      <a:prstClr val="black"/>
                    </a:solidFill>
                    <a:effectLst>
                      <a:outerShdw blurRad="38100" dist="38100" dir="2700000" algn="tl">
                        <a:srgbClr val="000000">
                          <a:alpha val="43137"/>
                        </a:srgbClr>
                      </a:outerShdw>
                    </a:effectLst>
                    <a:latin typeface="Calibri" panose="020F0502020204030204"/>
                  </a:rPr>
                  <a:t>Policy</a:t>
                </a:r>
              </a:p>
            </p:txBody>
          </p:sp>
          <p:sp>
            <p:nvSpPr>
              <p:cNvPr id="20" name="TextBox 19">
                <a:extLst>
                  <a:ext uri="{FF2B5EF4-FFF2-40B4-BE49-F238E27FC236}">
                    <a16:creationId xmlns:a16="http://schemas.microsoft.com/office/drawing/2014/main" id="{788AEC09-8281-4A64-AFC2-2BCCB7E72617}"/>
                  </a:ext>
                </a:extLst>
              </p:cNvPr>
              <p:cNvSpPr txBox="1"/>
              <p:nvPr/>
            </p:nvSpPr>
            <p:spPr>
              <a:xfrm rot="2673234">
                <a:off x="968644" y="4171693"/>
                <a:ext cx="2264922" cy="400110"/>
              </a:xfrm>
              <a:prstGeom prst="rect">
                <a:avLst/>
              </a:prstGeom>
              <a:noFill/>
            </p:spPr>
            <p:txBody>
              <a:bodyPr wrap="square" rtlCol="0">
                <a:spAutoFit/>
              </a:bodyPr>
              <a:lstStyle/>
              <a:p>
                <a:r>
                  <a:rPr lang="en-US" sz="2000" b="1" dirty="0">
                    <a:solidFill>
                      <a:prstClr val="black"/>
                    </a:solidFill>
                    <a:effectLst>
                      <a:outerShdw blurRad="38100" dist="38100" dir="2700000" algn="tl">
                        <a:srgbClr val="000000">
                          <a:alpha val="43137"/>
                        </a:srgbClr>
                      </a:outerShdw>
                    </a:effectLst>
                    <a:latin typeface="Calibri" panose="020F0502020204030204"/>
                  </a:rPr>
                  <a:t>Performance</a:t>
                </a:r>
              </a:p>
            </p:txBody>
          </p:sp>
          <p:sp>
            <p:nvSpPr>
              <p:cNvPr id="21" name="TextBox 20">
                <a:extLst>
                  <a:ext uri="{FF2B5EF4-FFF2-40B4-BE49-F238E27FC236}">
                    <a16:creationId xmlns:a16="http://schemas.microsoft.com/office/drawing/2014/main" id="{0C90C9C9-7B65-4D2A-B8D2-F07696EA4E65}"/>
                  </a:ext>
                </a:extLst>
              </p:cNvPr>
              <p:cNvSpPr txBox="1"/>
              <p:nvPr/>
            </p:nvSpPr>
            <p:spPr>
              <a:xfrm rot="21420000">
                <a:off x="4048550" y="4556191"/>
                <a:ext cx="1967561" cy="400110"/>
              </a:xfrm>
              <a:prstGeom prst="rect">
                <a:avLst/>
              </a:prstGeom>
              <a:noFill/>
            </p:spPr>
            <p:txBody>
              <a:bodyPr wrap="square" rtlCol="0">
                <a:spAutoFit/>
              </a:bodyPr>
              <a:lstStyle/>
              <a:p>
                <a:r>
                  <a:rPr lang="en-US" sz="2000" b="1" dirty="0">
                    <a:solidFill>
                      <a:prstClr val="black"/>
                    </a:solidFill>
                    <a:effectLst>
                      <a:outerShdw blurRad="38100" dist="38100" dir="2700000" algn="tl">
                        <a:srgbClr val="000000">
                          <a:alpha val="43137"/>
                        </a:srgbClr>
                      </a:outerShdw>
                    </a:effectLst>
                    <a:latin typeface="Calibri" panose="020F0502020204030204"/>
                  </a:rPr>
                  <a:t>Implement</a:t>
                </a:r>
              </a:p>
            </p:txBody>
          </p:sp>
          <p:sp>
            <p:nvSpPr>
              <p:cNvPr id="23" name="TextBox 22">
                <a:extLst>
                  <a:ext uri="{FF2B5EF4-FFF2-40B4-BE49-F238E27FC236}">
                    <a16:creationId xmlns:a16="http://schemas.microsoft.com/office/drawing/2014/main" id="{A6CA2A17-5B48-4CF8-A66C-AFA0ADCCC89D}"/>
                  </a:ext>
                </a:extLst>
              </p:cNvPr>
              <p:cNvSpPr txBox="1"/>
              <p:nvPr/>
            </p:nvSpPr>
            <p:spPr>
              <a:xfrm rot="21420000">
                <a:off x="7217810" y="4761278"/>
                <a:ext cx="1161223" cy="400110"/>
              </a:xfrm>
              <a:prstGeom prst="rect">
                <a:avLst/>
              </a:prstGeom>
              <a:noFill/>
            </p:spPr>
            <p:txBody>
              <a:bodyPr wrap="square" rtlCol="0">
                <a:spAutoFit/>
              </a:bodyPr>
              <a:lstStyle/>
              <a:p>
                <a:r>
                  <a:rPr lang="en-US" sz="2000" b="1" dirty="0">
                    <a:solidFill>
                      <a:prstClr val="black"/>
                    </a:solidFill>
                    <a:effectLst>
                      <a:outerShdw blurRad="38100" dist="38100" dir="2700000" algn="tl">
                        <a:srgbClr val="000000">
                          <a:alpha val="43137"/>
                        </a:srgbClr>
                      </a:outerShdw>
                    </a:effectLst>
                    <a:latin typeface="Calibri" panose="020F0502020204030204"/>
                  </a:rPr>
                  <a:t>Design</a:t>
                </a:r>
              </a:p>
            </p:txBody>
          </p:sp>
          <p:sp>
            <p:nvSpPr>
              <p:cNvPr id="24" name="TextBox 23">
                <a:extLst>
                  <a:ext uri="{FF2B5EF4-FFF2-40B4-BE49-F238E27FC236}">
                    <a16:creationId xmlns:a16="http://schemas.microsoft.com/office/drawing/2014/main" id="{FF5BF296-EEBB-460B-B588-584D6FECF194}"/>
                  </a:ext>
                </a:extLst>
              </p:cNvPr>
              <p:cNvSpPr txBox="1"/>
              <p:nvPr/>
            </p:nvSpPr>
            <p:spPr>
              <a:xfrm rot="21420000">
                <a:off x="7782372" y="3032890"/>
                <a:ext cx="1313963" cy="400110"/>
              </a:xfrm>
              <a:prstGeom prst="rect">
                <a:avLst/>
              </a:prstGeom>
              <a:noFill/>
            </p:spPr>
            <p:txBody>
              <a:bodyPr wrap="square" rtlCol="0">
                <a:spAutoFit/>
              </a:bodyPr>
              <a:lstStyle/>
              <a:p>
                <a:r>
                  <a:rPr lang="en-US" sz="2000" b="1" dirty="0">
                    <a:solidFill>
                      <a:prstClr val="black"/>
                    </a:solidFill>
                    <a:effectLst>
                      <a:outerShdw blurRad="38100" dist="38100" dir="2700000" algn="tl">
                        <a:srgbClr val="000000">
                          <a:alpha val="43137"/>
                        </a:srgbClr>
                      </a:outerShdw>
                    </a:effectLst>
                    <a:latin typeface="Calibri" panose="020F0502020204030204"/>
                  </a:rPr>
                  <a:t>Analyze</a:t>
                </a:r>
              </a:p>
            </p:txBody>
          </p:sp>
          <p:sp>
            <p:nvSpPr>
              <p:cNvPr id="25" name="TextBox 24">
                <a:extLst>
                  <a:ext uri="{FF2B5EF4-FFF2-40B4-BE49-F238E27FC236}">
                    <a16:creationId xmlns:a16="http://schemas.microsoft.com/office/drawing/2014/main" id="{832BD348-A9A2-436D-A608-4AC3AC429633}"/>
                  </a:ext>
                </a:extLst>
              </p:cNvPr>
              <p:cNvSpPr txBox="1"/>
              <p:nvPr/>
            </p:nvSpPr>
            <p:spPr>
              <a:xfrm rot="21420000">
                <a:off x="6531628" y="1533106"/>
                <a:ext cx="1195841" cy="400110"/>
              </a:xfrm>
              <a:prstGeom prst="rect">
                <a:avLst/>
              </a:prstGeom>
              <a:noFill/>
            </p:spPr>
            <p:txBody>
              <a:bodyPr wrap="square" rtlCol="0">
                <a:spAutoFit/>
              </a:bodyPr>
              <a:lstStyle/>
              <a:p>
                <a:r>
                  <a:rPr lang="en-US" sz="2000" b="1" dirty="0">
                    <a:solidFill>
                      <a:prstClr val="black"/>
                    </a:solidFill>
                    <a:effectLst>
                      <a:outerShdw blurRad="38100" dist="38100" dir="2700000" algn="tl">
                        <a:srgbClr val="000000">
                          <a:alpha val="43137"/>
                        </a:srgbClr>
                      </a:outerShdw>
                    </a:effectLst>
                    <a:latin typeface="Calibri" panose="020F0502020204030204"/>
                  </a:rPr>
                  <a:t>Test</a:t>
                </a:r>
              </a:p>
            </p:txBody>
          </p:sp>
          <p:sp>
            <p:nvSpPr>
              <p:cNvPr id="8" name="TextBox 7">
                <a:extLst>
                  <a:ext uri="{FF2B5EF4-FFF2-40B4-BE49-F238E27FC236}">
                    <a16:creationId xmlns:a16="http://schemas.microsoft.com/office/drawing/2014/main" id="{DFF29443-CE3C-41A7-8685-FFE272D1B5D9}"/>
                  </a:ext>
                </a:extLst>
              </p:cNvPr>
              <p:cNvSpPr txBox="1"/>
              <p:nvPr/>
            </p:nvSpPr>
            <p:spPr>
              <a:xfrm>
                <a:off x="6160494" y="3149477"/>
                <a:ext cx="865943" cy="523220"/>
              </a:xfrm>
              <a:prstGeom prst="rect">
                <a:avLst/>
              </a:prstGeom>
              <a:noFill/>
            </p:spPr>
            <p:txBody>
              <a:bodyPr wrap="none" rtlCol="0">
                <a:spAutoFit/>
              </a:bodyPr>
              <a:lstStyle/>
              <a:p>
                <a:r>
                  <a:rPr lang="en-US" sz="2800" b="1" dirty="0">
                    <a:effectLst>
                      <a:outerShdw blurRad="38100" dist="38100" dir="2700000" algn="tl">
                        <a:srgbClr val="000000">
                          <a:alpha val="43137"/>
                        </a:srgbClr>
                      </a:outerShdw>
                    </a:effectLst>
                  </a:rPr>
                  <a:t>R&amp;D</a:t>
                </a:r>
              </a:p>
            </p:txBody>
          </p:sp>
          <p:sp>
            <p:nvSpPr>
              <p:cNvPr id="16" name="TextBox 15">
                <a:extLst>
                  <a:ext uri="{FF2B5EF4-FFF2-40B4-BE49-F238E27FC236}">
                    <a16:creationId xmlns:a16="http://schemas.microsoft.com/office/drawing/2014/main" id="{1DA30A59-760C-45B7-9DB9-1E554FE48F06}"/>
                  </a:ext>
                </a:extLst>
              </p:cNvPr>
              <p:cNvSpPr txBox="1"/>
              <p:nvPr/>
            </p:nvSpPr>
            <p:spPr>
              <a:xfrm>
                <a:off x="2464316" y="3149477"/>
                <a:ext cx="1064715" cy="523220"/>
              </a:xfrm>
              <a:prstGeom prst="rect">
                <a:avLst/>
              </a:prstGeom>
              <a:noFill/>
            </p:spPr>
            <p:txBody>
              <a:bodyPr wrap="none" rtlCol="0">
                <a:spAutoFit/>
              </a:bodyPr>
              <a:lstStyle/>
              <a:p>
                <a:r>
                  <a:rPr lang="en-US" sz="2800" b="1" dirty="0">
                    <a:effectLst>
                      <a:outerShdw blurRad="38100" dist="38100" dir="2700000" algn="tl">
                        <a:srgbClr val="000000">
                          <a:alpha val="43137"/>
                        </a:srgbClr>
                      </a:outerShdw>
                    </a:effectLst>
                  </a:rPr>
                  <a:t>Policy</a:t>
                </a:r>
              </a:p>
            </p:txBody>
          </p:sp>
        </p:grpSp>
      </p:grpSp>
      <p:sp>
        <p:nvSpPr>
          <p:cNvPr id="27" name="TextBox 26">
            <a:extLst>
              <a:ext uri="{FF2B5EF4-FFF2-40B4-BE49-F238E27FC236}">
                <a16:creationId xmlns:a16="http://schemas.microsoft.com/office/drawing/2014/main" id="{8585F405-6E59-4461-8A52-ED4A95564447}"/>
              </a:ext>
            </a:extLst>
          </p:cNvPr>
          <p:cNvSpPr txBox="1"/>
          <p:nvPr/>
        </p:nvSpPr>
        <p:spPr>
          <a:xfrm rot="21420000">
            <a:off x="7367516" y="2514979"/>
            <a:ext cx="1166846"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latin typeface="Calibri" panose="020F0502020204030204"/>
              </a:rPr>
              <a:t>ISPE</a:t>
            </a:r>
          </a:p>
        </p:txBody>
      </p:sp>
      <p:grpSp>
        <p:nvGrpSpPr>
          <p:cNvPr id="9" name="Group 8">
            <a:extLst>
              <a:ext uri="{FF2B5EF4-FFF2-40B4-BE49-F238E27FC236}">
                <a16:creationId xmlns:a16="http://schemas.microsoft.com/office/drawing/2014/main" id="{DA38CD5C-C50B-41C5-9472-0996100322A5}"/>
              </a:ext>
            </a:extLst>
          </p:cNvPr>
          <p:cNvGrpSpPr/>
          <p:nvPr/>
        </p:nvGrpSpPr>
        <p:grpSpPr>
          <a:xfrm>
            <a:off x="6526520" y="2172888"/>
            <a:ext cx="2860250" cy="999450"/>
            <a:chOff x="3473682" y="2080964"/>
            <a:chExt cx="2860250" cy="999450"/>
          </a:xfrm>
        </p:grpSpPr>
        <p:sp>
          <p:nvSpPr>
            <p:cNvPr id="17" name="Arrow: Striped Right 16">
              <a:extLst>
                <a:ext uri="{FF2B5EF4-FFF2-40B4-BE49-F238E27FC236}">
                  <a16:creationId xmlns:a16="http://schemas.microsoft.com/office/drawing/2014/main" id="{5BCEF94E-D812-4E37-BB81-1507C1525091}"/>
                </a:ext>
              </a:extLst>
            </p:cNvPr>
            <p:cNvSpPr/>
            <p:nvPr/>
          </p:nvSpPr>
          <p:spPr>
            <a:xfrm rot="8595334">
              <a:off x="3473682" y="2678269"/>
              <a:ext cx="973441" cy="402145"/>
            </a:xfrm>
            <a:prstGeom prst="stripedRightArrow">
              <a:avLst>
                <a:gd name="adj1" fmla="val 40063"/>
                <a:gd name="adj2" fmla="val 50000"/>
              </a:avLst>
            </a:prstGeom>
            <a:ln w="0"/>
            <a:effectLst>
              <a:glow rad="101600">
                <a:schemeClr val="accent5">
                  <a:satMod val="175000"/>
                  <a:alpha val="40000"/>
                </a:schemeClr>
              </a:glow>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0D5DD56B-5ADF-43A3-9C6D-647ADFF7C0E3}"/>
                </a:ext>
              </a:extLst>
            </p:cNvPr>
            <p:cNvSpPr/>
            <p:nvPr/>
          </p:nvSpPr>
          <p:spPr>
            <a:xfrm>
              <a:off x="4277578" y="2080964"/>
              <a:ext cx="1241045" cy="461665"/>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dirty="0">
                  <a:ln/>
                  <a:solidFill>
                    <a:schemeClr val="accent1">
                      <a:lumMod val="60000"/>
                      <a:lumOff val="40000"/>
                    </a:schemeClr>
                  </a:solidFill>
                  <a:effectLst>
                    <a:outerShdw blurRad="38100" dist="38100" dir="2700000" algn="tl">
                      <a:srgbClr val="000000">
                        <a:alpha val="43137"/>
                      </a:srgbClr>
                    </a:outerShdw>
                  </a:effectLst>
                </a:rPr>
                <a:t>Key Link</a:t>
              </a:r>
            </a:p>
          </p:txBody>
        </p:sp>
        <p:sp>
          <p:nvSpPr>
            <p:cNvPr id="28" name="Arrow: Striped Right 27">
              <a:extLst>
                <a:ext uri="{FF2B5EF4-FFF2-40B4-BE49-F238E27FC236}">
                  <a16:creationId xmlns:a16="http://schemas.microsoft.com/office/drawing/2014/main" id="{3CC6200B-1410-4FA2-9E86-FD5883023E10}"/>
                </a:ext>
              </a:extLst>
            </p:cNvPr>
            <p:cNvSpPr/>
            <p:nvPr/>
          </p:nvSpPr>
          <p:spPr>
            <a:xfrm rot="2467250">
              <a:off x="5360491" y="2668435"/>
              <a:ext cx="973441" cy="402145"/>
            </a:xfrm>
            <a:prstGeom prst="stripedRightArrow">
              <a:avLst>
                <a:gd name="adj1" fmla="val 40063"/>
                <a:gd name="adj2" fmla="val 50000"/>
              </a:avLst>
            </a:prstGeom>
            <a:ln w="0"/>
            <a:effectLst>
              <a:glow rad="139700">
                <a:schemeClr val="accent5">
                  <a:satMod val="175000"/>
                  <a:alpha val="40000"/>
                </a:schemeClr>
              </a:glow>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Content Placeholder 2">
            <a:extLst>
              <a:ext uri="{FF2B5EF4-FFF2-40B4-BE49-F238E27FC236}">
                <a16:creationId xmlns:a16="http://schemas.microsoft.com/office/drawing/2014/main" id="{608256C7-4BB2-4B33-A573-BCEA819F8017}"/>
              </a:ext>
            </a:extLst>
          </p:cNvPr>
          <p:cNvSpPr txBox="1">
            <a:spLocks/>
          </p:cNvSpPr>
          <p:nvPr/>
        </p:nvSpPr>
        <p:spPr>
          <a:xfrm>
            <a:off x="334889" y="1795708"/>
            <a:ext cx="3362982" cy="311748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solidFill>
                  <a:srgbClr val="000000"/>
                </a:solidFill>
              </a:rPr>
              <a:t>A single ISPE can evaluate both the policies for using hardware and the hardware itself.  ISPEs provide the key link to evaluating both policy development and hardware development.</a:t>
            </a:r>
            <a:endParaRPr lang="en-US" sz="2200" dirty="0"/>
          </a:p>
        </p:txBody>
      </p:sp>
      <p:sp>
        <p:nvSpPr>
          <p:cNvPr id="26" name="Title 1">
            <a:extLst>
              <a:ext uri="{FF2B5EF4-FFF2-40B4-BE49-F238E27FC236}">
                <a16:creationId xmlns:a16="http://schemas.microsoft.com/office/drawing/2014/main" id="{CE7A9471-17CA-4EF6-A1F9-182EE82B7317}"/>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Conclusions</a:t>
            </a:r>
          </a:p>
        </p:txBody>
      </p:sp>
    </p:spTree>
    <p:extLst>
      <p:ext uri="{BB962C8B-B14F-4D97-AF65-F5344CB8AC3E}">
        <p14:creationId xmlns:p14="http://schemas.microsoft.com/office/powerpoint/2010/main" val="16132553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3">
      <a:dk1>
        <a:srgbClr val="000000"/>
      </a:dk1>
      <a:lt1>
        <a:srgbClr val="FFFFFF"/>
      </a:lt1>
      <a:dk2>
        <a:srgbClr val="222328"/>
      </a:dk2>
      <a:lt2>
        <a:srgbClr val="F0EFF0"/>
      </a:lt2>
      <a:accent1>
        <a:srgbClr val="C31F20"/>
      </a:accent1>
      <a:accent2>
        <a:srgbClr val="00182A"/>
      </a:accent2>
      <a:accent3>
        <a:srgbClr val="A2CF6D"/>
      </a:accent3>
      <a:accent4>
        <a:srgbClr val="D75F3F"/>
      </a:accent4>
      <a:accent5>
        <a:srgbClr val="E7E7EA"/>
      </a:accent5>
      <a:accent6>
        <a:srgbClr val="09996C"/>
      </a:accent6>
      <a:hlink>
        <a:srgbClr val="C31F20"/>
      </a:hlink>
      <a:folHlink>
        <a:srgbClr val="85DFD0"/>
      </a:folHlink>
    </a:clrScheme>
    <a:fontScheme name="HS Fonts">
      <a:majorFont>
        <a:latin typeface="Nevis"/>
        <a:ea typeface=""/>
        <a:cs typeface=""/>
      </a:majorFont>
      <a:minorFont>
        <a:latin typeface="Avenir Nex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632</Words>
  <Application>Microsoft Office PowerPoint</Application>
  <PresentationFormat>Widescreen</PresentationFormat>
  <Paragraphs>79</Paragraphs>
  <Slides>10</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10</vt:i4>
      </vt:variant>
    </vt:vector>
  </HeadingPairs>
  <TitlesOfParts>
    <vt:vector size="21" baseType="lpstr">
      <vt:lpstr>Arial</vt:lpstr>
      <vt:lpstr>Avenir Next</vt:lpstr>
      <vt:lpstr>Avenir Next Demi Bold</vt:lpstr>
      <vt:lpstr>Avenir Next Ultra Light</vt:lpstr>
      <vt:lpstr>Calibri</vt:lpstr>
      <vt:lpstr>Calibri Light</vt:lpstr>
      <vt:lpstr>nevis</vt:lpstr>
      <vt:lpstr>Roboto Condensed Light</vt:lpstr>
      <vt:lpstr>Times New Roman</vt:lpstr>
      <vt:lpstr>Office Theme</vt:lpstr>
      <vt:lpstr>1_Office Theme</vt:lpstr>
      <vt:lpstr>NCHRP Project 22-33 Multi-State In-Service Performance Evaluations of Roadside Safety Hardware    Summary of Research October 2021</vt:lpstr>
      <vt:lpstr>Outline</vt:lpstr>
      <vt:lpstr>Objective</vt:lpstr>
      <vt:lpstr>NCHRP RESEARCH REPORT 1010 In-Service Performance Evaluation Guidelines for the Assembly and Analysis of Data</vt:lpstr>
      <vt:lpstr>NCHRP Research Report 1010 </vt:lpstr>
      <vt:lpstr>ISPE Data Set and Analysis Template</vt:lpstr>
      <vt:lpstr>ISPE Resource Hub </vt:lpstr>
      <vt:lpstr>Pilot Test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NCHRP Project 22-33 Multi-State In-Service Performance Evaluations of Roadside Safety Hardware    Summary of Research October 2021</dc:title>
  <dc:creator>Christine Carrigan</dc:creator>
  <cp:lastModifiedBy>Mackie, Paul</cp:lastModifiedBy>
  <cp:revision>12</cp:revision>
  <dcterms:created xsi:type="dcterms:W3CDTF">2022-03-08T13:23:23Z</dcterms:created>
  <dcterms:modified xsi:type="dcterms:W3CDTF">2022-09-28T20:25:15Z</dcterms:modified>
</cp:coreProperties>
</file>