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 id="2147483652" r:id="rId6"/>
    <p:sldMasterId id="2147484261" r:id="rId7"/>
  </p:sldMasterIdLst>
  <p:notesMasterIdLst>
    <p:notesMasterId r:id="rId44"/>
  </p:notesMasterIdLst>
  <p:sldIdLst>
    <p:sldId id="256" r:id="rId8"/>
    <p:sldId id="258" r:id="rId9"/>
    <p:sldId id="328" r:id="rId10"/>
    <p:sldId id="257" r:id="rId11"/>
    <p:sldId id="329" r:id="rId12"/>
    <p:sldId id="261" r:id="rId13"/>
    <p:sldId id="264" r:id="rId14"/>
    <p:sldId id="330" r:id="rId15"/>
    <p:sldId id="331" r:id="rId16"/>
    <p:sldId id="266" r:id="rId17"/>
    <p:sldId id="332" r:id="rId18"/>
    <p:sldId id="333" r:id="rId19"/>
    <p:sldId id="334" r:id="rId20"/>
    <p:sldId id="335" r:id="rId21"/>
    <p:sldId id="315" r:id="rId22"/>
    <p:sldId id="317" r:id="rId23"/>
    <p:sldId id="336" r:id="rId24"/>
    <p:sldId id="337" r:id="rId25"/>
    <p:sldId id="338" r:id="rId26"/>
    <p:sldId id="339" r:id="rId27"/>
    <p:sldId id="313" r:id="rId28"/>
    <p:sldId id="318" r:id="rId29"/>
    <p:sldId id="340" r:id="rId30"/>
    <p:sldId id="341" r:id="rId31"/>
    <p:sldId id="342" r:id="rId32"/>
    <p:sldId id="343" r:id="rId33"/>
    <p:sldId id="344" r:id="rId34"/>
    <p:sldId id="345" r:id="rId35"/>
    <p:sldId id="346" r:id="rId36"/>
    <p:sldId id="319" r:id="rId37"/>
    <p:sldId id="347" r:id="rId38"/>
    <p:sldId id="348" r:id="rId39"/>
    <p:sldId id="349" r:id="rId40"/>
    <p:sldId id="3336" r:id="rId41"/>
    <p:sldId id="320" r:id="rId42"/>
    <p:sldId id="3337"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B93C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A1EE3-C3BC-4DA1-9056-CC0203BB5CF4}" v="9" dt="2022-06-30T21:00:21.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96727" autoAdjust="0"/>
  </p:normalViewPr>
  <p:slideViewPr>
    <p:cSldViewPr>
      <p:cViewPr varScale="1">
        <p:scale>
          <a:sx n="48" d="100"/>
          <a:sy n="48" d="100"/>
        </p:scale>
        <p:origin x="1580"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notesViewPr>
    <p:cSldViewPr>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5232288-EAC2-4F90-A1E4-C79FE68B627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20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6670AE6A-1435-4F50-ADBC-F2C8835DC29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200">
                <a:latin typeface="Arial" charset="0"/>
                <a:cs typeface="Arial" charset="0"/>
              </a:defRPr>
            </a:lvl1pPr>
          </a:lstStyle>
          <a:p>
            <a:pPr>
              <a:defRPr/>
            </a:pPr>
            <a:endParaRPr lang="en-US"/>
          </a:p>
        </p:txBody>
      </p:sp>
      <p:sp>
        <p:nvSpPr>
          <p:cNvPr id="7172" name="Rectangle 4">
            <a:extLst>
              <a:ext uri="{FF2B5EF4-FFF2-40B4-BE49-F238E27FC236}">
                <a16:creationId xmlns:a16="http://schemas.microsoft.com/office/drawing/2014/main" id="{CD024035-196F-4C36-92AD-DEC5566D27B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179C3AC9-A338-41D9-B4F3-198C954DFBA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a:extLst>
              <a:ext uri="{FF2B5EF4-FFF2-40B4-BE49-F238E27FC236}">
                <a16:creationId xmlns:a16="http://schemas.microsoft.com/office/drawing/2014/main" id="{492F048E-E443-4E60-A864-7D3A95C6062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spcBef>
                <a:spcPct val="0"/>
              </a:spcBef>
              <a:defRPr sz="1200">
                <a:latin typeface="Arial" charset="0"/>
                <a:cs typeface="Arial" charset="0"/>
              </a:defRPr>
            </a:lvl1pPr>
          </a:lstStyle>
          <a:p>
            <a:pPr>
              <a:defRPr/>
            </a:pPr>
            <a:endParaRPr lang="en-US"/>
          </a:p>
        </p:txBody>
      </p:sp>
      <p:sp>
        <p:nvSpPr>
          <p:cNvPr id="11271" name="Rectangle 7">
            <a:extLst>
              <a:ext uri="{FF2B5EF4-FFF2-40B4-BE49-F238E27FC236}">
                <a16:creationId xmlns:a16="http://schemas.microsoft.com/office/drawing/2014/main" id="{060F6E78-83E5-416F-B64B-4F01A09AD36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4C693-D561-4CC0-BD9D-3853D48A84BF}" type="slidenum">
              <a:rPr lang="en-US" altLang="en-US"/>
              <a:pPr>
                <a:defRPr/>
              </a:pPr>
              <a:t>‹#›</a:t>
            </a:fld>
            <a:endParaRPr lang="en-US" altLang="en-US"/>
          </a:p>
        </p:txBody>
      </p:sp>
    </p:spTree>
    <p:extLst>
      <p:ext uri="{BB962C8B-B14F-4D97-AF65-F5344CB8AC3E}">
        <p14:creationId xmlns:p14="http://schemas.microsoft.com/office/powerpoint/2010/main" val="1477192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15EC4550-EB12-465A-B52C-B350460BF4A6}"/>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74A2D514-A929-498C-9A80-DB7BCE427EB1}"/>
              </a:ext>
            </a:extLst>
          </p:cNvPr>
          <p:cNvSpPr>
            <a:spLocks noGrp="1" noChangeArrowheads="1"/>
          </p:cNvSpPr>
          <p:nvPr>
            <p:ph type="body" idx="1"/>
          </p:nvPr>
        </p:nvSpPr>
        <p:spPr>
          <a:noFill/>
        </p:spPr>
        <p:txBody>
          <a:bodyPr/>
          <a:lstStyle/>
          <a:p>
            <a:pPr eaLnBrk="1" hangingPunct="1"/>
            <a:r>
              <a:rPr lang="en-US" altLang="en-US" dirty="0">
                <a:latin typeface="Arial" panose="020B0604020202020204" pitchFamily="34" charset="0"/>
                <a:cs typeface="Arial" panose="020B0604020202020204" pitchFamily="34" charset="0"/>
              </a:rPr>
              <a:t>Today, I will be talking mainly about one NCHRP project that I am leading. This project is providing an update of crash modification factors for HSM.</a:t>
            </a:r>
          </a:p>
          <a:p>
            <a:pPr eaLnBrk="1" hangingPunct="1"/>
            <a:r>
              <a:rPr lang="en-US" altLang="en-US" dirty="0">
                <a:latin typeface="Arial" panose="020B0604020202020204" pitchFamily="34" charset="0"/>
                <a:cs typeface="Arial" panose="020B0604020202020204" pitchFamily="34" charset="0"/>
              </a:rPr>
              <a:t>Towards the end, I will be talking about a few other NCHRP projects that I am leading.</a:t>
            </a:r>
          </a:p>
          <a:p>
            <a:pPr eaLnBrk="1" hangingPunct="1"/>
            <a:endParaRPr lang="en-US" altLang="en-US" dirty="0">
              <a:latin typeface="Arial" panose="020B0604020202020204" pitchFamily="34" charset="0"/>
              <a:cs typeface="Arial" panose="020B0604020202020204" pitchFamily="34" charset="0"/>
            </a:endParaRPr>
          </a:p>
        </p:txBody>
      </p:sp>
      <p:sp>
        <p:nvSpPr>
          <p:cNvPr id="9220" name="Slide Number Placeholder 3">
            <a:extLst>
              <a:ext uri="{FF2B5EF4-FFF2-40B4-BE49-F238E27FC236}">
                <a16:creationId xmlns:a16="http://schemas.microsoft.com/office/drawing/2014/main" id="{E4E57308-56D7-4C0F-9AE6-96E5DECC9BD9}"/>
              </a:ext>
            </a:extLst>
          </p:cNvPr>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6094146-BE2E-485D-B6B3-B122AC5CB599}" type="slidenum">
              <a:rPr lang="en-US" altLang="en-US" smtClean="0"/>
              <a:pPr>
                <a:spcBef>
                  <a:spcPct val="0"/>
                </a:spcBef>
              </a:pPr>
              <a:t>1</a:t>
            </a:fld>
            <a:endParaRPr lang="en-US" altLang="en-US"/>
          </a:p>
        </p:txBody>
      </p:sp>
    </p:spTree>
    <p:extLst>
      <p:ext uri="{BB962C8B-B14F-4D97-AF65-F5344CB8AC3E}">
        <p14:creationId xmlns:p14="http://schemas.microsoft.com/office/powerpoint/2010/main" val="3555665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one of the new tasks added. It is called as the Single/Common State Calibration.</a:t>
            </a:r>
          </a:p>
          <a:p>
            <a:endParaRPr lang="en-US" dirty="0"/>
          </a:p>
          <a:p>
            <a:r>
              <a:rPr lang="en-US" dirty="0"/>
              <a:t>Now, here is the background on that. In the 1</a:t>
            </a:r>
            <a:r>
              <a:rPr lang="en-US" baseline="30000" dirty="0"/>
              <a:t>st</a:t>
            </a:r>
            <a:r>
              <a:rPr lang="en-US" dirty="0"/>
              <a:t> edition of the HSM, segments SPFs were calibrated to Washington, and intersection SPFs were calibrated to California. The goal of this calibration is that agencies can do relative comparison of predictions without calibration.</a:t>
            </a:r>
          </a:p>
          <a:p>
            <a:r>
              <a:rPr lang="en-US" dirty="0"/>
              <a:t>The goal is to a similar calibration effort for HSM2. But, the challenge is that significantly more facility types, and prediction models in the 2</a:t>
            </a:r>
            <a:r>
              <a:rPr lang="en-US" baseline="30000" dirty="0"/>
              <a:t>nd</a:t>
            </a:r>
            <a:r>
              <a:rPr lang="en-US" dirty="0"/>
              <a:t> edition compared to the 1</a:t>
            </a:r>
            <a:r>
              <a:rPr lang="en-US" baseline="30000" dirty="0"/>
              <a:t>st</a:t>
            </a:r>
            <a:r>
              <a:rPr lang="en-US" dirty="0"/>
              <a:t> edition</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21</a:t>
            </a:fld>
            <a:endParaRPr lang="en-US" altLang="en-US"/>
          </a:p>
        </p:txBody>
      </p:sp>
    </p:spTree>
    <p:extLst>
      <p:ext uri="{BB962C8B-B14F-4D97-AF65-F5344CB8AC3E}">
        <p14:creationId xmlns:p14="http://schemas.microsoft.com/office/powerpoint/2010/main" val="706544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Rural road segments</a:t>
            </a:r>
          </a:p>
          <a:p>
            <a:pPr lvl="1"/>
            <a:r>
              <a:rPr lang="en-US" dirty="0"/>
              <a:t>Calibrated to data from Ohio</a:t>
            </a:r>
          </a:p>
          <a:p>
            <a:r>
              <a:rPr lang="en-US" dirty="0"/>
              <a:t>Urban road segments</a:t>
            </a:r>
          </a:p>
          <a:p>
            <a:pPr lvl="1"/>
            <a:r>
              <a:rPr lang="en-US" dirty="0"/>
              <a:t>Calibrated to data from North Carolina</a:t>
            </a:r>
          </a:p>
          <a:p>
            <a:r>
              <a:rPr lang="en-US" dirty="0"/>
              <a:t>Intersections</a:t>
            </a:r>
          </a:p>
          <a:p>
            <a:pPr lvl="1"/>
            <a:r>
              <a:rPr lang="en-US" dirty="0"/>
              <a:t>Calibrated to data from North Carolina</a:t>
            </a:r>
          </a:p>
          <a:p>
            <a:r>
              <a:rPr lang="en-US" dirty="0"/>
              <a:t>Calibration factors for some facility and crash types are based on limited data</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22</a:t>
            </a:fld>
            <a:endParaRPr lang="en-US" altLang="en-US"/>
          </a:p>
        </p:txBody>
      </p:sp>
    </p:spTree>
    <p:extLst>
      <p:ext uri="{BB962C8B-B14F-4D97-AF65-F5344CB8AC3E}">
        <p14:creationId xmlns:p14="http://schemas.microsoft.com/office/powerpoint/2010/main" val="2195529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CMFs for roadside characteristics – this is a new task</a:t>
            </a:r>
          </a:p>
          <a:p>
            <a:r>
              <a:rPr lang="en-US" dirty="0"/>
              <a:t>In the 1</a:t>
            </a:r>
            <a:r>
              <a:rPr lang="en-US" baseline="30000" dirty="0"/>
              <a:t>st</a:t>
            </a:r>
            <a:r>
              <a:rPr lang="en-US" dirty="0"/>
              <a:t> edition, roadside hazard rating is represented from 1 through 7 with 1 being the least hazardous and 7 being the most hazardous.</a:t>
            </a:r>
          </a:p>
          <a:p>
            <a:r>
              <a:rPr lang="en-US" dirty="0"/>
              <a:t>For an agency to use this parameter, they have to compare a particular location with photographs for the different hazard conditions – somewhat subjective procedure</a:t>
            </a:r>
          </a:p>
          <a:p>
            <a:endParaRPr lang="en-US" dirty="0"/>
          </a:p>
          <a:p>
            <a:r>
              <a:rPr lang="en-US" dirty="0"/>
              <a:t>The goal was to develop a more objective system</a:t>
            </a:r>
          </a:p>
          <a:p>
            <a:r>
              <a:rPr lang="en-US" dirty="0"/>
              <a:t>NCHRP 17-54 tried to develop such a more objective system, but the AASHTO committee found many inconsistencies, and NCHRP 17=72 was asked to develop CMFs based on results from NCHRP 17-54 and previous research.</a:t>
            </a:r>
          </a:p>
          <a:p>
            <a:r>
              <a:rPr lang="en-US" dirty="0"/>
              <a:t>We developed a procedure that agencies can use to derive CMFs based on roadside features</a:t>
            </a:r>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30</a:t>
            </a:fld>
            <a:endParaRPr lang="en-US" altLang="en-US"/>
          </a:p>
        </p:txBody>
      </p:sp>
    </p:spTree>
    <p:extLst>
      <p:ext uri="{BB962C8B-B14F-4D97-AF65-F5344CB8AC3E}">
        <p14:creationId xmlns:p14="http://schemas.microsoft.com/office/powerpoint/2010/main" val="1315559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last activities that we are doing is conduct a CMF gap analysis. The goal is to determine the gaps and provide insight for future research areas. </a:t>
            </a:r>
          </a:p>
          <a:p>
            <a:endParaRPr lang="en-US" dirty="0"/>
          </a:p>
          <a:p>
            <a:r>
              <a:rPr lang="en-US" dirty="0"/>
              <a:t>Draft report has been developed</a:t>
            </a:r>
          </a:p>
          <a:p>
            <a:r>
              <a:rPr lang="en-US" dirty="0"/>
              <a:t>Internal review within the project team</a:t>
            </a:r>
          </a:p>
          <a:p>
            <a:r>
              <a:rPr lang="en-US" dirty="0"/>
              <a:t>Submit to the panel soon</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35</a:t>
            </a:fld>
            <a:endParaRPr lang="en-US" altLang="en-US"/>
          </a:p>
        </p:txBody>
      </p:sp>
    </p:spTree>
    <p:extLst>
      <p:ext uri="{BB962C8B-B14F-4D97-AF65-F5344CB8AC3E}">
        <p14:creationId xmlns:p14="http://schemas.microsoft.com/office/powerpoint/2010/main" val="1885795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71513"/>
            <a:ext cx="4572000" cy="3429000"/>
          </a:xfrm>
        </p:spPr>
      </p:sp>
      <p:sp>
        <p:nvSpPr>
          <p:cNvPr id="3" name="Notes Placeholder 2"/>
          <p:cNvSpPr>
            <a:spLocks noGrp="1"/>
          </p:cNvSpPr>
          <p:nvPr>
            <p:ph type="body" idx="1"/>
          </p:nvPr>
        </p:nvSpPr>
        <p:spPr/>
        <p:txBody>
          <a:bodyPr/>
          <a:lstStyle/>
          <a:p>
            <a:r>
              <a:rPr lang="en-US" dirty="0"/>
              <a:t>Here if the project team for NCHRP 17-72:</a:t>
            </a:r>
          </a:p>
          <a:p>
            <a:endParaRPr lang="en-US" dirty="0"/>
          </a:p>
          <a:p>
            <a:r>
              <a:rPr lang="en-US" dirty="0"/>
              <a:t>This project is being led by UNC along with 3 subcontractors: VHB, Persaud and Lyon, and </a:t>
            </a:r>
            <a:r>
              <a:rPr lang="en-US" dirty="0" err="1"/>
              <a:t>Kittelson</a:t>
            </a:r>
            <a:r>
              <a:rPr lang="en-US" dirty="0"/>
              <a:t> and Associates.</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2</a:t>
            </a:fld>
            <a:endParaRPr lang="en-US" altLang="en-US"/>
          </a:p>
        </p:txBody>
      </p:sp>
    </p:spTree>
    <p:extLst>
      <p:ext uri="{BB962C8B-B14F-4D97-AF65-F5344CB8AC3E}">
        <p14:creationId xmlns:p14="http://schemas.microsoft.com/office/powerpoint/2010/main" val="309955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for those who are not familiar with the term CMF – here is a definition</a:t>
            </a:r>
          </a:p>
          <a:p>
            <a:r>
              <a:rPr lang="en-US" b="0" i="0" dirty="0">
                <a:effectLst/>
              </a:rPr>
              <a:t>A crash modification factor (CMF) is used to compute the expected number of crashes after implementing a countermeasure on a road or intersection</a:t>
            </a:r>
          </a:p>
          <a:p>
            <a:endParaRPr lang="en-US" dirty="0"/>
          </a:p>
          <a:p>
            <a:r>
              <a:rPr lang="en-US" dirty="0"/>
              <a:t>A CMF of 1.0 implies that the treatment does not have an effect. If it is different from zero, for example:</a:t>
            </a:r>
          </a:p>
          <a:p>
            <a:pPr lvl="1"/>
            <a:r>
              <a:rPr lang="en-US" dirty="0"/>
              <a:t>0.8 represents a 20% reduction in crashes due to a treatment</a:t>
            </a:r>
          </a:p>
          <a:p>
            <a:pPr lvl="1"/>
            <a:r>
              <a:rPr lang="en-US" dirty="0"/>
              <a:t>1.3 represents a 30% increase in crashes due to a treatment</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3</a:t>
            </a:fld>
            <a:endParaRPr lang="en-US" altLang="en-US"/>
          </a:p>
        </p:txBody>
      </p:sp>
    </p:spTree>
    <p:extLst>
      <p:ext uri="{BB962C8B-B14F-4D97-AF65-F5344CB8AC3E}">
        <p14:creationId xmlns:p14="http://schemas.microsoft.com/office/powerpoint/2010/main" val="2910431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objectives as originally outlined.</a:t>
            </a:r>
          </a:p>
          <a:p>
            <a:endParaRPr lang="en-US" dirty="0"/>
          </a:p>
          <a:p>
            <a:pPr lvl="1" eaLnBrk="1" hangingPunct="1"/>
            <a:r>
              <a:rPr lang="en-US" altLang="en-US" dirty="0"/>
              <a:t>Assess existing process for identifying CMFs for inclusion in the 2</a:t>
            </a:r>
            <a:r>
              <a:rPr lang="en-US" altLang="en-US" baseline="30000" dirty="0"/>
              <a:t>nd</a:t>
            </a:r>
            <a:r>
              <a:rPr lang="en-US" altLang="en-US" dirty="0"/>
              <a:t> edition of the HSM (HSM2)</a:t>
            </a:r>
          </a:p>
          <a:p>
            <a:pPr lvl="1" eaLnBrk="1" hangingPunct="1"/>
            <a:r>
              <a:rPr lang="en-US" altLang="en-US" dirty="0"/>
              <a:t>Develop proposed revisions to the criteria and process</a:t>
            </a:r>
          </a:p>
          <a:p>
            <a:pPr lvl="1" eaLnBrk="1" hangingPunct="1"/>
            <a:r>
              <a:rPr lang="en-US" altLang="en-US" dirty="0"/>
              <a:t>Apply the revised evaluation criteria and develop a list of CMFs for the 2</a:t>
            </a:r>
            <a:r>
              <a:rPr lang="en-US" altLang="en-US" baseline="30000" dirty="0"/>
              <a:t>nd</a:t>
            </a:r>
            <a:r>
              <a:rPr lang="en-US" altLang="en-US" dirty="0"/>
              <a:t> edition of the HSM</a:t>
            </a:r>
          </a:p>
          <a:p>
            <a:endParaRPr lang="en-US" dirty="0"/>
          </a:p>
          <a:p>
            <a:r>
              <a:rPr lang="en-US" dirty="0"/>
              <a:t>But, the scope has been modified twice in the course of this project.</a:t>
            </a:r>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4</a:t>
            </a:fld>
            <a:endParaRPr lang="en-US" altLang="en-US"/>
          </a:p>
        </p:txBody>
      </p:sp>
    </p:spTree>
    <p:extLst>
      <p:ext uri="{BB962C8B-B14F-4D97-AF65-F5344CB8AC3E}">
        <p14:creationId xmlns:p14="http://schemas.microsoft.com/office/powerpoint/2010/main" val="190456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first tasks was to review existing CMF rating systems:</a:t>
            </a:r>
          </a:p>
          <a:p>
            <a:r>
              <a:rPr lang="en-US" dirty="0"/>
              <a:t>One was a process from an earlier NCHRP 17-25 project were CMFs were rated as High, Medium-High, Medium-Low, and Low</a:t>
            </a:r>
          </a:p>
          <a:p>
            <a:endParaRPr lang="en-US" dirty="0"/>
          </a:p>
          <a:p>
            <a:r>
              <a:rPr lang="en-US" dirty="0"/>
              <a:t>Then there was a procedure developed as part of the HSM 1</a:t>
            </a:r>
            <a:r>
              <a:rPr lang="en-US" baseline="30000" dirty="0"/>
              <a:t>st</a:t>
            </a:r>
            <a:r>
              <a:rPr lang="en-US" dirty="0"/>
              <a:t> edition. This involved something called as a method correction factor (MCF). This MCF was a function of study quality. A very good study received a MCF of 1.2. On the other extreme, poor studies received a MCF of 7. So, you multiply the MCF with report standard error. If this adjusted standard error was above a particular value, that CMF was not included.</a:t>
            </a:r>
          </a:p>
          <a:p>
            <a:endParaRPr lang="en-US" dirty="0"/>
          </a:p>
          <a:p>
            <a:r>
              <a:rPr lang="en-US" dirty="0"/>
              <a:t>Then there is the CMF Clearinghouse rating system that was first developed in 2010. Each CMF is rated from 1 to 5 stars.</a:t>
            </a:r>
          </a:p>
          <a:p>
            <a:endParaRPr lang="en-US" dirty="0"/>
          </a:p>
          <a:p>
            <a:r>
              <a:rPr lang="en-US" dirty="0"/>
              <a:t>Then there was a procedure from </a:t>
            </a:r>
            <a:r>
              <a:rPr lang="en-US" dirty="0" err="1"/>
              <a:t>Elvik</a:t>
            </a:r>
            <a:r>
              <a:rPr lang="en-US" dirty="0"/>
              <a:t> – very detailed procedure for rating CMFs.</a:t>
            </a:r>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6</a:t>
            </a:fld>
            <a:endParaRPr lang="en-US" altLang="en-US"/>
          </a:p>
        </p:txBody>
      </p:sp>
    </p:spTree>
    <p:extLst>
      <p:ext uri="{BB962C8B-B14F-4D97-AF65-F5344CB8AC3E}">
        <p14:creationId xmlns:p14="http://schemas.microsoft.com/office/powerpoint/2010/main" val="1590634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task was to determine user preferences and practices:</a:t>
            </a:r>
          </a:p>
          <a:p>
            <a:r>
              <a:rPr lang="en-US" dirty="0"/>
              <a:t>Questionnaire</a:t>
            </a:r>
          </a:p>
          <a:p>
            <a:r>
              <a:rPr lang="en-US" dirty="0"/>
              <a:t>Focus group</a:t>
            </a:r>
          </a:p>
          <a:p>
            <a:endParaRPr lang="en-US" dirty="0"/>
          </a:p>
          <a:p>
            <a:r>
              <a:rPr lang="en-US" altLang="en-US" dirty="0"/>
              <a:t>Obtain information on preferences and practices of CMF users</a:t>
            </a:r>
          </a:p>
          <a:p>
            <a:pPr lvl="1"/>
            <a:r>
              <a:rPr lang="en-US" altLang="en-US" dirty="0"/>
              <a:t>What kinds of CMFs do you use?</a:t>
            </a:r>
          </a:p>
          <a:p>
            <a:pPr lvl="1"/>
            <a:r>
              <a:rPr lang="en-US" altLang="en-US" dirty="0"/>
              <a:t>Do you use information on CMF quality and how?</a:t>
            </a:r>
          </a:p>
          <a:p>
            <a:pPr lvl="1"/>
            <a:r>
              <a:rPr lang="en-US" altLang="en-US" dirty="0"/>
              <a:t>How should CMFs be presented?</a:t>
            </a:r>
          </a:p>
          <a:p>
            <a:pPr lvl="1"/>
            <a:r>
              <a:rPr lang="en-US" altLang="en-US" dirty="0"/>
              <a:t>Should CMFs be presented in the 2</a:t>
            </a:r>
            <a:r>
              <a:rPr lang="en-US" altLang="en-US" baseline="30000" dirty="0"/>
              <a:t>nd</a:t>
            </a:r>
            <a:r>
              <a:rPr lang="en-US" altLang="en-US" dirty="0"/>
              <a:t> edition?</a:t>
            </a:r>
          </a:p>
          <a:p>
            <a:pPr lvl="1"/>
            <a:r>
              <a:rPr lang="en-US" altLang="en-US" dirty="0"/>
              <a:t>What guidance on CMFs should be presented in the HSM 2</a:t>
            </a:r>
            <a:r>
              <a:rPr lang="en-US" altLang="en-US" baseline="30000" dirty="0"/>
              <a:t>nd</a:t>
            </a:r>
            <a:r>
              <a:rPr lang="en-US" altLang="en-US" dirty="0"/>
              <a:t> edition?</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7</a:t>
            </a:fld>
            <a:endParaRPr lang="en-US" altLang="en-US"/>
          </a:p>
        </p:txBody>
      </p:sp>
    </p:spTree>
    <p:extLst>
      <p:ext uri="{BB962C8B-B14F-4D97-AF65-F5344CB8AC3E}">
        <p14:creationId xmlns:p14="http://schemas.microsoft.com/office/powerpoint/2010/main" val="842442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information, we went towards a new rating system for rating CMFs</a:t>
            </a:r>
          </a:p>
          <a:p>
            <a:endParaRPr lang="en-US" altLang="en-US" dirty="0"/>
          </a:p>
          <a:p>
            <a:r>
              <a:rPr lang="en-US" altLang="en-US" dirty="0"/>
              <a:t>Detailed procedure with more explicit consideration of factors.</a:t>
            </a:r>
          </a:p>
          <a:p>
            <a:endParaRPr lang="en-US" altLang="en-US" dirty="0"/>
          </a:p>
          <a:p>
            <a:r>
              <a:rPr lang="en-US" altLang="en-US" dirty="0"/>
              <a:t>Rating/inclusion process for CMFs</a:t>
            </a:r>
          </a:p>
          <a:p>
            <a:pPr lvl="1"/>
            <a:r>
              <a:rPr lang="en-US" altLang="en-US" dirty="0"/>
              <a:t>Factors (e.g., sample size, methodology, statistical significance)</a:t>
            </a:r>
          </a:p>
          <a:p>
            <a:pPr lvl="1"/>
            <a:r>
              <a:rPr lang="en-US" altLang="en-US" dirty="0"/>
              <a:t>Levels within factors and points for each level</a:t>
            </a:r>
          </a:p>
          <a:p>
            <a:pPr lvl="1"/>
            <a:r>
              <a:rPr lang="en-US" altLang="en-US" dirty="0"/>
              <a:t>Total score calculated by adding the points; maximum possible score is 150</a:t>
            </a:r>
          </a:p>
          <a:p>
            <a:pPr lvl="1"/>
            <a:r>
              <a:rPr lang="en-US" altLang="en-US" dirty="0"/>
              <a:t>Study types: Before-after; Cross-sectional; Meta analysis &amp; meta regression studies</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10</a:t>
            </a:fld>
            <a:endParaRPr lang="en-US" altLang="en-US"/>
          </a:p>
        </p:txBody>
      </p:sp>
    </p:spTree>
    <p:extLst>
      <p:ext uri="{BB962C8B-B14F-4D97-AF65-F5344CB8AC3E}">
        <p14:creationId xmlns:p14="http://schemas.microsoft.com/office/powerpoint/2010/main" val="232596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rated more than 6000 CMFs with the new system, and the new ratings from NCHRP 17-72 were converted to a star rating system. This Table is the conversion that we decided to use for converting the score from NCHRP 17-72 method to a star rating system.</a:t>
            </a:r>
          </a:p>
          <a:p>
            <a:endParaRPr lang="en-US" dirty="0"/>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15</a:t>
            </a:fld>
            <a:endParaRPr lang="en-US" altLang="en-US"/>
          </a:p>
        </p:txBody>
      </p:sp>
    </p:spTree>
    <p:extLst>
      <p:ext uri="{BB962C8B-B14F-4D97-AF65-F5344CB8AC3E}">
        <p14:creationId xmlns:p14="http://schemas.microsoft.com/office/powerpoint/2010/main" val="2010600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implications of these for the 2</a:t>
            </a:r>
            <a:r>
              <a:rPr lang="en-US" baseline="30000" dirty="0"/>
              <a:t>nd</a:t>
            </a:r>
            <a:r>
              <a:rPr lang="en-US" dirty="0"/>
              <a:t> edition of the HSM</a:t>
            </a:r>
          </a:p>
          <a:p>
            <a:r>
              <a:rPr lang="en-US" dirty="0"/>
              <a:t>For those of you who are familiar with the1</a:t>
            </a:r>
            <a:r>
              <a:rPr lang="en-US" baseline="30000" dirty="0"/>
              <a:t>st</a:t>
            </a:r>
            <a:r>
              <a:rPr lang="en-US" dirty="0"/>
              <a:t> edition of the HSM, Part D includes a list of CMFs.</a:t>
            </a:r>
          </a:p>
          <a:p>
            <a:r>
              <a:rPr lang="en-US" dirty="0"/>
              <a:t>In the 2</a:t>
            </a:r>
            <a:r>
              <a:rPr lang="en-US" baseline="30000" dirty="0"/>
              <a:t>nd</a:t>
            </a:r>
            <a:r>
              <a:rPr lang="en-US" dirty="0"/>
              <a:t> edition Part D will not include CMFs, and the CMFs will be in the CMF Clearinghouse</a:t>
            </a:r>
          </a:p>
          <a:p>
            <a:r>
              <a:rPr lang="en-US" dirty="0"/>
              <a:t>Part D will include guidance and the next slide has more information on this.</a:t>
            </a:r>
          </a:p>
          <a:p>
            <a:r>
              <a:rPr lang="en-US" dirty="0"/>
              <a:t>The CMF clearinghouse may indicate if a CMF is HSM2 worthy – like a cut off value based on the score of the CMF. This is still being discussed (is this needed), or would the star ratings be sufficient for this purpose?</a:t>
            </a:r>
          </a:p>
        </p:txBody>
      </p:sp>
      <p:sp>
        <p:nvSpPr>
          <p:cNvPr id="4" name="Slide Number Placeholder 3"/>
          <p:cNvSpPr>
            <a:spLocks noGrp="1"/>
          </p:cNvSpPr>
          <p:nvPr>
            <p:ph type="sldNum" sz="quarter" idx="5"/>
          </p:nvPr>
        </p:nvSpPr>
        <p:spPr/>
        <p:txBody>
          <a:bodyPr/>
          <a:lstStyle/>
          <a:p>
            <a:pPr>
              <a:defRPr/>
            </a:pPr>
            <a:fld id="{0394C693-D561-4CC0-BD9D-3853D48A84BF}" type="slidenum">
              <a:rPr lang="en-US" altLang="en-US" smtClean="0"/>
              <a:pPr>
                <a:defRPr/>
              </a:pPr>
              <a:t>16</a:t>
            </a:fld>
            <a:endParaRPr lang="en-US" altLang="en-US"/>
          </a:p>
        </p:txBody>
      </p:sp>
    </p:spTree>
    <p:extLst>
      <p:ext uri="{BB962C8B-B14F-4D97-AF65-F5344CB8AC3E}">
        <p14:creationId xmlns:p14="http://schemas.microsoft.com/office/powerpoint/2010/main" val="120544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9" name="Rectangle 17"/>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090" name="Rectangle 18"/>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5" name="Rectangle 19">
            <a:extLst>
              <a:ext uri="{FF2B5EF4-FFF2-40B4-BE49-F238E27FC236}">
                <a16:creationId xmlns:a16="http://schemas.microsoft.com/office/drawing/2014/main" id="{65646468-727E-4E67-A868-27409D0F2B0C}"/>
              </a:ext>
            </a:extLst>
          </p:cNvPr>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DDBBDA56-53C8-4307-A4A3-DF6EBAC525BE}"/>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69983130-0429-4090-81C2-CFE167A69978}"/>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E87BEFE6-92B3-4A53-B53F-C99C332FB414}" type="slidenum">
              <a:rPr lang="en-US" altLang="en-US"/>
              <a:pPr>
                <a:defRPr/>
              </a:pPr>
              <a:t>‹#›</a:t>
            </a:fld>
            <a:endParaRPr lang="en-US" altLang="en-US"/>
          </a:p>
        </p:txBody>
      </p:sp>
    </p:spTree>
    <p:extLst>
      <p:ext uri="{BB962C8B-B14F-4D97-AF65-F5344CB8AC3E}">
        <p14:creationId xmlns:p14="http://schemas.microsoft.com/office/powerpoint/2010/main" val="337240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A5A94F28-919C-4AC9-AEE5-4676F78CA2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83965892-4068-46B6-BE08-CB7EB97F95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D20C5156-5EE7-48D4-9ACB-877CC1D61146}"/>
              </a:ext>
            </a:extLst>
          </p:cNvPr>
          <p:cNvSpPr>
            <a:spLocks noGrp="1" noChangeArrowheads="1"/>
          </p:cNvSpPr>
          <p:nvPr>
            <p:ph type="sldNum" sz="quarter" idx="12"/>
          </p:nvPr>
        </p:nvSpPr>
        <p:spPr>
          <a:ln/>
        </p:spPr>
        <p:txBody>
          <a:bodyPr/>
          <a:lstStyle>
            <a:lvl1pPr>
              <a:defRPr/>
            </a:lvl1pPr>
          </a:lstStyle>
          <a:p>
            <a:pPr>
              <a:defRPr/>
            </a:pPr>
            <a:fld id="{FE9B3CF3-88F4-4B6D-B02D-E51B6021F788}" type="slidenum">
              <a:rPr lang="en-US" altLang="en-US"/>
              <a:pPr>
                <a:defRPr/>
              </a:pPr>
              <a:t>‹#›</a:t>
            </a:fld>
            <a:endParaRPr lang="en-US" altLang="en-US"/>
          </a:p>
        </p:txBody>
      </p:sp>
    </p:spTree>
    <p:extLst>
      <p:ext uri="{BB962C8B-B14F-4D97-AF65-F5344CB8AC3E}">
        <p14:creationId xmlns:p14="http://schemas.microsoft.com/office/powerpoint/2010/main" val="27111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612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74638"/>
            <a:ext cx="624840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BC696063-A572-4ACE-8E80-5D101D95BF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13DE1B2E-0590-40A3-977D-52FC78A8F2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34EC364B-818C-4BB1-B202-522B4D701458}"/>
              </a:ext>
            </a:extLst>
          </p:cNvPr>
          <p:cNvSpPr>
            <a:spLocks noGrp="1" noChangeArrowheads="1"/>
          </p:cNvSpPr>
          <p:nvPr>
            <p:ph type="sldNum" sz="quarter" idx="12"/>
          </p:nvPr>
        </p:nvSpPr>
        <p:spPr>
          <a:ln/>
        </p:spPr>
        <p:txBody>
          <a:bodyPr/>
          <a:lstStyle>
            <a:lvl1pPr>
              <a:defRPr/>
            </a:lvl1pPr>
          </a:lstStyle>
          <a:p>
            <a:pPr>
              <a:defRPr/>
            </a:pPr>
            <a:fld id="{FD4A90EF-3548-4C2D-B5C0-732136387F7A}" type="slidenum">
              <a:rPr lang="en-US" altLang="en-US"/>
              <a:pPr>
                <a:defRPr/>
              </a:pPr>
              <a:t>‹#›</a:t>
            </a:fld>
            <a:endParaRPr lang="en-US" altLang="en-US"/>
          </a:p>
        </p:txBody>
      </p:sp>
    </p:spTree>
    <p:extLst>
      <p:ext uri="{BB962C8B-B14F-4D97-AF65-F5344CB8AC3E}">
        <p14:creationId xmlns:p14="http://schemas.microsoft.com/office/powerpoint/2010/main" val="347212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g1">
            <a:extLst>
              <a:ext uri="{FF2B5EF4-FFF2-40B4-BE49-F238E27FC236}">
                <a16:creationId xmlns:a16="http://schemas.microsoft.com/office/drawing/2014/main" id="{256386BA-A783-4158-B0EE-A5798E531F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7" name="Rectangle 9"/>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114698"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5" name="Rectangle 11">
            <a:extLst>
              <a:ext uri="{FF2B5EF4-FFF2-40B4-BE49-F238E27FC236}">
                <a16:creationId xmlns:a16="http://schemas.microsoft.com/office/drawing/2014/main" id="{BD5572DA-1B15-4D51-8125-D3881895F503}"/>
              </a:ext>
            </a:extLst>
          </p:cNvPr>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6777F8D-A91B-4B93-A551-B7BAFCFD2146}"/>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638E217-554D-4715-A5FE-678DF130F7C0}"/>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FFBD29BB-CFED-41F6-BAB9-BD6BF5181007}" type="slidenum">
              <a:rPr lang="en-US" altLang="en-US"/>
              <a:pPr>
                <a:defRPr/>
              </a:pPr>
              <a:t>‹#›</a:t>
            </a:fld>
            <a:endParaRPr lang="en-US" altLang="en-US"/>
          </a:p>
        </p:txBody>
      </p:sp>
    </p:spTree>
    <p:extLst>
      <p:ext uri="{BB962C8B-B14F-4D97-AF65-F5344CB8AC3E}">
        <p14:creationId xmlns:p14="http://schemas.microsoft.com/office/powerpoint/2010/main" val="63222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6F88B6D4-8695-4E38-B6FE-455FA850A2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63F7811C-7471-457D-807D-2365FF9AD9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0D14651B-F00D-41AF-837F-F8AF6C776134}"/>
              </a:ext>
            </a:extLst>
          </p:cNvPr>
          <p:cNvSpPr>
            <a:spLocks noGrp="1" noChangeArrowheads="1"/>
          </p:cNvSpPr>
          <p:nvPr>
            <p:ph type="sldNum" sz="quarter" idx="12"/>
          </p:nvPr>
        </p:nvSpPr>
        <p:spPr>
          <a:ln/>
        </p:spPr>
        <p:txBody>
          <a:bodyPr/>
          <a:lstStyle>
            <a:lvl1pPr>
              <a:defRPr/>
            </a:lvl1pPr>
          </a:lstStyle>
          <a:p>
            <a:pPr>
              <a:defRPr/>
            </a:pPr>
            <a:fld id="{466E1A83-76CD-40C7-8E5D-D80C4662E394}" type="slidenum">
              <a:rPr lang="en-US" altLang="en-US"/>
              <a:pPr>
                <a:defRPr/>
              </a:pPr>
              <a:t>‹#›</a:t>
            </a:fld>
            <a:endParaRPr lang="en-US" altLang="en-US"/>
          </a:p>
        </p:txBody>
      </p:sp>
    </p:spTree>
    <p:extLst>
      <p:ext uri="{BB962C8B-B14F-4D97-AF65-F5344CB8AC3E}">
        <p14:creationId xmlns:p14="http://schemas.microsoft.com/office/powerpoint/2010/main" val="2055903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a:extLst>
              <a:ext uri="{FF2B5EF4-FFF2-40B4-BE49-F238E27FC236}">
                <a16:creationId xmlns:a16="http://schemas.microsoft.com/office/drawing/2014/main" id="{9D29A808-AB91-48D6-8BD8-6CF350A244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37516E76-708F-4EED-BAED-023E8738D8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1C083A01-B686-4AD6-848A-F7B12246A1E7}"/>
              </a:ext>
            </a:extLst>
          </p:cNvPr>
          <p:cNvSpPr>
            <a:spLocks noGrp="1" noChangeArrowheads="1"/>
          </p:cNvSpPr>
          <p:nvPr>
            <p:ph type="sldNum" sz="quarter" idx="12"/>
          </p:nvPr>
        </p:nvSpPr>
        <p:spPr>
          <a:ln/>
        </p:spPr>
        <p:txBody>
          <a:bodyPr/>
          <a:lstStyle>
            <a:lvl1pPr>
              <a:defRPr/>
            </a:lvl1pPr>
          </a:lstStyle>
          <a:p>
            <a:pPr>
              <a:defRPr/>
            </a:pPr>
            <a:fld id="{D550AEF7-2ED2-4F0A-9204-129A2857B1A2}" type="slidenum">
              <a:rPr lang="en-US" altLang="en-US"/>
              <a:pPr>
                <a:defRPr/>
              </a:pPr>
              <a:t>‹#›</a:t>
            </a:fld>
            <a:endParaRPr lang="en-US" altLang="en-US"/>
          </a:p>
        </p:txBody>
      </p:sp>
    </p:spTree>
    <p:extLst>
      <p:ext uri="{BB962C8B-B14F-4D97-AF65-F5344CB8AC3E}">
        <p14:creationId xmlns:p14="http://schemas.microsoft.com/office/powerpoint/2010/main" val="104825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D43D8912-8308-45F8-B5D8-492AF3C7B7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1013553C-33AE-4ED1-BB61-C132AFF708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7A421EEA-7FE7-4AA4-B756-B6C0B592348A}"/>
              </a:ext>
            </a:extLst>
          </p:cNvPr>
          <p:cNvSpPr>
            <a:spLocks noGrp="1" noChangeArrowheads="1"/>
          </p:cNvSpPr>
          <p:nvPr>
            <p:ph type="sldNum" sz="quarter" idx="12"/>
          </p:nvPr>
        </p:nvSpPr>
        <p:spPr>
          <a:ln/>
        </p:spPr>
        <p:txBody>
          <a:bodyPr/>
          <a:lstStyle>
            <a:lvl1pPr>
              <a:defRPr/>
            </a:lvl1pPr>
          </a:lstStyle>
          <a:p>
            <a:pPr>
              <a:defRPr/>
            </a:pPr>
            <a:fld id="{E4AF9EF6-0508-4F3C-9A2F-D5081DD52E22}" type="slidenum">
              <a:rPr lang="en-US" altLang="en-US"/>
              <a:pPr>
                <a:defRPr/>
              </a:pPr>
              <a:t>‹#›</a:t>
            </a:fld>
            <a:endParaRPr lang="en-US" altLang="en-US"/>
          </a:p>
        </p:txBody>
      </p:sp>
    </p:spTree>
    <p:extLst>
      <p:ext uri="{BB962C8B-B14F-4D97-AF65-F5344CB8AC3E}">
        <p14:creationId xmlns:p14="http://schemas.microsoft.com/office/powerpoint/2010/main" val="369333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BB9D085A-0219-4782-B557-9B4369138B5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1">
            <a:extLst>
              <a:ext uri="{FF2B5EF4-FFF2-40B4-BE49-F238E27FC236}">
                <a16:creationId xmlns:a16="http://schemas.microsoft.com/office/drawing/2014/main" id="{D8C34AAC-3689-4104-8F2E-042E8131C8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2">
            <a:extLst>
              <a:ext uri="{FF2B5EF4-FFF2-40B4-BE49-F238E27FC236}">
                <a16:creationId xmlns:a16="http://schemas.microsoft.com/office/drawing/2014/main" id="{ECB38E73-B2C5-42B6-B82C-5B2F38684451}"/>
              </a:ext>
            </a:extLst>
          </p:cNvPr>
          <p:cNvSpPr>
            <a:spLocks noGrp="1" noChangeArrowheads="1"/>
          </p:cNvSpPr>
          <p:nvPr>
            <p:ph type="sldNum" sz="quarter" idx="12"/>
          </p:nvPr>
        </p:nvSpPr>
        <p:spPr>
          <a:ln/>
        </p:spPr>
        <p:txBody>
          <a:bodyPr/>
          <a:lstStyle>
            <a:lvl1pPr>
              <a:defRPr/>
            </a:lvl1pPr>
          </a:lstStyle>
          <a:p>
            <a:pPr>
              <a:defRPr/>
            </a:pPr>
            <a:fld id="{649068E5-9E8F-46E5-9F1F-39D00FFCD19F}" type="slidenum">
              <a:rPr lang="en-US" altLang="en-US"/>
              <a:pPr>
                <a:defRPr/>
              </a:pPr>
              <a:t>‹#›</a:t>
            </a:fld>
            <a:endParaRPr lang="en-US" altLang="en-US"/>
          </a:p>
        </p:txBody>
      </p:sp>
    </p:spTree>
    <p:extLst>
      <p:ext uri="{BB962C8B-B14F-4D97-AF65-F5344CB8AC3E}">
        <p14:creationId xmlns:p14="http://schemas.microsoft.com/office/powerpoint/2010/main" val="1417585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F0E72C98-FA47-4D8F-8ED7-CA9623B31C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20E0657B-40B3-45D1-95B2-0D0149265C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51622D1-9CF0-4536-9FFA-A7C5F618D0D7}"/>
              </a:ext>
            </a:extLst>
          </p:cNvPr>
          <p:cNvSpPr>
            <a:spLocks noGrp="1" noChangeArrowheads="1"/>
          </p:cNvSpPr>
          <p:nvPr>
            <p:ph type="sldNum" sz="quarter" idx="12"/>
          </p:nvPr>
        </p:nvSpPr>
        <p:spPr>
          <a:ln/>
        </p:spPr>
        <p:txBody>
          <a:bodyPr/>
          <a:lstStyle>
            <a:lvl1pPr>
              <a:defRPr/>
            </a:lvl1pPr>
          </a:lstStyle>
          <a:p>
            <a:pPr>
              <a:defRPr/>
            </a:pPr>
            <a:fld id="{A51B91C4-4102-4217-9AAA-97E48A4207B6}" type="slidenum">
              <a:rPr lang="en-US" altLang="en-US"/>
              <a:pPr>
                <a:defRPr/>
              </a:pPr>
              <a:t>‹#›</a:t>
            </a:fld>
            <a:endParaRPr lang="en-US" altLang="en-US"/>
          </a:p>
        </p:txBody>
      </p:sp>
    </p:spTree>
    <p:extLst>
      <p:ext uri="{BB962C8B-B14F-4D97-AF65-F5344CB8AC3E}">
        <p14:creationId xmlns:p14="http://schemas.microsoft.com/office/powerpoint/2010/main" val="357217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9DB820AD-B6AE-44AC-9A73-7F5D9ED3FB9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1">
            <a:extLst>
              <a:ext uri="{FF2B5EF4-FFF2-40B4-BE49-F238E27FC236}">
                <a16:creationId xmlns:a16="http://schemas.microsoft.com/office/drawing/2014/main" id="{8944BD6B-E5BD-4CAF-8F0A-1996FDF668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64A95424-42FE-4387-A798-E6E8F497BE0E}"/>
              </a:ext>
            </a:extLst>
          </p:cNvPr>
          <p:cNvSpPr>
            <a:spLocks noGrp="1" noChangeArrowheads="1"/>
          </p:cNvSpPr>
          <p:nvPr>
            <p:ph type="sldNum" sz="quarter" idx="12"/>
          </p:nvPr>
        </p:nvSpPr>
        <p:spPr>
          <a:ln/>
        </p:spPr>
        <p:txBody>
          <a:bodyPr/>
          <a:lstStyle>
            <a:lvl1pPr>
              <a:defRPr/>
            </a:lvl1pPr>
          </a:lstStyle>
          <a:p>
            <a:pPr>
              <a:defRPr/>
            </a:pPr>
            <a:fld id="{60B8DF7A-B174-4CFC-A18D-E559E2010022}" type="slidenum">
              <a:rPr lang="en-US" altLang="en-US"/>
              <a:pPr>
                <a:defRPr/>
              </a:pPr>
              <a:t>‹#›</a:t>
            </a:fld>
            <a:endParaRPr lang="en-US" altLang="en-US"/>
          </a:p>
        </p:txBody>
      </p:sp>
    </p:spTree>
    <p:extLst>
      <p:ext uri="{BB962C8B-B14F-4D97-AF65-F5344CB8AC3E}">
        <p14:creationId xmlns:p14="http://schemas.microsoft.com/office/powerpoint/2010/main" val="1148436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21ABFD76-8210-4C58-8A16-36182E5E08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2DAD0D8F-00F8-4A60-9F80-616DDBB8B9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ED2F9742-B1B7-450A-85A2-20D77B55A891}"/>
              </a:ext>
            </a:extLst>
          </p:cNvPr>
          <p:cNvSpPr>
            <a:spLocks noGrp="1" noChangeArrowheads="1"/>
          </p:cNvSpPr>
          <p:nvPr>
            <p:ph type="sldNum" sz="quarter" idx="12"/>
          </p:nvPr>
        </p:nvSpPr>
        <p:spPr>
          <a:ln/>
        </p:spPr>
        <p:txBody>
          <a:bodyPr/>
          <a:lstStyle>
            <a:lvl1pPr>
              <a:defRPr/>
            </a:lvl1pPr>
          </a:lstStyle>
          <a:p>
            <a:pPr>
              <a:defRPr/>
            </a:pPr>
            <a:fld id="{491A9F8D-411B-496C-9AD8-F4E83144DB68}" type="slidenum">
              <a:rPr lang="en-US" altLang="en-US"/>
              <a:pPr>
                <a:defRPr/>
              </a:pPr>
              <a:t>‹#›</a:t>
            </a:fld>
            <a:endParaRPr lang="en-US" altLang="en-US"/>
          </a:p>
        </p:txBody>
      </p:sp>
    </p:spTree>
    <p:extLst>
      <p:ext uri="{BB962C8B-B14F-4D97-AF65-F5344CB8AC3E}">
        <p14:creationId xmlns:p14="http://schemas.microsoft.com/office/powerpoint/2010/main" val="148537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78C37A1C-9AB3-4054-BBD1-7EA999FF72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69E20D82-92B4-46A8-A773-B45CB2928C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E2241CDE-D2B7-4E75-B58B-D2D45949354F}"/>
              </a:ext>
            </a:extLst>
          </p:cNvPr>
          <p:cNvSpPr>
            <a:spLocks noGrp="1" noChangeArrowheads="1"/>
          </p:cNvSpPr>
          <p:nvPr>
            <p:ph type="sldNum" sz="quarter" idx="12"/>
          </p:nvPr>
        </p:nvSpPr>
        <p:spPr>
          <a:ln/>
        </p:spPr>
        <p:txBody>
          <a:bodyPr/>
          <a:lstStyle>
            <a:lvl1pPr>
              <a:defRPr/>
            </a:lvl1pPr>
          </a:lstStyle>
          <a:p>
            <a:pPr>
              <a:defRPr/>
            </a:pPr>
            <a:fld id="{BE6E1A7A-955C-411C-97D7-40F862E74357}" type="slidenum">
              <a:rPr lang="en-US" altLang="en-US"/>
              <a:pPr>
                <a:defRPr/>
              </a:pPr>
              <a:t>‹#›</a:t>
            </a:fld>
            <a:endParaRPr lang="en-US" altLang="en-US"/>
          </a:p>
        </p:txBody>
      </p:sp>
    </p:spTree>
    <p:extLst>
      <p:ext uri="{BB962C8B-B14F-4D97-AF65-F5344CB8AC3E}">
        <p14:creationId xmlns:p14="http://schemas.microsoft.com/office/powerpoint/2010/main" val="1045605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D8AE0341-AE89-4876-86C9-479F76CCDB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F0256588-43CF-435C-9918-21B705C860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1BE96158-C9C4-4521-BF02-B31DFA5EF7BC}"/>
              </a:ext>
            </a:extLst>
          </p:cNvPr>
          <p:cNvSpPr>
            <a:spLocks noGrp="1" noChangeArrowheads="1"/>
          </p:cNvSpPr>
          <p:nvPr>
            <p:ph type="sldNum" sz="quarter" idx="12"/>
          </p:nvPr>
        </p:nvSpPr>
        <p:spPr>
          <a:ln/>
        </p:spPr>
        <p:txBody>
          <a:bodyPr/>
          <a:lstStyle>
            <a:lvl1pPr>
              <a:defRPr/>
            </a:lvl1pPr>
          </a:lstStyle>
          <a:p>
            <a:pPr>
              <a:defRPr/>
            </a:pPr>
            <a:fld id="{1EEE681F-CDAC-489C-8D93-C8FADA5755AB}" type="slidenum">
              <a:rPr lang="en-US" altLang="en-US"/>
              <a:pPr>
                <a:defRPr/>
              </a:pPr>
              <a:t>‹#›</a:t>
            </a:fld>
            <a:endParaRPr lang="en-US" altLang="en-US"/>
          </a:p>
        </p:txBody>
      </p:sp>
    </p:spTree>
    <p:extLst>
      <p:ext uri="{BB962C8B-B14F-4D97-AF65-F5344CB8AC3E}">
        <p14:creationId xmlns:p14="http://schemas.microsoft.com/office/powerpoint/2010/main" val="2458357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A91F99E5-6658-430C-8339-6081C4C0AC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44EF54C8-8EC4-47F6-B892-D6EDA8B6C3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DF59C92-B3D5-4E0A-8564-895776E9B728}"/>
              </a:ext>
            </a:extLst>
          </p:cNvPr>
          <p:cNvSpPr>
            <a:spLocks noGrp="1" noChangeArrowheads="1"/>
          </p:cNvSpPr>
          <p:nvPr>
            <p:ph type="sldNum" sz="quarter" idx="12"/>
          </p:nvPr>
        </p:nvSpPr>
        <p:spPr>
          <a:ln/>
        </p:spPr>
        <p:txBody>
          <a:bodyPr/>
          <a:lstStyle>
            <a:lvl1pPr>
              <a:defRPr/>
            </a:lvl1pPr>
          </a:lstStyle>
          <a:p>
            <a:pPr>
              <a:defRPr/>
            </a:pPr>
            <a:fld id="{294E29D2-FEBE-424D-BA7D-0D345C7A8E8F}" type="slidenum">
              <a:rPr lang="en-US" altLang="en-US"/>
              <a:pPr>
                <a:defRPr/>
              </a:pPr>
              <a:t>‹#›</a:t>
            </a:fld>
            <a:endParaRPr lang="en-US" altLang="en-US"/>
          </a:p>
        </p:txBody>
      </p:sp>
    </p:spTree>
    <p:extLst>
      <p:ext uri="{BB962C8B-B14F-4D97-AF65-F5344CB8AC3E}">
        <p14:creationId xmlns:p14="http://schemas.microsoft.com/office/powerpoint/2010/main" val="975311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612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74638"/>
            <a:ext cx="624840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2451F741-C2BC-4EBC-98F3-0482CA913D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5E381F8D-5BA7-46DB-88B4-24A4A2CD38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C5AC8C2-10B3-4A10-AEA0-E09C9A93E039}"/>
              </a:ext>
            </a:extLst>
          </p:cNvPr>
          <p:cNvSpPr>
            <a:spLocks noGrp="1" noChangeArrowheads="1"/>
          </p:cNvSpPr>
          <p:nvPr>
            <p:ph type="sldNum" sz="quarter" idx="12"/>
          </p:nvPr>
        </p:nvSpPr>
        <p:spPr>
          <a:ln/>
        </p:spPr>
        <p:txBody>
          <a:bodyPr/>
          <a:lstStyle>
            <a:lvl1pPr>
              <a:defRPr/>
            </a:lvl1pPr>
          </a:lstStyle>
          <a:p>
            <a:pPr>
              <a:defRPr/>
            </a:pPr>
            <a:fld id="{0F723DA5-4E2A-4179-BA04-04AA2FB85563}" type="slidenum">
              <a:rPr lang="en-US" altLang="en-US"/>
              <a:pPr>
                <a:defRPr/>
              </a:pPr>
              <a:t>‹#›</a:t>
            </a:fld>
            <a:endParaRPr lang="en-US" altLang="en-US"/>
          </a:p>
        </p:txBody>
      </p:sp>
    </p:spTree>
    <p:extLst>
      <p:ext uri="{BB962C8B-B14F-4D97-AF65-F5344CB8AC3E}">
        <p14:creationId xmlns:p14="http://schemas.microsoft.com/office/powerpoint/2010/main" val="3614780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g1">
            <a:extLst>
              <a:ext uri="{FF2B5EF4-FFF2-40B4-BE49-F238E27FC236}">
                <a16:creationId xmlns:a16="http://schemas.microsoft.com/office/drawing/2014/main" id="{9BB62185-CAB9-416A-8177-B2FCBAAFE57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21" name="Rectangle 9"/>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115722"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5" name="Rectangle 11">
            <a:extLst>
              <a:ext uri="{FF2B5EF4-FFF2-40B4-BE49-F238E27FC236}">
                <a16:creationId xmlns:a16="http://schemas.microsoft.com/office/drawing/2014/main" id="{D5EB9E18-3A6D-417F-B57A-86664FED8730}"/>
              </a:ext>
            </a:extLst>
          </p:cNvPr>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54ED5D1C-AD75-4EF5-88BF-414DD4B932EB}"/>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914C43A-6C86-423D-91B4-B63FFDCD3FA7}"/>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5AD1FCF1-2BE5-4211-9A4F-FC869648C49C}" type="slidenum">
              <a:rPr lang="en-US" altLang="en-US"/>
              <a:pPr>
                <a:defRPr/>
              </a:pPr>
              <a:t>‹#›</a:t>
            </a:fld>
            <a:endParaRPr lang="en-US" altLang="en-US"/>
          </a:p>
        </p:txBody>
      </p:sp>
    </p:spTree>
    <p:extLst>
      <p:ext uri="{BB962C8B-B14F-4D97-AF65-F5344CB8AC3E}">
        <p14:creationId xmlns:p14="http://schemas.microsoft.com/office/powerpoint/2010/main" val="3470798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D2419BFE-7674-4FCB-B33B-4290F88F7B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75A6FAC5-3469-4D04-8B9A-F8E88A9FF0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DB882CC-3907-4AF7-9167-6A88D090963A}"/>
              </a:ext>
            </a:extLst>
          </p:cNvPr>
          <p:cNvSpPr>
            <a:spLocks noGrp="1" noChangeArrowheads="1"/>
          </p:cNvSpPr>
          <p:nvPr>
            <p:ph type="sldNum" sz="quarter" idx="12"/>
          </p:nvPr>
        </p:nvSpPr>
        <p:spPr>
          <a:ln/>
        </p:spPr>
        <p:txBody>
          <a:bodyPr/>
          <a:lstStyle>
            <a:lvl1pPr>
              <a:defRPr/>
            </a:lvl1pPr>
          </a:lstStyle>
          <a:p>
            <a:pPr>
              <a:defRPr/>
            </a:pPr>
            <a:fld id="{429BE2FE-4C53-4AEC-86F6-5FF2DEEAE81A}" type="slidenum">
              <a:rPr lang="en-US" altLang="en-US"/>
              <a:pPr>
                <a:defRPr/>
              </a:pPr>
              <a:t>‹#›</a:t>
            </a:fld>
            <a:endParaRPr lang="en-US" altLang="en-US"/>
          </a:p>
        </p:txBody>
      </p:sp>
    </p:spTree>
    <p:extLst>
      <p:ext uri="{BB962C8B-B14F-4D97-AF65-F5344CB8AC3E}">
        <p14:creationId xmlns:p14="http://schemas.microsoft.com/office/powerpoint/2010/main" val="1155813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a:extLst>
              <a:ext uri="{FF2B5EF4-FFF2-40B4-BE49-F238E27FC236}">
                <a16:creationId xmlns:a16="http://schemas.microsoft.com/office/drawing/2014/main" id="{D7C8D200-D8A0-4DD0-BB63-A338C0B7C5C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3D0AF4AB-7446-40F9-8CCE-5156715AEB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EB7B7A0-E39D-486E-86EF-31ACF2632612}"/>
              </a:ext>
            </a:extLst>
          </p:cNvPr>
          <p:cNvSpPr>
            <a:spLocks noGrp="1" noChangeArrowheads="1"/>
          </p:cNvSpPr>
          <p:nvPr>
            <p:ph type="sldNum" sz="quarter" idx="12"/>
          </p:nvPr>
        </p:nvSpPr>
        <p:spPr>
          <a:ln/>
        </p:spPr>
        <p:txBody>
          <a:bodyPr/>
          <a:lstStyle>
            <a:lvl1pPr>
              <a:defRPr/>
            </a:lvl1pPr>
          </a:lstStyle>
          <a:p>
            <a:pPr>
              <a:defRPr/>
            </a:pPr>
            <a:fld id="{49E20916-8283-4DF9-A1ED-FCD9ED220D3C}" type="slidenum">
              <a:rPr lang="en-US" altLang="en-US"/>
              <a:pPr>
                <a:defRPr/>
              </a:pPr>
              <a:t>‹#›</a:t>
            </a:fld>
            <a:endParaRPr lang="en-US" altLang="en-US"/>
          </a:p>
        </p:txBody>
      </p:sp>
    </p:spTree>
    <p:extLst>
      <p:ext uri="{BB962C8B-B14F-4D97-AF65-F5344CB8AC3E}">
        <p14:creationId xmlns:p14="http://schemas.microsoft.com/office/powerpoint/2010/main" val="41950617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E90F5101-6739-40F3-B1D4-01D07BF0CB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3D6FC71C-04DE-4192-846E-47DB6CFE00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5031935D-ABF5-4623-A969-FEA389ABC658}"/>
              </a:ext>
            </a:extLst>
          </p:cNvPr>
          <p:cNvSpPr>
            <a:spLocks noGrp="1" noChangeArrowheads="1"/>
          </p:cNvSpPr>
          <p:nvPr>
            <p:ph type="sldNum" sz="quarter" idx="12"/>
          </p:nvPr>
        </p:nvSpPr>
        <p:spPr>
          <a:ln/>
        </p:spPr>
        <p:txBody>
          <a:bodyPr/>
          <a:lstStyle>
            <a:lvl1pPr>
              <a:defRPr/>
            </a:lvl1pPr>
          </a:lstStyle>
          <a:p>
            <a:pPr>
              <a:defRPr/>
            </a:pPr>
            <a:fld id="{B7B4F8BC-9F9D-4234-BAD7-AB3EE2EC30CD}" type="slidenum">
              <a:rPr lang="en-US" altLang="en-US"/>
              <a:pPr>
                <a:defRPr/>
              </a:pPr>
              <a:t>‹#›</a:t>
            </a:fld>
            <a:endParaRPr lang="en-US" altLang="en-US"/>
          </a:p>
        </p:txBody>
      </p:sp>
    </p:spTree>
    <p:extLst>
      <p:ext uri="{BB962C8B-B14F-4D97-AF65-F5344CB8AC3E}">
        <p14:creationId xmlns:p14="http://schemas.microsoft.com/office/powerpoint/2010/main" val="3482536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5E69E93A-FAEC-40E8-891C-0AF804139B2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1">
            <a:extLst>
              <a:ext uri="{FF2B5EF4-FFF2-40B4-BE49-F238E27FC236}">
                <a16:creationId xmlns:a16="http://schemas.microsoft.com/office/drawing/2014/main" id="{9C6B74F6-1400-4B06-A6AF-19A5BB01C6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2">
            <a:extLst>
              <a:ext uri="{FF2B5EF4-FFF2-40B4-BE49-F238E27FC236}">
                <a16:creationId xmlns:a16="http://schemas.microsoft.com/office/drawing/2014/main" id="{C81B0450-F291-4E0E-B59F-8F76B08F59BA}"/>
              </a:ext>
            </a:extLst>
          </p:cNvPr>
          <p:cNvSpPr>
            <a:spLocks noGrp="1" noChangeArrowheads="1"/>
          </p:cNvSpPr>
          <p:nvPr>
            <p:ph type="sldNum" sz="quarter" idx="12"/>
          </p:nvPr>
        </p:nvSpPr>
        <p:spPr>
          <a:ln/>
        </p:spPr>
        <p:txBody>
          <a:bodyPr/>
          <a:lstStyle>
            <a:lvl1pPr>
              <a:defRPr/>
            </a:lvl1pPr>
          </a:lstStyle>
          <a:p>
            <a:pPr>
              <a:defRPr/>
            </a:pPr>
            <a:fld id="{615D6A08-5D64-4C22-9729-56C118D39C5E}" type="slidenum">
              <a:rPr lang="en-US" altLang="en-US"/>
              <a:pPr>
                <a:defRPr/>
              </a:pPr>
              <a:t>‹#›</a:t>
            </a:fld>
            <a:endParaRPr lang="en-US" altLang="en-US"/>
          </a:p>
        </p:txBody>
      </p:sp>
    </p:spTree>
    <p:extLst>
      <p:ext uri="{BB962C8B-B14F-4D97-AF65-F5344CB8AC3E}">
        <p14:creationId xmlns:p14="http://schemas.microsoft.com/office/powerpoint/2010/main" val="1444184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CE461DE4-5268-43EF-AD2F-494F4970451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2208EFE8-0420-406E-9AF5-93BCFFD615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504FA029-D7D3-4D59-98E3-6BA902467A9B}"/>
              </a:ext>
            </a:extLst>
          </p:cNvPr>
          <p:cNvSpPr>
            <a:spLocks noGrp="1" noChangeArrowheads="1"/>
          </p:cNvSpPr>
          <p:nvPr>
            <p:ph type="sldNum" sz="quarter" idx="12"/>
          </p:nvPr>
        </p:nvSpPr>
        <p:spPr>
          <a:ln/>
        </p:spPr>
        <p:txBody>
          <a:bodyPr/>
          <a:lstStyle>
            <a:lvl1pPr>
              <a:defRPr/>
            </a:lvl1pPr>
          </a:lstStyle>
          <a:p>
            <a:pPr>
              <a:defRPr/>
            </a:pPr>
            <a:fld id="{7A70A379-777D-4394-B9E0-917725E5C970}" type="slidenum">
              <a:rPr lang="en-US" altLang="en-US"/>
              <a:pPr>
                <a:defRPr/>
              </a:pPr>
              <a:t>‹#›</a:t>
            </a:fld>
            <a:endParaRPr lang="en-US" altLang="en-US"/>
          </a:p>
        </p:txBody>
      </p:sp>
    </p:spTree>
    <p:extLst>
      <p:ext uri="{BB962C8B-B14F-4D97-AF65-F5344CB8AC3E}">
        <p14:creationId xmlns:p14="http://schemas.microsoft.com/office/powerpoint/2010/main" val="1163346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488C572-3585-4169-A9CE-E9D8F33BD69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1">
            <a:extLst>
              <a:ext uri="{FF2B5EF4-FFF2-40B4-BE49-F238E27FC236}">
                <a16:creationId xmlns:a16="http://schemas.microsoft.com/office/drawing/2014/main" id="{9F977B31-6B7D-44EE-9939-AC041B88C4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B6352606-BC2D-4D9D-9FC5-AC390A060768}"/>
              </a:ext>
            </a:extLst>
          </p:cNvPr>
          <p:cNvSpPr>
            <a:spLocks noGrp="1" noChangeArrowheads="1"/>
          </p:cNvSpPr>
          <p:nvPr>
            <p:ph type="sldNum" sz="quarter" idx="12"/>
          </p:nvPr>
        </p:nvSpPr>
        <p:spPr>
          <a:ln/>
        </p:spPr>
        <p:txBody>
          <a:bodyPr/>
          <a:lstStyle>
            <a:lvl1pPr>
              <a:defRPr/>
            </a:lvl1pPr>
          </a:lstStyle>
          <a:p>
            <a:pPr>
              <a:defRPr/>
            </a:pPr>
            <a:fld id="{C769552F-C443-4E14-8B97-E28D5C24B8B7}" type="slidenum">
              <a:rPr lang="en-US" altLang="en-US"/>
              <a:pPr>
                <a:defRPr/>
              </a:pPr>
              <a:t>‹#›</a:t>
            </a:fld>
            <a:endParaRPr lang="en-US" altLang="en-US"/>
          </a:p>
        </p:txBody>
      </p:sp>
    </p:spTree>
    <p:extLst>
      <p:ext uri="{BB962C8B-B14F-4D97-AF65-F5344CB8AC3E}">
        <p14:creationId xmlns:p14="http://schemas.microsoft.com/office/powerpoint/2010/main" val="258812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DB9FAD8E-1279-4A97-8EB3-D2CB6F61D8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D3EF4DED-2B7B-4422-B596-4E0259CB36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BC42CD49-46B6-47B1-89EA-22E7C9C5CB50}"/>
              </a:ext>
            </a:extLst>
          </p:cNvPr>
          <p:cNvSpPr>
            <a:spLocks noGrp="1" noChangeArrowheads="1"/>
          </p:cNvSpPr>
          <p:nvPr>
            <p:ph type="sldNum" sz="quarter" idx="12"/>
          </p:nvPr>
        </p:nvSpPr>
        <p:spPr>
          <a:ln/>
        </p:spPr>
        <p:txBody>
          <a:bodyPr/>
          <a:lstStyle>
            <a:lvl1pPr>
              <a:defRPr/>
            </a:lvl1pPr>
          </a:lstStyle>
          <a:p>
            <a:pPr>
              <a:defRPr/>
            </a:pPr>
            <a:fld id="{FBA92F92-CF04-490C-9586-F816FAA08F97}" type="slidenum">
              <a:rPr lang="en-US" altLang="en-US"/>
              <a:pPr>
                <a:defRPr/>
              </a:pPr>
              <a:t>‹#›</a:t>
            </a:fld>
            <a:endParaRPr lang="en-US" altLang="en-US"/>
          </a:p>
        </p:txBody>
      </p:sp>
    </p:spTree>
    <p:extLst>
      <p:ext uri="{BB962C8B-B14F-4D97-AF65-F5344CB8AC3E}">
        <p14:creationId xmlns:p14="http://schemas.microsoft.com/office/powerpoint/2010/main" val="30218511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F3B98AA5-03C2-403B-8C10-FD5D9383EE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C777B170-A2BC-475D-80E7-3DA1788AAE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171DFFDD-F95D-4B83-8F76-D94D46CB09EE}"/>
              </a:ext>
            </a:extLst>
          </p:cNvPr>
          <p:cNvSpPr>
            <a:spLocks noGrp="1" noChangeArrowheads="1"/>
          </p:cNvSpPr>
          <p:nvPr>
            <p:ph type="sldNum" sz="quarter" idx="12"/>
          </p:nvPr>
        </p:nvSpPr>
        <p:spPr>
          <a:ln/>
        </p:spPr>
        <p:txBody>
          <a:bodyPr/>
          <a:lstStyle>
            <a:lvl1pPr>
              <a:defRPr/>
            </a:lvl1pPr>
          </a:lstStyle>
          <a:p>
            <a:pPr>
              <a:defRPr/>
            </a:pPr>
            <a:fld id="{964E9FF2-CD40-4350-8D34-AF0D457AA7BD}" type="slidenum">
              <a:rPr lang="en-US" altLang="en-US"/>
              <a:pPr>
                <a:defRPr/>
              </a:pPr>
              <a:t>‹#›</a:t>
            </a:fld>
            <a:endParaRPr lang="en-US" altLang="en-US"/>
          </a:p>
        </p:txBody>
      </p:sp>
    </p:spTree>
    <p:extLst>
      <p:ext uri="{BB962C8B-B14F-4D97-AF65-F5344CB8AC3E}">
        <p14:creationId xmlns:p14="http://schemas.microsoft.com/office/powerpoint/2010/main" val="25355067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BFE95CF6-4714-4C4D-BE2C-1F7630B72F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65E95163-CE96-4628-98EF-AB0E18B688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53D842F0-165D-4B25-A6E9-0E7CB94CAC04}"/>
              </a:ext>
            </a:extLst>
          </p:cNvPr>
          <p:cNvSpPr>
            <a:spLocks noGrp="1" noChangeArrowheads="1"/>
          </p:cNvSpPr>
          <p:nvPr>
            <p:ph type="sldNum" sz="quarter" idx="12"/>
          </p:nvPr>
        </p:nvSpPr>
        <p:spPr>
          <a:ln/>
        </p:spPr>
        <p:txBody>
          <a:bodyPr/>
          <a:lstStyle>
            <a:lvl1pPr>
              <a:defRPr/>
            </a:lvl1pPr>
          </a:lstStyle>
          <a:p>
            <a:pPr>
              <a:defRPr/>
            </a:pPr>
            <a:fld id="{C7C3BFB5-190C-48D9-A7DC-B1EA1B092365}" type="slidenum">
              <a:rPr lang="en-US" altLang="en-US"/>
              <a:pPr>
                <a:defRPr/>
              </a:pPr>
              <a:t>‹#›</a:t>
            </a:fld>
            <a:endParaRPr lang="en-US" altLang="en-US"/>
          </a:p>
        </p:txBody>
      </p:sp>
    </p:spTree>
    <p:extLst>
      <p:ext uri="{BB962C8B-B14F-4D97-AF65-F5344CB8AC3E}">
        <p14:creationId xmlns:p14="http://schemas.microsoft.com/office/powerpoint/2010/main" val="11629481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F823C7A8-C30D-410B-96D2-3B6F68631C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2DEF8170-EFB3-44B4-8F73-01FF3A84FA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D098A0F-D94D-4765-9443-402CAEFE5985}"/>
              </a:ext>
            </a:extLst>
          </p:cNvPr>
          <p:cNvSpPr>
            <a:spLocks noGrp="1" noChangeArrowheads="1"/>
          </p:cNvSpPr>
          <p:nvPr>
            <p:ph type="sldNum" sz="quarter" idx="12"/>
          </p:nvPr>
        </p:nvSpPr>
        <p:spPr>
          <a:ln/>
        </p:spPr>
        <p:txBody>
          <a:bodyPr/>
          <a:lstStyle>
            <a:lvl1pPr>
              <a:defRPr/>
            </a:lvl1pPr>
          </a:lstStyle>
          <a:p>
            <a:pPr>
              <a:defRPr/>
            </a:pPr>
            <a:fld id="{3515A09A-9E9B-4E75-BB73-C1D213CC0BD4}" type="slidenum">
              <a:rPr lang="en-US" altLang="en-US"/>
              <a:pPr>
                <a:defRPr/>
              </a:pPr>
              <a:t>‹#›</a:t>
            </a:fld>
            <a:endParaRPr lang="en-US" altLang="en-US"/>
          </a:p>
        </p:txBody>
      </p:sp>
    </p:spTree>
    <p:extLst>
      <p:ext uri="{BB962C8B-B14F-4D97-AF65-F5344CB8AC3E}">
        <p14:creationId xmlns:p14="http://schemas.microsoft.com/office/powerpoint/2010/main" val="763532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612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74638"/>
            <a:ext cx="624840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23D5FAD9-7DEE-452D-B0C1-9AF519FF95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722F8257-E468-4400-BE58-32C0849421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7EE205C-1526-4665-A358-8A834642E462}"/>
              </a:ext>
            </a:extLst>
          </p:cNvPr>
          <p:cNvSpPr>
            <a:spLocks noGrp="1" noChangeArrowheads="1"/>
          </p:cNvSpPr>
          <p:nvPr>
            <p:ph type="sldNum" sz="quarter" idx="12"/>
          </p:nvPr>
        </p:nvSpPr>
        <p:spPr>
          <a:ln/>
        </p:spPr>
        <p:txBody>
          <a:bodyPr/>
          <a:lstStyle>
            <a:lvl1pPr>
              <a:defRPr/>
            </a:lvl1pPr>
          </a:lstStyle>
          <a:p>
            <a:pPr>
              <a:defRPr/>
            </a:pPr>
            <a:fld id="{16106A48-F03A-4228-B0C7-D50BF4D93519}" type="slidenum">
              <a:rPr lang="en-US" altLang="en-US"/>
              <a:pPr>
                <a:defRPr/>
              </a:pPr>
              <a:t>‹#›</a:t>
            </a:fld>
            <a:endParaRPr lang="en-US" altLang="en-US"/>
          </a:p>
        </p:txBody>
      </p:sp>
    </p:spTree>
    <p:extLst>
      <p:ext uri="{BB962C8B-B14F-4D97-AF65-F5344CB8AC3E}">
        <p14:creationId xmlns:p14="http://schemas.microsoft.com/office/powerpoint/2010/main" val="15886783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387600"/>
          </a:xfrm>
        </p:spPr>
        <p:txBody>
          <a:bodyPr anchor="b"/>
          <a:lstStyle>
            <a:lvl1pPr algn="ctr">
              <a:defRPr sz="4050">
                <a:solidFill>
                  <a:srgbClr val="002060"/>
                </a:solidFill>
                <a:latin typeface="nevis" panose="02000800000000000000" pitchFamily="2" charset="77"/>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160">
                <a:latin typeface="Avenir Next" panose="020B0503020202020204" pitchFamily="34" charset="0"/>
              </a:defRPr>
            </a:lvl1pPr>
            <a:lvl2pPr marL="308610" indent="0" algn="ctr">
              <a:buNone/>
              <a:defRPr sz="1350"/>
            </a:lvl2pPr>
            <a:lvl3pPr marL="617220" indent="0" algn="ctr">
              <a:buNone/>
              <a:defRPr sz="1215"/>
            </a:lvl3pPr>
            <a:lvl4pPr marL="925830" indent="0" algn="ctr">
              <a:buNone/>
              <a:defRPr sz="1080"/>
            </a:lvl4pPr>
            <a:lvl5pPr marL="1234440" indent="0" algn="ctr">
              <a:buNone/>
              <a:defRPr sz="1080"/>
            </a:lvl5pPr>
            <a:lvl6pPr marL="1543050" indent="0" algn="ctr">
              <a:buNone/>
              <a:defRPr sz="1080"/>
            </a:lvl6pPr>
            <a:lvl7pPr marL="1851660" indent="0" algn="ctr">
              <a:buNone/>
              <a:defRPr sz="1080"/>
            </a:lvl7pPr>
            <a:lvl8pPr marL="2160270" indent="0" algn="ctr">
              <a:buNone/>
              <a:defRPr sz="1080"/>
            </a:lvl8pPr>
            <a:lvl9pPr marL="2468880" indent="0" algn="ctr">
              <a:buNone/>
              <a:defRPr sz="108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356222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idx="1"/>
          </p:nvPr>
        </p:nvSpPr>
        <p:spPr/>
        <p:txBody>
          <a:bodyPr/>
          <a:lstStyle>
            <a:lvl1pPr>
              <a:defRPr sz="216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893934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40"/>
            <a:ext cx="7886700" cy="2852737"/>
          </a:xfrm>
        </p:spPr>
        <p:txBody>
          <a:bodyPr anchor="b"/>
          <a:lstStyle>
            <a:lvl1pPr>
              <a:defRPr sz="4050">
                <a:solidFill>
                  <a:srgbClr val="002060"/>
                </a:solidFill>
                <a:latin typeface="nevis" panose="02000800000000000000" pitchFamily="2" charset="77"/>
              </a:defRPr>
            </a:lvl1pPr>
          </a:lstStyle>
          <a:p>
            <a:r>
              <a:rPr lang="en-US" dirty="0"/>
              <a:t>CLICK TO EDIT MASTER TITLE STYLE</a:t>
            </a:r>
          </a:p>
        </p:txBody>
      </p:sp>
      <p:sp>
        <p:nvSpPr>
          <p:cNvPr id="3" name="Text Placeholder 2"/>
          <p:cNvSpPr>
            <a:spLocks noGrp="1"/>
          </p:cNvSpPr>
          <p:nvPr>
            <p:ph type="body" idx="1"/>
          </p:nvPr>
        </p:nvSpPr>
        <p:spPr>
          <a:xfrm>
            <a:off x="623888" y="4589465"/>
            <a:ext cx="7886700" cy="1500187"/>
          </a:xfrm>
        </p:spPr>
        <p:txBody>
          <a:bodyPr>
            <a:normAutofit/>
          </a:bodyPr>
          <a:lstStyle>
            <a:lvl1pPr marL="0" indent="0">
              <a:buNone/>
              <a:defRPr sz="2160">
                <a:solidFill>
                  <a:schemeClr val="tx1">
                    <a:tint val="75000"/>
                  </a:schemeClr>
                </a:solidFill>
                <a:latin typeface="Avenir Next" panose="020B0503020202020204" pitchFamily="34" charset="0"/>
              </a:defRPr>
            </a:lvl1pPr>
            <a:lvl2pPr marL="308610" indent="0">
              <a:buNone/>
              <a:defRPr sz="1350">
                <a:solidFill>
                  <a:schemeClr val="tx1">
                    <a:tint val="75000"/>
                  </a:schemeClr>
                </a:solidFill>
              </a:defRPr>
            </a:lvl2pPr>
            <a:lvl3pPr marL="617220" indent="0">
              <a:buNone/>
              <a:defRPr sz="1215">
                <a:solidFill>
                  <a:schemeClr val="tx1">
                    <a:tint val="75000"/>
                  </a:schemeClr>
                </a:solidFill>
              </a:defRPr>
            </a:lvl3pPr>
            <a:lvl4pPr marL="925830" indent="0">
              <a:buNone/>
              <a:defRPr sz="1080">
                <a:solidFill>
                  <a:schemeClr val="tx1">
                    <a:tint val="75000"/>
                  </a:schemeClr>
                </a:solidFill>
              </a:defRPr>
            </a:lvl4pPr>
            <a:lvl5pPr marL="1234440" indent="0">
              <a:buNone/>
              <a:defRPr sz="1080">
                <a:solidFill>
                  <a:schemeClr val="tx1">
                    <a:tint val="75000"/>
                  </a:schemeClr>
                </a:solidFill>
              </a:defRPr>
            </a:lvl5pPr>
            <a:lvl6pPr marL="1543050" indent="0">
              <a:buNone/>
              <a:defRPr sz="1080">
                <a:solidFill>
                  <a:schemeClr val="tx1">
                    <a:tint val="75000"/>
                  </a:schemeClr>
                </a:solidFill>
              </a:defRPr>
            </a:lvl6pPr>
            <a:lvl7pPr marL="1851660" indent="0">
              <a:buNone/>
              <a:defRPr sz="1080">
                <a:solidFill>
                  <a:schemeClr val="tx1">
                    <a:tint val="75000"/>
                  </a:schemeClr>
                </a:solidFill>
              </a:defRPr>
            </a:lvl7pPr>
            <a:lvl8pPr marL="2160270" indent="0">
              <a:buNone/>
              <a:defRPr sz="1080">
                <a:solidFill>
                  <a:schemeClr val="tx1">
                    <a:tint val="75000"/>
                  </a:schemeClr>
                </a:solidFill>
              </a:defRPr>
            </a:lvl8pPr>
            <a:lvl9pPr marL="2468880" indent="0">
              <a:buNone/>
              <a:defRPr sz="10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68130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16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16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247969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Text Placeholder 2"/>
          <p:cNvSpPr>
            <a:spLocks noGrp="1"/>
          </p:cNvSpPr>
          <p:nvPr>
            <p:ph type="body" idx="1" hasCustomPrompt="1"/>
          </p:nvPr>
        </p:nvSpPr>
        <p:spPr>
          <a:xfrm>
            <a:off x="629842" y="1681163"/>
            <a:ext cx="3868340" cy="823912"/>
          </a:xfrm>
        </p:spPr>
        <p:txBody>
          <a:bodyPr anchor="b">
            <a:noAutofit/>
          </a:bodyPr>
          <a:lstStyle>
            <a:lvl1pPr marL="0" indent="0">
              <a:buNone/>
              <a:defRPr sz="1800" b="1" i="0">
                <a:latin typeface="Avenir Next Demi Bold" panose="020B0503020202020204" pitchFamily="34" charset="0"/>
              </a:defRPr>
            </a:lvl1pPr>
            <a:lvl2pPr marL="308610" indent="0">
              <a:buNone/>
              <a:defRPr sz="1350" b="1"/>
            </a:lvl2pPr>
            <a:lvl3pPr marL="617220" indent="0">
              <a:buNone/>
              <a:defRPr sz="1215" b="1"/>
            </a:lvl3pPr>
            <a:lvl4pPr marL="925830" indent="0">
              <a:buNone/>
              <a:defRPr sz="1080" b="1"/>
            </a:lvl4pPr>
            <a:lvl5pPr marL="1234440" indent="0">
              <a:buNone/>
              <a:defRPr sz="1080" b="1"/>
            </a:lvl5pPr>
            <a:lvl6pPr marL="1543050" indent="0">
              <a:buNone/>
              <a:defRPr sz="1080" b="1"/>
            </a:lvl6pPr>
            <a:lvl7pPr marL="1851660" indent="0">
              <a:buNone/>
              <a:defRPr sz="1080" b="1"/>
            </a:lvl7pPr>
            <a:lvl8pPr marL="2160270" indent="0">
              <a:buNone/>
              <a:defRPr sz="1080" b="1"/>
            </a:lvl8pPr>
            <a:lvl9pPr marL="2468880" indent="0">
              <a:buNone/>
              <a:defRPr sz="1080" b="1"/>
            </a:lvl9pPr>
          </a:lstStyle>
          <a:p>
            <a:pPr lvl="0"/>
            <a:r>
              <a:rPr lang="en-US" dirty="0"/>
              <a:t>EDIT MASTER TEXT STYLES</a:t>
            </a:r>
          </a:p>
        </p:txBody>
      </p:sp>
      <p:sp>
        <p:nvSpPr>
          <p:cNvPr id="4" name="Content Placeholder 3"/>
          <p:cNvSpPr>
            <a:spLocks noGrp="1"/>
          </p:cNvSpPr>
          <p:nvPr>
            <p:ph sz="half" idx="2"/>
          </p:nvPr>
        </p:nvSpPr>
        <p:spPr>
          <a:xfrm>
            <a:off x="629842" y="2505076"/>
            <a:ext cx="3868340" cy="3684588"/>
          </a:xfrm>
        </p:spPr>
        <p:txBody>
          <a:bodyPr/>
          <a:lstStyle>
            <a:lvl1pPr>
              <a:defRPr>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81163"/>
            <a:ext cx="3887391" cy="823912"/>
          </a:xfrm>
        </p:spPr>
        <p:txBody>
          <a:bodyPr anchor="b">
            <a:normAutofit/>
          </a:bodyPr>
          <a:lstStyle>
            <a:lvl1pPr marL="0" indent="0">
              <a:buNone/>
              <a:defRPr sz="1800" b="1" i="0">
                <a:latin typeface="Avenir Next Demi Bold" panose="020B0503020202020204" pitchFamily="34" charset="0"/>
              </a:defRPr>
            </a:lvl1pPr>
            <a:lvl2pPr marL="308610" indent="0">
              <a:buNone/>
              <a:defRPr sz="1350" b="1"/>
            </a:lvl2pPr>
            <a:lvl3pPr marL="617220" indent="0">
              <a:buNone/>
              <a:defRPr sz="1215" b="1"/>
            </a:lvl3pPr>
            <a:lvl4pPr marL="925830" indent="0">
              <a:buNone/>
              <a:defRPr sz="1080" b="1"/>
            </a:lvl4pPr>
            <a:lvl5pPr marL="1234440" indent="0">
              <a:buNone/>
              <a:defRPr sz="1080" b="1"/>
            </a:lvl5pPr>
            <a:lvl6pPr marL="1543050" indent="0">
              <a:buNone/>
              <a:defRPr sz="1080" b="1"/>
            </a:lvl6pPr>
            <a:lvl7pPr marL="1851660" indent="0">
              <a:buNone/>
              <a:defRPr sz="1080" b="1"/>
            </a:lvl7pPr>
            <a:lvl8pPr marL="2160270" indent="0">
              <a:buNone/>
              <a:defRPr sz="1080" b="1"/>
            </a:lvl8pPr>
            <a:lvl9pPr marL="2468880" indent="0">
              <a:buNone/>
              <a:defRPr sz="1080" b="1"/>
            </a:lvl9pPr>
          </a:lstStyle>
          <a:p>
            <a:pPr lvl="0"/>
            <a:r>
              <a:rPr lang="en-US" dirty="0"/>
              <a:t>EDIT MASTER TEXT STYLES</a:t>
            </a:r>
          </a:p>
        </p:txBody>
      </p:sp>
      <p:sp>
        <p:nvSpPr>
          <p:cNvPr id="6" name="Content Placeholder 5"/>
          <p:cNvSpPr>
            <a:spLocks noGrp="1"/>
          </p:cNvSpPr>
          <p:nvPr>
            <p:ph sz="quarter" idx="4"/>
          </p:nvPr>
        </p:nvSpPr>
        <p:spPr>
          <a:xfrm>
            <a:off x="4629151" y="2505076"/>
            <a:ext cx="3887391" cy="3684588"/>
          </a:xfrm>
        </p:spPr>
        <p:txBody>
          <a:bodyPr/>
          <a:lstStyle>
            <a:lvl1pPr>
              <a:defRPr>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3896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8677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F68288F0-B4C2-4F92-8348-ED48B3C3C7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A94ACF8-84CF-4725-A7EE-122C48721805}"/>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43494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89228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p:spPr>
        <p:txBody>
          <a:bodyPr anchor="b"/>
          <a:lstStyle>
            <a:lvl1pPr>
              <a:defRPr sz="2160">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idx="1"/>
          </p:nvPr>
        </p:nvSpPr>
        <p:spPr>
          <a:xfrm>
            <a:off x="3887391" y="987427"/>
            <a:ext cx="4629150" cy="4873625"/>
          </a:xfrm>
        </p:spPr>
        <p:txBody>
          <a:bodyPr/>
          <a:lstStyle>
            <a:lvl1pPr>
              <a:defRPr sz="2160">
                <a:latin typeface="Avenir Next" panose="020B0503020202020204" pitchFamily="34" charset="0"/>
              </a:defRPr>
            </a:lvl1pPr>
            <a:lvl2pPr>
              <a:defRPr sz="1890">
                <a:latin typeface="Avenir Next" panose="020B0503020202020204" pitchFamily="34" charset="0"/>
              </a:defRPr>
            </a:lvl2pPr>
            <a:lvl3pPr>
              <a:defRPr sz="1620">
                <a:latin typeface="Avenir Next" panose="020B0503020202020204" pitchFamily="34" charset="0"/>
              </a:defRPr>
            </a:lvl3pPr>
            <a:lvl4pPr>
              <a:defRPr sz="1350">
                <a:latin typeface="Avenir Next" panose="020B0503020202020204" pitchFamily="34" charset="0"/>
              </a:defRPr>
            </a:lvl4pPr>
            <a:lvl5pPr>
              <a:defRPr sz="1350">
                <a:latin typeface="Avenir Next" panose="020B0503020202020204" pitchFamily="34" charset="0"/>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1620">
                <a:latin typeface="Avenir Next" panose="020B0503020202020204" pitchFamily="34" charset="0"/>
              </a:defRPr>
            </a:lvl1pPr>
            <a:lvl2pPr marL="308610" indent="0">
              <a:buNone/>
              <a:defRPr sz="945"/>
            </a:lvl2pPr>
            <a:lvl3pPr marL="617220" indent="0">
              <a:buNone/>
              <a:defRPr sz="810"/>
            </a:lvl3pPr>
            <a:lvl4pPr marL="925830" indent="0">
              <a:buNone/>
              <a:defRPr sz="675"/>
            </a:lvl4pPr>
            <a:lvl5pPr marL="1234440" indent="0">
              <a:buNone/>
              <a:defRPr sz="675"/>
            </a:lvl5pPr>
            <a:lvl6pPr marL="1543050" indent="0">
              <a:buNone/>
              <a:defRPr sz="675"/>
            </a:lvl6pPr>
            <a:lvl7pPr marL="1851660" indent="0">
              <a:buNone/>
              <a:defRPr sz="675"/>
            </a:lvl7pPr>
            <a:lvl8pPr marL="2160270" indent="0">
              <a:buNone/>
              <a:defRPr sz="675"/>
            </a:lvl8pPr>
            <a:lvl9pPr marL="2468880" indent="0">
              <a:buNone/>
              <a:defRPr sz="675"/>
            </a:lvl9pPr>
          </a:lstStyle>
          <a:p>
            <a:pPr lvl="0"/>
            <a:r>
              <a:rPr lang="en-US" dirty="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499008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p:spPr>
        <p:txBody>
          <a:bodyPr anchor="b">
            <a:normAutofit/>
          </a:bodyPr>
          <a:lstStyle>
            <a:lvl1pPr>
              <a:defRPr sz="2520">
                <a:solidFill>
                  <a:srgbClr val="002060"/>
                </a:solidFill>
                <a:latin typeface="nevis" panose="02000800000000000000" pitchFamily="2" charset="77"/>
              </a:defRPr>
            </a:lvl1pPr>
          </a:lstStyle>
          <a:p>
            <a:r>
              <a:rPr lang="en-US" dirty="0"/>
              <a:t>CLICK TO EDIT MASTER TITLE STYLE</a:t>
            </a:r>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2160">
                <a:latin typeface="Avenir Next" panose="020B0503020202020204" pitchFamily="34" charset="0"/>
              </a:defRPr>
            </a:lvl1pPr>
            <a:lvl2pPr marL="308610" indent="0">
              <a:buNone/>
              <a:defRPr sz="1890"/>
            </a:lvl2pPr>
            <a:lvl3pPr marL="617220" indent="0">
              <a:buNone/>
              <a:defRPr sz="1620"/>
            </a:lvl3pPr>
            <a:lvl4pPr marL="925830" indent="0">
              <a:buNone/>
              <a:defRPr sz="1350"/>
            </a:lvl4pPr>
            <a:lvl5pPr marL="1234440" indent="0">
              <a:buNone/>
              <a:defRPr sz="1350"/>
            </a:lvl5pPr>
            <a:lvl6pPr marL="1543050" indent="0">
              <a:buNone/>
              <a:defRPr sz="1350"/>
            </a:lvl6pPr>
            <a:lvl7pPr marL="1851660" indent="0">
              <a:buNone/>
              <a:defRPr sz="1350"/>
            </a:lvl7pPr>
            <a:lvl8pPr marL="2160270" indent="0">
              <a:buNone/>
              <a:defRPr sz="1350"/>
            </a:lvl8pPr>
            <a:lvl9pPr marL="2468880" indent="0">
              <a:buNone/>
              <a:defRPr sz="135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1800">
                <a:latin typeface="Avenir Next" panose="020B0503020202020204" pitchFamily="34" charset="0"/>
              </a:defRPr>
            </a:lvl1pPr>
            <a:lvl2pPr marL="308610" indent="0">
              <a:buNone/>
              <a:defRPr sz="945"/>
            </a:lvl2pPr>
            <a:lvl3pPr marL="617220" indent="0">
              <a:buNone/>
              <a:defRPr sz="810"/>
            </a:lvl3pPr>
            <a:lvl4pPr marL="925830" indent="0">
              <a:buNone/>
              <a:defRPr sz="675"/>
            </a:lvl4pPr>
            <a:lvl5pPr marL="1234440" indent="0">
              <a:buNone/>
              <a:defRPr sz="675"/>
            </a:lvl5pPr>
            <a:lvl6pPr marL="1543050" indent="0">
              <a:buNone/>
              <a:defRPr sz="675"/>
            </a:lvl6pPr>
            <a:lvl7pPr marL="1851660" indent="0">
              <a:buNone/>
              <a:defRPr sz="675"/>
            </a:lvl7pPr>
            <a:lvl8pPr marL="2160270" indent="0">
              <a:buNone/>
              <a:defRPr sz="675"/>
            </a:lvl8pPr>
            <a:lvl9pPr marL="2468880" indent="0">
              <a:buNone/>
              <a:defRPr sz="675"/>
            </a:lvl9pPr>
          </a:lstStyle>
          <a:p>
            <a:pPr lvl="0"/>
            <a:r>
              <a:rPr lang="en-US" dirty="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62979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sz="216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460827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543676" y="365125"/>
            <a:ext cx="1971675" cy="5811838"/>
          </a:xfrm>
        </p:spPr>
        <p:txBody>
          <a:bodyPr vert="eaVert"/>
          <a:lstStyle>
            <a:lvl1pPr>
              <a:defRPr>
                <a:solidFill>
                  <a:srgbClr val="002060"/>
                </a:solidFill>
                <a:latin typeface="nevis" panose="02000800000000000000" pitchFamily="2" charset="77"/>
              </a:defRPr>
            </a:lvl1pPr>
          </a:lstStyle>
          <a:p>
            <a:r>
              <a:rPr lang="en-US" dirty="0"/>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lvl1pPr>
              <a:defRPr sz="216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918866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9144000" cy="6858000"/>
          </a:xfrm>
          <a:prstGeom prst="rect">
            <a:avLst/>
          </a:prstGeom>
        </p:spPr>
        <p:txBody>
          <a:bodyPr/>
          <a:lstStyle>
            <a:lvl1pPr>
              <a:defRPr>
                <a:latin typeface="Avenir Next" panose="020B0503020202020204" pitchFamily="34" charset="0"/>
              </a:defRPr>
            </a:lvl1pPr>
          </a:lstStyle>
          <a:p>
            <a:endParaRPr lang="id-ID" dirty="0"/>
          </a:p>
        </p:txBody>
      </p:sp>
    </p:spTree>
    <p:extLst>
      <p:ext uri="{BB962C8B-B14F-4D97-AF65-F5344CB8AC3E}">
        <p14:creationId xmlns:p14="http://schemas.microsoft.com/office/powerpoint/2010/main" val="260555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61430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3875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42370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3"/>
            <a:ext cx="9144000" cy="2989943"/>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309733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33BA89A2-4363-4230-A66C-67929A74664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185B58B6-6016-4236-8E3E-FB075F6CA1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4">
            <a:extLst>
              <a:ext uri="{FF2B5EF4-FFF2-40B4-BE49-F238E27FC236}">
                <a16:creationId xmlns:a16="http://schemas.microsoft.com/office/drawing/2014/main" id="{53319854-4ACA-48C6-9E73-15D278109FBE}"/>
              </a:ext>
            </a:extLst>
          </p:cNvPr>
          <p:cNvSpPr>
            <a:spLocks noGrp="1" noChangeArrowheads="1"/>
          </p:cNvSpPr>
          <p:nvPr>
            <p:ph type="sldNum" sz="quarter" idx="12"/>
          </p:nvPr>
        </p:nvSpPr>
        <p:spPr>
          <a:ln/>
        </p:spPr>
        <p:txBody>
          <a:bodyPr/>
          <a:lstStyle>
            <a:lvl1pPr>
              <a:defRPr/>
            </a:lvl1pPr>
          </a:lstStyle>
          <a:p>
            <a:pPr>
              <a:defRPr/>
            </a:pPr>
            <a:fld id="{29EC30F1-DDCC-4354-95EB-96C1AA7F94A9}" type="slidenum">
              <a:rPr lang="en-US" altLang="en-US"/>
              <a:pPr>
                <a:defRPr/>
              </a:pPr>
              <a:t>‹#›</a:t>
            </a:fld>
            <a:endParaRPr lang="en-US" altLang="en-US"/>
          </a:p>
        </p:txBody>
      </p:sp>
    </p:spTree>
    <p:extLst>
      <p:ext uri="{BB962C8B-B14F-4D97-AF65-F5344CB8AC3E}">
        <p14:creationId xmlns:p14="http://schemas.microsoft.com/office/powerpoint/2010/main" val="37110057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3592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446986" y="0"/>
            <a:ext cx="4697015" cy="3616324"/>
          </a:xfrm>
          <a:prstGeom prst="rect">
            <a:avLst/>
          </a:prstGeom>
          <a:solidFill>
            <a:schemeClr val="bg1">
              <a:lumMod val="85000"/>
            </a:schemeClr>
          </a:solidFill>
        </p:spPr>
        <p:txBody>
          <a:bodyPr/>
          <a:lstStyle>
            <a:lvl1pPr>
              <a:defRPr>
                <a:latin typeface="Avenir Next" panose="020B0503020202020204" pitchFamily="34" charset="0"/>
              </a:defRPr>
            </a:lvl1pPr>
          </a:lstStyle>
          <a:p>
            <a:endParaRPr lang="id-ID" dirty="0"/>
          </a:p>
        </p:txBody>
      </p:sp>
      <p:sp>
        <p:nvSpPr>
          <p:cNvPr id="3" name="Rectangle 2"/>
          <p:cNvSpPr/>
          <p:nvPr userDrawn="1"/>
        </p:nvSpPr>
        <p:spPr>
          <a:xfrm>
            <a:off x="1" y="0"/>
            <a:ext cx="4446985"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p>
        </p:txBody>
      </p:sp>
      <p:sp>
        <p:nvSpPr>
          <p:cNvPr id="2" name="Rectangle 1">
            <a:extLst>
              <a:ext uri="{FF2B5EF4-FFF2-40B4-BE49-F238E27FC236}">
                <a16:creationId xmlns:a16="http://schemas.microsoft.com/office/drawing/2014/main" id="{3B457CA5-9C38-E841-9574-AE4521A6DD4A}"/>
              </a:ext>
            </a:extLst>
          </p:cNvPr>
          <p:cNvSpPr/>
          <p:nvPr userDrawn="1"/>
        </p:nvSpPr>
        <p:spPr>
          <a:xfrm>
            <a:off x="4149486" y="6333955"/>
            <a:ext cx="4994515" cy="524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Tree>
    <p:extLst>
      <p:ext uri="{BB962C8B-B14F-4D97-AF65-F5344CB8AC3E}">
        <p14:creationId xmlns:p14="http://schemas.microsoft.com/office/powerpoint/2010/main" val="111648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1266672" y="352655"/>
            <a:ext cx="8191382" cy="6145705"/>
          </a:xfrm>
          <a:custGeom>
            <a:avLst/>
            <a:gdLst>
              <a:gd name="connsiteX0" fmla="*/ 3588658 w 10921843"/>
              <a:gd name="connsiteY0" fmla="*/ 3216956 h 6145705"/>
              <a:gd name="connsiteX1" fmla="*/ 5279572 w 10921843"/>
              <a:gd name="connsiteY1" fmla="*/ 6145705 h 6145705"/>
              <a:gd name="connsiteX2" fmla="*/ 1909332 w 10921843"/>
              <a:gd name="connsiteY2" fmla="*/ 6139015 h 6145705"/>
              <a:gd name="connsiteX3" fmla="*/ 3807077 w 10921843"/>
              <a:gd name="connsiteY3" fmla="*/ 3216955 h 6145705"/>
              <a:gd name="connsiteX4" fmla="*/ 7188904 w 10921843"/>
              <a:gd name="connsiteY4" fmla="*/ 3216955 h 6145705"/>
              <a:gd name="connsiteX5" fmla="*/ 5497990 w 10921843"/>
              <a:gd name="connsiteY5" fmla="*/ 6132324 h 6145705"/>
              <a:gd name="connsiteX6" fmla="*/ 3370240 w 10921843"/>
              <a:gd name="connsiteY6" fmla="*/ 3203576 h 6145705"/>
              <a:gd name="connsiteX7" fmla="*/ 1679326 w 10921843"/>
              <a:gd name="connsiteY7" fmla="*/ 6132325 h 6145705"/>
              <a:gd name="connsiteX8" fmla="*/ 0 w 10921843"/>
              <a:gd name="connsiteY8" fmla="*/ 3210266 h 6145705"/>
              <a:gd name="connsiteX9" fmla="*/ 9230929 w 10921843"/>
              <a:gd name="connsiteY9" fmla="*/ 118155 h 6145705"/>
              <a:gd name="connsiteX10" fmla="*/ 10921843 w 10921843"/>
              <a:gd name="connsiteY10" fmla="*/ 3033524 h 6145705"/>
              <a:gd name="connsiteX11" fmla="*/ 7540015 w 10921843"/>
              <a:gd name="connsiteY11" fmla="*/ 3033524 h 6145705"/>
              <a:gd name="connsiteX12" fmla="*/ 5497990 w 10921843"/>
              <a:gd name="connsiteY12" fmla="*/ 118155 h 6145705"/>
              <a:gd name="connsiteX13" fmla="*/ 7188904 w 10921843"/>
              <a:gd name="connsiteY13" fmla="*/ 3033524 h 6145705"/>
              <a:gd name="connsiteX14" fmla="*/ 3807077 w 10921843"/>
              <a:gd name="connsiteY14" fmla="*/ 3033524 h 6145705"/>
              <a:gd name="connsiteX15" fmla="*/ 9047139 w 10921843"/>
              <a:gd name="connsiteY15" fmla="*/ 0 h 6145705"/>
              <a:gd name="connsiteX16" fmla="*/ 7356225 w 10921843"/>
              <a:gd name="connsiteY16" fmla="*/ 2928749 h 6145705"/>
              <a:gd name="connsiteX17" fmla="*/ 5676898 w 10921843"/>
              <a:gd name="connsiteY17" fmla="*/ 6690 h 6145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921843" h="6145705">
                <a:moveTo>
                  <a:pt x="3588658" y="3216956"/>
                </a:moveTo>
                <a:lnTo>
                  <a:pt x="5279572" y="6145705"/>
                </a:lnTo>
                <a:lnTo>
                  <a:pt x="1909332" y="6139015"/>
                </a:lnTo>
                <a:close/>
                <a:moveTo>
                  <a:pt x="3807077" y="3216955"/>
                </a:moveTo>
                <a:lnTo>
                  <a:pt x="7188904" y="3216955"/>
                </a:lnTo>
                <a:lnTo>
                  <a:pt x="5497990" y="6132324"/>
                </a:lnTo>
                <a:close/>
                <a:moveTo>
                  <a:pt x="3370240" y="3203576"/>
                </a:moveTo>
                <a:lnTo>
                  <a:pt x="1679326" y="6132325"/>
                </a:lnTo>
                <a:lnTo>
                  <a:pt x="0" y="3210266"/>
                </a:lnTo>
                <a:close/>
                <a:moveTo>
                  <a:pt x="9230929" y="118155"/>
                </a:moveTo>
                <a:lnTo>
                  <a:pt x="10921843" y="3033524"/>
                </a:lnTo>
                <a:lnTo>
                  <a:pt x="7540015" y="3033524"/>
                </a:lnTo>
                <a:close/>
                <a:moveTo>
                  <a:pt x="5497990" y="118155"/>
                </a:moveTo>
                <a:lnTo>
                  <a:pt x="7188904" y="3033524"/>
                </a:lnTo>
                <a:lnTo>
                  <a:pt x="3807077" y="3033524"/>
                </a:lnTo>
                <a:close/>
                <a:moveTo>
                  <a:pt x="9047139" y="0"/>
                </a:moveTo>
                <a:lnTo>
                  <a:pt x="7356225" y="2928749"/>
                </a:lnTo>
                <a:lnTo>
                  <a:pt x="5676898" y="6690"/>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48388143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14:presetBounceEnd="46000">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14:bounceEnd="46000">
                                          <p:cBhvr additive="base">
                                            <p:cTn id="7" dur="500" fill="hold"/>
                                            <p:tgtEl>
                                              <p:spTgt spid="13"/>
                                            </p:tgtEl>
                                            <p:attrNameLst>
                                              <p:attrName>ppt_x</p:attrName>
                                            </p:attrNameLst>
                                          </p:cBhvr>
                                          <p:tavLst>
                                            <p:tav tm="0">
                                              <p:val>
                                                <p:strVal val="0-#ppt_w/2"/>
                                              </p:val>
                                            </p:tav>
                                            <p:tav tm="100000">
                                              <p:val>
                                                <p:strVal val="#ppt_x"/>
                                              </p:val>
                                            </p:tav>
                                          </p:tavLst>
                                        </p:anim>
                                        <p:anim calcmode="lin" valueType="num" p14:bounceEnd="46000">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614363" y="918562"/>
            <a:ext cx="4119563" cy="4735129"/>
          </a:xfrm>
          <a:custGeom>
            <a:avLst/>
            <a:gdLst>
              <a:gd name="connsiteX0" fmla="*/ 2743706 w 5492750"/>
              <a:gd name="connsiteY0" fmla="*/ 2192425 h 4735129"/>
              <a:gd name="connsiteX1" fmla="*/ 3549737 w 5492750"/>
              <a:gd name="connsiteY1" fmla="*/ 3582133 h 4735129"/>
              <a:gd name="connsiteX2" fmla="*/ 1937676 w 5492750"/>
              <a:gd name="connsiteY2" fmla="*/ 3582133 h 4735129"/>
              <a:gd name="connsiteX3" fmla="*/ 2743706 w 5492750"/>
              <a:gd name="connsiteY3" fmla="*/ 1749376 h 4735129"/>
              <a:gd name="connsiteX4" fmla="*/ 1547578 w 5492750"/>
              <a:gd name="connsiteY4" fmla="*/ 3811665 h 4735129"/>
              <a:gd name="connsiteX5" fmla="*/ 3939834 w 5492750"/>
              <a:gd name="connsiteY5" fmla="*/ 3811665 h 4735129"/>
              <a:gd name="connsiteX6" fmla="*/ 2743706 w 5492750"/>
              <a:gd name="connsiteY6" fmla="*/ 1413085 h 4735129"/>
              <a:gd name="connsiteX7" fmla="*/ 4240147 w 5492750"/>
              <a:gd name="connsiteY7" fmla="*/ 3993155 h 4735129"/>
              <a:gd name="connsiteX8" fmla="*/ 1247266 w 5492750"/>
              <a:gd name="connsiteY8" fmla="*/ 3993155 h 4735129"/>
              <a:gd name="connsiteX9" fmla="*/ 2746376 w 5492750"/>
              <a:gd name="connsiteY9" fmla="*/ 1074770 h 4735129"/>
              <a:gd name="connsiteX10" fmla="*/ 960832 w 5492750"/>
              <a:gd name="connsiteY10" fmla="*/ 4153294 h 4735129"/>
              <a:gd name="connsiteX11" fmla="*/ 4531920 w 5492750"/>
              <a:gd name="connsiteY11" fmla="*/ 4153294 h 4735129"/>
              <a:gd name="connsiteX12" fmla="*/ 2746375 w 5492750"/>
              <a:gd name="connsiteY12" fmla="*/ 0 h 4735129"/>
              <a:gd name="connsiteX13" fmla="*/ 5492750 w 5492750"/>
              <a:gd name="connsiteY13" fmla="*/ 4735129 h 4735129"/>
              <a:gd name="connsiteX14" fmla="*/ 0 w 5492750"/>
              <a:gd name="connsiteY14" fmla="*/ 4735129 h 4735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492750" h="4735129">
                <a:moveTo>
                  <a:pt x="2743706" y="2192425"/>
                </a:moveTo>
                <a:lnTo>
                  <a:pt x="3549737" y="3582133"/>
                </a:lnTo>
                <a:lnTo>
                  <a:pt x="1937676" y="3582133"/>
                </a:lnTo>
                <a:close/>
                <a:moveTo>
                  <a:pt x="2743706" y="1749376"/>
                </a:moveTo>
                <a:lnTo>
                  <a:pt x="1547578" y="3811665"/>
                </a:lnTo>
                <a:lnTo>
                  <a:pt x="3939834" y="3811665"/>
                </a:lnTo>
                <a:close/>
                <a:moveTo>
                  <a:pt x="2743706" y="1413085"/>
                </a:moveTo>
                <a:lnTo>
                  <a:pt x="4240147" y="3993155"/>
                </a:lnTo>
                <a:lnTo>
                  <a:pt x="1247266" y="3993155"/>
                </a:lnTo>
                <a:close/>
                <a:moveTo>
                  <a:pt x="2746376" y="1074770"/>
                </a:moveTo>
                <a:lnTo>
                  <a:pt x="960832" y="4153294"/>
                </a:lnTo>
                <a:lnTo>
                  <a:pt x="4531920" y="4153294"/>
                </a:lnTo>
                <a:close/>
                <a:moveTo>
                  <a:pt x="2746375" y="0"/>
                </a:moveTo>
                <a:lnTo>
                  <a:pt x="5492750" y="4735129"/>
                </a:lnTo>
                <a:lnTo>
                  <a:pt x="0" y="4735129"/>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40655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2257426" y="0"/>
            <a:ext cx="2314575" cy="6858000"/>
          </a:xfrm>
          <a:prstGeom prst="rect">
            <a:avLst/>
          </a:prstGeom>
        </p:spPr>
        <p:txBody>
          <a:bodyPr/>
          <a:lstStyle>
            <a:lvl1pPr>
              <a:defRPr>
                <a:latin typeface="Avenir Next" panose="020B0503020202020204" pitchFamily="34" charset="0"/>
              </a:defRPr>
            </a:lvl1pPr>
          </a:lstStyle>
          <a:p>
            <a:endParaRPr lang="id-ID"/>
          </a:p>
        </p:txBody>
      </p:sp>
      <p:sp>
        <p:nvSpPr>
          <p:cNvPr id="4" name="Picture Placeholder 3"/>
          <p:cNvSpPr>
            <a:spLocks noGrp="1"/>
          </p:cNvSpPr>
          <p:nvPr>
            <p:ph type="pic" sz="quarter" idx="11"/>
          </p:nvPr>
        </p:nvSpPr>
        <p:spPr>
          <a:xfrm>
            <a:off x="1" y="0"/>
            <a:ext cx="2257425" cy="6858000"/>
          </a:xfrm>
          <a:prstGeom prst="rect">
            <a:avLst/>
          </a:prstGeom>
        </p:spPr>
        <p:txBody>
          <a:bodyPr/>
          <a:lstStyle>
            <a:lvl1pPr>
              <a:defRPr>
                <a:latin typeface="Avenir Next" panose="020B0503020202020204" pitchFamily="34" charset="0"/>
              </a:defRPr>
            </a:lvl1pPr>
          </a:lstStyle>
          <a:p>
            <a:endParaRPr lang="id-ID" dirty="0"/>
          </a:p>
        </p:txBody>
      </p:sp>
      <p:sp>
        <p:nvSpPr>
          <p:cNvPr id="5" name="Picture Placeholder 3"/>
          <p:cNvSpPr>
            <a:spLocks noGrp="1"/>
          </p:cNvSpPr>
          <p:nvPr>
            <p:ph type="pic" sz="quarter" idx="12"/>
          </p:nvPr>
        </p:nvSpPr>
        <p:spPr>
          <a:xfrm>
            <a:off x="4572001" y="0"/>
            <a:ext cx="2314575" cy="6858000"/>
          </a:xfrm>
          <a:prstGeom prst="rect">
            <a:avLst/>
          </a:prstGeom>
        </p:spPr>
        <p:txBody>
          <a:bodyPr/>
          <a:lstStyle>
            <a:lvl1pPr>
              <a:defRPr>
                <a:latin typeface="Avenir Next" panose="020B0503020202020204" pitchFamily="34" charset="0"/>
              </a:defRPr>
            </a:lvl1pPr>
          </a:lstStyle>
          <a:p>
            <a:endParaRPr lang="id-ID"/>
          </a:p>
        </p:txBody>
      </p:sp>
      <p:sp>
        <p:nvSpPr>
          <p:cNvPr id="6" name="Picture Placeholder 3"/>
          <p:cNvSpPr>
            <a:spLocks noGrp="1"/>
          </p:cNvSpPr>
          <p:nvPr>
            <p:ph type="pic" sz="quarter" idx="13"/>
          </p:nvPr>
        </p:nvSpPr>
        <p:spPr>
          <a:xfrm>
            <a:off x="6886576" y="0"/>
            <a:ext cx="2257425" cy="6858000"/>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869552958"/>
      </p:ext>
    </p:extLst>
  </p:cSld>
  <p:clrMapOvr>
    <a:masterClrMapping/>
  </p:clrMapOvr>
  <p:extLst>
    <p:ext uri="{DCECCB84-F9BA-43D5-87BE-67443E8EF086}">
      <p15:sldGuideLst xmlns:p15="http://schemas.microsoft.com/office/powerpoint/2012/main">
        <p15:guide id="1" orient="horz" pos="1800">
          <p15:clr>
            <a:srgbClr val="FBAE40"/>
          </p15:clr>
        </p15:guide>
        <p15:guide id="2" pos="288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8902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EFEF">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74287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26_Custom Layout">
    <p:spTree>
      <p:nvGrpSpPr>
        <p:cNvPr id="1" name=""/>
        <p:cNvGrpSpPr/>
        <p:nvPr/>
      </p:nvGrpSpPr>
      <p:grpSpPr>
        <a:xfrm>
          <a:off x="0" y="0"/>
          <a:ext cx="0" cy="0"/>
          <a:chOff x="0" y="0"/>
          <a:chExt cx="0" cy="0"/>
        </a:xfrm>
      </p:grpSpPr>
      <p:sp>
        <p:nvSpPr>
          <p:cNvPr id="3" name="Rectangle 2"/>
          <p:cNvSpPr/>
          <p:nvPr userDrawn="1"/>
        </p:nvSpPr>
        <p:spPr>
          <a:xfrm>
            <a:off x="1" y="0"/>
            <a:ext cx="456111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p>
        </p:txBody>
      </p:sp>
      <p:pic>
        <p:nvPicPr>
          <p:cNvPr id="4" name="Picture 3">
            <a:extLst>
              <a:ext uri="{FF2B5EF4-FFF2-40B4-BE49-F238E27FC236}">
                <a16:creationId xmlns:a16="http://schemas.microsoft.com/office/drawing/2014/main" id="{219CB89F-A800-644A-BCD9-3A3E96DC7C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15350" y="60471"/>
            <a:ext cx="1118202" cy="831942"/>
          </a:xfrm>
          <a:prstGeom prst="rect">
            <a:avLst/>
          </a:prstGeom>
        </p:spPr>
      </p:pic>
      <p:sp>
        <p:nvSpPr>
          <p:cNvPr id="5" name="TextBox 4">
            <a:extLst>
              <a:ext uri="{FF2B5EF4-FFF2-40B4-BE49-F238E27FC236}">
                <a16:creationId xmlns:a16="http://schemas.microsoft.com/office/drawing/2014/main" id="{6446EACC-B149-7242-BA3C-1ABA81D74D33}"/>
              </a:ext>
            </a:extLst>
          </p:cNvPr>
          <p:cNvSpPr txBox="1"/>
          <p:nvPr userDrawn="1"/>
        </p:nvSpPr>
        <p:spPr>
          <a:xfrm>
            <a:off x="8515351" y="102115"/>
            <a:ext cx="466484" cy="237757"/>
          </a:xfrm>
          <a:prstGeom prst="rect">
            <a:avLst/>
          </a:prstGeom>
          <a:noFill/>
        </p:spPr>
        <p:txBody>
          <a:bodyPr wrap="square" rtlCol="0">
            <a:spAutoFit/>
          </a:bodyPr>
          <a:lstStyle/>
          <a:p>
            <a:pPr algn="ctr"/>
            <a:fld id="{260E2A6B-A809-4840-BF14-8648BC0BDF87}" type="slidenum">
              <a:rPr lang="id-ID" sz="945" b="1" i="0" smtClean="0">
                <a:solidFill>
                  <a:schemeClr val="tx2"/>
                </a:solidFill>
                <a:latin typeface="Avenir Next Demi Bold" panose="020B0503020202020204" pitchFamily="34" charset="0"/>
                <a:ea typeface="Roboto Condensed Light" panose="02000000000000000000" pitchFamily="2" charset="0"/>
              </a:rPr>
              <a:pPr algn="ctr"/>
              <a:t>‹#›</a:t>
            </a:fld>
            <a:endParaRPr lang="id-ID" sz="945"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394900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3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340429" y="0"/>
            <a:ext cx="2700338" cy="6858000"/>
          </a:xfrm>
          <a:prstGeom prst="rect">
            <a:avLst/>
          </a:prstGeom>
        </p:spPr>
        <p:txBody>
          <a:bodyPr/>
          <a:lstStyle>
            <a:lvl1pPr>
              <a:defRPr>
                <a:latin typeface="Avenir Next" panose="020B0503020202020204" pitchFamily="34" charset="0"/>
              </a:defRPr>
            </a:lvl1pPr>
          </a:lstStyle>
          <a:p>
            <a:endParaRPr lang="id-ID" dirty="0"/>
          </a:p>
        </p:txBody>
      </p:sp>
      <p:sp>
        <p:nvSpPr>
          <p:cNvPr id="5" name="Rectangle 4"/>
          <p:cNvSpPr/>
          <p:nvPr userDrawn="1"/>
        </p:nvSpPr>
        <p:spPr>
          <a:xfrm>
            <a:off x="1" y="0"/>
            <a:ext cx="2340428"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p>
        </p:txBody>
      </p:sp>
      <p:pic>
        <p:nvPicPr>
          <p:cNvPr id="6" name="Picture 5">
            <a:extLst>
              <a:ext uri="{FF2B5EF4-FFF2-40B4-BE49-F238E27FC236}">
                <a16:creationId xmlns:a16="http://schemas.microsoft.com/office/drawing/2014/main" id="{987F8A2B-0A46-8140-A1BF-81E5780FD6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15350" y="60471"/>
            <a:ext cx="1118202" cy="831942"/>
          </a:xfrm>
          <a:prstGeom prst="rect">
            <a:avLst/>
          </a:prstGeom>
        </p:spPr>
      </p:pic>
      <p:sp>
        <p:nvSpPr>
          <p:cNvPr id="7" name="TextBox 6">
            <a:extLst>
              <a:ext uri="{FF2B5EF4-FFF2-40B4-BE49-F238E27FC236}">
                <a16:creationId xmlns:a16="http://schemas.microsoft.com/office/drawing/2014/main" id="{1823B071-CD0A-D34F-AFCE-3293DEE49837}"/>
              </a:ext>
            </a:extLst>
          </p:cNvPr>
          <p:cNvSpPr txBox="1"/>
          <p:nvPr userDrawn="1"/>
        </p:nvSpPr>
        <p:spPr>
          <a:xfrm>
            <a:off x="8515351" y="102115"/>
            <a:ext cx="466484" cy="237757"/>
          </a:xfrm>
          <a:prstGeom prst="rect">
            <a:avLst/>
          </a:prstGeom>
          <a:noFill/>
        </p:spPr>
        <p:txBody>
          <a:bodyPr wrap="square" rtlCol="0">
            <a:spAutoFit/>
          </a:bodyPr>
          <a:lstStyle/>
          <a:p>
            <a:pPr algn="ctr"/>
            <a:fld id="{260E2A6B-A809-4840-BF14-8648BC0BDF87}" type="slidenum">
              <a:rPr lang="id-ID" sz="945" b="1" i="0" smtClean="0">
                <a:solidFill>
                  <a:schemeClr val="tx2"/>
                </a:solidFill>
                <a:latin typeface="Avenir Next Demi Bold" panose="020B0503020202020204" pitchFamily="34" charset="0"/>
                <a:ea typeface="Roboto Condensed Light" panose="02000000000000000000" pitchFamily="2" charset="0"/>
              </a:rPr>
              <a:pPr algn="ctr"/>
              <a:t>‹#›</a:t>
            </a:fld>
            <a:endParaRPr lang="id-ID" sz="945"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397771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33400" y="1156134"/>
            <a:ext cx="4136572" cy="4754680"/>
          </a:xfrm>
          <a:custGeom>
            <a:avLst/>
            <a:gdLst>
              <a:gd name="connsiteX0" fmla="*/ 0 w 5515429"/>
              <a:gd name="connsiteY0" fmla="*/ 0 h 4754680"/>
              <a:gd name="connsiteX1" fmla="*/ 5515429 w 5515429"/>
              <a:gd name="connsiteY1" fmla="*/ 0 h 4754680"/>
              <a:gd name="connsiteX2" fmla="*/ 2757714 w 5515429"/>
              <a:gd name="connsiteY2" fmla="*/ 4754680 h 4754680"/>
            </a:gdLst>
            <a:ahLst/>
            <a:cxnLst>
              <a:cxn ang="0">
                <a:pos x="connsiteX0" y="connsiteY0"/>
              </a:cxn>
              <a:cxn ang="0">
                <a:pos x="connsiteX1" y="connsiteY1"/>
              </a:cxn>
              <a:cxn ang="0">
                <a:pos x="connsiteX2" y="connsiteY2"/>
              </a:cxn>
            </a:cxnLst>
            <a:rect l="l" t="t" r="r" b="b"/>
            <a:pathLst>
              <a:path w="5515429" h="4754680">
                <a:moveTo>
                  <a:pt x="0" y="0"/>
                </a:moveTo>
                <a:lnTo>
                  <a:pt x="5515429" y="0"/>
                </a:lnTo>
                <a:lnTo>
                  <a:pt x="2757714" y="4754680"/>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351480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7A08D96D-2F87-4A50-839F-6835E78F609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E6903140-705A-416C-BA78-5ABE99452E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BF1B2883-93BC-4813-BDD2-42AAEE3BF57A}"/>
              </a:ext>
            </a:extLst>
          </p:cNvPr>
          <p:cNvSpPr>
            <a:spLocks noGrp="1" noChangeArrowheads="1"/>
          </p:cNvSpPr>
          <p:nvPr>
            <p:ph type="sldNum" sz="quarter" idx="12"/>
          </p:nvPr>
        </p:nvSpPr>
        <p:spPr>
          <a:ln/>
        </p:spPr>
        <p:txBody>
          <a:bodyPr/>
          <a:lstStyle>
            <a:lvl1pPr>
              <a:defRPr/>
            </a:lvl1pPr>
          </a:lstStyle>
          <a:p>
            <a:pPr>
              <a:defRPr/>
            </a:pPr>
            <a:fld id="{4F611D77-B35E-4278-AD58-154C95BFC58F}" type="slidenum">
              <a:rPr lang="en-US" altLang="en-US"/>
              <a:pPr>
                <a:defRPr/>
              </a:pPr>
              <a:t>‹#›</a:t>
            </a:fld>
            <a:endParaRPr lang="en-US" altLang="en-US"/>
          </a:p>
        </p:txBody>
      </p:sp>
    </p:spTree>
    <p:extLst>
      <p:ext uri="{BB962C8B-B14F-4D97-AF65-F5344CB8AC3E}">
        <p14:creationId xmlns:p14="http://schemas.microsoft.com/office/powerpoint/2010/main" val="26668710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33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2146531" y="752703"/>
            <a:ext cx="169544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6" name="Picture Placeholder 4"/>
          <p:cNvSpPr>
            <a:spLocks noGrp="1"/>
          </p:cNvSpPr>
          <p:nvPr>
            <p:ph type="pic" sz="quarter" idx="11"/>
          </p:nvPr>
        </p:nvSpPr>
        <p:spPr>
          <a:xfrm>
            <a:off x="3841979" y="752701"/>
            <a:ext cx="169544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7" name="Picture Placeholder 4"/>
          <p:cNvSpPr>
            <a:spLocks noGrp="1"/>
          </p:cNvSpPr>
          <p:nvPr>
            <p:ph type="pic" sz="quarter" idx="12"/>
          </p:nvPr>
        </p:nvSpPr>
        <p:spPr>
          <a:xfrm>
            <a:off x="5537428" y="752701"/>
            <a:ext cx="169544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8" name="Picture Placeholder 4"/>
          <p:cNvSpPr>
            <a:spLocks noGrp="1"/>
          </p:cNvSpPr>
          <p:nvPr>
            <p:ph type="pic" sz="quarter" idx="13"/>
          </p:nvPr>
        </p:nvSpPr>
        <p:spPr>
          <a:xfrm>
            <a:off x="2994255" y="1884015"/>
            <a:ext cx="169544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
        <p:nvSpPr>
          <p:cNvPr id="9" name="Picture Placeholder 4"/>
          <p:cNvSpPr>
            <a:spLocks noGrp="1"/>
          </p:cNvSpPr>
          <p:nvPr>
            <p:ph type="pic" sz="quarter" idx="14"/>
          </p:nvPr>
        </p:nvSpPr>
        <p:spPr>
          <a:xfrm>
            <a:off x="4689704" y="1884015"/>
            <a:ext cx="169544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
        <p:nvSpPr>
          <p:cNvPr id="10" name="Picture Placeholder 4"/>
          <p:cNvSpPr>
            <a:spLocks noGrp="1"/>
          </p:cNvSpPr>
          <p:nvPr>
            <p:ph type="pic" sz="quarter" idx="15"/>
          </p:nvPr>
        </p:nvSpPr>
        <p:spPr>
          <a:xfrm>
            <a:off x="3841979" y="3015327"/>
            <a:ext cx="169544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dirty="0"/>
          </a:p>
        </p:txBody>
      </p:sp>
      <p:sp>
        <p:nvSpPr>
          <p:cNvPr id="16" name="Freeform: Shape 15"/>
          <p:cNvSpPr/>
          <p:nvPr userDrawn="1"/>
        </p:nvSpPr>
        <p:spPr>
          <a:xfrm flipH="1">
            <a:off x="3403485" y="0"/>
            <a:ext cx="5740516" cy="6878956"/>
          </a:xfrm>
          <a:custGeom>
            <a:avLst/>
            <a:gdLst>
              <a:gd name="connsiteX0" fmla="*/ 624114 w 7580994"/>
              <a:gd name="connsiteY0" fmla="*/ 0 h 6878955"/>
              <a:gd name="connsiteX1" fmla="*/ 0 w 7580994"/>
              <a:gd name="connsiteY1" fmla="*/ 0 h 6878955"/>
              <a:gd name="connsiteX2" fmla="*/ 0 w 7580994"/>
              <a:gd name="connsiteY2" fmla="*/ 6858000 h 6878955"/>
              <a:gd name="connsiteX3" fmla="*/ 614137 w 7580994"/>
              <a:gd name="connsiteY3" fmla="*/ 6858000 h 6878955"/>
              <a:gd name="connsiteX4" fmla="*/ 614137 w 7580994"/>
              <a:gd name="connsiteY4" fmla="*/ 6878955 h 6878955"/>
              <a:gd name="connsiteX5" fmla="*/ 7580994 w 7580994"/>
              <a:gd name="connsiteY5" fmla="*/ 6878955 h 6878955"/>
              <a:gd name="connsiteX6" fmla="*/ 624114 w 7580994"/>
              <a:gd name="connsiteY6" fmla="*/ 9852 h 687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80994" h="6878955">
                <a:moveTo>
                  <a:pt x="624114" y="0"/>
                </a:moveTo>
                <a:lnTo>
                  <a:pt x="0" y="0"/>
                </a:lnTo>
                <a:lnTo>
                  <a:pt x="0" y="6858000"/>
                </a:lnTo>
                <a:lnTo>
                  <a:pt x="614137" y="6858000"/>
                </a:lnTo>
                <a:lnTo>
                  <a:pt x="614137" y="6878955"/>
                </a:lnTo>
                <a:lnTo>
                  <a:pt x="7580994" y="6878955"/>
                </a:lnTo>
                <a:lnTo>
                  <a:pt x="624114" y="9852"/>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latin typeface="Avenir Next" panose="020B0503020202020204" pitchFamily="34" charset="0"/>
            </a:endParaRPr>
          </a:p>
        </p:txBody>
      </p:sp>
      <p:sp>
        <p:nvSpPr>
          <p:cNvPr id="17" name="Picture Placeholder 4"/>
          <p:cNvSpPr>
            <a:spLocks noGrp="1"/>
          </p:cNvSpPr>
          <p:nvPr>
            <p:ph type="pic" sz="quarter" idx="16"/>
          </p:nvPr>
        </p:nvSpPr>
        <p:spPr>
          <a:xfrm>
            <a:off x="2961938" y="4102189"/>
            <a:ext cx="169544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dirty="0"/>
          </a:p>
        </p:txBody>
      </p:sp>
    </p:spTree>
    <p:extLst>
      <p:ext uri="{BB962C8B-B14F-4D97-AF65-F5344CB8AC3E}">
        <p14:creationId xmlns:p14="http://schemas.microsoft.com/office/powerpoint/2010/main" val="401827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6" grpId="0" animBg="1"/>
      <p:bldP spid="17" grpId="0" animBg="1"/>
    </p:bld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34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647064" y="0"/>
            <a:ext cx="4496937" cy="6858000"/>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6374997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37_Custom Layout">
    <p:spTree>
      <p:nvGrpSpPr>
        <p:cNvPr id="1" name=""/>
        <p:cNvGrpSpPr/>
        <p:nvPr/>
      </p:nvGrpSpPr>
      <p:grpSpPr>
        <a:xfrm>
          <a:off x="0" y="0"/>
          <a:ext cx="0" cy="0"/>
          <a:chOff x="0" y="0"/>
          <a:chExt cx="0" cy="0"/>
        </a:xfrm>
      </p:grpSpPr>
      <p:sp>
        <p:nvSpPr>
          <p:cNvPr id="9" name="Freeform: Shape 8"/>
          <p:cNvSpPr/>
          <p:nvPr userDrawn="1"/>
        </p:nvSpPr>
        <p:spPr>
          <a:xfrm>
            <a:off x="1" y="0"/>
            <a:ext cx="3058886" cy="6858000"/>
          </a:xfrm>
          <a:custGeom>
            <a:avLst/>
            <a:gdLst>
              <a:gd name="connsiteX0" fmla="*/ 0 w 4078514"/>
              <a:gd name="connsiteY0" fmla="*/ 0 h 6858000"/>
              <a:gd name="connsiteX1" fmla="*/ 4078514 w 4078514"/>
              <a:gd name="connsiteY1" fmla="*/ 0 h 6858000"/>
              <a:gd name="connsiteX2" fmla="*/ 4078514 w 4078514"/>
              <a:gd name="connsiteY2" fmla="*/ 1 h 6858000"/>
              <a:gd name="connsiteX3" fmla="*/ 2046514 w 4078514"/>
              <a:gd name="connsiteY3" fmla="*/ 6858000 h 6858000"/>
              <a:gd name="connsiteX4" fmla="*/ 0 w 407851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8514" h="6858000">
                <a:moveTo>
                  <a:pt x="0" y="0"/>
                </a:moveTo>
                <a:lnTo>
                  <a:pt x="4078514" y="0"/>
                </a:lnTo>
                <a:lnTo>
                  <a:pt x="4078514" y="1"/>
                </a:lnTo>
                <a:lnTo>
                  <a:pt x="2046514"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p>
        </p:txBody>
      </p:sp>
      <p:sp>
        <p:nvSpPr>
          <p:cNvPr id="12" name="Picture Placeholder 11"/>
          <p:cNvSpPr>
            <a:spLocks noGrp="1"/>
          </p:cNvSpPr>
          <p:nvPr>
            <p:ph type="pic" sz="quarter" idx="10"/>
          </p:nvPr>
        </p:nvSpPr>
        <p:spPr>
          <a:xfrm>
            <a:off x="1534888" y="0"/>
            <a:ext cx="4463143" cy="6858000"/>
          </a:xfrm>
          <a:custGeom>
            <a:avLst/>
            <a:gdLst>
              <a:gd name="connsiteX0" fmla="*/ 2032000 w 5950857"/>
              <a:gd name="connsiteY0" fmla="*/ 0 h 6858000"/>
              <a:gd name="connsiteX1" fmla="*/ 5950857 w 5950857"/>
              <a:gd name="connsiteY1" fmla="*/ 0 h 6858000"/>
              <a:gd name="connsiteX2" fmla="*/ 3918857 w 5950857"/>
              <a:gd name="connsiteY2" fmla="*/ 6858000 h 6858000"/>
              <a:gd name="connsiteX3" fmla="*/ 0 w 5950857"/>
              <a:gd name="connsiteY3" fmla="*/ 6858000 h 6858000"/>
              <a:gd name="connsiteX4" fmla="*/ 2032000 w 5950857"/>
              <a:gd name="connsiteY4" fmla="*/ 1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0857" h="6858000">
                <a:moveTo>
                  <a:pt x="2032000" y="0"/>
                </a:moveTo>
                <a:lnTo>
                  <a:pt x="5950857" y="0"/>
                </a:lnTo>
                <a:lnTo>
                  <a:pt x="3918857" y="6858000"/>
                </a:lnTo>
                <a:lnTo>
                  <a:pt x="0" y="6858000"/>
                </a:lnTo>
                <a:lnTo>
                  <a:pt x="2032000" y="1"/>
                </a:lnTo>
                <a:close/>
              </a:path>
            </a:pathLst>
          </a:custGeom>
        </p:spPr>
        <p:txBody>
          <a:bodyPr wrap="square">
            <a:noAutofit/>
          </a:bodyPr>
          <a:lstStyle>
            <a:lvl1pPr>
              <a:defRPr>
                <a:latin typeface="Avenir Next" panose="020B0503020202020204" pitchFamily="34" charset="0"/>
              </a:defRPr>
            </a:lvl1pPr>
          </a:lstStyle>
          <a:p>
            <a:endParaRPr lang="id-ID" dirty="0"/>
          </a:p>
        </p:txBody>
      </p:sp>
      <p:pic>
        <p:nvPicPr>
          <p:cNvPr id="4" name="Picture 3">
            <a:extLst>
              <a:ext uri="{FF2B5EF4-FFF2-40B4-BE49-F238E27FC236}">
                <a16:creationId xmlns:a16="http://schemas.microsoft.com/office/drawing/2014/main" id="{61015B22-A168-9543-8F1D-B453CFA819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15350" y="60471"/>
            <a:ext cx="1118202" cy="831942"/>
          </a:xfrm>
          <a:prstGeom prst="rect">
            <a:avLst/>
          </a:prstGeom>
        </p:spPr>
      </p:pic>
      <p:sp>
        <p:nvSpPr>
          <p:cNvPr id="5" name="TextBox 4">
            <a:extLst>
              <a:ext uri="{FF2B5EF4-FFF2-40B4-BE49-F238E27FC236}">
                <a16:creationId xmlns:a16="http://schemas.microsoft.com/office/drawing/2014/main" id="{E4504639-D1CD-4747-A48B-01A07F72553C}"/>
              </a:ext>
            </a:extLst>
          </p:cNvPr>
          <p:cNvSpPr txBox="1"/>
          <p:nvPr userDrawn="1"/>
        </p:nvSpPr>
        <p:spPr>
          <a:xfrm>
            <a:off x="8515351" y="102115"/>
            <a:ext cx="466484" cy="237757"/>
          </a:xfrm>
          <a:prstGeom prst="rect">
            <a:avLst/>
          </a:prstGeom>
          <a:noFill/>
        </p:spPr>
        <p:txBody>
          <a:bodyPr wrap="square" rtlCol="0">
            <a:spAutoFit/>
          </a:bodyPr>
          <a:lstStyle/>
          <a:p>
            <a:pPr algn="ctr"/>
            <a:fld id="{260E2A6B-A809-4840-BF14-8648BC0BDF87}" type="slidenum">
              <a:rPr lang="id-ID" sz="945" b="1" i="0" smtClean="0">
                <a:solidFill>
                  <a:schemeClr val="tx2"/>
                </a:solidFill>
                <a:latin typeface="Avenir Next Demi Bold" panose="020B0503020202020204" pitchFamily="34" charset="0"/>
                <a:ea typeface="Roboto Condensed Light" panose="02000000000000000000" pitchFamily="2" charset="0"/>
              </a:rPr>
              <a:pPr algn="ctr"/>
              <a:t>‹#›</a:t>
            </a:fld>
            <a:endParaRPr lang="id-ID" sz="945"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19384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5" grpId="0"/>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541565" y="655413"/>
            <a:ext cx="7851322" cy="723446"/>
          </a:xfrm>
          <a:prstGeom prst="rect">
            <a:avLst/>
          </a:prstGeom>
        </p:spPr>
        <p:txBody>
          <a:bodyPr/>
          <a:lstStyle>
            <a:lvl1pPr>
              <a:defRPr sz="2970" b="0" baseline="0">
                <a:latin typeface="nevis" panose="02000800000000000000" pitchFamily="2" charset="77"/>
              </a:defRPr>
            </a:lvl1pPr>
          </a:lstStyle>
          <a:p>
            <a:r>
              <a:rPr lang="en-US" noProof="0"/>
              <a:t>INSERT TITLE HERE</a:t>
            </a:r>
          </a:p>
        </p:txBody>
      </p:sp>
      <p:sp>
        <p:nvSpPr>
          <p:cNvPr id="4" name="Text Placeholder 6"/>
          <p:cNvSpPr>
            <a:spLocks noGrp="1"/>
          </p:cNvSpPr>
          <p:nvPr>
            <p:ph type="body" sz="quarter" idx="10" hasCustomPrompt="1"/>
          </p:nvPr>
        </p:nvSpPr>
        <p:spPr>
          <a:xfrm>
            <a:off x="541563" y="1277035"/>
            <a:ext cx="7851322" cy="217939"/>
          </a:xfrm>
          <a:prstGeom prst="rect">
            <a:avLst/>
          </a:prstGeom>
        </p:spPr>
        <p:txBody>
          <a:bodyPr>
            <a:noAutofit/>
          </a:bodyPr>
          <a:lstStyle>
            <a:lvl1pPr marL="0" indent="0">
              <a:buNone/>
              <a:defRPr sz="1440" spc="203">
                <a:solidFill>
                  <a:schemeClr val="bg1">
                    <a:lumMod val="85000"/>
                  </a:schemeClr>
                </a:solidFill>
                <a:latin typeface="Avenir Next" panose="020B0503020202020204" pitchFamily="34" charset="0"/>
              </a:defRPr>
            </a:lvl1pPr>
          </a:lstStyle>
          <a:p>
            <a:pPr lvl="0"/>
            <a:r>
              <a:rPr lang="en-US" noProof="0"/>
              <a:t>Insert subtitle here</a:t>
            </a:r>
          </a:p>
        </p:txBody>
      </p:sp>
      <p:sp>
        <p:nvSpPr>
          <p:cNvPr id="5" name="Picture Placeholder 16"/>
          <p:cNvSpPr>
            <a:spLocks noGrp="1"/>
          </p:cNvSpPr>
          <p:nvPr>
            <p:ph type="pic" sz="quarter" idx="11"/>
          </p:nvPr>
        </p:nvSpPr>
        <p:spPr>
          <a:xfrm>
            <a:off x="628648" y="2000480"/>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6" name="Picture Placeholder 16"/>
          <p:cNvSpPr>
            <a:spLocks noGrp="1"/>
          </p:cNvSpPr>
          <p:nvPr>
            <p:ph type="pic" sz="quarter" idx="12"/>
          </p:nvPr>
        </p:nvSpPr>
        <p:spPr>
          <a:xfrm>
            <a:off x="628648" y="4228424"/>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7" name="Picture Placeholder 16"/>
          <p:cNvSpPr>
            <a:spLocks noGrp="1"/>
          </p:cNvSpPr>
          <p:nvPr>
            <p:ph type="pic" sz="quarter" idx="13"/>
          </p:nvPr>
        </p:nvSpPr>
        <p:spPr>
          <a:xfrm>
            <a:off x="3371848" y="1997988"/>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8" name="Picture Placeholder 16"/>
          <p:cNvSpPr>
            <a:spLocks noGrp="1"/>
          </p:cNvSpPr>
          <p:nvPr>
            <p:ph type="pic" sz="quarter" idx="14"/>
          </p:nvPr>
        </p:nvSpPr>
        <p:spPr>
          <a:xfrm>
            <a:off x="3371848" y="4225931"/>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9" name="Picture Placeholder 16"/>
          <p:cNvSpPr>
            <a:spLocks noGrp="1"/>
          </p:cNvSpPr>
          <p:nvPr>
            <p:ph type="pic" sz="quarter" idx="15"/>
          </p:nvPr>
        </p:nvSpPr>
        <p:spPr>
          <a:xfrm>
            <a:off x="6115048" y="1997988"/>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10" name="Picture Placeholder 16"/>
          <p:cNvSpPr>
            <a:spLocks noGrp="1"/>
          </p:cNvSpPr>
          <p:nvPr>
            <p:ph type="pic" sz="quarter" idx="16"/>
          </p:nvPr>
        </p:nvSpPr>
        <p:spPr>
          <a:xfrm>
            <a:off x="6115048" y="4225931"/>
            <a:ext cx="1080409"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Tree>
    <p:extLst>
      <p:ext uri="{BB962C8B-B14F-4D97-AF65-F5344CB8AC3E}">
        <p14:creationId xmlns:p14="http://schemas.microsoft.com/office/powerpoint/2010/main" val="47652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par>
                          <p:cTn id="14" fill="hold">
                            <p:stCondLst>
                              <p:cond delay="1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000"/>
                            </p:stCondLst>
                            <p:childTnLst>
                              <p:par>
                                <p:cTn id="19" presetID="10" presetClass="entr" presetSubtype="0" fill="hold" grpId="0" nodeType="afterEffect" nodePh="1">
                                  <p:stCondLst>
                                    <p:cond delay="0"/>
                                  </p:stCondLst>
                                  <p:endCondLst>
                                    <p:cond evt="begin" delay="0">
                                      <p:tn val="19"/>
                                    </p:cond>
                                  </p:end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500"/>
                            </p:stCondLst>
                            <p:childTnLst>
                              <p:par>
                                <p:cTn id="23" presetID="10" presetClass="entr" presetSubtype="0" fill="hold" grpId="0" nodeType="afterEffect" nodePh="1">
                                  <p:stCondLst>
                                    <p:cond delay="0"/>
                                  </p:stCondLst>
                                  <p:endCondLst>
                                    <p:cond evt="begin" delay="0">
                                      <p:tn val="23"/>
                                    </p:cond>
                                  </p:end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3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35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4000"/>
                            </p:stCondLst>
                            <p:childTnLst>
                              <p:par>
                                <p:cTn id="35" presetID="10" presetClass="entr" presetSubtype="0" fill="hold" grpId="0" nodeType="afterEffect" nodePh="1">
                                  <p:stCondLst>
                                    <p:cond delay="0"/>
                                  </p:stCondLst>
                                  <p:endCondLst>
                                    <p:cond evt="begin" delay="0">
                                      <p:tn val="35"/>
                                    </p:cond>
                                  </p:end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p:bldP spid="6" grpId="0"/>
      <p:bldP spid="7" grpId="0"/>
      <p:bldP spid="8" grpId="0"/>
      <p:bldP spid="9" grpId="0"/>
      <p:bldP spid="10" grpId="0"/>
    </p:bld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3" name="Picture Placeholder 31"/>
          <p:cNvSpPr>
            <a:spLocks noGrp="1"/>
          </p:cNvSpPr>
          <p:nvPr>
            <p:ph type="pic" sz="quarter" idx="12"/>
          </p:nvPr>
        </p:nvSpPr>
        <p:spPr>
          <a:xfrm>
            <a:off x="541564" y="2116594"/>
            <a:ext cx="2424872" cy="2808000"/>
          </a:xfrm>
          <a:prstGeom prst="rect">
            <a:avLst/>
          </a:prstGeom>
        </p:spPr>
        <p:txBody>
          <a:bodyPr/>
          <a:lstStyle>
            <a:lvl1pPr>
              <a:defRPr>
                <a:latin typeface="Avenir Next" panose="020B0503020202020204" pitchFamily="34" charset="0"/>
              </a:defRPr>
            </a:lvl1pPr>
          </a:lstStyle>
          <a:p>
            <a:endParaRPr lang="en-US" noProof="0"/>
          </a:p>
        </p:txBody>
      </p:sp>
      <p:sp>
        <p:nvSpPr>
          <p:cNvPr id="4" name="Title 3"/>
          <p:cNvSpPr>
            <a:spLocks noGrp="1"/>
          </p:cNvSpPr>
          <p:nvPr>
            <p:ph type="title" hasCustomPrompt="1"/>
          </p:nvPr>
        </p:nvSpPr>
        <p:spPr>
          <a:xfrm>
            <a:off x="541565" y="655413"/>
            <a:ext cx="7851322" cy="723446"/>
          </a:xfrm>
          <a:prstGeom prst="rect">
            <a:avLst/>
          </a:prstGeom>
        </p:spPr>
        <p:txBody>
          <a:bodyPr/>
          <a:lstStyle>
            <a:lvl1pPr>
              <a:defRPr sz="2970" b="0" baseline="0">
                <a:latin typeface="nevis" panose="02000800000000000000" pitchFamily="2" charset="77"/>
              </a:defRPr>
            </a:lvl1pPr>
          </a:lstStyle>
          <a:p>
            <a:r>
              <a:rPr lang="id-ID" noProof="0"/>
              <a:t>INSERT TITLE HERE</a:t>
            </a:r>
          </a:p>
        </p:txBody>
      </p:sp>
      <p:sp>
        <p:nvSpPr>
          <p:cNvPr id="5" name="Text Placeholder 6"/>
          <p:cNvSpPr>
            <a:spLocks noGrp="1"/>
          </p:cNvSpPr>
          <p:nvPr>
            <p:ph type="body" sz="quarter" idx="10" hasCustomPrompt="1"/>
          </p:nvPr>
        </p:nvSpPr>
        <p:spPr>
          <a:xfrm>
            <a:off x="541563" y="1277035"/>
            <a:ext cx="7851322" cy="217939"/>
          </a:xfrm>
          <a:prstGeom prst="rect">
            <a:avLst/>
          </a:prstGeom>
        </p:spPr>
        <p:txBody>
          <a:bodyPr>
            <a:noAutofit/>
          </a:bodyPr>
          <a:lstStyle>
            <a:lvl1pPr marL="0" indent="0">
              <a:buNone/>
              <a:defRPr sz="1440" spc="203">
                <a:solidFill>
                  <a:schemeClr val="bg1">
                    <a:lumMod val="85000"/>
                  </a:schemeClr>
                </a:solidFill>
                <a:latin typeface="Avenir Next" panose="020B0503020202020204" pitchFamily="34" charset="0"/>
              </a:defRPr>
            </a:lvl1pPr>
          </a:lstStyle>
          <a:p>
            <a:pPr lvl="0"/>
            <a:r>
              <a:rPr lang="id-ID" noProof="0"/>
              <a:t>Insert subtitle here</a:t>
            </a:r>
          </a:p>
        </p:txBody>
      </p:sp>
      <p:sp>
        <p:nvSpPr>
          <p:cNvPr id="6" name="Picture Placeholder 31"/>
          <p:cNvSpPr>
            <a:spLocks noGrp="1"/>
          </p:cNvSpPr>
          <p:nvPr>
            <p:ph type="pic" sz="quarter" idx="13"/>
          </p:nvPr>
        </p:nvSpPr>
        <p:spPr>
          <a:xfrm>
            <a:off x="3254788" y="2116594"/>
            <a:ext cx="2424872" cy="2808000"/>
          </a:xfrm>
          <a:prstGeom prst="rect">
            <a:avLst/>
          </a:prstGeom>
        </p:spPr>
        <p:txBody>
          <a:bodyPr/>
          <a:lstStyle>
            <a:lvl1pPr>
              <a:defRPr>
                <a:latin typeface="Avenir Next" panose="020B0503020202020204" pitchFamily="34" charset="0"/>
              </a:defRPr>
            </a:lvl1pPr>
          </a:lstStyle>
          <a:p>
            <a:endParaRPr lang="en-US" noProof="0"/>
          </a:p>
        </p:txBody>
      </p:sp>
      <p:sp>
        <p:nvSpPr>
          <p:cNvPr id="7" name="Picture Placeholder 31"/>
          <p:cNvSpPr>
            <a:spLocks noGrp="1"/>
          </p:cNvSpPr>
          <p:nvPr>
            <p:ph type="pic" sz="quarter" idx="14"/>
          </p:nvPr>
        </p:nvSpPr>
        <p:spPr>
          <a:xfrm>
            <a:off x="5968014" y="2116594"/>
            <a:ext cx="2424872" cy="2808000"/>
          </a:xfrm>
          <a:prstGeom prst="rect">
            <a:avLst/>
          </a:prstGeom>
        </p:spPr>
        <p:txBody>
          <a:bodyPr/>
          <a:lstStyle>
            <a:lvl1pPr>
              <a:defRPr>
                <a:latin typeface="Avenir Next" panose="020B0503020202020204" pitchFamily="34" charset="0"/>
              </a:defRPr>
            </a:lvl1pPr>
          </a:lstStyle>
          <a:p>
            <a:endParaRPr lang="en-US" noProof="0"/>
          </a:p>
        </p:txBody>
      </p:sp>
    </p:spTree>
    <p:extLst>
      <p:ext uri="{BB962C8B-B14F-4D97-AF65-F5344CB8AC3E}">
        <p14:creationId xmlns:p14="http://schemas.microsoft.com/office/powerpoint/2010/main" val="405822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par>
                          <p:cTn id="14" fill="hold">
                            <p:stCondLst>
                              <p:cond delay="1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par>
                          <p:cTn id="18" fill="hold">
                            <p:stCondLst>
                              <p:cond delay="2000"/>
                            </p:stCondLst>
                            <p:childTnLst>
                              <p:par>
                                <p:cTn id="19" presetID="10" presetClass="entr" presetSubtype="0" fill="hold" grpId="0" nodeType="after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2500"/>
                            </p:stCondLst>
                            <p:childTnLst>
                              <p:par>
                                <p:cTn id="23" presetID="10" presetClass="entr" presetSubtype="0" fill="hold" grpId="0" nodeType="afterEffect" nodePh="1">
                                  <p:stCondLst>
                                    <p:cond delay="0"/>
                                  </p:stCondLst>
                                  <p:endCondLst>
                                    <p:cond evt="begin" delay="0">
                                      <p:tn val="23"/>
                                    </p:cond>
                                  </p:end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 grpId="0"/>
      <p:bldP spid="5" grpId="0" build="p">
        <p:tmplLst>
          <p:tmpl lvl="1">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p:bldP spid="7" grpId="0"/>
    </p:bld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43_Custom Layout">
    <p:spTree>
      <p:nvGrpSpPr>
        <p:cNvPr id="1" name=""/>
        <p:cNvGrpSpPr/>
        <p:nvPr/>
      </p:nvGrpSpPr>
      <p:grpSpPr>
        <a:xfrm>
          <a:off x="0" y="0"/>
          <a:ext cx="0" cy="0"/>
          <a:chOff x="0" y="0"/>
          <a:chExt cx="0" cy="0"/>
        </a:xfrm>
      </p:grpSpPr>
      <p:sp>
        <p:nvSpPr>
          <p:cNvPr id="3" name="Rectangle 2"/>
          <p:cNvSpPr/>
          <p:nvPr userDrawn="1"/>
        </p:nvSpPr>
        <p:spPr>
          <a:xfrm>
            <a:off x="1" y="0"/>
            <a:ext cx="4027715"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48"/>
          </a:p>
        </p:txBody>
      </p:sp>
      <p:pic>
        <p:nvPicPr>
          <p:cNvPr id="4" name="Picture 3">
            <a:extLst>
              <a:ext uri="{FF2B5EF4-FFF2-40B4-BE49-F238E27FC236}">
                <a16:creationId xmlns:a16="http://schemas.microsoft.com/office/drawing/2014/main" id="{B6722F2C-5538-6345-9170-0DA14A43D9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15350" y="60471"/>
            <a:ext cx="1118202" cy="831942"/>
          </a:xfrm>
          <a:prstGeom prst="rect">
            <a:avLst/>
          </a:prstGeom>
        </p:spPr>
      </p:pic>
      <p:sp>
        <p:nvSpPr>
          <p:cNvPr id="5" name="TextBox 4">
            <a:extLst>
              <a:ext uri="{FF2B5EF4-FFF2-40B4-BE49-F238E27FC236}">
                <a16:creationId xmlns:a16="http://schemas.microsoft.com/office/drawing/2014/main" id="{7C608C9C-B54A-9348-8ABC-D0B4084B5683}"/>
              </a:ext>
            </a:extLst>
          </p:cNvPr>
          <p:cNvSpPr txBox="1"/>
          <p:nvPr userDrawn="1"/>
        </p:nvSpPr>
        <p:spPr>
          <a:xfrm>
            <a:off x="8515351" y="102115"/>
            <a:ext cx="466484" cy="237757"/>
          </a:xfrm>
          <a:prstGeom prst="rect">
            <a:avLst/>
          </a:prstGeom>
          <a:noFill/>
        </p:spPr>
        <p:txBody>
          <a:bodyPr wrap="square" rtlCol="0">
            <a:spAutoFit/>
          </a:bodyPr>
          <a:lstStyle/>
          <a:p>
            <a:pPr algn="ctr"/>
            <a:fld id="{260E2A6B-A809-4840-BF14-8648BC0BDF87}" type="slidenum">
              <a:rPr lang="id-ID" sz="945" b="1" i="0" smtClean="0">
                <a:solidFill>
                  <a:schemeClr val="tx2"/>
                </a:solidFill>
                <a:latin typeface="Avenir Next Demi Bold" panose="020B0503020202020204" pitchFamily="34" charset="0"/>
                <a:ea typeface="Roboto Condensed Light" panose="02000000000000000000" pitchFamily="2" charset="0"/>
              </a:rPr>
              <a:pPr algn="ctr"/>
              <a:t>‹#›</a:t>
            </a:fld>
            <a:endParaRPr lang="id-ID" sz="945"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260833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45_Custom Layou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712028" y="165100"/>
            <a:ext cx="5295900" cy="6477000"/>
          </a:xfrm>
          <a:prstGeom prst="rect">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39760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68_Custom Layout">
    <p:spTree>
      <p:nvGrpSpPr>
        <p:cNvPr id="1" name=""/>
        <p:cNvGrpSpPr/>
        <p:nvPr/>
      </p:nvGrpSpPr>
      <p:grpSpPr>
        <a:xfrm>
          <a:off x="0" y="0"/>
          <a:ext cx="0" cy="0"/>
          <a:chOff x="0" y="0"/>
          <a:chExt cx="0" cy="0"/>
        </a:xfrm>
      </p:grpSpPr>
      <p:sp>
        <p:nvSpPr>
          <p:cNvPr id="69" name="Picture Placeholder 5"/>
          <p:cNvSpPr>
            <a:spLocks noGrp="1"/>
          </p:cNvSpPr>
          <p:nvPr>
            <p:ph type="pic" sz="quarter" idx="13"/>
          </p:nvPr>
        </p:nvSpPr>
        <p:spPr>
          <a:xfrm>
            <a:off x="180976" y="266701"/>
            <a:ext cx="5381625" cy="6311900"/>
          </a:xfrm>
          <a:custGeom>
            <a:avLst/>
            <a:gdLst>
              <a:gd name="connsiteX0" fmla="*/ 0 w 7175500"/>
              <a:gd name="connsiteY0" fmla="*/ 0 h 6311900"/>
              <a:gd name="connsiteX1" fmla="*/ 7175500 w 7175500"/>
              <a:gd name="connsiteY1" fmla="*/ 0 h 6311900"/>
              <a:gd name="connsiteX2" fmla="*/ 7175500 w 7175500"/>
              <a:gd name="connsiteY2" fmla="*/ 6311900 h 6311900"/>
              <a:gd name="connsiteX3" fmla="*/ 0 w 7175500"/>
              <a:gd name="connsiteY3" fmla="*/ 6311900 h 6311900"/>
              <a:gd name="connsiteX4" fmla="*/ 0 w 7175500"/>
              <a:gd name="connsiteY4" fmla="*/ 0 h 6311900"/>
              <a:gd name="connsiteX0" fmla="*/ 0 w 7175500"/>
              <a:gd name="connsiteY0" fmla="*/ 0 h 6311900"/>
              <a:gd name="connsiteX1" fmla="*/ 4927600 w 7175500"/>
              <a:gd name="connsiteY1" fmla="*/ 0 h 6311900"/>
              <a:gd name="connsiteX2" fmla="*/ 7175500 w 7175500"/>
              <a:gd name="connsiteY2" fmla="*/ 6311900 h 6311900"/>
              <a:gd name="connsiteX3" fmla="*/ 0 w 7175500"/>
              <a:gd name="connsiteY3" fmla="*/ 6311900 h 6311900"/>
              <a:gd name="connsiteX4" fmla="*/ 0 w 7175500"/>
              <a:gd name="connsiteY4" fmla="*/ 0 h 631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5500" h="6311900">
                <a:moveTo>
                  <a:pt x="0" y="0"/>
                </a:moveTo>
                <a:lnTo>
                  <a:pt x="4927600" y="0"/>
                </a:lnTo>
                <a:lnTo>
                  <a:pt x="7175500" y="6311900"/>
                </a:lnTo>
                <a:lnTo>
                  <a:pt x="0" y="6311900"/>
                </a:lnTo>
                <a:lnTo>
                  <a:pt x="0" y="0"/>
                </a:lnTo>
                <a:close/>
              </a:path>
            </a:pathLst>
          </a:custGeom>
        </p:spPr>
        <p:txBody>
          <a:bodyPr vert="horz"/>
          <a:lstStyle>
            <a:lvl1pPr>
              <a:defRPr sz="675">
                <a:latin typeface="Avenir Next" panose="020B0503020202020204" pitchFamily="34" charset="0"/>
              </a:defRPr>
            </a:lvl1pPr>
          </a:lstStyle>
          <a:p>
            <a:endParaRPr lang="en-US" dirty="0"/>
          </a:p>
        </p:txBody>
      </p:sp>
      <p:pic>
        <p:nvPicPr>
          <p:cNvPr id="3" name="Picture 2">
            <a:extLst>
              <a:ext uri="{FF2B5EF4-FFF2-40B4-BE49-F238E27FC236}">
                <a16:creationId xmlns:a16="http://schemas.microsoft.com/office/drawing/2014/main" id="{F2F34334-E1B3-AF4E-87C8-EADD7F8F0A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15350" y="60471"/>
            <a:ext cx="1118202" cy="831942"/>
          </a:xfrm>
          <a:prstGeom prst="rect">
            <a:avLst/>
          </a:prstGeom>
        </p:spPr>
      </p:pic>
      <p:sp>
        <p:nvSpPr>
          <p:cNvPr id="4" name="TextBox 3">
            <a:extLst>
              <a:ext uri="{FF2B5EF4-FFF2-40B4-BE49-F238E27FC236}">
                <a16:creationId xmlns:a16="http://schemas.microsoft.com/office/drawing/2014/main" id="{81F7760D-3522-3E48-95BA-D90911BEDDAD}"/>
              </a:ext>
            </a:extLst>
          </p:cNvPr>
          <p:cNvSpPr txBox="1"/>
          <p:nvPr userDrawn="1"/>
        </p:nvSpPr>
        <p:spPr>
          <a:xfrm>
            <a:off x="8515351" y="102115"/>
            <a:ext cx="466484" cy="237757"/>
          </a:xfrm>
          <a:prstGeom prst="rect">
            <a:avLst/>
          </a:prstGeom>
          <a:noFill/>
        </p:spPr>
        <p:txBody>
          <a:bodyPr wrap="square" rtlCol="0">
            <a:spAutoFit/>
          </a:bodyPr>
          <a:lstStyle/>
          <a:p>
            <a:pPr algn="ctr"/>
            <a:fld id="{260E2A6B-A809-4840-BF14-8648BC0BDF87}" type="slidenum">
              <a:rPr lang="id-ID" sz="945" b="1" i="0" smtClean="0">
                <a:solidFill>
                  <a:schemeClr val="tx2"/>
                </a:solidFill>
                <a:latin typeface="Avenir Next Demi Bold" panose="020B0503020202020204" pitchFamily="34" charset="0"/>
                <a:ea typeface="Roboto Condensed Light" panose="02000000000000000000" pitchFamily="2" charset="0"/>
              </a:rPr>
              <a:pPr algn="ctr"/>
              <a:t>‹#›</a:t>
            </a:fld>
            <a:endParaRPr lang="id-ID" sz="945"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214249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61DFB5B8-B288-4799-97C2-BD9DAF425DC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3">
            <a:extLst>
              <a:ext uri="{FF2B5EF4-FFF2-40B4-BE49-F238E27FC236}">
                <a16:creationId xmlns:a16="http://schemas.microsoft.com/office/drawing/2014/main" id="{AAEC3B77-E782-4AC3-A648-5C34A5DE2E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6234713F-1978-42C4-AF93-C4BF6B2E7A36}"/>
              </a:ext>
            </a:extLst>
          </p:cNvPr>
          <p:cNvSpPr>
            <a:spLocks noGrp="1" noChangeArrowheads="1"/>
          </p:cNvSpPr>
          <p:nvPr>
            <p:ph type="sldNum" sz="quarter" idx="12"/>
          </p:nvPr>
        </p:nvSpPr>
        <p:spPr>
          <a:ln/>
        </p:spPr>
        <p:txBody>
          <a:bodyPr/>
          <a:lstStyle>
            <a:lvl1pPr>
              <a:defRPr/>
            </a:lvl1pPr>
          </a:lstStyle>
          <a:p>
            <a:pPr>
              <a:defRPr/>
            </a:pPr>
            <a:fld id="{16D86AC9-35F0-42A0-9CFB-1429E72064EF}" type="slidenum">
              <a:rPr lang="en-US" altLang="en-US"/>
              <a:pPr>
                <a:defRPr/>
              </a:pPr>
              <a:t>‹#›</a:t>
            </a:fld>
            <a:endParaRPr lang="en-US" altLang="en-US"/>
          </a:p>
        </p:txBody>
      </p:sp>
    </p:spTree>
    <p:extLst>
      <p:ext uri="{BB962C8B-B14F-4D97-AF65-F5344CB8AC3E}">
        <p14:creationId xmlns:p14="http://schemas.microsoft.com/office/powerpoint/2010/main" val="381575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922A7751-9674-48BC-9199-52E8B3A9A44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35D5178-E443-4973-A73F-25A11F24B1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8705EB98-6FCD-45C2-90BA-15CC8B2204E7}"/>
              </a:ext>
            </a:extLst>
          </p:cNvPr>
          <p:cNvSpPr>
            <a:spLocks noGrp="1" noChangeArrowheads="1"/>
          </p:cNvSpPr>
          <p:nvPr>
            <p:ph type="sldNum" sz="quarter" idx="12"/>
          </p:nvPr>
        </p:nvSpPr>
        <p:spPr>
          <a:ln/>
        </p:spPr>
        <p:txBody>
          <a:bodyPr/>
          <a:lstStyle>
            <a:lvl1pPr>
              <a:defRPr/>
            </a:lvl1pPr>
          </a:lstStyle>
          <a:p>
            <a:pPr>
              <a:defRPr/>
            </a:pPr>
            <a:fld id="{6772F93C-2329-434D-8107-03A9C314C7CB}" type="slidenum">
              <a:rPr lang="en-US" altLang="en-US"/>
              <a:pPr>
                <a:defRPr/>
              </a:pPr>
              <a:t>‹#›</a:t>
            </a:fld>
            <a:endParaRPr lang="en-US" altLang="en-US"/>
          </a:p>
        </p:txBody>
      </p:sp>
    </p:spTree>
    <p:extLst>
      <p:ext uri="{BB962C8B-B14F-4D97-AF65-F5344CB8AC3E}">
        <p14:creationId xmlns:p14="http://schemas.microsoft.com/office/powerpoint/2010/main" val="361226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F9DDCD42-864B-4575-B377-B149D9D061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09E1675-C0F2-4EB0-A42C-3448282192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0DF1AA14-6F35-406E-9BFB-27F750CE8003}"/>
              </a:ext>
            </a:extLst>
          </p:cNvPr>
          <p:cNvSpPr>
            <a:spLocks noGrp="1" noChangeArrowheads="1"/>
          </p:cNvSpPr>
          <p:nvPr>
            <p:ph type="sldNum" sz="quarter" idx="12"/>
          </p:nvPr>
        </p:nvSpPr>
        <p:spPr>
          <a:ln/>
        </p:spPr>
        <p:txBody>
          <a:bodyPr/>
          <a:lstStyle>
            <a:lvl1pPr>
              <a:defRPr/>
            </a:lvl1pPr>
          </a:lstStyle>
          <a:p>
            <a:pPr>
              <a:defRPr/>
            </a:pPr>
            <a:fld id="{D1934F53-8724-4157-BD45-425638946B9F}" type="slidenum">
              <a:rPr lang="en-US" altLang="en-US"/>
              <a:pPr>
                <a:defRPr/>
              </a:pPr>
              <a:t>‹#›</a:t>
            </a:fld>
            <a:endParaRPr lang="en-US" altLang="en-US"/>
          </a:p>
        </p:txBody>
      </p:sp>
    </p:spTree>
    <p:extLst>
      <p:ext uri="{BB962C8B-B14F-4D97-AF65-F5344CB8AC3E}">
        <p14:creationId xmlns:p14="http://schemas.microsoft.com/office/powerpoint/2010/main" val="321540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34" Type="http://schemas.openxmlformats.org/officeDocument/2006/relationships/slideLayout" Target="../slideLayouts/slideLayout67.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33" Type="http://schemas.openxmlformats.org/officeDocument/2006/relationships/slideLayout" Target="../slideLayouts/slideLayout66.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29" Type="http://schemas.openxmlformats.org/officeDocument/2006/relationships/slideLayout" Target="../slideLayouts/slideLayout62.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32" Type="http://schemas.openxmlformats.org/officeDocument/2006/relationships/slideLayout" Target="../slideLayouts/slideLayout65.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28" Type="http://schemas.openxmlformats.org/officeDocument/2006/relationships/slideLayout" Target="../slideLayouts/slideLayout61.xml"/><Relationship Id="rId36" Type="http://schemas.openxmlformats.org/officeDocument/2006/relationships/image" Target="../media/image4.emf"/><Relationship Id="rId10" Type="http://schemas.openxmlformats.org/officeDocument/2006/relationships/slideLayout" Target="../slideLayouts/slideLayout43.xml"/><Relationship Id="rId19" Type="http://schemas.openxmlformats.org/officeDocument/2006/relationships/slideLayout" Target="../slideLayouts/slideLayout52.xml"/><Relationship Id="rId31" Type="http://schemas.openxmlformats.org/officeDocument/2006/relationships/slideLayout" Target="../slideLayouts/slideLayout64.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slideLayout" Target="../slideLayouts/slideLayout60.xml"/><Relationship Id="rId30" Type="http://schemas.openxmlformats.org/officeDocument/2006/relationships/slideLayout" Target="../slideLayouts/slideLayout63.xml"/><Relationship Id="rId35" Type="http://schemas.openxmlformats.org/officeDocument/2006/relationships/theme" Target="../theme/theme4.xml"/><Relationship Id="rId8"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10">
            <a:extLst>
              <a:ext uri="{FF2B5EF4-FFF2-40B4-BE49-F238E27FC236}">
                <a16:creationId xmlns:a16="http://schemas.microsoft.com/office/drawing/2014/main" id="{C246FD2C-08CB-4555-82C0-8E2CFC2367E6}"/>
              </a:ext>
            </a:extLst>
          </p:cNvPr>
          <p:cNvSpPr>
            <a:spLocks noGrp="1" noChangeArrowheads="1"/>
          </p:cNvSpPr>
          <p:nvPr>
            <p:ph type="title"/>
          </p:nvPr>
        </p:nvSpPr>
        <p:spPr bwMode="auto">
          <a:xfrm>
            <a:off x="304800" y="274638"/>
            <a:ext cx="8534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11">
            <a:extLst>
              <a:ext uri="{FF2B5EF4-FFF2-40B4-BE49-F238E27FC236}">
                <a16:creationId xmlns:a16="http://schemas.microsoft.com/office/drawing/2014/main" id="{D028067C-E690-485F-92E1-B558D9212695}"/>
              </a:ext>
            </a:extLst>
          </p:cNvPr>
          <p:cNvSpPr>
            <a:spLocks noGrp="1" noChangeArrowheads="1"/>
          </p:cNvSpPr>
          <p:nvPr>
            <p:ph type="body" idx="1"/>
          </p:nvPr>
        </p:nvSpPr>
        <p:spPr bwMode="auto">
          <a:xfrm>
            <a:off x="304800" y="1600200"/>
            <a:ext cx="8534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a:extLst>
              <a:ext uri="{FF2B5EF4-FFF2-40B4-BE49-F238E27FC236}">
                <a16:creationId xmlns:a16="http://schemas.microsoft.com/office/drawing/2014/main" id="{19295E1D-711A-460E-8803-A879E2BBAFC3}"/>
              </a:ext>
            </a:extLst>
          </p:cNvPr>
          <p:cNvSpPr>
            <a:spLocks noGrp="1" noChangeArrowheads="1"/>
          </p:cNvSpPr>
          <p:nvPr>
            <p:ph type="dt" sz="half" idx="2"/>
          </p:nvPr>
        </p:nvSpPr>
        <p:spPr bwMode="auto">
          <a:xfrm>
            <a:off x="4572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400">
                <a:latin typeface="Arial" charset="0"/>
                <a:cs typeface="Arial" charset="0"/>
              </a:defRPr>
            </a:lvl1pPr>
          </a:lstStyle>
          <a:p>
            <a:pPr>
              <a:defRPr/>
            </a:pPr>
            <a:endParaRPr lang="en-US"/>
          </a:p>
        </p:txBody>
      </p:sp>
      <p:sp>
        <p:nvSpPr>
          <p:cNvPr id="1037" name="Rectangle 13">
            <a:extLst>
              <a:ext uri="{FF2B5EF4-FFF2-40B4-BE49-F238E27FC236}">
                <a16:creationId xmlns:a16="http://schemas.microsoft.com/office/drawing/2014/main" id="{D9A89C6D-7DBC-48B6-BD89-AA142D83CB56}"/>
              </a:ext>
            </a:extLst>
          </p:cNvPr>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a:latin typeface="Arial" charset="0"/>
                <a:cs typeface="Arial" charset="0"/>
              </a:defRPr>
            </a:lvl1pPr>
          </a:lstStyle>
          <a:p>
            <a:pPr>
              <a:defRPr/>
            </a:pPr>
            <a:endParaRPr lang="en-US"/>
          </a:p>
        </p:txBody>
      </p:sp>
      <p:sp>
        <p:nvSpPr>
          <p:cNvPr id="1038" name="Rectangle 14">
            <a:extLst>
              <a:ext uri="{FF2B5EF4-FFF2-40B4-BE49-F238E27FC236}">
                <a16:creationId xmlns:a16="http://schemas.microsoft.com/office/drawing/2014/main" id="{2B08C4CC-755F-440E-9D9A-532DC18E7E7B}"/>
              </a:ext>
            </a:extLst>
          </p:cNvPr>
          <p:cNvSpPr>
            <a:spLocks noGrp="1" noChangeArrowheads="1"/>
          </p:cNvSpPr>
          <p:nvPr>
            <p:ph type="sldNum" sz="quarter" idx="4"/>
          </p:nvPr>
        </p:nvSpPr>
        <p:spPr bwMode="auto">
          <a:xfrm>
            <a:off x="67818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CD20F15-A38C-479D-96C9-98D7E61209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58"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ppt_bg3">
            <a:extLst>
              <a:ext uri="{FF2B5EF4-FFF2-40B4-BE49-F238E27FC236}">
                <a16:creationId xmlns:a16="http://schemas.microsoft.com/office/drawing/2014/main" id="{B4612F95-9D57-4F52-9A85-48298C35DA8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a:extLst>
              <a:ext uri="{FF2B5EF4-FFF2-40B4-BE49-F238E27FC236}">
                <a16:creationId xmlns:a16="http://schemas.microsoft.com/office/drawing/2014/main" id="{CEBBF9A9-7F58-4A95-B224-8D07D57B662B}"/>
              </a:ext>
            </a:extLst>
          </p:cNvPr>
          <p:cNvSpPr>
            <a:spLocks noGrp="1" noChangeArrowheads="1"/>
          </p:cNvSpPr>
          <p:nvPr>
            <p:ph type="title"/>
          </p:nvPr>
        </p:nvSpPr>
        <p:spPr bwMode="auto">
          <a:xfrm>
            <a:off x="304800" y="274638"/>
            <a:ext cx="8534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9">
            <a:extLst>
              <a:ext uri="{FF2B5EF4-FFF2-40B4-BE49-F238E27FC236}">
                <a16:creationId xmlns:a16="http://schemas.microsoft.com/office/drawing/2014/main" id="{D511F5FA-F603-40C3-A726-D2D4D52BF34F}"/>
              </a:ext>
            </a:extLst>
          </p:cNvPr>
          <p:cNvSpPr>
            <a:spLocks noGrp="1" noChangeArrowheads="1"/>
          </p:cNvSpPr>
          <p:nvPr>
            <p:ph type="body" idx="1"/>
          </p:nvPr>
        </p:nvSpPr>
        <p:spPr bwMode="auto">
          <a:xfrm>
            <a:off x="304800" y="1600200"/>
            <a:ext cx="8534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4762" name="Rectangle 10">
            <a:extLst>
              <a:ext uri="{FF2B5EF4-FFF2-40B4-BE49-F238E27FC236}">
                <a16:creationId xmlns:a16="http://schemas.microsoft.com/office/drawing/2014/main" id="{F5A33F12-DFB8-4928-B2E4-E3DB0DD768B5}"/>
              </a:ext>
            </a:extLst>
          </p:cNvPr>
          <p:cNvSpPr>
            <a:spLocks noGrp="1" noChangeArrowheads="1"/>
          </p:cNvSpPr>
          <p:nvPr>
            <p:ph type="dt" sz="half" idx="2"/>
          </p:nvPr>
        </p:nvSpPr>
        <p:spPr bwMode="auto">
          <a:xfrm>
            <a:off x="4572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400">
                <a:latin typeface="Arial" charset="0"/>
                <a:cs typeface="Arial" charset="0"/>
              </a:defRPr>
            </a:lvl1pPr>
          </a:lstStyle>
          <a:p>
            <a:pPr>
              <a:defRPr/>
            </a:pPr>
            <a:endParaRPr lang="en-US"/>
          </a:p>
        </p:txBody>
      </p:sp>
      <p:sp>
        <p:nvSpPr>
          <p:cNvPr id="74763" name="Rectangle 11">
            <a:extLst>
              <a:ext uri="{FF2B5EF4-FFF2-40B4-BE49-F238E27FC236}">
                <a16:creationId xmlns:a16="http://schemas.microsoft.com/office/drawing/2014/main" id="{767AF9C5-4AC0-49C6-8E71-107C8CB6B760}"/>
              </a:ext>
            </a:extLst>
          </p:cNvPr>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a:latin typeface="Arial" charset="0"/>
                <a:cs typeface="Arial" charset="0"/>
              </a:defRPr>
            </a:lvl1pPr>
          </a:lstStyle>
          <a:p>
            <a:pPr>
              <a:defRPr/>
            </a:pPr>
            <a:endParaRPr lang="en-US"/>
          </a:p>
        </p:txBody>
      </p:sp>
      <p:sp>
        <p:nvSpPr>
          <p:cNvPr id="74764" name="Rectangle 12">
            <a:extLst>
              <a:ext uri="{FF2B5EF4-FFF2-40B4-BE49-F238E27FC236}">
                <a16:creationId xmlns:a16="http://schemas.microsoft.com/office/drawing/2014/main" id="{DBB35884-F3A0-4040-BA4D-550E7C1D75C2}"/>
              </a:ext>
            </a:extLst>
          </p:cNvPr>
          <p:cNvSpPr>
            <a:spLocks noGrp="1" noChangeArrowheads="1"/>
          </p:cNvSpPr>
          <p:nvPr>
            <p:ph type="sldNum" sz="quarter" idx="4"/>
          </p:nvPr>
        </p:nvSpPr>
        <p:spPr bwMode="auto">
          <a:xfrm>
            <a:off x="67818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D69A44-9D39-4A55-8DD0-EC3D9E4173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59"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ppt_bg3">
            <a:extLst>
              <a:ext uri="{FF2B5EF4-FFF2-40B4-BE49-F238E27FC236}">
                <a16:creationId xmlns:a16="http://schemas.microsoft.com/office/drawing/2014/main" id="{6546671F-59B4-488E-9187-83D1901B0B8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8">
            <a:extLst>
              <a:ext uri="{FF2B5EF4-FFF2-40B4-BE49-F238E27FC236}">
                <a16:creationId xmlns:a16="http://schemas.microsoft.com/office/drawing/2014/main" id="{D27D0E7E-9659-4302-9E89-B3F20AD4B94B}"/>
              </a:ext>
            </a:extLst>
          </p:cNvPr>
          <p:cNvSpPr>
            <a:spLocks noGrp="1" noChangeArrowheads="1"/>
          </p:cNvSpPr>
          <p:nvPr>
            <p:ph type="title"/>
          </p:nvPr>
        </p:nvSpPr>
        <p:spPr bwMode="auto">
          <a:xfrm>
            <a:off x="304800" y="274638"/>
            <a:ext cx="8534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6" name="Rectangle 9">
            <a:extLst>
              <a:ext uri="{FF2B5EF4-FFF2-40B4-BE49-F238E27FC236}">
                <a16:creationId xmlns:a16="http://schemas.microsoft.com/office/drawing/2014/main" id="{8FBE4A98-0108-4569-9EBD-34636B3402DA}"/>
              </a:ext>
            </a:extLst>
          </p:cNvPr>
          <p:cNvSpPr>
            <a:spLocks noGrp="1" noChangeArrowheads="1"/>
          </p:cNvSpPr>
          <p:nvPr>
            <p:ph type="body" idx="1"/>
          </p:nvPr>
        </p:nvSpPr>
        <p:spPr bwMode="auto">
          <a:xfrm>
            <a:off x="304800" y="1600200"/>
            <a:ext cx="8534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86" name="Rectangle 10">
            <a:extLst>
              <a:ext uri="{FF2B5EF4-FFF2-40B4-BE49-F238E27FC236}">
                <a16:creationId xmlns:a16="http://schemas.microsoft.com/office/drawing/2014/main" id="{414FD06B-AEA6-45DA-931E-B82029EFBCD9}"/>
              </a:ext>
            </a:extLst>
          </p:cNvPr>
          <p:cNvSpPr>
            <a:spLocks noGrp="1" noChangeArrowheads="1"/>
          </p:cNvSpPr>
          <p:nvPr>
            <p:ph type="dt" sz="half" idx="2"/>
          </p:nvPr>
        </p:nvSpPr>
        <p:spPr bwMode="auto">
          <a:xfrm>
            <a:off x="4572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defRPr sz="1400">
                <a:latin typeface="Arial" charset="0"/>
                <a:cs typeface="Arial" charset="0"/>
              </a:defRPr>
            </a:lvl1pPr>
          </a:lstStyle>
          <a:p>
            <a:pPr>
              <a:defRPr/>
            </a:pPr>
            <a:endParaRPr lang="en-US"/>
          </a:p>
        </p:txBody>
      </p:sp>
      <p:sp>
        <p:nvSpPr>
          <p:cNvPr id="75787" name="Rectangle 11">
            <a:extLst>
              <a:ext uri="{FF2B5EF4-FFF2-40B4-BE49-F238E27FC236}">
                <a16:creationId xmlns:a16="http://schemas.microsoft.com/office/drawing/2014/main" id="{85B1BB89-61EF-4DC9-B7C0-724C63BC4230}"/>
              </a:ext>
            </a:extLst>
          </p:cNvPr>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a:latin typeface="Arial" charset="0"/>
                <a:cs typeface="Arial" charset="0"/>
              </a:defRPr>
            </a:lvl1pPr>
          </a:lstStyle>
          <a:p>
            <a:pPr>
              <a:defRPr/>
            </a:pPr>
            <a:endParaRPr lang="en-US"/>
          </a:p>
        </p:txBody>
      </p:sp>
      <p:sp>
        <p:nvSpPr>
          <p:cNvPr id="75788" name="Rectangle 12">
            <a:extLst>
              <a:ext uri="{FF2B5EF4-FFF2-40B4-BE49-F238E27FC236}">
                <a16:creationId xmlns:a16="http://schemas.microsoft.com/office/drawing/2014/main" id="{D399BD21-0582-4DA6-9A80-FE6A9A221BF8}"/>
              </a:ext>
            </a:extLst>
          </p:cNvPr>
          <p:cNvSpPr>
            <a:spLocks noGrp="1" noChangeArrowheads="1"/>
          </p:cNvSpPr>
          <p:nvPr>
            <p:ph type="sldNum" sz="quarter" idx="4"/>
          </p:nvPr>
        </p:nvSpPr>
        <p:spPr bwMode="auto">
          <a:xfrm>
            <a:off x="6781800" y="6400800"/>
            <a:ext cx="2133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CA35BB-293F-491B-A1AB-E200C9DF0B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60"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B4E2E9B-9A26-B048-94B5-DB8538C5519D}"/>
              </a:ext>
            </a:extLst>
          </p:cNvPr>
          <p:cNvPicPr>
            <a:picLocks noChangeAspect="1"/>
          </p:cNvPicPr>
          <p:nvPr userDrawn="1"/>
        </p:nvPicPr>
        <p:blipFill rotWithShape="1">
          <a:blip r:embed="rId36">
            <a:extLst>
              <a:ext uri="{28A0092B-C50C-407E-A947-70E740481C1C}">
                <a14:useLocalDpi xmlns:a14="http://schemas.microsoft.com/office/drawing/2010/main" val="0"/>
              </a:ext>
            </a:extLst>
          </a:blip>
          <a:srcRect t="51479" r="22524" b="37882"/>
          <a:stretch/>
        </p:blipFill>
        <p:spPr>
          <a:xfrm>
            <a:off x="6232042" y="6562781"/>
            <a:ext cx="2906348" cy="296903"/>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107680" y="3176"/>
            <a:ext cx="1036320" cy="361951"/>
          </a:xfrm>
          <a:prstGeom prst="rect">
            <a:avLst/>
          </a:prstGeom>
        </p:spPr>
        <p:txBody>
          <a:bodyPr vert="horz" lIns="91440" tIns="45720" rIns="91440" bIns="45720" rtlCol="0" anchor="ctr"/>
          <a:lstStyle>
            <a:lvl1pPr algn="r">
              <a:defRPr sz="810">
                <a:solidFill>
                  <a:schemeClr val="tx1">
                    <a:tint val="75000"/>
                  </a:schemeClr>
                </a:solidFill>
                <a:latin typeface="Avenir Next Ultra Light" panose="020B0203020202020204" pitchFamily="34" charset="0"/>
              </a:defRPr>
            </a:lvl1pPr>
          </a:lstStyle>
          <a:p>
            <a:fld id="{C764DE79-268F-4C1A-8933-263129D2AF90}" type="datetimeFigureOut">
              <a:rPr lang="en-US" smtClean="0"/>
              <a:pPr/>
              <a:t>4/19/2023</a:t>
            </a:fld>
            <a:endParaRPr lang="en-US" dirty="0"/>
          </a:p>
        </p:txBody>
      </p:sp>
      <p:sp>
        <p:nvSpPr>
          <p:cNvPr id="5" name="Footer Placeholder 4"/>
          <p:cNvSpPr>
            <a:spLocks noGrp="1"/>
          </p:cNvSpPr>
          <p:nvPr>
            <p:ph type="ftr" sz="quarter" idx="3"/>
          </p:nvPr>
        </p:nvSpPr>
        <p:spPr>
          <a:xfrm>
            <a:off x="1802674" y="6562780"/>
            <a:ext cx="5251269" cy="295220"/>
          </a:xfrm>
          <a:prstGeom prst="rect">
            <a:avLst/>
          </a:prstGeom>
        </p:spPr>
        <p:txBody>
          <a:bodyPr vert="horz" lIns="91440" tIns="45720" rIns="91440" bIns="45720" rtlCol="0" anchor="ctr"/>
          <a:lstStyle>
            <a:lvl1pPr algn="ctr">
              <a:defRPr sz="810">
                <a:solidFill>
                  <a:schemeClr val="tx1">
                    <a:tint val="75000"/>
                  </a:schemeClr>
                </a:solidFill>
                <a:latin typeface="Avenir Next Ultra Light" panose="020B0203020202020204" pitchFamily="34" charset="0"/>
              </a:defRPr>
            </a:lvl1pPr>
          </a:lstStyle>
          <a:p>
            <a:endParaRPr lang="en-US" dirty="0"/>
          </a:p>
        </p:txBody>
      </p:sp>
      <p:sp>
        <p:nvSpPr>
          <p:cNvPr id="6" name="Slide Number Placeholder 5"/>
          <p:cNvSpPr>
            <a:spLocks noGrp="1"/>
          </p:cNvSpPr>
          <p:nvPr>
            <p:ph type="sldNum" sz="quarter" idx="4"/>
          </p:nvPr>
        </p:nvSpPr>
        <p:spPr>
          <a:xfrm>
            <a:off x="7348859" y="6562781"/>
            <a:ext cx="1635937" cy="296903"/>
          </a:xfrm>
          <a:prstGeom prst="rect">
            <a:avLst/>
          </a:prstGeom>
        </p:spPr>
        <p:txBody>
          <a:bodyPr vert="horz" lIns="91440" tIns="45720" rIns="91440" bIns="45720" rtlCol="0" anchor="ctr"/>
          <a:lstStyle>
            <a:lvl1pPr algn="r">
              <a:defRPr sz="810">
                <a:solidFill>
                  <a:schemeClr val="tx1">
                    <a:tint val="75000"/>
                  </a:schemeClr>
                </a:solidFill>
              </a:defRPr>
            </a:lvl1pPr>
          </a:lstStyle>
          <a:p>
            <a:fld id="{48F63A3B-78C7-47BE-AE5E-E10140E04643}" type="slidenum">
              <a:rPr lang="en-US" dirty="0"/>
              <a:t>‹#›</a:t>
            </a:fld>
            <a:endParaRPr lang="en-US" dirty="0"/>
          </a:p>
        </p:txBody>
      </p:sp>
      <p:cxnSp>
        <p:nvCxnSpPr>
          <p:cNvPr id="13" name="Straight Connector 12">
            <a:extLst>
              <a:ext uri="{FF2B5EF4-FFF2-40B4-BE49-F238E27FC236}">
                <a16:creationId xmlns:a16="http://schemas.microsoft.com/office/drawing/2014/main" id="{A2D58872-1896-104D-BD2F-4B93EF6178BD}"/>
              </a:ext>
            </a:extLst>
          </p:cNvPr>
          <p:cNvCxnSpPr/>
          <p:nvPr userDrawn="1"/>
        </p:nvCxnSpPr>
        <p:spPr>
          <a:xfrm>
            <a:off x="0" y="656336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180084"/>
      </p:ext>
    </p:extLst>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 id="2147484279" r:id="rId18"/>
    <p:sldLayoutId id="2147484280" r:id="rId19"/>
    <p:sldLayoutId id="2147484281" r:id="rId20"/>
    <p:sldLayoutId id="2147484282" r:id="rId21"/>
    <p:sldLayoutId id="2147484283" r:id="rId22"/>
    <p:sldLayoutId id="2147484284" r:id="rId23"/>
    <p:sldLayoutId id="2147484285" r:id="rId24"/>
    <p:sldLayoutId id="2147484286" r:id="rId25"/>
    <p:sldLayoutId id="2147484287" r:id="rId26"/>
    <p:sldLayoutId id="2147484288" r:id="rId27"/>
    <p:sldLayoutId id="2147484289" r:id="rId28"/>
    <p:sldLayoutId id="2147484290" r:id="rId29"/>
    <p:sldLayoutId id="2147484291" r:id="rId30"/>
    <p:sldLayoutId id="2147484292" r:id="rId31"/>
    <p:sldLayoutId id="2147484293" r:id="rId32"/>
    <p:sldLayoutId id="2147484294" r:id="rId33"/>
    <p:sldLayoutId id="2147484295" r:id="rId34"/>
  </p:sldLayoutIdLst>
  <p:txStyles>
    <p:titleStyle>
      <a:lvl1pPr algn="l" defTabSz="617220" rtl="0" eaLnBrk="1" latinLnBrk="0" hangingPunct="1">
        <a:lnSpc>
          <a:spcPct val="90000"/>
        </a:lnSpc>
        <a:spcBef>
          <a:spcPct val="0"/>
        </a:spcBef>
        <a:buNone/>
        <a:defRPr sz="2970" kern="1200">
          <a:solidFill>
            <a:srgbClr val="002060"/>
          </a:solidFill>
          <a:latin typeface="nevis" panose="02000800000000000000" pitchFamily="2" charset="77"/>
          <a:ea typeface="+mj-ea"/>
          <a:cs typeface="+mj-cs"/>
        </a:defRPr>
      </a:lvl1pPr>
    </p:titleStyle>
    <p:bodyStyle>
      <a:lvl1pPr marL="154305" indent="-154305" algn="l" defTabSz="617220" rtl="0" eaLnBrk="1" latinLnBrk="0" hangingPunct="1">
        <a:lnSpc>
          <a:spcPct val="90000"/>
        </a:lnSpc>
        <a:spcBef>
          <a:spcPts val="675"/>
        </a:spcBef>
        <a:buFont typeface="Arial" panose="020B0604020202020204" pitchFamily="34" charset="0"/>
        <a:buChar char="•"/>
        <a:defRPr sz="2160" kern="1200">
          <a:solidFill>
            <a:schemeClr val="tx1"/>
          </a:solidFill>
          <a:latin typeface="Avenir Next" panose="020B0503020202020204" pitchFamily="34" charset="0"/>
          <a:ea typeface="+mn-ea"/>
          <a:cs typeface="+mn-cs"/>
        </a:defRPr>
      </a:lvl1pPr>
      <a:lvl2pPr marL="462915" indent="-154305" algn="l" defTabSz="617220" rtl="0" eaLnBrk="1" latinLnBrk="0" hangingPunct="1">
        <a:lnSpc>
          <a:spcPct val="90000"/>
        </a:lnSpc>
        <a:spcBef>
          <a:spcPts val="338"/>
        </a:spcBef>
        <a:buFont typeface="Arial" panose="020B0604020202020204" pitchFamily="34" charset="0"/>
        <a:buChar char="•"/>
        <a:defRPr sz="1620" kern="1200">
          <a:solidFill>
            <a:schemeClr val="tx1"/>
          </a:solidFill>
          <a:latin typeface="Avenir Next" panose="020B0503020202020204" pitchFamily="34" charset="0"/>
          <a:ea typeface="+mn-ea"/>
          <a:cs typeface="+mn-cs"/>
        </a:defRPr>
      </a:lvl2pPr>
      <a:lvl3pPr marL="771525" indent="-154305" algn="l" defTabSz="617220" rtl="0" eaLnBrk="1" latinLnBrk="0" hangingPunct="1">
        <a:lnSpc>
          <a:spcPct val="90000"/>
        </a:lnSpc>
        <a:spcBef>
          <a:spcPts val="338"/>
        </a:spcBef>
        <a:buFont typeface="Arial" panose="020B0604020202020204" pitchFamily="34" charset="0"/>
        <a:buChar char="•"/>
        <a:defRPr sz="1350" kern="1200">
          <a:solidFill>
            <a:schemeClr val="tx1"/>
          </a:solidFill>
          <a:latin typeface="Avenir Next" panose="020B0503020202020204" pitchFamily="34" charset="0"/>
          <a:ea typeface="+mn-ea"/>
          <a:cs typeface="+mn-cs"/>
        </a:defRPr>
      </a:lvl3pPr>
      <a:lvl4pPr marL="108013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Avenir Next" panose="020B0503020202020204" pitchFamily="34" charset="0"/>
          <a:ea typeface="+mn-ea"/>
          <a:cs typeface="+mn-cs"/>
        </a:defRPr>
      </a:lvl4pPr>
      <a:lvl5pPr marL="138874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Avenir Next" panose="020B0503020202020204" pitchFamily="34" charset="0"/>
          <a:ea typeface="+mn-ea"/>
          <a:cs typeface="+mn-cs"/>
        </a:defRPr>
      </a:lvl5pPr>
      <a:lvl6pPr marL="169735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6pPr>
      <a:lvl7pPr marL="200596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7pPr>
      <a:lvl8pPr marL="231457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8pPr>
      <a:lvl9pPr marL="2623185" indent="-154305" algn="l" defTabSz="617220"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9pPr>
    </p:bodyStyle>
    <p:otherStyle>
      <a:defPPr>
        <a:defRPr lang="en-US"/>
      </a:defPPr>
      <a:lvl1pPr marL="0" algn="l" defTabSz="617220" rtl="0" eaLnBrk="1" latinLnBrk="0" hangingPunct="1">
        <a:defRPr sz="1215" kern="1200">
          <a:solidFill>
            <a:schemeClr val="tx1"/>
          </a:solidFill>
          <a:latin typeface="+mn-lt"/>
          <a:ea typeface="+mn-ea"/>
          <a:cs typeface="+mn-cs"/>
        </a:defRPr>
      </a:lvl1pPr>
      <a:lvl2pPr marL="308610" algn="l" defTabSz="617220" rtl="0" eaLnBrk="1" latinLnBrk="0" hangingPunct="1">
        <a:defRPr sz="1215" kern="1200">
          <a:solidFill>
            <a:schemeClr val="tx1"/>
          </a:solidFill>
          <a:latin typeface="+mn-lt"/>
          <a:ea typeface="+mn-ea"/>
          <a:cs typeface="+mn-cs"/>
        </a:defRPr>
      </a:lvl2pPr>
      <a:lvl3pPr marL="617220" algn="l" defTabSz="617220" rtl="0" eaLnBrk="1" latinLnBrk="0" hangingPunct="1">
        <a:defRPr sz="1215" kern="1200">
          <a:solidFill>
            <a:schemeClr val="tx1"/>
          </a:solidFill>
          <a:latin typeface="+mn-lt"/>
          <a:ea typeface="+mn-ea"/>
          <a:cs typeface="+mn-cs"/>
        </a:defRPr>
      </a:lvl3pPr>
      <a:lvl4pPr marL="925830" algn="l" defTabSz="617220" rtl="0" eaLnBrk="1" latinLnBrk="0" hangingPunct="1">
        <a:defRPr sz="1215" kern="1200">
          <a:solidFill>
            <a:schemeClr val="tx1"/>
          </a:solidFill>
          <a:latin typeface="+mn-lt"/>
          <a:ea typeface="+mn-ea"/>
          <a:cs typeface="+mn-cs"/>
        </a:defRPr>
      </a:lvl4pPr>
      <a:lvl5pPr marL="1234440" algn="l" defTabSz="617220" rtl="0" eaLnBrk="1" latinLnBrk="0" hangingPunct="1">
        <a:defRPr sz="1215" kern="1200">
          <a:solidFill>
            <a:schemeClr val="tx1"/>
          </a:solidFill>
          <a:latin typeface="+mn-lt"/>
          <a:ea typeface="+mn-ea"/>
          <a:cs typeface="+mn-cs"/>
        </a:defRPr>
      </a:lvl5pPr>
      <a:lvl6pPr marL="1543050" algn="l" defTabSz="617220" rtl="0" eaLnBrk="1" latinLnBrk="0" hangingPunct="1">
        <a:defRPr sz="1215" kern="1200">
          <a:solidFill>
            <a:schemeClr val="tx1"/>
          </a:solidFill>
          <a:latin typeface="+mn-lt"/>
          <a:ea typeface="+mn-ea"/>
          <a:cs typeface="+mn-cs"/>
        </a:defRPr>
      </a:lvl6pPr>
      <a:lvl7pPr marL="1851660" algn="l" defTabSz="617220" rtl="0" eaLnBrk="1" latinLnBrk="0" hangingPunct="1">
        <a:defRPr sz="1215" kern="1200">
          <a:solidFill>
            <a:schemeClr val="tx1"/>
          </a:solidFill>
          <a:latin typeface="+mn-lt"/>
          <a:ea typeface="+mn-ea"/>
          <a:cs typeface="+mn-cs"/>
        </a:defRPr>
      </a:lvl7pPr>
      <a:lvl8pPr marL="2160270" algn="l" defTabSz="617220" rtl="0" eaLnBrk="1" latinLnBrk="0" hangingPunct="1">
        <a:defRPr sz="1215" kern="1200">
          <a:solidFill>
            <a:schemeClr val="tx1"/>
          </a:solidFill>
          <a:latin typeface="+mn-lt"/>
          <a:ea typeface="+mn-ea"/>
          <a:cs typeface="+mn-cs"/>
        </a:defRPr>
      </a:lvl8pPr>
      <a:lvl9pPr marL="2468880" algn="l" defTabSz="617220" rtl="0" eaLnBrk="1" latinLnBrk="0" hangingPunct="1">
        <a:defRPr sz="1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2BAB266-AE37-4008-B4AE-0DB1456207BF}"/>
              </a:ext>
            </a:extLst>
          </p:cNvPr>
          <p:cNvSpPr>
            <a:spLocks noGrp="1" noChangeArrowheads="1"/>
          </p:cNvSpPr>
          <p:nvPr>
            <p:ph type="ctrTitle"/>
          </p:nvPr>
        </p:nvSpPr>
        <p:spPr>
          <a:xfrm>
            <a:off x="685800" y="990600"/>
            <a:ext cx="7772400" cy="1546225"/>
          </a:xfrm>
        </p:spPr>
        <p:txBody>
          <a:bodyPr>
            <a:noAutofit/>
          </a:bodyPr>
          <a:lstStyle/>
          <a:p>
            <a:pPr eaLnBrk="1" hangingPunct="1">
              <a:spcBef>
                <a:spcPts val="1200"/>
              </a:spcBef>
              <a:spcAft>
                <a:spcPts val="0"/>
              </a:spcAft>
            </a:pPr>
            <a:r>
              <a:rPr lang="en-US" altLang="en-US" sz="4000" dirty="0"/>
              <a:t>NCHRP Project 17-72</a:t>
            </a:r>
            <a:br>
              <a:rPr lang="en-US" altLang="en-US" sz="4000" dirty="0"/>
            </a:br>
            <a:r>
              <a:rPr lang="en-US" altLang="en-US" sz="3200" dirty="0"/>
              <a:t>Update of Crash Modification Factors for the Highway Safety Manual</a:t>
            </a:r>
          </a:p>
        </p:txBody>
      </p:sp>
      <p:sp>
        <p:nvSpPr>
          <p:cNvPr id="2" name="Slide Number Placeholder 1">
            <a:extLst>
              <a:ext uri="{FF2B5EF4-FFF2-40B4-BE49-F238E27FC236}">
                <a16:creationId xmlns:a16="http://schemas.microsoft.com/office/drawing/2014/main" id="{326CD9FF-F164-413D-8F14-29682862C42A}"/>
              </a:ext>
            </a:extLst>
          </p:cNvPr>
          <p:cNvSpPr>
            <a:spLocks noGrp="1"/>
          </p:cNvSpPr>
          <p:nvPr>
            <p:ph type="sldNum" sz="quarter" idx="12"/>
          </p:nvPr>
        </p:nvSpPr>
        <p:spPr/>
        <p:txBody>
          <a:bodyPr/>
          <a:lstStyle/>
          <a:p>
            <a:pPr>
              <a:defRPr/>
            </a:pPr>
            <a:fld id="{E87BEFE6-92B3-4A53-B53F-C99C332FB414}" type="slidenum">
              <a:rPr lang="en-US" altLang="en-US" smtClean="0"/>
              <a:pPr>
                <a:defRPr/>
              </a:pPr>
              <a:t>1</a:t>
            </a:fld>
            <a:endParaRPr lang="en-US" altLang="en-US" dirty="0"/>
          </a:p>
        </p:txBody>
      </p:sp>
      <p:sp>
        <p:nvSpPr>
          <p:cNvPr id="5" name="TextBox 4">
            <a:extLst>
              <a:ext uri="{FF2B5EF4-FFF2-40B4-BE49-F238E27FC236}">
                <a16:creationId xmlns:a16="http://schemas.microsoft.com/office/drawing/2014/main" id="{AF4AD115-8391-8A28-0056-714B05188696}"/>
              </a:ext>
            </a:extLst>
          </p:cNvPr>
          <p:cNvSpPr txBox="1"/>
          <p:nvPr/>
        </p:nvSpPr>
        <p:spPr>
          <a:xfrm>
            <a:off x="1555845" y="3138374"/>
            <a:ext cx="6096000" cy="3022366"/>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n-ea"/>
                <a:cs typeface="Arial"/>
              </a:rPr>
              <a:t>University of North Carolina</a:t>
            </a:r>
            <a:br>
              <a:rPr kumimoji="0" lang="en-US" altLang="en-US" sz="2800" b="0" i="0" u="none" strike="noStrike" kern="0" cap="none" spc="0" normalizeH="0" baseline="0" noProof="0" dirty="0">
                <a:ln>
                  <a:noFill/>
                </a:ln>
                <a:solidFill>
                  <a:srgbClr val="000000"/>
                </a:solidFill>
                <a:effectLst/>
                <a:uLnTx/>
                <a:uFillTx/>
                <a:latin typeface="Arial"/>
                <a:ea typeface="+mn-ea"/>
                <a:cs typeface="Arial"/>
              </a:rPr>
            </a:br>
            <a:r>
              <a:rPr kumimoji="0" lang="en-US" altLang="en-US" sz="2800" b="0" i="0" u="none" strike="noStrike" kern="0" cap="none" spc="0" normalizeH="0" baseline="0" noProof="0" dirty="0">
                <a:ln>
                  <a:noFill/>
                </a:ln>
                <a:solidFill>
                  <a:srgbClr val="000000"/>
                </a:solidFill>
                <a:effectLst/>
                <a:uLnTx/>
                <a:uFillTx/>
                <a:latin typeface="Arial"/>
                <a:ea typeface="+mn-ea"/>
                <a:cs typeface="Arial"/>
              </a:rPr>
              <a:t>Highway Safety Research Center</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err="1">
                <a:ln>
                  <a:noFill/>
                </a:ln>
                <a:solidFill>
                  <a:srgbClr val="000000"/>
                </a:solidFill>
                <a:effectLst/>
                <a:uLnTx/>
                <a:uFillTx/>
                <a:latin typeface="Arial"/>
                <a:ea typeface="+mn-ea"/>
                <a:cs typeface="Arial"/>
              </a:rPr>
              <a:t>Vanasse</a:t>
            </a:r>
            <a:r>
              <a:rPr kumimoji="0" lang="en-US" altLang="en-US" sz="2800" b="0" i="0" u="none" strike="noStrike" kern="0" cap="none" spc="0" normalizeH="0" baseline="0" noProof="0" dirty="0">
                <a:ln>
                  <a:noFill/>
                </a:ln>
                <a:solidFill>
                  <a:srgbClr val="000000"/>
                </a:solidFill>
                <a:effectLst/>
                <a:uLnTx/>
                <a:uFillTx/>
                <a:latin typeface="Arial"/>
                <a:ea typeface="+mn-ea"/>
                <a:cs typeface="Arial"/>
              </a:rPr>
              <a:t> </a:t>
            </a:r>
            <a:r>
              <a:rPr kumimoji="0" lang="en-US" altLang="en-US" sz="2800" b="0" i="0" u="none" strike="noStrike" kern="0" cap="none" spc="0" normalizeH="0" baseline="0" noProof="0" dirty="0" err="1">
                <a:ln>
                  <a:noFill/>
                </a:ln>
                <a:solidFill>
                  <a:srgbClr val="000000"/>
                </a:solidFill>
                <a:effectLst/>
                <a:uLnTx/>
                <a:uFillTx/>
                <a:latin typeface="Arial"/>
                <a:ea typeface="+mn-ea"/>
                <a:cs typeface="Arial"/>
              </a:rPr>
              <a:t>Hangen</a:t>
            </a:r>
            <a:r>
              <a:rPr kumimoji="0" lang="en-US" altLang="en-US" sz="2800" b="0" i="0" u="none" strike="noStrike" kern="0" cap="none" spc="0" normalizeH="0" baseline="0" noProof="0" dirty="0">
                <a:ln>
                  <a:noFill/>
                </a:ln>
                <a:solidFill>
                  <a:srgbClr val="000000"/>
                </a:solidFill>
                <a:effectLst/>
                <a:uLnTx/>
                <a:uFillTx/>
                <a:latin typeface="Arial"/>
                <a:ea typeface="+mn-ea"/>
                <a:cs typeface="Arial"/>
              </a:rPr>
              <a:t> </a:t>
            </a:r>
            <a:r>
              <a:rPr kumimoji="0" lang="en-US" altLang="en-US" sz="2800" b="0" i="0" u="none" strike="noStrike" kern="0" cap="none" spc="0" normalizeH="0" baseline="0" noProof="0" dirty="0" err="1">
                <a:ln>
                  <a:noFill/>
                </a:ln>
                <a:solidFill>
                  <a:srgbClr val="000000"/>
                </a:solidFill>
                <a:effectLst/>
                <a:uLnTx/>
                <a:uFillTx/>
                <a:latin typeface="Arial"/>
                <a:ea typeface="+mn-ea"/>
                <a:cs typeface="Arial"/>
              </a:rPr>
              <a:t>Brustlin</a:t>
            </a:r>
            <a:endParaRPr kumimoji="0" lang="en-US" altLang="en-US" sz="2800" b="0" i="0" u="none" strike="noStrike" kern="0" cap="none" spc="0" normalizeH="0" baseline="0" noProof="0" dirty="0">
              <a:ln>
                <a:noFill/>
              </a:ln>
              <a:solidFill>
                <a:srgbClr val="000000"/>
              </a:solidFill>
              <a:effectLst/>
              <a:uLnTx/>
              <a:uFillTx/>
              <a:latin typeface="Arial"/>
              <a:ea typeface="+mn-ea"/>
              <a:cs typeface="Arial"/>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err="1">
                <a:ln>
                  <a:noFill/>
                </a:ln>
                <a:solidFill>
                  <a:srgbClr val="000000"/>
                </a:solidFill>
                <a:effectLst/>
                <a:uLnTx/>
                <a:uFillTx/>
                <a:latin typeface="Arial"/>
                <a:ea typeface="+mn-ea"/>
                <a:cs typeface="Arial"/>
              </a:rPr>
              <a:t>Kittelson</a:t>
            </a:r>
            <a:r>
              <a:rPr kumimoji="0" lang="en-US" altLang="en-US" sz="2800" b="0" i="0" u="none" strike="noStrike" kern="0" cap="none" spc="0" normalizeH="0" baseline="0" noProof="0" dirty="0">
                <a:ln>
                  <a:noFill/>
                </a:ln>
                <a:solidFill>
                  <a:srgbClr val="000000"/>
                </a:solidFill>
                <a:effectLst/>
                <a:uLnTx/>
                <a:uFillTx/>
                <a:latin typeface="Arial"/>
                <a:ea typeface="+mn-ea"/>
                <a:cs typeface="Arial"/>
              </a:rPr>
              <a:t> and Associates</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n-ea"/>
                <a:cs typeface="Arial"/>
              </a:rPr>
              <a:t>Bhagwant Persaud</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altLang="en-US" sz="2800" kern="0" dirty="0">
                <a:solidFill>
                  <a:srgbClr val="000000"/>
                </a:solidFill>
                <a:latin typeface="Arial"/>
                <a:cs typeface="Arial"/>
              </a:rPr>
              <a:t>Craig </a:t>
            </a:r>
            <a:r>
              <a:rPr kumimoji="0" lang="en-US" altLang="en-US" sz="2800" b="0" i="0" u="none" strike="noStrike" kern="0" cap="none" spc="0" normalizeH="0" baseline="0" noProof="0" dirty="0">
                <a:ln>
                  <a:noFill/>
                </a:ln>
                <a:solidFill>
                  <a:srgbClr val="000000"/>
                </a:solidFill>
                <a:effectLst/>
                <a:uLnTx/>
                <a:uFillTx/>
                <a:latin typeface="Arial"/>
                <a:ea typeface="+mn-ea"/>
                <a:cs typeface="Arial"/>
              </a:rPr>
              <a:t>Lyon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279F9B2-3256-4C28-8144-FB7F790170DF}"/>
              </a:ext>
            </a:extLst>
          </p:cNvPr>
          <p:cNvSpPr>
            <a:spLocks noGrp="1" noChangeArrowheads="1"/>
          </p:cNvSpPr>
          <p:nvPr>
            <p:ph type="title"/>
          </p:nvPr>
        </p:nvSpPr>
        <p:spPr/>
        <p:txBody>
          <a:bodyPr/>
          <a:lstStyle/>
          <a:p>
            <a:r>
              <a:rPr lang="en-US" altLang="en-US" sz="4000" dirty="0"/>
              <a:t>Development of New Rating System</a:t>
            </a:r>
          </a:p>
        </p:txBody>
      </p:sp>
      <p:sp>
        <p:nvSpPr>
          <p:cNvPr id="21507" name="Content Placeholder 2">
            <a:extLst>
              <a:ext uri="{FF2B5EF4-FFF2-40B4-BE49-F238E27FC236}">
                <a16:creationId xmlns:a16="http://schemas.microsoft.com/office/drawing/2014/main" id="{ED6C891F-3BBB-43DC-9047-990DA8BF8FC3}"/>
              </a:ext>
            </a:extLst>
          </p:cNvPr>
          <p:cNvSpPr>
            <a:spLocks noGrp="1" noChangeArrowheads="1"/>
          </p:cNvSpPr>
          <p:nvPr>
            <p:ph idx="1"/>
          </p:nvPr>
        </p:nvSpPr>
        <p:spPr>
          <a:xfrm>
            <a:off x="304800" y="1433513"/>
            <a:ext cx="8534400" cy="4800600"/>
          </a:xfrm>
        </p:spPr>
        <p:txBody>
          <a:bodyPr/>
          <a:lstStyle/>
          <a:p>
            <a:r>
              <a:rPr lang="en-US" altLang="en-US" sz="2800" dirty="0"/>
              <a:t>Goal - detailed procedure with more explicit consideration of factors</a:t>
            </a:r>
          </a:p>
          <a:p>
            <a:r>
              <a:rPr lang="en-US" altLang="en-US" sz="2800" dirty="0"/>
              <a:t>Rating/inclusion process for CMFs</a:t>
            </a:r>
          </a:p>
          <a:p>
            <a:pPr lvl="1"/>
            <a:r>
              <a:rPr lang="en-US" altLang="en-US" sz="2400" dirty="0"/>
              <a:t>Factors (e.g., sample size, methodology, statistical significance)</a:t>
            </a:r>
          </a:p>
          <a:p>
            <a:pPr lvl="1"/>
            <a:r>
              <a:rPr lang="en-US" altLang="en-US" sz="2400" dirty="0"/>
              <a:t>Levels within factors and points for each level</a:t>
            </a:r>
          </a:p>
          <a:p>
            <a:pPr lvl="1"/>
            <a:r>
              <a:rPr lang="en-US" altLang="en-US" sz="2400" dirty="0"/>
              <a:t>Total score calculated by adding the points; maximum possible score is 150</a:t>
            </a:r>
          </a:p>
          <a:p>
            <a:pPr lvl="1"/>
            <a:r>
              <a:rPr lang="en-US" altLang="en-US" sz="2400" dirty="0"/>
              <a:t>Study types: Before</a:t>
            </a:r>
            <a:r>
              <a:rPr lang="en-US" altLang="en-US" sz="2400" dirty="0">
                <a:latin typeface="Times New Roman" panose="02020603050405020304" pitchFamily="18" charset="0"/>
                <a:cs typeface="Times New Roman" panose="02020603050405020304" pitchFamily="18" charset="0"/>
              </a:rPr>
              <a:t>–</a:t>
            </a:r>
            <a:r>
              <a:rPr lang="en-US" altLang="en-US" sz="2400" dirty="0"/>
              <a:t>after; cross-sectional; meta-analysis &amp; meta-regression studies</a:t>
            </a:r>
          </a:p>
          <a:p>
            <a:r>
              <a:rPr lang="en-US" altLang="en-US" sz="2800" b="1" dirty="0"/>
              <a:t>Appendix C</a:t>
            </a:r>
            <a:r>
              <a:rPr lang="en-US" altLang="en-US" sz="2800" dirty="0"/>
              <a:t> describes the rating system</a:t>
            </a:r>
          </a:p>
        </p:txBody>
      </p:sp>
      <p:sp>
        <p:nvSpPr>
          <p:cNvPr id="2" name="Slide Number Placeholder 1">
            <a:extLst>
              <a:ext uri="{FF2B5EF4-FFF2-40B4-BE49-F238E27FC236}">
                <a16:creationId xmlns:a16="http://schemas.microsoft.com/office/drawing/2014/main" id="{0113B96B-B51C-4EF2-BDD7-9FD6F3D28294}"/>
              </a:ext>
            </a:extLst>
          </p:cNvPr>
          <p:cNvSpPr>
            <a:spLocks noGrp="1"/>
          </p:cNvSpPr>
          <p:nvPr>
            <p:ph type="sldNum" sz="quarter" idx="12"/>
          </p:nvPr>
        </p:nvSpPr>
        <p:spPr/>
        <p:txBody>
          <a:bodyPr/>
          <a:lstStyle/>
          <a:p>
            <a:pPr>
              <a:defRPr/>
            </a:pPr>
            <a:fld id="{BE6E1A7A-955C-411C-97D7-40F862E74357}" type="slidenum">
              <a:rPr lang="en-US" altLang="en-US" smtClean="0"/>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A7A9-22E7-7F96-739C-6A9265760B33}"/>
              </a:ext>
            </a:extLst>
          </p:cNvPr>
          <p:cNvSpPr>
            <a:spLocks noGrp="1"/>
          </p:cNvSpPr>
          <p:nvPr>
            <p:ph type="title"/>
          </p:nvPr>
        </p:nvSpPr>
        <p:spPr/>
        <p:txBody>
          <a:bodyPr/>
          <a:lstStyle/>
          <a:p>
            <a:r>
              <a:rPr lang="en-US" dirty="0"/>
              <a:t>Review of the New CMF Rating System</a:t>
            </a:r>
          </a:p>
        </p:txBody>
      </p:sp>
      <p:sp>
        <p:nvSpPr>
          <p:cNvPr id="3" name="Content Placeholder 2">
            <a:extLst>
              <a:ext uri="{FF2B5EF4-FFF2-40B4-BE49-F238E27FC236}">
                <a16:creationId xmlns:a16="http://schemas.microsoft.com/office/drawing/2014/main" id="{0D24A259-C648-C220-6213-835DA3A27E65}"/>
              </a:ext>
            </a:extLst>
          </p:cNvPr>
          <p:cNvSpPr>
            <a:spLocks noGrp="1"/>
          </p:cNvSpPr>
          <p:nvPr>
            <p:ph idx="1"/>
          </p:nvPr>
        </p:nvSpPr>
        <p:spPr/>
        <p:txBody>
          <a:bodyPr/>
          <a:lstStyle/>
          <a:p>
            <a:r>
              <a:rPr lang="en-US" dirty="0"/>
              <a:t>Discussed and reviewed in meetings and conferences starting in 2016</a:t>
            </a:r>
          </a:p>
          <a:p>
            <a:pPr lvl="1"/>
            <a:r>
              <a:rPr lang="en-US" dirty="0"/>
              <a:t>Late 2019 – NCHRP Project 17-71 panel provided questions</a:t>
            </a:r>
          </a:p>
          <a:p>
            <a:pPr lvl="1"/>
            <a:r>
              <a:rPr lang="en-US" dirty="0"/>
              <a:t>2020 TRB Annual Meeting – TRB Highway Safety Performance (HSP) Committee recommended a task force</a:t>
            </a:r>
          </a:p>
          <a:p>
            <a:pPr lvl="1"/>
            <a:r>
              <a:rPr lang="en-US" dirty="0"/>
              <a:t>Met in May 2020 with a task force including individuals from TRB HSP Committee and AASHTO HSM</a:t>
            </a:r>
          </a:p>
          <a:p>
            <a:endParaRPr lang="en-US" dirty="0"/>
          </a:p>
        </p:txBody>
      </p:sp>
      <p:sp>
        <p:nvSpPr>
          <p:cNvPr id="4" name="Slide Number Placeholder 3">
            <a:extLst>
              <a:ext uri="{FF2B5EF4-FFF2-40B4-BE49-F238E27FC236}">
                <a16:creationId xmlns:a16="http://schemas.microsoft.com/office/drawing/2014/main" id="{A210C60F-552B-67ED-592C-87028AB83B2D}"/>
              </a:ext>
            </a:extLst>
          </p:cNvPr>
          <p:cNvSpPr>
            <a:spLocks noGrp="1"/>
          </p:cNvSpPr>
          <p:nvPr>
            <p:ph type="sldNum" sz="quarter" idx="12"/>
          </p:nvPr>
        </p:nvSpPr>
        <p:spPr/>
        <p:txBody>
          <a:bodyPr/>
          <a:lstStyle/>
          <a:p>
            <a:pPr>
              <a:defRPr/>
            </a:pPr>
            <a:fld id="{BE6E1A7A-955C-411C-97D7-40F862E74357}" type="slidenum">
              <a:rPr lang="en-US" altLang="en-US" smtClean="0"/>
              <a:pPr>
                <a:defRPr/>
              </a:pPr>
              <a:t>11</a:t>
            </a:fld>
            <a:endParaRPr lang="en-US" altLang="en-US"/>
          </a:p>
        </p:txBody>
      </p:sp>
    </p:spTree>
    <p:extLst>
      <p:ext uri="{BB962C8B-B14F-4D97-AF65-F5344CB8AC3E}">
        <p14:creationId xmlns:p14="http://schemas.microsoft.com/office/powerpoint/2010/main" val="3788789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8099-3258-BA11-68C2-610208A241EF}"/>
              </a:ext>
            </a:extLst>
          </p:cNvPr>
          <p:cNvSpPr>
            <a:spLocks noGrp="1"/>
          </p:cNvSpPr>
          <p:nvPr>
            <p:ph type="title"/>
          </p:nvPr>
        </p:nvSpPr>
        <p:spPr/>
        <p:txBody>
          <a:bodyPr/>
          <a:lstStyle/>
          <a:p>
            <a:r>
              <a:rPr lang="en-US" dirty="0"/>
              <a:t>Review of CMF Rating System – Meeting with the Task Force</a:t>
            </a:r>
          </a:p>
        </p:txBody>
      </p:sp>
      <p:sp>
        <p:nvSpPr>
          <p:cNvPr id="3" name="Content Placeholder 2">
            <a:extLst>
              <a:ext uri="{FF2B5EF4-FFF2-40B4-BE49-F238E27FC236}">
                <a16:creationId xmlns:a16="http://schemas.microsoft.com/office/drawing/2014/main" id="{E7632FD0-B331-A7E5-15CA-9327EB2F34DE}"/>
              </a:ext>
            </a:extLst>
          </p:cNvPr>
          <p:cNvSpPr>
            <a:spLocks noGrp="1"/>
          </p:cNvSpPr>
          <p:nvPr>
            <p:ph idx="1"/>
          </p:nvPr>
        </p:nvSpPr>
        <p:spPr/>
        <p:txBody>
          <a:bodyPr/>
          <a:lstStyle/>
          <a:p>
            <a:r>
              <a:rPr lang="en-US" sz="2300" dirty="0"/>
              <a:t>Points based on categories vs. continuous scale</a:t>
            </a:r>
          </a:p>
          <a:p>
            <a:r>
              <a:rPr lang="en-US" sz="2300" dirty="0"/>
              <a:t>Points for No vs. Unknown</a:t>
            </a:r>
          </a:p>
          <a:p>
            <a:r>
              <a:rPr lang="en-US" sz="2300" dirty="0"/>
              <a:t>Ratings for CMFs pertaining to pedestrian or other rare crash types</a:t>
            </a:r>
          </a:p>
          <a:p>
            <a:r>
              <a:rPr lang="en-US" sz="2300" dirty="0"/>
              <a:t>Appropriate weight for standard error</a:t>
            </a:r>
          </a:p>
          <a:p>
            <a:r>
              <a:rPr lang="en-US" sz="2300" dirty="0"/>
              <a:t>CMFs with higher current star rating and lower points in NCHRP 17-72 system</a:t>
            </a:r>
          </a:p>
          <a:p>
            <a:r>
              <a:rPr lang="en-US" sz="2300" dirty="0"/>
              <a:t>Providing scores for individual categories and the overall score</a:t>
            </a:r>
          </a:p>
          <a:p>
            <a:r>
              <a:rPr lang="en-US" sz="2300" dirty="0"/>
              <a:t>Is there a need for cutoff for HSM2 inclusion?</a:t>
            </a:r>
          </a:p>
          <a:p>
            <a:r>
              <a:rPr lang="en-US" sz="2300" dirty="0"/>
              <a:t>Standard deviation of CMF vs. standard error of the CMF estimate</a:t>
            </a:r>
          </a:p>
          <a:p>
            <a:endParaRPr lang="en-US" dirty="0"/>
          </a:p>
        </p:txBody>
      </p:sp>
      <p:sp>
        <p:nvSpPr>
          <p:cNvPr id="4" name="Slide Number Placeholder 3">
            <a:extLst>
              <a:ext uri="{FF2B5EF4-FFF2-40B4-BE49-F238E27FC236}">
                <a16:creationId xmlns:a16="http://schemas.microsoft.com/office/drawing/2014/main" id="{2FC04653-9DA4-198E-22B7-E54D2CF7CD39}"/>
              </a:ext>
            </a:extLst>
          </p:cNvPr>
          <p:cNvSpPr>
            <a:spLocks noGrp="1"/>
          </p:cNvSpPr>
          <p:nvPr>
            <p:ph type="sldNum" sz="quarter" idx="12"/>
          </p:nvPr>
        </p:nvSpPr>
        <p:spPr/>
        <p:txBody>
          <a:bodyPr/>
          <a:lstStyle/>
          <a:p>
            <a:pPr>
              <a:defRPr/>
            </a:pPr>
            <a:fld id="{BE6E1A7A-955C-411C-97D7-40F862E74357}" type="slidenum">
              <a:rPr lang="en-US" altLang="en-US" smtClean="0"/>
              <a:pPr>
                <a:defRPr/>
              </a:pPr>
              <a:t>12</a:t>
            </a:fld>
            <a:endParaRPr lang="en-US" altLang="en-US"/>
          </a:p>
        </p:txBody>
      </p:sp>
    </p:spTree>
    <p:extLst>
      <p:ext uri="{BB962C8B-B14F-4D97-AF65-F5344CB8AC3E}">
        <p14:creationId xmlns:p14="http://schemas.microsoft.com/office/powerpoint/2010/main" val="267051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4725-10C0-AE04-A691-BC063460EF1D}"/>
              </a:ext>
            </a:extLst>
          </p:cNvPr>
          <p:cNvSpPr>
            <a:spLocks noGrp="1"/>
          </p:cNvSpPr>
          <p:nvPr>
            <p:ph type="title"/>
          </p:nvPr>
        </p:nvSpPr>
        <p:spPr/>
        <p:txBody>
          <a:bodyPr/>
          <a:lstStyle/>
          <a:p>
            <a:r>
              <a:rPr lang="en-US" sz="3600" dirty="0"/>
              <a:t>Review of Rating System – Meeting with CMF Clearinghouse Focus Group</a:t>
            </a:r>
          </a:p>
        </p:txBody>
      </p:sp>
      <p:sp>
        <p:nvSpPr>
          <p:cNvPr id="3" name="Content Placeholder 2">
            <a:extLst>
              <a:ext uri="{FF2B5EF4-FFF2-40B4-BE49-F238E27FC236}">
                <a16:creationId xmlns:a16="http://schemas.microsoft.com/office/drawing/2014/main" id="{F839B82E-7525-6FAE-C933-A13DD6B31BC1}"/>
              </a:ext>
            </a:extLst>
          </p:cNvPr>
          <p:cNvSpPr>
            <a:spLocks noGrp="1"/>
          </p:cNvSpPr>
          <p:nvPr>
            <p:ph idx="1"/>
          </p:nvPr>
        </p:nvSpPr>
        <p:spPr/>
        <p:txBody>
          <a:bodyPr/>
          <a:lstStyle/>
          <a:p>
            <a:pPr>
              <a:spcBef>
                <a:spcPts val="600"/>
              </a:spcBef>
            </a:pPr>
            <a:r>
              <a:rPr lang="en-US" sz="1800" b="1" u="sng"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Issue 1:</a:t>
            </a:r>
            <a:r>
              <a:rPr lang="en-US" sz="1800" b="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 Converting the NCHRP 17-72 rating system to a new star rating system for the CMF Clearinghouse – star ratings for some CMFs will change, and some HSM1 CMFs would not meet the HSM2 inclusion criteria</a:t>
            </a:r>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pPr lvl="1">
              <a:spcBef>
                <a:spcPts val="600"/>
              </a:spcBef>
            </a:pPr>
            <a:r>
              <a:rPr lang="en-US" sz="1600" b="1" i="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How would this impact researchers and practitioners?</a:t>
            </a:r>
            <a:endParaRPr lang="en-US" sz="1600" dirty="0">
              <a:latin typeface="Times New Roman" panose="02020603050405020304" pitchFamily="18" charset="0"/>
              <a:ea typeface="MS Mincho" panose="02020609040205080304" pitchFamily="49" charset="-128"/>
              <a:cs typeface="Times New Roman" panose="02020603050405020304" pitchFamily="18" charset="0"/>
            </a:endParaRPr>
          </a:p>
          <a:p>
            <a:pPr lvl="1">
              <a:spcBef>
                <a:spcPts val="600"/>
              </a:spcBef>
            </a:pPr>
            <a:r>
              <a:rPr lang="en-US" sz="1600" b="1" i="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How best to communicate this change?</a:t>
            </a:r>
            <a:endParaRPr lang="en-US" sz="1600" dirty="0">
              <a:effectLst/>
              <a:latin typeface="Times New Roman" panose="02020603050405020304" pitchFamily="18" charset="0"/>
              <a:ea typeface="MS Mincho" panose="02020609040205080304" pitchFamily="49" charset="-128"/>
              <a:cs typeface="Times New Roman" panose="02020603050405020304" pitchFamily="18" charset="0"/>
            </a:endParaRPr>
          </a:p>
          <a:p>
            <a:pPr>
              <a:spcBef>
                <a:spcPts val="600"/>
              </a:spcBef>
              <a:spcAft>
                <a:spcPts val="0"/>
              </a:spcAft>
            </a:pPr>
            <a:r>
              <a:rPr lang="en-US" sz="1800" b="1" u="sng"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Issue 2</a:t>
            </a:r>
            <a:r>
              <a:rPr lang="en-US" sz="1800" b="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 Consistency between the HSM2 inclusion criteria and the new star rating system for the CMF Clearinghouse</a:t>
            </a:r>
            <a:endParaRPr lang="en-US" sz="1800" dirty="0">
              <a:latin typeface="Times New Roman" panose="02020603050405020304" pitchFamily="18" charset="0"/>
              <a:ea typeface="MS Mincho" panose="02020609040205080304" pitchFamily="49" charset="-128"/>
              <a:cs typeface="Times New Roman" panose="02020603050405020304" pitchFamily="18" charset="0"/>
            </a:endParaRPr>
          </a:p>
          <a:p>
            <a:pPr lvl="1">
              <a:spcBef>
                <a:spcPts val="600"/>
              </a:spcBef>
              <a:spcAft>
                <a:spcPts val="0"/>
              </a:spcAft>
            </a:pPr>
            <a:r>
              <a:rPr lang="en-US" sz="1600" b="1" i="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Would you prefer a fixed-point cut-off for HSM2 inclusion?</a:t>
            </a:r>
          </a:p>
          <a:p>
            <a:pPr lvl="1">
              <a:spcBef>
                <a:spcPts val="600"/>
              </a:spcBef>
              <a:spcAft>
                <a:spcPts val="0"/>
              </a:spcAft>
            </a:pPr>
            <a:r>
              <a:rPr lang="en-US" sz="1600" b="1" i="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Would you prefer the HSM2 inclusion criteria to be consistent with star ratings?</a:t>
            </a:r>
            <a:endParaRPr lang="en-US" sz="1600" dirty="0">
              <a:effectLst/>
              <a:latin typeface="Times New Roman" panose="02020603050405020304" pitchFamily="18" charset="0"/>
              <a:ea typeface="MS Mincho" panose="02020609040205080304" pitchFamily="49" charset="-128"/>
              <a:cs typeface="Times New Roman" panose="02020603050405020304" pitchFamily="18" charset="0"/>
            </a:endParaRPr>
          </a:p>
          <a:p>
            <a:pPr>
              <a:spcBef>
                <a:spcPts val="600"/>
              </a:spcBef>
            </a:pPr>
            <a:r>
              <a:rPr lang="en-US" sz="1800" b="1" u="sng"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Issue 3:</a:t>
            </a:r>
            <a:r>
              <a:rPr lang="en-US" sz="1800" b="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 What other information would you like to see in the CMF Clearinghouse?</a:t>
            </a:r>
            <a:r>
              <a:rPr lang="en-US" sz="1800" b="1" dirty="0">
                <a:effectLst/>
                <a:latin typeface="Times New Roman" panose="02020603050405020304" pitchFamily="18" charset="0"/>
                <a:ea typeface="MS Mincho" panose="02020609040205080304" pitchFamily="49" charset="-128"/>
                <a:cs typeface="Calibri" panose="020F0502020204030204" pitchFamily="34" charset="0"/>
              </a:rPr>
              <a:t> </a:t>
            </a:r>
            <a:r>
              <a:rPr lang="en-US" sz="1800" b="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How can we improve the functionality of the CMF Clearinghouse?</a:t>
            </a:r>
            <a:r>
              <a:rPr lang="en-US" sz="1800" b="1" dirty="0">
                <a:effectLst/>
                <a:latin typeface="Times New Roman" panose="02020603050405020304" pitchFamily="18" charset="0"/>
                <a:ea typeface="MS Mincho" panose="02020609040205080304" pitchFamily="49" charset="-128"/>
                <a:cs typeface="Calibri" panose="020F0502020204030204" pitchFamily="34" charset="0"/>
              </a:rPr>
              <a:t> </a:t>
            </a:r>
            <a:r>
              <a:rPr lang="en-US" sz="1800" b="1" dirty="0">
                <a:solidFill>
                  <a:srgbClr val="000000"/>
                </a:solidFill>
                <a:effectLst/>
                <a:latin typeface="Times New Roman" panose="02020603050405020304" pitchFamily="18" charset="0"/>
                <a:ea typeface="MS Mincho" panose="02020609040205080304" pitchFamily="49" charset="-128"/>
                <a:cs typeface="Calibri" panose="020F0502020204030204" pitchFamily="34" charset="0"/>
              </a:rPr>
              <a:t>Are there any other comments or concerns that you would like to express about the CMF Clearinghouse?</a:t>
            </a:r>
            <a:endParaRPr lang="en-US" dirty="0"/>
          </a:p>
        </p:txBody>
      </p:sp>
      <p:sp>
        <p:nvSpPr>
          <p:cNvPr id="4" name="Slide Number Placeholder 3">
            <a:extLst>
              <a:ext uri="{FF2B5EF4-FFF2-40B4-BE49-F238E27FC236}">
                <a16:creationId xmlns:a16="http://schemas.microsoft.com/office/drawing/2014/main" id="{845C353A-B0C6-0ED2-1BDC-AAA8DB4BF7CD}"/>
              </a:ext>
            </a:extLst>
          </p:cNvPr>
          <p:cNvSpPr>
            <a:spLocks noGrp="1"/>
          </p:cNvSpPr>
          <p:nvPr>
            <p:ph type="sldNum" sz="quarter" idx="12"/>
          </p:nvPr>
        </p:nvSpPr>
        <p:spPr/>
        <p:txBody>
          <a:bodyPr/>
          <a:lstStyle/>
          <a:p>
            <a:pPr>
              <a:defRPr/>
            </a:pPr>
            <a:fld id="{BE6E1A7A-955C-411C-97D7-40F862E74357}" type="slidenum">
              <a:rPr lang="en-US" altLang="en-US" smtClean="0"/>
              <a:pPr>
                <a:defRPr/>
              </a:pPr>
              <a:t>13</a:t>
            </a:fld>
            <a:endParaRPr lang="en-US" altLang="en-US"/>
          </a:p>
        </p:txBody>
      </p:sp>
    </p:spTree>
    <p:extLst>
      <p:ext uri="{BB962C8B-B14F-4D97-AF65-F5344CB8AC3E}">
        <p14:creationId xmlns:p14="http://schemas.microsoft.com/office/powerpoint/2010/main" val="278454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D873-DE7A-55A4-BA14-B402E474AAA4}"/>
              </a:ext>
            </a:extLst>
          </p:cNvPr>
          <p:cNvSpPr>
            <a:spLocks noGrp="1"/>
          </p:cNvSpPr>
          <p:nvPr>
            <p:ph type="title"/>
          </p:nvPr>
        </p:nvSpPr>
        <p:spPr/>
        <p:txBody>
          <a:bodyPr/>
          <a:lstStyle/>
          <a:p>
            <a:r>
              <a:rPr lang="en-US" sz="3200" dirty="0"/>
              <a:t>Rating Summaries and Comparison to Legacy CMF Clearinghouse Rating System</a:t>
            </a:r>
          </a:p>
        </p:txBody>
      </p:sp>
      <p:sp>
        <p:nvSpPr>
          <p:cNvPr id="3" name="Content Placeholder 2">
            <a:extLst>
              <a:ext uri="{FF2B5EF4-FFF2-40B4-BE49-F238E27FC236}">
                <a16:creationId xmlns:a16="http://schemas.microsoft.com/office/drawing/2014/main" id="{3A3840D6-E6D2-C11E-682E-BA5BCAF57444}"/>
              </a:ext>
            </a:extLst>
          </p:cNvPr>
          <p:cNvSpPr>
            <a:spLocks noGrp="1"/>
          </p:cNvSpPr>
          <p:nvPr>
            <p:ph idx="1"/>
          </p:nvPr>
        </p:nvSpPr>
        <p:spPr/>
        <p:txBody>
          <a:bodyPr/>
          <a:lstStyle/>
          <a:p>
            <a:r>
              <a:rPr lang="en-US" b="1" dirty="0"/>
              <a:t>Appendix D</a:t>
            </a:r>
            <a:r>
              <a:rPr lang="en-US" dirty="0"/>
              <a:t> provides a CMF rating summary and describes the content of:</a:t>
            </a:r>
          </a:p>
          <a:p>
            <a:pPr lvl="1"/>
            <a:r>
              <a:rPr lang="en-US" b="1" dirty="0"/>
              <a:t>Appendix D.1</a:t>
            </a:r>
            <a:r>
              <a:rPr lang="en-US" dirty="0"/>
              <a:t> (list of CMFs that have been rated by the NCHRP 17-72 rating system)</a:t>
            </a:r>
          </a:p>
          <a:p>
            <a:pPr lvl="1"/>
            <a:r>
              <a:rPr lang="en-US" b="1" dirty="0"/>
              <a:t>Appendix D.2 </a:t>
            </a:r>
            <a:r>
              <a:rPr lang="en-US" dirty="0"/>
              <a:t>(provides the legacy CMF clearinghouse ratings along with the NCHRP 17-72 ratings)</a:t>
            </a:r>
          </a:p>
          <a:p>
            <a:pPr marL="457200" lvl="1" indent="0">
              <a:buNone/>
            </a:pPr>
            <a:endParaRPr lang="en-US" dirty="0"/>
          </a:p>
        </p:txBody>
      </p:sp>
      <p:sp>
        <p:nvSpPr>
          <p:cNvPr id="4" name="Slide Number Placeholder 3">
            <a:extLst>
              <a:ext uri="{FF2B5EF4-FFF2-40B4-BE49-F238E27FC236}">
                <a16:creationId xmlns:a16="http://schemas.microsoft.com/office/drawing/2014/main" id="{B3AAB0A9-0F0F-6C1A-41BB-C9EDBE0096FE}"/>
              </a:ext>
            </a:extLst>
          </p:cNvPr>
          <p:cNvSpPr>
            <a:spLocks noGrp="1"/>
          </p:cNvSpPr>
          <p:nvPr>
            <p:ph type="sldNum" sz="quarter" idx="12"/>
          </p:nvPr>
        </p:nvSpPr>
        <p:spPr/>
        <p:txBody>
          <a:bodyPr/>
          <a:lstStyle/>
          <a:p>
            <a:pPr>
              <a:defRPr/>
            </a:pPr>
            <a:fld id="{BE6E1A7A-955C-411C-97D7-40F862E74357}" type="slidenum">
              <a:rPr lang="en-US" altLang="en-US" smtClean="0"/>
              <a:pPr>
                <a:defRPr/>
              </a:pPr>
              <a:t>14</a:t>
            </a:fld>
            <a:endParaRPr lang="en-US" altLang="en-US"/>
          </a:p>
        </p:txBody>
      </p:sp>
    </p:spTree>
    <p:extLst>
      <p:ext uri="{BB962C8B-B14F-4D97-AF65-F5344CB8AC3E}">
        <p14:creationId xmlns:p14="http://schemas.microsoft.com/office/powerpoint/2010/main" val="74242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CF40-9C9F-4A8E-8B97-732E5FBBEE18}"/>
              </a:ext>
            </a:extLst>
          </p:cNvPr>
          <p:cNvSpPr>
            <a:spLocks noGrp="1"/>
          </p:cNvSpPr>
          <p:nvPr>
            <p:ph type="title"/>
          </p:nvPr>
        </p:nvSpPr>
        <p:spPr/>
        <p:txBody>
          <a:bodyPr/>
          <a:lstStyle/>
          <a:p>
            <a:r>
              <a:rPr lang="en-US" dirty="0"/>
              <a:t>Update Star Ratings in the CMF Clearinghouse</a:t>
            </a:r>
          </a:p>
        </p:txBody>
      </p:sp>
      <p:sp>
        <p:nvSpPr>
          <p:cNvPr id="3" name="Content Placeholder 2">
            <a:extLst>
              <a:ext uri="{FF2B5EF4-FFF2-40B4-BE49-F238E27FC236}">
                <a16:creationId xmlns:a16="http://schemas.microsoft.com/office/drawing/2014/main" id="{55972073-DC77-4488-8359-66F879E28743}"/>
              </a:ext>
            </a:extLst>
          </p:cNvPr>
          <p:cNvSpPr>
            <a:spLocks noGrp="1"/>
          </p:cNvSpPr>
          <p:nvPr>
            <p:ph idx="1"/>
          </p:nvPr>
        </p:nvSpPr>
        <p:spPr>
          <a:xfrm>
            <a:off x="609600" y="1575984"/>
            <a:ext cx="8534400" cy="5189220"/>
          </a:xfrm>
        </p:spPr>
        <p:txBody>
          <a:bodyPr/>
          <a:lstStyle/>
          <a:p>
            <a:r>
              <a:rPr lang="en-US" dirty="0"/>
              <a:t>Converted ratings from NCHRP 17-72 to star ratings (February 2021) (</a:t>
            </a:r>
            <a:r>
              <a:rPr lang="en-US" u="sng" dirty="0"/>
              <a:t>this was done as part of the CMF Clearinghouse contract</a:t>
            </a:r>
            <a:r>
              <a:rPr lang="en-US" dirty="0"/>
              <a:t>):</a:t>
            </a:r>
            <a:br>
              <a:rPr lang="en-US" dirty="0"/>
            </a:br>
            <a:endParaRPr lang="en-US" dirty="0"/>
          </a:p>
        </p:txBody>
      </p:sp>
      <p:sp>
        <p:nvSpPr>
          <p:cNvPr id="4" name="Slide Number Placeholder 3">
            <a:extLst>
              <a:ext uri="{FF2B5EF4-FFF2-40B4-BE49-F238E27FC236}">
                <a16:creationId xmlns:a16="http://schemas.microsoft.com/office/drawing/2014/main" id="{18DD1550-C6BF-4652-B862-157E31F0296D}"/>
              </a:ext>
            </a:extLst>
          </p:cNvPr>
          <p:cNvSpPr>
            <a:spLocks noGrp="1"/>
          </p:cNvSpPr>
          <p:nvPr>
            <p:ph type="sldNum" sz="quarter" idx="12"/>
          </p:nvPr>
        </p:nvSpPr>
        <p:spPr/>
        <p:txBody>
          <a:bodyPr/>
          <a:lstStyle/>
          <a:p>
            <a:pPr>
              <a:defRPr/>
            </a:pPr>
            <a:fld id="{BE6E1A7A-955C-411C-97D7-40F862E74357}" type="slidenum">
              <a:rPr lang="en-US" altLang="en-US" smtClean="0"/>
              <a:pPr>
                <a:defRPr/>
              </a:pPr>
              <a:t>15</a:t>
            </a:fld>
            <a:endParaRPr lang="en-US" altLang="en-US"/>
          </a:p>
        </p:txBody>
      </p:sp>
      <p:pic>
        <p:nvPicPr>
          <p:cNvPr id="6" name="Picture 5">
            <a:extLst>
              <a:ext uri="{FF2B5EF4-FFF2-40B4-BE49-F238E27FC236}">
                <a16:creationId xmlns:a16="http://schemas.microsoft.com/office/drawing/2014/main" id="{B7BD2611-B7E7-4AC2-97B9-A30099C0718E}"/>
              </a:ext>
            </a:extLst>
          </p:cNvPr>
          <p:cNvPicPr>
            <a:picLocks noChangeAspect="1"/>
          </p:cNvPicPr>
          <p:nvPr/>
        </p:nvPicPr>
        <p:blipFill>
          <a:blip r:embed="rId3"/>
          <a:stretch>
            <a:fillRect/>
          </a:stretch>
        </p:blipFill>
        <p:spPr>
          <a:xfrm>
            <a:off x="2515246" y="3238182"/>
            <a:ext cx="4000500" cy="3345180"/>
          </a:xfrm>
          <a:prstGeom prst="rect">
            <a:avLst/>
          </a:prstGeom>
        </p:spPr>
      </p:pic>
    </p:spTree>
    <p:extLst>
      <p:ext uri="{BB962C8B-B14F-4D97-AF65-F5344CB8AC3E}">
        <p14:creationId xmlns:p14="http://schemas.microsoft.com/office/powerpoint/2010/main" val="1550880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BD6FD-7109-49A8-B08A-66440D9F5957}"/>
              </a:ext>
            </a:extLst>
          </p:cNvPr>
          <p:cNvSpPr>
            <a:spLocks noGrp="1"/>
          </p:cNvSpPr>
          <p:nvPr>
            <p:ph type="title"/>
          </p:nvPr>
        </p:nvSpPr>
        <p:spPr/>
        <p:txBody>
          <a:bodyPr/>
          <a:lstStyle/>
          <a:p>
            <a:r>
              <a:rPr lang="en-US" dirty="0"/>
              <a:t>Implications for the 2</a:t>
            </a:r>
            <a:r>
              <a:rPr lang="en-US" baseline="30000" dirty="0"/>
              <a:t>nd</a:t>
            </a:r>
            <a:r>
              <a:rPr lang="en-US" dirty="0"/>
              <a:t> edition of the HSM</a:t>
            </a:r>
          </a:p>
        </p:txBody>
      </p:sp>
      <p:sp>
        <p:nvSpPr>
          <p:cNvPr id="3" name="Content Placeholder 2">
            <a:extLst>
              <a:ext uri="{FF2B5EF4-FFF2-40B4-BE49-F238E27FC236}">
                <a16:creationId xmlns:a16="http://schemas.microsoft.com/office/drawing/2014/main" id="{FC4F5D46-8AE7-459F-938D-B3758E6FE312}"/>
              </a:ext>
            </a:extLst>
          </p:cNvPr>
          <p:cNvSpPr>
            <a:spLocks noGrp="1"/>
          </p:cNvSpPr>
          <p:nvPr>
            <p:ph idx="1"/>
          </p:nvPr>
        </p:nvSpPr>
        <p:spPr/>
        <p:txBody>
          <a:bodyPr/>
          <a:lstStyle/>
          <a:p>
            <a:r>
              <a:rPr lang="en-US" dirty="0"/>
              <a:t>Part D of the 2</a:t>
            </a:r>
            <a:r>
              <a:rPr lang="en-US" baseline="30000" dirty="0"/>
              <a:t>nd</a:t>
            </a:r>
            <a:r>
              <a:rPr lang="en-US" dirty="0"/>
              <a:t> edition of the HSM will not include CMFs</a:t>
            </a:r>
          </a:p>
          <a:p>
            <a:endParaRPr lang="en-US" dirty="0"/>
          </a:p>
          <a:p>
            <a:r>
              <a:rPr lang="en-US" dirty="0"/>
              <a:t>CMFs will be in the CMF Clearinghouse</a:t>
            </a:r>
          </a:p>
          <a:p>
            <a:endParaRPr lang="en-US" dirty="0"/>
          </a:p>
          <a:p>
            <a:r>
              <a:rPr lang="en-US" dirty="0"/>
              <a:t>Part D will include guidance</a:t>
            </a:r>
          </a:p>
        </p:txBody>
      </p:sp>
      <p:sp>
        <p:nvSpPr>
          <p:cNvPr id="4" name="Slide Number Placeholder 3">
            <a:extLst>
              <a:ext uri="{FF2B5EF4-FFF2-40B4-BE49-F238E27FC236}">
                <a16:creationId xmlns:a16="http://schemas.microsoft.com/office/drawing/2014/main" id="{85014FFB-B794-432B-8CD4-1EC62E0458A8}"/>
              </a:ext>
            </a:extLst>
          </p:cNvPr>
          <p:cNvSpPr>
            <a:spLocks noGrp="1"/>
          </p:cNvSpPr>
          <p:nvPr>
            <p:ph type="sldNum" sz="quarter" idx="12"/>
          </p:nvPr>
        </p:nvSpPr>
        <p:spPr/>
        <p:txBody>
          <a:bodyPr/>
          <a:lstStyle/>
          <a:p>
            <a:pPr>
              <a:defRPr/>
            </a:pPr>
            <a:fld id="{BE6E1A7A-955C-411C-97D7-40F862E74357}" type="slidenum">
              <a:rPr lang="en-US" altLang="en-US" smtClean="0"/>
              <a:pPr>
                <a:defRPr/>
              </a:pPr>
              <a:t>16</a:t>
            </a:fld>
            <a:endParaRPr lang="en-US" altLang="en-US"/>
          </a:p>
        </p:txBody>
      </p:sp>
    </p:spTree>
    <p:extLst>
      <p:ext uri="{BB962C8B-B14F-4D97-AF65-F5344CB8AC3E}">
        <p14:creationId xmlns:p14="http://schemas.microsoft.com/office/powerpoint/2010/main" val="1030281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A1AD-8E28-A4EC-5E2E-C0414CB10C2C}"/>
              </a:ext>
            </a:extLst>
          </p:cNvPr>
          <p:cNvSpPr>
            <a:spLocks noGrp="1"/>
          </p:cNvSpPr>
          <p:nvPr>
            <p:ph type="title"/>
          </p:nvPr>
        </p:nvSpPr>
        <p:spPr/>
        <p:txBody>
          <a:bodyPr/>
          <a:lstStyle/>
          <a:p>
            <a:r>
              <a:rPr lang="en-US" dirty="0"/>
              <a:t>Crash Modification Functions for Selected Treatments</a:t>
            </a:r>
          </a:p>
        </p:txBody>
      </p:sp>
      <p:sp>
        <p:nvSpPr>
          <p:cNvPr id="3" name="Content Placeholder 2">
            <a:extLst>
              <a:ext uri="{FF2B5EF4-FFF2-40B4-BE49-F238E27FC236}">
                <a16:creationId xmlns:a16="http://schemas.microsoft.com/office/drawing/2014/main" id="{6CF53EDB-F413-40DA-770A-64C26C20A39F}"/>
              </a:ext>
            </a:extLst>
          </p:cNvPr>
          <p:cNvSpPr>
            <a:spLocks noGrp="1"/>
          </p:cNvSpPr>
          <p:nvPr>
            <p:ph idx="1"/>
          </p:nvPr>
        </p:nvSpPr>
        <p:spPr/>
        <p:txBody>
          <a:bodyPr/>
          <a:lstStyle/>
          <a:p>
            <a:r>
              <a:rPr lang="en-US" sz="2700" dirty="0"/>
              <a:t>Most CMFs are point estimates</a:t>
            </a:r>
          </a:p>
          <a:p>
            <a:pPr lvl="1"/>
            <a:r>
              <a:rPr lang="en-US" sz="2300" dirty="0"/>
              <a:t>Variability of the CMF with application circumstance is not known</a:t>
            </a:r>
          </a:p>
          <a:p>
            <a:r>
              <a:rPr lang="en-US" sz="2700" dirty="0"/>
              <a:t>Treatments for Crash Modification function (</a:t>
            </a:r>
            <a:r>
              <a:rPr lang="en-US" sz="2700" dirty="0" err="1"/>
              <a:t>CMFunction</a:t>
            </a:r>
            <a:r>
              <a:rPr lang="en-US" sz="2700" dirty="0"/>
              <a:t>) development</a:t>
            </a:r>
          </a:p>
          <a:p>
            <a:pPr lvl="1"/>
            <a:r>
              <a:rPr lang="en-US" sz="2300" dirty="0"/>
              <a:t>Improving curve delineation on rural two-lane undivided roads (</a:t>
            </a:r>
            <a:r>
              <a:rPr lang="en-US" sz="2300" b="1" dirty="0"/>
              <a:t>Appendix E</a:t>
            </a:r>
            <a:r>
              <a:rPr lang="en-US" sz="2300" dirty="0"/>
              <a:t>)</a:t>
            </a:r>
          </a:p>
          <a:p>
            <a:pPr lvl="1"/>
            <a:r>
              <a:rPr lang="en-US" sz="2300" dirty="0"/>
              <a:t>Shoulder and median width on rural multi-lane roads (</a:t>
            </a:r>
            <a:r>
              <a:rPr lang="en-US" sz="2300" b="1" dirty="0"/>
              <a:t>Appendix F</a:t>
            </a:r>
            <a:r>
              <a:rPr lang="en-US" sz="2300" dirty="0"/>
              <a:t>)</a:t>
            </a:r>
          </a:p>
          <a:p>
            <a:pPr lvl="1"/>
            <a:r>
              <a:rPr lang="en-US" sz="2300" dirty="0"/>
              <a:t>Adding a TWLTL to a two-lane road (</a:t>
            </a:r>
            <a:r>
              <a:rPr lang="en-US" sz="2300" b="1" dirty="0"/>
              <a:t>Appendix G</a:t>
            </a:r>
            <a:r>
              <a:rPr lang="en-US" sz="2300" dirty="0"/>
              <a:t>)</a:t>
            </a:r>
          </a:p>
          <a:p>
            <a:pPr lvl="1"/>
            <a:r>
              <a:rPr lang="en-US" sz="2300" dirty="0"/>
              <a:t>Conversion of two-way stop-controlled to all-way stop-controlled at 4-leg intersections (</a:t>
            </a:r>
            <a:r>
              <a:rPr lang="en-US" sz="2300" b="1" dirty="0"/>
              <a:t>Appendix H</a:t>
            </a:r>
            <a:r>
              <a:rPr lang="en-US" sz="2300" dirty="0"/>
              <a:t>)</a:t>
            </a:r>
          </a:p>
          <a:p>
            <a:pPr lvl="1"/>
            <a:endParaRPr lang="en-US" dirty="0"/>
          </a:p>
        </p:txBody>
      </p:sp>
      <p:sp>
        <p:nvSpPr>
          <p:cNvPr id="4" name="Slide Number Placeholder 3">
            <a:extLst>
              <a:ext uri="{FF2B5EF4-FFF2-40B4-BE49-F238E27FC236}">
                <a16:creationId xmlns:a16="http://schemas.microsoft.com/office/drawing/2014/main" id="{2C7DF184-5A34-2D93-8D2A-27210840AD67}"/>
              </a:ext>
            </a:extLst>
          </p:cNvPr>
          <p:cNvSpPr>
            <a:spLocks noGrp="1"/>
          </p:cNvSpPr>
          <p:nvPr>
            <p:ph type="sldNum" sz="quarter" idx="12"/>
          </p:nvPr>
        </p:nvSpPr>
        <p:spPr/>
        <p:txBody>
          <a:bodyPr/>
          <a:lstStyle/>
          <a:p>
            <a:pPr>
              <a:defRPr/>
            </a:pPr>
            <a:fld id="{BE6E1A7A-955C-411C-97D7-40F862E74357}" type="slidenum">
              <a:rPr lang="en-US" altLang="en-US" smtClean="0"/>
              <a:pPr>
                <a:defRPr/>
              </a:pPr>
              <a:t>17</a:t>
            </a:fld>
            <a:endParaRPr lang="en-US" altLang="en-US"/>
          </a:p>
        </p:txBody>
      </p:sp>
    </p:spTree>
    <p:extLst>
      <p:ext uri="{BB962C8B-B14F-4D97-AF65-F5344CB8AC3E}">
        <p14:creationId xmlns:p14="http://schemas.microsoft.com/office/powerpoint/2010/main" val="1583645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E932-94B2-DD34-73FD-71412202F349}"/>
              </a:ext>
            </a:extLst>
          </p:cNvPr>
          <p:cNvSpPr>
            <a:spLocks noGrp="1"/>
          </p:cNvSpPr>
          <p:nvPr>
            <p:ph type="title"/>
          </p:nvPr>
        </p:nvSpPr>
        <p:spPr/>
        <p:txBody>
          <a:bodyPr/>
          <a:lstStyle/>
          <a:p>
            <a:r>
              <a:rPr lang="en-US" dirty="0"/>
              <a:t>Methodologies for Estimating the </a:t>
            </a:r>
            <a:r>
              <a:rPr lang="en-US" dirty="0" err="1"/>
              <a:t>CMFunctions</a:t>
            </a:r>
            <a:endParaRPr lang="en-US" dirty="0"/>
          </a:p>
        </p:txBody>
      </p:sp>
      <p:sp>
        <p:nvSpPr>
          <p:cNvPr id="3" name="Content Placeholder 2">
            <a:extLst>
              <a:ext uri="{FF2B5EF4-FFF2-40B4-BE49-F238E27FC236}">
                <a16:creationId xmlns:a16="http://schemas.microsoft.com/office/drawing/2014/main" id="{E90F951F-F902-59D2-C371-7E695E2C7A6A}"/>
              </a:ext>
            </a:extLst>
          </p:cNvPr>
          <p:cNvSpPr>
            <a:spLocks noGrp="1"/>
          </p:cNvSpPr>
          <p:nvPr>
            <p:ph idx="1"/>
          </p:nvPr>
        </p:nvSpPr>
        <p:spPr/>
        <p:txBody>
          <a:bodyPr/>
          <a:lstStyle/>
          <a:p>
            <a:endParaRPr lang="en-US" dirty="0"/>
          </a:p>
          <a:p>
            <a:r>
              <a:rPr lang="en-US" dirty="0"/>
              <a:t>Meta-regression</a:t>
            </a:r>
          </a:p>
          <a:p>
            <a:endParaRPr lang="en-US" dirty="0"/>
          </a:p>
          <a:p>
            <a:r>
              <a:rPr lang="en-US" dirty="0"/>
              <a:t>GLM method</a:t>
            </a:r>
          </a:p>
          <a:p>
            <a:endParaRPr lang="en-US" dirty="0"/>
          </a:p>
          <a:p>
            <a:r>
              <a:rPr lang="en-US" dirty="0"/>
              <a:t>Cross-sectional regression</a:t>
            </a:r>
          </a:p>
        </p:txBody>
      </p:sp>
      <p:sp>
        <p:nvSpPr>
          <p:cNvPr id="4" name="Slide Number Placeholder 3">
            <a:extLst>
              <a:ext uri="{FF2B5EF4-FFF2-40B4-BE49-F238E27FC236}">
                <a16:creationId xmlns:a16="http://schemas.microsoft.com/office/drawing/2014/main" id="{29D4D8DC-90C8-7EA1-0A04-2BADFBF13FF2}"/>
              </a:ext>
            </a:extLst>
          </p:cNvPr>
          <p:cNvSpPr>
            <a:spLocks noGrp="1"/>
          </p:cNvSpPr>
          <p:nvPr>
            <p:ph type="sldNum" sz="quarter" idx="12"/>
          </p:nvPr>
        </p:nvSpPr>
        <p:spPr/>
        <p:txBody>
          <a:bodyPr/>
          <a:lstStyle/>
          <a:p>
            <a:pPr>
              <a:defRPr/>
            </a:pPr>
            <a:fld id="{BE6E1A7A-955C-411C-97D7-40F862E74357}" type="slidenum">
              <a:rPr lang="en-US" altLang="en-US" smtClean="0"/>
              <a:pPr>
                <a:defRPr/>
              </a:pPr>
              <a:t>18</a:t>
            </a:fld>
            <a:endParaRPr lang="en-US" altLang="en-US"/>
          </a:p>
        </p:txBody>
      </p:sp>
    </p:spTree>
    <p:extLst>
      <p:ext uri="{BB962C8B-B14F-4D97-AF65-F5344CB8AC3E}">
        <p14:creationId xmlns:p14="http://schemas.microsoft.com/office/powerpoint/2010/main" val="3730143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F72B-8797-0A70-14B0-E9B883FA4203}"/>
              </a:ext>
            </a:extLst>
          </p:cNvPr>
          <p:cNvSpPr>
            <a:spLocks noGrp="1"/>
          </p:cNvSpPr>
          <p:nvPr>
            <p:ph type="title"/>
          </p:nvPr>
        </p:nvSpPr>
        <p:spPr/>
        <p:txBody>
          <a:bodyPr/>
          <a:lstStyle/>
          <a:p>
            <a:r>
              <a:rPr lang="en-US" dirty="0"/>
              <a:t>Adjustment Factors for SPFs Estimated in NCHRP 17-62</a:t>
            </a:r>
          </a:p>
        </p:txBody>
      </p:sp>
      <p:sp>
        <p:nvSpPr>
          <p:cNvPr id="3" name="Content Placeholder 2">
            <a:extLst>
              <a:ext uri="{FF2B5EF4-FFF2-40B4-BE49-F238E27FC236}">
                <a16:creationId xmlns:a16="http://schemas.microsoft.com/office/drawing/2014/main" id="{0D23A4BD-59BC-B1F0-7E46-5BD9546765BD}"/>
              </a:ext>
            </a:extLst>
          </p:cNvPr>
          <p:cNvSpPr>
            <a:spLocks noGrp="1"/>
          </p:cNvSpPr>
          <p:nvPr>
            <p:ph idx="1"/>
          </p:nvPr>
        </p:nvSpPr>
        <p:spPr/>
        <p:txBody>
          <a:bodyPr/>
          <a:lstStyle/>
          <a:p>
            <a:r>
              <a:rPr lang="en-US" sz="2800" dirty="0"/>
              <a:t>Approach</a:t>
            </a:r>
          </a:p>
          <a:p>
            <a:pPr lvl="1"/>
            <a:r>
              <a:rPr lang="en-US" sz="2400" dirty="0"/>
              <a:t>Identification of segment and intersection SPFs developed in NCHRP 17-62</a:t>
            </a:r>
          </a:p>
          <a:p>
            <a:pPr lvl="1"/>
            <a:r>
              <a:rPr lang="en-US" sz="2400" dirty="0"/>
              <a:t>Identify CMFs from the Clearinghouse to match the SPF base conditions</a:t>
            </a:r>
          </a:p>
          <a:p>
            <a:r>
              <a:rPr lang="en-US" sz="2800" dirty="0"/>
              <a:t>In general, the CMFs were required to have a quality rating that met or exceeded one or both of the following threshold values:</a:t>
            </a:r>
          </a:p>
          <a:p>
            <a:pPr lvl="1"/>
            <a:r>
              <a:rPr lang="en-US" sz="2400" dirty="0"/>
              <a:t>Legacy star rating in the CMF Clearinghouse: 3, 4, or 5 stars</a:t>
            </a:r>
          </a:p>
          <a:p>
            <a:pPr lvl="1"/>
            <a:r>
              <a:rPr lang="en-US" sz="2400" dirty="0"/>
              <a:t>NCHRP 17-72 CMF rating </a:t>
            </a:r>
            <a:r>
              <a:rPr lang="en-US" sz="2400" u="sng" dirty="0"/>
              <a:t>&gt;</a:t>
            </a:r>
            <a:r>
              <a:rPr lang="en-US" sz="2400" dirty="0"/>
              <a:t> 100</a:t>
            </a:r>
          </a:p>
          <a:p>
            <a:endParaRPr lang="en-US" dirty="0"/>
          </a:p>
        </p:txBody>
      </p:sp>
      <p:sp>
        <p:nvSpPr>
          <p:cNvPr id="4" name="Slide Number Placeholder 3">
            <a:extLst>
              <a:ext uri="{FF2B5EF4-FFF2-40B4-BE49-F238E27FC236}">
                <a16:creationId xmlns:a16="http://schemas.microsoft.com/office/drawing/2014/main" id="{9479E0F2-A78C-E6FF-3AC2-62F2360D4642}"/>
              </a:ext>
            </a:extLst>
          </p:cNvPr>
          <p:cNvSpPr>
            <a:spLocks noGrp="1"/>
          </p:cNvSpPr>
          <p:nvPr>
            <p:ph type="sldNum" sz="quarter" idx="12"/>
          </p:nvPr>
        </p:nvSpPr>
        <p:spPr/>
        <p:txBody>
          <a:bodyPr/>
          <a:lstStyle/>
          <a:p>
            <a:pPr>
              <a:defRPr/>
            </a:pPr>
            <a:fld id="{BE6E1A7A-955C-411C-97D7-40F862E74357}" type="slidenum">
              <a:rPr lang="en-US" altLang="en-US" smtClean="0"/>
              <a:pPr>
                <a:defRPr/>
              </a:pPr>
              <a:t>19</a:t>
            </a:fld>
            <a:endParaRPr lang="en-US" altLang="en-US"/>
          </a:p>
        </p:txBody>
      </p:sp>
    </p:spTree>
    <p:extLst>
      <p:ext uri="{BB962C8B-B14F-4D97-AF65-F5344CB8AC3E}">
        <p14:creationId xmlns:p14="http://schemas.microsoft.com/office/powerpoint/2010/main" val="269786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3A82470-8CC8-4F30-A5E8-9050DAF77B52}"/>
              </a:ext>
            </a:extLst>
          </p:cNvPr>
          <p:cNvSpPr>
            <a:spLocks noGrp="1" noChangeArrowheads="1"/>
          </p:cNvSpPr>
          <p:nvPr>
            <p:ph type="title"/>
          </p:nvPr>
        </p:nvSpPr>
        <p:spPr>
          <a:xfrm>
            <a:off x="304800" y="152400"/>
            <a:ext cx="8534400" cy="1143000"/>
          </a:xfrm>
        </p:spPr>
        <p:txBody>
          <a:bodyPr/>
          <a:lstStyle/>
          <a:p>
            <a:r>
              <a:rPr lang="en-US" altLang="en-US" dirty="0"/>
              <a:t>Project Team</a:t>
            </a:r>
          </a:p>
        </p:txBody>
      </p:sp>
      <p:sp>
        <p:nvSpPr>
          <p:cNvPr id="11267" name="Content Placeholder 2">
            <a:extLst>
              <a:ext uri="{FF2B5EF4-FFF2-40B4-BE49-F238E27FC236}">
                <a16:creationId xmlns:a16="http://schemas.microsoft.com/office/drawing/2014/main" id="{68D88E11-476C-4AEA-BA5C-9EB3B2709E8A}"/>
              </a:ext>
            </a:extLst>
          </p:cNvPr>
          <p:cNvSpPr>
            <a:spLocks noGrp="1" noChangeArrowheads="1"/>
          </p:cNvSpPr>
          <p:nvPr>
            <p:ph idx="1"/>
          </p:nvPr>
        </p:nvSpPr>
        <p:spPr>
          <a:xfrm>
            <a:off x="609600" y="1524000"/>
            <a:ext cx="7924800" cy="4800600"/>
          </a:xfrm>
        </p:spPr>
        <p:txBody>
          <a:bodyPr/>
          <a:lstStyle/>
          <a:p>
            <a:r>
              <a:rPr lang="en-US" altLang="en-US" sz="2600" dirty="0"/>
              <a:t>University of North Carolina Highway Safety</a:t>
            </a:r>
            <a:br>
              <a:rPr lang="en-US" altLang="en-US" sz="2600" dirty="0"/>
            </a:br>
            <a:r>
              <a:rPr lang="en-US" altLang="en-US" sz="2600" dirty="0"/>
              <a:t>Research Center</a:t>
            </a:r>
          </a:p>
          <a:p>
            <a:pPr lvl="1"/>
            <a:r>
              <a:rPr lang="en-US" altLang="en-US" sz="2200" dirty="0"/>
              <a:t>Raghavan Srinivasan (PI), Taha Saleem</a:t>
            </a:r>
          </a:p>
          <a:p>
            <a:r>
              <a:rPr lang="en-US" altLang="en-US" sz="2600" dirty="0" err="1"/>
              <a:t>Vanasse</a:t>
            </a:r>
            <a:r>
              <a:rPr lang="en-US" altLang="en-US" sz="2600" dirty="0"/>
              <a:t> </a:t>
            </a:r>
            <a:r>
              <a:rPr lang="en-US" altLang="en-US" sz="2600" dirty="0" err="1"/>
              <a:t>Hangen</a:t>
            </a:r>
            <a:r>
              <a:rPr lang="en-US" altLang="en-US" sz="2600" dirty="0"/>
              <a:t> </a:t>
            </a:r>
            <a:r>
              <a:rPr lang="en-US" altLang="en-US" sz="2600" dirty="0" err="1"/>
              <a:t>Brustlin</a:t>
            </a:r>
            <a:endParaRPr lang="en-US" altLang="en-US" sz="2600" dirty="0"/>
          </a:p>
          <a:p>
            <a:pPr lvl="1"/>
            <a:r>
              <a:rPr lang="en-US" altLang="en-US" sz="2200" dirty="0"/>
              <a:t>Frank Gross, Scott Himes, Thanh Le, and R. J. Porter</a:t>
            </a:r>
          </a:p>
          <a:p>
            <a:r>
              <a:rPr lang="en-US" altLang="en-US" sz="2600" dirty="0" err="1"/>
              <a:t>Kittelson</a:t>
            </a:r>
            <a:r>
              <a:rPr lang="en-US" altLang="en-US" sz="2600" dirty="0"/>
              <a:t> and Associates</a:t>
            </a:r>
          </a:p>
          <a:p>
            <a:pPr lvl="1"/>
            <a:r>
              <a:rPr lang="en-US" altLang="en-US" sz="2200" dirty="0"/>
              <a:t>James </a:t>
            </a:r>
            <a:r>
              <a:rPr lang="en-US" altLang="en-US" sz="2200" dirty="0" err="1"/>
              <a:t>Bonneson</a:t>
            </a:r>
            <a:r>
              <a:rPr lang="en-US" altLang="en-US" sz="2200" dirty="0"/>
              <a:t> and Erin Ferguson</a:t>
            </a:r>
          </a:p>
          <a:p>
            <a:r>
              <a:rPr lang="en-US" altLang="en-US" sz="2600" dirty="0"/>
              <a:t>Bhagwant Persaud</a:t>
            </a:r>
          </a:p>
          <a:p>
            <a:r>
              <a:rPr lang="en-US" altLang="en-US" sz="2600" dirty="0"/>
              <a:t>Craig Lyon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145D7-9031-7E1C-F23C-BAD418E51059}"/>
              </a:ext>
            </a:extLst>
          </p:cNvPr>
          <p:cNvSpPr>
            <a:spLocks noGrp="1"/>
          </p:cNvSpPr>
          <p:nvPr>
            <p:ph type="title"/>
          </p:nvPr>
        </p:nvSpPr>
        <p:spPr/>
        <p:txBody>
          <a:bodyPr/>
          <a:lstStyle/>
          <a:p>
            <a:r>
              <a:rPr lang="en-US" dirty="0"/>
              <a:t>Documentation of Adjustment Factors</a:t>
            </a:r>
          </a:p>
        </p:txBody>
      </p:sp>
      <p:sp>
        <p:nvSpPr>
          <p:cNvPr id="3" name="Content Placeholder 2">
            <a:extLst>
              <a:ext uri="{FF2B5EF4-FFF2-40B4-BE49-F238E27FC236}">
                <a16:creationId xmlns:a16="http://schemas.microsoft.com/office/drawing/2014/main" id="{0A6FC26A-1DAF-B1AE-D688-2570A8319C0D}"/>
              </a:ext>
            </a:extLst>
          </p:cNvPr>
          <p:cNvSpPr>
            <a:spLocks noGrp="1"/>
          </p:cNvSpPr>
          <p:nvPr>
            <p:ph idx="1"/>
          </p:nvPr>
        </p:nvSpPr>
        <p:spPr/>
        <p:txBody>
          <a:bodyPr/>
          <a:lstStyle/>
          <a:p>
            <a:r>
              <a:rPr lang="en-US" dirty="0"/>
              <a:t>Adjustment factors for segments (</a:t>
            </a:r>
            <a:r>
              <a:rPr lang="en-US" b="1" dirty="0"/>
              <a:t>Appendix I</a:t>
            </a:r>
            <a:r>
              <a:rPr lang="en-US" dirty="0"/>
              <a:t>) and intersections (</a:t>
            </a:r>
            <a:r>
              <a:rPr lang="en-US" b="1" dirty="0"/>
              <a:t>Appendix J</a:t>
            </a:r>
            <a:r>
              <a:rPr lang="en-US" dirty="0"/>
              <a:t>)</a:t>
            </a:r>
          </a:p>
          <a:p>
            <a:pPr lvl="1"/>
            <a:r>
              <a:rPr lang="en-US" dirty="0"/>
              <a:t>Description of the treatment</a:t>
            </a:r>
          </a:p>
          <a:p>
            <a:pPr lvl="1"/>
            <a:r>
              <a:rPr lang="en-US" dirty="0"/>
              <a:t>Description of the application circumstance</a:t>
            </a:r>
          </a:p>
          <a:p>
            <a:pPr lvl="1"/>
            <a:r>
              <a:rPr lang="en-US" dirty="0"/>
              <a:t>Details of the study</a:t>
            </a:r>
          </a:p>
          <a:p>
            <a:pPr lvl="1"/>
            <a:r>
              <a:rPr lang="en-US" dirty="0"/>
              <a:t>Recommended adjustment factor (or CMF) for each crash type/severity</a:t>
            </a:r>
          </a:p>
          <a:p>
            <a:pPr lvl="1"/>
            <a:r>
              <a:rPr lang="en-US" dirty="0"/>
              <a:t>Comments and assumptions</a:t>
            </a:r>
          </a:p>
          <a:p>
            <a:pPr lvl="1"/>
            <a:r>
              <a:rPr lang="en-US" dirty="0"/>
              <a:t>A reference to the original study</a:t>
            </a:r>
          </a:p>
        </p:txBody>
      </p:sp>
      <p:sp>
        <p:nvSpPr>
          <p:cNvPr id="4" name="Slide Number Placeholder 3">
            <a:extLst>
              <a:ext uri="{FF2B5EF4-FFF2-40B4-BE49-F238E27FC236}">
                <a16:creationId xmlns:a16="http://schemas.microsoft.com/office/drawing/2014/main" id="{038D30D5-91F0-FA4B-2BBA-4229F824B544}"/>
              </a:ext>
            </a:extLst>
          </p:cNvPr>
          <p:cNvSpPr>
            <a:spLocks noGrp="1"/>
          </p:cNvSpPr>
          <p:nvPr>
            <p:ph type="sldNum" sz="quarter" idx="12"/>
          </p:nvPr>
        </p:nvSpPr>
        <p:spPr/>
        <p:txBody>
          <a:bodyPr/>
          <a:lstStyle/>
          <a:p>
            <a:pPr>
              <a:defRPr/>
            </a:pPr>
            <a:fld id="{BE6E1A7A-955C-411C-97D7-40F862E74357}" type="slidenum">
              <a:rPr lang="en-US" altLang="en-US" smtClean="0"/>
              <a:pPr>
                <a:defRPr/>
              </a:pPr>
              <a:t>20</a:t>
            </a:fld>
            <a:endParaRPr lang="en-US" altLang="en-US"/>
          </a:p>
        </p:txBody>
      </p:sp>
    </p:spTree>
    <p:extLst>
      <p:ext uri="{BB962C8B-B14F-4D97-AF65-F5344CB8AC3E}">
        <p14:creationId xmlns:p14="http://schemas.microsoft.com/office/powerpoint/2010/main" val="2963221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A5839-0085-49F9-BE49-AFD3124FEB6D}"/>
              </a:ext>
            </a:extLst>
          </p:cNvPr>
          <p:cNvSpPr>
            <a:spLocks noGrp="1"/>
          </p:cNvSpPr>
          <p:nvPr>
            <p:ph type="title"/>
          </p:nvPr>
        </p:nvSpPr>
        <p:spPr/>
        <p:txBody>
          <a:bodyPr/>
          <a:lstStyle/>
          <a:p>
            <a:r>
              <a:rPr lang="en-US" dirty="0"/>
              <a:t>“Single/Common” State Calibration of HSM SPFs</a:t>
            </a:r>
          </a:p>
        </p:txBody>
      </p:sp>
      <p:sp>
        <p:nvSpPr>
          <p:cNvPr id="3" name="Content Placeholder 2">
            <a:extLst>
              <a:ext uri="{FF2B5EF4-FFF2-40B4-BE49-F238E27FC236}">
                <a16:creationId xmlns:a16="http://schemas.microsoft.com/office/drawing/2014/main" id="{F891CEB6-9A10-48A8-A8AC-F1260D39A911}"/>
              </a:ext>
            </a:extLst>
          </p:cNvPr>
          <p:cNvSpPr>
            <a:spLocks noGrp="1"/>
          </p:cNvSpPr>
          <p:nvPr>
            <p:ph idx="1"/>
          </p:nvPr>
        </p:nvSpPr>
        <p:spPr>
          <a:xfrm>
            <a:off x="308811" y="1757572"/>
            <a:ext cx="8534400" cy="4343400"/>
          </a:xfrm>
        </p:spPr>
        <p:txBody>
          <a:bodyPr/>
          <a:lstStyle/>
          <a:p>
            <a:r>
              <a:rPr lang="en-US" dirty="0"/>
              <a:t>In the 1</a:t>
            </a:r>
            <a:r>
              <a:rPr lang="en-US" baseline="30000" dirty="0"/>
              <a:t>st</a:t>
            </a:r>
            <a:r>
              <a:rPr lang="en-US" dirty="0"/>
              <a:t> edition of the HSM</a:t>
            </a:r>
          </a:p>
          <a:p>
            <a:pPr lvl="1"/>
            <a:r>
              <a:rPr lang="en-US" dirty="0"/>
              <a:t>Segment SPFs were calibrated to Washington</a:t>
            </a:r>
          </a:p>
          <a:p>
            <a:pPr lvl="1"/>
            <a:r>
              <a:rPr lang="en-US" dirty="0"/>
              <a:t>Intersection SPFs were calibrated to California</a:t>
            </a:r>
          </a:p>
          <a:p>
            <a:pPr lvl="1"/>
            <a:r>
              <a:rPr lang="en-US" dirty="0"/>
              <a:t>Facilitate relative comparison of predictions without calibration</a:t>
            </a:r>
          </a:p>
          <a:p>
            <a:r>
              <a:rPr lang="en-US" dirty="0"/>
              <a:t>Conduct a similar calibration effort for HSM2</a:t>
            </a:r>
          </a:p>
          <a:p>
            <a:pPr lvl="1"/>
            <a:r>
              <a:rPr lang="en-US" dirty="0"/>
              <a:t>Significantly more facility types and prediction models</a:t>
            </a:r>
          </a:p>
          <a:p>
            <a:pPr lvl="1"/>
            <a:endParaRPr lang="en-US" dirty="0"/>
          </a:p>
        </p:txBody>
      </p:sp>
      <p:sp>
        <p:nvSpPr>
          <p:cNvPr id="4" name="Slide Number Placeholder 3">
            <a:extLst>
              <a:ext uri="{FF2B5EF4-FFF2-40B4-BE49-F238E27FC236}">
                <a16:creationId xmlns:a16="http://schemas.microsoft.com/office/drawing/2014/main" id="{5E5B6B5A-6450-4033-ABD7-041FD41E4AFB}"/>
              </a:ext>
            </a:extLst>
          </p:cNvPr>
          <p:cNvSpPr>
            <a:spLocks noGrp="1"/>
          </p:cNvSpPr>
          <p:nvPr>
            <p:ph type="sldNum" sz="quarter" idx="12"/>
          </p:nvPr>
        </p:nvSpPr>
        <p:spPr/>
        <p:txBody>
          <a:bodyPr/>
          <a:lstStyle/>
          <a:p>
            <a:pPr>
              <a:defRPr/>
            </a:pPr>
            <a:fld id="{BE6E1A7A-955C-411C-97D7-40F862E74357}" type="slidenum">
              <a:rPr lang="en-US" altLang="en-US" smtClean="0"/>
              <a:pPr>
                <a:defRPr/>
              </a:pPr>
              <a:t>21</a:t>
            </a:fld>
            <a:endParaRPr lang="en-US" altLang="en-US"/>
          </a:p>
        </p:txBody>
      </p:sp>
    </p:spTree>
    <p:extLst>
      <p:ext uri="{BB962C8B-B14F-4D97-AF65-F5344CB8AC3E}">
        <p14:creationId xmlns:p14="http://schemas.microsoft.com/office/powerpoint/2010/main" val="99214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2932-5591-47A8-A79C-6C96273AC0C2}"/>
              </a:ext>
            </a:extLst>
          </p:cNvPr>
          <p:cNvSpPr>
            <a:spLocks noGrp="1"/>
          </p:cNvSpPr>
          <p:nvPr>
            <p:ph type="title"/>
          </p:nvPr>
        </p:nvSpPr>
        <p:spPr/>
        <p:txBody>
          <a:bodyPr/>
          <a:lstStyle/>
          <a:p>
            <a:r>
              <a:rPr lang="en-US" dirty="0"/>
              <a:t>Single/Common State Calibration</a:t>
            </a:r>
          </a:p>
        </p:txBody>
      </p:sp>
      <p:sp>
        <p:nvSpPr>
          <p:cNvPr id="3" name="Content Placeholder 2">
            <a:extLst>
              <a:ext uri="{FF2B5EF4-FFF2-40B4-BE49-F238E27FC236}">
                <a16:creationId xmlns:a16="http://schemas.microsoft.com/office/drawing/2014/main" id="{9E801F72-C655-46C4-8C98-69B0D5F2071E}"/>
              </a:ext>
            </a:extLst>
          </p:cNvPr>
          <p:cNvSpPr>
            <a:spLocks noGrp="1"/>
          </p:cNvSpPr>
          <p:nvPr>
            <p:ph idx="1"/>
          </p:nvPr>
        </p:nvSpPr>
        <p:spPr>
          <a:xfrm>
            <a:off x="304800" y="1396856"/>
            <a:ext cx="8534400" cy="4800600"/>
          </a:xfrm>
        </p:spPr>
        <p:txBody>
          <a:bodyPr/>
          <a:lstStyle/>
          <a:p>
            <a:r>
              <a:rPr lang="en-US" sz="2800" dirty="0"/>
              <a:t>For some site types, the number of sites was very limited</a:t>
            </a:r>
          </a:p>
          <a:p>
            <a:r>
              <a:rPr lang="en-US" sz="2800" dirty="0"/>
              <a:t>Rural road segments</a:t>
            </a:r>
          </a:p>
          <a:p>
            <a:pPr lvl="1"/>
            <a:r>
              <a:rPr lang="en-US" sz="2400" dirty="0"/>
              <a:t>Calibrated to data from Ohio (2013 to 2017)</a:t>
            </a:r>
          </a:p>
          <a:p>
            <a:pPr lvl="1"/>
            <a:r>
              <a:rPr lang="en-US" sz="2400" dirty="0"/>
              <a:t>Two-lane undivided, four-lane undivided, and four-lane divided</a:t>
            </a:r>
          </a:p>
          <a:p>
            <a:pPr lvl="1"/>
            <a:r>
              <a:rPr lang="en-US" sz="2400" dirty="0"/>
              <a:t>Where possible, data were reduced to only include segments meeting the base conditions</a:t>
            </a:r>
          </a:p>
          <a:p>
            <a:pPr marL="974725" lvl="2"/>
            <a:r>
              <a:rPr lang="en-US" sz="2000" dirty="0"/>
              <a:t>In some cases, base condition criteria were relaxed to provide for a sufficient sample size</a:t>
            </a:r>
          </a:p>
          <a:p>
            <a:pPr lvl="1"/>
            <a:r>
              <a:rPr lang="en-US" dirty="0"/>
              <a:t>Results in </a:t>
            </a:r>
            <a:r>
              <a:rPr lang="en-US" b="1" dirty="0"/>
              <a:t>Appendix K</a:t>
            </a:r>
          </a:p>
        </p:txBody>
      </p:sp>
      <p:sp>
        <p:nvSpPr>
          <p:cNvPr id="4" name="Slide Number Placeholder 3">
            <a:extLst>
              <a:ext uri="{FF2B5EF4-FFF2-40B4-BE49-F238E27FC236}">
                <a16:creationId xmlns:a16="http://schemas.microsoft.com/office/drawing/2014/main" id="{CEDD9D0C-8EB0-4F56-96CD-5D57E2D55DAF}"/>
              </a:ext>
            </a:extLst>
          </p:cNvPr>
          <p:cNvSpPr>
            <a:spLocks noGrp="1"/>
          </p:cNvSpPr>
          <p:nvPr>
            <p:ph type="sldNum" sz="quarter" idx="12"/>
          </p:nvPr>
        </p:nvSpPr>
        <p:spPr/>
        <p:txBody>
          <a:bodyPr/>
          <a:lstStyle/>
          <a:p>
            <a:pPr>
              <a:defRPr/>
            </a:pPr>
            <a:fld id="{BE6E1A7A-955C-411C-97D7-40F862E74357}" type="slidenum">
              <a:rPr lang="en-US" altLang="en-US" smtClean="0"/>
              <a:pPr>
                <a:defRPr/>
              </a:pPr>
              <a:t>22</a:t>
            </a:fld>
            <a:endParaRPr lang="en-US" altLang="en-US"/>
          </a:p>
        </p:txBody>
      </p:sp>
    </p:spTree>
    <p:extLst>
      <p:ext uri="{BB962C8B-B14F-4D97-AF65-F5344CB8AC3E}">
        <p14:creationId xmlns:p14="http://schemas.microsoft.com/office/powerpoint/2010/main" val="3573359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F9EA-B373-769F-1DD5-221BADC8A516}"/>
              </a:ext>
            </a:extLst>
          </p:cNvPr>
          <p:cNvSpPr>
            <a:spLocks noGrp="1"/>
          </p:cNvSpPr>
          <p:nvPr>
            <p:ph type="title"/>
          </p:nvPr>
        </p:nvSpPr>
        <p:spPr/>
        <p:txBody>
          <a:bodyPr/>
          <a:lstStyle/>
          <a:p>
            <a:r>
              <a:rPr lang="en-US" dirty="0"/>
              <a:t>Single/Common State Calibration</a:t>
            </a:r>
          </a:p>
        </p:txBody>
      </p:sp>
      <p:sp>
        <p:nvSpPr>
          <p:cNvPr id="3" name="Content Placeholder 2">
            <a:extLst>
              <a:ext uri="{FF2B5EF4-FFF2-40B4-BE49-F238E27FC236}">
                <a16:creationId xmlns:a16="http://schemas.microsoft.com/office/drawing/2014/main" id="{4B619B01-E674-DF05-EDC0-EE6073F09922}"/>
              </a:ext>
            </a:extLst>
          </p:cNvPr>
          <p:cNvSpPr>
            <a:spLocks noGrp="1"/>
          </p:cNvSpPr>
          <p:nvPr>
            <p:ph idx="1"/>
          </p:nvPr>
        </p:nvSpPr>
        <p:spPr/>
        <p:txBody>
          <a:bodyPr/>
          <a:lstStyle/>
          <a:p>
            <a:r>
              <a:rPr lang="en-US" dirty="0"/>
              <a:t>Urban road segments</a:t>
            </a:r>
          </a:p>
          <a:p>
            <a:pPr lvl="1"/>
            <a:r>
              <a:rPr lang="en-US" dirty="0"/>
              <a:t>Calibrated to data from North Carolina (2013 to 2019)</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two-lane undivided (U2U)</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two-lane with TWLTL (U3T)</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four-lane divided (U4D)</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four-lane undivided (U4U)</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four-lane with TWLTL (U5T)</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six-lane divided (U6D)</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six-lane undivided (U6U)</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six-lane with TWLTL (U7T)</a:t>
            </a:r>
          </a:p>
          <a:p>
            <a:pPr lvl="2" indent="-342900" algn="just">
              <a:spcBef>
                <a:spcPts val="0"/>
              </a:spcBef>
              <a:spcAft>
                <a:spcPts val="0"/>
              </a:spcAft>
              <a:buFont typeface="Symbol" panose="05050102010706020507" pitchFamily="18" charset="2"/>
              <a:buChar char=""/>
              <a:tabLst>
                <a:tab pos="2286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eight-lane divided (U8D)</a:t>
            </a:r>
          </a:p>
          <a:p>
            <a:pPr lvl="1"/>
            <a:r>
              <a:rPr lang="en-US" dirty="0"/>
              <a:t>All segments were included, and appropriate CMFs (adjustment factors) were applied</a:t>
            </a:r>
          </a:p>
          <a:p>
            <a:pPr lvl="1"/>
            <a:r>
              <a:rPr lang="en-US" dirty="0"/>
              <a:t>Results in </a:t>
            </a:r>
            <a:r>
              <a:rPr lang="en-US" b="1" dirty="0"/>
              <a:t>Appendix L</a:t>
            </a:r>
          </a:p>
          <a:p>
            <a:pPr lvl="1"/>
            <a:endParaRPr lang="en-US" dirty="0"/>
          </a:p>
          <a:p>
            <a:endParaRPr lang="en-US" dirty="0"/>
          </a:p>
        </p:txBody>
      </p:sp>
      <p:sp>
        <p:nvSpPr>
          <p:cNvPr id="4" name="Slide Number Placeholder 3">
            <a:extLst>
              <a:ext uri="{FF2B5EF4-FFF2-40B4-BE49-F238E27FC236}">
                <a16:creationId xmlns:a16="http://schemas.microsoft.com/office/drawing/2014/main" id="{6EFCDA2B-1DAC-0566-AC2D-CC83DA040087}"/>
              </a:ext>
            </a:extLst>
          </p:cNvPr>
          <p:cNvSpPr>
            <a:spLocks noGrp="1"/>
          </p:cNvSpPr>
          <p:nvPr>
            <p:ph type="sldNum" sz="quarter" idx="12"/>
          </p:nvPr>
        </p:nvSpPr>
        <p:spPr/>
        <p:txBody>
          <a:bodyPr/>
          <a:lstStyle/>
          <a:p>
            <a:pPr>
              <a:defRPr/>
            </a:pPr>
            <a:fld id="{BE6E1A7A-955C-411C-97D7-40F862E74357}" type="slidenum">
              <a:rPr lang="en-US" altLang="en-US" smtClean="0"/>
              <a:pPr>
                <a:defRPr/>
              </a:pPr>
              <a:t>23</a:t>
            </a:fld>
            <a:endParaRPr lang="en-US" altLang="en-US"/>
          </a:p>
        </p:txBody>
      </p:sp>
    </p:spTree>
    <p:extLst>
      <p:ext uri="{BB962C8B-B14F-4D97-AF65-F5344CB8AC3E}">
        <p14:creationId xmlns:p14="http://schemas.microsoft.com/office/powerpoint/2010/main" val="3240263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33147-EFA5-F312-9A90-6E9A12897318}"/>
              </a:ext>
            </a:extLst>
          </p:cNvPr>
          <p:cNvSpPr>
            <a:spLocks noGrp="1"/>
          </p:cNvSpPr>
          <p:nvPr>
            <p:ph type="title"/>
          </p:nvPr>
        </p:nvSpPr>
        <p:spPr>
          <a:xfrm>
            <a:off x="326756" y="266700"/>
            <a:ext cx="8534400" cy="1143000"/>
          </a:xfrm>
        </p:spPr>
        <p:txBody>
          <a:bodyPr/>
          <a:lstStyle/>
          <a:p>
            <a:r>
              <a:rPr lang="en-US" dirty="0"/>
              <a:t>Single/Common State Calibration</a:t>
            </a:r>
          </a:p>
        </p:txBody>
      </p:sp>
      <p:sp>
        <p:nvSpPr>
          <p:cNvPr id="3" name="Content Placeholder 2">
            <a:extLst>
              <a:ext uri="{FF2B5EF4-FFF2-40B4-BE49-F238E27FC236}">
                <a16:creationId xmlns:a16="http://schemas.microsoft.com/office/drawing/2014/main" id="{3B1503CD-6E4A-0837-D669-4E12A3BA319C}"/>
              </a:ext>
            </a:extLst>
          </p:cNvPr>
          <p:cNvSpPr>
            <a:spLocks noGrp="1"/>
          </p:cNvSpPr>
          <p:nvPr>
            <p:ph idx="1"/>
          </p:nvPr>
        </p:nvSpPr>
        <p:spPr>
          <a:xfrm>
            <a:off x="282844" y="1219200"/>
            <a:ext cx="8534400" cy="4800600"/>
          </a:xfrm>
        </p:spPr>
        <p:txBody>
          <a:bodyPr/>
          <a:lstStyle/>
          <a:p>
            <a:r>
              <a:rPr lang="en-US" sz="3000" dirty="0"/>
              <a:t>Intersections</a:t>
            </a:r>
          </a:p>
          <a:p>
            <a:pPr lvl="1"/>
            <a:r>
              <a:rPr lang="en-US" sz="2600" dirty="0"/>
              <a:t>Data from North Carolina (2013 to 2019)</a:t>
            </a:r>
          </a:p>
          <a:p>
            <a:pPr lvl="2"/>
            <a:r>
              <a:rPr lang="en-US" sz="2200" dirty="0"/>
              <a:t>Results in </a:t>
            </a:r>
            <a:r>
              <a:rPr lang="en-US" sz="2200" b="1" dirty="0"/>
              <a:t>Appendix M</a:t>
            </a:r>
          </a:p>
          <a:p>
            <a:pPr lvl="1"/>
            <a:r>
              <a:rPr lang="en-US" sz="2600" dirty="0"/>
              <a:t>All intersections were included, and appropriate CMFs (adjustment factors) were applied</a:t>
            </a:r>
          </a:p>
          <a:p>
            <a:pPr lvl="1"/>
            <a:r>
              <a:rPr lang="en-US" sz="2600" dirty="0"/>
              <a:t>Intersection types included</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two-lane, 3-leg stop controlled intersections (Rur2L-3ST)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two-lane, 3-leg signalized intersections (Rur2L-3SG)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two-lane, 4-leg stop controlled intersections (Rur2L-4ST)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two-lane, 4-leg signalized intersections (Rur2L-4SG)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multi-lane, 3-leg stop controlled intersections (RurML-3ST)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multi-lane, 3-leg signalized intersections (RurML-3SG)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multi-lane, 4-leg stop controlled intersections (RurML-4ST)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Rural multi-lane, 4-leg signalized intersections (RurML-4SG)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arterial, 3-leg stop controlled intersections (UrbArt-3ST)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Arial" panose="020B0604020202020204" pitchFamily="34" charset="0"/>
                <a:ea typeface="MS Mincho" panose="02020609040205080304" pitchFamily="49" charset="-128"/>
                <a:cs typeface="Arial" panose="020B0604020202020204" pitchFamily="34" charset="0"/>
              </a:rPr>
              <a:t>Urban arterial, 3-leg signalized intersections (UrbArt-3SG)</a:t>
            </a:r>
          </a:p>
        </p:txBody>
      </p:sp>
      <p:sp>
        <p:nvSpPr>
          <p:cNvPr id="4" name="Slide Number Placeholder 3">
            <a:extLst>
              <a:ext uri="{FF2B5EF4-FFF2-40B4-BE49-F238E27FC236}">
                <a16:creationId xmlns:a16="http://schemas.microsoft.com/office/drawing/2014/main" id="{ECD6CDA9-53B2-7FE2-B22F-EF483410269D}"/>
              </a:ext>
            </a:extLst>
          </p:cNvPr>
          <p:cNvSpPr>
            <a:spLocks noGrp="1"/>
          </p:cNvSpPr>
          <p:nvPr>
            <p:ph type="sldNum" sz="quarter" idx="12"/>
          </p:nvPr>
        </p:nvSpPr>
        <p:spPr/>
        <p:txBody>
          <a:bodyPr/>
          <a:lstStyle/>
          <a:p>
            <a:pPr>
              <a:defRPr/>
            </a:pPr>
            <a:fld id="{BE6E1A7A-955C-411C-97D7-40F862E74357}" type="slidenum">
              <a:rPr lang="en-US" altLang="en-US" smtClean="0"/>
              <a:pPr>
                <a:defRPr/>
              </a:pPr>
              <a:t>24</a:t>
            </a:fld>
            <a:endParaRPr lang="en-US" altLang="en-US"/>
          </a:p>
        </p:txBody>
      </p:sp>
    </p:spTree>
    <p:extLst>
      <p:ext uri="{BB962C8B-B14F-4D97-AF65-F5344CB8AC3E}">
        <p14:creationId xmlns:p14="http://schemas.microsoft.com/office/powerpoint/2010/main" val="4131782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426F5-58E8-AB5F-702B-C10CD790D881}"/>
              </a:ext>
            </a:extLst>
          </p:cNvPr>
          <p:cNvSpPr>
            <a:spLocks noGrp="1"/>
          </p:cNvSpPr>
          <p:nvPr>
            <p:ph type="title"/>
          </p:nvPr>
        </p:nvSpPr>
        <p:spPr/>
        <p:txBody>
          <a:bodyPr/>
          <a:lstStyle/>
          <a:p>
            <a:r>
              <a:rPr lang="en-US" dirty="0"/>
              <a:t>Single/Common State Calibration</a:t>
            </a:r>
          </a:p>
        </p:txBody>
      </p:sp>
      <p:sp>
        <p:nvSpPr>
          <p:cNvPr id="3" name="Content Placeholder 2">
            <a:extLst>
              <a:ext uri="{FF2B5EF4-FFF2-40B4-BE49-F238E27FC236}">
                <a16:creationId xmlns:a16="http://schemas.microsoft.com/office/drawing/2014/main" id="{FE6CD205-6C46-ABD2-C310-39B75F52816B}"/>
              </a:ext>
            </a:extLst>
          </p:cNvPr>
          <p:cNvSpPr>
            <a:spLocks noGrp="1"/>
          </p:cNvSpPr>
          <p:nvPr>
            <p:ph idx="1"/>
          </p:nvPr>
        </p:nvSpPr>
        <p:spPr/>
        <p:txBody>
          <a:bodyPr/>
          <a:lstStyle/>
          <a:p>
            <a:pPr marL="746125" indent="-288925">
              <a:buNone/>
            </a:pPr>
            <a:r>
              <a:rPr lang="en-US" sz="2600" dirty="0">
                <a:latin typeface="Times New Roman" panose="02020603050405020304" pitchFamily="18" charset="0"/>
                <a:cs typeface="Times New Roman" panose="02020603050405020304" pitchFamily="18" charset="0"/>
              </a:rPr>
              <a:t>–	</a:t>
            </a:r>
            <a:r>
              <a:rPr lang="en-US" sz="2600" dirty="0"/>
              <a:t>Intersection types included (</a:t>
            </a:r>
            <a:r>
              <a:rPr lang="en-US" sz="2600" i="1" dirty="0"/>
              <a:t>contd.</a:t>
            </a:r>
            <a:r>
              <a:rPr lang="en-US" sz="2600" dirty="0"/>
              <a: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4-leg stop controlled intersections (UrbArt-4ST)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4-leg signalized intersections (UrbArt-4SG)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(6+ lanes), 3-leg stop controlled intersections (UrbArt6+-3ST)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(6+ lanes), 3-leg signalized intersections (UrbArt6+-3SG)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(6+ lanes), 4-leg stop controlled intersections (UrbArt6+-4ST)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(6+ lanes), 4-leg signalized intersections (UrbArt6+-4SG)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one-way, 3-leg stop controlled intersections (UrbArtOW-3ST)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one-way, 3-leg signalized intersections (UrbArtOW-3SG)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one-way, 4-leg stop controlled intersections (UrbArtOW-4ST)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one-way, 4-leg signalized intersections (UrbArtOW-4SG)</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Rural two-lane, 4-leg all way stop controlled intersections (Rur4Leg-AWSC)</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3-leg all way stop controlled intersections (Urb3Leg-AWSC)</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arterial, 4-leg all way stop controlled intersections (Urb4Leg-AWSC)</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Rural roundabouts (</a:t>
            </a:r>
            <a:r>
              <a:rPr lang="en-US" sz="1400" dirty="0" err="1">
                <a:effectLst/>
                <a:latin typeface="+mj-lt"/>
                <a:ea typeface="MS Mincho" panose="02020609040205080304" pitchFamily="49" charset="-128"/>
                <a:cs typeface="Times New Roman" panose="02020603050405020304" pitchFamily="18" charset="0"/>
              </a:rPr>
              <a:t>Rur-RndAbt</a:t>
            </a:r>
            <a:r>
              <a:rPr lang="en-US" sz="1400" dirty="0">
                <a:effectLst/>
                <a:latin typeface="+mj-lt"/>
                <a:ea typeface="MS Mincho" panose="02020609040205080304" pitchFamily="49" charset="-128"/>
                <a:cs typeface="Times New Roman" panose="02020603050405020304" pitchFamily="18" charset="0"/>
              </a:rPr>
              <a: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cs typeface="Times New Roman" panose="02020603050405020304" pitchFamily="18" charset="0"/>
              </a:rPr>
              <a:t>Urban, single-lane roundabouts (Urb-</a:t>
            </a:r>
            <a:r>
              <a:rPr lang="en-US" sz="1400" dirty="0" err="1">
                <a:effectLst/>
                <a:latin typeface="+mj-lt"/>
                <a:ea typeface="MS Mincho" panose="02020609040205080304" pitchFamily="49" charset="-128"/>
                <a:cs typeface="Times New Roman" panose="02020603050405020304" pitchFamily="18" charset="0"/>
              </a:rPr>
              <a:t>RndAbtSL</a:t>
            </a:r>
            <a:r>
              <a:rPr lang="en-US" sz="1400" dirty="0">
                <a:effectLst/>
                <a:latin typeface="+mj-lt"/>
                <a:ea typeface="MS Mincho" panose="02020609040205080304" pitchFamily="49" charset="-128"/>
                <a:cs typeface="Times New Roman" panose="02020603050405020304" pitchFamily="18" charset="0"/>
              </a:rPr>
              <a:t>)</a:t>
            </a:r>
          </a:p>
          <a:p>
            <a:pPr lvl="2" indent="-342900">
              <a:spcBef>
                <a:spcPts val="0"/>
              </a:spcBef>
              <a:spcAft>
                <a:spcPts val="0"/>
              </a:spcAft>
              <a:buFont typeface="Symbol" panose="05050102010706020507" pitchFamily="18" charset="2"/>
              <a:buChar char=""/>
              <a:tabLst>
                <a:tab pos="228600" algn="l"/>
                <a:tab pos="457200" algn="l"/>
              </a:tabLst>
            </a:pPr>
            <a:r>
              <a:rPr lang="en-US" sz="1400" dirty="0">
                <a:effectLst/>
                <a:latin typeface="+mj-lt"/>
                <a:ea typeface="MS Mincho" panose="02020609040205080304" pitchFamily="49" charset="-128"/>
              </a:rPr>
              <a:t>Urban, multi-lane roundabouts (Urb-</a:t>
            </a:r>
            <a:r>
              <a:rPr lang="en-US" sz="1400" dirty="0" err="1">
                <a:effectLst/>
                <a:latin typeface="+mj-lt"/>
                <a:ea typeface="MS Mincho" panose="02020609040205080304" pitchFamily="49" charset="-128"/>
              </a:rPr>
              <a:t>RndAbtML</a:t>
            </a:r>
            <a:endParaRPr lang="en-US" sz="1400" dirty="0">
              <a:effectLst/>
              <a:latin typeface="+mj-lt"/>
              <a:ea typeface="MS Mincho" panose="02020609040205080304" pitchFamily="49" charset="-128"/>
            </a:endParaRPr>
          </a:p>
          <a:p>
            <a:pPr marL="746125" indent="-288925">
              <a:spcBef>
                <a:spcPts val="0"/>
              </a:spcBef>
              <a:spcAft>
                <a:spcPts val="0"/>
              </a:spcAft>
              <a:buNone/>
              <a:tabLst>
                <a:tab pos="228600" algn="l"/>
                <a:tab pos="854075" algn="l"/>
              </a:tabLst>
            </a:pPr>
            <a:r>
              <a:rPr lang="en-US" sz="2600" dirty="0">
                <a:latin typeface="Times New Roman" panose="02020603050405020304" pitchFamily="18" charset="0"/>
                <a:cs typeface="Times New Roman" panose="02020603050405020304" pitchFamily="18" charset="0"/>
              </a:rPr>
              <a:t>–	</a:t>
            </a:r>
            <a:r>
              <a:rPr lang="en-US" sz="2600" dirty="0">
                <a:cs typeface="Times New Roman" panose="02020603050405020304" pitchFamily="18" charset="0"/>
              </a:rPr>
              <a:t>Minor road AADT was estimated for some intersections</a:t>
            </a:r>
          </a:p>
        </p:txBody>
      </p:sp>
      <p:sp>
        <p:nvSpPr>
          <p:cNvPr id="4" name="Slide Number Placeholder 3">
            <a:extLst>
              <a:ext uri="{FF2B5EF4-FFF2-40B4-BE49-F238E27FC236}">
                <a16:creationId xmlns:a16="http://schemas.microsoft.com/office/drawing/2014/main" id="{A95D35A2-ADBF-80CC-1472-D60311ECF1F4}"/>
              </a:ext>
            </a:extLst>
          </p:cNvPr>
          <p:cNvSpPr>
            <a:spLocks noGrp="1"/>
          </p:cNvSpPr>
          <p:nvPr>
            <p:ph type="sldNum" sz="quarter" idx="12"/>
          </p:nvPr>
        </p:nvSpPr>
        <p:spPr/>
        <p:txBody>
          <a:bodyPr/>
          <a:lstStyle/>
          <a:p>
            <a:pPr>
              <a:defRPr/>
            </a:pPr>
            <a:fld id="{BE6E1A7A-955C-411C-97D7-40F862E74357}" type="slidenum">
              <a:rPr lang="en-US" altLang="en-US" smtClean="0"/>
              <a:pPr>
                <a:defRPr/>
              </a:pPr>
              <a:t>25</a:t>
            </a:fld>
            <a:endParaRPr lang="en-US" altLang="en-US"/>
          </a:p>
        </p:txBody>
      </p:sp>
    </p:spTree>
    <p:extLst>
      <p:ext uri="{BB962C8B-B14F-4D97-AF65-F5344CB8AC3E}">
        <p14:creationId xmlns:p14="http://schemas.microsoft.com/office/powerpoint/2010/main" val="2530462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C758-2BBD-1895-0B4B-4B5961216763}"/>
              </a:ext>
            </a:extLst>
          </p:cNvPr>
          <p:cNvSpPr>
            <a:spLocks noGrp="1"/>
          </p:cNvSpPr>
          <p:nvPr>
            <p:ph type="title"/>
          </p:nvPr>
        </p:nvSpPr>
        <p:spPr/>
        <p:txBody>
          <a:bodyPr/>
          <a:lstStyle/>
          <a:p>
            <a:r>
              <a:rPr lang="en-US" dirty="0"/>
              <a:t>Validation of SPF Adjustment Factors</a:t>
            </a:r>
          </a:p>
        </p:txBody>
      </p:sp>
      <p:sp>
        <p:nvSpPr>
          <p:cNvPr id="3" name="Content Placeholder 2">
            <a:extLst>
              <a:ext uri="{FF2B5EF4-FFF2-40B4-BE49-F238E27FC236}">
                <a16:creationId xmlns:a16="http://schemas.microsoft.com/office/drawing/2014/main" id="{597BCF00-1506-130B-1777-5D27B806EBAB}"/>
              </a:ext>
            </a:extLst>
          </p:cNvPr>
          <p:cNvSpPr>
            <a:spLocks noGrp="1"/>
          </p:cNvSpPr>
          <p:nvPr>
            <p:ph idx="1"/>
          </p:nvPr>
        </p:nvSpPr>
        <p:spPr/>
        <p:txBody>
          <a:bodyPr/>
          <a:lstStyle/>
          <a:p>
            <a:r>
              <a:rPr lang="en-US" dirty="0"/>
              <a:t>Need to validate the SPF adjustment factors estimated in NCHRP 17-72 for the NCHRP 17-62 SPFs</a:t>
            </a:r>
          </a:p>
          <a:p>
            <a:r>
              <a:rPr lang="en-US" dirty="0"/>
              <a:t>Approaches for validation</a:t>
            </a:r>
          </a:p>
          <a:p>
            <a:pPr lvl="1"/>
            <a:r>
              <a:rPr lang="en-US" sz="2400" u="sng" dirty="0"/>
              <a:t>Approach 1</a:t>
            </a:r>
            <a:r>
              <a:rPr lang="en-US" sz="2400" dirty="0"/>
              <a:t>. Compare the observed to predicted number of crashes using the base condition model at each level of the variable, e.g., sites with lighting and those without. If that variable has an effect on safety, the ratio of the observed to predicted crashes will differ between the levels of the variable.</a:t>
            </a:r>
          </a:p>
        </p:txBody>
      </p:sp>
      <p:sp>
        <p:nvSpPr>
          <p:cNvPr id="4" name="Slide Number Placeholder 3">
            <a:extLst>
              <a:ext uri="{FF2B5EF4-FFF2-40B4-BE49-F238E27FC236}">
                <a16:creationId xmlns:a16="http://schemas.microsoft.com/office/drawing/2014/main" id="{EAC9DC9C-C541-177D-BDE6-451E029C9928}"/>
              </a:ext>
            </a:extLst>
          </p:cNvPr>
          <p:cNvSpPr>
            <a:spLocks noGrp="1"/>
          </p:cNvSpPr>
          <p:nvPr>
            <p:ph type="sldNum" sz="quarter" idx="12"/>
          </p:nvPr>
        </p:nvSpPr>
        <p:spPr/>
        <p:txBody>
          <a:bodyPr/>
          <a:lstStyle/>
          <a:p>
            <a:pPr>
              <a:defRPr/>
            </a:pPr>
            <a:fld id="{BE6E1A7A-955C-411C-97D7-40F862E74357}" type="slidenum">
              <a:rPr lang="en-US" altLang="en-US" smtClean="0"/>
              <a:pPr>
                <a:defRPr/>
              </a:pPr>
              <a:t>26</a:t>
            </a:fld>
            <a:endParaRPr lang="en-US" altLang="en-US"/>
          </a:p>
        </p:txBody>
      </p:sp>
    </p:spTree>
    <p:extLst>
      <p:ext uri="{BB962C8B-B14F-4D97-AF65-F5344CB8AC3E}">
        <p14:creationId xmlns:p14="http://schemas.microsoft.com/office/powerpoint/2010/main" val="99551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925C9-9D40-65F4-A0BA-19FD0937F02B}"/>
              </a:ext>
            </a:extLst>
          </p:cNvPr>
          <p:cNvSpPr>
            <a:spLocks noGrp="1"/>
          </p:cNvSpPr>
          <p:nvPr>
            <p:ph type="title"/>
          </p:nvPr>
        </p:nvSpPr>
        <p:spPr/>
        <p:txBody>
          <a:bodyPr/>
          <a:lstStyle/>
          <a:p>
            <a:r>
              <a:rPr lang="en-US" dirty="0"/>
              <a:t>Validation of SPF Adjustment Factors</a:t>
            </a:r>
          </a:p>
        </p:txBody>
      </p:sp>
      <p:sp>
        <p:nvSpPr>
          <p:cNvPr id="3" name="Content Placeholder 2">
            <a:extLst>
              <a:ext uri="{FF2B5EF4-FFF2-40B4-BE49-F238E27FC236}">
                <a16:creationId xmlns:a16="http://schemas.microsoft.com/office/drawing/2014/main" id="{974CAACE-76CB-4355-DF36-BA41B457541B}"/>
              </a:ext>
            </a:extLst>
          </p:cNvPr>
          <p:cNvSpPr>
            <a:spLocks noGrp="1"/>
          </p:cNvSpPr>
          <p:nvPr>
            <p:ph idx="1"/>
          </p:nvPr>
        </p:nvSpPr>
        <p:spPr/>
        <p:txBody>
          <a:bodyPr/>
          <a:lstStyle/>
          <a:p>
            <a:r>
              <a:rPr lang="en-US" dirty="0"/>
              <a:t>Approaches for validation (</a:t>
            </a:r>
            <a:r>
              <a:rPr lang="en-US" i="1" dirty="0"/>
              <a:t>contd.</a:t>
            </a:r>
            <a:r>
              <a:rPr lang="en-US" dirty="0"/>
              <a:t>)</a:t>
            </a:r>
          </a:p>
          <a:p>
            <a:pPr lvl="1"/>
            <a:r>
              <a:rPr lang="en-US" u="sng" dirty="0"/>
              <a:t>Approach 2.</a:t>
            </a:r>
            <a:r>
              <a:rPr lang="en-US" dirty="0"/>
              <a:t> Use generalized linear modeling (GLM)</a:t>
            </a:r>
          </a:p>
          <a:p>
            <a:pPr lvl="1"/>
            <a:r>
              <a:rPr lang="en-US" dirty="0"/>
              <a:t>Expected number of crashes is modeled with the base condition model prediction as an offset</a:t>
            </a:r>
          </a:p>
          <a:p>
            <a:pPr lvl="1"/>
            <a:r>
              <a:rPr lang="en-US" dirty="0"/>
              <a:t>Variable of interest is included in the model to estimate the adjustment factor</a:t>
            </a:r>
          </a:p>
        </p:txBody>
      </p:sp>
      <p:sp>
        <p:nvSpPr>
          <p:cNvPr id="4" name="Slide Number Placeholder 3">
            <a:extLst>
              <a:ext uri="{FF2B5EF4-FFF2-40B4-BE49-F238E27FC236}">
                <a16:creationId xmlns:a16="http://schemas.microsoft.com/office/drawing/2014/main" id="{C6AC5777-FBE8-4441-9E77-26F69719F5EC}"/>
              </a:ext>
            </a:extLst>
          </p:cNvPr>
          <p:cNvSpPr>
            <a:spLocks noGrp="1"/>
          </p:cNvSpPr>
          <p:nvPr>
            <p:ph type="sldNum" sz="quarter" idx="12"/>
          </p:nvPr>
        </p:nvSpPr>
        <p:spPr/>
        <p:txBody>
          <a:bodyPr/>
          <a:lstStyle/>
          <a:p>
            <a:pPr>
              <a:defRPr/>
            </a:pPr>
            <a:fld id="{BE6E1A7A-955C-411C-97D7-40F862E74357}" type="slidenum">
              <a:rPr lang="en-US" altLang="en-US" smtClean="0"/>
              <a:pPr>
                <a:defRPr/>
              </a:pPr>
              <a:t>27</a:t>
            </a:fld>
            <a:endParaRPr lang="en-US" altLang="en-US"/>
          </a:p>
        </p:txBody>
      </p:sp>
    </p:spTree>
    <p:extLst>
      <p:ext uri="{BB962C8B-B14F-4D97-AF65-F5344CB8AC3E}">
        <p14:creationId xmlns:p14="http://schemas.microsoft.com/office/powerpoint/2010/main" val="919406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5D1B9-0489-1CE1-D3EE-31A8276F04B1}"/>
              </a:ext>
            </a:extLst>
          </p:cNvPr>
          <p:cNvSpPr>
            <a:spLocks noGrp="1"/>
          </p:cNvSpPr>
          <p:nvPr>
            <p:ph type="title"/>
          </p:nvPr>
        </p:nvSpPr>
        <p:spPr/>
        <p:txBody>
          <a:bodyPr/>
          <a:lstStyle/>
          <a:p>
            <a:r>
              <a:rPr lang="en-US" dirty="0"/>
              <a:t>Validation of SPF Adjustment Factors</a:t>
            </a:r>
          </a:p>
        </p:txBody>
      </p:sp>
      <p:sp>
        <p:nvSpPr>
          <p:cNvPr id="3" name="Content Placeholder 2">
            <a:extLst>
              <a:ext uri="{FF2B5EF4-FFF2-40B4-BE49-F238E27FC236}">
                <a16:creationId xmlns:a16="http://schemas.microsoft.com/office/drawing/2014/main" id="{C81496EF-C4AB-D423-247A-32189117F3F0}"/>
              </a:ext>
            </a:extLst>
          </p:cNvPr>
          <p:cNvSpPr>
            <a:spLocks noGrp="1"/>
          </p:cNvSpPr>
          <p:nvPr>
            <p:ph idx="1"/>
          </p:nvPr>
        </p:nvSpPr>
        <p:spPr/>
        <p:txBody>
          <a:bodyPr/>
          <a:lstStyle/>
          <a:p>
            <a:r>
              <a:rPr lang="en-US" u="sng" dirty="0"/>
              <a:t>Approach 3</a:t>
            </a:r>
          </a:p>
          <a:p>
            <a:r>
              <a:rPr lang="en-US" dirty="0"/>
              <a:t>For some variables, the adjustment factors are not a single value or equation</a:t>
            </a:r>
          </a:p>
          <a:p>
            <a:r>
              <a:rPr lang="en-US" dirty="0"/>
              <a:t>Compare the sum of observed and predicted values for the base model and base model plus adjustment factor when applied to sites that did not meet the base condition</a:t>
            </a:r>
          </a:p>
          <a:p>
            <a:endParaRPr lang="en-US" dirty="0"/>
          </a:p>
        </p:txBody>
      </p:sp>
      <p:sp>
        <p:nvSpPr>
          <p:cNvPr id="4" name="Slide Number Placeholder 3">
            <a:extLst>
              <a:ext uri="{FF2B5EF4-FFF2-40B4-BE49-F238E27FC236}">
                <a16:creationId xmlns:a16="http://schemas.microsoft.com/office/drawing/2014/main" id="{0F186BC2-CFFE-EE9A-856B-2A5A5B873195}"/>
              </a:ext>
            </a:extLst>
          </p:cNvPr>
          <p:cNvSpPr>
            <a:spLocks noGrp="1"/>
          </p:cNvSpPr>
          <p:nvPr>
            <p:ph type="sldNum" sz="quarter" idx="12"/>
          </p:nvPr>
        </p:nvSpPr>
        <p:spPr/>
        <p:txBody>
          <a:bodyPr/>
          <a:lstStyle/>
          <a:p>
            <a:pPr>
              <a:defRPr/>
            </a:pPr>
            <a:fld id="{BE6E1A7A-955C-411C-97D7-40F862E74357}" type="slidenum">
              <a:rPr lang="en-US" altLang="en-US" smtClean="0"/>
              <a:pPr>
                <a:defRPr/>
              </a:pPr>
              <a:t>28</a:t>
            </a:fld>
            <a:endParaRPr lang="en-US" altLang="en-US"/>
          </a:p>
        </p:txBody>
      </p:sp>
    </p:spTree>
    <p:extLst>
      <p:ext uri="{BB962C8B-B14F-4D97-AF65-F5344CB8AC3E}">
        <p14:creationId xmlns:p14="http://schemas.microsoft.com/office/powerpoint/2010/main" val="15458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AD45-EB79-B146-D3A4-D0048CAA2313}"/>
              </a:ext>
            </a:extLst>
          </p:cNvPr>
          <p:cNvSpPr>
            <a:spLocks noGrp="1"/>
          </p:cNvSpPr>
          <p:nvPr>
            <p:ph type="title"/>
          </p:nvPr>
        </p:nvSpPr>
        <p:spPr/>
        <p:txBody>
          <a:bodyPr/>
          <a:lstStyle/>
          <a:p>
            <a:r>
              <a:rPr lang="en-US" dirty="0"/>
              <a:t>Validation of SPF Adjustment Factors</a:t>
            </a:r>
          </a:p>
        </p:txBody>
      </p:sp>
      <p:sp>
        <p:nvSpPr>
          <p:cNvPr id="3" name="Content Placeholder 2">
            <a:extLst>
              <a:ext uri="{FF2B5EF4-FFF2-40B4-BE49-F238E27FC236}">
                <a16:creationId xmlns:a16="http://schemas.microsoft.com/office/drawing/2014/main" id="{2944A7EE-B9AD-BF65-8853-1B447BA5D7CA}"/>
              </a:ext>
            </a:extLst>
          </p:cNvPr>
          <p:cNvSpPr>
            <a:spLocks noGrp="1"/>
          </p:cNvSpPr>
          <p:nvPr>
            <p:ph idx="1"/>
          </p:nvPr>
        </p:nvSpPr>
        <p:spPr>
          <a:xfrm>
            <a:off x="304800" y="1497295"/>
            <a:ext cx="8534400" cy="4800600"/>
          </a:xfrm>
        </p:spPr>
        <p:txBody>
          <a:bodyPr/>
          <a:lstStyle/>
          <a:p>
            <a:r>
              <a:rPr lang="en-US" sz="3000" dirty="0"/>
              <a:t>Results in </a:t>
            </a:r>
            <a:r>
              <a:rPr lang="en-US" sz="3000" b="1" dirty="0"/>
              <a:t>Appendix K</a:t>
            </a:r>
            <a:r>
              <a:rPr lang="en-US" sz="3000" dirty="0"/>
              <a:t>, </a:t>
            </a:r>
            <a:r>
              <a:rPr lang="en-US" sz="3000" b="1" dirty="0"/>
              <a:t>Appendix L</a:t>
            </a:r>
            <a:r>
              <a:rPr lang="en-US" sz="3000" dirty="0"/>
              <a:t>, and </a:t>
            </a:r>
            <a:r>
              <a:rPr lang="en-US" sz="3000" b="1" dirty="0"/>
              <a:t>Appendix M</a:t>
            </a:r>
          </a:p>
          <a:p>
            <a:r>
              <a:rPr lang="en-US" sz="3000" dirty="0"/>
              <a:t>In most cases, sample sizes were too small to conclude with high confidence that the implied adjustment factors are similar to the ones being validated</a:t>
            </a:r>
          </a:p>
          <a:p>
            <a:r>
              <a:rPr lang="en-US" sz="3000" dirty="0"/>
              <a:t>In general, we can say one cannot reject a hypothesis that the implied CMFs are statistically different from the HSM-recommended adjustment factors</a:t>
            </a:r>
          </a:p>
        </p:txBody>
      </p:sp>
      <p:sp>
        <p:nvSpPr>
          <p:cNvPr id="4" name="Slide Number Placeholder 3">
            <a:extLst>
              <a:ext uri="{FF2B5EF4-FFF2-40B4-BE49-F238E27FC236}">
                <a16:creationId xmlns:a16="http://schemas.microsoft.com/office/drawing/2014/main" id="{898338F3-2A43-5F61-8D7C-0347BB9426A4}"/>
              </a:ext>
            </a:extLst>
          </p:cNvPr>
          <p:cNvSpPr>
            <a:spLocks noGrp="1"/>
          </p:cNvSpPr>
          <p:nvPr>
            <p:ph type="sldNum" sz="quarter" idx="12"/>
          </p:nvPr>
        </p:nvSpPr>
        <p:spPr/>
        <p:txBody>
          <a:bodyPr/>
          <a:lstStyle/>
          <a:p>
            <a:pPr>
              <a:defRPr/>
            </a:pPr>
            <a:fld id="{BE6E1A7A-955C-411C-97D7-40F862E74357}" type="slidenum">
              <a:rPr lang="en-US" altLang="en-US" smtClean="0"/>
              <a:pPr>
                <a:defRPr/>
              </a:pPr>
              <a:t>29</a:t>
            </a:fld>
            <a:endParaRPr lang="en-US" altLang="en-US"/>
          </a:p>
        </p:txBody>
      </p:sp>
    </p:spTree>
    <p:extLst>
      <p:ext uri="{BB962C8B-B14F-4D97-AF65-F5344CB8AC3E}">
        <p14:creationId xmlns:p14="http://schemas.microsoft.com/office/powerpoint/2010/main" val="327603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3F8C-F77B-4349-A5CE-ED6A90BDE7C8}"/>
              </a:ext>
            </a:extLst>
          </p:cNvPr>
          <p:cNvSpPr>
            <a:spLocks noGrp="1"/>
          </p:cNvSpPr>
          <p:nvPr>
            <p:ph type="title"/>
          </p:nvPr>
        </p:nvSpPr>
        <p:spPr/>
        <p:txBody>
          <a:bodyPr/>
          <a:lstStyle/>
          <a:p>
            <a:r>
              <a:rPr lang="en-US" dirty="0"/>
              <a:t>What is a CMF?</a:t>
            </a:r>
          </a:p>
        </p:txBody>
      </p:sp>
      <p:sp>
        <p:nvSpPr>
          <p:cNvPr id="3" name="Content Placeholder 2">
            <a:extLst>
              <a:ext uri="{FF2B5EF4-FFF2-40B4-BE49-F238E27FC236}">
                <a16:creationId xmlns:a16="http://schemas.microsoft.com/office/drawing/2014/main" id="{A8DC60C4-4CCC-4BAD-A4E5-4BC4844FD2E7}"/>
              </a:ext>
            </a:extLst>
          </p:cNvPr>
          <p:cNvSpPr>
            <a:spLocks noGrp="1"/>
          </p:cNvSpPr>
          <p:nvPr>
            <p:ph idx="1"/>
          </p:nvPr>
        </p:nvSpPr>
        <p:spPr/>
        <p:txBody>
          <a:bodyPr/>
          <a:lstStyle/>
          <a:p>
            <a:r>
              <a:rPr lang="en-US" b="0" i="0" dirty="0">
                <a:effectLst/>
              </a:rPr>
              <a:t>A crash modification factor (CMF) is used to compute the expected number of crashes after implementing a countermeasure on a road or intersection</a:t>
            </a:r>
          </a:p>
          <a:p>
            <a:r>
              <a:rPr lang="en-US" dirty="0"/>
              <a:t>A CMF of</a:t>
            </a:r>
          </a:p>
          <a:p>
            <a:pPr lvl="1"/>
            <a:r>
              <a:rPr lang="en-US" dirty="0"/>
              <a:t>0.8 represents a 20% reduction in crashes due to a treatment</a:t>
            </a:r>
          </a:p>
          <a:p>
            <a:pPr lvl="1"/>
            <a:r>
              <a:rPr lang="en-US" dirty="0"/>
              <a:t>1.3 represents a 30% increase in crashes due to a treatment</a:t>
            </a:r>
          </a:p>
        </p:txBody>
      </p:sp>
      <p:sp>
        <p:nvSpPr>
          <p:cNvPr id="4" name="Slide Number Placeholder 3">
            <a:extLst>
              <a:ext uri="{FF2B5EF4-FFF2-40B4-BE49-F238E27FC236}">
                <a16:creationId xmlns:a16="http://schemas.microsoft.com/office/drawing/2014/main" id="{6A101A27-2E1B-431E-A53C-8542E8C610E2}"/>
              </a:ext>
            </a:extLst>
          </p:cNvPr>
          <p:cNvSpPr>
            <a:spLocks noGrp="1"/>
          </p:cNvSpPr>
          <p:nvPr>
            <p:ph type="sldNum" sz="quarter" idx="12"/>
          </p:nvPr>
        </p:nvSpPr>
        <p:spPr/>
        <p:txBody>
          <a:bodyPr/>
          <a:lstStyle/>
          <a:p>
            <a:pPr>
              <a:defRPr/>
            </a:pPr>
            <a:fld id="{BE6E1A7A-955C-411C-97D7-40F862E74357}" type="slidenum">
              <a:rPr lang="en-US" altLang="en-US" smtClean="0"/>
              <a:pPr>
                <a:defRPr/>
              </a:pPr>
              <a:t>3</a:t>
            </a:fld>
            <a:endParaRPr lang="en-US" altLang="en-US"/>
          </a:p>
        </p:txBody>
      </p:sp>
    </p:spTree>
    <p:extLst>
      <p:ext uri="{BB962C8B-B14F-4D97-AF65-F5344CB8AC3E}">
        <p14:creationId xmlns:p14="http://schemas.microsoft.com/office/powerpoint/2010/main" val="2949070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102B-EDC3-4563-8CA9-15A3A3BA99BA}"/>
              </a:ext>
            </a:extLst>
          </p:cNvPr>
          <p:cNvSpPr>
            <a:spLocks noGrp="1"/>
          </p:cNvSpPr>
          <p:nvPr>
            <p:ph type="title"/>
          </p:nvPr>
        </p:nvSpPr>
        <p:spPr/>
        <p:txBody>
          <a:bodyPr/>
          <a:lstStyle/>
          <a:p>
            <a:r>
              <a:rPr lang="en-US" sz="4000" dirty="0"/>
              <a:t>CMFs for Roadside Characteristics</a:t>
            </a:r>
          </a:p>
        </p:txBody>
      </p:sp>
      <p:sp>
        <p:nvSpPr>
          <p:cNvPr id="3" name="Content Placeholder 2">
            <a:extLst>
              <a:ext uri="{FF2B5EF4-FFF2-40B4-BE49-F238E27FC236}">
                <a16:creationId xmlns:a16="http://schemas.microsoft.com/office/drawing/2014/main" id="{B7C1BCB6-E593-4762-9F0C-E93B2EC1AA41}"/>
              </a:ext>
            </a:extLst>
          </p:cNvPr>
          <p:cNvSpPr>
            <a:spLocks noGrp="1"/>
          </p:cNvSpPr>
          <p:nvPr>
            <p:ph idx="1"/>
          </p:nvPr>
        </p:nvSpPr>
        <p:spPr>
          <a:xfrm>
            <a:off x="315191" y="1403782"/>
            <a:ext cx="8534400" cy="5179579"/>
          </a:xfrm>
        </p:spPr>
        <p:txBody>
          <a:bodyPr/>
          <a:lstStyle/>
          <a:p>
            <a:r>
              <a:rPr lang="en-US" sz="2800" dirty="0"/>
              <a:t>In the 1</a:t>
            </a:r>
            <a:r>
              <a:rPr lang="en-US" sz="2800" baseline="30000" dirty="0"/>
              <a:t>st</a:t>
            </a:r>
            <a:r>
              <a:rPr lang="en-US" sz="2800" dirty="0"/>
              <a:t> edition, roadside hazard rating (1 through 7) is used</a:t>
            </a:r>
          </a:p>
          <a:p>
            <a:pPr lvl="1"/>
            <a:r>
              <a:rPr lang="en-US" sz="2400" dirty="0"/>
              <a:t>Photographs for the different hazard conditions</a:t>
            </a:r>
          </a:p>
          <a:p>
            <a:pPr lvl="1"/>
            <a:r>
              <a:rPr lang="en-US" sz="2400" dirty="0"/>
              <a:t>Somewhat subjective procedure</a:t>
            </a:r>
          </a:p>
          <a:p>
            <a:r>
              <a:rPr lang="en-US" sz="2800" dirty="0"/>
              <a:t>Develop a more objective system</a:t>
            </a:r>
          </a:p>
          <a:p>
            <a:pPr lvl="1"/>
            <a:r>
              <a:rPr lang="en-US" sz="2400" dirty="0"/>
              <a:t>NCHRP Project 17-54 developed CMFs for roadside characteristics</a:t>
            </a:r>
          </a:p>
          <a:p>
            <a:pPr marL="914400" lvl="2" indent="-168275"/>
            <a:r>
              <a:rPr lang="en-US" sz="2000" dirty="0"/>
              <a:t>HSM AASHTO committee found inconsistencies in the results from NCHRP 17-54</a:t>
            </a:r>
          </a:p>
          <a:p>
            <a:pPr lvl="1"/>
            <a:r>
              <a:rPr lang="en-US" sz="2400" dirty="0"/>
              <a:t>NCHRP 17-72 was asked to develop CMFs based on results in NCHRP 17-54 and previous research</a:t>
            </a:r>
          </a:p>
        </p:txBody>
      </p:sp>
      <p:sp>
        <p:nvSpPr>
          <p:cNvPr id="4" name="Slide Number Placeholder 3">
            <a:extLst>
              <a:ext uri="{FF2B5EF4-FFF2-40B4-BE49-F238E27FC236}">
                <a16:creationId xmlns:a16="http://schemas.microsoft.com/office/drawing/2014/main" id="{D18E5149-956D-4C12-B779-D83890E09C1E}"/>
              </a:ext>
            </a:extLst>
          </p:cNvPr>
          <p:cNvSpPr>
            <a:spLocks noGrp="1"/>
          </p:cNvSpPr>
          <p:nvPr>
            <p:ph type="sldNum" sz="quarter" idx="12"/>
          </p:nvPr>
        </p:nvSpPr>
        <p:spPr/>
        <p:txBody>
          <a:bodyPr/>
          <a:lstStyle/>
          <a:p>
            <a:pPr>
              <a:defRPr/>
            </a:pPr>
            <a:fld id="{BE6E1A7A-955C-411C-97D7-40F862E74357}" type="slidenum">
              <a:rPr lang="en-US" altLang="en-US" smtClean="0"/>
              <a:pPr>
                <a:defRPr/>
              </a:pPr>
              <a:t>30</a:t>
            </a:fld>
            <a:endParaRPr lang="en-US" altLang="en-US"/>
          </a:p>
        </p:txBody>
      </p:sp>
    </p:spTree>
    <p:extLst>
      <p:ext uri="{BB962C8B-B14F-4D97-AF65-F5344CB8AC3E}">
        <p14:creationId xmlns:p14="http://schemas.microsoft.com/office/powerpoint/2010/main" val="2428169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F259-172C-9F3C-D372-16EB38D61159}"/>
              </a:ext>
            </a:extLst>
          </p:cNvPr>
          <p:cNvSpPr>
            <a:spLocks noGrp="1"/>
          </p:cNvSpPr>
          <p:nvPr>
            <p:ph type="title"/>
          </p:nvPr>
        </p:nvSpPr>
        <p:spPr/>
        <p:txBody>
          <a:bodyPr/>
          <a:lstStyle/>
          <a:p>
            <a:r>
              <a:rPr lang="en-US" dirty="0"/>
              <a:t>CMFs for Roadside Crashes on Rural Two-Lane Roads</a:t>
            </a:r>
          </a:p>
        </p:txBody>
      </p:sp>
      <p:sp>
        <p:nvSpPr>
          <p:cNvPr id="3" name="Content Placeholder 2">
            <a:extLst>
              <a:ext uri="{FF2B5EF4-FFF2-40B4-BE49-F238E27FC236}">
                <a16:creationId xmlns:a16="http://schemas.microsoft.com/office/drawing/2014/main" id="{91573358-3CFD-DE4F-38CA-832DB68C7B66}"/>
              </a:ext>
            </a:extLst>
          </p:cNvPr>
          <p:cNvSpPr>
            <a:spLocks noGrp="1"/>
          </p:cNvSpPr>
          <p:nvPr>
            <p:ph idx="1"/>
          </p:nvPr>
        </p:nvSpPr>
        <p:spPr>
          <a:xfrm>
            <a:off x="304800" y="1508919"/>
            <a:ext cx="8534400" cy="4800600"/>
          </a:xfrm>
        </p:spPr>
        <p:txBody>
          <a:bodyPr/>
          <a:lstStyle/>
          <a:p>
            <a:r>
              <a:rPr lang="en-US" b="1" dirty="0"/>
              <a:t>Appendix N</a:t>
            </a:r>
            <a:r>
              <a:rPr lang="en-US" dirty="0"/>
              <a:t> – development of procedure for estimating a CMF for safety of roadside design elements</a:t>
            </a:r>
          </a:p>
          <a:p>
            <a:pPr lvl="1"/>
            <a:r>
              <a:rPr lang="en-US" dirty="0"/>
              <a:t>Background section: </a:t>
            </a:r>
          </a:p>
          <a:p>
            <a:pPr marL="914400" lvl="2" indent="-168275"/>
            <a:r>
              <a:rPr lang="en-US" dirty="0"/>
              <a:t>Summarizes the roadside design CMF in Chapter 10 of the 1</a:t>
            </a:r>
            <a:r>
              <a:rPr lang="en-US" baseline="30000" dirty="0"/>
              <a:t>st</a:t>
            </a:r>
            <a:r>
              <a:rPr lang="en-US" dirty="0"/>
              <a:t> edition of the HSM</a:t>
            </a:r>
          </a:p>
          <a:p>
            <a:pPr marL="914400" lvl="2" indent="-168275"/>
            <a:r>
              <a:rPr lang="en-US" dirty="0"/>
              <a:t>Overview of the single-vehicle-run-off-road (SVROR)  crash prediction model from NCHRP 17-54</a:t>
            </a:r>
          </a:p>
          <a:p>
            <a:pPr marL="914400" lvl="2" indent="-168275"/>
            <a:r>
              <a:rPr lang="en-US" dirty="0"/>
              <a:t>Overview of some basic relationships between a CMF, the probability of a crash, and the odds of a crash</a:t>
            </a:r>
          </a:p>
        </p:txBody>
      </p:sp>
      <p:sp>
        <p:nvSpPr>
          <p:cNvPr id="4" name="Slide Number Placeholder 3">
            <a:extLst>
              <a:ext uri="{FF2B5EF4-FFF2-40B4-BE49-F238E27FC236}">
                <a16:creationId xmlns:a16="http://schemas.microsoft.com/office/drawing/2014/main" id="{502E0627-67FC-58DA-8ECD-FCD985C99A3F}"/>
              </a:ext>
            </a:extLst>
          </p:cNvPr>
          <p:cNvSpPr>
            <a:spLocks noGrp="1"/>
          </p:cNvSpPr>
          <p:nvPr>
            <p:ph type="sldNum" sz="quarter" idx="12"/>
          </p:nvPr>
        </p:nvSpPr>
        <p:spPr/>
        <p:txBody>
          <a:bodyPr/>
          <a:lstStyle/>
          <a:p>
            <a:pPr>
              <a:defRPr/>
            </a:pPr>
            <a:fld id="{BE6E1A7A-955C-411C-97D7-40F862E74357}" type="slidenum">
              <a:rPr lang="en-US" altLang="en-US" smtClean="0"/>
              <a:pPr>
                <a:defRPr/>
              </a:pPr>
              <a:t>31</a:t>
            </a:fld>
            <a:endParaRPr lang="en-US" altLang="en-US"/>
          </a:p>
        </p:txBody>
      </p:sp>
    </p:spTree>
    <p:extLst>
      <p:ext uri="{BB962C8B-B14F-4D97-AF65-F5344CB8AC3E}">
        <p14:creationId xmlns:p14="http://schemas.microsoft.com/office/powerpoint/2010/main" val="2236606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7207-C1B6-13D3-42CA-24D90B0FA51D}"/>
              </a:ext>
            </a:extLst>
          </p:cNvPr>
          <p:cNvSpPr>
            <a:spLocks noGrp="1"/>
          </p:cNvSpPr>
          <p:nvPr>
            <p:ph type="title"/>
          </p:nvPr>
        </p:nvSpPr>
        <p:spPr>
          <a:xfrm>
            <a:off x="304800" y="274638"/>
            <a:ext cx="8534400" cy="1173162"/>
          </a:xfrm>
        </p:spPr>
        <p:txBody>
          <a:bodyPr/>
          <a:lstStyle/>
          <a:p>
            <a:r>
              <a:rPr lang="en-US" sz="3600" dirty="0"/>
              <a:t>Development of Procedure for Estimating a CMF for Safety of Roadside</a:t>
            </a:r>
          </a:p>
        </p:txBody>
      </p:sp>
      <p:sp>
        <p:nvSpPr>
          <p:cNvPr id="3" name="Content Placeholder 2">
            <a:extLst>
              <a:ext uri="{FF2B5EF4-FFF2-40B4-BE49-F238E27FC236}">
                <a16:creationId xmlns:a16="http://schemas.microsoft.com/office/drawing/2014/main" id="{C1EF5D02-AAB7-5974-9E73-52127BD96E31}"/>
              </a:ext>
            </a:extLst>
          </p:cNvPr>
          <p:cNvSpPr>
            <a:spLocks noGrp="1"/>
          </p:cNvSpPr>
          <p:nvPr>
            <p:ph idx="1"/>
          </p:nvPr>
        </p:nvSpPr>
        <p:spPr/>
        <p:txBody>
          <a:bodyPr/>
          <a:lstStyle/>
          <a:p>
            <a:r>
              <a:rPr lang="en-US" b="1" dirty="0"/>
              <a:t>Appendix N</a:t>
            </a:r>
            <a:r>
              <a:rPr lang="en-US" dirty="0"/>
              <a:t> (</a:t>
            </a:r>
            <a:r>
              <a:rPr lang="en-US" i="1" dirty="0"/>
              <a:t>contd.</a:t>
            </a:r>
            <a:r>
              <a:rPr lang="en-US" dirty="0"/>
              <a:t>)</a:t>
            </a:r>
          </a:p>
          <a:p>
            <a:pPr lvl="1"/>
            <a:r>
              <a:rPr lang="en-US" dirty="0"/>
              <a:t>Second section</a:t>
            </a:r>
          </a:p>
          <a:p>
            <a:pPr marL="974725" lvl="2"/>
            <a:r>
              <a:rPr lang="en-US" dirty="0"/>
              <a:t>Examine the safety influence of each roadside feature using data from NCHRP 17-54, previous research, or both</a:t>
            </a:r>
          </a:p>
          <a:p>
            <a:pPr marL="974725" lvl="2"/>
            <a:r>
              <a:rPr lang="en-US" dirty="0"/>
              <a:t>Derive equations for computing the probability of a crash associated with various roadside design elements</a:t>
            </a:r>
          </a:p>
          <a:p>
            <a:pPr marL="974725" lvl="2"/>
            <a:r>
              <a:rPr lang="en-US" dirty="0"/>
              <a:t>Compute the proposed roadside design CMF</a:t>
            </a:r>
          </a:p>
          <a:p>
            <a:endParaRPr lang="en-US" dirty="0"/>
          </a:p>
        </p:txBody>
      </p:sp>
      <p:sp>
        <p:nvSpPr>
          <p:cNvPr id="4" name="Slide Number Placeholder 3">
            <a:extLst>
              <a:ext uri="{FF2B5EF4-FFF2-40B4-BE49-F238E27FC236}">
                <a16:creationId xmlns:a16="http://schemas.microsoft.com/office/drawing/2014/main" id="{ED37406B-5098-7D32-F299-875390D7C903}"/>
              </a:ext>
            </a:extLst>
          </p:cNvPr>
          <p:cNvSpPr>
            <a:spLocks noGrp="1"/>
          </p:cNvSpPr>
          <p:nvPr>
            <p:ph type="sldNum" sz="quarter" idx="12"/>
          </p:nvPr>
        </p:nvSpPr>
        <p:spPr/>
        <p:txBody>
          <a:bodyPr/>
          <a:lstStyle/>
          <a:p>
            <a:pPr>
              <a:defRPr/>
            </a:pPr>
            <a:fld id="{BE6E1A7A-955C-411C-97D7-40F862E74357}" type="slidenum">
              <a:rPr lang="en-US" altLang="en-US" smtClean="0"/>
              <a:pPr>
                <a:defRPr/>
              </a:pPr>
              <a:t>32</a:t>
            </a:fld>
            <a:endParaRPr lang="en-US" altLang="en-US"/>
          </a:p>
        </p:txBody>
      </p:sp>
    </p:spTree>
    <p:extLst>
      <p:ext uri="{BB962C8B-B14F-4D97-AF65-F5344CB8AC3E}">
        <p14:creationId xmlns:p14="http://schemas.microsoft.com/office/powerpoint/2010/main" val="2929416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CCC77-D731-F524-04BB-6518D18BB561}"/>
              </a:ext>
            </a:extLst>
          </p:cNvPr>
          <p:cNvSpPr>
            <a:spLocks noGrp="1"/>
          </p:cNvSpPr>
          <p:nvPr>
            <p:ph type="title"/>
          </p:nvPr>
        </p:nvSpPr>
        <p:spPr/>
        <p:txBody>
          <a:bodyPr/>
          <a:lstStyle/>
          <a:p>
            <a:r>
              <a:rPr lang="en-US" sz="3600" dirty="0"/>
              <a:t>Development of Procedure for Estimating a CMF for Safety of Roadside</a:t>
            </a:r>
          </a:p>
        </p:txBody>
      </p:sp>
      <p:sp>
        <p:nvSpPr>
          <p:cNvPr id="3" name="Content Placeholder 2">
            <a:extLst>
              <a:ext uri="{FF2B5EF4-FFF2-40B4-BE49-F238E27FC236}">
                <a16:creationId xmlns:a16="http://schemas.microsoft.com/office/drawing/2014/main" id="{4F10F401-48C6-0AFB-5C7A-B8746B20CEA8}"/>
              </a:ext>
            </a:extLst>
          </p:cNvPr>
          <p:cNvSpPr>
            <a:spLocks noGrp="1"/>
          </p:cNvSpPr>
          <p:nvPr>
            <p:ph idx="1"/>
          </p:nvPr>
        </p:nvSpPr>
        <p:spPr/>
        <p:txBody>
          <a:bodyPr/>
          <a:lstStyle/>
          <a:p>
            <a:r>
              <a:rPr lang="en-US" b="1" dirty="0"/>
              <a:t>Appendix N</a:t>
            </a:r>
            <a:r>
              <a:rPr lang="en-US" dirty="0"/>
              <a:t> (</a:t>
            </a:r>
            <a:r>
              <a:rPr lang="en-US" i="1" dirty="0"/>
              <a:t>contd.</a:t>
            </a:r>
            <a:r>
              <a:rPr lang="en-US" dirty="0"/>
              <a:t>)</a:t>
            </a:r>
          </a:p>
          <a:p>
            <a:pPr lvl="1"/>
            <a:r>
              <a:rPr lang="en-US" dirty="0"/>
              <a:t>Third section</a:t>
            </a:r>
          </a:p>
          <a:p>
            <a:pPr lvl="2"/>
            <a:r>
              <a:rPr lang="en-US" dirty="0"/>
              <a:t>Procedure for estimating the crash type distribution and severity distribution by K, A, B, C, and PDO</a:t>
            </a:r>
          </a:p>
          <a:p>
            <a:r>
              <a:rPr lang="en-US" b="1" dirty="0"/>
              <a:t>Appendix O</a:t>
            </a:r>
            <a:r>
              <a:rPr lang="en-US" dirty="0"/>
              <a:t>: Implementation of Procedure</a:t>
            </a:r>
          </a:p>
          <a:p>
            <a:pPr lvl="1"/>
            <a:r>
              <a:rPr lang="en-US" dirty="0"/>
              <a:t>Changes to the HSM predictive method</a:t>
            </a:r>
          </a:p>
          <a:p>
            <a:pPr lvl="1"/>
            <a:r>
              <a:rPr lang="en-US" dirty="0"/>
              <a:t>Changes to the segmentation criteria</a:t>
            </a:r>
          </a:p>
          <a:p>
            <a:pPr lvl="1"/>
            <a:r>
              <a:rPr lang="en-US" dirty="0"/>
              <a:t>New roadside base conditions</a:t>
            </a:r>
          </a:p>
          <a:p>
            <a:pPr lvl="1"/>
            <a:r>
              <a:rPr lang="en-US" dirty="0"/>
              <a:t>Process for computing the roadside CMF</a:t>
            </a:r>
          </a:p>
          <a:p>
            <a:pPr lvl="1"/>
            <a:endParaRPr lang="en-US" dirty="0"/>
          </a:p>
        </p:txBody>
      </p:sp>
      <p:sp>
        <p:nvSpPr>
          <p:cNvPr id="4" name="Slide Number Placeholder 3">
            <a:extLst>
              <a:ext uri="{FF2B5EF4-FFF2-40B4-BE49-F238E27FC236}">
                <a16:creationId xmlns:a16="http://schemas.microsoft.com/office/drawing/2014/main" id="{5E33B4CD-C0B0-341F-33E9-040FACBCCE65}"/>
              </a:ext>
            </a:extLst>
          </p:cNvPr>
          <p:cNvSpPr>
            <a:spLocks noGrp="1"/>
          </p:cNvSpPr>
          <p:nvPr>
            <p:ph type="sldNum" sz="quarter" idx="12"/>
          </p:nvPr>
        </p:nvSpPr>
        <p:spPr/>
        <p:txBody>
          <a:bodyPr/>
          <a:lstStyle/>
          <a:p>
            <a:pPr>
              <a:defRPr/>
            </a:pPr>
            <a:fld id="{BE6E1A7A-955C-411C-97D7-40F862E74357}" type="slidenum">
              <a:rPr lang="en-US" altLang="en-US" smtClean="0"/>
              <a:pPr>
                <a:defRPr/>
              </a:pPr>
              <a:t>33</a:t>
            </a:fld>
            <a:endParaRPr lang="en-US" altLang="en-US"/>
          </a:p>
        </p:txBody>
      </p:sp>
    </p:spTree>
    <p:extLst>
      <p:ext uri="{BB962C8B-B14F-4D97-AF65-F5344CB8AC3E}">
        <p14:creationId xmlns:p14="http://schemas.microsoft.com/office/powerpoint/2010/main" val="2552609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B98AF7-0DAA-AB3D-7CFA-BA005523C32C}"/>
              </a:ext>
            </a:extLst>
          </p:cNvPr>
          <p:cNvSpPr>
            <a:spLocks noGrp="1"/>
          </p:cNvSpPr>
          <p:nvPr>
            <p:ph type="sldNum" sz="quarter" idx="12"/>
          </p:nvPr>
        </p:nvSpPr>
        <p:spPr/>
        <p:txBody>
          <a:bodyPr/>
          <a:lstStyle/>
          <a:p>
            <a:pPr>
              <a:defRPr/>
            </a:pPr>
            <a:fld id="{16D86AC9-35F0-42A0-9CFB-1429E72064EF}" type="slidenum">
              <a:rPr lang="en-US" altLang="en-US" smtClean="0"/>
              <a:pPr>
                <a:defRPr/>
              </a:pPr>
              <a:t>34</a:t>
            </a:fld>
            <a:endParaRPr lang="en-US" altLang="en-US"/>
          </a:p>
        </p:txBody>
      </p:sp>
      <p:sp>
        <p:nvSpPr>
          <p:cNvPr id="3" name="Title 1">
            <a:extLst>
              <a:ext uri="{FF2B5EF4-FFF2-40B4-BE49-F238E27FC236}">
                <a16:creationId xmlns:a16="http://schemas.microsoft.com/office/drawing/2014/main" id="{0C565737-262C-4AB7-5EC9-73A414C2FFC2}"/>
              </a:ext>
            </a:extLst>
          </p:cNvPr>
          <p:cNvSpPr txBox="1">
            <a:spLocks/>
          </p:cNvSpPr>
          <p:nvPr/>
        </p:nvSpPr>
        <p:spPr>
          <a:xfrm>
            <a:off x="304800" y="274638"/>
            <a:ext cx="8534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US" sz="3600" kern="0"/>
              <a:t>Development of Procedure for Estimating a CMF for Safety of Roadside</a:t>
            </a:r>
            <a:endParaRPr lang="en-US" sz="3600" kern="0" dirty="0"/>
          </a:p>
        </p:txBody>
      </p:sp>
      <p:sp>
        <p:nvSpPr>
          <p:cNvPr id="4" name="Content Placeholder 2">
            <a:extLst>
              <a:ext uri="{FF2B5EF4-FFF2-40B4-BE49-F238E27FC236}">
                <a16:creationId xmlns:a16="http://schemas.microsoft.com/office/drawing/2014/main" id="{D139F265-3D59-842C-5FA9-272380BD76B7}"/>
              </a:ext>
            </a:extLst>
          </p:cNvPr>
          <p:cNvSpPr txBox="1">
            <a:spLocks/>
          </p:cNvSpPr>
          <p:nvPr/>
        </p:nvSpPr>
        <p:spPr>
          <a:xfrm>
            <a:off x="256674" y="1782762"/>
            <a:ext cx="8534400"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r>
              <a:rPr lang="en-US" b="1" kern="0" dirty="0"/>
              <a:t>Appendix O</a:t>
            </a:r>
            <a:r>
              <a:rPr lang="en-US" kern="0" dirty="0"/>
              <a:t> (</a:t>
            </a:r>
            <a:r>
              <a:rPr lang="en-US" i="1" kern="0" dirty="0"/>
              <a:t>contd.</a:t>
            </a:r>
            <a:r>
              <a:rPr lang="en-US" kern="0" dirty="0"/>
              <a:t>)</a:t>
            </a:r>
          </a:p>
          <a:p>
            <a:pPr lvl="1"/>
            <a:r>
              <a:rPr lang="en-US" kern="0" dirty="0"/>
              <a:t>Process for computing the frequency and severity of specific crash types</a:t>
            </a:r>
          </a:p>
          <a:p>
            <a:pPr lvl="1"/>
            <a:r>
              <a:rPr lang="en-US" kern="0" dirty="0"/>
              <a:t>Illustration of procedure to evaluate a road segment</a:t>
            </a:r>
          </a:p>
          <a:p>
            <a:pPr lvl="1"/>
            <a:endParaRPr lang="en-US" kern="0" dirty="0"/>
          </a:p>
        </p:txBody>
      </p:sp>
    </p:spTree>
    <p:extLst>
      <p:ext uri="{BB962C8B-B14F-4D97-AF65-F5344CB8AC3E}">
        <p14:creationId xmlns:p14="http://schemas.microsoft.com/office/powerpoint/2010/main" val="2203641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A538C-2878-4979-842A-87A17C8B417C}"/>
              </a:ext>
            </a:extLst>
          </p:cNvPr>
          <p:cNvSpPr>
            <a:spLocks noGrp="1"/>
          </p:cNvSpPr>
          <p:nvPr>
            <p:ph type="title"/>
          </p:nvPr>
        </p:nvSpPr>
        <p:spPr/>
        <p:txBody>
          <a:bodyPr/>
          <a:lstStyle/>
          <a:p>
            <a:r>
              <a:rPr lang="en-US" dirty="0"/>
              <a:t>Conduct CMF Gap Analysis</a:t>
            </a:r>
          </a:p>
        </p:txBody>
      </p:sp>
      <p:sp>
        <p:nvSpPr>
          <p:cNvPr id="3" name="Content Placeholder 2">
            <a:extLst>
              <a:ext uri="{FF2B5EF4-FFF2-40B4-BE49-F238E27FC236}">
                <a16:creationId xmlns:a16="http://schemas.microsoft.com/office/drawing/2014/main" id="{D7AE8513-9BEB-4072-BF5D-FEFD8F0E3489}"/>
              </a:ext>
            </a:extLst>
          </p:cNvPr>
          <p:cNvSpPr>
            <a:spLocks noGrp="1"/>
          </p:cNvSpPr>
          <p:nvPr>
            <p:ph idx="1"/>
          </p:nvPr>
        </p:nvSpPr>
        <p:spPr/>
        <p:txBody>
          <a:bodyPr/>
          <a:lstStyle/>
          <a:p>
            <a:r>
              <a:rPr lang="en-US" dirty="0"/>
              <a:t>Determine overall quality of CMFs in different categories</a:t>
            </a:r>
          </a:p>
          <a:p>
            <a:r>
              <a:rPr lang="en-US" dirty="0"/>
              <a:t>Determine the gaps and provide insight into future research areas</a:t>
            </a:r>
          </a:p>
          <a:p>
            <a:r>
              <a:rPr lang="en-US" dirty="0"/>
              <a:t>Draft report has been developed</a:t>
            </a:r>
          </a:p>
          <a:p>
            <a:r>
              <a:rPr lang="en-US" dirty="0"/>
              <a:t>Internal review within the project team</a:t>
            </a:r>
          </a:p>
          <a:p>
            <a:r>
              <a:rPr lang="en-US" dirty="0"/>
              <a:t>Submit to the panel soon</a:t>
            </a:r>
          </a:p>
          <a:p>
            <a:endParaRPr lang="en-US" dirty="0"/>
          </a:p>
        </p:txBody>
      </p:sp>
      <p:sp>
        <p:nvSpPr>
          <p:cNvPr id="4" name="Slide Number Placeholder 3">
            <a:extLst>
              <a:ext uri="{FF2B5EF4-FFF2-40B4-BE49-F238E27FC236}">
                <a16:creationId xmlns:a16="http://schemas.microsoft.com/office/drawing/2014/main" id="{BFB4C876-C673-404A-962A-E1F1FD857404}"/>
              </a:ext>
            </a:extLst>
          </p:cNvPr>
          <p:cNvSpPr>
            <a:spLocks noGrp="1"/>
          </p:cNvSpPr>
          <p:nvPr>
            <p:ph type="sldNum" sz="quarter" idx="12"/>
          </p:nvPr>
        </p:nvSpPr>
        <p:spPr/>
        <p:txBody>
          <a:bodyPr/>
          <a:lstStyle/>
          <a:p>
            <a:pPr>
              <a:defRPr/>
            </a:pPr>
            <a:fld id="{BE6E1A7A-955C-411C-97D7-40F862E74357}" type="slidenum">
              <a:rPr lang="en-US" altLang="en-US" smtClean="0"/>
              <a:pPr>
                <a:defRPr/>
              </a:pPr>
              <a:t>35</a:t>
            </a:fld>
            <a:endParaRPr lang="en-US" altLang="en-US"/>
          </a:p>
        </p:txBody>
      </p:sp>
    </p:spTree>
    <p:extLst>
      <p:ext uri="{BB962C8B-B14F-4D97-AF65-F5344CB8AC3E}">
        <p14:creationId xmlns:p14="http://schemas.microsoft.com/office/powerpoint/2010/main" val="590815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598" y="1676400"/>
            <a:ext cx="7924799" cy="4468916"/>
          </a:xfrm>
          <a:prstGeom prst="rect">
            <a:avLst/>
          </a:prstGeom>
        </p:spPr>
        <p:txBody>
          <a:bodyPr wrap="square">
            <a:spAutoFit/>
          </a:bodyPr>
          <a:lstStyle/>
          <a:p>
            <a:pPr marL="205740" marR="0" lvl="0" indent="0" algn="l" defTabSz="641909" rtl="0" eaLnBrk="1" fontAlgn="auto" latinLnBrk="0" hangingPunct="1">
              <a:lnSpc>
                <a:spcPct val="100000"/>
              </a:lnSpc>
              <a:spcBef>
                <a:spcPts val="0"/>
              </a:spcBef>
              <a:spcAft>
                <a:spcPts val="0"/>
              </a:spcAft>
              <a:buClrTx/>
              <a:buSzTx/>
              <a:buFontTx/>
              <a:buNone/>
              <a:tabLst/>
              <a:defRPr/>
            </a:pP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This presentation was developed by the University of North Carolina Highway Safety Research Center; </a:t>
            </a:r>
            <a:r>
              <a:rPr kumimoji="0" lang="en-US" sz="192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Vanasse</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192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Hangen</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192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Brustlin</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Inc.; </a:t>
            </a:r>
            <a:r>
              <a:rPr kumimoji="0" lang="en-US" sz="192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Kittelson</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and Associates; </a:t>
            </a:r>
            <a:r>
              <a:rPr lang="en-US" sz="1920" dirty="0">
                <a:solidFill>
                  <a:srgbClr val="000000"/>
                </a:solidFill>
                <a:latin typeface="Times New Roman" panose="02020603050405020304" pitchFamily="18" charset="0"/>
                <a:ea typeface="Calibri" panose="020F0502020204030204" pitchFamily="34" charset="0"/>
              </a:rPr>
              <a:t>Bhagwant</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Persaud, and Craig Lyon under National Cooperative Highway Research Program (NCHRP) Project 17-72. More information about this topic can be found in </a:t>
            </a:r>
            <a:r>
              <a:rPr kumimoji="0" lang="en-US" sz="1920" b="0" i="1"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NCHRP Research Report 1029: Crash Modification Factors in the </a:t>
            </a:r>
            <a:r>
              <a:rPr kumimoji="0" lang="en-US" sz="1920" b="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Highway Safety Manual</a:t>
            </a:r>
            <a:r>
              <a:rPr kumimoji="0" lang="en-US" sz="1920" b="0" i="1"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A Review </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and </a:t>
            </a:r>
            <a:r>
              <a:rPr kumimoji="0" lang="en-US" sz="1920" b="0" i="1"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NCHRP Web-Only Document 352: Crash Modification Factors in the </a:t>
            </a:r>
            <a:r>
              <a:rPr kumimoji="0" lang="en-US" sz="1920" b="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Highway Safety Manual</a:t>
            </a:r>
            <a:r>
              <a:rPr kumimoji="0" lang="en-US" sz="1920" b="0" i="1"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Resources for Evaluation</a:t>
            </a:r>
            <a:r>
              <a:rPr kumimoji="0" lang="en-US" sz="192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which are available on the National Academies Press website (nap.nationalacademies.org).</a:t>
            </a:r>
          </a:p>
          <a:p>
            <a:pPr marL="205740" marR="0" lvl="0" indent="0" algn="l" defTabSz="641909" rtl="0" eaLnBrk="1" fontAlgn="auto" latinLnBrk="0" hangingPunct="1">
              <a:lnSpc>
                <a:spcPct val="100000"/>
              </a:lnSpc>
              <a:spcBef>
                <a:spcPts val="0"/>
              </a:spcBef>
              <a:spcAft>
                <a:spcPts val="0"/>
              </a:spcAft>
              <a:buClrTx/>
              <a:buSzTx/>
              <a:buFontTx/>
              <a:buNone/>
              <a:tabLst/>
              <a:defRPr/>
            </a:pPr>
            <a:r>
              <a:rPr kumimoji="0" lang="en-US" sz="108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205740" marR="0" lvl="0" indent="0" algn="l" defTabSz="641909" rtl="0" eaLnBrk="1" fontAlgn="auto" latinLnBrk="0" hangingPunct="1">
              <a:lnSpc>
                <a:spcPct val="100000"/>
              </a:lnSpc>
              <a:spcBef>
                <a:spcPts val="0"/>
              </a:spcBef>
              <a:spcAft>
                <a:spcPts val="0"/>
              </a:spcAft>
              <a:buClrTx/>
              <a:buSzTx/>
              <a:buFontTx/>
              <a:buNone/>
              <a:tabLst/>
              <a:defRPr/>
            </a:pPr>
            <a:r>
              <a:rPr kumimoji="0" lang="en-US" sz="144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Arial" panose="020B0604020202020204" pitchFamily="34" charset="0"/>
              </a:rPr>
              <a:t>NCHRP is sponsored by the individual state departments of transportation of the American Association of State Highway and Transportation Officials. NCHRP is administered by the Transportation Research Board (TRB), part of the National Academies of Sciences, Engineering, and Medicine, under a cooperative agreement with the Federal Highway Administration (FHWA). Any opinions and conclusions expressed or implied in resulting research products are those of the individuals and organizations who performed the research and are not necessarily those of TRB; the National Academies of Sciences, Engineering, and Medicine; FHWA; or NCHRP sponsors. </a:t>
            </a:r>
          </a:p>
        </p:txBody>
      </p:sp>
      <p:pic>
        <p:nvPicPr>
          <p:cNvPr id="2" name="Picture 1">
            <a:extLst>
              <a:ext uri="{FF2B5EF4-FFF2-40B4-BE49-F238E27FC236}">
                <a16:creationId xmlns:a16="http://schemas.microsoft.com/office/drawing/2014/main" id="{E3C36105-B922-16AC-EE42-A3B129650974}"/>
              </a:ext>
            </a:extLst>
          </p:cNvPr>
          <p:cNvPicPr>
            <a:picLocks noChangeAspect="1"/>
          </p:cNvPicPr>
          <p:nvPr/>
        </p:nvPicPr>
        <p:blipFill>
          <a:blip r:embed="rId2"/>
          <a:stretch>
            <a:fillRect/>
          </a:stretch>
        </p:blipFill>
        <p:spPr>
          <a:xfrm>
            <a:off x="2880212" y="381000"/>
            <a:ext cx="3383573" cy="944962"/>
          </a:xfrm>
          <a:prstGeom prst="rect">
            <a:avLst/>
          </a:prstGeom>
        </p:spPr>
      </p:pic>
    </p:spTree>
    <p:extLst>
      <p:ext uri="{BB962C8B-B14F-4D97-AF65-F5344CB8AC3E}">
        <p14:creationId xmlns:p14="http://schemas.microsoft.com/office/powerpoint/2010/main" val="79428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6A8A8D9-00F4-4D87-83E1-944FB68E07B6}"/>
              </a:ext>
            </a:extLst>
          </p:cNvPr>
          <p:cNvSpPr>
            <a:spLocks noGrp="1" noChangeArrowheads="1"/>
          </p:cNvSpPr>
          <p:nvPr>
            <p:ph type="title"/>
          </p:nvPr>
        </p:nvSpPr>
        <p:spPr/>
        <p:txBody>
          <a:bodyPr/>
          <a:lstStyle/>
          <a:p>
            <a:pPr eaLnBrk="1" hangingPunct="1"/>
            <a:r>
              <a:rPr lang="en-US" altLang="en-US" dirty="0"/>
              <a:t>Objectives</a:t>
            </a:r>
          </a:p>
        </p:txBody>
      </p:sp>
      <p:sp>
        <p:nvSpPr>
          <p:cNvPr id="10243" name="Rectangle 3">
            <a:extLst>
              <a:ext uri="{FF2B5EF4-FFF2-40B4-BE49-F238E27FC236}">
                <a16:creationId xmlns:a16="http://schemas.microsoft.com/office/drawing/2014/main" id="{8FDC8B62-AA03-47C5-8EC3-A048F74B7016}"/>
              </a:ext>
            </a:extLst>
          </p:cNvPr>
          <p:cNvSpPr>
            <a:spLocks noGrp="1" noChangeArrowheads="1"/>
          </p:cNvSpPr>
          <p:nvPr>
            <p:ph type="body" idx="1"/>
          </p:nvPr>
        </p:nvSpPr>
        <p:spPr>
          <a:xfrm>
            <a:off x="304800" y="1498528"/>
            <a:ext cx="8534400" cy="4800600"/>
          </a:xfrm>
        </p:spPr>
        <p:txBody>
          <a:bodyPr/>
          <a:lstStyle/>
          <a:p>
            <a:pPr eaLnBrk="1" hangingPunct="1"/>
            <a:r>
              <a:rPr lang="en-US" altLang="en-US" dirty="0"/>
              <a:t>Original Objectives</a:t>
            </a:r>
          </a:p>
          <a:p>
            <a:pPr lvl="1" eaLnBrk="1" hangingPunct="1"/>
            <a:r>
              <a:rPr lang="en-US" altLang="en-US" dirty="0"/>
              <a:t>Assess existing process for identifying CMFs for inclusion in the 2</a:t>
            </a:r>
            <a:r>
              <a:rPr lang="en-US" altLang="en-US" baseline="30000" dirty="0"/>
              <a:t>nd</a:t>
            </a:r>
            <a:r>
              <a:rPr lang="en-US" altLang="en-US" dirty="0"/>
              <a:t> edition of the HSM (HSM2)</a:t>
            </a:r>
          </a:p>
          <a:p>
            <a:pPr lvl="1" eaLnBrk="1" hangingPunct="1"/>
            <a:r>
              <a:rPr lang="en-US" altLang="en-US" dirty="0"/>
              <a:t>Develop proposed revisions to the criteria and process</a:t>
            </a:r>
          </a:p>
          <a:p>
            <a:pPr lvl="1" eaLnBrk="1" hangingPunct="1"/>
            <a:r>
              <a:rPr lang="en-US" altLang="en-US" dirty="0"/>
              <a:t>Apply the revised evaluation criteria and develop a list of CMFs for the 2</a:t>
            </a:r>
            <a:r>
              <a:rPr lang="en-US" altLang="en-US" baseline="30000" dirty="0"/>
              <a:t>nd</a:t>
            </a:r>
            <a:r>
              <a:rPr lang="en-US" altLang="en-US" dirty="0"/>
              <a:t> edition of the HSM</a:t>
            </a:r>
          </a:p>
          <a:p>
            <a:pPr lvl="1" eaLnBrk="1" hangingPunct="1"/>
            <a:r>
              <a:rPr lang="en-US" altLang="en-US" dirty="0"/>
              <a:t>Conduct CMF gap analysis</a:t>
            </a:r>
          </a:p>
          <a:p>
            <a:pPr eaLnBrk="1" hangingPunct="1"/>
            <a:r>
              <a:rPr lang="en-US" altLang="en-US" dirty="0"/>
              <a:t>Scope was modified twice</a:t>
            </a:r>
          </a:p>
        </p:txBody>
      </p:sp>
      <p:sp>
        <p:nvSpPr>
          <p:cNvPr id="2" name="Slide Number Placeholder 1">
            <a:extLst>
              <a:ext uri="{FF2B5EF4-FFF2-40B4-BE49-F238E27FC236}">
                <a16:creationId xmlns:a16="http://schemas.microsoft.com/office/drawing/2014/main" id="{94F5C837-531F-4A23-A1AC-2A2AB66DC7DF}"/>
              </a:ext>
            </a:extLst>
          </p:cNvPr>
          <p:cNvSpPr>
            <a:spLocks noGrp="1"/>
          </p:cNvSpPr>
          <p:nvPr>
            <p:ph type="sldNum" sz="quarter" idx="12"/>
          </p:nvPr>
        </p:nvSpPr>
        <p:spPr/>
        <p:txBody>
          <a:bodyPr/>
          <a:lstStyle/>
          <a:p>
            <a:pPr>
              <a:defRPr/>
            </a:pPr>
            <a:fld id="{BE6E1A7A-955C-411C-97D7-40F862E74357}" type="slidenum">
              <a:rPr lang="en-US" altLang="en-US" smtClean="0"/>
              <a:pPr>
                <a:defRPr/>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3510-DE2F-37DE-7C87-FDB4E8077A5E}"/>
              </a:ext>
            </a:extLst>
          </p:cNvPr>
          <p:cNvSpPr>
            <a:spLocks noGrp="1"/>
          </p:cNvSpPr>
          <p:nvPr>
            <p:ph type="title"/>
          </p:nvPr>
        </p:nvSpPr>
        <p:spPr/>
        <p:txBody>
          <a:bodyPr/>
          <a:lstStyle/>
          <a:p>
            <a:r>
              <a:rPr lang="en-US" dirty="0"/>
              <a:t>Additional Objectives</a:t>
            </a:r>
          </a:p>
        </p:txBody>
      </p:sp>
      <p:sp>
        <p:nvSpPr>
          <p:cNvPr id="3" name="Content Placeholder 2">
            <a:extLst>
              <a:ext uri="{FF2B5EF4-FFF2-40B4-BE49-F238E27FC236}">
                <a16:creationId xmlns:a16="http://schemas.microsoft.com/office/drawing/2014/main" id="{269DB963-3089-2FF5-F765-0D6C13CD5737}"/>
              </a:ext>
            </a:extLst>
          </p:cNvPr>
          <p:cNvSpPr>
            <a:spLocks noGrp="1"/>
          </p:cNvSpPr>
          <p:nvPr>
            <p:ph idx="1"/>
          </p:nvPr>
        </p:nvSpPr>
        <p:spPr/>
        <p:txBody>
          <a:bodyPr/>
          <a:lstStyle/>
          <a:p>
            <a:r>
              <a:rPr lang="en-US" dirty="0"/>
              <a:t>Develop crash modification functions for selected treatments</a:t>
            </a:r>
          </a:p>
          <a:p>
            <a:r>
              <a:rPr lang="en-US" dirty="0"/>
              <a:t>Identify adjustment factors for SPFs estimated in NCHRP 17-62</a:t>
            </a:r>
          </a:p>
          <a:p>
            <a:pPr lvl="1"/>
            <a:r>
              <a:rPr lang="en-US" dirty="0"/>
              <a:t>Validate SPF adjustment factors</a:t>
            </a:r>
          </a:p>
          <a:p>
            <a:r>
              <a:rPr lang="en-US" dirty="0"/>
              <a:t>Calibrate prediction models for inclusion in the 2</a:t>
            </a:r>
            <a:r>
              <a:rPr lang="en-US" baseline="30000" dirty="0"/>
              <a:t>nd</a:t>
            </a:r>
            <a:r>
              <a:rPr lang="en-US" dirty="0"/>
              <a:t> edition of the HSM</a:t>
            </a:r>
          </a:p>
          <a:p>
            <a:r>
              <a:rPr lang="en-US" dirty="0"/>
              <a:t>Develop crash modification factors for roadside crashes on rural two-lane roads</a:t>
            </a:r>
          </a:p>
          <a:p>
            <a:endParaRPr lang="en-US" dirty="0"/>
          </a:p>
        </p:txBody>
      </p:sp>
      <p:sp>
        <p:nvSpPr>
          <p:cNvPr id="4" name="Slide Number Placeholder 3">
            <a:extLst>
              <a:ext uri="{FF2B5EF4-FFF2-40B4-BE49-F238E27FC236}">
                <a16:creationId xmlns:a16="http://schemas.microsoft.com/office/drawing/2014/main" id="{10BF79EB-CE17-E42D-6A6F-ACE0B8B0747F}"/>
              </a:ext>
            </a:extLst>
          </p:cNvPr>
          <p:cNvSpPr>
            <a:spLocks noGrp="1"/>
          </p:cNvSpPr>
          <p:nvPr>
            <p:ph type="sldNum" sz="quarter" idx="12"/>
          </p:nvPr>
        </p:nvSpPr>
        <p:spPr/>
        <p:txBody>
          <a:bodyPr/>
          <a:lstStyle/>
          <a:p>
            <a:pPr>
              <a:defRPr/>
            </a:pPr>
            <a:fld id="{BE6E1A7A-955C-411C-97D7-40F862E74357}" type="slidenum">
              <a:rPr lang="en-US" altLang="en-US" smtClean="0"/>
              <a:pPr>
                <a:defRPr/>
              </a:pPr>
              <a:t>5</a:t>
            </a:fld>
            <a:endParaRPr lang="en-US" altLang="en-US"/>
          </a:p>
        </p:txBody>
      </p:sp>
    </p:spTree>
    <p:extLst>
      <p:ext uri="{BB962C8B-B14F-4D97-AF65-F5344CB8AC3E}">
        <p14:creationId xmlns:p14="http://schemas.microsoft.com/office/powerpoint/2010/main" val="248537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F4999DA-0FB3-4B1D-86B9-A3A3840BF0D8}"/>
              </a:ext>
            </a:extLst>
          </p:cNvPr>
          <p:cNvSpPr>
            <a:spLocks noGrp="1" noChangeArrowheads="1"/>
          </p:cNvSpPr>
          <p:nvPr>
            <p:ph type="title"/>
          </p:nvPr>
        </p:nvSpPr>
        <p:spPr/>
        <p:txBody>
          <a:bodyPr/>
          <a:lstStyle/>
          <a:p>
            <a:r>
              <a:rPr lang="en-US" altLang="en-US" dirty="0"/>
              <a:t>Review of Existing CMF Rating Systems</a:t>
            </a:r>
          </a:p>
        </p:txBody>
      </p:sp>
      <p:sp>
        <p:nvSpPr>
          <p:cNvPr id="14339" name="Content Placeholder 2">
            <a:extLst>
              <a:ext uri="{FF2B5EF4-FFF2-40B4-BE49-F238E27FC236}">
                <a16:creationId xmlns:a16="http://schemas.microsoft.com/office/drawing/2014/main" id="{E40EFBF2-E72C-42AE-94FE-97078A6ABF88}"/>
              </a:ext>
            </a:extLst>
          </p:cNvPr>
          <p:cNvSpPr>
            <a:spLocks noGrp="1" noChangeArrowheads="1"/>
          </p:cNvSpPr>
          <p:nvPr>
            <p:ph idx="1"/>
          </p:nvPr>
        </p:nvSpPr>
        <p:spPr>
          <a:xfrm>
            <a:off x="304800" y="1498587"/>
            <a:ext cx="8534400" cy="4800600"/>
          </a:xfrm>
        </p:spPr>
        <p:txBody>
          <a:bodyPr/>
          <a:lstStyle/>
          <a:p>
            <a:r>
              <a:rPr lang="en-US" altLang="en-US" sz="2800" dirty="0"/>
              <a:t>Review existing procedures for assessing CMF quality</a:t>
            </a:r>
          </a:p>
          <a:p>
            <a:pPr lvl="1"/>
            <a:r>
              <a:rPr lang="en-US" altLang="en-US" sz="2000" dirty="0"/>
              <a:t>NCHRP Project 17-25 procedure</a:t>
            </a:r>
          </a:p>
          <a:p>
            <a:pPr lvl="2"/>
            <a:r>
              <a:rPr lang="en-US" altLang="en-US" sz="2000" dirty="0"/>
              <a:t>High, Medium-High, Medium-Low, Low</a:t>
            </a:r>
          </a:p>
          <a:p>
            <a:pPr lvl="1"/>
            <a:r>
              <a:rPr lang="en-US" altLang="en-US" sz="2000" dirty="0"/>
              <a:t>HSM 1</a:t>
            </a:r>
            <a:r>
              <a:rPr lang="en-US" altLang="en-US" sz="2000" baseline="30000" dirty="0"/>
              <a:t>st</a:t>
            </a:r>
            <a:r>
              <a:rPr lang="en-US" altLang="en-US" sz="2000" dirty="0"/>
              <a:t> edition procedure</a:t>
            </a:r>
          </a:p>
          <a:p>
            <a:pPr lvl="2"/>
            <a:r>
              <a:rPr lang="en-US" altLang="en-US" sz="2000" dirty="0"/>
              <a:t>Method correction factor (MCF) to adjust the standard error of the CMF</a:t>
            </a:r>
          </a:p>
          <a:p>
            <a:pPr lvl="1"/>
            <a:r>
              <a:rPr lang="en-US" altLang="en-US" sz="2000" dirty="0"/>
              <a:t>CMF Clearinghouse star rating procedure (5-star rating system)</a:t>
            </a:r>
          </a:p>
          <a:p>
            <a:pPr lvl="2"/>
            <a:r>
              <a:rPr lang="en-US" altLang="en-US" sz="2000" dirty="0"/>
              <a:t>(www.cmfclearinghouse.org)</a:t>
            </a:r>
          </a:p>
          <a:p>
            <a:pPr lvl="1"/>
            <a:r>
              <a:rPr lang="en-US" altLang="en-US" sz="2000" dirty="0" err="1"/>
              <a:t>Elvik</a:t>
            </a:r>
            <a:r>
              <a:rPr lang="en-US" altLang="en-US" sz="2000" dirty="0"/>
              <a:t> procedure</a:t>
            </a:r>
          </a:p>
          <a:p>
            <a:pPr lvl="2"/>
            <a:r>
              <a:rPr lang="en-US" altLang="en-US" sz="2000" dirty="0"/>
              <a:t>Very detailed procedure for rating CMFs</a:t>
            </a:r>
          </a:p>
          <a:p>
            <a:pPr lvl="1"/>
            <a:r>
              <a:rPr lang="en-US" altLang="en-US" sz="2000" b="1" dirty="0"/>
              <a:t>Appendices A</a:t>
            </a:r>
            <a:r>
              <a:rPr lang="en-US" altLang="en-US" sz="2000" dirty="0"/>
              <a:t> </a:t>
            </a:r>
            <a:r>
              <a:rPr lang="en-US" altLang="en-US" sz="2000" b="1" dirty="0"/>
              <a:t>and A.1 </a:t>
            </a:r>
            <a:r>
              <a:rPr lang="en-US" altLang="en-US" sz="2000" dirty="0"/>
              <a:t>provide a review of factors used to describe CMF quality and techniques to improve CMF quality</a:t>
            </a:r>
          </a:p>
          <a:p>
            <a:endParaRPr lang="en-US" altLang="en-US" dirty="0"/>
          </a:p>
          <a:p>
            <a:endParaRPr lang="en-US" altLang="en-US" dirty="0"/>
          </a:p>
          <a:p>
            <a:endParaRPr lang="en-US" altLang="en-US" dirty="0"/>
          </a:p>
          <a:p>
            <a:endParaRPr lang="en-US" altLang="en-US" dirty="0"/>
          </a:p>
        </p:txBody>
      </p:sp>
      <p:sp>
        <p:nvSpPr>
          <p:cNvPr id="2" name="Slide Number Placeholder 1">
            <a:extLst>
              <a:ext uri="{FF2B5EF4-FFF2-40B4-BE49-F238E27FC236}">
                <a16:creationId xmlns:a16="http://schemas.microsoft.com/office/drawing/2014/main" id="{0C1E2D76-0F23-4DA8-8E9F-ACB5010C5DAD}"/>
              </a:ext>
            </a:extLst>
          </p:cNvPr>
          <p:cNvSpPr>
            <a:spLocks noGrp="1"/>
          </p:cNvSpPr>
          <p:nvPr>
            <p:ph type="sldNum" sz="quarter" idx="12"/>
          </p:nvPr>
        </p:nvSpPr>
        <p:spPr/>
        <p:txBody>
          <a:bodyPr/>
          <a:lstStyle/>
          <a:p>
            <a:pPr>
              <a:defRPr/>
            </a:pPr>
            <a:fld id="{BE6E1A7A-955C-411C-97D7-40F862E74357}" type="slidenum">
              <a:rPr lang="en-US" altLang="en-US" smtClean="0"/>
              <a:pPr>
                <a:defRPr/>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B261B29-4C12-49F9-8865-75B6CB4A098B}"/>
              </a:ext>
            </a:extLst>
          </p:cNvPr>
          <p:cNvSpPr>
            <a:spLocks noGrp="1" noChangeArrowheads="1"/>
          </p:cNvSpPr>
          <p:nvPr>
            <p:ph type="title"/>
          </p:nvPr>
        </p:nvSpPr>
        <p:spPr/>
        <p:txBody>
          <a:bodyPr/>
          <a:lstStyle/>
          <a:p>
            <a:r>
              <a:rPr lang="en-US" altLang="en-US" sz="4000" dirty="0"/>
              <a:t>Determine User Preferences and Practices</a:t>
            </a:r>
          </a:p>
        </p:txBody>
      </p:sp>
      <p:sp>
        <p:nvSpPr>
          <p:cNvPr id="15363" name="Content Placeholder 2">
            <a:extLst>
              <a:ext uri="{FF2B5EF4-FFF2-40B4-BE49-F238E27FC236}">
                <a16:creationId xmlns:a16="http://schemas.microsoft.com/office/drawing/2014/main" id="{4F14BE1B-9D65-40D5-B9DB-5E130EAD5D3E}"/>
              </a:ext>
            </a:extLst>
          </p:cNvPr>
          <p:cNvSpPr>
            <a:spLocks noGrp="1" noChangeArrowheads="1"/>
          </p:cNvSpPr>
          <p:nvPr>
            <p:ph idx="1"/>
          </p:nvPr>
        </p:nvSpPr>
        <p:spPr>
          <a:xfrm>
            <a:off x="290593" y="1444760"/>
            <a:ext cx="8534400" cy="4800600"/>
          </a:xfrm>
        </p:spPr>
        <p:txBody>
          <a:bodyPr/>
          <a:lstStyle/>
          <a:p>
            <a:r>
              <a:rPr lang="en-US" altLang="en-US" sz="2800" dirty="0"/>
              <a:t>Nationwide questionnaire</a:t>
            </a:r>
          </a:p>
          <a:p>
            <a:r>
              <a:rPr lang="en-US" altLang="en-US" sz="2800" dirty="0"/>
              <a:t>Focus group (8 states)</a:t>
            </a:r>
          </a:p>
          <a:p>
            <a:r>
              <a:rPr lang="en-US" altLang="en-US" sz="2800" dirty="0"/>
              <a:t>Obtain information on preferences and practices of CMF users</a:t>
            </a:r>
          </a:p>
          <a:p>
            <a:pPr lvl="1"/>
            <a:r>
              <a:rPr lang="en-US" altLang="en-US" sz="2400" dirty="0"/>
              <a:t>What kinds of CMFs do you use?</a:t>
            </a:r>
          </a:p>
          <a:p>
            <a:pPr lvl="1"/>
            <a:r>
              <a:rPr lang="en-US" altLang="en-US" sz="2400" dirty="0"/>
              <a:t>Do you use information on CMF quality and how?</a:t>
            </a:r>
          </a:p>
          <a:p>
            <a:pPr lvl="1"/>
            <a:r>
              <a:rPr lang="en-US" altLang="en-US" sz="2400" dirty="0"/>
              <a:t>How should CMFs be presented?</a:t>
            </a:r>
          </a:p>
          <a:p>
            <a:pPr lvl="1"/>
            <a:r>
              <a:rPr lang="en-US" altLang="en-US" sz="2400" dirty="0"/>
              <a:t>Should CMFs be presented in the 2</a:t>
            </a:r>
            <a:r>
              <a:rPr lang="en-US" altLang="en-US" sz="2400" baseline="30000" dirty="0"/>
              <a:t>nd</a:t>
            </a:r>
            <a:r>
              <a:rPr lang="en-US" altLang="en-US" sz="2400" dirty="0"/>
              <a:t> edition?</a:t>
            </a:r>
          </a:p>
          <a:p>
            <a:pPr lvl="1"/>
            <a:r>
              <a:rPr lang="en-US" altLang="en-US" sz="2400" dirty="0"/>
              <a:t>What guidance on CMFs should be presented in the HSM 2</a:t>
            </a:r>
            <a:r>
              <a:rPr lang="en-US" altLang="en-US" sz="2400" baseline="30000" dirty="0"/>
              <a:t>nd</a:t>
            </a:r>
            <a:r>
              <a:rPr lang="en-US" altLang="en-US" sz="2400" dirty="0"/>
              <a:t> edition?</a:t>
            </a:r>
          </a:p>
          <a:p>
            <a:pPr lvl="1"/>
            <a:r>
              <a:rPr lang="en-US" altLang="en-US" sz="2400" b="1" dirty="0"/>
              <a:t>Appendix B</a:t>
            </a:r>
            <a:r>
              <a:rPr lang="en-US" altLang="en-US" sz="2400" dirty="0"/>
              <a:t> has the summary of results from the questionnaire and focus group</a:t>
            </a:r>
            <a:endParaRPr lang="en-US" altLang="en-US" dirty="0"/>
          </a:p>
          <a:p>
            <a:endParaRPr lang="en-US" altLang="en-US" dirty="0"/>
          </a:p>
        </p:txBody>
      </p:sp>
      <p:sp>
        <p:nvSpPr>
          <p:cNvPr id="2" name="Slide Number Placeholder 1">
            <a:extLst>
              <a:ext uri="{FF2B5EF4-FFF2-40B4-BE49-F238E27FC236}">
                <a16:creationId xmlns:a16="http://schemas.microsoft.com/office/drawing/2014/main" id="{FA3C6300-901F-4E23-920C-C9BEB561462D}"/>
              </a:ext>
            </a:extLst>
          </p:cNvPr>
          <p:cNvSpPr>
            <a:spLocks noGrp="1"/>
          </p:cNvSpPr>
          <p:nvPr>
            <p:ph type="sldNum" sz="quarter" idx="12"/>
          </p:nvPr>
        </p:nvSpPr>
        <p:spPr/>
        <p:txBody>
          <a:bodyPr/>
          <a:lstStyle/>
          <a:p>
            <a:pPr>
              <a:defRPr/>
            </a:pPr>
            <a:fld id="{BE6E1A7A-955C-411C-97D7-40F862E74357}" type="slidenum">
              <a:rPr lang="en-US" altLang="en-US" smtClean="0"/>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3392-E304-E752-FE8B-759C96187AEA}"/>
              </a:ext>
            </a:extLst>
          </p:cNvPr>
          <p:cNvSpPr>
            <a:spLocks noGrp="1"/>
          </p:cNvSpPr>
          <p:nvPr>
            <p:ph type="title"/>
          </p:nvPr>
        </p:nvSpPr>
        <p:spPr/>
        <p:txBody>
          <a:bodyPr/>
          <a:lstStyle/>
          <a:p>
            <a:r>
              <a:rPr lang="en-US" dirty="0"/>
              <a:t>Recommendations for Incorporating CMFs in the HSM</a:t>
            </a:r>
          </a:p>
        </p:txBody>
      </p:sp>
      <p:sp>
        <p:nvSpPr>
          <p:cNvPr id="3" name="Content Placeholder 2">
            <a:extLst>
              <a:ext uri="{FF2B5EF4-FFF2-40B4-BE49-F238E27FC236}">
                <a16:creationId xmlns:a16="http://schemas.microsoft.com/office/drawing/2014/main" id="{4509F93D-F801-0083-A391-D09EEBD33A56}"/>
              </a:ext>
            </a:extLst>
          </p:cNvPr>
          <p:cNvSpPr>
            <a:spLocks noGrp="1"/>
          </p:cNvSpPr>
          <p:nvPr>
            <p:ph idx="1"/>
          </p:nvPr>
        </p:nvSpPr>
        <p:spPr/>
        <p:txBody>
          <a:bodyPr/>
          <a:lstStyle/>
          <a:p>
            <a:r>
              <a:rPr lang="en-US" dirty="0"/>
              <a:t>Advantages and disadvantages of the following options are discussed:</a:t>
            </a:r>
          </a:p>
          <a:p>
            <a:pPr lvl="1"/>
            <a:r>
              <a:rPr lang="en-US" dirty="0"/>
              <a:t>Option A: Include eligible CMFs in printed Part D (same as the 1</a:t>
            </a:r>
            <a:r>
              <a:rPr lang="en-US" baseline="30000" dirty="0"/>
              <a:t>st</a:t>
            </a:r>
            <a:r>
              <a:rPr lang="en-US" dirty="0"/>
              <a:t> edition of the HSM)</a:t>
            </a:r>
          </a:p>
          <a:p>
            <a:pPr lvl="1"/>
            <a:r>
              <a:rPr lang="en-US" dirty="0"/>
              <a:t>Option B: Include eligible CMFs in electronic Part D (same as in the 1</a:t>
            </a:r>
            <a:r>
              <a:rPr lang="en-US" baseline="30000" dirty="0"/>
              <a:t>st</a:t>
            </a:r>
            <a:r>
              <a:rPr lang="en-US" dirty="0"/>
              <a:t> edition of the HSM)</a:t>
            </a:r>
          </a:p>
          <a:p>
            <a:pPr lvl="1"/>
            <a:r>
              <a:rPr lang="en-US" dirty="0"/>
              <a:t>Option C: No CMFs in Part D, only guidance for using and/or developing CMFs</a:t>
            </a:r>
          </a:p>
          <a:p>
            <a:pPr lvl="2"/>
            <a:r>
              <a:rPr lang="en-US" dirty="0"/>
              <a:t>CMFs included in the CMF Clearinghouse </a:t>
            </a:r>
            <a:r>
              <a:rPr lang="en-US" u="sng" dirty="0"/>
              <a:t>with</a:t>
            </a:r>
            <a:r>
              <a:rPr lang="en-US" dirty="0"/>
              <a:t> HSM stamp of approval</a:t>
            </a:r>
          </a:p>
          <a:p>
            <a:pPr lvl="2"/>
            <a:endParaRPr lang="en-US" dirty="0"/>
          </a:p>
          <a:p>
            <a:pPr lvl="2"/>
            <a:endParaRPr lang="en-US" dirty="0"/>
          </a:p>
        </p:txBody>
      </p:sp>
      <p:sp>
        <p:nvSpPr>
          <p:cNvPr id="4" name="Slide Number Placeholder 3">
            <a:extLst>
              <a:ext uri="{FF2B5EF4-FFF2-40B4-BE49-F238E27FC236}">
                <a16:creationId xmlns:a16="http://schemas.microsoft.com/office/drawing/2014/main" id="{4B41FC6D-E447-779F-1CB4-BDFB950BF1D9}"/>
              </a:ext>
            </a:extLst>
          </p:cNvPr>
          <p:cNvSpPr>
            <a:spLocks noGrp="1"/>
          </p:cNvSpPr>
          <p:nvPr>
            <p:ph type="sldNum" sz="quarter" idx="12"/>
          </p:nvPr>
        </p:nvSpPr>
        <p:spPr/>
        <p:txBody>
          <a:bodyPr/>
          <a:lstStyle/>
          <a:p>
            <a:pPr>
              <a:defRPr/>
            </a:pPr>
            <a:fld id="{BE6E1A7A-955C-411C-97D7-40F862E74357}" type="slidenum">
              <a:rPr lang="en-US" altLang="en-US" smtClean="0"/>
              <a:pPr>
                <a:defRPr/>
              </a:pPr>
              <a:t>8</a:t>
            </a:fld>
            <a:endParaRPr lang="en-US" altLang="en-US"/>
          </a:p>
        </p:txBody>
      </p:sp>
    </p:spTree>
    <p:extLst>
      <p:ext uri="{BB962C8B-B14F-4D97-AF65-F5344CB8AC3E}">
        <p14:creationId xmlns:p14="http://schemas.microsoft.com/office/powerpoint/2010/main" val="231642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25FA-E53F-4D1B-0A33-ADC1D11CD4EF}"/>
              </a:ext>
            </a:extLst>
          </p:cNvPr>
          <p:cNvSpPr>
            <a:spLocks noGrp="1"/>
          </p:cNvSpPr>
          <p:nvPr>
            <p:ph type="title"/>
          </p:nvPr>
        </p:nvSpPr>
        <p:spPr/>
        <p:txBody>
          <a:bodyPr/>
          <a:lstStyle/>
          <a:p>
            <a:r>
              <a:rPr lang="en-US" dirty="0"/>
              <a:t>Recommendations for Incorporating CMFs in the HSM</a:t>
            </a:r>
          </a:p>
        </p:txBody>
      </p:sp>
      <p:sp>
        <p:nvSpPr>
          <p:cNvPr id="3" name="Content Placeholder 2">
            <a:extLst>
              <a:ext uri="{FF2B5EF4-FFF2-40B4-BE49-F238E27FC236}">
                <a16:creationId xmlns:a16="http://schemas.microsoft.com/office/drawing/2014/main" id="{EB764351-985E-0710-A809-7BD9E5F5AC51}"/>
              </a:ext>
            </a:extLst>
          </p:cNvPr>
          <p:cNvSpPr>
            <a:spLocks noGrp="1"/>
          </p:cNvSpPr>
          <p:nvPr>
            <p:ph idx="1"/>
          </p:nvPr>
        </p:nvSpPr>
        <p:spPr/>
        <p:txBody>
          <a:bodyPr/>
          <a:lstStyle/>
          <a:p>
            <a:pPr lvl="1"/>
            <a:r>
              <a:rPr lang="en-US" dirty="0"/>
              <a:t>Option D: No CMFs in Part D, only guidance for using and/or developing CMFs</a:t>
            </a:r>
          </a:p>
          <a:p>
            <a:pPr lvl="2"/>
            <a:r>
              <a:rPr lang="en-US" dirty="0"/>
              <a:t>CMFs included in the CMF Clearinghouse </a:t>
            </a:r>
            <a:r>
              <a:rPr lang="en-US" u="sng" dirty="0"/>
              <a:t>without </a:t>
            </a:r>
            <a:r>
              <a:rPr lang="en-US" dirty="0"/>
              <a:t>HSM stamp of approval</a:t>
            </a:r>
          </a:p>
          <a:p>
            <a:pPr lvl="1"/>
            <a:r>
              <a:rPr lang="en-US" dirty="0"/>
              <a:t>Option E: Part D includes only a selected set of CMFs</a:t>
            </a:r>
          </a:p>
          <a:p>
            <a:pPr lvl="2"/>
            <a:r>
              <a:rPr lang="en-US" dirty="0"/>
              <a:t>CMFs included in the CMF Clearinghouse </a:t>
            </a:r>
            <a:r>
              <a:rPr lang="en-US" u="sng" dirty="0"/>
              <a:t>with</a:t>
            </a:r>
            <a:r>
              <a:rPr lang="en-US" dirty="0"/>
              <a:t> HSM stamp of approval</a:t>
            </a:r>
          </a:p>
          <a:p>
            <a:endParaRPr lang="en-US" dirty="0"/>
          </a:p>
        </p:txBody>
      </p:sp>
      <p:sp>
        <p:nvSpPr>
          <p:cNvPr id="4" name="Slide Number Placeholder 3">
            <a:extLst>
              <a:ext uri="{FF2B5EF4-FFF2-40B4-BE49-F238E27FC236}">
                <a16:creationId xmlns:a16="http://schemas.microsoft.com/office/drawing/2014/main" id="{55342BD3-E5A1-8112-A6A9-57A831568495}"/>
              </a:ext>
            </a:extLst>
          </p:cNvPr>
          <p:cNvSpPr>
            <a:spLocks noGrp="1"/>
          </p:cNvSpPr>
          <p:nvPr>
            <p:ph type="sldNum" sz="quarter" idx="12"/>
          </p:nvPr>
        </p:nvSpPr>
        <p:spPr/>
        <p:txBody>
          <a:bodyPr/>
          <a:lstStyle/>
          <a:p>
            <a:pPr>
              <a:defRPr/>
            </a:pPr>
            <a:fld id="{BE6E1A7A-955C-411C-97D7-40F862E74357}" type="slidenum">
              <a:rPr lang="en-US" altLang="en-US" smtClean="0"/>
              <a:pPr>
                <a:defRPr/>
              </a:pPr>
              <a:t>9</a:t>
            </a:fld>
            <a:endParaRPr lang="en-US" altLang="en-US"/>
          </a:p>
        </p:txBody>
      </p:sp>
    </p:spTree>
    <p:extLst>
      <p:ext uri="{BB962C8B-B14F-4D97-AF65-F5344CB8AC3E}">
        <p14:creationId xmlns:p14="http://schemas.microsoft.com/office/powerpoint/2010/main" val="3853321277"/>
      </p:ext>
    </p:extLst>
  </p:cSld>
  <p:clrMapOvr>
    <a:masterClrMapping/>
  </p:clrMapOvr>
</p:sld>
</file>

<file path=ppt/theme/theme1.xml><?xml version="1.0" encoding="utf-8"?>
<a:theme xmlns:a="http://schemas.openxmlformats.org/drawingml/2006/main" name="HSRC">
  <a:themeElements>
    <a:clrScheme name="HS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SR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HS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S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S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S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S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S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S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S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S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S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S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S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Custom 3">
      <a:dk1>
        <a:srgbClr val="000000"/>
      </a:dk1>
      <a:lt1>
        <a:srgbClr val="FFFFFF"/>
      </a:lt1>
      <a:dk2>
        <a:srgbClr val="222328"/>
      </a:dk2>
      <a:lt2>
        <a:srgbClr val="F0EFF0"/>
      </a:lt2>
      <a:accent1>
        <a:srgbClr val="C31F20"/>
      </a:accent1>
      <a:accent2>
        <a:srgbClr val="00182A"/>
      </a:accent2>
      <a:accent3>
        <a:srgbClr val="A2CF6D"/>
      </a:accent3>
      <a:accent4>
        <a:srgbClr val="D75F3F"/>
      </a:accent4>
      <a:accent5>
        <a:srgbClr val="E7E7EA"/>
      </a:accent5>
      <a:accent6>
        <a:srgbClr val="09996C"/>
      </a:accent6>
      <a:hlink>
        <a:srgbClr val="C31F20"/>
      </a:hlink>
      <a:folHlink>
        <a:srgbClr val="85DFD0"/>
      </a:folHlink>
    </a:clrScheme>
    <a:fontScheme name="HS Fonts">
      <a:majorFont>
        <a:latin typeface="Nevis"/>
        <a:ea typeface=""/>
        <a:cs typeface=""/>
      </a:majorFont>
      <a:minorFont>
        <a:latin typeface="Avenir Nex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16E1CA22297445B99DF4590DFF6E11" ma:contentTypeVersion="17" ma:contentTypeDescription="Create a new document." ma:contentTypeScope="" ma:versionID="6e2535189fedf406e2f6bd91284dd055">
  <xsd:schema xmlns:xsd="http://www.w3.org/2001/XMLSchema" xmlns:xs="http://www.w3.org/2001/XMLSchema" xmlns:p="http://schemas.microsoft.com/office/2006/metadata/properties" xmlns:ns2="6c2a5d45-ecec-4eb8-9b14-12a132e17a24" xmlns:ns3="152bb8f6-9943-4e0b-b149-e0c8655e40cd" targetNamespace="http://schemas.microsoft.com/office/2006/metadata/properties" ma:root="true" ma:fieldsID="e529cde5c4358cb17b6407104df37cf4" ns2:_="" ns3:_="">
    <xsd:import namespace="6c2a5d45-ecec-4eb8-9b14-12a132e17a24"/>
    <xsd:import namespace="152bb8f6-9943-4e0b-b149-e0c8655e40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EricARodgma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a5d45-ecec-4eb8-9b14-12a132e17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EricARodgman" ma:index="24" nillable="true" ma:displayName="Eric A Rodgman" ma:description="NC 2015-2019 all persons in crashes with select variables for Wes Kumfer and Katie Harmon." ma:format="Dropdown" ma:internalName="EricARodgma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2bb8f6-9943-4e0b-b149-e0c8655e40c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2ddfd11-aff8-40c2-91cf-75ed19274a6b}" ma:internalName="TaxCatchAll" ma:showField="CatchAllData" ma:web="152bb8f6-9943-4e0b-b149-e0c8655e40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ricARodgman xmlns="6c2a5d45-ecec-4eb8-9b14-12a132e17a24" xsi:nil="true"/>
    <TaxCatchAll xmlns="152bb8f6-9943-4e0b-b149-e0c8655e40cd" xsi:nil="true"/>
    <lcf76f155ced4ddcb4097134ff3c332f xmlns="6c2a5d45-ecec-4eb8-9b14-12a132e17a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F7B0F18-F428-4531-98E5-FB7BBF22EA92}">
  <ds:schemaRefs>
    <ds:schemaRef ds:uri="http://schemas.microsoft.com/sharepoint/v3/contenttype/forms"/>
  </ds:schemaRefs>
</ds:datastoreItem>
</file>

<file path=customXml/itemProps2.xml><?xml version="1.0" encoding="utf-8"?>
<ds:datastoreItem xmlns:ds="http://schemas.openxmlformats.org/officeDocument/2006/customXml" ds:itemID="{27CEF087-0558-40C9-869F-EC65F592AA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2a5d45-ecec-4eb8-9b14-12a132e17a24"/>
    <ds:schemaRef ds:uri="152bb8f6-9943-4e0b-b149-e0c8655e40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2EA971-3A51-4E29-937D-562177EEB793}">
  <ds:schemaRefs>
    <ds:schemaRef ds:uri="http://schemas.microsoft.com/office/2006/documentManagement/types"/>
    <ds:schemaRef ds:uri="http://schemas.microsoft.com/office/2006/metadata/properties"/>
    <ds:schemaRef ds:uri="http://schemas.openxmlformats.org/package/2006/metadata/core-properties"/>
    <ds:schemaRef ds:uri="6c2a5d45-ecec-4eb8-9b14-12a132e17a24"/>
    <ds:schemaRef ds:uri="http://purl.org/dc/elements/1.1/"/>
    <ds:schemaRef ds:uri="152bb8f6-9943-4e0b-b149-e0c8655e40cd"/>
    <ds:schemaRef ds:uri="http://purl.org/dc/term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HSRC</Template>
  <TotalTime>1964</TotalTime>
  <Words>3688</Words>
  <Application>Microsoft Office PowerPoint</Application>
  <PresentationFormat>On-screen Show (4:3)</PresentationFormat>
  <Paragraphs>383</Paragraphs>
  <Slides>36</Slides>
  <Notes>13</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36</vt:i4>
      </vt:variant>
    </vt:vector>
  </HeadingPairs>
  <TitlesOfParts>
    <vt:vector size="47" baseType="lpstr">
      <vt:lpstr>Arial</vt:lpstr>
      <vt:lpstr>Avenir Next</vt:lpstr>
      <vt:lpstr>Avenir Next Demi Bold</vt:lpstr>
      <vt:lpstr>Avenir Next Ultra Light</vt:lpstr>
      <vt:lpstr>nevis</vt:lpstr>
      <vt:lpstr>Symbol</vt:lpstr>
      <vt:lpstr>Times New Roman</vt:lpstr>
      <vt:lpstr>HSRC</vt:lpstr>
      <vt:lpstr>1_Custom Design</vt:lpstr>
      <vt:lpstr>2_Custom Design</vt:lpstr>
      <vt:lpstr>1_Office Theme</vt:lpstr>
      <vt:lpstr>NCHRP Project 17-72 Update of Crash Modification Factors for the Highway Safety Manual</vt:lpstr>
      <vt:lpstr>Project Team</vt:lpstr>
      <vt:lpstr>What is a CMF?</vt:lpstr>
      <vt:lpstr>Objectives</vt:lpstr>
      <vt:lpstr>Additional Objectives</vt:lpstr>
      <vt:lpstr>Review of Existing CMF Rating Systems</vt:lpstr>
      <vt:lpstr>Determine User Preferences and Practices</vt:lpstr>
      <vt:lpstr>Recommendations for Incorporating CMFs in the HSM</vt:lpstr>
      <vt:lpstr>Recommendations for Incorporating CMFs in the HSM</vt:lpstr>
      <vt:lpstr>Development of New Rating System</vt:lpstr>
      <vt:lpstr>Review of the New CMF Rating System</vt:lpstr>
      <vt:lpstr>Review of CMF Rating System – Meeting with the Task Force</vt:lpstr>
      <vt:lpstr>Review of Rating System – Meeting with CMF Clearinghouse Focus Group</vt:lpstr>
      <vt:lpstr>Rating Summaries and Comparison to Legacy CMF Clearinghouse Rating System</vt:lpstr>
      <vt:lpstr>Update Star Ratings in the CMF Clearinghouse</vt:lpstr>
      <vt:lpstr>Implications for the 2nd edition of the HSM</vt:lpstr>
      <vt:lpstr>Crash Modification Functions for Selected Treatments</vt:lpstr>
      <vt:lpstr>Methodologies for Estimating the CMFunctions</vt:lpstr>
      <vt:lpstr>Adjustment Factors for SPFs Estimated in NCHRP 17-62</vt:lpstr>
      <vt:lpstr>Documentation of Adjustment Factors</vt:lpstr>
      <vt:lpstr>“Single/Common” State Calibration of HSM SPFs</vt:lpstr>
      <vt:lpstr>Single/Common State Calibration</vt:lpstr>
      <vt:lpstr>Single/Common State Calibration</vt:lpstr>
      <vt:lpstr>Single/Common State Calibration</vt:lpstr>
      <vt:lpstr>Single/Common State Calibration</vt:lpstr>
      <vt:lpstr>Validation of SPF Adjustment Factors</vt:lpstr>
      <vt:lpstr>Validation of SPF Adjustment Factors</vt:lpstr>
      <vt:lpstr>Validation of SPF Adjustment Factors</vt:lpstr>
      <vt:lpstr>Validation of SPF Adjustment Factors</vt:lpstr>
      <vt:lpstr>CMFs for Roadside Characteristics</vt:lpstr>
      <vt:lpstr>CMFs for Roadside Crashes on Rural Two-Lane Roads</vt:lpstr>
      <vt:lpstr>Development of Procedure for Estimating a CMF for Safety of Roadside</vt:lpstr>
      <vt:lpstr>Development of Procedure for Estimating a CMF for Safety of Roadside</vt:lpstr>
      <vt:lpstr>PowerPoint Presentation</vt:lpstr>
      <vt:lpstr>Conduct CMF Gap Analysis</vt:lpstr>
      <vt:lpstr>PowerPoint Presentation</vt:lpstr>
    </vt:vector>
  </TitlesOfParts>
  <Company>UNC HSRC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Daul</dc:creator>
  <cp:lastModifiedBy>Mackie, Paul</cp:lastModifiedBy>
  <cp:revision>187</cp:revision>
  <dcterms:created xsi:type="dcterms:W3CDTF">2006-01-10T20:25:15Z</dcterms:created>
  <dcterms:modified xsi:type="dcterms:W3CDTF">2023-04-19T20:20:40Z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0x010100C516E1CA22297445B99DF4590DFF6E11</vt:lpwstr>
  </property>
  <property fmtid="{D5CDD505-2E9C-101B-9397-08002B2CF9AE}" pid="3" name="MediaServiceImageTags">
    <vt:lpwstr/>
  </property>
</Properties>
</file>