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251" r:id="rId5"/>
    <p:sldMasterId id="2147484276" r:id="rId6"/>
  </p:sldMasterIdLst>
  <p:notesMasterIdLst>
    <p:notesMasterId r:id="rId52"/>
  </p:notesMasterIdLst>
  <p:sldIdLst>
    <p:sldId id="264" r:id="rId7"/>
    <p:sldId id="593" r:id="rId8"/>
    <p:sldId id="319" r:id="rId9"/>
    <p:sldId id="592" r:id="rId10"/>
    <p:sldId id="344" r:id="rId11"/>
    <p:sldId id="386" r:id="rId12"/>
    <p:sldId id="378" r:id="rId13"/>
    <p:sldId id="336" r:id="rId14"/>
    <p:sldId id="343" r:id="rId15"/>
    <p:sldId id="327" r:id="rId16"/>
    <p:sldId id="371" r:id="rId17"/>
    <p:sldId id="325" r:id="rId18"/>
    <p:sldId id="337" r:id="rId19"/>
    <p:sldId id="338" r:id="rId20"/>
    <p:sldId id="339" r:id="rId21"/>
    <p:sldId id="379" r:id="rId22"/>
    <p:sldId id="340" r:id="rId23"/>
    <p:sldId id="342" r:id="rId24"/>
    <p:sldId id="345" r:id="rId25"/>
    <p:sldId id="387" r:id="rId26"/>
    <p:sldId id="347" r:id="rId27"/>
    <p:sldId id="326" r:id="rId28"/>
    <p:sldId id="372" r:id="rId29"/>
    <p:sldId id="373" r:id="rId30"/>
    <p:sldId id="374" r:id="rId31"/>
    <p:sldId id="324" r:id="rId32"/>
    <p:sldId id="388" r:id="rId33"/>
    <p:sldId id="370" r:id="rId34"/>
    <p:sldId id="382" r:id="rId35"/>
    <p:sldId id="383" r:id="rId36"/>
    <p:sldId id="385" r:id="rId37"/>
    <p:sldId id="375" r:id="rId38"/>
    <p:sldId id="595" r:id="rId39"/>
    <p:sldId id="298" r:id="rId40"/>
    <p:sldId id="300" r:id="rId41"/>
    <p:sldId id="591" r:id="rId42"/>
    <p:sldId id="295" r:id="rId43"/>
    <p:sldId id="574" r:id="rId44"/>
    <p:sldId id="567" r:id="rId45"/>
    <p:sldId id="590" r:id="rId46"/>
    <p:sldId id="575" r:id="rId47"/>
    <p:sldId id="525" r:id="rId48"/>
    <p:sldId id="402" r:id="rId49"/>
    <p:sldId id="418" r:id="rId50"/>
    <p:sldId id="56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Kristine" initials="WK" lastIdx="50" clrIdx="0">
    <p:extLst>
      <p:ext uri="{19B8F6BF-5375-455C-9EA6-DF929625EA0E}">
        <p15:presenceInfo xmlns:p15="http://schemas.microsoft.com/office/powerpoint/2012/main" userId="S-1-5-21-150927795-2069884688-1238954376-5105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6947"/>
    <a:srgbClr val="AAB3B0"/>
    <a:srgbClr val="7A838E"/>
    <a:srgbClr val="C5C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76" autoAdjust="0"/>
    <p:restoredTop sz="93792" autoAdjust="0"/>
  </p:normalViewPr>
  <p:slideViewPr>
    <p:cSldViewPr snapToGrid="0">
      <p:cViewPr varScale="1">
        <p:scale>
          <a:sx n="53" d="100"/>
          <a:sy n="53" d="100"/>
        </p:scale>
        <p:origin x="164" y="32"/>
      </p:cViewPr>
      <p:guideLst/>
    </p:cSldViewPr>
  </p:slideViewPr>
  <p:outlineViewPr>
    <p:cViewPr>
      <p:scale>
        <a:sx n="33" d="100"/>
        <a:sy n="33" d="100"/>
      </p:scale>
      <p:origin x="0" y="-27228"/>
    </p:cViewPr>
    <p:sldLst>
      <p:sld r:id="rId1" collapse="1"/>
    </p:sldLst>
  </p:outlineViewPr>
  <p:notesTextViewPr>
    <p:cViewPr>
      <p:scale>
        <a:sx n="1" d="1"/>
        <a:sy n="1" d="1"/>
      </p:scale>
      <p:origin x="0" y="0"/>
    </p:cViewPr>
  </p:notesTextViewPr>
  <p:sorterViewPr>
    <p:cViewPr varScale="1">
      <p:scale>
        <a:sx n="1" d="1"/>
        <a:sy n="1" d="1"/>
      </p:scale>
      <p:origin x="0" y="-23204"/>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42.xml"/></Relationships>
</file>

<file path=ppt/diagrams/_rels/data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4" Type="http://schemas.openxmlformats.org/officeDocument/2006/relationships/image" Target="../media/image86.sv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5.xml.rels><?xml version="1.0" encoding="UTF-8" standalone="yes"?>
<Relationships xmlns="http://schemas.openxmlformats.org/package/2006/relationships"><Relationship Id="rId1" Type="http://schemas.openxmlformats.org/officeDocument/2006/relationships/image" Target="../media/image62.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4" Type="http://schemas.openxmlformats.org/officeDocument/2006/relationships/image" Target="../media/image8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5.xml.rels><?xml version="1.0" encoding="UTF-8" standalone="yes"?>
<Relationships xmlns="http://schemas.openxmlformats.org/package/2006/relationships"><Relationship Id="rId1"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FD3E61-1252-43CB-8B92-EEEE300FE70E}" type="doc">
      <dgm:prSet loTypeId="urn:microsoft.com/office/officeart/2009/3/layout/IncreasingArrowsProcess" loCatId="process" qsTypeId="urn:microsoft.com/office/officeart/2005/8/quickstyle/3d1" qsCatId="3D" csTypeId="urn:microsoft.com/office/officeart/2005/8/colors/accent3_4" csCatId="accent3" phldr="1"/>
      <dgm:spPr/>
      <dgm:t>
        <a:bodyPr/>
        <a:lstStyle/>
        <a:p>
          <a:endParaRPr lang="en-US"/>
        </a:p>
      </dgm:t>
    </dgm:pt>
    <dgm:pt modelId="{E5F8D5BD-8C2F-478E-9EEF-E8D4DC579381}">
      <dgm:prSet custT="1"/>
      <dgm:spPr/>
      <dgm:t>
        <a:bodyPr/>
        <a:lstStyle/>
        <a:p>
          <a:pPr rtl="0"/>
          <a:r>
            <a:rPr lang="en-US" sz="2800" dirty="0"/>
            <a:t>Guidance for transportation agencies</a:t>
          </a:r>
        </a:p>
      </dgm:t>
    </dgm:pt>
    <dgm:pt modelId="{658A578D-58B8-4CCC-BAD6-5115B870193D}" type="parTrans" cxnId="{D11D8418-ABD1-46A1-921D-208051C47CD9}">
      <dgm:prSet/>
      <dgm:spPr/>
      <dgm:t>
        <a:bodyPr/>
        <a:lstStyle/>
        <a:p>
          <a:endParaRPr lang="en-US"/>
        </a:p>
      </dgm:t>
    </dgm:pt>
    <dgm:pt modelId="{42C03D4A-DD11-43D1-9F1A-D1A95B4F647B}" type="sibTrans" cxnId="{D11D8418-ABD1-46A1-921D-208051C47CD9}">
      <dgm:prSet/>
      <dgm:spPr/>
      <dgm:t>
        <a:bodyPr/>
        <a:lstStyle/>
        <a:p>
          <a:endParaRPr lang="en-US"/>
        </a:p>
      </dgm:t>
    </dgm:pt>
    <dgm:pt modelId="{77052BBD-BFB5-4FD1-B06C-D284397244D1}">
      <dgm:prSet custT="1"/>
      <dgm:spPr/>
      <dgm:t>
        <a:bodyPr/>
        <a:lstStyle/>
        <a:p>
          <a:pPr rtl="0"/>
          <a:r>
            <a:rPr lang="en-US" sz="2400" dirty="0"/>
            <a:t>Simple research-based tools</a:t>
          </a:r>
        </a:p>
        <a:p>
          <a:pPr rtl="0"/>
          <a:r>
            <a:rPr lang="en-US" sz="2400" dirty="0"/>
            <a:t>Quantitative and qualitative approaches</a:t>
          </a:r>
        </a:p>
      </dgm:t>
    </dgm:pt>
    <dgm:pt modelId="{997DFDD7-9A3E-43A7-8CC2-0B76FCD12254}" type="parTrans" cxnId="{B114C310-3D88-4874-B1C1-81DFF6ACCFEB}">
      <dgm:prSet/>
      <dgm:spPr/>
      <dgm:t>
        <a:bodyPr/>
        <a:lstStyle/>
        <a:p>
          <a:endParaRPr lang="en-US"/>
        </a:p>
      </dgm:t>
    </dgm:pt>
    <dgm:pt modelId="{A866ED3F-269D-4722-BFE3-F92CB1FA1F25}" type="sibTrans" cxnId="{B114C310-3D88-4874-B1C1-81DFF6ACCFEB}">
      <dgm:prSet/>
      <dgm:spPr/>
      <dgm:t>
        <a:bodyPr/>
        <a:lstStyle/>
        <a:p>
          <a:endParaRPr lang="en-US"/>
        </a:p>
      </dgm:t>
    </dgm:pt>
    <dgm:pt modelId="{C82736AC-B7D0-409F-9A9D-1AB6FA65A325}">
      <dgm:prSet custT="1"/>
      <dgm:spPr/>
      <dgm:t>
        <a:bodyPr/>
        <a:lstStyle/>
        <a:p>
          <a:pPr rtl="0"/>
          <a:r>
            <a:rPr lang="en-US" sz="2400" kern="1200" dirty="0"/>
            <a:t>How to measure and communicate the value of AM </a:t>
          </a:r>
          <a:r>
            <a:rPr lang="en-US" sz="2400" kern="1200" dirty="0">
              <a:solidFill>
                <a:prstClr val="black">
                  <a:hueOff val="0"/>
                  <a:satOff val="0"/>
                  <a:lumOff val="0"/>
                  <a:alphaOff val="0"/>
                </a:prstClr>
              </a:solidFill>
              <a:latin typeface="Calibri" panose="020F0502020204030204"/>
              <a:ea typeface="+mn-ea"/>
              <a:cs typeface="+mn-cs"/>
            </a:rPr>
            <a:t>at a program, corridor or project level </a:t>
          </a:r>
          <a:endParaRPr lang="en-US" sz="2400" kern="1200" dirty="0"/>
        </a:p>
      </dgm:t>
    </dgm:pt>
    <dgm:pt modelId="{CFF05FA4-AE32-4978-9262-6A60CF629944}" type="parTrans" cxnId="{644BD3E1-A9F1-451D-9365-07A02CCC8787}">
      <dgm:prSet/>
      <dgm:spPr/>
      <dgm:t>
        <a:bodyPr/>
        <a:lstStyle/>
        <a:p>
          <a:endParaRPr lang="en-US"/>
        </a:p>
      </dgm:t>
    </dgm:pt>
    <dgm:pt modelId="{D8F47396-CEDA-4730-9980-8AABE2AE3237}" type="sibTrans" cxnId="{644BD3E1-A9F1-451D-9365-07A02CCC8787}">
      <dgm:prSet/>
      <dgm:spPr/>
      <dgm:t>
        <a:bodyPr/>
        <a:lstStyle/>
        <a:p>
          <a:endParaRPr lang="en-US"/>
        </a:p>
      </dgm:t>
    </dgm:pt>
    <dgm:pt modelId="{AF3F26F2-D6BF-4FA7-88BA-10A82D929296}">
      <dgm:prSet custT="1"/>
      <dgm:spPr>
        <a:solidFill>
          <a:schemeClr val="accent1">
            <a:lumMod val="75000"/>
          </a:schemeClr>
        </a:solidFill>
      </dgm:spPr>
      <dgm:t>
        <a:bodyPr/>
        <a:lstStyle/>
        <a:p>
          <a:pPr rtl="0"/>
          <a:r>
            <a:rPr lang="en-US" sz="2800" dirty="0"/>
            <a:t>Measure benefits and costs</a:t>
          </a:r>
        </a:p>
      </dgm:t>
    </dgm:pt>
    <dgm:pt modelId="{7CC989A9-8B16-4FF4-A57A-E884FADE831F}" type="parTrans" cxnId="{A704C12F-CBEC-4EA2-A7DB-84118460FFCD}">
      <dgm:prSet/>
      <dgm:spPr/>
      <dgm:t>
        <a:bodyPr/>
        <a:lstStyle/>
        <a:p>
          <a:endParaRPr lang="en-US"/>
        </a:p>
      </dgm:t>
    </dgm:pt>
    <dgm:pt modelId="{4789EABA-24C0-4EAB-B44B-BCE54370B493}" type="sibTrans" cxnId="{A704C12F-CBEC-4EA2-A7DB-84118460FFCD}">
      <dgm:prSet/>
      <dgm:spPr/>
      <dgm:t>
        <a:bodyPr/>
        <a:lstStyle/>
        <a:p>
          <a:endParaRPr lang="en-US"/>
        </a:p>
      </dgm:t>
    </dgm:pt>
    <dgm:pt modelId="{E0D23D25-F52B-4B41-8CAB-068DE1971389}">
      <dgm:prSet custT="1"/>
      <dgm:spPr/>
      <dgm:t>
        <a:bodyPr/>
        <a:lstStyle/>
        <a:p>
          <a:pPr rtl="0"/>
          <a:r>
            <a:rPr lang="en-US" sz="2400" dirty="0"/>
            <a:t>To agencies and the public</a:t>
          </a:r>
        </a:p>
        <a:p>
          <a:pPr rtl="0"/>
          <a:r>
            <a:rPr lang="en-US" sz="2400" dirty="0"/>
            <a:t>Costs of failure to implement</a:t>
          </a:r>
        </a:p>
      </dgm:t>
    </dgm:pt>
    <dgm:pt modelId="{C7F13577-9F7C-48D5-88EC-52493AF3A338}" type="parTrans" cxnId="{40629E0F-9636-4F4B-BF50-1058ACC7A850}">
      <dgm:prSet/>
      <dgm:spPr/>
      <dgm:t>
        <a:bodyPr/>
        <a:lstStyle/>
        <a:p>
          <a:endParaRPr lang="en-US"/>
        </a:p>
      </dgm:t>
    </dgm:pt>
    <dgm:pt modelId="{E161ECA2-8344-4D26-8F4C-75DEF6010C6F}" type="sibTrans" cxnId="{40629E0F-9636-4F4B-BF50-1058ACC7A850}">
      <dgm:prSet/>
      <dgm:spPr/>
      <dgm:t>
        <a:bodyPr/>
        <a:lstStyle/>
        <a:p>
          <a:endParaRPr lang="en-US"/>
        </a:p>
      </dgm:t>
    </dgm:pt>
    <dgm:pt modelId="{6458E409-5A74-4D73-B1CF-4223EEC1DFE6}">
      <dgm:prSet custT="1"/>
      <dgm:spPr/>
      <dgm:t>
        <a:bodyPr/>
        <a:lstStyle/>
        <a:p>
          <a:pPr rtl="0"/>
          <a:r>
            <a:rPr lang="en-US" sz="2800" dirty="0"/>
            <a:t>Economic value</a:t>
          </a:r>
        </a:p>
      </dgm:t>
    </dgm:pt>
    <dgm:pt modelId="{E9E2BA6F-0F39-4DFC-901D-BA55E4D1AE8A}" type="parTrans" cxnId="{3A83E3AB-53E9-4DBB-90D7-3AD7096A5295}">
      <dgm:prSet/>
      <dgm:spPr/>
      <dgm:t>
        <a:bodyPr/>
        <a:lstStyle/>
        <a:p>
          <a:endParaRPr lang="en-US"/>
        </a:p>
      </dgm:t>
    </dgm:pt>
    <dgm:pt modelId="{F5D6499E-3F15-4838-92B7-64408EA82402}" type="sibTrans" cxnId="{3A83E3AB-53E9-4DBB-90D7-3AD7096A5295}">
      <dgm:prSet/>
      <dgm:spPr/>
      <dgm:t>
        <a:bodyPr/>
        <a:lstStyle/>
        <a:p>
          <a:endParaRPr lang="en-US"/>
        </a:p>
      </dgm:t>
    </dgm:pt>
    <dgm:pt modelId="{1D9BF1CB-32E3-429E-85D2-A84C9337D52A}" type="pres">
      <dgm:prSet presAssocID="{7BFD3E61-1252-43CB-8B92-EEEE300FE70E}" presName="Name0" presStyleCnt="0">
        <dgm:presLayoutVars>
          <dgm:chMax val="5"/>
          <dgm:chPref val="5"/>
          <dgm:dir/>
          <dgm:animLvl val="lvl"/>
        </dgm:presLayoutVars>
      </dgm:prSet>
      <dgm:spPr/>
    </dgm:pt>
    <dgm:pt modelId="{F58CB13C-1E4F-47F2-BF58-B67BB7DEC4B4}" type="pres">
      <dgm:prSet presAssocID="{E5F8D5BD-8C2F-478E-9EEF-E8D4DC579381}" presName="parentText1" presStyleLbl="node1" presStyleIdx="0" presStyleCnt="3">
        <dgm:presLayoutVars>
          <dgm:chMax/>
          <dgm:chPref val="3"/>
          <dgm:bulletEnabled val="1"/>
        </dgm:presLayoutVars>
      </dgm:prSet>
      <dgm:spPr/>
    </dgm:pt>
    <dgm:pt modelId="{ACBA4371-2FF1-4CED-95C2-C956814EDA9F}" type="pres">
      <dgm:prSet presAssocID="{E5F8D5BD-8C2F-478E-9EEF-E8D4DC579381}" presName="childText1" presStyleLbl="solidAlignAcc1" presStyleIdx="0" presStyleCnt="3" custLinFactNeighborX="1361" custLinFactNeighborY="498">
        <dgm:presLayoutVars>
          <dgm:chMax val="0"/>
          <dgm:chPref val="0"/>
          <dgm:bulletEnabled val="1"/>
        </dgm:presLayoutVars>
      </dgm:prSet>
      <dgm:spPr/>
    </dgm:pt>
    <dgm:pt modelId="{8CDDEF36-4475-4E30-975D-AD86D5775C8E}" type="pres">
      <dgm:prSet presAssocID="{AF3F26F2-D6BF-4FA7-88BA-10A82D929296}" presName="parentText2" presStyleLbl="node1" presStyleIdx="1" presStyleCnt="3">
        <dgm:presLayoutVars>
          <dgm:chMax/>
          <dgm:chPref val="3"/>
          <dgm:bulletEnabled val="1"/>
        </dgm:presLayoutVars>
      </dgm:prSet>
      <dgm:spPr/>
    </dgm:pt>
    <dgm:pt modelId="{78D67B12-39F5-4367-81EC-3B1CE7617A23}" type="pres">
      <dgm:prSet presAssocID="{AF3F26F2-D6BF-4FA7-88BA-10A82D929296}" presName="childText2" presStyleLbl="solidAlignAcc1" presStyleIdx="1" presStyleCnt="3">
        <dgm:presLayoutVars>
          <dgm:chMax val="0"/>
          <dgm:chPref val="0"/>
          <dgm:bulletEnabled val="1"/>
        </dgm:presLayoutVars>
      </dgm:prSet>
      <dgm:spPr/>
    </dgm:pt>
    <dgm:pt modelId="{8ABCD6E6-ED1B-4DAE-9ECC-E049755B30AC}" type="pres">
      <dgm:prSet presAssocID="{6458E409-5A74-4D73-B1CF-4223EEC1DFE6}" presName="parentText3" presStyleLbl="node1" presStyleIdx="2" presStyleCnt="3" custLinFactNeighborX="2920" custLinFactNeighborY="-2404">
        <dgm:presLayoutVars>
          <dgm:chMax/>
          <dgm:chPref val="3"/>
          <dgm:bulletEnabled val="1"/>
        </dgm:presLayoutVars>
      </dgm:prSet>
      <dgm:spPr/>
    </dgm:pt>
    <dgm:pt modelId="{D6231FCC-C8F6-4D65-BF67-C2AF66AA74A5}" type="pres">
      <dgm:prSet presAssocID="{6458E409-5A74-4D73-B1CF-4223EEC1DFE6}" presName="childText3" presStyleLbl="solidAlignAcc1" presStyleIdx="2" presStyleCnt="3" custScaleX="117439" custLinFactNeighborX="11663" custLinFactNeighborY="-1257">
        <dgm:presLayoutVars>
          <dgm:chMax val="0"/>
          <dgm:chPref val="0"/>
          <dgm:bulletEnabled val="1"/>
        </dgm:presLayoutVars>
      </dgm:prSet>
      <dgm:spPr/>
    </dgm:pt>
  </dgm:ptLst>
  <dgm:cxnLst>
    <dgm:cxn modelId="{40629E0F-9636-4F4B-BF50-1058ACC7A850}" srcId="{6458E409-5A74-4D73-B1CF-4223EEC1DFE6}" destId="{E0D23D25-F52B-4B41-8CAB-068DE1971389}" srcOrd="0" destOrd="0" parTransId="{C7F13577-9F7C-48D5-88EC-52493AF3A338}" sibTransId="{E161ECA2-8344-4D26-8F4C-75DEF6010C6F}"/>
    <dgm:cxn modelId="{9F850510-A041-43C4-8A43-D8FE6E811F94}" type="presOf" srcId="{AF3F26F2-D6BF-4FA7-88BA-10A82D929296}" destId="{8CDDEF36-4475-4E30-975D-AD86D5775C8E}" srcOrd="0" destOrd="0" presId="urn:microsoft.com/office/officeart/2009/3/layout/IncreasingArrowsProcess"/>
    <dgm:cxn modelId="{B114C310-3D88-4874-B1C1-81DFF6ACCFEB}" srcId="{AF3F26F2-D6BF-4FA7-88BA-10A82D929296}" destId="{77052BBD-BFB5-4FD1-B06C-D284397244D1}" srcOrd="0" destOrd="0" parTransId="{997DFDD7-9A3E-43A7-8CC2-0B76FCD12254}" sibTransId="{A866ED3F-269D-4722-BFE3-F92CB1FA1F25}"/>
    <dgm:cxn modelId="{D11D8418-ABD1-46A1-921D-208051C47CD9}" srcId="{7BFD3E61-1252-43CB-8B92-EEEE300FE70E}" destId="{E5F8D5BD-8C2F-478E-9EEF-E8D4DC579381}" srcOrd="0" destOrd="0" parTransId="{658A578D-58B8-4CCC-BAD6-5115B870193D}" sibTransId="{42C03D4A-DD11-43D1-9F1A-D1A95B4F647B}"/>
    <dgm:cxn modelId="{14AD6A20-FE56-4C6C-8D5E-EC16434960A7}" type="presOf" srcId="{7BFD3E61-1252-43CB-8B92-EEEE300FE70E}" destId="{1D9BF1CB-32E3-429E-85D2-A84C9337D52A}" srcOrd="0" destOrd="0" presId="urn:microsoft.com/office/officeart/2009/3/layout/IncreasingArrowsProcess"/>
    <dgm:cxn modelId="{BBF54025-958D-4657-8F00-6BAC81CE9938}" type="presOf" srcId="{E0D23D25-F52B-4B41-8CAB-068DE1971389}" destId="{D6231FCC-C8F6-4D65-BF67-C2AF66AA74A5}" srcOrd="0" destOrd="0" presId="urn:microsoft.com/office/officeart/2009/3/layout/IncreasingArrowsProcess"/>
    <dgm:cxn modelId="{A704C12F-CBEC-4EA2-A7DB-84118460FFCD}" srcId="{7BFD3E61-1252-43CB-8B92-EEEE300FE70E}" destId="{AF3F26F2-D6BF-4FA7-88BA-10A82D929296}" srcOrd="1" destOrd="0" parTransId="{7CC989A9-8B16-4FF4-A57A-E884FADE831F}" sibTransId="{4789EABA-24C0-4EAB-B44B-BCE54370B493}"/>
    <dgm:cxn modelId="{5AE71035-058C-481C-81E9-FB7D31E3480C}" type="presOf" srcId="{C82736AC-B7D0-409F-9A9D-1AB6FA65A325}" destId="{ACBA4371-2FF1-4CED-95C2-C956814EDA9F}" srcOrd="0" destOrd="0" presId="urn:microsoft.com/office/officeart/2009/3/layout/IncreasingArrowsProcess"/>
    <dgm:cxn modelId="{4C1E1C79-1F8C-425C-9BC0-E32119BFA1D6}" type="presOf" srcId="{6458E409-5A74-4D73-B1CF-4223EEC1DFE6}" destId="{8ABCD6E6-ED1B-4DAE-9ECC-E049755B30AC}" srcOrd="0" destOrd="0" presId="urn:microsoft.com/office/officeart/2009/3/layout/IncreasingArrowsProcess"/>
    <dgm:cxn modelId="{3A83E3AB-53E9-4DBB-90D7-3AD7096A5295}" srcId="{7BFD3E61-1252-43CB-8B92-EEEE300FE70E}" destId="{6458E409-5A74-4D73-B1CF-4223EEC1DFE6}" srcOrd="2" destOrd="0" parTransId="{E9E2BA6F-0F39-4DFC-901D-BA55E4D1AE8A}" sibTransId="{F5D6499E-3F15-4838-92B7-64408EA82402}"/>
    <dgm:cxn modelId="{7F7F8EDB-90AA-4E71-833C-4A58454FC986}" type="presOf" srcId="{77052BBD-BFB5-4FD1-B06C-D284397244D1}" destId="{78D67B12-39F5-4367-81EC-3B1CE7617A23}" srcOrd="0" destOrd="0" presId="urn:microsoft.com/office/officeart/2009/3/layout/IncreasingArrowsProcess"/>
    <dgm:cxn modelId="{644BD3E1-A9F1-451D-9365-07A02CCC8787}" srcId="{E5F8D5BD-8C2F-478E-9EEF-E8D4DC579381}" destId="{C82736AC-B7D0-409F-9A9D-1AB6FA65A325}" srcOrd="0" destOrd="0" parTransId="{CFF05FA4-AE32-4978-9262-6A60CF629944}" sibTransId="{D8F47396-CEDA-4730-9980-8AABE2AE3237}"/>
    <dgm:cxn modelId="{EC5D17EC-CB51-4F8C-A5FC-A40B487FAB17}" type="presOf" srcId="{E5F8D5BD-8C2F-478E-9EEF-E8D4DC579381}" destId="{F58CB13C-1E4F-47F2-BF58-B67BB7DEC4B4}" srcOrd="0" destOrd="0" presId="urn:microsoft.com/office/officeart/2009/3/layout/IncreasingArrowsProcess"/>
    <dgm:cxn modelId="{9D69522F-0763-43DC-9472-ABC68088588C}" type="presParOf" srcId="{1D9BF1CB-32E3-429E-85D2-A84C9337D52A}" destId="{F58CB13C-1E4F-47F2-BF58-B67BB7DEC4B4}" srcOrd="0" destOrd="0" presId="urn:microsoft.com/office/officeart/2009/3/layout/IncreasingArrowsProcess"/>
    <dgm:cxn modelId="{014907A2-B917-4419-909D-9141449BC1BC}" type="presParOf" srcId="{1D9BF1CB-32E3-429E-85D2-A84C9337D52A}" destId="{ACBA4371-2FF1-4CED-95C2-C956814EDA9F}" srcOrd="1" destOrd="0" presId="urn:microsoft.com/office/officeart/2009/3/layout/IncreasingArrowsProcess"/>
    <dgm:cxn modelId="{D9F7C234-5497-4F9A-B25F-92170DB6713C}" type="presParOf" srcId="{1D9BF1CB-32E3-429E-85D2-A84C9337D52A}" destId="{8CDDEF36-4475-4E30-975D-AD86D5775C8E}" srcOrd="2" destOrd="0" presId="urn:microsoft.com/office/officeart/2009/3/layout/IncreasingArrowsProcess"/>
    <dgm:cxn modelId="{E7B30097-9AFC-4C17-ADB7-5B6B483B2F65}" type="presParOf" srcId="{1D9BF1CB-32E3-429E-85D2-A84C9337D52A}" destId="{78D67B12-39F5-4367-81EC-3B1CE7617A23}" srcOrd="3" destOrd="0" presId="urn:microsoft.com/office/officeart/2009/3/layout/IncreasingArrowsProcess"/>
    <dgm:cxn modelId="{CD3C6EE1-1EEF-428F-866C-748D5D68F702}" type="presParOf" srcId="{1D9BF1CB-32E3-429E-85D2-A84C9337D52A}" destId="{8ABCD6E6-ED1B-4DAE-9ECC-E049755B30AC}" srcOrd="4" destOrd="0" presId="urn:microsoft.com/office/officeart/2009/3/layout/IncreasingArrowsProcess"/>
    <dgm:cxn modelId="{21A53582-09F5-435B-B939-E38897A4F8D0}" type="presParOf" srcId="{1D9BF1CB-32E3-429E-85D2-A84C9337D52A}" destId="{D6231FCC-C8F6-4D65-BF67-C2AF66AA74A5}"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10709F-65FB-43F5-9821-0089AD7148B5}"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FF4B8D-5FEC-43B5-9711-CB71FA7713BF}">
      <dgm:prSet/>
      <dgm:spPr/>
      <dgm:t>
        <a:bodyPr/>
        <a:lstStyle/>
        <a:p>
          <a:pPr>
            <a:defRPr b="1"/>
          </a:pPr>
          <a:r>
            <a:rPr lang="en-US"/>
            <a:t>Safety Economic Value </a:t>
          </a:r>
        </a:p>
      </dgm:t>
    </dgm:pt>
    <dgm:pt modelId="{00AAD92F-7017-46FA-97E2-80C367286267}" type="parTrans" cxnId="{751D90E4-C6CF-4331-BE34-D99943057D54}">
      <dgm:prSet/>
      <dgm:spPr/>
      <dgm:t>
        <a:bodyPr/>
        <a:lstStyle/>
        <a:p>
          <a:endParaRPr lang="en-US"/>
        </a:p>
      </dgm:t>
    </dgm:pt>
    <dgm:pt modelId="{43869B7C-3B6F-4A04-B259-9456487F0B50}" type="sibTrans" cxnId="{751D90E4-C6CF-4331-BE34-D99943057D54}">
      <dgm:prSet/>
      <dgm:spPr/>
      <dgm:t>
        <a:bodyPr/>
        <a:lstStyle/>
        <a:p>
          <a:endParaRPr lang="en-US"/>
        </a:p>
      </dgm:t>
    </dgm:pt>
    <dgm:pt modelId="{0EBE5576-2DB0-4438-A05C-A7432DE264DE}">
      <dgm:prSet/>
      <dgm:spPr/>
      <dgm:t>
        <a:bodyPr/>
        <a:lstStyle/>
        <a:p>
          <a:pPr algn="ctr">
            <a:buFont typeface="Arial" panose="020B0604020202020204" pitchFamily="34" charset="0"/>
            <a:buChar char="•"/>
          </a:pPr>
          <a:r>
            <a:rPr lang="en-US" dirty="0"/>
            <a:t>monetized value of crash reduction in 2020 dollars</a:t>
          </a:r>
        </a:p>
      </dgm:t>
    </dgm:pt>
    <dgm:pt modelId="{2348FDBA-A86D-4B59-9FB3-26607011159C}" type="parTrans" cxnId="{2B054B12-3A81-4799-A9AA-21C265C71ED0}">
      <dgm:prSet/>
      <dgm:spPr/>
      <dgm:t>
        <a:bodyPr/>
        <a:lstStyle/>
        <a:p>
          <a:endParaRPr lang="en-US"/>
        </a:p>
      </dgm:t>
    </dgm:pt>
    <dgm:pt modelId="{7B070961-E1C5-47BA-9A3D-86DEC637125E}" type="sibTrans" cxnId="{2B054B12-3A81-4799-A9AA-21C265C71ED0}">
      <dgm:prSet/>
      <dgm:spPr/>
      <dgm:t>
        <a:bodyPr/>
        <a:lstStyle/>
        <a:p>
          <a:endParaRPr lang="en-US"/>
        </a:p>
      </dgm:t>
    </dgm:pt>
    <dgm:pt modelId="{2FBC6528-10DF-4DAB-A017-001EF9A69EC4}">
      <dgm:prSet/>
      <dgm:spPr/>
      <dgm:t>
        <a:bodyPr/>
        <a:lstStyle/>
        <a:p>
          <a:pPr algn="ctr">
            <a:buNone/>
          </a:pPr>
          <a:r>
            <a:rPr lang="en-US" dirty="0"/>
            <a:t>benefit-cost ratio: the monetary value of the reduction in number of crashes and expenditures to construct and maintain the facility</a:t>
          </a:r>
        </a:p>
      </dgm:t>
    </dgm:pt>
    <dgm:pt modelId="{6195CC5D-35A3-4641-B2AF-F0B48D0E135C}" type="parTrans" cxnId="{1227E079-289A-4D0D-B4D2-AB05E0EC38EF}">
      <dgm:prSet/>
      <dgm:spPr/>
      <dgm:t>
        <a:bodyPr/>
        <a:lstStyle/>
        <a:p>
          <a:endParaRPr lang="en-US"/>
        </a:p>
      </dgm:t>
    </dgm:pt>
    <dgm:pt modelId="{3AC8F739-6AC0-47D0-8A7E-ECA9226FEECF}" type="sibTrans" cxnId="{1227E079-289A-4D0D-B4D2-AB05E0EC38EF}">
      <dgm:prSet/>
      <dgm:spPr/>
      <dgm:t>
        <a:bodyPr/>
        <a:lstStyle/>
        <a:p>
          <a:endParaRPr lang="en-US"/>
        </a:p>
      </dgm:t>
    </dgm:pt>
    <dgm:pt modelId="{5E942CCB-E3D7-48B6-9079-FD9B29A2357C}">
      <dgm:prSet/>
      <dgm:spPr/>
      <dgm:t>
        <a:bodyPr/>
        <a:lstStyle/>
        <a:p>
          <a:pPr>
            <a:defRPr b="1"/>
          </a:pPr>
          <a:r>
            <a:rPr lang="en-US" dirty="0"/>
            <a:t>Mobility Economic Value</a:t>
          </a:r>
        </a:p>
      </dgm:t>
    </dgm:pt>
    <dgm:pt modelId="{15CC97CF-BD9E-40FB-98EB-111DDC445C9F}" type="parTrans" cxnId="{DE72A5B3-7DBD-44BB-92C9-6B45D9BA12FB}">
      <dgm:prSet/>
      <dgm:spPr/>
      <dgm:t>
        <a:bodyPr/>
        <a:lstStyle/>
        <a:p>
          <a:endParaRPr lang="en-US"/>
        </a:p>
      </dgm:t>
    </dgm:pt>
    <dgm:pt modelId="{0A02EB8E-7C8C-4695-B1A9-A20876F7B6BC}" type="sibTrans" cxnId="{DE72A5B3-7DBD-44BB-92C9-6B45D9BA12FB}">
      <dgm:prSet/>
      <dgm:spPr/>
      <dgm:t>
        <a:bodyPr/>
        <a:lstStyle/>
        <a:p>
          <a:endParaRPr lang="en-US"/>
        </a:p>
      </dgm:t>
    </dgm:pt>
    <dgm:pt modelId="{70464FCF-E3F5-4604-ADCB-6E71C5A4FB88}">
      <dgm:prSet/>
      <dgm:spPr/>
      <dgm:t>
        <a:bodyPr/>
        <a:lstStyle/>
        <a:p>
          <a:r>
            <a:rPr lang="en-US" dirty="0"/>
            <a:t>applies a value of time for a daily and annual cost of increase in travel times due to changes in signal spacing</a:t>
          </a:r>
        </a:p>
      </dgm:t>
    </dgm:pt>
    <dgm:pt modelId="{859563D5-3CC9-4F2E-8B08-A39C6E9FD44E}" type="parTrans" cxnId="{F29ACE0B-BFE4-4A4C-814E-3B46AE481F77}">
      <dgm:prSet/>
      <dgm:spPr/>
      <dgm:t>
        <a:bodyPr/>
        <a:lstStyle/>
        <a:p>
          <a:endParaRPr lang="en-US"/>
        </a:p>
      </dgm:t>
    </dgm:pt>
    <dgm:pt modelId="{DF4B5ABE-7424-42D8-9414-AB8C3623C55C}" type="sibTrans" cxnId="{F29ACE0B-BFE4-4A4C-814E-3B46AE481F77}">
      <dgm:prSet/>
      <dgm:spPr/>
      <dgm:t>
        <a:bodyPr/>
        <a:lstStyle/>
        <a:p>
          <a:endParaRPr lang="en-US"/>
        </a:p>
      </dgm:t>
    </dgm:pt>
    <dgm:pt modelId="{F45AB277-377B-4C08-AE35-6EE527E114AC}" type="pres">
      <dgm:prSet presAssocID="{1910709F-65FB-43F5-9821-0089AD7148B5}" presName="root" presStyleCnt="0">
        <dgm:presLayoutVars>
          <dgm:dir/>
          <dgm:resizeHandles val="exact"/>
        </dgm:presLayoutVars>
      </dgm:prSet>
      <dgm:spPr/>
    </dgm:pt>
    <dgm:pt modelId="{500E2650-CE4A-4225-814A-77CFF753100A}" type="pres">
      <dgm:prSet presAssocID="{13FF4B8D-5FEC-43B5-9711-CB71FA7713BF}" presName="compNode" presStyleCnt="0"/>
      <dgm:spPr/>
    </dgm:pt>
    <dgm:pt modelId="{74EC6A4B-FF94-4D03-960F-F3CFD5DEC15A}" type="pres">
      <dgm:prSet presAssocID="{13FF4B8D-5FEC-43B5-9711-CB71FA7713B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68EF7AE1-10CD-422B-9AD2-28948BADCBB5}" type="pres">
      <dgm:prSet presAssocID="{13FF4B8D-5FEC-43B5-9711-CB71FA7713BF}" presName="iconSpace" presStyleCnt="0"/>
      <dgm:spPr/>
    </dgm:pt>
    <dgm:pt modelId="{05B1FA5B-8935-40A4-8E26-CC3BE1417725}" type="pres">
      <dgm:prSet presAssocID="{13FF4B8D-5FEC-43B5-9711-CB71FA7713BF}" presName="parTx" presStyleLbl="revTx" presStyleIdx="0" presStyleCnt="4">
        <dgm:presLayoutVars>
          <dgm:chMax val="0"/>
          <dgm:chPref val="0"/>
        </dgm:presLayoutVars>
      </dgm:prSet>
      <dgm:spPr/>
    </dgm:pt>
    <dgm:pt modelId="{440E6051-C7CF-441C-90D5-2AE680911028}" type="pres">
      <dgm:prSet presAssocID="{13FF4B8D-5FEC-43B5-9711-CB71FA7713BF}" presName="txSpace" presStyleCnt="0"/>
      <dgm:spPr/>
    </dgm:pt>
    <dgm:pt modelId="{F1945B97-09B4-4046-8E8C-DD0DB25D0450}" type="pres">
      <dgm:prSet presAssocID="{13FF4B8D-5FEC-43B5-9711-CB71FA7713BF}" presName="desTx" presStyleLbl="revTx" presStyleIdx="1" presStyleCnt="4">
        <dgm:presLayoutVars/>
      </dgm:prSet>
      <dgm:spPr/>
    </dgm:pt>
    <dgm:pt modelId="{95BAA8DC-DFB4-48C5-877D-9536CA7E79F9}" type="pres">
      <dgm:prSet presAssocID="{43869B7C-3B6F-4A04-B259-9456487F0B50}" presName="sibTrans" presStyleCnt="0"/>
      <dgm:spPr/>
    </dgm:pt>
    <dgm:pt modelId="{73839317-2F69-47FE-9146-B5A96EA9B77C}" type="pres">
      <dgm:prSet presAssocID="{5E942CCB-E3D7-48B6-9079-FD9B29A2357C}" presName="compNode" presStyleCnt="0"/>
      <dgm:spPr/>
    </dgm:pt>
    <dgm:pt modelId="{A42B14E5-2F70-42B9-9FCD-259249CEED48}" type="pres">
      <dgm:prSet presAssocID="{5E942CCB-E3D7-48B6-9079-FD9B29A2357C}"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r"/>
        </a:ext>
      </dgm:extLst>
    </dgm:pt>
    <dgm:pt modelId="{2FA971CF-2C5E-4FAA-A051-96803EA978D3}" type="pres">
      <dgm:prSet presAssocID="{5E942CCB-E3D7-48B6-9079-FD9B29A2357C}" presName="iconSpace" presStyleCnt="0"/>
      <dgm:spPr/>
    </dgm:pt>
    <dgm:pt modelId="{5B29A1B5-93DB-43F7-ABF1-0DC2202891BC}" type="pres">
      <dgm:prSet presAssocID="{5E942CCB-E3D7-48B6-9079-FD9B29A2357C}" presName="parTx" presStyleLbl="revTx" presStyleIdx="2" presStyleCnt="4">
        <dgm:presLayoutVars>
          <dgm:chMax val="0"/>
          <dgm:chPref val="0"/>
        </dgm:presLayoutVars>
      </dgm:prSet>
      <dgm:spPr/>
    </dgm:pt>
    <dgm:pt modelId="{4F803918-C7EB-4E77-A741-3D99EEC0D5B5}" type="pres">
      <dgm:prSet presAssocID="{5E942CCB-E3D7-48B6-9079-FD9B29A2357C}" presName="txSpace" presStyleCnt="0"/>
      <dgm:spPr/>
    </dgm:pt>
    <dgm:pt modelId="{18A8C6A4-CEE2-47B7-B5F8-D3FAEA810C3C}" type="pres">
      <dgm:prSet presAssocID="{5E942CCB-E3D7-48B6-9079-FD9B29A2357C}" presName="desTx" presStyleLbl="revTx" presStyleIdx="3" presStyleCnt="4">
        <dgm:presLayoutVars/>
      </dgm:prSet>
      <dgm:spPr/>
    </dgm:pt>
  </dgm:ptLst>
  <dgm:cxnLst>
    <dgm:cxn modelId="{F29ACE0B-BFE4-4A4C-814E-3B46AE481F77}" srcId="{5E942CCB-E3D7-48B6-9079-FD9B29A2357C}" destId="{70464FCF-E3F5-4604-ADCB-6E71C5A4FB88}" srcOrd="0" destOrd="0" parTransId="{859563D5-3CC9-4F2E-8B08-A39C6E9FD44E}" sibTransId="{DF4B5ABE-7424-42D8-9414-AB8C3623C55C}"/>
    <dgm:cxn modelId="{45140C11-9697-46CC-A733-A76BB08E6677}" type="presOf" srcId="{13FF4B8D-5FEC-43B5-9711-CB71FA7713BF}" destId="{05B1FA5B-8935-40A4-8E26-CC3BE1417725}" srcOrd="0" destOrd="0" presId="urn:microsoft.com/office/officeart/2018/5/layout/CenteredIconLabelDescriptionList"/>
    <dgm:cxn modelId="{2B054B12-3A81-4799-A9AA-21C265C71ED0}" srcId="{13FF4B8D-5FEC-43B5-9711-CB71FA7713BF}" destId="{0EBE5576-2DB0-4438-A05C-A7432DE264DE}" srcOrd="0" destOrd="0" parTransId="{2348FDBA-A86D-4B59-9FB3-26607011159C}" sibTransId="{7B070961-E1C5-47BA-9A3D-86DEC637125E}"/>
    <dgm:cxn modelId="{A7D6646B-2619-45B7-8CEB-0F6319716113}" type="presOf" srcId="{2FBC6528-10DF-4DAB-A017-001EF9A69EC4}" destId="{F1945B97-09B4-4046-8E8C-DD0DB25D0450}" srcOrd="0" destOrd="1" presId="urn:microsoft.com/office/officeart/2018/5/layout/CenteredIconLabelDescriptionList"/>
    <dgm:cxn modelId="{0728FB75-7B41-4030-A829-EB6B8D27CE23}" type="presOf" srcId="{0EBE5576-2DB0-4438-A05C-A7432DE264DE}" destId="{F1945B97-09B4-4046-8E8C-DD0DB25D0450}" srcOrd="0" destOrd="0" presId="urn:microsoft.com/office/officeart/2018/5/layout/CenteredIconLabelDescriptionList"/>
    <dgm:cxn modelId="{1227E079-289A-4D0D-B4D2-AB05E0EC38EF}" srcId="{13FF4B8D-5FEC-43B5-9711-CB71FA7713BF}" destId="{2FBC6528-10DF-4DAB-A017-001EF9A69EC4}" srcOrd="1" destOrd="0" parTransId="{6195CC5D-35A3-4641-B2AF-F0B48D0E135C}" sibTransId="{3AC8F739-6AC0-47D0-8A7E-ECA9226FEECF}"/>
    <dgm:cxn modelId="{ACF811A5-1DC2-4109-93CF-7782181B7948}" type="presOf" srcId="{1910709F-65FB-43F5-9821-0089AD7148B5}" destId="{F45AB277-377B-4C08-AE35-6EE527E114AC}" srcOrd="0" destOrd="0" presId="urn:microsoft.com/office/officeart/2018/5/layout/CenteredIconLabelDescriptionList"/>
    <dgm:cxn modelId="{DE72A5B3-7DBD-44BB-92C9-6B45D9BA12FB}" srcId="{1910709F-65FB-43F5-9821-0089AD7148B5}" destId="{5E942CCB-E3D7-48B6-9079-FD9B29A2357C}" srcOrd="1" destOrd="0" parTransId="{15CC97CF-BD9E-40FB-98EB-111DDC445C9F}" sibTransId="{0A02EB8E-7C8C-4695-B1A9-A20876F7B6BC}"/>
    <dgm:cxn modelId="{E908D5CA-3763-4D70-A28C-807BFC28953A}" type="presOf" srcId="{70464FCF-E3F5-4604-ADCB-6E71C5A4FB88}" destId="{18A8C6A4-CEE2-47B7-B5F8-D3FAEA810C3C}" srcOrd="0" destOrd="0" presId="urn:microsoft.com/office/officeart/2018/5/layout/CenteredIconLabelDescriptionList"/>
    <dgm:cxn modelId="{AF096BE2-78CA-44B8-AC50-486956DB5844}" type="presOf" srcId="{5E942CCB-E3D7-48B6-9079-FD9B29A2357C}" destId="{5B29A1B5-93DB-43F7-ABF1-0DC2202891BC}" srcOrd="0" destOrd="0" presId="urn:microsoft.com/office/officeart/2018/5/layout/CenteredIconLabelDescriptionList"/>
    <dgm:cxn modelId="{751D90E4-C6CF-4331-BE34-D99943057D54}" srcId="{1910709F-65FB-43F5-9821-0089AD7148B5}" destId="{13FF4B8D-5FEC-43B5-9711-CB71FA7713BF}" srcOrd="0" destOrd="0" parTransId="{00AAD92F-7017-46FA-97E2-80C367286267}" sibTransId="{43869B7C-3B6F-4A04-B259-9456487F0B50}"/>
    <dgm:cxn modelId="{35E637D0-EF3D-4907-9B79-496D04FCB380}" type="presParOf" srcId="{F45AB277-377B-4C08-AE35-6EE527E114AC}" destId="{500E2650-CE4A-4225-814A-77CFF753100A}" srcOrd="0" destOrd="0" presId="urn:microsoft.com/office/officeart/2018/5/layout/CenteredIconLabelDescriptionList"/>
    <dgm:cxn modelId="{F03A1657-9698-4955-A8B5-1CDE26D4F70C}" type="presParOf" srcId="{500E2650-CE4A-4225-814A-77CFF753100A}" destId="{74EC6A4B-FF94-4D03-960F-F3CFD5DEC15A}" srcOrd="0" destOrd="0" presId="urn:microsoft.com/office/officeart/2018/5/layout/CenteredIconLabelDescriptionList"/>
    <dgm:cxn modelId="{89C5D09C-CC01-4CBB-A082-25E03E581602}" type="presParOf" srcId="{500E2650-CE4A-4225-814A-77CFF753100A}" destId="{68EF7AE1-10CD-422B-9AD2-28948BADCBB5}" srcOrd="1" destOrd="0" presId="urn:microsoft.com/office/officeart/2018/5/layout/CenteredIconLabelDescriptionList"/>
    <dgm:cxn modelId="{82D5153B-845C-40E7-9CEE-B3A17279AD1B}" type="presParOf" srcId="{500E2650-CE4A-4225-814A-77CFF753100A}" destId="{05B1FA5B-8935-40A4-8E26-CC3BE1417725}" srcOrd="2" destOrd="0" presId="urn:microsoft.com/office/officeart/2018/5/layout/CenteredIconLabelDescriptionList"/>
    <dgm:cxn modelId="{3A076F00-5587-40D7-9A18-F2BA3B6D1A7D}" type="presParOf" srcId="{500E2650-CE4A-4225-814A-77CFF753100A}" destId="{440E6051-C7CF-441C-90D5-2AE680911028}" srcOrd="3" destOrd="0" presId="urn:microsoft.com/office/officeart/2018/5/layout/CenteredIconLabelDescriptionList"/>
    <dgm:cxn modelId="{28248D83-0E16-4478-A9F2-AF38AD126564}" type="presParOf" srcId="{500E2650-CE4A-4225-814A-77CFF753100A}" destId="{F1945B97-09B4-4046-8E8C-DD0DB25D0450}" srcOrd="4" destOrd="0" presId="urn:microsoft.com/office/officeart/2018/5/layout/CenteredIconLabelDescriptionList"/>
    <dgm:cxn modelId="{821EF771-4EF3-420D-8DCD-160221890EBC}" type="presParOf" srcId="{F45AB277-377B-4C08-AE35-6EE527E114AC}" destId="{95BAA8DC-DFB4-48C5-877D-9536CA7E79F9}" srcOrd="1" destOrd="0" presId="urn:microsoft.com/office/officeart/2018/5/layout/CenteredIconLabelDescriptionList"/>
    <dgm:cxn modelId="{02C81759-DD59-417B-A18C-C9B314D4B2A8}" type="presParOf" srcId="{F45AB277-377B-4C08-AE35-6EE527E114AC}" destId="{73839317-2F69-47FE-9146-B5A96EA9B77C}" srcOrd="2" destOrd="0" presId="urn:microsoft.com/office/officeart/2018/5/layout/CenteredIconLabelDescriptionList"/>
    <dgm:cxn modelId="{96415ADE-6768-4119-B181-7896C0E3CC6A}" type="presParOf" srcId="{73839317-2F69-47FE-9146-B5A96EA9B77C}" destId="{A42B14E5-2F70-42B9-9FCD-259249CEED48}" srcOrd="0" destOrd="0" presId="urn:microsoft.com/office/officeart/2018/5/layout/CenteredIconLabelDescriptionList"/>
    <dgm:cxn modelId="{E5BD6698-998E-4E3A-9156-3DF7619FACDE}" type="presParOf" srcId="{73839317-2F69-47FE-9146-B5A96EA9B77C}" destId="{2FA971CF-2C5E-4FAA-A051-96803EA978D3}" srcOrd="1" destOrd="0" presId="urn:microsoft.com/office/officeart/2018/5/layout/CenteredIconLabelDescriptionList"/>
    <dgm:cxn modelId="{A424D8F5-D08C-4460-A86F-717D1A78276B}" type="presParOf" srcId="{73839317-2F69-47FE-9146-B5A96EA9B77C}" destId="{5B29A1B5-93DB-43F7-ABF1-0DC2202891BC}" srcOrd="2" destOrd="0" presId="urn:microsoft.com/office/officeart/2018/5/layout/CenteredIconLabelDescriptionList"/>
    <dgm:cxn modelId="{51A5188E-EC28-4760-97AB-47F72298E9E0}" type="presParOf" srcId="{73839317-2F69-47FE-9146-B5A96EA9B77C}" destId="{4F803918-C7EB-4E77-A741-3D99EEC0D5B5}" srcOrd="3" destOrd="0" presId="urn:microsoft.com/office/officeart/2018/5/layout/CenteredIconLabelDescriptionList"/>
    <dgm:cxn modelId="{21B1FB35-5D8A-4516-ACE3-ED57A9D5A1C9}" type="presParOf" srcId="{73839317-2F69-47FE-9146-B5A96EA9B77C}" destId="{18A8C6A4-CEE2-47B7-B5F8-D3FAEA810C3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1C38B2-28A8-6240-9AE3-D272C6CACC70}" type="doc">
      <dgm:prSet loTypeId="urn:microsoft.com/office/officeart/2005/8/layout/hChevron3" loCatId="process" qsTypeId="urn:microsoft.com/office/officeart/2005/8/quickstyle/simple1" qsCatId="simple" csTypeId="urn:microsoft.com/office/officeart/2005/8/colors/colorful4" csCatId="colorful" phldr="1"/>
      <dgm:spPr/>
      <dgm:t>
        <a:bodyPr/>
        <a:lstStyle/>
        <a:p>
          <a:endParaRPr lang="en-US"/>
        </a:p>
      </dgm:t>
    </dgm:pt>
    <dgm:pt modelId="{1D1DAB7F-29AC-954D-A8F8-1A1D5EA77D63}">
      <dgm:prSet custT="1"/>
      <dgm:spPr>
        <a:solidFill>
          <a:schemeClr val="tx1">
            <a:lumMod val="50000"/>
            <a:lumOff val="50000"/>
          </a:schemeClr>
        </a:solidFill>
      </dgm:spPr>
      <dgm:t>
        <a:bodyPr/>
        <a:lstStyle/>
        <a:p>
          <a:pPr algn="l"/>
          <a:r>
            <a:rPr lang="en-US" sz="2200" dirty="0">
              <a:solidFill>
                <a:schemeClr val="bg1"/>
              </a:solidFill>
            </a:rPr>
            <a:t>  of these techniques</a:t>
          </a:r>
        </a:p>
      </dgm:t>
    </dgm:pt>
    <dgm:pt modelId="{5DC96D54-5B8B-304D-8B64-5009E13536C4}" type="parTrans" cxnId="{3C87264F-0B08-1B42-9AE0-070A4D116F7B}">
      <dgm:prSet/>
      <dgm:spPr/>
      <dgm:t>
        <a:bodyPr/>
        <a:lstStyle/>
        <a:p>
          <a:pPr algn="l"/>
          <a:endParaRPr lang="en-US" sz="2200">
            <a:solidFill>
              <a:schemeClr val="bg1"/>
            </a:solidFill>
          </a:endParaRPr>
        </a:p>
      </dgm:t>
    </dgm:pt>
    <dgm:pt modelId="{E594FEB4-A90D-0740-ABCC-EF859FB5E7DE}" type="sibTrans" cxnId="{3C87264F-0B08-1B42-9AE0-070A4D116F7B}">
      <dgm:prSet/>
      <dgm:spPr/>
      <dgm:t>
        <a:bodyPr/>
        <a:lstStyle/>
        <a:p>
          <a:pPr algn="l"/>
          <a:endParaRPr lang="en-US" sz="2200">
            <a:solidFill>
              <a:schemeClr val="bg1"/>
            </a:solidFill>
          </a:endParaRPr>
        </a:p>
      </dgm:t>
    </dgm:pt>
    <dgm:pt modelId="{00359AE2-4705-F04A-8047-471BC45ED06E}">
      <dgm:prSet custT="1"/>
      <dgm:spPr>
        <a:solidFill>
          <a:schemeClr val="tx1">
            <a:lumMod val="50000"/>
            <a:lumOff val="50000"/>
          </a:schemeClr>
        </a:solidFill>
      </dgm:spPr>
      <dgm:t>
        <a:bodyPr/>
        <a:lstStyle/>
        <a:p>
          <a:pPr algn="l"/>
          <a:r>
            <a:rPr lang="en-US" sz="2200" dirty="0">
              <a:solidFill>
                <a:schemeClr val="bg1"/>
              </a:solidFill>
            </a:rPr>
            <a:t>  the value</a:t>
          </a:r>
        </a:p>
      </dgm:t>
    </dgm:pt>
    <dgm:pt modelId="{B25935BF-FCFB-B848-878D-01B2529BA6CC}" type="parTrans" cxnId="{D17EC2CB-CE16-D84F-AD63-EA446822DCED}">
      <dgm:prSet/>
      <dgm:spPr/>
      <dgm:t>
        <a:bodyPr/>
        <a:lstStyle/>
        <a:p>
          <a:pPr algn="l"/>
          <a:endParaRPr lang="en-US" sz="2200">
            <a:solidFill>
              <a:schemeClr val="bg1"/>
            </a:solidFill>
          </a:endParaRPr>
        </a:p>
      </dgm:t>
    </dgm:pt>
    <dgm:pt modelId="{956F6EA3-6EFC-CD46-BC6C-8C8AF84B98DC}" type="sibTrans" cxnId="{D17EC2CB-CE16-D84F-AD63-EA446822DCED}">
      <dgm:prSet/>
      <dgm:spPr/>
      <dgm:t>
        <a:bodyPr/>
        <a:lstStyle/>
        <a:p>
          <a:pPr algn="l"/>
          <a:endParaRPr lang="en-US" sz="2200">
            <a:solidFill>
              <a:schemeClr val="bg1"/>
            </a:solidFill>
          </a:endParaRPr>
        </a:p>
      </dgm:t>
    </dgm:pt>
    <dgm:pt modelId="{F6DB3344-4E44-C849-B811-11B7D36FD14C}">
      <dgm:prSet custT="1"/>
      <dgm:spPr>
        <a:solidFill>
          <a:schemeClr val="tx1">
            <a:lumMod val="50000"/>
            <a:lumOff val="50000"/>
          </a:schemeClr>
        </a:solidFill>
      </dgm:spPr>
      <dgm:t>
        <a:bodyPr/>
        <a:lstStyle/>
        <a:p>
          <a:pPr algn="l"/>
          <a:r>
            <a:rPr lang="en-US" sz="2200" dirty="0">
              <a:solidFill>
                <a:schemeClr val="bg1"/>
              </a:solidFill>
            </a:rPr>
            <a:t>Communicate</a:t>
          </a:r>
        </a:p>
      </dgm:t>
    </dgm:pt>
    <dgm:pt modelId="{8D3FACE6-9F5D-F141-8757-28ED38AB52F5}" type="parTrans" cxnId="{5FB99023-F5E1-B04C-B28C-C2CBBA8A1641}">
      <dgm:prSet/>
      <dgm:spPr/>
      <dgm:t>
        <a:bodyPr/>
        <a:lstStyle/>
        <a:p>
          <a:pPr algn="l"/>
          <a:endParaRPr lang="en-US" sz="2200">
            <a:solidFill>
              <a:schemeClr val="bg1"/>
            </a:solidFill>
          </a:endParaRPr>
        </a:p>
      </dgm:t>
    </dgm:pt>
    <dgm:pt modelId="{3EF16991-9AF2-214E-BC94-9EAACB5AEA65}" type="sibTrans" cxnId="{5FB99023-F5E1-B04C-B28C-C2CBBA8A1641}">
      <dgm:prSet/>
      <dgm:spPr/>
      <dgm:t>
        <a:bodyPr/>
        <a:lstStyle/>
        <a:p>
          <a:pPr algn="l"/>
          <a:endParaRPr lang="en-US" sz="2200">
            <a:solidFill>
              <a:schemeClr val="bg1"/>
            </a:solidFill>
          </a:endParaRPr>
        </a:p>
      </dgm:t>
    </dgm:pt>
    <dgm:pt modelId="{E1EBE220-C72F-604A-B2AB-1D6C5CBC845F}" type="pres">
      <dgm:prSet presAssocID="{221C38B2-28A8-6240-9AE3-D272C6CACC70}" presName="Name0" presStyleCnt="0">
        <dgm:presLayoutVars>
          <dgm:dir/>
          <dgm:resizeHandles val="exact"/>
        </dgm:presLayoutVars>
      </dgm:prSet>
      <dgm:spPr/>
    </dgm:pt>
    <dgm:pt modelId="{7B04B729-434C-E049-83DD-12A709D72420}" type="pres">
      <dgm:prSet presAssocID="{F6DB3344-4E44-C849-B811-11B7D36FD14C}" presName="parTxOnly" presStyleLbl="node1" presStyleIdx="0" presStyleCnt="3">
        <dgm:presLayoutVars>
          <dgm:bulletEnabled val="1"/>
        </dgm:presLayoutVars>
      </dgm:prSet>
      <dgm:spPr/>
    </dgm:pt>
    <dgm:pt modelId="{D3A22C2F-5099-B746-812A-BE5C1384086A}" type="pres">
      <dgm:prSet presAssocID="{3EF16991-9AF2-214E-BC94-9EAACB5AEA65}" presName="parSpace" presStyleCnt="0"/>
      <dgm:spPr/>
    </dgm:pt>
    <dgm:pt modelId="{3FA9D066-ED18-9D44-9923-A0B397D69F08}" type="pres">
      <dgm:prSet presAssocID="{00359AE2-4705-F04A-8047-471BC45ED06E}" presName="parTxOnly" presStyleLbl="node1" presStyleIdx="1" presStyleCnt="3">
        <dgm:presLayoutVars>
          <dgm:bulletEnabled val="1"/>
        </dgm:presLayoutVars>
      </dgm:prSet>
      <dgm:spPr/>
    </dgm:pt>
    <dgm:pt modelId="{667A42C6-1C41-DF4F-8C36-F408D21D72E0}" type="pres">
      <dgm:prSet presAssocID="{956F6EA3-6EFC-CD46-BC6C-8C8AF84B98DC}" presName="parSpace" presStyleCnt="0"/>
      <dgm:spPr/>
    </dgm:pt>
    <dgm:pt modelId="{B02F54D7-199A-6B44-9280-9BBBB2324570}" type="pres">
      <dgm:prSet presAssocID="{1D1DAB7F-29AC-954D-A8F8-1A1D5EA77D63}" presName="parTxOnly" presStyleLbl="node1" presStyleIdx="2" presStyleCnt="3">
        <dgm:presLayoutVars>
          <dgm:bulletEnabled val="1"/>
        </dgm:presLayoutVars>
      </dgm:prSet>
      <dgm:spPr/>
    </dgm:pt>
  </dgm:ptLst>
  <dgm:cxnLst>
    <dgm:cxn modelId="{5FB99023-F5E1-B04C-B28C-C2CBBA8A1641}" srcId="{221C38B2-28A8-6240-9AE3-D272C6CACC70}" destId="{F6DB3344-4E44-C849-B811-11B7D36FD14C}" srcOrd="0" destOrd="0" parTransId="{8D3FACE6-9F5D-F141-8757-28ED38AB52F5}" sibTransId="{3EF16991-9AF2-214E-BC94-9EAACB5AEA65}"/>
    <dgm:cxn modelId="{3C87264F-0B08-1B42-9AE0-070A4D116F7B}" srcId="{221C38B2-28A8-6240-9AE3-D272C6CACC70}" destId="{1D1DAB7F-29AC-954D-A8F8-1A1D5EA77D63}" srcOrd="2" destOrd="0" parTransId="{5DC96D54-5B8B-304D-8B64-5009E13536C4}" sibTransId="{E594FEB4-A90D-0740-ABCC-EF859FB5E7DE}"/>
    <dgm:cxn modelId="{63DA638A-C0BF-7542-B2B2-CBEA8249318A}" type="presOf" srcId="{221C38B2-28A8-6240-9AE3-D272C6CACC70}" destId="{E1EBE220-C72F-604A-B2AB-1D6C5CBC845F}" srcOrd="0" destOrd="0" presId="urn:microsoft.com/office/officeart/2005/8/layout/hChevron3"/>
    <dgm:cxn modelId="{BFEFC094-AF22-4742-8BC5-969B313AB722}" type="presOf" srcId="{1D1DAB7F-29AC-954D-A8F8-1A1D5EA77D63}" destId="{B02F54D7-199A-6B44-9280-9BBBB2324570}" srcOrd="0" destOrd="0" presId="urn:microsoft.com/office/officeart/2005/8/layout/hChevron3"/>
    <dgm:cxn modelId="{C1D3639B-BF91-E240-96D5-93DCF44CD807}" type="presOf" srcId="{00359AE2-4705-F04A-8047-471BC45ED06E}" destId="{3FA9D066-ED18-9D44-9923-A0B397D69F08}" srcOrd="0" destOrd="0" presId="urn:microsoft.com/office/officeart/2005/8/layout/hChevron3"/>
    <dgm:cxn modelId="{BC42D2A5-AE13-4948-9D75-ABD10BBA90D4}" type="presOf" srcId="{F6DB3344-4E44-C849-B811-11B7D36FD14C}" destId="{7B04B729-434C-E049-83DD-12A709D72420}" srcOrd="0" destOrd="0" presId="urn:microsoft.com/office/officeart/2005/8/layout/hChevron3"/>
    <dgm:cxn modelId="{D17EC2CB-CE16-D84F-AD63-EA446822DCED}" srcId="{221C38B2-28A8-6240-9AE3-D272C6CACC70}" destId="{00359AE2-4705-F04A-8047-471BC45ED06E}" srcOrd="1" destOrd="0" parTransId="{B25935BF-FCFB-B848-878D-01B2529BA6CC}" sibTransId="{956F6EA3-6EFC-CD46-BC6C-8C8AF84B98DC}"/>
    <dgm:cxn modelId="{A2EE2D56-949E-1C4E-B750-5E01D8E0CFF3}" type="presParOf" srcId="{E1EBE220-C72F-604A-B2AB-1D6C5CBC845F}" destId="{7B04B729-434C-E049-83DD-12A709D72420}" srcOrd="0" destOrd="0" presId="urn:microsoft.com/office/officeart/2005/8/layout/hChevron3"/>
    <dgm:cxn modelId="{638EDFD3-2599-744C-9250-52C119E72B4D}" type="presParOf" srcId="{E1EBE220-C72F-604A-B2AB-1D6C5CBC845F}" destId="{D3A22C2F-5099-B746-812A-BE5C1384086A}" srcOrd="1" destOrd="0" presId="urn:microsoft.com/office/officeart/2005/8/layout/hChevron3"/>
    <dgm:cxn modelId="{C33EAB06-027D-814F-92CA-085FF31B8C54}" type="presParOf" srcId="{E1EBE220-C72F-604A-B2AB-1D6C5CBC845F}" destId="{3FA9D066-ED18-9D44-9923-A0B397D69F08}" srcOrd="2" destOrd="0" presId="urn:microsoft.com/office/officeart/2005/8/layout/hChevron3"/>
    <dgm:cxn modelId="{BBB0204F-2293-1042-A291-B9C48E357C8A}" type="presParOf" srcId="{E1EBE220-C72F-604A-B2AB-1D6C5CBC845F}" destId="{667A42C6-1C41-DF4F-8C36-F408D21D72E0}" srcOrd="3" destOrd="0" presId="urn:microsoft.com/office/officeart/2005/8/layout/hChevron3"/>
    <dgm:cxn modelId="{1D0DE184-6AEF-F64C-87D6-091722F99F2F}" type="presParOf" srcId="{E1EBE220-C72F-604A-B2AB-1D6C5CBC845F}" destId="{B02F54D7-199A-6B44-9280-9BBBB2324570}"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AC8A4E-D605-484F-BEC7-FFDD16EEF336}"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6A7B8641-532E-4041-9107-128ECC57B311}">
      <dgm:prSet/>
      <dgm:spPr>
        <a:solidFill>
          <a:schemeClr val="tx2"/>
        </a:solidFill>
      </dgm:spPr>
      <dgm:t>
        <a:bodyPr/>
        <a:lstStyle/>
        <a:p>
          <a:r>
            <a:rPr lang="en-US" b="0" i="0" dirty="0"/>
            <a:t>Turn Lanes </a:t>
          </a:r>
          <a:endParaRPr lang="en-US" dirty="0"/>
        </a:p>
      </dgm:t>
    </dgm:pt>
    <dgm:pt modelId="{74702A29-4945-7946-B075-5DC5C3BDABB2}" type="parTrans" cxnId="{F3A2F75C-82CA-5F4D-92DF-D915F4160069}">
      <dgm:prSet/>
      <dgm:spPr/>
      <dgm:t>
        <a:bodyPr/>
        <a:lstStyle/>
        <a:p>
          <a:endParaRPr lang="en-US">
            <a:solidFill>
              <a:schemeClr val="tx1"/>
            </a:solidFill>
          </a:endParaRPr>
        </a:p>
      </dgm:t>
    </dgm:pt>
    <dgm:pt modelId="{22F5D731-8332-2D4B-A43C-2E91A509133C}" type="sibTrans" cxnId="{F3A2F75C-82CA-5F4D-92DF-D915F4160069}">
      <dgm:prSet/>
      <dgm:spPr/>
      <dgm:t>
        <a:bodyPr/>
        <a:lstStyle/>
        <a:p>
          <a:endParaRPr lang="en-US">
            <a:solidFill>
              <a:schemeClr val="tx1"/>
            </a:solidFill>
          </a:endParaRPr>
        </a:p>
      </dgm:t>
    </dgm:pt>
    <dgm:pt modelId="{CDEACE4C-E82A-4E44-9EA2-513E989CBC0D}">
      <dgm:prSet/>
      <dgm:spPr>
        <a:solidFill>
          <a:schemeClr val="accent1"/>
        </a:solidFill>
      </dgm:spPr>
      <dgm:t>
        <a:bodyPr/>
        <a:lstStyle/>
        <a:p>
          <a:r>
            <a:rPr lang="en-US" b="0" i="0" dirty="0"/>
            <a:t>Signalized Access Spacing</a:t>
          </a:r>
          <a:endParaRPr lang="en-US" dirty="0"/>
        </a:p>
      </dgm:t>
    </dgm:pt>
    <dgm:pt modelId="{9B3A5A47-08B1-2948-83B0-9C3A9DAD40D1}" type="parTrans" cxnId="{E2A01DBF-35A5-9448-9C26-CD0DE2B69999}">
      <dgm:prSet/>
      <dgm:spPr/>
      <dgm:t>
        <a:bodyPr/>
        <a:lstStyle/>
        <a:p>
          <a:endParaRPr lang="en-US">
            <a:solidFill>
              <a:schemeClr val="tx1"/>
            </a:solidFill>
          </a:endParaRPr>
        </a:p>
      </dgm:t>
    </dgm:pt>
    <dgm:pt modelId="{35710788-CA86-C940-895D-FA1714536CB3}" type="sibTrans" cxnId="{E2A01DBF-35A5-9448-9C26-CD0DE2B69999}">
      <dgm:prSet/>
      <dgm:spPr/>
      <dgm:t>
        <a:bodyPr/>
        <a:lstStyle/>
        <a:p>
          <a:endParaRPr lang="en-US">
            <a:solidFill>
              <a:schemeClr val="tx1"/>
            </a:solidFill>
          </a:endParaRPr>
        </a:p>
      </dgm:t>
    </dgm:pt>
    <dgm:pt modelId="{E4165C40-D365-D24B-9F46-10720D0E4320}">
      <dgm:prSet/>
      <dgm:spPr>
        <a:solidFill>
          <a:schemeClr val="accent5"/>
        </a:solidFill>
      </dgm:spPr>
      <dgm:t>
        <a:bodyPr/>
        <a:lstStyle/>
        <a:p>
          <a:r>
            <a:rPr lang="en-US" b="0" i="0" dirty="0"/>
            <a:t>Driveways &amp;</a:t>
          </a:r>
          <a:r>
            <a:rPr lang="en-US" b="1" i="0" dirty="0"/>
            <a:t> </a:t>
          </a:r>
          <a:r>
            <a:rPr lang="en-US" b="0" i="0" dirty="0"/>
            <a:t>Unsignalized Access Spacing</a:t>
          </a:r>
          <a:endParaRPr lang="en-US" dirty="0"/>
        </a:p>
      </dgm:t>
    </dgm:pt>
    <dgm:pt modelId="{3D50CDB5-2EAB-1B46-BF02-E0BBFB93F06E}" type="parTrans" cxnId="{82EDC0B3-8DA2-7A45-AAB7-5DA5D9F8699C}">
      <dgm:prSet/>
      <dgm:spPr/>
      <dgm:t>
        <a:bodyPr/>
        <a:lstStyle/>
        <a:p>
          <a:endParaRPr lang="en-US">
            <a:solidFill>
              <a:schemeClr val="tx1"/>
            </a:solidFill>
          </a:endParaRPr>
        </a:p>
      </dgm:t>
    </dgm:pt>
    <dgm:pt modelId="{D93DB9E9-AF01-054F-9A1A-8A6BB3929CF0}" type="sibTrans" cxnId="{82EDC0B3-8DA2-7A45-AAB7-5DA5D9F8699C}">
      <dgm:prSet/>
      <dgm:spPr/>
      <dgm:t>
        <a:bodyPr/>
        <a:lstStyle/>
        <a:p>
          <a:endParaRPr lang="en-US">
            <a:solidFill>
              <a:schemeClr val="tx1"/>
            </a:solidFill>
          </a:endParaRPr>
        </a:p>
      </dgm:t>
    </dgm:pt>
    <dgm:pt modelId="{0319FD72-A6C6-CE42-A22C-2298765B813B}">
      <dgm:prSet/>
      <dgm:spPr>
        <a:solidFill>
          <a:schemeClr val="accent6"/>
        </a:solidFill>
      </dgm:spPr>
      <dgm:t>
        <a:bodyPr/>
        <a:lstStyle/>
        <a:p>
          <a:r>
            <a:rPr lang="en-US" b="0" i="0" dirty="0"/>
            <a:t>Network Connectivity </a:t>
          </a:r>
          <a:endParaRPr lang="en-US" dirty="0"/>
        </a:p>
      </dgm:t>
    </dgm:pt>
    <dgm:pt modelId="{177BD359-5393-B742-BDA9-403DF5742293}" type="parTrans" cxnId="{A8DD24A1-3C00-B74F-A205-AF1722E50AD5}">
      <dgm:prSet/>
      <dgm:spPr/>
      <dgm:t>
        <a:bodyPr/>
        <a:lstStyle/>
        <a:p>
          <a:endParaRPr lang="en-US">
            <a:solidFill>
              <a:schemeClr val="tx1"/>
            </a:solidFill>
          </a:endParaRPr>
        </a:p>
      </dgm:t>
    </dgm:pt>
    <dgm:pt modelId="{8DFDC819-4FC1-194F-87F4-0826ACA92ABF}" type="sibTrans" cxnId="{A8DD24A1-3C00-B74F-A205-AF1722E50AD5}">
      <dgm:prSet/>
      <dgm:spPr/>
      <dgm:t>
        <a:bodyPr/>
        <a:lstStyle/>
        <a:p>
          <a:endParaRPr lang="en-US">
            <a:solidFill>
              <a:schemeClr val="tx1"/>
            </a:solidFill>
          </a:endParaRPr>
        </a:p>
      </dgm:t>
    </dgm:pt>
    <dgm:pt modelId="{ACEDF710-E84D-CC46-8543-5243E629A2B9}">
      <dgm:prSet/>
      <dgm:spPr>
        <a:solidFill>
          <a:schemeClr val="accent4"/>
        </a:solidFill>
      </dgm:spPr>
      <dgm:t>
        <a:bodyPr/>
        <a:lstStyle/>
        <a:p>
          <a:r>
            <a:rPr lang="en-US" b="0" i="0" dirty="0"/>
            <a:t>Access Management Program</a:t>
          </a:r>
        </a:p>
      </dgm:t>
    </dgm:pt>
    <dgm:pt modelId="{40BCD6A0-4C99-9145-8B81-AB6DD2FB7955}" type="parTrans" cxnId="{CE77DC77-5D29-0D4A-A2BF-8DF6184459DC}">
      <dgm:prSet/>
      <dgm:spPr/>
      <dgm:t>
        <a:bodyPr/>
        <a:lstStyle/>
        <a:p>
          <a:endParaRPr lang="en-US"/>
        </a:p>
      </dgm:t>
    </dgm:pt>
    <dgm:pt modelId="{BE340138-E579-B94C-BC38-484F2D4EC673}" type="sibTrans" cxnId="{CE77DC77-5D29-0D4A-A2BF-8DF6184459DC}">
      <dgm:prSet/>
      <dgm:spPr/>
      <dgm:t>
        <a:bodyPr/>
        <a:lstStyle/>
        <a:p>
          <a:endParaRPr lang="en-US"/>
        </a:p>
      </dgm:t>
    </dgm:pt>
    <dgm:pt modelId="{2DCA652B-9A67-ED4F-9859-170B8A5F462F}">
      <dgm:prSet/>
      <dgm:spPr>
        <a:solidFill>
          <a:schemeClr val="accent2"/>
        </a:solidFill>
      </dgm:spPr>
      <dgm:t>
        <a:bodyPr/>
        <a:lstStyle/>
        <a:p>
          <a:r>
            <a:rPr lang="en-US" b="0" i="0" dirty="0"/>
            <a:t>Median Treatments </a:t>
          </a:r>
        </a:p>
      </dgm:t>
    </dgm:pt>
    <dgm:pt modelId="{07353B73-4712-F045-921A-7B1B7492700C}" type="parTrans" cxnId="{6DCF2647-E8DE-B845-BCFA-9EDE8D803DB4}">
      <dgm:prSet/>
      <dgm:spPr/>
      <dgm:t>
        <a:bodyPr/>
        <a:lstStyle/>
        <a:p>
          <a:endParaRPr lang="en-US"/>
        </a:p>
      </dgm:t>
    </dgm:pt>
    <dgm:pt modelId="{BBEE250C-C85C-0748-9D0A-1BC2292BF7B1}" type="sibTrans" cxnId="{6DCF2647-E8DE-B845-BCFA-9EDE8D803DB4}">
      <dgm:prSet/>
      <dgm:spPr/>
      <dgm:t>
        <a:bodyPr/>
        <a:lstStyle/>
        <a:p>
          <a:endParaRPr lang="en-US"/>
        </a:p>
      </dgm:t>
    </dgm:pt>
    <dgm:pt modelId="{F9361483-3300-274E-868A-EFF4AB3E76E7}" type="pres">
      <dgm:prSet presAssocID="{D5AC8A4E-D605-484F-BEC7-FFDD16EEF336}" presName="linear" presStyleCnt="0">
        <dgm:presLayoutVars>
          <dgm:animLvl val="lvl"/>
          <dgm:resizeHandles val="exact"/>
        </dgm:presLayoutVars>
      </dgm:prSet>
      <dgm:spPr/>
    </dgm:pt>
    <dgm:pt modelId="{E3927AB7-2FA3-D547-A65B-45A7733E1835}" type="pres">
      <dgm:prSet presAssocID="{ACEDF710-E84D-CC46-8543-5243E629A2B9}" presName="parentText" presStyleLbl="node1" presStyleIdx="0" presStyleCnt="6">
        <dgm:presLayoutVars>
          <dgm:chMax val="0"/>
          <dgm:bulletEnabled val="1"/>
        </dgm:presLayoutVars>
      </dgm:prSet>
      <dgm:spPr/>
    </dgm:pt>
    <dgm:pt modelId="{4996591B-344F-324C-94B0-BBC3F288D4FF}" type="pres">
      <dgm:prSet presAssocID="{BE340138-E579-B94C-BC38-484F2D4EC673}" presName="spacer" presStyleCnt="0"/>
      <dgm:spPr/>
    </dgm:pt>
    <dgm:pt modelId="{C5B2203D-62DA-3E43-A21E-7D7F1DC331E5}" type="pres">
      <dgm:prSet presAssocID="{2DCA652B-9A67-ED4F-9859-170B8A5F462F}" presName="parentText" presStyleLbl="node1" presStyleIdx="1" presStyleCnt="6">
        <dgm:presLayoutVars>
          <dgm:chMax val="0"/>
          <dgm:bulletEnabled val="1"/>
        </dgm:presLayoutVars>
      </dgm:prSet>
      <dgm:spPr/>
    </dgm:pt>
    <dgm:pt modelId="{B7175226-D1A5-0C4C-B07B-007EF57491F9}" type="pres">
      <dgm:prSet presAssocID="{BBEE250C-C85C-0748-9D0A-1BC2292BF7B1}" presName="spacer" presStyleCnt="0"/>
      <dgm:spPr/>
    </dgm:pt>
    <dgm:pt modelId="{CD9F4D22-6A53-8C4F-9401-F2004AC8ADF9}" type="pres">
      <dgm:prSet presAssocID="{6A7B8641-532E-4041-9107-128ECC57B311}" presName="parentText" presStyleLbl="node1" presStyleIdx="2" presStyleCnt="6">
        <dgm:presLayoutVars>
          <dgm:chMax val="0"/>
          <dgm:bulletEnabled val="1"/>
        </dgm:presLayoutVars>
      </dgm:prSet>
      <dgm:spPr/>
    </dgm:pt>
    <dgm:pt modelId="{F4138ADC-22ED-2045-84AA-B98DFE329FDE}" type="pres">
      <dgm:prSet presAssocID="{22F5D731-8332-2D4B-A43C-2E91A509133C}" presName="spacer" presStyleCnt="0"/>
      <dgm:spPr/>
    </dgm:pt>
    <dgm:pt modelId="{2678CDDA-E4FD-6747-82E3-A652E32825C1}" type="pres">
      <dgm:prSet presAssocID="{CDEACE4C-E82A-4E44-9EA2-513E989CBC0D}" presName="parentText" presStyleLbl="node1" presStyleIdx="3" presStyleCnt="6">
        <dgm:presLayoutVars>
          <dgm:chMax val="0"/>
          <dgm:bulletEnabled val="1"/>
        </dgm:presLayoutVars>
      </dgm:prSet>
      <dgm:spPr/>
    </dgm:pt>
    <dgm:pt modelId="{7F799EE7-F77A-EE4C-88FE-72B2F73FB348}" type="pres">
      <dgm:prSet presAssocID="{35710788-CA86-C940-895D-FA1714536CB3}" presName="spacer" presStyleCnt="0"/>
      <dgm:spPr/>
    </dgm:pt>
    <dgm:pt modelId="{6D78F49F-5446-F34D-8643-1D4DB65422EA}" type="pres">
      <dgm:prSet presAssocID="{E4165C40-D365-D24B-9F46-10720D0E4320}" presName="parentText" presStyleLbl="node1" presStyleIdx="4" presStyleCnt="6">
        <dgm:presLayoutVars>
          <dgm:chMax val="0"/>
          <dgm:bulletEnabled val="1"/>
        </dgm:presLayoutVars>
      </dgm:prSet>
      <dgm:spPr/>
    </dgm:pt>
    <dgm:pt modelId="{8603DE47-4318-7A4F-B6D2-136C89B560E0}" type="pres">
      <dgm:prSet presAssocID="{D93DB9E9-AF01-054F-9A1A-8A6BB3929CF0}" presName="spacer" presStyleCnt="0"/>
      <dgm:spPr/>
    </dgm:pt>
    <dgm:pt modelId="{E23405E2-BEBB-394A-B889-ABF7FAF52D4B}" type="pres">
      <dgm:prSet presAssocID="{0319FD72-A6C6-CE42-A22C-2298765B813B}" presName="parentText" presStyleLbl="node1" presStyleIdx="5" presStyleCnt="6">
        <dgm:presLayoutVars>
          <dgm:chMax val="0"/>
          <dgm:bulletEnabled val="1"/>
        </dgm:presLayoutVars>
      </dgm:prSet>
      <dgm:spPr/>
    </dgm:pt>
  </dgm:ptLst>
  <dgm:cxnLst>
    <dgm:cxn modelId="{48C85900-3861-AB44-BB04-1E4DA63AC6C1}" type="presOf" srcId="{2DCA652B-9A67-ED4F-9859-170B8A5F462F}" destId="{C5B2203D-62DA-3E43-A21E-7D7F1DC331E5}" srcOrd="0" destOrd="0" presId="urn:microsoft.com/office/officeart/2005/8/layout/vList2"/>
    <dgm:cxn modelId="{F3A2F75C-82CA-5F4D-92DF-D915F4160069}" srcId="{D5AC8A4E-D605-484F-BEC7-FFDD16EEF336}" destId="{6A7B8641-532E-4041-9107-128ECC57B311}" srcOrd="2" destOrd="0" parTransId="{74702A29-4945-7946-B075-5DC5C3BDABB2}" sibTransId="{22F5D731-8332-2D4B-A43C-2E91A509133C}"/>
    <dgm:cxn modelId="{6DCF2647-E8DE-B845-BCFA-9EDE8D803DB4}" srcId="{D5AC8A4E-D605-484F-BEC7-FFDD16EEF336}" destId="{2DCA652B-9A67-ED4F-9859-170B8A5F462F}" srcOrd="1" destOrd="0" parTransId="{07353B73-4712-F045-921A-7B1B7492700C}" sibTransId="{BBEE250C-C85C-0748-9D0A-1BC2292BF7B1}"/>
    <dgm:cxn modelId="{CE77DC77-5D29-0D4A-A2BF-8DF6184459DC}" srcId="{D5AC8A4E-D605-484F-BEC7-FFDD16EEF336}" destId="{ACEDF710-E84D-CC46-8543-5243E629A2B9}" srcOrd="0" destOrd="0" parTransId="{40BCD6A0-4C99-9145-8B81-AB6DD2FB7955}" sibTransId="{BE340138-E579-B94C-BC38-484F2D4EC673}"/>
    <dgm:cxn modelId="{F3DBD478-9502-3346-A98A-325B7C02D83B}" type="presOf" srcId="{0319FD72-A6C6-CE42-A22C-2298765B813B}" destId="{E23405E2-BEBB-394A-B889-ABF7FAF52D4B}" srcOrd="0" destOrd="0" presId="urn:microsoft.com/office/officeart/2005/8/layout/vList2"/>
    <dgm:cxn modelId="{4287BF8A-4289-2D47-BA48-4EBA2222E491}" type="presOf" srcId="{6A7B8641-532E-4041-9107-128ECC57B311}" destId="{CD9F4D22-6A53-8C4F-9401-F2004AC8ADF9}" srcOrd="0" destOrd="0" presId="urn:microsoft.com/office/officeart/2005/8/layout/vList2"/>
    <dgm:cxn modelId="{717D879D-1A73-CC4B-9393-FF1481908621}" type="presOf" srcId="{ACEDF710-E84D-CC46-8543-5243E629A2B9}" destId="{E3927AB7-2FA3-D547-A65B-45A7733E1835}" srcOrd="0" destOrd="0" presId="urn:microsoft.com/office/officeart/2005/8/layout/vList2"/>
    <dgm:cxn modelId="{A8DD24A1-3C00-B74F-A205-AF1722E50AD5}" srcId="{D5AC8A4E-D605-484F-BEC7-FFDD16EEF336}" destId="{0319FD72-A6C6-CE42-A22C-2298765B813B}" srcOrd="5" destOrd="0" parTransId="{177BD359-5393-B742-BDA9-403DF5742293}" sibTransId="{8DFDC819-4FC1-194F-87F4-0826ACA92ABF}"/>
    <dgm:cxn modelId="{C9F7F5AE-FA1B-A642-9D5D-C79D55A70A13}" type="presOf" srcId="{CDEACE4C-E82A-4E44-9EA2-513E989CBC0D}" destId="{2678CDDA-E4FD-6747-82E3-A652E32825C1}" srcOrd="0" destOrd="0" presId="urn:microsoft.com/office/officeart/2005/8/layout/vList2"/>
    <dgm:cxn modelId="{82EDC0B3-8DA2-7A45-AAB7-5DA5D9F8699C}" srcId="{D5AC8A4E-D605-484F-BEC7-FFDD16EEF336}" destId="{E4165C40-D365-D24B-9F46-10720D0E4320}" srcOrd="4" destOrd="0" parTransId="{3D50CDB5-2EAB-1B46-BF02-E0BBFB93F06E}" sibTransId="{D93DB9E9-AF01-054F-9A1A-8A6BB3929CF0}"/>
    <dgm:cxn modelId="{E2A01DBF-35A5-9448-9C26-CD0DE2B69999}" srcId="{D5AC8A4E-D605-484F-BEC7-FFDD16EEF336}" destId="{CDEACE4C-E82A-4E44-9EA2-513E989CBC0D}" srcOrd="3" destOrd="0" parTransId="{9B3A5A47-08B1-2948-83B0-9C3A9DAD40D1}" sibTransId="{35710788-CA86-C940-895D-FA1714536CB3}"/>
    <dgm:cxn modelId="{ECFEE9E5-D27A-154C-97E7-B411A8C258A9}" type="presOf" srcId="{D5AC8A4E-D605-484F-BEC7-FFDD16EEF336}" destId="{F9361483-3300-274E-868A-EFF4AB3E76E7}" srcOrd="0" destOrd="0" presId="urn:microsoft.com/office/officeart/2005/8/layout/vList2"/>
    <dgm:cxn modelId="{8432A6EC-D032-B14D-8BB7-4E598FB2EB19}" type="presOf" srcId="{E4165C40-D365-D24B-9F46-10720D0E4320}" destId="{6D78F49F-5446-F34D-8643-1D4DB65422EA}" srcOrd="0" destOrd="0" presId="urn:microsoft.com/office/officeart/2005/8/layout/vList2"/>
    <dgm:cxn modelId="{B113849A-E72F-2A4F-BBBB-0DACBA6B5D8F}" type="presParOf" srcId="{F9361483-3300-274E-868A-EFF4AB3E76E7}" destId="{E3927AB7-2FA3-D547-A65B-45A7733E1835}" srcOrd="0" destOrd="0" presId="urn:microsoft.com/office/officeart/2005/8/layout/vList2"/>
    <dgm:cxn modelId="{4C91BFF1-C056-2A4F-A4C4-8A5C49BBFEF4}" type="presParOf" srcId="{F9361483-3300-274E-868A-EFF4AB3E76E7}" destId="{4996591B-344F-324C-94B0-BBC3F288D4FF}" srcOrd="1" destOrd="0" presId="urn:microsoft.com/office/officeart/2005/8/layout/vList2"/>
    <dgm:cxn modelId="{B1EB3008-3C88-5B46-9A75-1672CC633B7B}" type="presParOf" srcId="{F9361483-3300-274E-868A-EFF4AB3E76E7}" destId="{C5B2203D-62DA-3E43-A21E-7D7F1DC331E5}" srcOrd="2" destOrd="0" presId="urn:microsoft.com/office/officeart/2005/8/layout/vList2"/>
    <dgm:cxn modelId="{513F8770-2321-0440-B2DA-F5382097FB82}" type="presParOf" srcId="{F9361483-3300-274E-868A-EFF4AB3E76E7}" destId="{B7175226-D1A5-0C4C-B07B-007EF57491F9}" srcOrd="3" destOrd="0" presId="urn:microsoft.com/office/officeart/2005/8/layout/vList2"/>
    <dgm:cxn modelId="{E6A3C535-F4F0-EC46-8CAF-814A72143D51}" type="presParOf" srcId="{F9361483-3300-274E-868A-EFF4AB3E76E7}" destId="{CD9F4D22-6A53-8C4F-9401-F2004AC8ADF9}" srcOrd="4" destOrd="0" presId="urn:microsoft.com/office/officeart/2005/8/layout/vList2"/>
    <dgm:cxn modelId="{42A95189-4BDB-014B-8AC1-721ECB465602}" type="presParOf" srcId="{F9361483-3300-274E-868A-EFF4AB3E76E7}" destId="{F4138ADC-22ED-2045-84AA-B98DFE329FDE}" srcOrd="5" destOrd="0" presId="urn:microsoft.com/office/officeart/2005/8/layout/vList2"/>
    <dgm:cxn modelId="{2A182E31-C09A-BA42-81F6-F3468FA3ADEC}" type="presParOf" srcId="{F9361483-3300-274E-868A-EFF4AB3E76E7}" destId="{2678CDDA-E4FD-6747-82E3-A652E32825C1}" srcOrd="6" destOrd="0" presId="urn:microsoft.com/office/officeart/2005/8/layout/vList2"/>
    <dgm:cxn modelId="{076673E1-016D-0347-838C-F2A029C59AF7}" type="presParOf" srcId="{F9361483-3300-274E-868A-EFF4AB3E76E7}" destId="{7F799EE7-F77A-EE4C-88FE-72B2F73FB348}" srcOrd="7" destOrd="0" presId="urn:microsoft.com/office/officeart/2005/8/layout/vList2"/>
    <dgm:cxn modelId="{129A5AB0-AE28-9F47-9AD6-91017868B43A}" type="presParOf" srcId="{F9361483-3300-274E-868A-EFF4AB3E76E7}" destId="{6D78F49F-5446-F34D-8643-1D4DB65422EA}" srcOrd="8" destOrd="0" presId="urn:microsoft.com/office/officeart/2005/8/layout/vList2"/>
    <dgm:cxn modelId="{A6D88056-23C8-2240-9870-66A1725C6CB0}" type="presParOf" srcId="{F9361483-3300-274E-868A-EFF4AB3E76E7}" destId="{8603DE47-4318-7A4F-B6D2-136C89B560E0}" srcOrd="9" destOrd="0" presId="urn:microsoft.com/office/officeart/2005/8/layout/vList2"/>
    <dgm:cxn modelId="{76F1AE46-AAD0-6240-8440-DFCB877C797A}" type="presParOf" srcId="{F9361483-3300-274E-868A-EFF4AB3E76E7}" destId="{E23405E2-BEBB-394A-B889-ABF7FAF52D4B}"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390873-0EEA-9442-BBB1-2E3234393C08}" type="doc">
      <dgm:prSet loTypeId="urn:microsoft.com/office/officeart/2005/8/layout/cycle4" loCatId="list" qsTypeId="urn:microsoft.com/office/officeart/2005/8/quickstyle/simple1" qsCatId="simple" csTypeId="urn:microsoft.com/office/officeart/2005/8/colors/colorful4" csCatId="colorful" phldr="1"/>
      <dgm:spPr/>
      <dgm:t>
        <a:bodyPr/>
        <a:lstStyle/>
        <a:p>
          <a:endParaRPr lang="en-US"/>
        </a:p>
      </dgm:t>
    </dgm:pt>
    <dgm:pt modelId="{95717545-5340-E447-8C4B-8A0B4D6E9B85}">
      <dgm:prSet custT="1"/>
      <dgm:spPr>
        <a:solidFill>
          <a:srgbClr val="8CEE1C"/>
        </a:solidFill>
      </dgm:spPr>
      <dgm:t>
        <a:bodyPr lIns="0" rIns="0"/>
        <a:lstStyle/>
        <a:p>
          <a:r>
            <a:rPr lang="en-US" sz="1600" dirty="0"/>
            <a:t> </a:t>
          </a:r>
        </a:p>
        <a:p>
          <a:endParaRPr lang="en-US" sz="1600" dirty="0"/>
        </a:p>
      </dgm:t>
    </dgm:pt>
    <dgm:pt modelId="{9F8701AE-1482-4248-B2F5-487F3E127A97}" type="parTrans" cxnId="{0108D4E4-A020-6143-A402-3D53B9E4C754}">
      <dgm:prSet/>
      <dgm:spPr/>
      <dgm:t>
        <a:bodyPr/>
        <a:lstStyle/>
        <a:p>
          <a:endParaRPr lang="en-US" sz="4400">
            <a:solidFill>
              <a:schemeClr val="tx1"/>
            </a:solidFill>
          </a:endParaRPr>
        </a:p>
      </dgm:t>
    </dgm:pt>
    <dgm:pt modelId="{2DA35E12-D27F-4543-B0F5-34336E96498D}" type="sibTrans" cxnId="{0108D4E4-A020-6143-A402-3D53B9E4C754}">
      <dgm:prSet/>
      <dgm:spPr/>
      <dgm:t>
        <a:bodyPr/>
        <a:lstStyle/>
        <a:p>
          <a:endParaRPr lang="en-US" sz="4400">
            <a:solidFill>
              <a:schemeClr val="tx1"/>
            </a:solidFill>
          </a:endParaRPr>
        </a:p>
      </dgm:t>
    </dgm:pt>
    <dgm:pt modelId="{D22D9C7D-2A66-E544-B50C-CC6FA6423234}">
      <dgm:prSet custT="1"/>
      <dgm:spPr>
        <a:solidFill>
          <a:schemeClr val="accent4"/>
        </a:solidFill>
      </dgm:spPr>
      <dgm:t>
        <a:bodyPr lIns="0" rIns="0"/>
        <a:lstStyle/>
        <a:p>
          <a:r>
            <a:rPr lang="en-US" sz="1600" dirty="0"/>
            <a:t> </a:t>
          </a:r>
          <a:br>
            <a:rPr lang="en-US" sz="1600" dirty="0"/>
          </a:br>
          <a:br>
            <a:rPr lang="en-US" sz="1600" dirty="0"/>
          </a:br>
          <a:endParaRPr lang="en-US" sz="1600" dirty="0"/>
        </a:p>
      </dgm:t>
    </dgm:pt>
    <dgm:pt modelId="{0F6E4D17-3436-4640-BA5B-2DF2AE265E78}" type="parTrans" cxnId="{1F61CA31-92EE-A349-9477-1936A1E33949}">
      <dgm:prSet/>
      <dgm:spPr/>
      <dgm:t>
        <a:bodyPr/>
        <a:lstStyle/>
        <a:p>
          <a:endParaRPr lang="en-US" sz="4400">
            <a:solidFill>
              <a:schemeClr val="tx1"/>
            </a:solidFill>
          </a:endParaRPr>
        </a:p>
      </dgm:t>
    </dgm:pt>
    <dgm:pt modelId="{6471C77E-7A1E-B144-8433-24DA1AF5E9ED}" type="sibTrans" cxnId="{1F61CA31-92EE-A349-9477-1936A1E33949}">
      <dgm:prSet/>
      <dgm:spPr/>
      <dgm:t>
        <a:bodyPr/>
        <a:lstStyle/>
        <a:p>
          <a:endParaRPr lang="en-US" sz="4400">
            <a:solidFill>
              <a:schemeClr val="tx1"/>
            </a:solidFill>
          </a:endParaRPr>
        </a:p>
      </dgm:t>
    </dgm:pt>
    <dgm:pt modelId="{179E98B9-D0B3-8443-875E-AD8EAAE2CB53}">
      <dgm:prSet custT="1"/>
      <dgm:spPr>
        <a:solidFill>
          <a:schemeClr val="accent6"/>
        </a:solidFill>
      </dgm:spPr>
      <dgm:t>
        <a:bodyPr lIns="0" rIns="0"/>
        <a:lstStyle/>
        <a:p>
          <a:br>
            <a:rPr lang="en-US" sz="1600" dirty="0"/>
          </a:br>
          <a:r>
            <a:rPr lang="en-US" sz="1600" dirty="0"/>
            <a:t> </a:t>
          </a:r>
        </a:p>
      </dgm:t>
    </dgm:pt>
    <dgm:pt modelId="{6E0506A5-1320-F746-A4D8-5E33725F51C3}" type="parTrans" cxnId="{7F1D8EB1-E9FC-3740-BB15-AA5F50686EBB}">
      <dgm:prSet/>
      <dgm:spPr/>
      <dgm:t>
        <a:bodyPr/>
        <a:lstStyle/>
        <a:p>
          <a:endParaRPr lang="en-US" sz="4400">
            <a:solidFill>
              <a:schemeClr val="tx1"/>
            </a:solidFill>
          </a:endParaRPr>
        </a:p>
      </dgm:t>
    </dgm:pt>
    <dgm:pt modelId="{F93D214A-F054-ED41-8F06-87511263DB3A}" type="sibTrans" cxnId="{7F1D8EB1-E9FC-3740-BB15-AA5F50686EBB}">
      <dgm:prSet/>
      <dgm:spPr/>
      <dgm:t>
        <a:bodyPr/>
        <a:lstStyle/>
        <a:p>
          <a:endParaRPr lang="en-US" sz="4400">
            <a:solidFill>
              <a:schemeClr val="tx1"/>
            </a:solidFill>
          </a:endParaRPr>
        </a:p>
      </dgm:t>
    </dgm:pt>
    <dgm:pt modelId="{159B9A84-AF84-BD4F-BDCF-72DDFBAC804B}">
      <dgm:prSet custT="1"/>
      <dgm:spPr/>
      <dgm:t>
        <a:bodyPr lIns="0" rIns="0"/>
        <a:lstStyle/>
        <a:p>
          <a:br>
            <a:rPr lang="en-US" sz="1600" dirty="0"/>
          </a:br>
          <a:r>
            <a:rPr lang="en-US" sz="1600" dirty="0"/>
            <a:t>  </a:t>
          </a:r>
        </a:p>
      </dgm:t>
    </dgm:pt>
    <dgm:pt modelId="{4001085A-68A5-264B-A14A-1A98CAF21C47}" type="parTrans" cxnId="{15D96605-7DEC-B143-AC30-7475965C8EAD}">
      <dgm:prSet/>
      <dgm:spPr/>
      <dgm:t>
        <a:bodyPr/>
        <a:lstStyle/>
        <a:p>
          <a:endParaRPr lang="en-US" sz="4400">
            <a:solidFill>
              <a:schemeClr val="tx1"/>
            </a:solidFill>
          </a:endParaRPr>
        </a:p>
      </dgm:t>
    </dgm:pt>
    <dgm:pt modelId="{300A72AF-F0D0-034D-AAC0-28BEEEA04864}" type="sibTrans" cxnId="{15D96605-7DEC-B143-AC30-7475965C8EAD}">
      <dgm:prSet/>
      <dgm:spPr/>
      <dgm:t>
        <a:bodyPr/>
        <a:lstStyle/>
        <a:p>
          <a:endParaRPr lang="en-US" sz="4400">
            <a:solidFill>
              <a:schemeClr val="tx1"/>
            </a:solidFill>
          </a:endParaRPr>
        </a:p>
      </dgm:t>
    </dgm:pt>
    <dgm:pt modelId="{00FBBAF4-AFD7-CB46-9E3E-5E2604755016}" type="pres">
      <dgm:prSet presAssocID="{40390873-0EEA-9442-BBB1-2E3234393C08}" presName="cycleMatrixDiagram" presStyleCnt="0">
        <dgm:presLayoutVars>
          <dgm:chMax val="1"/>
          <dgm:dir/>
          <dgm:animLvl val="lvl"/>
          <dgm:resizeHandles val="exact"/>
        </dgm:presLayoutVars>
      </dgm:prSet>
      <dgm:spPr/>
    </dgm:pt>
    <dgm:pt modelId="{BC23700C-388E-9543-9B1B-EE6B33D8D38F}" type="pres">
      <dgm:prSet presAssocID="{40390873-0EEA-9442-BBB1-2E3234393C08}" presName="children" presStyleCnt="0"/>
      <dgm:spPr/>
    </dgm:pt>
    <dgm:pt modelId="{14091577-20E3-F24D-8B04-B354A787FC02}" type="pres">
      <dgm:prSet presAssocID="{40390873-0EEA-9442-BBB1-2E3234393C08}" presName="childPlaceholder" presStyleCnt="0"/>
      <dgm:spPr/>
    </dgm:pt>
    <dgm:pt modelId="{43D27474-61BC-2E42-A29C-4BB0B39346A0}" type="pres">
      <dgm:prSet presAssocID="{40390873-0EEA-9442-BBB1-2E3234393C08}" presName="circle" presStyleCnt="0"/>
      <dgm:spPr/>
    </dgm:pt>
    <dgm:pt modelId="{A3BF9A38-534D-F64B-98C1-128B680551ED}" type="pres">
      <dgm:prSet presAssocID="{40390873-0EEA-9442-BBB1-2E3234393C08}" presName="quadrant1" presStyleLbl="node1" presStyleIdx="0" presStyleCnt="4">
        <dgm:presLayoutVars>
          <dgm:chMax val="1"/>
          <dgm:bulletEnabled val="1"/>
        </dgm:presLayoutVars>
      </dgm:prSet>
      <dgm:spPr/>
    </dgm:pt>
    <dgm:pt modelId="{82CDA69F-CA10-D549-9CFF-B2CA2E7BE97C}" type="pres">
      <dgm:prSet presAssocID="{40390873-0EEA-9442-BBB1-2E3234393C08}" presName="quadrant2" presStyleLbl="node1" presStyleIdx="1" presStyleCnt="4">
        <dgm:presLayoutVars>
          <dgm:chMax val="1"/>
          <dgm:bulletEnabled val="1"/>
        </dgm:presLayoutVars>
      </dgm:prSet>
      <dgm:spPr/>
    </dgm:pt>
    <dgm:pt modelId="{42172947-A3FA-4743-8512-B71C91AEEC39}" type="pres">
      <dgm:prSet presAssocID="{40390873-0EEA-9442-BBB1-2E3234393C08}" presName="quadrant3" presStyleLbl="node1" presStyleIdx="2" presStyleCnt="4">
        <dgm:presLayoutVars>
          <dgm:chMax val="1"/>
          <dgm:bulletEnabled val="1"/>
        </dgm:presLayoutVars>
      </dgm:prSet>
      <dgm:spPr/>
    </dgm:pt>
    <dgm:pt modelId="{C3BFAA2E-C89A-784D-9235-C21FB9329FFF}" type="pres">
      <dgm:prSet presAssocID="{40390873-0EEA-9442-BBB1-2E3234393C08}" presName="quadrant4" presStyleLbl="node1" presStyleIdx="3" presStyleCnt="4">
        <dgm:presLayoutVars>
          <dgm:chMax val="1"/>
          <dgm:bulletEnabled val="1"/>
        </dgm:presLayoutVars>
      </dgm:prSet>
      <dgm:spPr/>
    </dgm:pt>
    <dgm:pt modelId="{5CABFDF0-3B21-3B42-9DC5-9891C059B7CA}" type="pres">
      <dgm:prSet presAssocID="{40390873-0EEA-9442-BBB1-2E3234393C08}" presName="quadrantPlaceholder" presStyleCnt="0"/>
      <dgm:spPr/>
    </dgm:pt>
    <dgm:pt modelId="{4F3DD60D-4253-8C41-A3E0-796F865DC34F}" type="pres">
      <dgm:prSet presAssocID="{40390873-0EEA-9442-BBB1-2E3234393C08}" presName="center1" presStyleLbl="fgShp" presStyleIdx="0" presStyleCnt="2"/>
      <dgm:spPr/>
    </dgm:pt>
    <dgm:pt modelId="{4B7A1FFF-B78D-1441-983B-809BA3C9CB55}" type="pres">
      <dgm:prSet presAssocID="{40390873-0EEA-9442-BBB1-2E3234393C08}" presName="center2" presStyleLbl="fgShp" presStyleIdx="1" presStyleCnt="2"/>
      <dgm:spPr/>
    </dgm:pt>
  </dgm:ptLst>
  <dgm:cxnLst>
    <dgm:cxn modelId="{32148C03-6BAE-4F4A-BA53-EDA6B4A57B82}" type="presOf" srcId="{D22D9C7D-2A66-E544-B50C-CC6FA6423234}" destId="{82CDA69F-CA10-D549-9CFF-B2CA2E7BE97C}" srcOrd="0" destOrd="0" presId="urn:microsoft.com/office/officeart/2005/8/layout/cycle4"/>
    <dgm:cxn modelId="{15D96605-7DEC-B143-AC30-7475965C8EAD}" srcId="{40390873-0EEA-9442-BBB1-2E3234393C08}" destId="{159B9A84-AF84-BD4F-BDCF-72DDFBAC804B}" srcOrd="3" destOrd="0" parTransId="{4001085A-68A5-264B-A14A-1A98CAF21C47}" sibTransId="{300A72AF-F0D0-034D-AAC0-28BEEEA04864}"/>
    <dgm:cxn modelId="{01B2C918-7206-F249-8D13-921267EEA35D}" type="presOf" srcId="{40390873-0EEA-9442-BBB1-2E3234393C08}" destId="{00FBBAF4-AFD7-CB46-9E3E-5E2604755016}" srcOrd="0" destOrd="0" presId="urn:microsoft.com/office/officeart/2005/8/layout/cycle4"/>
    <dgm:cxn modelId="{1F61CA31-92EE-A349-9477-1936A1E33949}" srcId="{40390873-0EEA-9442-BBB1-2E3234393C08}" destId="{D22D9C7D-2A66-E544-B50C-CC6FA6423234}" srcOrd="1" destOrd="0" parTransId="{0F6E4D17-3436-4640-BA5B-2DF2AE265E78}" sibTransId="{6471C77E-7A1E-B144-8433-24DA1AF5E9ED}"/>
    <dgm:cxn modelId="{CB8F2E41-C78F-614E-BF6C-74F6FFAAA941}" type="presOf" srcId="{95717545-5340-E447-8C4B-8A0B4D6E9B85}" destId="{A3BF9A38-534D-F64B-98C1-128B680551ED}" srcOrd="0" destOrd="0" presId="urn:microsoft.com/office/officeart/2005/8/layout/cycle4"/>
    <dgm:cxn modelId="{92F807B1-7E61-BE4F-B113-4D4DCF29BBFB}" type="presOf" srcId="{179E98B9-D0B3-8443-875E-AD8EAAE2CB53}" destId="{42172947-A3FA-4743-8512-B71C91AEEC39}" srcOrd="0" destOrd="0" presId="urn:microsoft.com/office/officeart/2005/8/layout/cycle4"/>
    <dgm:cxn modelId="{7F1D8EB1-E9FC-3740-BB15-AA5F50686EBB}" srcId="{40390873-0EEA-9442-BBB1-2E3234393C08}" destId="{179E98B9-D0B3-8443-875E-AD8EAAE2CB53}" srcOrd="2" destOrd="0" parTransId="{6E0506A5-1320-F746-A4D8-5E33725F51C3}" sibTransId="{F93D214A-F054-ED41-8F06-87511263DB3A}"/>
    <dgm:cxn modelId="{0108D4E4-A020-6143-A402-3D53B9E4C754}" srcId="{40390873-0EEA-9442-BBB1-2E3234393C08}" destId="{95717545-5340-E447-8C4B-8A0B4D6E9B85}" srcOrd="0" destOrd="0" parTransId="{9F8701AE-1482-4248-B2F5-487F3E127A97}" sibTransId="{2DA35E12-D27F-4543-B0F5-34336E96498D}"/>
    <dgm:cxn modelId="{AFB309F2-C38C-CE44-8737-34575F4BCD71}" type="presOf" srcId="{159B9A84-AF84-BD4F-BDCF-72DDFBAC804B}" destId="{C3BFAA2E-C89A-784D-9235-C21FB9329FFF}" srcOrd="0" destOrd="0" presId="urn:microsoft.com/office/officeart/2005/8/layout/cycle4"/>
    <dgm:cxn modelId="{EF0C5EFB-9369-4E47-8DB7-21D01DE92876}" type="presParOf" srcId="{00FBBAF4-AFD7-CB46-9E3E-5E2604755016}" destId="{BC23700C-388E-9543-9B1B-EE6B33D8D38F}" srcOrd="0" destOrd="0" presId="urn:microsoft.com/office/officeart/2005/8/layout/cycle4"/>
    <dgm:cxn modelId="{765CEE28-996D-B144-A938-E4C0AE51E982}" type="presParOf" srcId="{BC23700C-388E-9543-9B1B-EE6B33D8D38F}" destId="{14091577-20E3-F24D-8B04-B354A787FC02}" srcOrd="0" destOrd="0" presId="urn:microsoft.com/office/officeart/2005/8/layout/cycle4"/>
    <dgm:cxn modelId="{51A948C3-07AD-C747-834C-5896557BDE89}" type="presParOf" srcId="{00FBBAF4-AFD7-CB46-9E3E-5E2604755016}" destId="{43D27474-61BC-2E42-A29C-4BB0B39346A0}" srcOrd="1" destOrd="0" presId="urn:microsoft.com/office/officeart/2005/8/layout/cycle4"/>
    <dgm:cxn modelId="{ABD3DDB9-4008-8146-803F-6642036E71C7}" type="presParOf" srcId="{43D27474-61BC-2E42-A29C-4BB0B39346A0}" destId="{A3BF9A38-534D-F64B-98C1-128B680551ED}" srcOrd="0" destOrd="0" presId="urn:microsoft.com/office/officeart/2005/8/layout/cycle4"/>
    <dgm:cxn modelId="{5AAA9B61-44DD-5E4C-90AE-464DA521F875}" type="presParOf" srcId="{43D27474-61BC-2E42-A29C-4BB0B39346A0}" destId="{82CDA69F-CA10-D549-9CFF-B2CA2E7BE97C}" srcOrd="1" destOrd="0" presId="urn:microsoft.com/office/officeart/2005/8/layout/cycle4"/>
    <dgm:cxn modelId="{CAC4A114-C2FC-1045-92A6-6BFA324647CB}" type="presParOf" srcId="{43D27474-61BC-2E42-A29C-4BB0B39346A0}" destId="{42172947-A3FA-4743-8512-B71C91AEEC39}" srcOrd="2" destOrd="0" presId="urn:microsoft.com/office/officeart/2005/8/layout/cycle4"/>
    <dgm:cxn modelId="{EF134E65-8D42-BE47-9F53-90488080108F}" type="presParOf" srcId="{43D27474-61BC-2E42-A29C-4BB0B39346A0}" destId="{C3BFAA2E-C89A-784D-9235-C21FB9329FFF}" srcOrd="3" destOrd="0" presId="urn:microsoft.com/office/officeart/2005/8/layout/cycle4"/>
    <dgm:cxn modelId="{31274A86-DC81-9845-BA2E-52E0FC35ACA7}" type="presParOf" srcId="{43D27474-61BC-2E42-A29C-4BB0B39346A0}" destId="{5CABFDF0-3B21-3B42-9DC5-9891C059B7CA}" srcOrd="4" destOrd="0" presId="urn:microsoft.com/office/officeart/2005/8/layout/cycle4"/>
    <dgm:cxn modelId="{07A5E65C-D793-3A48-9608-4293518DD32E}" type="presParOf" srcId="{00FBBAF4-AFD7-CB46-9E3E-5E2604755016}" destId="{4F3DD60D-4253-8C41-A3E0-796F865DC34F}" srcOrd="2" destOrd="0" presId="urn:microsoft.com/office/officeart/2005/8/layout/cycle4"/>
    <dgm:cxn modelId="{E7BFD766-7578-DE42-80D4-3697913AE1CC}" type="presParOf" srcId="{00FBBAF4-AFD7-CB46-9E3E-5E2604755016}" destId="{4B7A1FFF-B78D-1441-983B-809BA3C9CB55}" srcOrd="3" destOrd="0" presId="urn:microsoft.com/office/officeart/2005/8/layout/cycle4"/>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98D3D4-B1D6-4DE0-AAA9-1B9B9DB9CAF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EC41194-9A41-4B0F-8623-35328CB83A6B}">
      <dgm:prSet custT="1"/>
      <dgm:spPr>
        <a:solidFill>
          <a:schemeClr val="accent1">
            <a:lumMod val="75000"/>
          </a:schemeClr>
        </a:solidFill>
      </dgm:spPr>
      <dgm:t>
        <a:bodyPr/>
        <a:lstStyle/>
        <a:p>
          <a:r>
            <a:rPr lang="en-US" sz="4000" dirty="0"/>
            <a:t>Phase 1: Foundational Research</a:t>
          </a:r>
        </a:p>
      </dgm:t>
    </dgm:pt>
    <dgm:pt modelId="{90EE0FB1-80D8-4B01-80DA-4EC1F8C2EFB9}" type="parTrans" cxnId="{55BD9288-C04B-4853-81DF-1D3FBB5D679A}">
      <dgm:prSet/>
      <dgm:spPr/>
      <dgm:t>
        <a:bodyPr/>
        <a:lstStyle/>
        <a:p>
          <a:endParaRPr lang="en-US"/>
        </a:p>
      </dgm:t>
    </dgm:pt>
    <dgm:pt modelId="{3143139C-EDE1-4650-B545-20B82057C6E0}" type="sibTrans" cxnId="{55BD9288-C04B-4853-81DF-1D3FBB5D679A}">
      <dgm:prSet/>
      <dgm:spPr/>
      <dgm:t>
        <a:bodyPr/>
        <a:lstStyle/>
        <a:p>
          <a:endParaRPr lang="en-US"/>
        </a:p>
      </dgm:t>
    </dgm:pt>
    <dgm:pt modelId="{2B855F89-1F6F-4162-8872-60C82A2E5DB3}">
      <dgm:prSet custT="1"/>
      <dgm:spPr>
        <a:solidFill>
          <a:schemeClr val="accent1">
            <a:lumMod val="20000"/>
            <a:lumOff val="80000"/>
            <a:alpha val="90000"/>
          </a:schemeClr>
        </a:solidFill>
      </dgm:spPr>
      <dgm:t>
        <a:bodyPr/>
        <a:lstStyle/>
        <a:p>
          <a:r>
            <a:rPr lang="en-US" sz="3600" dirty="0"/>
            <a:t>Literature Review</a:t>
          </a:r>
        </a:p>
      </dgm:t>
    </dgm:pt>
    <dgm:pt modelId="{981B88A9-6ED4-423D-8666-34C40E9E4436}" type="parTrans" cxnId="{F2AEA505-FE3D-4D38-8CBE-ACAC489CFC00}">
      <dgm:prSet/>
      <dgm:spPr/>
      <dgm:t>
        <a:bodyPr/>
        <a:lstStyle/>
        <a:p>
          <a:endParaRPr lang="en-US"/>
        </a:p>
      </dgm:t>
    </dgm:pt>
    <dgm:pt modelId="{0AA838BA-996C-4319-9876-ED1544227516}" type="sibTrans" cxnId="{F2AEA505-FE3D-4D38-8CBE-ACAC489CFC00}">
      <dgm:prSet/>
      <dgm:spPr/>
      <dgm:t>
        <a:bodyPr/>
        <a:lstStyle/>
        <a:p>
          <a:endParaRPr lang="en-US"/>
        </a:p>
      </dgm:t>
    </dgm:pt>
    <dgm:pt modelId="{91723D3A-67B1-45DD-B4C8-5D3D7B1D104D}">
      <dgm:prSet custT="1"/>
      <dgm:spPr>
        <a:solidFill>
          <a:schemeClr val="accent1">
            <a:lumMod val="20000"/>
            <a:lumOff val="80000"/>
            <a:alpha val="90000"/>
          </a:schemeClr>
        </a:solidFill>
      </dgm:spPr>
      <dgm:t>
        <a:bodyPr/>
        <a:lstStyle/>
        <a:p>
          <a:r>
            <a:rPr lang="en-US" sz="3600" dirty="0"/>
            <a:t>State of the Practice Survey and Interviews</a:t>
          </a:r>
        </a:p>
      </dgm:t>
    </dgm:pt>
    <dgm:pt modelId="{634F5F6D-B44E-45DD-A776-43AD9A652583}" type="parTrans" cxnId="{696330BF-B1A1-4F06-AC67-4F1B18D02529}">
      <dgm:prSet/>
      <dgm:spPr/>
      <dgm:t>
        <a:bodyPr/>
        <a:lstStyle/>
        <a:p>
          <a:endParaRPr lang="en-US"/>
        </a:p>
      </dgm:t>
    </dgm:pt>
    <dgm:pt modelId="{6F45E55A-23B3-45EA-83E2-E64C7081C09B}" type="sibTrans" cxnId="{696330BF-B1A1-4F06-AC67-4F1B18D02529}">
      <dgm:prSet/>
      <dgm:spPr/>
      <dgm:t>
        <a:bodyPr/>
        <a:lstStyle/>
        <a:p>
          <a:endParaRPr lang="en-US"/>
        </a:p>
      </dgm:t>
    </dgm:pt>
    <dgm:pt modelId="{B55FC3FB-6C7E-4478-AA60-C5D55D5592B0}" type="pres">
      <dgm:prSet presAssocID="{A598D3D4-B1D6-4DE0-AAA9-1B9B9DB9CAF8}" presName="linearFlow" presStyleCnt="0">
        <dgm:presLayoutVars>
          <dgm:dir/>
          <dgm:animLvl val="lvl"/>
          <dgm:resizeHandles val="exact"/>
        </dgm:presLayoutVars>
      </dgm:prSet>
      <dgm:spPr/>
    </dgm:pt>
    <dgm:pt modelId="{C38A65B5-DDDD-4AC0-AF32-31A78D52C6C2}" type="pres">
      <dgm:prSet presAssocID="{1EC41194-9A41-4B0F-8623-35328CB83A6B}" presName="composite" presStyleCnt="0"/>
      <dgm:spPr/>
    </dgm:pt>
    <dgm:pt modelId="{4BFC325F-058B-4441-975A-16AF29A8747B}" type="pres">
      <dgm:prSet presAssocID="{1EC41194-9A41-4B0F-8623-35328CB83A6B}" presName="parentText" presStyleLbl="alignNode1" presStyleIdx="0" presStyleCnt="1">
        <dgm:presLayoutVars>
          <dgm:chMax val="1"/>
          <dgm:bulletEnabled val="1"/>
        </dgm:presLayoutVars>
      </dgm:prSet>
      <dgm:spPr/>
    </dgm:pt>
    <dgm:pt modelId="{8DFB3775-5D7E-4896-85CA-22149D22FF57}" type="pres">
      <dgm:prSet presAssocID="{1EC41194-9A41-4B0F-8623-35328CB83A6B}" presName="descendantText" presStyleLbl="alignAcc1" presStyleIdx="0" presStyleCnt="1">
        <dgm:presLayoutVars>
          <dgm:bulletEnabled val="1"/>
        </dgm:presLayoutVars>
      </dgm:prSet>
      <dgm:spPr/>
    </dgm:pt>
  </dgm:ptLst>
  <dgm:cxnLst>
    <dgm:cxn modelId="{F2AEA505-FE3D-4D38-8CBE-ACAC489CFC00}" srcId="{1EC41194-9A41-4B0F-8623-35328CB83A6B}" destId="{2B855F89-1F6F-4162-8872-60C82A2E5DB3}" srcOrd="0" destOrd="0" parTransId="{981B88A9-6ED4-423D-8666-34C40E9E4436}" sibTransId="{0AA838BA-996C-4319-9876-ED1544227516}"/>
    <dgm:cxn modelId="{A021245B-1BDD-4067-ADA2-C44D8D90195E}" type="presOf" srcId="{1EC41194-9A41-4B0F-8623-35328CB83A6B}" destId="{4BFC325F-058B-4441-975A-16AF29A8747B}" srcOrd="0" destOrd="0" presId="urn:microsoft.com/office/officeart/2005/8/layout/chevron2"/>
    <dgm:cxn modelId="{8A7F6586-6647-480B-BD99-A05A01DD523D}" type="presOf" srcId="{2B855F89-1F6F-4162-8872-60C82A2E5DB3}" destId="{8DFB3775-5D7E-4896-85CA-22149D22FF57}" srcOrd="0" destOrd="0" presId="urn:microsoft.com/office/officeart/2005/8/layout/chevron2"/>
    <dgm:cxn modelId="{55BD9288-C04B-4853-81DF-1D3FBB5D679A}" srcId="{A598D3D4-B1D6-4DE0-AAA9-1B9B9DB9CAF8}" destId="{1EC41194-9A41-4B0F-8623-35328CB83A6B}" srcOrd="0" destOrd="0" parTransId="{90EE0FB1-80D8-4B01-80DA-4EC1F8C2EFB9}" sibTransId="{3143139C-EDE1-4650-B545-20B82057C6E0}"/>
    <dgm:cxn modelId="{696330BF-B1A1-4F06-AC67-4F1B18D02529}" srcId="{1EC41194-9A41-4B0F-8623-35328CB83A6B}" destId="{91723D3A-67B1-45DD-B4C8-5D3D7B1D104D}" srcOrd="1" destOrd="0" parTransId="{634F5F6D-B44E-45DD-A776-43AD9A652583}" sibTransId="{6F45E55A-23B3-45EA-83E2-E64C7081C09B}"/>
    <dgm:cxn modelId="{CBB85BC3-7D3E-4ED6-A676-598ADCDE3CEB}" type="presOf" srcId="{A598D3D4-B1D6-4DE0-AAA9-1B9B9DB9CAF8}" destId="{B55FC3FB-6C7E-4478-AA60-C5D55D5592B0}" srcOrd="0" destOrd="0" presId="urn:microsoft.com/office/officeart/2005/8/layout/chevron2"/>
    <dgm:cxn modelId="{C5BF13FB-A432-4F19-A1CF-A6B17092C973}" type="presOf" srcId="{91723D3A-67B1-45DD-B4C8-5D3D7B1D104D}" destId="{8DFB3775-5D7E-4896-85CA-22149D22FF57}" srcOrd="0" destOrd="1" presId="urn:microsoft.com/office/officeart/2005/8/layout/chevron2"/>
    <dgm:cxn modelId="{76815CA7-CB9F-4E65-886E-A66B00023A39}" type="presParOf" srcId="{B55FC3FB-6C7E-4478-AA60-C5D55D5592B0}" destId="{C38A65B5-DDDD-4AC0-AF32-31A78D52C6C2}" srcOrd="0" destOrd="0" presId="urn:microsoft.com/office/officeart/2005/8/layout/chevron2"/>
    <dgm:cxn modelId="{E4CE5169-D51C-4913-9F5C-EC5AA71B45C2}" type="presParOf" srcId="{C38A65B5-DDDD-4AC0-AF32-31A78D52C6C2}" destId="{4BFC325F-058B-4441-975A-16AF29A8747B}" srcOrd="0" destOrd="0" presId="urn:microsoft.com/office/officeart/2005/8/layout/chevron2"/>
    <dgm:cxn modelId="{71B5EF44-D298-48E7-A723-0B486CBF97B0}" type="presParOf" srcId="{C38A65B5-DDDD-4AC0-AF32-31A78D52C6C2}" destId="{8DFB3775-5D7E-4896-85CA-22149D22FF5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966F75-C433-4529-ABC0-EFE0C1EEFE3C}"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A4D156E0-DD38-4993-AC88-78790EE26185}">
      <dgm:prSet/>
      <dgm:spPr/>
      <dgm:t>
        <a:bodyPr/>
        <a:lstStyle/>
        <a:p>
          <a:r>
            <a:rPr lang="en-US"/>
            <a:t>B/C analysis for AM</a:t>
          </a:r>
        </a:p>
      </dgm:t>
    </dgm:pt>
    <dgm:pt modelId="{41870D56-044E-4400-B441-CF47619EB32F}" type="parTrans" cxnId="{5AA00E79-D4A8-4B65-904E-BE0E6604C2A9}">
      <dgm:prSet/>
      <dgm:spPr/>
      <dgm:t>
        <a:bodyPr/>
        <a:lstStyle/>
        <a:p>
          <a:endParaRPr lang="en-US"/>
        </a:p>
      </dgm:t>
    </dgm:pt>
    <dgm:pt modelId="{A36C0D9D-FD4E-444C-9A77-E40413DECE4C}" type="sibTrans" cxnId="{5AA00E79-D4A8-4B65-904E-BE0E6604C2A9}">
      <dgm:prSet/>
      <dgm:spPr/>
      <dgm:t>
        <a:bodyPr/>
        <a:lstStyle/>
        <a:p>
          <a:endParaRPr lang="en-US"/>
        </a:p>
      </dgm:t>
    </dgm:pt>
    <dgm:pt modelId="{C2B5BD2F-A93A-426A-A6F2-48D913DF7AA7}">
      <dgm:prSet/>
      <dgm:spPr/>
      <dgm:t>
        <a:bodyPr/>
        <a:lstStyle/>
        <a:p>
          <a:r>
            <a:rPr lang="en-US"/>
            <a:t>Mostly for FHWA Highway Safety Improvement Program (HSIP) projects (e.g., TWLTLs, roundabouts, medians, conflicts)</a:t>
          </a:r>
        </a:p>
      </dgm:t>
    </dgm:pt>
    <dgm:pt modelId="{0E480D28-DAEC-4EE7-82CD-F3BC84EF39DE}" type="parTrans" cxnId="{76F60AB7-9B0D-40D4-8A98-63A8872B9122}">
      <dgm:prSet/>
      <dgm:spPr/>
      <dgm:t>
        <a:bodyPr/>
        <a:lstStyle/>
        <a:p>
          <a:endParaRPr lang="en-US"/>
        </a:p>
      </dgm:t>
    </dgm:pt>
    <dgm:pt modelId="{9B6BD7A9-EAC9-42D5-B5C4-1C4F336B5EDD}" type="sibTrans" cxnId="{76F60AB7-9B0D-40D4-8A98-63A8872B9122}">
      <dgm:prSet/>
      <dgm:spPr/>
      <dgm:t>
        <a:bodyPr/>
        <a:lstStyle/>
        <a:p>
          <a:endParaRPr lang="en-US"/>
        </a:p>
      </dgm:t>
    </dgm:pt>
    <dgm:pt modelId="{F4FF459C-40EA-41C2-A14E-1DD15BCEA5C8}">
      <dgm:prSet/>
      <dgm:spPr/>
      <dgm:t>
        <a:bodyPr/>
        <a:lstStyle/>
        <a:p>
          <a:r>
            <a:rPr lang="en-US"/>
            <a:t>Some Intersection Control Evaluations (ICE)</a:t>
          </a:r>
        </a:p>
      </dgm:t>
    </dgm:pt>
    <dgm:pt modelId="{AA2BE8D8-1577-42AB-9C1A-55DD7A47C9FF}" type="parTrans" cxnId="{5F4317D4-CAC8-4235-9B25-4FC5C93C4D30}">
      <dgm:prSet/>
      <dgm:spPr/>
      <dgm:t>
        <a:bodyPr/>
        <a:lstStyle/>
        <a:p>
          <a:endParaRPr lang="en-US"/>
        </a:p>
      </dgm:t>
    </dgm:pt>
    <dgm:pt modelId="{BF5846A0-4749-4939-B854-42ABA3103D20}" type="sibTrans" cxnId="{5F4317D4-CAC8-4235-9B25-4FC5C93C4D30}">
      <dgm:prSet/>
      <dgm:spPr/>
      <dgm:t>
        <a:bodyPr/>
        <a:lstStyle/>
        <a:p>
          <a:endParaRPr lang="en-US"/>
        </a:p>
      </dgm:t>
    </dgm:pt>
    <dgm:pt modelId="{E7312931-0157-4D44-A7DB-7A9E5F400E7C}">
      <dgm:prSet/>
      <dgm:spPr/>
      <dgm:t>
        <a:bodyPr/>
        <a:lstStyle/>
        <a:p>
          <a:r>
            <a:rPr lang="en-US"/>
            <a:t>Methods:</a:t>
          </a:r>
        </a:p>
      </dgm:t>
    </dgm:pt>
    <dgm:pt modelId="{6824A2D7-A6BC-46BB-955D-C72F1D56C883}" type="parTrans" cxnId="{729FB576-C79E-407C-AC3B-3B21C03D0EFB}">
      <dgm:prSet/>
      <dgm:spPr/>
      <dgm:t>
        <a:bodyPr/>
        <a:lstStyle/>
        <a:p>
          <a:endParaRPr lang="en-US"/>
        </a:p>
      </dgm:t>
    </dgm:pt>
    <dgm:pt modelId="{96E5D7ED-A0F6-4A56-99D4-15425A607419}" type="sibTrans" cxnId="{729FB576-C79E-407C-AC3B-3B21C03D0EFB}">
      <dgm:prSet/>
      <dgm:spPr/>
      <dgm:t>
        <a:bodyPr/>
        <a:lstStyle/>
        <a:p>
          <a:endParaRPr lang="en-US"/>
        </a:p>
      </dgm:t>
    </dgm:pt>
    <dgm:pt modelId="{23112440-BCD9-4600-83D0-CDC9D6EB466A}">
      <dgm:prSet/>
      <dgm:spPr/>
      <dgm:t>
        <a:bodyPr/>
        <a:lstStyle/>
        <a:p>
          <a:r>
            <a:rPr lang="en-US"/>
            <a:t>Historical Crash Method (before/after)</a:t>
          </a:r>
        </a:p>
      </dgm:t>
    </dgm:pt>
    <dgm:pt modelId="{91CAEF1A-5881-430F-A728-EC5745854128}" type="parTrans" cxnId="{98DDE875-1407-4EE5-8214-0C232D5B666C}">
      <dgm:prSet/>
      <dgm:spPr/>
      <dgm:t>
        <a:bodyPr/>
        <a:lstStyle/>
        <a:p>
          <a:endParaRPr lang="en-US"/>
        </a:p>
      </dgm:t>
    </dgm:pt>
    <dgm:pt modelId="{4D5865FF-23F0-41D8-B9D7-B12D7586D135}" type="sibTrans" cxnId="{98DDE875-1407-4EE5-8214-0C232D5B666C}">
      <dgm:prSet/>
      <dgm:spPr/>
      <dgm:t>
        <a:bodyPr/>
        <a:lstStyle/>
        <a:p>
          <a:endParaRPr lang="en-US"/>
        </a:p>
      </dgm:t>
    </dgm:pt>
    <dgm:pt modelId="{C6FB6B50-6069-42F0-A52F-87EB2C8C1CAC}">
      <dgm:prSet/>
      <dgm:spPr/>
      <dgm:t>
        <a:bodyPr/>
        <a:lstStyle/>
        <a:p>
          <a:r>
            <a:rPr lang="en-US"/>
            <a:t>Predictive methods (Roadside Safety Analysis Program guidance and HSM)</a:t>
          </a:r>
        </a:p>
      </dgm:t>
    </dgm:pt>
    <dgm:pt modelId="{3C4ADF60-6B4C-43D7-ACC8-AC944831E6F4}" type="parTrans" cxnId="{031E7B85-951D-4E9F-A1F5-B272BB91253A}">
      <dgm:prSet/>
      <dgm:spPr/>
      <dgm:t>
        <a:bodyPr/>
        <a:lstStyle/>
        <a:p>
          <a:endParaRPr lang="en-US"/>
        </a:p>
      </dgm:t>
    </dgm:pt>
    <dgm:pt modelId="{36D0FBA4-86C4-44B7-9629-346BBF3A01D7}" type="sibTrans" cxnId="{031E7B85-951D-4E9F-A1F5-B272BB91253A}">
      <dgm:prSet/>
      <dgm:spPr/>
      <dgm:t>
        <a:bodyPr/>
        <a:lstStyle/>
        <a:p>
          <a:endParaRPr lang="en-US"/>
        </a:p>
      </dgm:t>
    </dgm:pt>
    <dgm:pt modelId="{4C38CB9D-4B81-498C-8138-E1528CB5217C}" type="pres">
      <dgm:prSet presAssocID="{0B966F75-C433-4529-ABC0-EFE0C1EEFE3C}" presName="linearFlow" presStyleCnt="0">
        <dgm:presLayoutVars>
          <dgm:dir/>
          <dgm:resizeHandles val="exact"/>
        </dgm:presLayoutVars>
      </dgm:prSet>
      <dgm:spPr/>
    </dgm:pt>
    <dgm:pt modelId="{D85CBC24-4F8F-4A43-A272-5C2E9312AD54}" type="pres">
      <dgm:prSet presAssocID="{A4D156E0-DD38-4993-AC88-78790EE26185}" presName="composite" presStyleCnt="0"/>
      <dgm:spPr/>
    </dgm:pt>
    <dgm:pt modelId="{5BBD383A-BBBE-43C0-8F08-F4FC9BAB3020}" type="pres">
      <dgm:prSet presAssocID="{A4D156E0-DD38-4993-AC88-78790EE26185}"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oney"/>
        </a:ext>
      </dgm:extLst>
    </dgm:pt>
    <dgm:pt modelId="{298CD270-5BDF-4348-A825-051F11B89145}" type="pres">
      <dgm:prSet presAssocID="{A4D156E0-DD38-4993-AC88-78790EE26185}" presName="txShp" presStyleLbl="node1" presStyleIdx="0" presStyleCnt="2">
        <dgm:presLayoutVars>
          <dgm:bulletEnabled val="1"/>
        </dgm:presLayoutVars>
      </dgm:prSet>
      <dgm:spPr/>
    </dgm:pt>
    <dgm:pt modelId="{C271AD4A-2076-46C4-BFD2-2F42AC17C586}" type="pres">
      <dgm:prSet presAssocID="{A36C0D9D-FD4E-444C-9A77-E40413DECE4C}" presName="spacing" presStyleCnt="0"/>
      <dgm:spPr/>
    </dgm:pt>
    <dgm:pt modelId="{E20567E5-6AFA-4C9F-BA3F-680BC9D0EC60}" type="pres">
      <dgm:prSet presAssocID="{E7312931-0157-4D44-A7DB-7A9E5F400E7C}" presName="composite" presStyleCnt="0"/>
      <dgm:spPr/>
    </dgm:pt>
    <dgm:pt modelId="{90BB027A-3538-46A3-B8B3-02DD32C5AAAD}" type="pres">
      <dgm:prSet presAssocID="{E7312931-0157-4D44-A7DB-7A9E5F400E7C}" presName="imgShp"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graph with upward trend"/>
        </a:ext>
      </dgm:extLst>
    </dgm:pt>
    <dgm:pt modelId="{A6EF5FD8-C1C3-4A8A-8EB6-FA20456AEE2A}" type="pres">
      <dgm:prSet presAssocID="{E7312931-0157-4D44-A7DB-7A9E5F400E7C}" presName="txShp" presStyleLbl="node1" presStyleIdx="1" presStyleCnt="2">
        <dgm:presLayoutVars>
          <dgm:bulletEnabled val="1"/>
        </dgm:presLayoutVars>
      </dgm:prSet>
      <dgm:spPr/>
    </dgm:pt>
  </dgm:ptLst>
  <dgm:cxnLst>
    <dgm:cxn modelId="{C8FFF418-135E-48D6-B617-2634E779A2A2}" type="presOf" srcId="{E7312931-0157-4D44-A7DB-7A9E5F400E7C}" destId="{A6EF5FD8-C1C3-4A8A-8EB6-FA20456AEE2A}" srcOrd="0" destOrd="0" presId="urn:microsoft.com/office/officeart/2005/8/layout/vList3"/>
    <dgm:cxn modelId="{4FCE5022-C79E-42CA-BE0C-37377FED8D99}" type="presOf" srcId="{C2B5BD2F-A93A-426A-A6F2-48D913DF7AA7}" destId="{298CD270-5BDF-4348-A825-051F11B89145}" srcOrd="0" destOrd="1" presId="urn:microsoft.com/office/officeart/2005/8/layout/vList3"/>
    <dgm:cxn modelId="{1E00C626-8D0C-46DA-98F2-505E53D299CA}" type="presOf" srcId="{A4D156E0-DD38-4993-AC88-78790EE26185}" destId="{298CD270-5BDF-4348-A825-051F11B89145}" srcOrd="0" destOrd="0" presId="urn:microsoft.com/office/officeart/2005/8/layout/vList3"/>
    <dgm:cxn modelId="{9E80B972-8FE2-4BFD-9FBA-26AEA1F080F2}" type="presOf" srcId="{0B966F75-C433-4529-ABC0-EFE0C1EEFE3C}" destId="{4C38CB9D-4B81-498C-8138-E1528CB5217C}" srcOrd="0" destOrd="0" presId="urn:microsoft.com/office/officeart/2005/8/layout/vList3"/>
    <dgm:cxn modelId="{98DDE875-1407-4EE5-8214-0C232D5B666C}" srcId="{E7312931-0157-4D44-A7DB-7A9E5F400E7C}" destId="{23112440-BCD9-4600-83D0-CDC9D6EB466A}" srcOrd="0" destOrd="0" parTransId="{91CAEF1A-5881-430F-A728-EC5745854128}" sibTransId="{4D5865FF-23F0-41D8-B9D7-B12D7586D135}"/>
    <dgm:cxn modelId="{729FB576-C79E-407C-AC3B-3B21C03D0EFB}" srcId="{0B966F75-C433-4529-ABC0-EFE0C1EEFE3C}" destId="{E7312931-0157-4D44-A7DB-7A9E5F400E7C}" srcOrd="1" destOrd="0" parTransId="{6824A2D7-A6BC-46BB-955D-C72F1D56C883}" sibTransId="{96E5D7ED-A0F6-4A56-99D4-15425A607419}"/>
    <dgm:cxn modelId="{5AA00E79-D4A8-4B65-904E-BE0E6604C2A9}" srcId="{0B966F75-C433-4529-ABC0-EFE0C1EEFE3C}" destId="{A4D156E0-DD38-4993-AC88-78790EE26185}" srcOrd="0" destOrd="0" parTransId="{41870D56-044E-4400-B441-CF47619EB32F}" sibTransId="{A36C0D9D-FD4E-444C-9A77-E40413DECE4C}"/>
    <dgm:cxn modelId="{C26C5D84-446F-4591-BAF1-E78B1AA8DA1B}" type="presOf" srcId="{23112440-BCD9-4600-83D0-CDC9D6EB466A}" destId="{A6EF5FD8-C1C3-4A8A-8EB6-FA20456AEE2A}" srcOrd="0" destOrd="1" presId="urn:microsoft.com/office/officeart/2005/8/layout/vList3"/>
    <dgm:cxn modelId="{031E7B85-951D-4E9F-A1F5-B272BB91253A}" srcId="{E7312931-0157-4D44-A7DB-7A9E5F400E7C}" destId="{C6FB6B50-6069-42F0-A52F-87EB2C8C1CAC}" srcOrd="1" destOrd="0" parTransId="{3C4ADF60-6B4C-43D7-ACC8-AC944831E6F4}" sibTransId="{36D0FBA4-86C4-44B7-9629-346BBF3A01D7}"/>
    <dgm:cxn modelId="{88B2A38E-65CE-4A49-98F0-39CDE66126F2}" type="presOf" srcId="{F4FF459C-40EA-41C2-A14E-1DD15BCEA5C8}" destId="{298CD270-5BDF-4348-A825-051F11B89145}" srcOrd="0" destOrd="2" presId="urn:microsoft.com/office/officeart/2005/8/layout/vList3"/>
    <dgm:cxn modelId="{76F60AB7-9B0D-40D4-8A98-63A8872B9122}" srcId="{A4D156E0-DD38-4993-AC88-78790EE26185}" destId="{C2B5BD2F-A93A-426A-A6F2-48D913DF7AA7}" srcOrd="0" destOrd="0" parTransId="{0E480D28-DAEC-4EE7-82CD-F3BC84EF39DE}" sibTransId="{9B6BD7A9-EAC9-42D5-B5C4-1C4F336B5EDD}"/>
    <dgm:cxn modelId="{5F4317D4-CAC8-4235-9B25-4FC5C93C4D30}" srcId="{A4D156E0-DD38-4993-AC88-78790EE26185}" destId="{F4FF459C-40EA-41C2-A14E-1DD15BCEA5C8}" srcOrd="1" destOrd="0" parTransId="{AA2BE8D8-1577-42AB-9C1A-55DD7A47C9FF}" sibTransId="{BF5846A0-4749-4939-B854-42ABA3103D20}"/>
    <dgm:cxn modelId="{7A828EF7-9A54-4DE9-B2A8-29E857C70FA2}" type="presOf" srcId="{C6FB6B50-6069-42F0-A52F-87EB2C8C1CAC}" destId="{A6EF5FD8-C1C3-4A8A-8EB6-FA20456AEE2A}" srcOrd="0" destOrd="2" presId="urn:microsoft.com/office/officeart/2005/8/layout/vList3"/>
    <dgm:cxn modelId="{AF26CAFB-80A2-491B-A9D6-72B7691648F5}" type="presParOf" srcId="{4C38CB9D-4B81-498C-8138-E1528CB5217C}" destId="{D85CBC24-4F8F-4A43-A272-5C2E9312AD54}" srcOrd="0" destOrd="0" presId="urn:microsoft.com/office/officeart/2005/8/layout/vList3"/>
    <dgm:cxn modelId="{BA6DAC33-22BA-424B-9F7C-7D030BEE12AC}" type="presParOf" srcId="{D85CBC24-4F8F-4A43-A272-5C2E9312AD54}" destId="{5BBD383A-BBBE-43C0-8F08-F4FC9BAB3020}" srcOrd="0" destOrd="0" presId="urn:microsoft.com/office/officeart/2005/8/layout/vList3"/>
    <dgm:cxn modelId="{4AD66624-981B-4EA1-A6AE-0BEBEA076735}" type="presParOf" srcId="{D85CBC24-4F8F-4A43-A272-5C2E9312AD54}" destId="{298CD270-5BDF-4348-A825-051F11B89145}" srcOrd="1" destOrd="0" presId="urn:microsoft.com/office/officeart/2005/8/layout/vList3"/>
    <dgm:cxn modelId="{BD72A0C3-B06E-4DC4-B790-3A66AD0B26B8}" type="presParOf" srcId="{4C38CB9D-4B81-498C-8138-E1528CB5217C}" destId="{C271AD4A-2076-46C4-BFD2-2F42AC17C586}" srcOrd="1" destOrd="0" presId="urn:microsoft.com/office/officeart/2005/8/layout/vList3"/>
    <dgm:cxn modelId="{62D0BA4D-55E6-4E3B-87CC-2C91B2B43D8A}" type="presParOf" srcId="{4C38CB9D-4B81-498C-8138-E1528CB5217C}" destId="{E20567E5-6AFA-4C9F-BA3F-680BC9D0EC60}" srcOrd="2" destOrd="0" presId="urn:microsoft.com/office/officeart/2005/8/layout/vList3"/>
    <dgm:cxn modelId="{B25D116E-E4A2-4855-B1BD-706983ED3105}" type="presParOf" srcId="{E20567E5-6AFA-4C9F-BA3F-680BC9D0EC60}" destId="{90BB027A-3538-46A3-B8B3-02DD32C5AAAD}" srcOrd="0" destOrd="0" presId="urn:microsoft.com/office/officeart/2005/8/layout/vList3"/>
    <dgm:cxn modelId="{A9C3E7FF-ED79-49DC-AF8B-A3D559C8A84F}" type="presParOf" srcId="{E20567E5-6AFA-4C9F-BA3F-680BC9D0EC60}" destId="{A6EF5FD8-C1C3-4A8A-8EB6-FA20456AEE2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4F0D4B-5994-43D3-AC97-B1EA011E3BFE}"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77C6DF24-6664-4FA8-BB7F-FB63C2E8BCC8}">
      <dgm:prSet/>
      <dgm:spPr/>
      <dgm:t>
        <a:bodyPr/>
        <a:lstStyle/>
        <a:p>
          <a:pPr algn="l" rtl="0"/>
          <a:r>
            <a:rPr lang="en-US" dirty="0"/>
            <a:t>AM value also addressed in project prioritization </a:t>
          </a:r>
        </a:p>
      </dgm:t>
    </dgm:pt>
    <dgm:pt modelId="{9415EBAC-BD57-432A-98B2-19E19393A8C2}" type="parTrans" cxnId="{BE86D298-2A5A-4CC2-980F-6627A54484AC}">
      <dgm:prSet/>
      <dgm:spPr/>
      <dgm:t>
        <a:bodyPr/>
        <a:lstStyle/>
        <a:p>
          <a:endParaRPr lang="en-US"/>
        </a:p>
      </dgm:t>
    </dgm:pt>
    <dgm:pt modelId="{2497D58C-C1B4-4065-93C1-8AF1351B29E4}" type="sibTrans" cxnId="{BE86D298-2A5A-4CC2-980F-6627A54484AC}">
      <dgm:prSet/>
      <dgm:spPr/>
      <dgm:t>
        <a:bodyPr/>
        <a:lstStyle/>
        <a:p>
          <a:endParaRPr lang="en-US"/>
        </a:p>
      </dgm:t>
    </dgm:pt>
    <dgm:pt modelId="{903C24D5-330E-42F0-AFA7-C7A7304ABAB4}">
      <dgm:prSet/>
      <dgm:spPr/>
      <dgm:t>
        <a:bodyPr/>
        <a:lstStyle/>
        <a:p>
          <a:pPr algn="l" rtl="0"/>
          <a:r>
            <a:rPr lang="en-US" dirty="0"/>
            <a:t>NCDOT SPOT program for small scale safety and mobility projects</a:t>
          </a:r>
        </a:p>
      </dgm:t>
    </dgm:pt>
    <dgm:pt modelId="{5B6BAA10-3216-43E1-8EEF-5DDCEDD39C7E}" type="parTrans" cxnId="{767CE725-C8E0-49EF-B995-8F008D6DED14}">
      <dgm:prSet/>
      <dgm:spPr/>
      <dgm:t>
        <a:bodyPr/>
        <a:lstStyle/>
        <a:p>
          <a:endParaRPr lang="en-US"/>
        </a:p>
      </dgm:t>
    </dgm:pt>
    <dgm:pt modelId="{B73FFA60-35F9-49FA-B00F-1ADB8A178114}" type="sibTrans" cxnId="{767CE725-C8E0-49EF-B995-8F008D6DED14}">
      <dgm:prSet/>
      <dgm:spPr/>
      <dgm:t>
        <a:bodyPr/>
        <a:lstStyle/>
        <a:p>
          <a:endParaRPr lang="en-US"/>
        </a:p>
      </dgm:t>
    </dgm:pt>
    <dgm:pt modelId="{9FA5EB7E-FDAE-4403-B41F-224CE09FE005}">
      <dgm:prSet/>
      <dgm:spPr/>
      <dgm:t>
        <a:bodyPr/>
        <a:lstStyle/>
        <a:p>
          <a:pPr algn="l" rtl="0"/>
          <a:r>
            <a:rPr lang="en-US" dirty="0"/>
            <a:t>VDOT SMART SCALE scoring via B/C analysis</a:t>
          </a:r>
        </a:p>
      </dgm:t>
    </dgm:pt>
    <dgm:pt modelId="{A396653D-A9C8-41C9-9C16-E93F103A1551}" type="parTrans" cxnId="{FB344EB4-DB38-48E2-B6C7-C43EA40B1D75}">
      <dgm:prSet/>
      <dgm:spPr/>
      <dgm:t>
        <a:bodyPr/>
        <a:lstStyle/>
        <a:p>
          <a:endParaRPr lang="en-US"/>
        </a:p>
      </dgm:t>
    </dgm:pt>
    <dgm:pt modelId="{1E20A8E0-D451-4945-9318-E9679F74EA02}" type="sibTrans" cxnId="{FB344EB4-DB38-48E2-B6C7-C43EA40B1D75}">
      <dgm:prSet/>
      <dgm:spPr/>
      <dgm:t>
        <a:bodyPr/>
        <a:lstStyle/>
        <a:p>
          <a:endParaRPr lang="en-US"/>
        </a:p>
      </dgm:t>
    </dgm:pt>
    <dgm:pt modelId="{D49C642C-9D72-4091-939A-343299873DE0}">
      <dgm:prSet/>
      <dgm:spPr/>
      <dgm:t>
        <a:bodyPr/>
        <a:lstStyle/>
        <a:p>
          <a:pPr algn="l" rtl="0"/>
          <a:r>
            <a:rPr lang="en-US" dirty="0"/>
            <a:t>CDTC provides merit scores for AM as part of Land Use Compatibility measures.</a:t>
          </a:r>
        </a:p>
      </dgm:t>
    </dgm:pt>
    <dgm:pt modelId="{322D8804-C403-4E89-871E-872ECF40A1DB}" type="parTrans" cxnId="{88E44C85-0A46-498C-9F3A-D0AC54338355}">
      <dgm:prSet/>
      <dgm:spPr/>
      <dgm:t>
        <a:bodyPr/>
        <a:lstStyle/>
        <a:p>
          <a:endParaRPr lang="en-US"/>
        </a:p>
      </dgm:t>
    </dgm:pt>
    <dgm:pt modelId="{5A4B69FA-0F99-482C-9F18-BFF49E7253F9}" type="sibTrans" cxnId="{88E44C85-0A46-498C-9F3A-D0AC54338355}">
      <dgm:prSet/>
      <dgm:spPr/>
      <dgm:t>
        <a:bodyPr/>
        <a:lstStyle/>
        <a:p>
          <a:endParaRPr lang="en-US"/>
        </a:p>
      </dgm:t>
    </dgm:pt>
    <dgm:pt modelId="{B60099EB-669E-412A-88C9-9EA9725A6EA4}">
      <dgm:prSet/>
      <dgm:spPr/>
      <dgm:t>
        <a:bodyPr/>
        <a:lstStyle/>
        <a:p>
          <a:pPr algn="l" rtl="0"/>
          <a:r>
            <a:rPr lang="en-US" dirty="0"/>
            <a:t>AM measures part of broader project, not individually quantified</a:t>
          </a:r>
        </a:p>
      </dgm:t>
    </dgm:pt>
    <dgm:pt modelId="{B434AC6C-2831-4E27-ACDE-163D30D4CF79}" type="parTrans" cxnId="{BFC5FCDF-11FB-41F2-A8C4-531ACECBFE3A}">
      <dgm:prSet/>
      <dgm:spPr/>
      <dgm:t>
        <a:bodyPr/>
        <a:lstStyle/>
        <a:p>
          <a:endParaRPr lang="en-US"/>
        </a:p>
      </dgm:t>
    </dgm:pt>
    <dgm:pt modelId="{96CBC14A-328D-4968-84C0-4D5CFD9118D7}" type="sibTrans" cxnId="{BFC5FCDF-11FB-41F2-A8C4-531ACECBFE3A}">
      <dgm:prSet/>
      <dgm:spPr/>
      <dgm:t>
        <a:bodyPr/>
        <a:lstStyle/>
        <a:p>
          <a:endParaRPr lang="en-US"/>
        </a:p>
      </dgm:t>
    </dgm:pt>
    <dgm:pt modelId="{7A968A83-DB02-4112-9BD5-25F6B3F21CF2}">
      <dgm:prSet/>
      <dgm:spPr/>
      <dgm:t>
        <a:bodyPr/>
        <a:lstStyle/>
        <a:p>
          <a:pPr algn="l" rtl="0"/>
          <a:r>
            <a:rPr lang="en-US" dirty="0"/>
            <a:t>Changes to state laws or case law due to AM disputes have increased situations where state must compensate property owners, increasing costs</a:t>
          </a:r>
        </a:p>
      </dgm:t>
    </dgm:pt>
    <dgm:pt modelId="{E3C3B5AF-107E-4C3A-BD14-74F72F07F4C5}" type="parTrans" cxnId="{F5C50BE9-77A5-4B03-BCE6-515487DBFEE7}">
      <dgm:prSet/>
      <dgm:spPr/>
      <dgm:t>
        <a:bodyPr/>
        <a:lstStyle/>
        <a:p>
          <a:endParaRPr lang="en-US"/>
        </a:p>
      </dgm:t>
    </dgm:pt>
    <dgm:pt modelId="{2E4F2A72-42E6-4DAD-BF53-9464134D790D}" type="sibTrans" cxnId="{F5C50BE9-77A5-4B03-BCE6-515487DBFEE7}">
      <dgm:prSet/>
      <dgm:spPr/>
      <dgm:t>
        <a:bodyPr/>
        <a:lstStyle/>
        <a:p>
          <a:endParaRPr lang="en-US"/>
        </a:p>
      </dgm:t>
    </dgm:pt>
    <dgm:pt modelId="{8BC98AFB-2D5E-46F0-A5BF-0668A4F4944B}" type="pres">
      <dgm:prSet presAssocID="{B74F0D4B-5994-43D3-AC97-B1EA011E3BFE}" presName="linearFlow" presStyleCnt="0">
        <dgm:presLayoutVars>
          <dgm:dir/>
          <dgm:resizeHandles val="exact"/>
        </dgm:presLayoutVars>
      </dgm:prSet>
      <dgm:spPr/>
    </dgm:pt>
    <dgm:pt modelId="{4ADD0763-7B33-4D74-91F1-47999148F635}" type="pres">
      <dgm:prSet presAssocID="{77C6DF24-6664-4FA8-BB7F-FB63C2E8BCC8}" presName="composite" presStyleCnt="0"/>
      <dgm:spPr/>
    </dgm:pt>
    <dgm:pt modelId="{8CCBD1A5-BCCD-4CDA-B47F-43E771A78F9C}" type="pres">
      <dgm:prSet presAssocID="{77C6DF24-6664-4FA8-BB7F-FB63C2E8BCC8}"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ecision chart"/>
        </a:ext>
      </dgm:extLst>
    </dgm:pt>
    <dgm:pt modelId="{A3F4C5EB-1AF9-480C-B242-0B7C0E35AE46}" type="pres">
      <dgm:prSet presAssocID="{77C6DF24-6664-4FA8-BB7F-FB63C2E8BCC8}" presName="txShp" presStyleLbl="node1" presStyleIdx="0" presStyleCnt="3">
        <dgm:presLayoutVars>
          <dgm:bulletEnabled val="1"/>
        </dgm:presLayoutVars>
      </dgm:prSet>
      <dgm:spPr/>
    </dgm:pt>
    <dgm:pt modelId="{1D681A69-2A50-4427-8BCE-F161385EE695}" type="pres">
      <dgm:prSet presAssocID="{2497D58C-C1B4-4065-93C1-8AF1351B29E4}" presName="spacing" presStyleCnt="0"/>
      <dgm:spPr/>
    </dgm:pt>
    <dgm:pt modelId="{72D2C637-6C82-49AD-B708-D10A8C56CFA8}" type="pres">
      <dgm:prSet presAssocID="{B60099EB-669E-412A-88C9-9EA9725A6EA4}" presName="composite" presStyleCnt="0"/>
      <dgm:spPr/>
    </dgm:pt>
    <dgm:pt modelId="{1940D3B9-7B6E-41EE-B6AE-CBBAF189AF41}" type="pres">
      <dgm:prSet presAssocID="{B60099EB-669E-412A-88C9-9EA9725A6EA4}"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s"/>
        </a:ext>
      </dgm:extLst>
    </dgm:pt>
    <dgm:pt modelId="{671FC629-1744-4039-A69A-FA4B57825D4F}" type="pres">
      <dgm:prSet presAssocID="{B60099EB-669E-412A-88C9-9EA9725A6EA4}" presName="txShp" presStyleLbl="node1" presStyleIdx="1" presStyleCnt="3">
        <dgm:presLayoutVars>
          <dgm:bulletEnabled val="1"/>
        </dgm:presLayoutVars>
      </dgm:prSet>
      <dgm:spPr/>
    </dgm:pt>
    <dgm:pt modelId="{CF1C2151-EBE4-46E3-A85D-4409C8DC5663}" type="pres">
      <dgm:prSet presAssocID="{96CBC14A-328D-4968-84C0-4D5CFD9118D7}" presName="spacing" presStyleCnt="0"/>
      <dgm:spPr/>
    </dgm:pt>
    <dgm:pt modelId="{F9DDA83D-7A36-4FBA-A16B-2D7C31229E09}" type="pres">
      <dgm:prSet presAssocID="{7A968A83-DB02-4112-9BD5-25F6B3F21CF2}" presName="composite" presStyleCnt="0"/>
      <dgm:spPr/>
    </dgm:pt>
    <dgm:pt modelId="{742D82A7-CED5-459B-B844-3FB2359097FE}" type="pres">
      <dgm:prSet presAssocID="{7A968A83-DB02-4112-9BD5-25F6B3F21CF2}"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ales of justice"/>
        </a:ext>
      </dgm:extLst>
    </dgm:pt>
    <dgm:pt modelId="{8B6C2CE9-D847-4ED9-8087-51ACB2E6EE3C}" type="pres">
      <dgm:prSet presAssocID="{7A968A83-DB02-4112-9BD5-25F6B3F21CF2}" presName="txShp" presStyleLbl="node1" presStyleIdx="2" presStyleCnt="3">
        <dgm:presLayoutVars>
          <dgm:bulletEnabled val="1"/>
        </dgm:presLayoutVars>
      </dgm:prSet>
      <dgm:spPr/>
    </dgm:pt>
  </dgm:ptLst>
  <dgm:cxnLst>
    <dgm:cxn modelId="{8C757712-FEA4-43C1-A1A0-55E8D58DDE58}" type="presOf" srcId="{9FA5EB7E-FDAE-4403-B41F-224CE09FE005}" destId="{A3F4C5EB-1AF9-480C-B242-0B7C0E35AE46}" srcOrd="0" destOrd="2" presId="urn:microsoft.com/office/officeart/2005/8/layout/vList3"/>
    <dgm:cxn modelId="{58417D17-FD26-4CD9-AB13-78FB03413012}" type="presOf" srcId="{77C6DF24-6664-4FA8-BB7F-FB63C2E8BCC8}" destId="{A3F4C5EB-1AF9-480C-B242-0B7C0E35AE46}" srcOrd="0" destOrd="0" presId="urn:microsoft.com/office/officeart/2005/8/layout/vList3"/>
    <dgm:cxn modelId="{767CE725-C8E0-49EF-B995-8F008D6DED14}" srcId="{77C6DF24-6664-4FA8-BB7F-FB63C2E8BCC8}" destId="{903C24D5-330E-42F0-AFA7-C7A7304ABAB4}" srcOrd="0" destOrd="0" parTransId="{5B6BAA10-3216-43E1-8EEF-5DDCEDD39C7E}" sibTransId="{B73FFA60-35F9-49FA-B00F-1ADB8A178114}"/>
    <dgm:cxn modelId="{64A30675-105A-4C2B-AAFA-F0D163F7B6BB}" type="presOf" srcId="{D49C642C-9D72-4091-939A-343299873DE0}" destId="{A3F4C5EB-1AF9-480C-B242-0B7C0E35AE46}" srcOrd="0" destOrd="3" presId="urn:microsoft.com/office/officeart/2005/8/layout/vList3"/>
    <dgm:cxn modelId="{40DEB959-620F-44D1-B8E4-560442B151FA}" type="presOf" srcId="{B60099EB-669E-412A-88C9-9EA9725A6EA4}" destId="{671FC629-1744-4039-A69A-FA4B57825D4F}" srcOrd="0" destOrd="0" presId="urn:microsoft.com/office/officeart/2005/8/layout/vList3"/>
    <dgm:cxn modelId="{88E44C85-0A46-498C-9F3A-D0AC54338355}" srcId="{77C6DF24-6664-4FA8-BB7F-FB63C2E8BCC8}" destId="{D49C642C-9D72-4091-939A-343299873DE0}" srcOrd="2" destOrd="0" parTransId="{322D8804-C403-4E89-871E-872ECF40A1DB}" sibTransId="{5A4B69FA-0F99-482C-9F18-BFF49E7253F9}"/>
    <dgm:cxn modelId="{D8F75293-1DBC-4C55-B6EE-281FF82C8AAC}" type="presOf" srcId="{7A968A83-DB02-4112-9BD5-25F6B3F21CF2}" destId="{8B6C2CE9-D847-4ED9-8087-51ACB2E6EE3C}" srcOrd="0" destOrd="0" presId="urn:microsoft.com/office/officeart/2005/8/layout/vList3"/>
    <dgm:cxn modelId="{BE86D298-2A5A-4CC2-980F-6627A54484AC}" srcId="{B74F0D4B-5994-43D3-AC97-B1EA011E3BFE}" destId="{77C6DF24-6664-4FA8-BB7F-FB63C2E8BCC8}" srcOrd="0" destOrd="0" parTransId="{9415EBAC-BD57-432A-98B2-19E19393A8C2}" sibTransId="{2497D58C-C1B4-4065-93C1-8AF1351B29E4}"/>
    <dgm:cxn modelId="{71C8F798-F4A5-4953-9FB2-D989DD6675EC}" type="presOf" srcId="{B74F0D4B-5994-43D3-AC97-B1EA011E3BFE}" destId="{8BC98AFB-2D5E-46F0-A5BF-0668A4F4944B}" srcOrd="0" destOrd="0" presId="urn:microsoft.com/office/officeart/2005/8/layout/vList3"/>
    <dgm:cxn modelId="{FB344EB4-DB38-48E2-B6C7-C43EA40B1D75}" srcId="{77C6DF24-6664-4FA8-BB7F-FB63C2E8BCC8}" destId="{9FA5EB7E-FDAE-4403-B41F-224CE09FE005}" srcOrd="1" destOrd="0" parTransId="{A396653D-A9C8-41C9-9C16-E93F103A1551}" sibTransId="{1E20A8E0-D451-4945-9318-E9679F74EA02}"/>
    <dgm:cxn modelId="{BFC5FCDF-11FB-41F2-A8C4-531ACECBFE3A}" srcId="{B74F0D4B-5994-43D3-AC97-B1EA011E3BFE}" destId="{B60099EB-669E-412A-88C9-9EA9725A6EA4}" srcOrd="1" destOrd="0" parTransId="{B434AC6C-2831-4E27-ACDE-163D30D4CF79}" sibTransId="{96CBC14A-328D-4968-84C0-4D5CFD9118D7}"/>
    <dgm:cxn modelId="{D4D23DE1-B6A1-4954-AD63-0FBE6236F421}" type="presOf" srcId="{903C24D5-330E-42F0-AFA7-C7A7304ABAB4}" destId="{A3F4C5EB-1AF9-480C-B242-0B7C0E35AE46}" srcOrd="0" destOrd="1" presId="urn:microsoft.com/office/officeart/2005/8/layout/vList3"/>
    <dgm:cxn modelId="{F5C50BE9-77A5-4B03-BCE6-515487DBFEE7}" srcId="{B74F0D4B-5994-43D3-AC97-B1EA011E3BFE}" destId="{7A968A83-DB02-4112-9BD5-25F6B3F21CF2}" srcOrd="2" destOrd="0" parTransId="{E3C3B5AF-107E-4C3A-BD14-74F72F07F4C5}" sibTransId="{2E4F2A72-42E6-4DAD-BF53-9464134D790D}"/>
    <dgm:cxn modelId="{B66F3A04-8C9E-4F05-BB66-6B782228EBCD}" type="presParOf" srcId="{8BC98AFB-2D5E-46F0-A5BF-0668A4F4944B}" destId="{4ADD0763-7B33-4D74-91F1-47999148F635}" srcOrd="0" destOrd="0" presId="urn:microsoft.com/office/officeart/2005/8/layout/vList3"/>
    <dgm:cxn modelId="{889FCDF5-02B0-43A3-ADA5-36AD814398E6}" type="presParOf" srcId="{4ADD0763-7B33-4D74-91F1-47999148F635}" destId="{8CCBD1A5-BCCD-4CDA-B47F-43E771A78F9C}" srcOrd="0" destOrd="0" presId="urn:microsoft.com/office/officeart/2005/8/layout/vList3"/>
    <dgm:cxn modelId="{14305E80-7F34-44BC-9CCE-D365985E4CE3}" type="presParOf" srcId="{4ADD0763-7B33-4D74-91F1-47999148F635}" destId="{A3F4C5EB-1AF9-480C-B242-0B7C0E35AE46}" srcOrd="1" destOrd="0" presId="urn:microsoft.com/office/officeart/2005/8/layout/vList3"/>
    <dgm:cxn modelId="{A5930327-6CAE-41DE-9B76-70EC0C94C32A}" type="presParOf" srcId="{8BC98AFB-2D5E-46F0-A5BF-0668A4F4944B}" destId="{1D681A69-2A50-4427-8BCE-F161385EE695}" srcOrd="1" destOrd="0" presId="urn:microsoft.com/office/officeart/2005/8/layout/vList3"/>
    <dgm:cxn modelId="{21A7B1E1-0BA8-46E9-8191-781696057E7F}" type="presParOf" srcId="{8BC98AFB-2D5E-46F0-A5BF-0668A4F4944B}" destId="{72D2C637-6C82-49AD-B708-D10A8C56CFA8}" srcOrd="2" destOrd="0" presId="urn:microsoft.com/office/officeart/2005/8/layout/vList3"/>
    <dgm:cxn modelId="{C1B007CE-F322-453A-9BAD-3623D85D51AB}" type="presParOf" srcId="{72D2C637-6C82-49AD-B708-D10A8C56CFA8}" destId="{1940D3B9-7B6E-41EE-B6AE-CBBAF189AF41}" srcOrd="0" destOrd="0" presId="urn:microsoft.com/office/officeart/2005/8/layout/vList3"/>
    <dgm:cxn modelId="{64503E8F-ECD9-499E-8F5C-771BF1C4E913}" type="presParOf" srcId="{72D2C637-6C82-49AD-B708-D10A8C56CFA8}" destId="{671FC629-1744-4039-A69A-FA4B57825D4F}" srcOrd="1" destOrd="0" presId="urn:microsoft.com/office/officeart/2005/8/layout/vList3"/>
    <dgm:cxn modelId="{10B303AB-0690-4FA9-A27A-760E36E6B808}" type="presParOf" srcId="{8BC98AFB-2D5E-46F0-A5BF-0668A4F4944B}" destId="{CF1C2151-EBE4-46E3-A85D-4409C8DC5663}" srcOrd="3" destOrd="0" presId="urn:microsoft.com/office/officeart/2005/8/layout/vList3"/>
    <dgm:cxn modelId="{67B0519F-0D1C-4B45-B064-2C5E754D061A}" type="presParOf" srcId="{8BC98AFB-2D5E-46F0-A5BF-0668A4F4944B}" destId="{F9DDA83D-7A36-4FBA-A16B-2D7C31229E09}" srcOrd="4" destOrd="0" presId="urn:microsoft.com/office/officeart/2005/8/layout/vList3"/>
    <dgm:cxn modelId="{57D4DFB4-F345-454A-864C-73FC3F9C7C10}" type="presParOf" srcId="{F9DDA83D-7A36-4FBA-A16B-2D7C31229E09}" destId="{742D82A7-CED5-459B-B844-3FB2359097FE}" srcOrd="0" destOrd="0" presId="urn:microsoft.com/office/officeart/2005/8/layout/vList3"/>
    <dgm:cxn modelId="{0C1C3BC3-9108-4C81-806D-CCE764078F0F}" type="presParOf" srcId="{F9DDA83D-7A36-4FBA-A16B-2D7C31229E09}" destId="{8B6C2CE9-D847-4ED9-8087-51ACB2E6EE3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E5A5629-6902-4531-9ABC-2E4B600C06D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942367F-5960-4C7F-9657-EAE40D945ADB}">
      <dgm:prSet/>
      <dgm:spPr/>
      <dgm:t>
        <a:bodyPr/>
        <a:lstStyle/>
        <a:p>
          <a:pPr rtl="0"/>
          <a:r>
            <a:rPr lang="en-US" dirty="0"/>
            <a:t>SPOT safety project example</a:t>
          </a:r>
        </a:p>
      </dgm:t>
    </dgm:pt>
    <dgm:pt modelId="{A7E8671D-1385-439C-A1C0-8EF9E0670519}" type="parTrans" cxnId="{7D8EF654-905E-4195-84F2-0FF5008C16BC}">
      <dgm:prSet/>
      <dgm:spPr/>
      <dgm:t>
        <a:bodyPr/>
        <a:lstStyle/>
        <a:p>
          <a:endParaRPr lang="en-US"/>
        </a:p>
      </dgm:t>
    </dgm:pt>
    <dgm:pt modelId="{B2F1911A-00E2-4A3E-B78A-0EF817CBA993}" type="sibTrans" cxnId="{7D8EF654-905E-4195-84F2-0FF5008C16BC}">
      <dgm:prSet/>
      <dgm:spPr/>
      <dgm:t>
        <a:bodyPr/>
        <a:lstStyle/>
        <a:p>
          <a:endParaRPr lang="en-US"/>
        </a:p>
      </dgm:t>
    </dgm:pt>
    <dgm:pt modelId="{74F7683F-FA1A-4935-953E-CDCBD9258D6E}" type="pres">
      <dgm:prSet presAssocID="{1E5A5629-6902-4531-9ABC-2E4B600C06DD}" presName="linearFlow" presStyleCnt="0">
        <dgm:presLayoutVars>
          <dgm:dir/>
          <dgm:resizeHandles val="exact"/>
        </dgm:presLayoutVars>
      </dgm:prSet>
      <dgm:spPr/>
    </dgm:pt>
    <dgm:pt modelId="{785D31A4-2BAF-47CC-90B9-364B3B58D89C}" type="pres">
      <dgm:prSet presAssocID="{E942367F-5960-4C7F-9657-EAE40D945ADB}" presName="composite" presStyleCnt="0"/>
      <dgm:spPr/>
    </dgm:pt>
    <dgm:pt modelId="{D93A3AFC-9A16-4594-BCEF-AD07E60340E2}" type="pres">
      <dgm:prSet presAssocID="{E942367F-5960-4C7F-9657-EAE40D945ADB}"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8000" r="-58000"/>
          </a:stretch>
        </a:blipFill>
      </dgm:spPr>
    </dgm:pt>
    <dgm:pt modelId="{B79961E3-24E1-4023-A175-E9872798E0B5}" type="pres">
      <dgm:prSet presAssocID="{E942367F-5960-4C7F-9657-EAE40D945ADB}" presName="txShp" presStyleLbl="node1" presStyleIdx="0" presStyleCnt="1">
        <dgm:presLayoutVars>
          <dgm:bulletEnabled val="1"/>
        </dgm:presLayoutVars>
      </dgm:prSet>
      <dgm:spPr/>
    </dgm:pt>
  </dgm:ptLst>
  <dgm:cxnLst>
    <dgm:cxn modelId="{7D8EF654-905E-4195-84F2-0FF5008C16BC}" srcId="{1E5A5629-6902-4531-9ABC-2E4B600C06DD}" destId="{E942367F-5960-4C7F-9657-EAE40D945ADB}" srcOrd="0" destOrd="0" parTransId="{A7E8671D-1385-439C-A1C0-8EF9E0670519}" sibTransId="{B2F1911A-00E2-4A3E-B78A-0EF817CBA993}"/>
    <dgm:cxn modelId="{ED8D6B5A-323C-441C-AD26-CAD5EE58D322}" type="presOf" srcId="{1E5A5629-6902-4531-9ABC-2E4B600C06DD}" destId="{74F7683F-FA1A-4935-953E-CDCBD9258D6E}" srcOrd="0" destOrd="0" presId="urn:microsoft.com/office/officeart/2005/8/layout/vList3"/>
    <dgm:cxn modelId="{E5D5B588-BEBC-49D2-8B21-D6985032CDD4}" type="presOf" srcId="{E942367F-5960-4C7F-9657-EAE40D945ADB}" destId="{B79961E3-24E1-4023-A175-E9872798E0B5}" srcOrd="0" destOrd="0" presId="urn:microsoft.com/office/officeart/2005/8/layout/vList3"/>
    <dgm:cxn modelId="{0C1F464C-7676-4E10-87BB-D6C95887A836}" type="presParOf" srcId="{74F7683F-FA1A-4935-953E-CDCBD9258D6E}" destId="{785D31A4-2BAF-47CC-90B9-364B3B58D89C}" srcOrd="0" destOrd="0" presId="urn:microsoft.com/office/officeart/2005/8/layout/vList3"/>
    <dgm:cxn modelId="{03245152-C214-4365-A6F0-94A63E812379}" type="presParOf" srcId="{785D31A4-2BAF-47CC-90B9-364B3B58D89C}" destId="{D93A3AFC-9A16-4594-BCEF-AD07E60340E2}" srcOrd="0" destOrd="0" presId="urn:microsoft.com/office/officeart/2005/8/layout/vList3"/>
    <dgm:cxn modelId="{A87A9984-2D0A-4E4C-8E4C-4ECF5EE6BD25}" type="presParOf" srcId="{785D31A4-2BAF-47CC-90B9-364B3B58D89C}" destId="{B79961E3-24E1-4023-A175-E9872798E0B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357504-8407-4464-805B-81B6E3B02FD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A7848A6-B891-4E2B-A25F-E6579389873E}">
      <dgm:prSet custT="1"/>
      <dgm:spPr/>
      <dgm:t>
        <a:bodyPr/>
        <a:lstStyle/>
        <a:p>
          <a:pPr rtl="0"/>
          <a:r>
            <a:rPr lang="en-US" sz="2400" b="1" i="0" dirty="0">
              <a:solidFill>
                <a:srgbClr val="006747"/>
              </a:solidFill>
            </a:rPr>
            <a:t>Operational MOEs </a:t>
          </a:r>
          <a:r>
            <a:rPr lang="en-US" sz="2400" dirty="0"/>
            <a:t>(e.g. delay, speed) use is more limited than for safety; significance of operations (secs of delay) versus safety (fatalities, injuries)</a:t>
          </a:r>
        </a:p>
      </dgm:t>
    </dgm:pt>
    <dgm:pt modelId="{D130FCE9-2A15-4850-A084-8797BA367618}" type="parTrans" cxnId="{BA1FEA22-A075-4EEC-8466-7E10512DD581}">
      <dgm:prSet/>
      <dgm:spPr/>
      <dgm:t>
        <a:bodyPr/>
        <a:lstStyle/>
        <a:p>
          <a:endParaRPr lang="en-US" sz="2400"/>
        </a:p>
      </dgm:t>
    </dgm:pt>
    <dgm:pt modelId="{DC48FE37-5BB3-4767-AE4E-06FA5FF4A55D}" type="sibTrans" cxnId="{BA1FEA22-A075-4EEC-8466-7E10512DD581}">
      <dgm:prSet/>
      <dgm:spPr/>
      <dgm:t>
        <a:bodyPr/>
        <a:lstStyle/>
        <a:p>
          <a:endParaRPr lang="en-US" sz="2400"/>
        </a:p>
      </dgm:t>
    </dgm:pt>
    <dgm:pt modelId="{C4D20371-1100-4BEC-87C8-84B7E571624C}">
      <dgm:prSet custT="1"/>
      <dgm:spPr/>
      <dgm:t>
        <a:bodyPr/>
        <a:lstStyle/>
        <a:p>
          <a:pPr rtl="0"/>
          <a:r>
            <a:rPr lang="en-US" sz="2400" b="1" i="0" dirty="0">
              <a:solidFill>
                <a:srgbClr val="006747"/>
              </a:solidFill>
            </a:rPr>
            <a:t>Limited scope of analysis </a:t>
          </a:r>
          <a:r>
            <a:rPr lang="en-US" sz="2400" dirty="0"/>
            <a:t>- lack of measures for contribution to economy, livability, sustainability/service life</a:t>
          </a:r>
        </a:p>
      </dgm:t>
    </dgm:pt>
    <dgm:pt modelId="{5DF4BBE2-A680-44FF-AD01-AA5747C60F71}" type="parTrans" cxnId="{1269B99D-61E5-4F38-A8DE-3213B6161EB0}">
      <dgm:prSet/>
      <dgm:spPr/>
      <dgm:t>
        <a:bodyPr/>
        <a:lstStyle/>
        <a:p>
          <a:endParaRPr lang="en-US" sz="2400"/>
        </a:p>
      </dgm:t>
    </dgm:pt>
    <dgm:pt modelId="{9D189E52-A5C6-4019-86C0-5D73A7238F3C}" type="sibTrans" cxnId="{1269B99D-61E5-4F38-A8DE-3213B6161EB0}">
      <dgm:prSet/>
      <dgm:spPr/>
      <dgm:t>
        <a:bodyPr/>
        <a:lstStyle/>
        <a:p>
          <a:endParaRPr lang="en-US" sz="2400"/>
        </a:p>
      </dgm:t>
    </dgm:pt>
    <dgm:pt modelId="{E3EE1526-6131-487A-9EC8-8109468341E5}">
      <dgm:prSet custT="1"/>
      <dgm:spPr/>
      <dgm:t>
        <a:bodyPr/>
        <a:lstStyle/>
        <a:p>
          <a:pPr rtl="0"/>
          <a:r>
            <a:rPr lang="en-US" sz="2400" b="1" i="0" dirty="0">
              <a:solidFill>
                <a:srgbClr val="006747"/>
              </a:solidFill>
            </a:rPr>
            <a:t>Service life not tracked </a:t>
          </a:r>
          <a:r>
            <a:rPr lang="en-US" sz="2400" dirty="0"/>
            <a:t>in relation to poor AM </a:t>
          </a:r>
        </a:p>
      </dgm:t>
    </dgm:pt>
    <dgm:pt modelId="{94E3671B-AE14-4F3D-AEB2-709942904F89}" type="parTrans" cxnId="{0E2CA45B-C21C-4E12-ADC4-F1FB1F07BDF2}">
      <dgm:prSet/>
      <dgm:spPr/>
      <dgm:t>
        <a:bodyPr/>
        <a:lstStyle/>
        <a:p>
          <a:endParaRPr lang="en-US" sz="2400"/>
        </a:p>
      </dgm:t>
    </dgm:pt>
    <dgm:pt modelId="{AE4C3644-6BBB-44F9-B3EB-A44BD74A5C61}" type="sibTrans" cxnId="{0E2CA45B-C21C-4E12-ADC4-F1FB1F07BDF2}">
      <dgm:prSet/>
      <dgm:spPr/>
      <dgm:t>
        <a:bodyPr/>
        <a:lstStyle/>
        <a:p>
          <a:endParaRPr lang="en-US" sz="2400"/>
        </a:p>
      </dgm:t>
    </dgm:pt>
    <dgm:pt modelId="{16B36EA0-502F-4F8D-9B98-42A921FCE7C1}">
      <dgm:prSet custT="1"/>
      <dgm:spPr/>
      <dgm:t>
        <a:bodyPr/>
        <a:lstStyle/>
        <a:p>
          <a:pPr rtl="0"/>
          <a:r>
            <a:rPr lang="en-US" sz="2400" b="1" i="0" dirty="0">
              <a:solidFill>
                <a:srgbClr val="006747"/>
              </a:solidFill>
            </a:rPr>
            <a:t>Political and liability costs </a:t>
          </a:r>
          <a:r>
            <a:rPr lang="en-US" sz="2400" dirty="0"/>
            <a:t>are considerations, barriers</a:t>
          </a:r>
        </a:p>
      </dgm:t>
    </dgm:pt>
    <dgm:pt modelId="{C81BDB3B-E76B-4144-8442-FF4C26A7E7C7}" type="parTrans" cxnId="{662F6511-6093-4AC8-A9EF-F7F75DCD7579}">
      <dgm:prSet/>
      <dgm:spPr/>
      <dgm:t>
        <a:bodyPr/>
        <a:lstStyle/>
        <a:p>
          <a:endParaRPr lang="en-US" sz="2400"/>
        </a:p>
      </dgm:t>
    </dgm:pt>
    <dgm:pt modelId="{F035F514-3CDB-4EC9-8D4E-95923FCECC4D}" type="sibTrans" cxnId="{662F6511-6093-4AC8-A9EF-F7F75DCD7579}">
      <dgm:prSet/>
      <dgm:spPr/>
      <dgm:t>
        <a:bodyPr/>
        <a:lstStyle/>
        <a:p>
          <a:endParaRPr lang="en-US" sz="2400"/>
        </a:p>
      </dgm:t>
    </dgm:pt>
    <dgm:pt modelId="{6E532941-D710-4C33-89DA-8EF2F2A6E513}">
      <dgm:prSet custT="1"/>
      <dgm:spPr/>
      <dgm:t>
        <a:bodyPr/>
        <a:lstStyle/>
        <a:p>
          <a:pPr rtl="0"/>
          <a:r>
            <a:rPr lang="en-US" sz="2400" b="1" i="0" dirty="0">
              <a:solidFill>
                <a:srgbClr val="006747"/>
              </a:solidFill>
            </a:rPr>
            <a:t>Network connectivity/accessibility </a:t>
          </a:r>
          <a:r>
            <a:rPr lang="en-US" sz="2400" dirty="0"/>
            <a:t>addressed qualitatively, lack of data</a:t>
          </a:r>
        </a:p>
      </dgm:t>
    </dgm:pt>
    <dgm:pt modelId="{FD67EF99-9BC3-462B-845D-5E3AEA614126}" type="parTrans" cxnId="{C053767C-1DB2-4A29-867C-CC9E936BC44A}">
      <dgm:prSet/>
      <dgm:spPr/>
      <dgm:t>
        <a:bodyPr/>
        <a:lstStyle/>
        <a:p>
          <a:endParaRPr lang="en-US" sz="2400"/>
        </a:p>
      </dgm:t>
    </dgm:pt>
    <dgm:pt modelId="{78B07440-9DC8-4007-AB52-47DF2B72E9E2}" type="sibTrans" cxnId="{C053767C-1DB2-4A29-867C-CC9E936BC44A}">
      <dgm:prSet/>
      <dgm:spPr/>
      <dgm:t>
        <a:bodyPr/>
        <a:lstStyle/>
        <a:p>
          <a:endParaRPr lang="en-US" sz="2400"/>
        </a:p>
      </dgm:t>
    </dgm:pt>
    <dgm:pt modelId="{8D07A1E2-6261-424E-AA38-87D4D74CF3B1}">
      <dgm:prSet custT="1"/>
      <dgm:spPr/>
      <dgm:t>
        <a:bodyPr/>
        <a:lstStyle/>
        <a:p>
          <a:pPr rtl="0"/>
          <a:r>
            <a:rPr lang="en-US" sz="2400" b="1" i="0" dirty="0">
              <a:solidFill>
                <a:srgbClr val="006747"/>
              </a:solidFill>
            </a:rPr>
            <a:t>Few performance measures specific to AM or non-auto interactions</a:t>
          </a:r>
          <a:r>
            <a:rPr lang="en-US" sz="2400" dirty="0"/>
            <a:t>; studies tend to focus on auto PMs and costs</a:t>
          </a:r>
        </a:p>
      </dgm:t>
    </dgm:pt>
    <dgm:pt modelId="{E95AD24E-38CC-4DF7-A8DB-D28D5E57E25E}" type="parTrans" cxnId="{785EDAE8-490C-4019-BBAB-8D4F8CB978DB}">
      <dgm:prSet/>
      <dgm:spPr/>
      <dgm:t>
        <a:bodyPr/>
        <a:lstStyle/>
        <a:p>
          <a:endParaRPr lang="en-US" sz="2400"/>
        </a:p>
      </dgm:t>
    </dgm:pt>
    <dgm:pt modelId="{9A4D030F-4A82-474B-B482-C2002BDB3292}" type="sibTrans" cxnId="{785EDAE8-490C-4019-BBAB-8D4F8CB978DB}">
      <dgm:prSet/>
      <dgm:spPr/>
      <dgm:t>
        <a:bodyPr/>
        <a:lstStyle/>
        <a:p>
          <a:endParaRPr lang="en-US" sz="2400"/>
        </a:p>
      </dgm:t>
    </dgm:pt>
    <dgm:pt modelId="{E040FFBC-B01B-484A-9247-EEA3D4441350}">
      <dgm:prSet custT="1"/>
      <dgm:spPr/>
      <dgm:t>
        <a:bodyPr/>
        <a:lstStyle/>
        <a:p>
          <a:pPr algn="l" rtl="0"/>
          <a:r>
            <a:rPr lang="en-US" sz="2400" b="1" dirty="0">
              <a:solidFill>
                <a:srgbClr val="006747"/>
              </a:solidFill>
            </a:rPr>
            <a:t>Cost effectiveness of AM is rarely evaluated</a:t>
          </a:r>
        </a:p>
      </dgm:t>
    </dgm:pt>
    <dgm:pt modelId="{2B3032EF-7694-486B-81C2-67CDB8CCA18C}" type="parTrans" cxnId="{F28C85D2-1B4F-491E-8EFF-34D66FB03402}">
      <dgm:prSet/>
      <dgm:spPr/>
      <dgm:t>
        <a:bodyPr/>
        <a:lstStyle/>
        <a:p>
          <a:endParaRPr lang="en-US"/>
        </a:p>
      </dgm:t>
    </dgm:pt>
    <dgm:pt modelId="{945D6A91-27C8-4BDA-BEA4-DC812873A083}" type="sibTrans" cxnId="{F28C85D2-1B4F-491E-8EFF-34D66FB03402}">
      <dgm:prSet/>
      <dgm:spPr/>
      <dgm:t>
        <a:bodyPr/>
        <a:lstStyle/>
        <a:p>
          <a:endParaRPr lang="en-US"/>
        </a:p>
      </dgm:t>
    </dgm:pt>
    <dgm:pt modelId="{525D99A8-4FC6-48E2-9FAB-2EE3763429EE}" type="pres">
      <dgm:prSet presAssocID="{A1357504-8407-4464-805B-81B6E3B02FD3}" presName="vert0" presStyleCnt="0">
        <dgm:presLayoutVars>
          <dgm:dir/>
          <dgm:animOne val="branch"/>
          <dgm:animLvl val="lvl"/>
        </dgm:presLayoutVars>
      </dgm:prSet>
      <dgm:spPr/>
    </dgm:pt>
    <dgm:pt modelId="{D6893A1D-4AD7-4701-8448-E5C2564F37D2}" type="pres">
      <dgm:prSet presAssocID="{E040FFBC-B01B-484A-9247-EEA3D4441350}" presName="thickLine" presStyleLbl="alignNode1" presStyleIdx="0" presStyleCnt="7"/>
      <dgm:spPr/>
    </dgm:pt>
    <dgm:pt modelId="{23D509F6-6476-4EDF-993D-766E46646297}" type="pres">
      <dgm:prSet presAssocID="{E040FFBC-B01B-484A-9247-EEA3D4441350}" presName="horz1" presStyleCnt="0"/>
      <dgm:spPr/>
    </dgm:pt>
    <dgm:pt modelId="{4EFB434C-9B8E-4E1C-B9C7-89CB5C9D3442}" type="pres">
      <dgm:prSet presAssocID="{E040FFBC-B01B-484A-9247-EEA3D4441350}" presName="tx1" presStyleLbl="revTx" presStyleIdx="0" presStyleCnt="7"/>
      <dgm:spPr/>
    </dgm:pt>
    <dgm:pt modelId="{3285DEB5-62A1-4FAC-8089-23595DDE1E11}" type="pres">
      <dgm:prSet presAssocID="{E040FFBC-B01B-484A-9247-EEA3D4441350}" presName="vert1" presStyleCnt="0"/>
      <dgm:spPr/>
    </dgm:pt>
    <dgm:pt modelId="{E1EC530A-5AD8-440E-ACB8-1D290B3E3CB6}" type="pres">
      <dgm:prSet presAssocID="{BA7848A6-B891-4E2B-A25F-E6579389873E}" presName="thickLine" presStyleLbl="alignNode1" presStyleIdx="1" presStyleCnt="7"/>
      <dgm:spPr/>
    </dgm:pt>
    <dgm:pt modelId="{D9EE4902-023B-49E4-9FAB-F2E842D08626}" type="pres">
      <dgm:prSet presAssocID="{BA7848A6-B891-4E2B-A25F-E6579389873E}" presName="horz1" presStyleCnt="0"/>
      <dgm:spPr/>
    </dgm:pt>
    <dgm:pt modelId="{50717BC2-0B87-47A0-BB09-AA44C18F1FC8}" type="pres">
      <dgm:prSet presAssocID="{BA7848A6-B891-4E2B-A25F-E6579389873E}" presName="tx1" presStyleLbl="revTx" presStyleIdx="1" presStyleCnt="7" custScaleY="116539"/>
      <dgm:spPr/>
    </dgm:pt>
    <dgm:pt modelId="{249BBE53-3057-4293-A1C5-3977E995EA1C}" type="pres">
      <dgm:prSet presAssocID="{BA7848A6-B891-4E2B-A25F-E6579389873E}" presName="vert1" presStyleCnt="0"/>
      <dgm:spPr/>
    </dgm:pt>
    <dgm:pt modelId="{71F4083D-424C-4BF1-92C9-0341607E577D}" type="pres">
      <dgm:prSet presAssocID="{C4D20371-1100-4BEC-87C8-84B7E571624C}" presName="thickLine" presStyleLbl="alignNode1" presStyleIdx="2" presStyleCnt="7"/>
      <dgm:spPr/>
    </dgm:pt>
    <dgm:pt modelId="{52C6D9CA-B5DD-4EF1-83C0-F3D618EAD581}" type="pres">
      <dgm:prSet presAssocID="{C4D20371-1100-4BEC-87C8-84B7E571624C}" presName="horz1" presStyleCnt="0"/>
      <dgm:spPr/>
    </dgm:pt>
    <dgm:pt modelId="{ACAB0993-CF75-4BAE-9218-79B6E32114CC}" type="pres">
      <dgm:prSet presAssocID="{C4D20371-1100-4BEC-87C8-84B7E571624C}" presName="tx1" presStyleLbl="revTx" presStyleIdx="2" presStyleCnt="7" custScaleY="137240"/>
      <dgm:spPr/>
    </dgm:pt>
    <dgm:pt modelId="{DAB55765-19D8-4C7D-A077-00CB3C6D050C}" type="pres">
      <dgm:prSet presAssocID="{C4D20371-1100-4BEC-87C8-84B7E571624C}" presName="vert1" presStyleCnt="0"/>
      <dgm:spPr/>
    </dgm:pt>
    <dgm:pt modelId="{02F1ED50-666D-4A0B-9E8F-3387441E8CCF}" type="pres">
      <dgm:prSet presAssocID="{E3EE1526-6131-487A-9EC8-8109468341E5}" presName="thickLine" presStyleLbl="alignNode1" presStyleIdx="3" presStyleCnt="7"/>
      <dgm:spPr/>
    </dgm:pt>
    <dgm:pt modelId="{1C64398A-7498-4FAC-AB90-B50F201FBF4A}" type="pres">
      <dgm:prSet presAssocID="{E3EE1526-6131-487A-9EC8-8109468341E5}" presName="horz1" presStyleCnt="0"/>
      <dgm:spPr/>
    </dgm:pt>
    <dgm:pt modelId="{99881BD2-8976-4B3E-AA48-C3E6CCA26637}" type="pres">
      <dgm:prSet presAssocID="{E3EE1526-6131-487A-9EC8-8109468341E5}" presName="tx1" presStyleLbl="revTx" presStyleIdx="3" presStyleCnt="7"/>
      <dgm:spPr/>
    </dgm:pt>
    <dgm:pt modelId="{05DF15C4-3F52-4D50-ABCF-F3B4CD1442C5}" type="pres">
      <dgm:prSet presAssocID="{E3EE1526-6131-487A-9EC8-8109468341E5}" presName="vert1" presStyleCnt="0"/>
      <dgm:spPr/>
    </dgm:pt>
    <dgm:pt modelId="{D6D0353E-0B71-40A2-B746-03E79C0D2DAF}" type="pres">
      <dgm:prSet presAssocID="{16B36EA0-502F-4F8D-9B98-42A921FCE7C1}" presName="thickLine" presStyleLbl="alignNode1" presStyleIdx="4" presStyleCnt="7"/>
      <dgm:spPr/>
    </dgm:pt>
    <dgm:pt modelId="{3B9F78AE-8C5D-427D-8B35-7F405E53F4DF}" type="pres">
      <dgm:prSet presAssocID="{16B36EA0-502F-4F8D-9B98-42A921FCE7C1}" presName="horz1" presStyleCnt="0"/>
      <dgm:spPr/>
    </dgm:pt>
    <dgm:pt modelId="{CB60EF85-4B34-4CFA-8912-C581DD3ADFFB}" type="pres">
      <dgm:prSet presAssocID="{16B36EA0-502F-4F8D-9B98-42A921FCE7C1}" presName="tx1" presStyleLbl="revTx" presStyleIdx="4" presStyleCnt="7"/>
      <dgm:spPr/>
    </dgm:pt>
    <dgm:pt modelId="{8A64DE1D-1D03-45B3-B814-B3B0C5AD94ED}" type="pres">
      <dgm:prSet presAssocID="{16B36EA0-502F-4F8D-9B98-42A921FCE7C1}" presName="vert1" presStyleCnt="0"/>
      <dgm:spPr/>
    </dgm:pt>
    <dgm:pt modelId="{AFE85CE2-1236-45EA-84EA-98180D23A6AB}" type="pres">
      <dgm:prSet presAssocID="{6E532941-D710-4C33-89DA-8EF2F2A6E513}" presName="thickLine" presStyleLbl="alignNode1" presStyleIdx="5" presStyleCnt="7"/>
      <dgm:spPr/>
    </dgm:pt>
    <dgm:pt modelId="{B5311F45-3821-4378-B1FE-D162E18165F1}" type="pres">
      <dgm:prSet presAssocID="{6E532941-D710-4C33-89DA-8EF2F2A6E513}" presName="horz1" presStyleCnt="0"/>
      <dgm:spPr/>
    </dgm:pt>
    <dgm:pt modelId="{DE61FE49-A2C7-4528-8DD9-DBC0A04AF506}" type="pres">
      <dgm:prSet presAssocID="{6E532941-D710-4C33-89DA-8EF2F2A6E513}" presName="tx1" presStyleLbl="revTx" presStyleIdx="5" presStyleCnt="7"/>
      <dgm:spPr/>
    </dgm:pt>
    <dgm:pt modelId="{C57A2F2D-EA89-4DFE-9F26-CC3606DA8B9E}" type="pres">
      <dgm:prSet presAssocID="{6E532941-D710-4C33-89DA-8EF2F2A6E513}" presName="vert1" presStyleCnt="0"/>
      <dgm:spPr/>
    </dgm:pt>
    <dgm:pt modelId="{1A7D3A3F-A5BB-4C4B-A286-978DD956661B}" type="pres">
      <dgm:prSet presAssocID="{8D07A1E2-6261-424E-AA38-87D4D74CF3B1}" presName="thickLine" presStyleLbl="alignNode1" presStyleIdx="6" presStyleCnt="7"/>
      <dgm:spPr/>
    </dgm:pt>
    <dgm:pt modelId="{843B1B74-7A40-46CD-BAB2-7F68223C8DFA}" type="pres">
      <dgm:prSet presAssocID="{8D07A1E2-6261-424E-AA38-87D4D74CF3B1}" presName="horz1" presStyleCnt="0"/>
      <dgm:spPr/>
    </dgm:pt>
    <dgm:pt modelId="{CE6B3D14-D9FE-49E4-A31D-A31D5EC09AC5}" type="pres">
      <dgm:prSet presAssocID="{8D07A1E2-6261-424E-AA38-87D4D74CF3B1}" presName="tx1" presStyleLbl="revTx" presStyleIdx="6" presStyleCnt="7"/>
      <dgm:spPr/>
    </dgm:pt>
    <dgm:pt modelId="{5D5A62C7-7C32-494D-98BE-F8386E3B6600}" type="pres">
      <dgm:prSet presAssocID="{8D07A1E2-6261-424E-AA38-87D4D74CF3B1}" presName="vert1" presStyleCnt="0"/>
      <dgm:spPr/>
    </dgm:pt>
  </dgm:ptLst>
  <dgm:cxnLst>
    <dgm:cxn modelId="{662F6511-6093-4AC8-A9EF-F7F75DCD7579}" srcId="{A1357504-8407-4464-805B-81B6E3B02FD3}" destId="{16B36EA0-502F-4F8D-9B98-42A921FCE7C1}" srcOrd="4" destOrd="0" parTransId="{C81BDB3B-E76B-4144-8442-FF4C26A7E7C7}" sibTransId="{F035F514-3CDB-4EC9-8D4E-95923FCECC4D}"/>
    <dgm:cxn modelId="{3344F913-4823-4268-94F5-C7F8F2F25F6B}" type="presOf" srcId="{E3EE1526-6131-487A-9EC8-8109468341E5}" destId="{99881BD2-8976-4B3E-AA48-C3E6CCA26637}" srcOrd="0" destOrd="0" presId="urn:microsoft.com/office/officeart/2008/layout/LinedList"/>
    <dgm:cxn modelId="{2221551C-9508-4EEE-A89C-3000ED38ADBE}" type="presOf" srcId="{6E532941-D710-4C33-89DA-8EF2F2A6E513}" destId="{DE61FE49-A2C7-4528-8DD9-DBC0A04AF506}" srcOrd="0" destOrd="0" presId="urn:microsoft.com/office/officeart/2008/layout/LinedList"/>
    <dgm:cxn modelId="{BA1FEA22-A075-4EEC-8466-7E10512DD581}" srcId="{A1357504-8407-4464-805B-81B6E3B02FD3}" destId="{BA7848A6-B891-4E2B-A25F-E6579389873E}" srcOrd="1" destOrd="0" parTransId="{D130FCE9-2A15-4850-A084-8797BA367618}" sibTransId="{DC48FE37-5BB3-4767-AE4E-06FA5FF4A55D}"/>
    <dgm:cxn modelId="{0E2CA45B-C21C-4E12-ADC4-F1FB1F07BDF2}" srcId="{A1357504-8407-4464-805B-81B6E3B02FD3}" destId="{E3EE1526-6131-487A-9EC8-8109468341E5}" srcOrd="3" destOrd="0" parTransId="{94E3671B-AE14-4F3D-AEB2-709942904F89}" sibTransId="{AE4C3644-6BBB-44F9-B3EB-A44BD74A5C61}"/>
    <dgm:cxn modelId="{EADECB44-212B-4060-9857-7091F857670D}" type="presOf" srcId="{A1357504-8407-4464-805B-81B6E3B02FD3}" destId="{525D99A8-4FC6-48E2-9FAB-2EE3763429EE}" srcOrd="0" destOrd="0" presId="urn:microsoft.com/office/officeart/2008/layout/LinedList"/>
    <dgm:cxn modelId="{D28AAE65-16A3-450D-87CB-523F8AC5014B}" type="presOf" srcId="{16B36EA0-502F-4F8D-9B98-42A921FCE7C1}" destId="{CB60EF85-4B34-4CFA-8912-C581DD3ADFFB}" srcOrd="0" destOrd="0" presId="urn:microsoft.com/office/officeart/2008/layout/LinedList"/>
    <dgm:cxn modelId="{C053767C-1DB2-4A29-867C-CC9E936BC44A}" srcId="{A1357504-8407-4464-805B-81B6E3B02FD3}" destId="{6E532941-D710-4C33-89DA-8EF2F2A6E513}" srcOrd="5" destOrd="0" parTransId="{FD67EF99-9BC3-462B-845D-5E3AEA614126}" sibTransId="{78B07440-9DC8-4007-AB52-47DF2B72E9E2}"/>
    <dgm:cxn modelId="{1460B27D-7B9F-4A41-9F7B-95D69403441E}" type="presOf" srcId="{8D07A1E2-6261-424E-AA38-87D4D74CF3B1}" destId="{CE6B3D14-D9FE-49E4-A31D-A31D5EC09AC5}" srcOrd="0" destOrd="0" presId="urn:microsoft.com/office/officeart/2008/layout/LinedList"/>
    <dgm:cxn modelId="{1269B99D-61E5-4F38-A8DE-3213B6161EB0}" srcId="{A1357504-8407-4464-805B-81B6E3B02FD3}" destId="{C4D20371-1100-4BEC-87C8-84B7E571624C}" srcOrd="2" destOrd="0" parTransId="{5DF4BBE2-A680-44FF-AD01-AA5747C60F71}" sibTransId="{9D189E52-A5C6-4019-86C0-5D73A7238F3C}"/>
    <dgm:cxn modelId="{DBFDEAA7-0CC4-4E05-A2D2-B8F05DBB2058}" type="presOf" srcId="{BA7848A6-B891-4E2B-A25F-E6579389873E}" destId="{50717BC2-0B87-47A0-BB09-AA44C18F1FC8}" srcOrd="0" destOrd="0" presId="urn:microsoft.com/office/officeart/2008/layout/LinedList"/>
    <dgm:cxn modelId="{AB8B38AE-6F95-41BA-83C6-045F6CF11A66}" type="presOf" srcId="{C4D20371-1100-4BEC-87C8-84B7E571624C}" destId="{ACAB0993-CF75-4BAE-9218-79B6E32114CC}" srcOrd="0" destOrd="0" presId="urn:microsoft.com/office/officeart/2008/layout/LinedList"/>
    <dgm:cxn modelId="{F28C85D2-1B4F-491E-8EFF-34D66FB03402}" srcId="{A1357504-8407-4464-805B-81B6E3B02FD3}" destId="{E040FFBC-B01B-484A-9247-EEA3D4441350}" srcOrd="0" destOrd="0" parTransId="{2B3032EF-7694-486B-81C2-67CDB8CCA18C}" sibTransId="{945D6A91-27C8-4BDA-BEA4-DC812873A083}"/>
    <dgm:cxn modelId="{D4D854D6-3BD9-4DE7-8C36-160D12AB75D6}" type="presOf" srcId="{E040FFBC-B01B-484A-9247-EEA3D4441350}" destId="{4EFB434C-9B8E-4E1C-B9C7-89CB5C9D3442}" srcOrd="0" destOrd="0" presId="urn:microsoft.com/office/officeart/2008/layout/LinedList"/>
    <dgm:cxn modelId="{785EDAE8-490C-4019-BBAB-8D4F8CB978DB}" srcId="{A1357504-8407-4464-805B-81B6E3B02FD3}" destId="{8D07A1E2-6261-424E-AA38-87D4D74CF3B1}" srcOrd="6" destOrd="0" parTransId="{E95AD24E-38CC-4DF7-A8DB-D28D5E57E25E}" sibTransId="{9A4D030F-4A82-474B-B482-C2002BDB3292}"/>
    <dgm:cxn modelId="{06B3DE87-6F7C-41CF-ACCD-64D97438437F}" type="presParOf" srcId="{525D99A8-4FC6-48E2-9FAB-2EE3763429EE}" destId="{D6893A1D-4AD7-4701-8448-E5C2564F37D2}" srcOrd="0" destOrd="0" presId="urn:microsoft.com/office/officeart/2008/layout/LinedList"/>
    <dgm:cxn modelId="{FAE3FBD9-11A1-4936-AAD8-CDDC6C807919}" type="presParOf" srcId="{525D99A8-4FC6-48E2-9FAB-2EE3763429EE}" destId="{23D509F6-6476-4EDF-993D-766E46646297}" srcOrd="1" destOrd="0" presId="urn:microsoft.com/office/officeart/2008/layout/LinedList"/>
    <dgm:cxn modelId="{FF6CACEB-1C47-4031-8C03-058312D52ACB}" type="presParOf" srcId="{23D509F6-6476-4EDF-993D-766E46646297}" destId="{4EFB434C-9B8E-4E1C-B9C7-89CB5C9D3442}" srcOrd="0" destOrd="0" presId="urn:microsoft.com/office/officeart/2008/layout/LinedList"/>
    <dgm:cxn modelId="{4E3DC485-0E99-4EC4-9061-C102657531F5}" type="presParOf" srcId="{23D509F6-6476-4EDF-993D-766E46646297}" destId="{3285DEB5-62A1-4FAC-8089-23595DDE1E11}" srcOrd="1" destOrd="0" presId="urn:microsoft.com/office/officeart/2008/layout/LinedList"/>
    <dgm:cxn modelId="{62524060-19B0-4BF4-8B9A-153C8A0E568D}" type="presParOf" srcId="{525D99A8-4FC6-48E2-9FAB-2EE3763429EE}" destId="{E1EC530A-5AD8-440E-ACB8-1D290B3E3CB6}" srcOrd="2" destOrd="0" presId="urn:microsoft.com/office/officeart/2008/layout/LinedList"/>
    <dgm:cxn modelId="{CEF40099-C4C6-4AC9-8AAA-0E655D39ACA5}" type="presParOf" srcId="{525D99A8-4FC6-48E2-9FAB-2EE3763429EE}" destId="{D9EE4902-023B-49E4-9FAB-F2E842D08626}" srcOrd="3" destOrd="0" presId="urn:microsoft.com/office/officeart/2008/layout/LinedList"/>
    <dgm:cxn modelId="{6429AAA8-E9C7-4D89-AC01-8DA77EBCACC7}" type="presParOf" srcId="{D9EE4902-023B-49E4-9FAB-F2E842D08626}" destId="{50717BC2-0B87-47A0-BB09-AA44C18F1FC8}" srcOrd="0" destOrd="0" presId="urn:microsoft.com/office/officeart/2008/layout/LinedList"/>
    <dgm:cxn modelId="{A6D0D773-2C20-407A-8ACF-2B0B7EE8529C}" type="presParOf" srcId="{D9EE4902-023B-49E4-9FAB-F2E842D08626}" destId="{249BBE53-3057-4293-A1C5-3977E995EA1C}" srcOrd="1" destOrd="0" presId="urn:microsoft.com/office/officeart/2008/layout/LinedList"/>
    <dgm:cxn modelId="{B0C1CFB4-A6BA-4F79-945F-5944659F3CA5}" type="presParOf" srcId="{525D99A8-4FC6-48E2-9FAB-2EE3763429EE}" destId="{71F4083D-424C-4BF1-92C9-0341607E577D}" srcOrd="4" destOrd="0" presId="urn:microsoft.com/office/officeart/2008/layout/LinedList"/>
    <dgm:cxn modelId="{CCEFA3E1-A22C-428E-AD33-718ED01BBCC0}" type="presParOf" srcId="{525D99A8-4FC6-48E2-9FAB-2EE3763429EE}" destId="{52C6D9CA-B5DD-4EF1-83C0-F3D618EAD581}" srcOrd="5" destOrd="0" presId="urn:microsoft.com/office/officeart/2008/layout/LinedList"/>
    <dgm:cxn modelId="{4CC0F56F-91CF-4A7D-A178-674331C3DE29}" type="presParOf" srcId="{52C6D9CA-B5DD-4EF1-83C0-F3D618EAD581}" destId="{ACAB0993-CF75-4BAE-9218-79B6E32114CC}" srcOrd="0" destOrd="0" presId="urn:microsoft.com/office/officeart/2008/layout/LinedList"/>
    <dgm:cxn modelId="{4225F8AF-79B7-465D-ABFE-A5C904D428D4}" type="presParOf" srcId="{52C6D9CA-B5DD-4EF1-83C0-F3D618EAD581}" destId="{DAB55765-19D8-4C7D-A077-00CB3C6D050C}" srcOrd="1" destOrd="0" presId="urn:microsoft.com/office/officeart/2008/layout/LinedList"/>
    <dgm:cxn modelId="{300804E5-AFFA-495F-BE86-187FDB11B733}" type="presParOf" srcId="{525D99A8-4FC6-48E2-9FAB-2EE3763429EE}" destId="{02F1ED50-666D-4A0B-9E8F-3387441E8CCF}" srcOrd="6" destOrd="0" presId="urn:microsoft.com/office/officeart/2008/layout/LinedList"/>
    <dgm:cxn modelId="{055FFB46-B49E-4369-9B2D-DF60909ADD25}" type="presParOf" srcId="{525D99A8-4FC6-48E2-9FAB-2EE3763429EE}" destId="{1C64398A-7498-4FAC-AB90-B50F201FBF4A}" srcOrd="7" destOrd="0" presId="urn:microsoft.com/office/officeart/2008/layout/LinedList"/>
    <dgm:cxn modelId="{ADCCE2BB-E87C-479F-85DD-F4A16D15385D}" type="presParOf" srcId="{1C64398A-7498-4FAC-AB90-B50F201FBF4A}" destId="{99881BD2-8976-4B3E-AA48-C3E6CCA26637}" srcOrd="0" destOrd="0" presId="urn:microsoft.com/office/officeart/2008/layout/LinedList"/>
    <dgm:cxn modelId="{65C003EB-9D9B-4461-99E1-4146DD08525B}" type="presParOf" srcId="{1C64398A-7498-4FAC-AB90-B50F201FBF4A}" destId="{05DF15C4-3F52-4D50-ABCF-F3B4CD1442C5}" srcOrd="1" destOrd="0" presId="urn:microsoft.com/office/officeart/2008/layout/LinedList"/>
    <dgm:cxn modelId="{0509E713-886C-4AB9-BFAD-6875F610B79F}" type="presParOf" srcId="{525D99A8-4FC6-48E2-9FAB-2EE3763429EE}" destId="{D6D0353E-0B71-40A2-B746-03E79C0D2DAF}" srcOrd="8" destOrd="0" presId="urn:microsoft.com/office/officeart/2008/layout/LinedList"/>
    <dgm:cxn modelId="{FED60E57-5F50-4A3A-90AF-58B71F90F405}" type="presParOf" srcId="{525D99A8-4FC6-48E2-9FAB-2EE3763429EE}" destId="{3B9F78AE-8C5D-427D-8B35-7F405E53F4DF}" srcOrd="9" destOrd="0" presId="urn:microsoft.com/office/officeart/2008/layout/LinedList"/>
    <dgm:cxn modelId="{A8BB5D2F-7C90-41DA-8579-5C59A14D605B}" type="presParOf" srcId="{3B9F78AE-8C5D-427D-8B35-7F405E53F4DF}" destId="{CB60EF85-4B34-4CFA-8912-C581DD3ADFFB}" srcOrd="0" destOrd="0" presId="urn:microsoft.com/office/officeart/2008/layout/LinedList"/>
    <dgm:cxn modelId="{DC41FEE8-E96A-4592-B298-34446F9023E8}" type="presParOf" srcId="{3B9F78AE-8C5D-427D-8B35-7F405E53F4DF}" destId="{8A64DE1D-1D03-45B3-B814-B3B0C5AD94ED}" srcOrd="1" destOrd="0" presId="urn:microsoft.com/office/officeart/2008/layout/LinedList"/>
    <dgm:cxn modelId="{A740654C-4C25-46B0-A118-A274B7A347FC}" type="presParOf" srcId="{525D99A8-4FC6-48E2-9FAB-2EE3763429EE}" destId="{AFE85CE2-1236-45EA-84EA-98180D23A6AB}" srcOrd="10" destOrd="0" presId="urn:microsoft.com/office/officeart/2008/layout/LinedList"/>
    <dgm:cxn modelId="{79096097-E6AE-4C9E-A0F1-C533B7419DFF}" type="presParOf" srcId="{525D99A8-4FC6-48E2-9FAB-2EE3763429EE}" destId="{B5311F45-3821-4378-B1FE-D162E18165F1}" srcOrd="11" destOrd="0" presId="urn:microsoft.com/office/officeart/2008/layout/LinedList"/>
    <dgm:cxn modelId="{45B3F51E-962A-402B-A7E1-C19BC7CC4942}" type="presParOf" srcId="{B5311F45-3821-4378-B1FE-D162E18165F1}" destId="{DE61FE49-A2C7-4528-8DD9-DBC0A04AF506}" srcOrd="0" destOrd="0" presId="urn:microsoft.com/office/officeart/2008/layout/LinedList"/>
    <dgm:cxn modelId="{EC83F85B-20CB-458B-BDE5-BFC80D7E7908}" type="presParOf" srcId="{B5311F45-3821-4378-B1FE-D162E18165F1}" destId="{C57A2F2D-EA89-4DFE-9F26-CC3606DA8B9E}" srcOrd="1" destOrd="0" presId="urn:microsoft.com/office/officeart/2008/layout/LinedList"/>
    <dgm:cxn modelId="{2227007A-6F80-4C4E-AD78-D6D065F24527}" type="presParOf" srcId="{525D99A8-4FC6-48E2-9FAB-2EE3763429EE}" destId="{1A7D3A3F-A5BB-4C4B-A286-978DD956661B}" srcOrd="12" destOrd="0" presId="urn:microsoft.com/office/officeart/2008/layout/LinedList"/>
    <dgm:cxn modelId="{642DB20D-105C-43C6-B593-108F7F2C483E}" type="presParOf" srcId="{525D99A8-4FC6-48E2-9FAB-2EE3763429EE}" destId="{843B1B74-7A40-46CD-BAB2-7F68223C8DFA}" srcOrd="13" destOrd="0" presId="urn:microsoft.com/office/officeart/2008/layout/LinedList"/>
    <dgm:cxn modelId="{3260BE80-ECF6-4536-8E0E-731AD9A0E8A7}" type="presParOf" srcId="{843B1B74-7A40-46CD-BAB2-7F68223C8DFA}" destId="{CE6B3D14-D9FE-49E4-A31D-A31D5EC09AC5}" srcOrd="0" destOrd="0" presId="urn:microsoft.com/office/officeart/2008/layout/LinedList"/>
    <dgm:cxn modelId="{3AD80B0E-39BE-4DBF-B4DA-8731E1EF8E5D}" type="presParOf" srcId="{843B1B74-7A40-46CD-BAB2-7F68223C8DFA}" destId="{5D5A62C7-7C32-494D-98BE-F8386E3B660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98D3D4-B1D6-4DE0-AAA9-1B9B9DB9CAF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648019E4-8131-49DF-8700-BA8B396D7F32}">
      <dgm:prSet custT="1"/>
      <dgm:spPr>
        <a:solidFill>
          <a:schemeClr val="accent1">
            <a:lumMod val="75000"/>
          </a:schemeClr>
        </a:solidFill>
      </dgm:spPr>
      <dgm:t>
        <a:bodyPr/>
        <a:lstStyle/>
        <a:p>
          <a:r>
            <a:rPr lang="en-US" sz="3600" dirty="0"/>
            <a:t>Phase 2: Analysis and Tool Development</a:t>
          </a:r>
        </a:p>
      </dgm:t>
    </dgm:pt>
    <dgm:pt modelId="{9EDEC534-740A-40EB-9255-AA7992F5527B}" type="parTrans" cxnId="{CED48B82-9263-4FF6-B474-CD4E041777AE}">
      <dgm:prSet/>
      <dgm:spPr/>
      <dgm:t>
        <a:bodyPr/>
        <a:lstStyle/>
        <a:p>
          <a:endParaRPr lang="en-US"/>
        </a:p>
      </dgm:t>
    </dgm:pt>
    <dgm:pt modelId="{AAD54A12-A028-481D-8DD5-16A52408BC3D}" type="sibTrans" cxnId="{CED48B82-9263-4FF6-B474-CD4E041777AE}">
      <dgm:prSet/>
      <dgm:spPr/>
      <dgm:t>
        <a:bodyPr/>
        <a:lstStyle/>
        <a:p>
          <a:endParaRPr lang="en-US"/>
        </a:p>
      </dgm:t>
    </dgm:pt>
    <dgm:pt modelId="{710EEED3-3656-4B2C-87EC-48F7E36A0AF4}">
      <dgm:prSet/>
      <dgm:spPr>
        <a:solidFill>
          <a:schemeClr val="accent1">
            <a:lumMod val="20000"/>
            <a:lumOff val="80000"/>
            <a:alpha val="90000"/>
          </a:schemeClr>
        </a:solidFill>
      </dgm:spPr>
      <dgm:t>
        <a:bodyPr/>
        <a:lstStyle/>
        <a:p>
          <a:r>
            <a:rPr lang="en-US"/>
            <a:t>Identify and Document Methods and Data Sources</a:t>
          </a:r>
        </a:p>
      </dgm:t>
    </dgm:pt>
    <dgm:pt modelId="{13901A9B-CEFB-4682-A743-0ED48DECE263}" type="parTrans" cxnId="{5B0F0BB6-7C60-465D-B1B7-D918815CB30B}">
      <dgm:prSet/>
      <dgm:spPr/>
      <dgm:t>
        <a:bodyPr/>
        <a:lstStyle/>
        <a:p>
          <a:endParaRPr lang="en-US"/>
        </a:p>
      </dgm:t>
    </dgm:pt>
    <dgm:pt modelId="{40B18636-B299-4739-AFF4-DF3716BB03A9}" type="sibTrans" cxnId="{5B0F0BB6-7C60-465D-B1B7-D918815CB30B}">
      <dgm:prSet/>
      <dgm:spPr/>
      <dgm:t>
        <a:bodyPr/>
        <a:lstStyle/>
        <a:p>
          <a:endParaRPr lang="en-US"/>
        </a:p>
      </dgm:t>
    </dgm:pt>
    <dgm:pt modelId="{61093416-0F77-4953-9D0C-90EE89ED7938}">
      <dgm:prSet/>
      <dgm:spPr>
        <a:solidFill>
          <a:schemeClr val="accent1">
            <a:lumMod val="20000"/>
            <a:lumOff val="80000"/>
            <a:alpha val="90000"/>
          </a:schemeClr>
        </a:solidFill>
      </dgm:spPr>
      <dgm:t>
        <a:bodyPr/>
        <a:lstStyle/>
        <a:p>
          <a:r>
            <a:rPr lang="en-US" dirty="0"/>
            <a:t>Develop Smart Spreadsheets and Visualization Tools (AMC Toolkit)</a:t>
          </a:r>
        </a:p>
      </dgm:t>
    </dgm:pt>
    <dgm:pt modelId="{CED95230-83E2-43D1-9707-0B5B115861FA}" type="parTrans" cxnId="{146995EB-7B60-4EEA-9655-E3DC5B80FC51}">
      <dgm:prSet/>
      <dgm:spPr/>
      <dgm:t>
        <a:bodyPr/>
        <a:lstStyle/>
        <a:p>
          <a:endParaRPr lang="en-US"/>
        </a:p>
      </dgm:t>
    </dgm:pt>
    <dgm:pt modelId="{EC0E0E50-661F-459F-96D9-CCE55B4ACB57}" type="sibTrans" cxnId="{146995EB-7B60-4EEA-9655-E3DC5B80FC51}">
      <dgm:prSet/>
      <dgm:spPr/>
      <dgm:t>
        <a:bodyPr/>
        <a:lstStyle/>
        <a:p>
          <a:endParaRPr lang="en-US"/>
        </a:p>
      </dgm:t>
    </dgm:pt>
    <dgm:pt modelId="{9A300CC2-B04F-4D57-933A-0F74713A559F}">
      <dgm:prSet/>
      <dgm:spPr>
        <a:solidFill>
          <a:schemeClr val="accent1">
            <a:lumMod val="20000"/>
            <a:lumOff val="80000"/>
            <a:alpha val="90000"/>
          </a:schemeClr>
        </a:solidFill>
      </dgm:spPr>
      <dgm:t>
        <a:bodyPr/>
        <a:lstStyle/>
        <a:p>
          <a:r>
            <a:rPr lang="en-US"/>
            <a:t>Prepare Practitioners Guide (Final Report) and Training Materials</a:t>
          </a:r>
        </a:p>
      </dgm:t>
    </dgm:pt>
    <dgm:pt modelId="{F66A0710-BCA0-43BE-BBCA-2957A99FC5F9}" type="parTrans" cxnId="{F3A9F54A-5794-4501-A33F-A1120D3D39C5}">
      <dgm:prSet/>
      <dgm:spPr/>
      <dgm:t>
        <a:bodyPr/>
        <a:lstStyle/>
        <a:p>
          <a:endParaRPr lang="en-US"/>
        </a:p>
      </dgm:t>
    </dgm:pt>
    <dgm:pt modelId="{8BAD4C8B-6474-4324-9DD8-2615EC8E640E}" type="sibTrans" cxnId="{F3A9F54A-5794-4501-A33F-A1120D3D39C5}">
      <dgm:prSet/>
      <dgm:spPr/>
      <dgm:t>
        <a:bodyPr/>
        <a:lstStyle/>
        <a:p>
          <a:endParaRPr lang="en-US"/>
        </a:p>
      </dgm:t>
    </dgm:pt>
    <dgm:pt modelId="{B55FC3FB-6C7E-4478-AA60-C5D55D5592B0}" type="pres">
      <dgm:prSet presAssocID="{A598D3D4-B1D6-4DE0-AAA9-1B9B9DB9CAF8}" presName="linearFlow" presStyleCnt="0">
        <dgm:presLayoutVars>
          <dgm:dir/>
          <dgm:animLvl val="lvl"/>
          <dgm:resizeHandles val="exact"/>
        </dgm:presLayoutVars>
      </dgm:prSet>
      <dgm:spPr/>
    </dgm:pt>
    <dgm:pt modelId="{45F0A824-161D-47B9-828F-06DB0B475AA9}" type="pres">
      <dgm:prSet presAssocID="{648019E4-8131-49DF-8700-BA8B396D7F32}" presName="composite" presStyleCnt="0"/>
      <dgm:spPr/>
    </dgm:pt>
    <dgm:pt modelId="{1189B114-9184-4153-879D-268711AF9DE4}" type="pres">
      <dgm:prSet presAssocID="{648019E4-8131-49DF-8700-BA8B396D7F32}" presName="parentText" presStyleLbl="alignNode1" presStyleIdx="0" presStyleCnt="1">
        <dgm:presLayoutVars>
          <dgm:chMax val="1"/>
          <dgm:bulletEnabled val="1"/>
        </dgm:presLayoutVars>
      </dgm:prSet>
      <dgm:spPr/>
    </dgm:pt>
    <dgm:pt modelId="{29E631D9-92D8-465F-AA27-1EF563BCEE9E}" type="pres">
      <dgm:prSet presAssocID="{648019E4-8131-49DF-8700-BA8B396D7F32}" presName="descendantText" presStyleLbl="alignAcc1" presStyleIdx="0" presStyleCnt="1">
        <dgm:presLayoutVars>
          <dgm:bulletEnabled val="1"/>
        </dgm:presLayoutVars>
      </dgm:prSet>
      <dgm:spPr/>
    </dgm:pt>
  </dgm:ptLst>
  <dgm:cxnLst>
    <dgm:cxn modelId="{E0E1C215-E4D4-4E73-985E-90CF1A3FD3E5}" type="presOf" srcId="{9A300CC2-B04F-4D57-933A-0F74713A559F}" destId="{29E631D9-92D8-465F-AA27-1EF563BCEE9E}" srcOrd="0" destOrd="2" presId="urn:microsoft.com/office/officeart/2005/8/layout/chevron2"/>
    <dgm:cxn modelId="{F0FCFB1B-3989-476E-B6A3-55E5ED13D748}" type="presOf" srcId="{710EEED3-3656-4B2C-87EC-48F7E36A0AF4}" destId="{29E631D9-92D8-465F-AA27-1EF563BCEE9E}" srcOrd="0" destOrd="0" presId="urn:microsoft.com/office/officeart/2005/8/layout/chevron2"/>
    <dgm:cxn modelId="{F3A9F54A-5794-4501-A33F-A1120D3D39C5}" srcId="{648019E4-8131-49DF-8700-BA8B396D7F32}" destId="{9A300CC2-B04F-4D57-933A-0F74713A559F}" srcOrd="2" destOrd="0" parTransId="{F66A0710-BCA0-43BE-BBCA-2957A99FC5F9}" sibTransId="{8BAD4C8B-6474-4324-9DD8-2615EC8E640E}"/>
    <dgm:cxn modelId="{CED48B82-9263-4FF6-B474-CD4E041777AE}" srcId="{A598D3D4-B1D6-4DE0-AAA9-1B9B9DB9CAF8}" destId="{648019E4-8131-49DF-8700-BA8B396D7F32}" srcOrd="0" destOrd="0" parTransId="{9EDEC534-740A-40EB-9255-AA7992F5527B}" sibTransId="{AAD54A12-A028-481D-8DD5-16A52408BC3D}"/>
    <dgm:cxn modelId="{136FA28E-BF40-4611-9FF5-77FD8C4BFC44}" type="presOf" srcId="{61093416-0F77-4953-9D0C-90EE89ED7938}" destId="{29E631D9-92D8-465F-AA27-1EF563BCEE9E}" srcOrd="0" destOrd="1" presId="urn:microsoft.com/office/officeart/2005/8/layout/chevron2"/>
    <dgm:cxn modelId="{E6758DA4-5166-4A60-A312-A0C28FFDB9D4}" type="presOf" srcId="{648019E4-8131-49DF-8700-BA8B396D7F32}" destId="{1189B114-9184-4153-879D-268711AF9DE4}" srcOrd="0" destOrd="0" presId="urn:microsoft.com/office/officeart/2005/8/layout/chevron2"/>
    <dgm:cxn modelId="{5B0F0BB6-7C60-465D-B1B7-D918815CB30B}" srcId="{648019E4-8131-49DF-8700-BA8B396D7F32}" destId="{710EEED3-3656-4B2C-87EC-48F7E36A0AF4}" srcOrd="0" destOrd="0" parTransId="{13901A9B-CEFB-4682-A743-0ED48DECE263}" sibTransId="{40B18636-B299-4739-AFF4-DF3716BB03A9}"/>
    <dgm:cxn modelId="{CBB85BC3-7D3E-4ED6-A676-598ADCDE3CEB}" type="presOf" srcId="{A598D3D4-B1D6-4DE0-AAA9-1B9B9DB9CAF8}" destId="{B55FC3FB-6C7E-4478-AA60-C5D55D5592B0}" srcOrd="0" destOrd="0" presId="urn:microsoft.com/office/officeart/2005/8/layout/chevron2"/>
    <dgm:cxn modelId="{146995EB-7B60-4EEA-9655-E3DC5B80FC51}" srcId="{648019E4-8131-49DF-8700-BA8B396D7F32}" destId="{61093416-0F77-4953-9D0C-90EE89ED7938}" srcOrd="1" destOrd="0" parTransId="{CED95230-83E2-43D1-9707-0B5B115861FA}" sibTransId="{EC0E0E50-661F-459F-96D9-CCE55B4ACB57}"/>
    <dgm:cxn modelId="{6C4E88FB-A5A0-4A77-8966-DAAED041D241}" type="presParOf" srcId="{B55FC3FB-6C7E-4478-AA60-C5D55D5592B0}" destId="{45F0A824-161D-47B9-828F-06DB0B475AA9}" srcOrd="0" destOrd="0" presId="urn:microsoft.com/office/officeart/2005/8/layout/chevron2"/>
    <dgm:cxn modelId="{EF63213F-58C8-4A95-81F4-BFB181BF0C29}" type="presParOf" srcId="{45F0A824-161D-47B9-828F-06DB0B475AA9}" destId="{1189B114-9184-4153-879D-268711AF9DE4}" srcOrd="0" destOrd="0" presId="urn:microsoft.com/office/officeart/2005/8/layout/chevron2"/>
    <dgm:cxn modelId="{B36F2D96-B79E-474B-989C-61D38914EB2E}" type="presParOf" srcId="{45F0A824-161D-47B9-828F-06DB0B475AA9}" destId="{29E631D9-92D8-465F-AA27-1EF563BCEE9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7E97A8-11D4-41B4-8BEE-5328382A808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A4212EC-D800-4570-B34C-F44BB84D2C97}">
      <dgm:prSet custT="1"/>
      <dgm:spPr/>
      <dgm:t>
        <a:bodyPr anchor="ctr"/>
        <a:lstStyle/>
        <a:p>
          <a:r>
            <a:rPr lang="en-US" sz="2400" dirty="0"/>
            <a:t>Median Type</a:t>
          </a:r>
        </a:p>
      </dgm:t>
    </dgm:pt>
    <dgm:pt modelId="{A5BB785F-1717-462F-A41D-1182A57B3F68}" type="parTrans" cxnId="{A3F48D13-5D47-412C-BCC5-B4CBD046C659}">
      <dgm:prSet/>
      <dgm:spPr/>
      <dgm:t>
        <a:bodyPr/>
        <a:lstStyle/>
        <a:p>
          <a:endParaRPr lang="en-US"/>
        </a:p>
      </dgm:t>
    </dgm:pt>
    <dgm:pt modelId="{14097642-D4FE-4F33-A2BF-1BBF1F54A62E}" type="sibTrans" cxnId="{A3F48D13-5D47-412C-BCC5-B4CBD046C659}">
      <dgm:prSet/>
      <dgm:spPr/>
      <dgm:t>
        <a:bodyPr/>
        <a:lstStyle/>
        <a:p>
          <a:endParaRPr lang="en-US"/>
        </a:p>
      </dgm:t>
    </dgm:pt>
    <dgm:pt modelId="{50EECF9B-FF70-44CC-AB37-F393A4F19142}">
      <dgm:prSet custT="1"/>
      <dgm:spPr/>
      <dgm:t>
        <a:bodyPr anchor="ctr"/>
        <a:lstStyle/>
        <a:p>
          <a:r>
            <a:rPr lang="en-US" sz="2000" dirty="0"/>
            <a:t>Estimated crash reduction of providing a median versus undivided or TWLTL</a:t>
          </a:r>
        </a:p>
      </dgm:t>
    </dgm:pt>
    <dgm:pt modelId="{8B516D0F-D2FB-47DB-B390-A6F4CE991D60}" type="parTrans" cxnId="{ACF3A6E9-5BA7-4813-AE36-44D27DE554F6}">
      <dgm:prSet/>
      <dgm:spPr/>
      <dgm:t>
        <a:bodyPr/>
        <a:lstStyle/>
        <a:p>
          <a:endParaRPr lang="en-US"/>
        </a:p>
      </dgm:t>
    </dgm:pt>
    <dgm:pt modelId="{998ECBEC-4868-4646-9A1C-58434F594F64}" type="sibTrans" cxnId="{ACF3A6E9-5BA7-4813-AE36-44D27DE554F6}">
      <dgm:prSet/>
      <dgm:spPr/>
      <dgm:t>
        <a:bodyPr/>
        <a:lstStyle/>
        <a:p>
          <a:endParaRPr lang="en-US"/>
        </a:p>
      </dgm:t>
    </dgm:pt>
    <dgm:pt modelId="{EE37A459-AA12-427C-A5CD-85625CBD1FA6}">
      <dgm:prSet custT="1"/>
      <dgm:spPr/>
      <dgm:t>
        <a:bodyPr anchor="ctr"/>
        <a:lstStyle/>
        <a:p>
          <a:r>
            <a:rPr lang="en-US" sz="2400" dirty="0"/>
            <a:t>Right-turn Lanes</a:t>
          </a:r>
        </a:p>
      </dgm:t>
    </dgm:pt>
    <dgm:pt modelId="{82A857EF-6D48-4A6E-8089-ED06CBA6225F}" type="parTrans" cxnId="{35D0F2C1-EC76-467A-A83C-3A222F55A689}">
      <dgm:prSet/>
      <dgm:spPr/>
      <dgm:t>
        <a:bodyPr/>
        <a:lstStyle/>
        <a:p>
          <a:endParaRPr lang="en-US"/>
        </a:p>
      </dgm:t>
    </dgm:pt>
    <dgm:pt modelId="{37A43D15-3892-467C-8F60-278197E11A26}" type="sibTrans" cxnId="{35D0F2C1-EC76-467A-A83C-3A222F55A689}">
      <dgm:prSet/>
      <dgm:spPr/>
      <dgm:t>
        <a:bodyPr/>
        <a:lstStyle/>
        <a:p>
          <a:endParaRPr lang="en-US"/>
        </a:p>
      </dgm:t>
    </dgm:pt>
    <dgm:pt modelId="{483AB310-2031-469D-A8F4-ABB295D7D515}">
      <dgm:prSet custT="1"/>
      <dgm:spPr/>
      <dgm:t>
        <a:bodyPr anchor="ctr"/>
        <a:lstStyle/>
        <a:p>
          <a:r>
            <a:rPr lang="en-US" sz="2000" dirty="0"/>
            <a:t>Estimated crash reduction of providing right turn lanes at three-leg and four-leg intersections</a:t>
          </a:r>
        </a:p>
      </dgm:t>
    </dgm:pt>
    <dgm:pt modelId="{041F43C2-C065-4EB1-B111-02185E1544CF}" type="parTrans" cxnId="{04826F01-0FA4-44C9-9B8A-1FD772810E04}">
      <dgm:prSet/>
      <dgm:spPr/>
      <dgm:t>
        <a:bodyPr/>
        <a:lstStyle/>
        <a:p>
          <a:endParaRPr lang="en-US"/>
        </a:p>
      </dgm:t>
    </dgm:pt>
    <dgm:pt modelId="{E8762703-8545-4135-A36F-D884FAB631A8}" type="sibTrans" cxnId="{04826F01-0FA4-44C9-9B8A-1FD772810E04}">
      <dgm:prSet/>
      <dgm:spPr/>
      <dgm:t>
        <a:bodyPr/>
        <a:lstStyle/>
        <a:p>
          <a:endParaRPr lang="en-US"/>
        </a:p>
      </dgm:t>
    </dgm:pt>
    <dgm:pt modelId="{A13119B7-BF8D-4DA3-8E68-0336E00A6F68}">
      <dgm:prSet custT="1"/>
      <dgm:spPr/>
      <dgm:t>
        <a:bodyPr anchor="ctr"/>
        <a:lstStyle/>
        <a:p>
          <a:r>
            <a:rPr lang="en-US" sz="2400" dirty="0"/>
            <a:t>Left-turn Lanes </a:t>
          </a:r>
        </a:p>
      </dgm:t>
    </dgm:pt>
    <dgm:pt modelId="{99916936-A332-46E5-AAB2-D768796FCFAD}" type="parTrans" cxnId="{8F23C161-54AF-4CD3-9EC0-9A48994DCE18}">
      <dgm:prSet/>
      <dgm:spPr/>
      <dgm:t>
        <a:bodyPr/>
        <a:lstStyle/>
        <a:p>
          <a:endParaRPr lang="en-US"/>
        </a:p>
      </dgm:t>
    </dgm:pt>
    <dgm:pt modelId="{83A68835-1A67-41FC-8D30-9D8CBF6456BC}" type="sibTrans" cxnId="{8F23C161-54AF-4CD3-9EC0-9A48994DCE18}">
      <dgm:prSet/>
      <dgm:spPr/>
      <dgm:t>
        <a:bodyPr/>
        <a:lstStyle/>
        <a:p>
          <a:endParaRPr lang="en-US"/>
        </a:p>
      </dgm:t>
    </dgm:pt>
    <dgm:pt modelId="{EE014895-93AF-4E4A-83ED-30D5D33CD954}">
      <dgm:prSet custT="1"/>
      <dgm:spPr/>
      <dgm:t>
        <a:bodyPr anchor="ctr"/>
        <a:lstStyle/>
        <a:p>
          <a:r>
            <a:rPr lang="en-US" sz="2000" dirty="0"/>
            <a:t>Estimated crash reduction from providing left-turn lanes at three-leg and four-leg intersections</a:t>
          </a:r>
        </a:p>
      </dgm:t>
    </dgm:pt>
    <dgm:pt modelId="{0D728EE3-75B5-418B-9237-4FD016E6C9CC}" type="parTrans" cxnId="{6F7B47AF-3078-493F-9F29-28330F208BE6}">
      <dgm:prSet/>
      <dgm:spPr/>
      <dgm:t>
        <a:bodyPr/>
        <a:lstStyle/>
        <a:p>
          <a:endParaRPr lang="en-US"/>
        </a:p>
      </dgm:t>
    </dgm:pt>
    <dgm:pt modelId="{7444E561-2CA4-41A9-B7B7-46390BCE73FE}" type="sibTrans" cxnId="{6F7B47AF-3078-493F-9F29-28330F208BE6}">
      <dgm:prSet/>
      <dgm:spPr/>
      <dgm:t>
        <a:bodyPr/>
        <a:lstStyle/>
        <a:p>
          <a:endParaRPr lang="en-US"/>
        </a:p>
      </dgm:t>
    </dgm:pt>
    <dgm:pt modelId="{99320517-3D63-46E2-9CE2-FB7D37289731}">
      <dgm:prSet custT="1"/>
      <dgm:spPr/>
      <dgm:t>
        <a:bodyPr anchor="ctr"/>
        <a:lstStyle/>
        <a:p>
          <a:r>
            <a:rPr lang="en-US" sz="2400" dirty="0"/>
            <a:t>Unsignalized Intersection and Driveway Density </a:t>
          </a:r>
        </a:p>
      </dgm:t>
    </dgm:pt>
    <dgm:pt modelId="{274388C4-9A73-45AA-AA79-6F9C91F6092F}" type="parTrans" cxnId="{749CAEF8-8DF9-466B-BC7B-10C3458C2E45}">
      <dgm:prSet/>
      <dgm:spPr/>
      <dgm:t>
        <a:bodyPr/>
        <a:lstStyle/>
        <a:p>
          <a:endParaRPr lang="en-US"/>
        </a:p>
      </dgm:t>
    </dgm:pt>
    <dgm:pt modelId="{E3C2E32E-FE5E-4971-91BB-7D3207D91695}" type="sibTrans" cxnId="{749CAEF8-8DF9-466B-BC7B-10C3458C2E45}">
      <dgm:prSet/>
      <dgm:spPr/>
      <dgm:t>
        <a:bodyPr/>
        <a:lstStyle/>
        <a:p>
          <a:endParaRPr lang="en-US"/>
        </a:p>
      </dgm:t>
    </dgm:pt>
    <dgm:pt modelId="{2AC530D5-5FDF-4129-A155-F8291AE6354E}">
      <dgm:prSet custT="1"/>
      <dgm:spPr/>
      <dgm:t>
        <a:bodyPr anchor="ctr"/>
        <a:lstStyle/>
        <a:p>
          <a:r>
            <a:rPr lang="en-US" sz="2000" dirty="0"/>
            <a:t>Estimated number of crashes for different access densities on: (a) urban/suburban 4-lane roadways with TWLTL or (b) by median type (two tools)</a:t>
          </a:r>
        </a:p>
      </dgm:t>
    </dgm:pt>
    <dgm:pt modelId="{B0BFD738-8B4F-4C4A-897A-A93CAB4A5458}" type="parTrans" cxnId="{AD3ABD22-C050-40C0-9086-A7CC30A4E959}">
      <dgm:prSet/>
      <dgm:spPr/>
      <dgm:t>
        <a:bodyPr/>
        <a:lstStyle/>
        <a:p>
          <a:endParaRPr lang="en-US"/>
        </a:p>
      </dgm:t>
    </dgm:pt>
    <dgm:pt modelId="{B17CF302-2D7D-4232-974B-3CAFAACB5914}" type="sibTrans" cxnId="{AD3ABD22-C050-40C0-9086-A7CC30A4E959}">
      <dgm:prSet/>
      <dgm:spPr/>
      <dgm:t>
        <a:bodyPr/>
        <a:lstStyle/>
        <a:p>
          <a:endParaRPr lang="en-US"/>
        </a:p>
      </dgm:t>
    </dgm:pt>
    <dgm:pt modelId="{2BFD3CA7-8F1F-4218-932B-09BBDFC28997}">
      <dgm:prSet custT="1"/>
      <dgm:spPr/>
      <dgm:t>
        <a:bodyPr anchor="ctr"/>
        <a:lstStyle/>
        <a:p>
          <a:r>
            <a:rPr lang="en-US" sz="2400" dirty="0"/>
            <a:t>Signalized Intersection Density</a:t>
          </a:r>
        </a:p>
      </dgm:t>
    </dgm:pt>
    <dgm:pt modelId="{6337BF62-B705-4E96-BD52-1175B7D83E84}" type="parTrans" cxnId="{C5D98433-4E3C-4260-A2D6-AB5E26256F29}">
      <dgm:prSet/>
      <dgm:spPr/>
      <dgm:t>
        <a:bodyPr/>
        <a:lstStyle/>
        <a:p>
          <a:endParaRPr lang="en-US"/>
        </a:p>
      </dgm:t>
    </dgm:pt>
    <dgm:pt modelId="{A7D76D95-26CD-48C3-901D-BBF5804C45C6}" type="sibTrans" cxnId="{C5D98433-4E3C-4260-A2D6-AB5E26256F29}">
      <dgm:prSet/>
      <dgm:spPr/>
      <dgm:t>
        <a:bodyPr/>
        <a:lstStyle/>
        <a:p>
          <a:endParaRPr lang="en-US"/>
        </a:p>
      </dgm:t>
    </dgm:pt>
    <dgm:pt modelId="{94BE09D5-EB7A-4622-92BB-C5ADA5788E2A}">
      <dgm:prSet custT="1"/>
      <dgm:spPr/>
      <dgm:t>
        <a:bodyPr anchor="ctr"/>
        <a:lstStyle/>
        <a:p>
          <a:r>
            <a:rPr lang="en-US" sz="2000" dirty="0"/>
            <a:t>Estimated number of crashes by changing density of four-leg and three-leg intersections per mile</a:t>
          </a:r>
        </a:p>
      </dgm:t>
    </dgm:pt>
    <dgm:pt modelId="{5BBAE048-36ED-457F-8D44-BCAB7E0C58E4}" type="parTrans" cxnId="{7735109C-4757-41B2-888D-EA2A4FDE2AB1}">
      <dgm:prSet/>
      <dgm:spPr/>
      <dgm:t>
        <a:bodyPr/>
        <a:lstStyle/>
        <a:p>
          <a:endParaRPr lang="en-US"/>
        </a:p>
      </dgm:t>
    </dgm:pt>
    <dgm:pt modelId="{31FD220A-BB03-4210-8339-B94DBEDDC6DC}" type="sibTrans" cxnId="{7735109C-4757-41B2-888D-EA2A4FDE2AB1}">
      <dgm:prSet/>
      <dgm:spPr/>
      <dgm:t>
        <a:bodyPr/>
        <a:lstStyle/>
        <a:p>
          <a:endParaRPr lang="en-US"/>
        </a:p>
      </dgm:t>
    </dgm:pt>
    <dgm:pt modelId="{BE2D0101-5BC8-4076-8551-17AD4DE60457}">
      <dgm:prSet custT="1"/>
      <dgm:spPr/>
      <dgm:t>
        <a:bodyPr anchor="ctr"/>
        <a:lstStyle/>
        <a:p>
          <a:r>
            <a:rPr lang="en-US" sz="2400" kern="1200" dirty="0">
              <a:solidFill>
                <a:prstClr val="black">
                  <a:hueOff val="0"/>
                  <a:satOff val="0"/>
                  <a:lumOff val="0"/>
                  <a:alphaOff val="0"/>
                </a:prstClr>
              </a:solidFill>
              <a:latin typeface="Calibri" panose="020F0502020204030204"/>
              <a:ea typeface="+mn-ea"/>
              <a:cs typeface="+mn-cs"/>
            </a:rPr>
            <a:t>Median Opening near Signalized Intersection</a:t>
          </a:r>
        </a:p>
      </dgm:t>
    </dgm:pt>
    <dgm:pt modelId="{768683B1-CA27-4872-8FDC-E3247337B56E}" type="parTrans" cxnId="{922DAC81-EE94-49C4-9315-784EA695232C}">
      <dgm:prSet/>
      <dgm:spPr/>
      <dgm:t>
        <a:bodyPr/>
        <a:lstStyle/>
        <a:p>
          <a:endParaRPr lang="en-US"/>
        </a:p>
      </dgm:t>
    </dgm:pt>
    <dgm:pt modelId="{EB5B858F-CDED-42D2-94ED-CCA3E10540AF}" type="sibTrans" cxnId="{922DAC81-EE94-49C4-9315-784EA695232C}">
      <dgm:prSet/>
      <dgm:spPr/>
      <dgm:t>
        <a:bodyPr/>
        <a:lstStyle/>
        <a:p>
          <a:endParaRPr lang="en-US"/>
        </a:p>
      </dgm:t>
    </dgm:pt>
    <dgm:pt modelId="{D7BCE873-EBFD-49D0-AD11-4D19C0A7DDE9}">
      <dgm:prSet custT="1"/>
      <dgm:spPr/>
      <dgm:t>
        <a:bodyPr anchor="ctr"/>
        <a:lstStyle/>
        <a:p>
          <a:r>
            <a:rPr lang="en-US" sz="2000" dirty="0"/>
            <a:t>Estimated number of crashes from providing a median opening near a signalized intersection. </a:t>
          </a:r>
        </a:p>
      </dgm:t>
    </dgm:pt>
    <dgm:pt modelId="{D35848D1-44DA-4091-B29F-7862F892EF96}" type="parTrans" cxnId="{0130BF6A-4942-4C83-9A20-D47A38C4A7AB}">
      <dgm:prSet/>
      <dgm:spPr/>
      <dgm:t>
        <a:bodyPr/>
        <a:lstStyle/>
        <a:p>
          <a:endParaRPr lang="en-US"/>
        </a:p>
      </dgm:t>
    </dgm:pt>
    <dgm:pt modelId="{1BF21F31-820B-4AC5-8738-7F11257A2323}" type="sibTrans" cxnId="{0130BF6A-4942-4C83-9A20-D47A38C4A7AB}">
      <dgm:prSet/>
      <dgm:spPr/>
      <dgm:t>
        <a:bodyPr/>
        <a:lstStyle/>
        <a:p>
          <a:endParaRPr lang="en-US"/>
        </a:p>
      </dgm:t>
    </dgm:pt>
    <dgm:pt modelId="{EAF64637-5450-407C-A141-6047C4534011}" type="pres">
      <dgm:prSet presAssocID="{617E97A8-11D4-41B4-8BEE-5328382A8080}" presName="vert0" presStyleCnt="0">
        <dgm:presLayoutVars>
          <dgm:dir/>
          <dgm:animOne val="branch"/>
          <dgm:animLvl val="lvl"/>
        </dgm:presLayoutVars>
      </dgm:prSet>
      <dgm:spPr/>
    </dgm:pt>
    <dgm:pt modelId="{454413B1-FD44-441E-A5F6-3415EFFE5253}" type="pres">
      <dgm:prSet presAssocID="{CA4212EC-D800-4570-B34C-F44BB84D2C97}" presName="thickLine" presStyleLbl="alignNode1" presStyleIdx="0" presStyleCnt="6"/>
      <dgm:spPr/>
    </dgm:pt>
    <dgm:pt modelId="{B460CBA7-48FF-4D51-A25E-D8D9064D628F}" type="pres">
      <dgm:prSet presAssocID="{CA4212EC-D800-4570-B34C-F44BB84D2C97}" presName="horz1" presStyleCnt="0"/>
      <dgm:spPr/>
    </dgm:pt>
    <dgm:pt modelId="{72066ABF-3E41-476A-9490-8868A2958D82}" type="pres">
      <dgm:prSet presAssocID="{CA4212EC-D800-4570-B34C-F44BB84D2C97}" presName="tx1" presStyleLbl="revTx" presStyleIdx="0" presStyleCnt="12" custScaleX="178273" custLinFactNeighborX="351" custLinFactNeighborY="-2087"/>
      <dgm:spPr/>
    </dgm:pt>
    <dgm:pt modelId="{E297F06B-A247-4DE7-A36F-FA8384B073CE}" type="pres">
      <dgm:prSet presAssocID="{CA4212EC-D800-4570-B34C-F44BB84D2C97}" presName="vert1" presStyleCnt="0"/>
      <dgm:spPr/>
    </dgm:pt>
    <dgm:pt modelId="{33C0DBBC-9C84-4A65-9DED-AA99DBDB8618}" type="pres">
      <dgm:prSet presAssocID="{50EECF9B-FF70-44CC-AB37-F393A4F19142}" presName="vertSpace2a" presStyleCnt="0"/>
      <dgm:spPr/>
    </dgm:pt>
    <dgm:pt modelId="{1829751E-E560-4830-91B3-1E869BC45199}" type="pres">
      <dgm:prSet presAssocID="{50EECF9B-FF70-44CC-AB37-F393A4F19142}" presName="horz2" presStyleCnt="0"/>
      <dgm:spPr/>
    </dgm:pt>
    <dgm:pt modelId="{32E78F84-D015-451E-BA0D-92D04A168979}" type="pres">
      <dgm:prSet presAssocID="{50EECF9B-FF70-44CC-AB37-F393A4F19142}" presName="horzSpace2" presStyleCnt="0"/>
      <dgm:spPr/>
    </dgm:pt>
    <dgm:pt modelId="{A8D94998-F566-45BE-8665-071C5B54F361}" type="pres">
      <dgm:prSet presAssocID="{50EECF9B-FF70-44CC-AB37-F393A4F19142}" presName="tx2" presStyleLbl="revTx" presStyleIdx="1" presStyleCnt="12" custScaleX="88933" custLinFactNeighborX="4646" custLinFactNeighborY="12168"/>
      <dgm:spPr/>
    </dgm:pt>
    <dgm:pt modelId="{25C77DBB-9527-44D6-8D9E-EF601DE19100}" type="pres">
      <dgm:prSet presAssocID="{50EECF9B-FF70-44CC-AB37-F393A4F19142}" presName="vert2" presStyleCnt="0"/>
      <dgm:spPr/>
    </dgm:pt>
    <dgm:pt modelId="{0F2D76BF-E65A-40FF-8CF0-FDAA2E401ED3}" type="pres">
      <dgm:prSet presAssocID="{50EECF9B-FF70-44CC-AB37-F393A4F19142}" presName="thinLine2b" presStyleLbl="callout" presStyleIdx="0" presStyleCnt="6"/>
      <dgm:spPr/>
    </dgm:pt>
    <dgm:pt modelId="{139656E7-B3C7-499D-91C5-FB7498BEB212}" type="pres">
      <dgm:prSet presAssocID="{50EECF9B-FF70-44CC-AB37-F393A4F19142}" presName="vertSpace2b" presStyleCnt="0"/>
      <dgm:spPr/>
    </dgm:pt>
    <dgm:pt modelId="{1B3A568E-F148-4ECA-B76A-50A788F6261B}" type="pres">
      <dgm:prSet presAssocID="{EE37A459-AA12-427C-A5CD-85625CBD1FA6}" presName="thickLine" presStyleLbl="alignNode1" presStyleIdx="1" presStyleCnt="6"/>
      <dgm:spPr/>
    </dgm:pt>
    <dgm:pt modelId="{CAA217E8-DB1A-4F46-821A-F81E9B0BB819}" type="pres">
      <dgm:prSet presAssocID="{EE37A459-AA12-427C-A5CD-85625CBD1FA6}" presName="horz1" presStyleCnt="0"/>
      <dgm:spPr/>
    </dgm:pt>
    <dgm:pt modelId="{700F77F9-5A45-4620-90AF-0E57C83C0B1F}" type="pres">
      <dgm:prSet presAssocID="{EE37A459-AA12-427C-A5CD-85625CBD1FA6}" presName="tx1" presStyleLbl="revTx" presStyleIdx="2" presStyleCnt="12" custScaleX="178273"/>
      <dgm:spPr/>
    </dgm:pt>
    <dgm:pt modelId="{CC79EBD0-1F44-4F66-BEE4-267F42B848AE}" type="pres">
      <dgm:prSet presAssocID="{EE37A459-AA12-427C-A5CD-85625CBD1FA6}" presName="vert1" presStyleCnt="0"/>
      <dgm:spPr/>
    </dgm:pt>
    <dgm:pt modelId="{EE725B72-B55D-488E-9C1B-518C8A89C155}" type="pres">
      <dgm:prSet presAssocID="{483AB310-2031-469D-A8F4-ABB295D7D515}" presName="vertSpace2a" presStyleCnt="0"/>
      <dgm:spPr/>
    </dgm:pt>
    <dgm:pt modelId="{5BD18753-1D50-4C09-8C9B-B30D4112B06A}" type="pres">
      <dgm:prSet presAssocID="{483AB310-2031-469D-A8F4-ABB295D7D515}" presName="horz2" presStyleCnt="0"/>
      <dgm:spPr/>
    </dgm:pt>
    <dgm:pt modelId="{F901C61B-EE9D-445F-9478-BAE2CB3CD9D3}" type="pres">
      <dgm:prSet presAssocID="{483AB310-2031-469D-A8F4-ABB295D7D515}" presName="horzSpace2" presStyleCnt="0"/>
      <dgm:spPr/>
    </dgm:pt>
    <dgm:pt modelId="{BE0E5136-BDE6-42D3-BBCB-BA9D3EFDC044}" type="pres">
      <dgm:prSet presAssocID="{483AB310-2031-469D-A8F4-ABB295D7D515}" presName="tx2" presStyleLbl="revTx" presStyleIdx="3" presStyleCnt="12" custScaleX="88933" custLinFactNeighborX="4646" custLinFactNeighborY="1780"/>
      <dgm:spPr/>
    </dgm:pt>
    <dgm:pt modelId="{49CE5393-B579-4EC2-9AF8-105AA1797234}" type="pres">
      <dgm:prSet presAssocID="{483AB310-2031-469D-A8F4-ABB295D7D515}" presName="vert2" presStyleCnt="0"/>
      <dgm:spPr/>
    </dgm:pt>
    <dgm:pt modelId="{094A69E8-706B-4304-8AE8-3D060C6F99B6}" type="pres">
      <dgm:prSet presAssocID="{483AB310-2031-469D-A8F4-ABB295D7D515}" presName="thinLine2b" presStyleLbl="callout" presStyleIdx="1" presStyleCnt="6"/>
      <dgm:spPr/>
    </dgm:pt>
    <dgm:pt modelId="{33E5F67C-AAFC-4F6B-B43A-06F49D045BBA}" type="pres">
      <dgm:prSet presAssocID="{483AB310-2031-469D-A8F4-ABB295D7D515}" presName="vertSpace2b" presStyleCnt="0"/>
      <dgm:spPr/>
    </dgm:pt>
    <dgm:pt modelId="{E254679C-9E3E-4DC3-A966-EFF475DCAE39}" type="pres">
      <dgm:prSet presAssocID="{A13119B7-BF8D-4DA3-8E68-0336E00A6F68}" presName="thickLine" presStyleLbl="alignNode1" presStyleIdx="2" presStyleCnt="6"/>
      <dgm:spPr/>
    </dgm:pt>
    <dgm:pt modelId="{ED1B1704-975F-4188-A1C3-E493DE45E6AD}" type="pres">
      <dgm:prSet presAssocID="{A13119B7-BF8D-4DA3-8E68-0336E00A6F68}" presName="horz1" presStyleCnt="0"/>
      <dgm:spPr/>
    </dgm:pt>
    <dgm:pt modelId="{F7A7C8F7-F579-4DF7-8119-6EA057A2DC9E}" type="pres">
      <dgm:prSet presAssocID="{A13119B7-BF8D-4DA3-8E68-0336E00A6F68}" presName="tx1" presStyleLbl="revTx" presStyleIdx="4" presStyleCnt="12" custScaleX="178273"/>
      <dgm:spPr/>
    </dgm:pt>
    <dgm:pt modelId="{567E26F1-EBDC-43AD-9A01-D0F4F27B9B07}" type="pres">
      <dgm:prSet presAssocID="{A13119B7-BF8D-4DA3-8E68-0336E00A6F68}" presName="vert1" presStyleCnt="0"/>
      <dgm:spPr/>
    </dgm:pt>
    <dgm:pt modelId="{2B160501-71BE-45C8-9BEA-F9116E7F76B0}" type="pres">
      <dgm:prSet presAssocID="{EE014895-93AF-4E4A-83ED-30D5D33CD954}" presName="vertSpace2a" presStyleCnt="0"/>
      <dgm:spPr/>
    </dgm:pt>
    <dgm:pt modelId="{2395A63E-772D-4363-AFFE-E7C6DD207F42}" type="pres">
      <dgm:prSet presAssocID="{EE014895-93AF-4E4A-83ED-30D5D33CD954}" presName="horz2" presStyleCnt="0"/>
      <dgm:spPr/>
    </dgm:pt>
    <dgm:pt modelId="{40B9382D-7D3A-4A4E-A482-667451E1FDD4}" type="pres">
      <dgm:prSet presAssocID="{EE014895-93AF-4E4A-83ED-30D5D33CD954}" presName="horzSpace2" presStyleCnt="0"/>
      <dgm:spPr/>
    </dgm:pt>
    <dgm:pt modelId="{D28EB942-668F-4743-993F-5F0D3EEB8B3B}" type="pres">
      <dgm:prSet presAssocID="{EE014895-93AF-4E4A-83ED-30D5D33CD954}" presName="tx2" presStyleLbl="revTx" presStyleIdx="5" presStyleCnt="12" custScaleX="88933" custLinFactNeighborX="4646" custLinFactNeighborY="1780"/>
      <dgm:spPr/>
    </dgm:pt>
    <dgm:pt modelId="{3DC58466-BC20-4EFD-938D-BC4EB78FE1D3}" type="pres">
      <dgm:prSet presAssocID="{EE014895-93AF-4E4A-83ED-30D5D33CD954}" presName="vert2" presStyleCnt="0"/>
      <dgm:spPr/>
    </dgm:pt>
    <dgm:pt modelId="{30931879-B24E-401E-9BCD-530C54E39BE1}" type="pres">
      <dgm:prSet presAssocID="{EE014895-93AF-4E4A-83ED-30D5D33CD954}" presName="thinLine2b" presStyleLbl="callout" presStyleIdx="2" presStyleCnt="6"/>
      <dgm:spPr/>
    </dgm:pt>
    <dgm:pt modelId="{6B5CCF37-1045-4B86-B799-7A2012B4DB24}" type="pres">
      <dgm:prSet presAssocID="{EE014895-93AF-4E4A-83ED-30D5D33CD954}" presName="vertSpace2b" presStyleCnt="0"/>
      <dgm:spPr/>
    </dgm:pt>
    <dgm:pt modelId="{AF668D30-554A-4731-9E3F-8E3DDA24DD4A}" type="pres">
      <dgm:prSet presAssocID="{99320517-3D63-46E2-9CE2-FB7D37289731}" presName="thickLine" presStyleLbl="alignNode1" presStyleIdx="3" presStyleCnt="6"/>
      <dgm:spPr/>
    </dgm:pt>
    <dgm:pt modelId="{598CD21C-1B45-44B0-96F1-92066AD9A168}" type="pres">
      <dgm:prSet presAssocID="{99320517-3D63-46E2-9CE2-FB7D37289731}" presName="horz1" presStyleCnt="0"/>
      <dgm:spPr/>
    </dgm:pt>
    <dgm:pt modelId="{70377E9A-2F59-4944-8017-BA1945E0C991}" type="pres">
      <dgm:prSet presAssocID="{99320517-3D63-46E2-9CE2-FB7D37289731}" presName="tx1" presStyleLbl="revTx" presStyleIdx="6" presStyleCnt="12" custScaleX="178273"/>
      <dgm:spPr/>
    </dgm:pt>
    <dgm:pt modelId="{EFA5BB7D-75EF-49A0-8538-24AA57DBFB3E}" type="pres">
      <dgm:prSet presAssocID="{99320517-3D63-46E2-9CE2-FB7D37289731}" presName="vert1" presStyleCnt="0"/>
      <dgm:spPr/>
    </dgm:pt>
    <dgm:pt modelId="{079FDA80-C69B-4903-9B81-81F6CB804991}" type="pres">
      <dgm:prSet presAssocID="{2AC530D5-5FDF-4129-A155-F8291AE6354E}" presName="vertSpace2a" presStyleCnt="0"/>
      <dgm:spPr/>
    </dgm:pt>
    <dgm:pt modelId="{10758817-0945-428B-956D-8A3105BA347D}" type="pres">
      <dgm:prSet presAssocID="{2AC530D5-5FDF-4129-A155-F8291AE6354E}" presName="horz2" presStyleCnt="0"/>
      <dgm:spPr/>
    </dgm:pt>
    <dgm:pt modelId="{9C7F0D63-690B-4B30-9E59-1E0ADC8BB9DD}" type="pres">
      <dgm:prSet presAssocID="{2AC530D5-5FDF-4129-A155-F8291AE6354E}" presName="horzSpace2" presStyleCnt="0"/>
      <dgm:spPr/>
    </dgm:pt>
    <dgm:pt modelId="{7FD764B9-314C-4CEB-9AD9-7A774D922704}" type="pres">
      <dgm:prSet presAssocID="{2AC530D5-5FDF-4129-A155-F8291AE6354E}" presName="tx2" presStyleLbl="revTx" presStyleIdx="7" presStyleCnt="12" custScaleX="88933" custLinFactNeighborX="4646" custLinFactNeighborY="1780"/>
      <dgm:spPr/>
    </dgm:pt>
    <dgm:pt modelId="{9E166D3D-121D-4604-AB6E-244E6804D3A8}" type="pres">
      <dgm:prSet presAssocID="{2AC530D5-5FDF-4129-A155-F8291AE6354E}" presName="vert2" presStyleCnt="0"/>
      <dgm:spPr/>
    </dgm:pt>
    <dgm:pt modelId="{D35E1069-D085-45CB-9702-E422A05C1622}" type="pres">
      <dgm:prSet presAssocID="{2AC530D5-5FDF-4129-A155-F8291AE6354E}" presName="thinLine2b" presStyleLbl="callout" presStyleIdx="3" presStyleCnt="6"/>
      <dgm:spPr/>
    </dgm:pt>
    <dgm:pt modelId="{7396C3BF-FF12-4536-B5AD-4BF35241AA57}" type="pres">
      <dgm:prSet presAssocID="{2AC530D5-5FDF-4129-A155-F8291AE6354E}" presName="vertSpace2b" presStyleCnt="0"/>
      <dgm:spPr/>
    </dgm:pt>
    <dgm:pt modelId="{4238B90D-B357-403C-8BC7-53023847FE71}" type="pres">
      <dgm:prSet presAssocID="{2BFD3CA7-8F1F-4218-932B-09BBDFC28997}" presName="thickLine" presStyleLbl="alignNode1" presStyleIdx="4" presStyleCnt="6"/>
      <dgm:spPr/>
    </dgm:pt>
    <dgm:pt modelId="{CD435CE7-7EDB-4644-9159-905E5ABDD974}" type="pres">
      <dgm:prSet presAssocID="{2BFD3CA7-8F1F-4218-932B-09BBDFC28997}" presName="horz1" presStyleCnt="0"/>
      <dgm:spPr/>
    </dgm:pt>
    <dgm:pt modelId="{11BCE20C-BB1A-459B-A16B-0D9776C6473B}" type="pres">
      <dgm:prSet presAssocID="{2BFD3CA7-8F1F-4218-932B-09BBDFC28997}" presName="tx1" presStyleLbl="revTx" presStyleIdx="8" presStyleCnt="12" custScaleX="178273"/>
      <dgm:spPr/>
    </dgm:pt>
    <dgm:pt modelId="{D7919D25-1E1C-4AD5-AB2E-3DFF7E718535}" type="pres">
      <dgm:prSet presAssocID="{2BFD3CA7-8F1F-4218-932B-09BBDFC28997}" presName="vert1" presStyleCnt="0"/>
      <dgm:spPr/>
    </dgm:pt>
    <dgm:pt modelId="{E1813E83-2C1C-4E68-A775-22D7289AB368}" type="pres">
      <dgm:prSet presAssocID="{94BE09D5-EB7A-4622-92BB-C5ADA5788E2A}" presName="vertSpace2a" presStyleCnt="0"/>
      <dgm:spPr/>
    </dgm:pt>
    <dgm:pt modelId="{3470C4D9-7314-4161-8C72-734D57D6E8F1}" type="pres">
      <dgm:prSet presAssocID="{94BE09D5-EB7A-4622-92BB-C5ADA5788E2A}" presName="horz2" presStyleCnt="0"/>
      <dgm:spPr/>
    </dgm:pt>
    <dgm:pt modelId="{EE933F0E-E11A-4205-B566-9AAD656A0C9D}" type="pres">
      <dgm:prSet presAssocID="{94BE09D5-EB7A-4622-92BB-C5ADA5788E2A}" presName="horzSpace2" presStyleCnt="0"/>
      <dgm:spPr/>
    </dgm:pt>
    <dgm:pt modelId="{F8A395A4-AE0C-4704-8320-D590B2541682}" type="pres">
      <dgm:prSet presAssocID="{94BE09D5-EB7A-4622-92BB-C5ADA5788E2A}" presName="tx2" presStyleLbl="revTx" presStyleIdx="9" presStyleCnt="12" custScaleX="88933" custLinFactNeighborX="4646" custLinFactNeighborY="1780"/>
      <dgm:spPr/>
    </dgm:pt>
    <dgm:pt modelId="{9BD5A209-C840-4310-8A18-E2960096BA5E}" type="pres">
      <dgm:prSet presAssocID="{94BE09D5-EB7A-4622-92BB-C5ADA5788E2A}" presName="vert2" presStyleCnt="0"/>
      <dgm:spPr/>
    </dgm:pt>
    <dgm:pt modelId="{033AC0F7-20F1-48EB-9F75-B9DAE2BD1D7B}" type="pres">
      <dgm:prSet presAssocID="{94BE09D5-EB7A-4622-92BB-C5ADA5788E2A}" presName="thinLine2b" presStyleLbl="callout" presStyleIdx="4" presStyleCnt="6"/>
      <dgm:spPr/>
    </dgm:pt>
    <dgm:pt modelId="{00E61B46-0B30-4517-81B6-78F5E4CF34D2}" type="pres">
      <dgm:prSet presAssocID="{94BE09D5-EB7A-4622-92BB-C5ADA5788E2A}" presName="vertSpace2b" presStyleCnt="0"/>
      <dgm:spPr/>
    </dgm:pt>
    <dgm:pt modelId="{A862B449-62F9-43F3-867C-FD7A326E75D9}" type="pres">
      <dgm:prSet presAssocID="{BE2D0101-5BC8-4076-8551-17AD4DE60457}" presName="thickLine" presStyleLbl="alignNode1" presStyleIdx="5" presStyleCnt="6"/>
      <dgm:spPr/>
    </dgm:pt>
    <dgm:pt modelId="{EAC181F1-2FC8-4E35-B53B-9BC046F556AC}" type="pres">
      <dgm:prSet presAssocID="{BE2D0101-5BC8-4076-8551-17AD4DE60457}" presName="horz1" presStyleCnt="0"/>
      <dgm:spPr/>
    </dgm:pt>
    <dgm:pt modelId="{DA641B9B-C2B7-4637-8184-09CAAC87B43A}" type="pres">
      <dgm:prSet presAssocID="{BE2D0101-5BC8-4076-8551-17AD4DE60457}" presName="tx1" presStyleLbl="revTx" presStyleIdx="10" presStyleCnt="12" custScaleX="170950"/>
      <dgm:spPr/>
    </dgm:pt>
    <dgm:pt modelId="{1A765C19-F1B9-4240-B804-04717CB534EB}" type="pres">
      <dgm:prSet presAssocID="{BE2D0101-5BC8-4076-8551-17AD4DE60457}" presName="vert1" presStyleCnt="0"/>
      <dgm:spPr/>
    </dgm:pt>
    <dgm:pt modelId="{7CC68567-783E-4466-94BF-E568617E875A}" type="pres">
      <dgm:prSet presAssocID="{D7BCE873-EBFD-49D0-AD11-4D19C0A7DDE9}" presName="vertSpace2a" presStyleCnt="0"/>
      <dgm:spPr/>
    </dgm:pt>
    <dgm:pt modelId="{5038CDD1-B042-47F7-B546-BA85A87DC03B}" type="pres">
      <dgm:prSet presAssocID="{D7BCE873-EBFD-49D0-AD11-4D19C0A7DDE9}" presName="horz2" presStyleCnt="0"/>
      <dgm:spPr/>
    </dgm:pt>
    <dgm:pt modelId="{328387C3-42E8-4021-81F5-A1088DA3C4CD}" type="pres">
      <dgm:prSet presAssocID="{D7BCE873-EBFD-49D0-AD11-4D19C0A7DDE9}" presName="horzSpace2" presStyleCnt="0"/>
      <dgm:spPr/>
    </dgm:pt>
    <dgm:pt modelId="{8D3C3121-AC3A-48DD-B2B8-D485A74533B9}" type="pres">
      <dgm:prSet presAssocID="{D7BCE873-EBFD-49D0-AD11-4D19C0A7DDE9}" presName="tx2" presStyleLbl="revTx" presStyleIdx="11" presStyleCnt="12" custScaleX="90375" custScaleY="116357" custLinFactNeighborX="6395" custLinFactNeighborY="1318"/>
      <dgm:spPr/>
    </dgm:pt>
    <dgm:pt modelId="{155BA441-CABB-47C6-9557-055B9AA4B5A0}" type="pres">
      <dgm:prSet presAssocID="{D7BCE873-EBFD-49D0-AD11-4D19C0A7DDE9}" presName="vert2" presStyleCnt="0"/>
      <dgm:spPr/>
    </dgm:pt>
    <dgm:pt modelId="{2ED7278F-7EC5-4B2A-92DE-3BC4C2FD8DBF}" type="pres">
      <dgm:prSet presAssocID="{D7BCE873-EBFD-49D0-AD11-4D19C0A7DDE9}" presName="thinLine2b" presStyleLbl="callout" presStyleIdx="5" presStyleCnt="6"/>
      <dgm:spPr/>
    </dgm:pt>
    <dgm:pt modelId="{CEC83E61-B805-4B60-AA4D-03B7CC1D0C24}" type="pres">
      <dgm:prSet presAssocID="{D7BCE873-EBFD-49D0-AD11-4D19C0A7DDE9}" presName="vertSpace2b" presStyleCnt="0"/>
      <dgm:spPr/>
    </dgm:pt>
  </dgm:ptLst>
  <dgm:cxnLst>
    <dgm:cxn modelId="{04826F01-0FA4-44C9-9B8A-1FD772810E04}" srcId="{EE37A459-AA12-427C-A5CD-85625CBD1FA6}" destId="{483AB310-2031-469D-A8F4-ABB295D7D515}" srcOrd="0" destOrd="0" parTransId="{041F43C2-C065-4EB1-B111-02185E1544CF}" sibTransId="{E8762703-8545-4135-A36F-D884FAB631A8}"/>
    <dgm:cxn modelId="{A3F48D13-5D47-412C-BCC5-B4CBD046C659}" srcId="{617E97A8-11D4-41B4-8BEE-5328382A8080}" destId="{CA4212EC-D800-4570-B34C-F44BB84D2C97}" srcOrd="0" destOrd="0" parTransId="{A5BB785F-1717-462F-A41D-1182A57B3F68}" sibTransId="{14097642-D4FE-4F33-A2BF-1BBF1F54A62E}"/>
    <dgm:cxn modelId="{EB07DB13-13B1-453C-B388-BF68F07F4F2F}" type="presOf" srcId="{EE014895-93AF-4E4A-83ED-30D5D33CD954}" destId="{D28EB942-668F-4743-993F-5F0D3EEB8B3B}" srcOrd="0" destOrd="0" presId="urn:microsoft.com/office/officeart/2008/layout/LinedList"/>
    <dgm:cxn modelId="{AD68F715-8675-45C7-9345-C934B5FD9821}" type="presOf" srcId="{99320517-3D63-46E2-9CE2-FB7D37289731}" destId="{70377E9A-2F59-4944-8017-BA1945E0C991}" srcOrd="0" destOrd="0" presId="urn:microsoft.com/office/officeart/2008/layout/LinedList"/>
    <dgm:cxn modelId="{AD3ABD22-C050-40C0-9086-A7CC30A4E959}" srcId="{99320517-3D63-46E2-9CE2-FB7D37289731}" destId="{2AC530D5-5FDF-4129-A155-F8291AE6354E}" srcOrd="0" destOrd="0" parTransId="{B0BFD738-8B4F-4C4A-897A-A93CAB4A5458}" sibTransId="{B17CF302-2D7D-4232-974B-3CAFAACB5914}"/>
    <dgm:cxn modelId="{87E1EC26-50CF-4813-B777-54566DE83DD3}" type="presOf" srcId="{617E97A8-11D4-41B4-8BEE-5328382A8080}" destId="{EAF64637-5450-407C-A141-6047C4534011}" srcOrd="0" destOrd="0" presId="urn:microsoft.com/office/officeart/2008/layout/LinedList"/>
    <dgm:cxn modelId="{BC7D0B2C-1B6F-40B0-A8ED-75E61E3A867C}" type="presOf" srcId="{BE2D0101-5BC8-4076-8551-17AD4DE60457}" destId="{DA641B9B-C2B7-4637-8184-09CAAC87B43A}" srcOrd="0" destOrd="0" presId="urn:microsoft.com/office/officeart/2008/layout/LinedList"/>
    <dgm:cxn modelId="{C5D98433-4E3C-4260-A2D6-AB5E26256F29}" srcId="{617E97A8-11D4-41B4-8BEE-5328382A8080}" destId="{2BFD3CA7-8F1F-4218-932B-09BBDFC28997}" srcOrd="4" destOrd="0" parTransId="{6337BF62-B705-4E96-BD52-1175B7D83E84}" sibTransId="{A7D76D95-26CD-48C3-901D-BBF5804C45C6}"/>
    <dgm:cxn modelId="{9130E339-823B-4989-B781-EB8DB635B2D5}" type="presOf" srcId="{2AC530D5-5FDF-4129-A155-F8291AE6354E}" destId="{7FD764B9-314C-4CEB-9AD9-7A774D922704}" srcOrd="0" destOrd="0" presId="urn:microsoft.com/office/officeart/2008/layout/LinedList"/>
    <dgm:cxn modelId="{B271323C-6D80-4B75-9587-7D3F2F59D24C}" type="presOf" srcId="{A13119B7-BF8D-4DA3-8E68-0336E00A6F68}" destId="{F7A7C8F7-F579-4DF7-8119-6EA057A2DC9E}" srcOrd="0" destOrd="0" presId="urn:microsoft.com/office/officeart/2008/layout/LinedList"/>
    <dgm:cxn modelId="{8F23C161-54AF-4CD3-9EC0-9A48994DCE18}" srcId="{617E97A8-11D4-41B4-8BEE-5328382A8080}" destId="{A13119B7-BF8D-4DA3-8E68-0336E00A6F68}" srcOrd="2" destOrd="0" parTransId="{99916936-A332-46E5-AAB2-D768796FCFAD}" sibTransId="{83A68835-1A67-41FC-8D30-9D8CBF6456BC}"/>
    <dgm:cxn modelId="{C34DCE67-B2BA-4B43-B088-2D54F5296473}" type="presOf" srcId="{2BFD3CA7-8F1F-4218-932B-09BBDFC28997}" destId="{11BCE20C-BB1A-459B-A16B-0D9776C6473B}" srcOrd="0" destOrd="0" presId="urn:microsoft.com/office/officeart/2008/layout/LinedList"/>
    <dgm:cxn modelId="{691BC049-9F37-4A28-A353-9FDC78143F86}" type="presOf" srcId="{EE37A459-AA12-427C-A5CD-85625CBD1FA6}" destId="{700F77F9-5A45-4620-90AF-0E57C83C0B1F}" srcOrd="0" destOrd="0" presId="urn:microsoft.com/office/officeart/2008/layout/LinedList"/>
    <dgm:cxn modelId="{0130BF6A-4942-4C83-9A20-D47A38C4A7AB}" srcId="{BE2D0101-5BC8-4076-8551-17AD4DE60457}" destId="{D7BCE873-EBFD-49D0-AD11-4D19C0A7DDE9}" srcOrd="0" destOrd="0" parTransId="{D35848D1-44DA-4091-B29F-7862F892EF96}" sibTransId="{1BF21F31-820B-4AC5-8738-7F11257A2323}"/>
    <dgm:cxn modelId="{922DAC81-EE94-49C4-9315-784EA695232C}" srcId="{617E97A8-11D4-41B4-8BEE-5328382A8080}" destId="{BE2D0101-5BC8-4076-8551-17AD4DE60457}" srcOrd="5" destOrd="0" parTransId="{768683B1-CA27-4872-8FDC-E3247337B56E}" sibTransId="{EB5B858F-CDED-42D2-94ED-CCA3E10540AF}"/>
    <dgm:cxn modelId="{7735109C-4757-41B2-888D-EA2A4FDE2AB1}" srcId="{2BFD3CA7-8F1F-4218-932B-09BBDFC28997}" destId="{94BE09D5-EB7A-4622-92BB-C5ADA5788E2A}" srcOrd="0" destOrd="0" parTransId="{5BBAE048-36ED-457F-8D44-BCAB7E0C58E4}" sibTransId="{31FD220A-BB03-4210-8339-B94DBEDDC6DC}"/>
    <dgm:cxn modelId="{2F6B2CA1-77D8-4792-9C59-66E92D60CEC7}" type="presOf" srcId="{50EECF9B-FF70-44CC-AB37-F393A4F19142}" destId="{A8D94998-F566-45BE-8665-071C5B54F361}" srcOrd="0" destOrd="0" presId="urn:microsoft.com/office/officeart/2008/layout/LinedList"/>
    <dgm:cxn modelId="{0F8156AB-666E-4513-A15F-C0581A979457}" type="presOf" srcId="{94BE09D5-EB7A-4622-92BB-C5ADA5788E2A}" destId="{F8A395A4-AE0C-4704-8320-D590B2541682}" srcOrd="0" destOrd="0" presId="urn:microsoft.com/office/officeart/2008/layout/LinedList"/>
    <dgm:cxn modelId="{6F7B47AF-3078-493F-9F29-28330F208BE6}" srcId="{A13119B7-BF8D-4DA3-8E68-0336E00A6F68}" destId="{EE014895-93AF-4E4A-83ED-30D5D33CD954}" srcOrd="0" destOrd="0" parTransId="{0D728EE3-75B5-418B-9237-4FD016E6C9CC}" sibTransId="{7444E561-2CA4-41A9-B7B7-46390BCE73FE}"/>
    <dgm:cxn modelId="{A63939B4-95ED-4D97-BCD2-05863FB3A41E}" type="presOf" srcId="{483AB310-2031-469D-A8F4-ABB295D7D515}" destId="{BE0E5136-BDE6-42D3-BBCB-BA9D3EFDC044}" srcOrd="0" destOrd="0" presId="urn:microsoft.com/office/officeart/2008/layout/LinedList"/>
    <dgm:cxn modelId="{D0843CB5-CAEB-48D2-B5C6-D4C6F42BCDA1}" type="presOf" srcId="{D7BCE873-EBFD-49D0-AD11-4D19C0A7DDE9}" destId="{8D3C3121-AC3A-48DD-B2B8-D485A74533B9}" srcOrd="0" destOrd="0" presId="urn:microsoft.com/office/officeart/2008/layout/LinedList"/>
    <dgm:cxn modelId="{35D0F2C1-EC76-467A-A83C-3A222F55A689}" srcId="{617E97A8-11D4-41B4-8BEE-5328382A8080}" destId="{EE37A459-AA12-427C-A5CD-85625CBD1FA6}" srcOrd="1" destOrd="0" parTransId="{82A857EF-6D48-4A6E-8089-ED06CBA6225F}" sibTransId="{37A43D15-3892-467C-8F60-278197E11A26}"/>
    <dgm:cxn modelId="{69EF6ACA-08C4-451A-88FC-1DE1831956A9}" type="presOf" srcId="{CA4212EC-D800-4570-B34C-F44BB84D2C97}" destId="{72066ABF-3E41-476A-9490-8868A2958D82}" srcOrd="0" destOrd="0" presId="urn:microsoft.com/office/officeart/2008/layout/LinedList"/>
    <dgm:cxn modelId="{ACF3A6E9-5BA7-4813-AE36-44D27DE554F6}" srcId="{CA4212EC-D800-4570-B34C-F44BB84D2C97}" destId="{50EECF9B-FF70-44CC-AB37-F393A4F19142}" srcOrd="0" destOrd="0" parTransId="{8B516D0F-D2FB-47DB-B390-A6F4CE991D60}" sibTransId="{998ECBEC-4868-4646-9A1C-58434F594F64}"/>
    <dgm:cxn modelId="{749CAEF8-8DF9-466B-BC7B-10C3458C2E45}" srcId="{617E97A8-11D4-41B4-8BEE-5328382A8080}" destId="{99320517-3D63-46E2-9CE2-FB7D37289731}" srcOrd="3" destOrd="0" parTransId="{274388C4-9A73-45AA-AA79-6F9C91F6092F}" sibTransId="{E3C2E32E-FE5E-4971-91BB-7D3207D91695}"/>
    <dgm:cxn modelId="{7866522C-E95C-4FC3-A373-0369E263CD87}" type="presParOf" srcId="{EAF64637-5450-407C-A141-6047C4534011}" destId="{454413B1-FD44-441E-A5F6-3415EFFE5253}" srcOrd="0" destOrd="0" presId="urn:microsoft.com/office/officeart/2008/layout/LinedList"/>
    <dgm:cxn modelId="{BC116654-360A-459E-959E-1D6D8F0D4F2E}" type="presParOf" srcId="{EAF64637-5450-407C-A141-6047C4534011}" destId="{B460CBA7-48FF-4D51-A25E-D8D9064D628F}" srcOrd="1" destOrd="0" presId="urn:microsoft.com/office/officeart/2008/layout/LinedList"/>
    <dgm:cxn modelId="{DF3179A7-5423-4E52-8B1A-6760E2E1057B}" type="presParOf" srcId="{B460CBA7-48FF-4D51-A25E-D8D9064D628F}" destId="{72066ABF-3E41-476A-9490-8868A2958D82}" srcOrd="0" destOrd="0" presId="urn:microsoft.com/office/officeart/2008/layout/LinedList"/>
    <dgm:cxn modelId="{29393DA7-411F-4768-ABF5-F0DCF68F3FE1}" type="presParOf" srcId="{B460CBA7-48FF-4D51-A25E-D8D9064D628F}" destId="{E297F06B-A247-4DE7-A36F-FA8384B073CE}" srcOrd="1" destOrd="0" presId="urn:microsoft.com/office/officeart/2008/layout/LinedList"/>
    <dgm:cxn modelId="{097020F5-DD59-42C9-A922-C9FFAA3D9574}" type="presParOf" srcId="{E297F06B-A247-4DE7-A36F-FA8384B073CE}" destId="{33C0DBBC-9C84-4A65-9DED-AA99DBDB8618}" srcOrd="0" destOrd="0" presId="urn:microsoft.com/office/officeart/2008/layout/LinedList"/>
    <dgm:cxn modelId="{41CF4DE3-BCF4-4EDC-8FDC-D945BD6E10B4}" type="presParOf" srcId="{E297F06B-A247-4DE7-A36F-FA8384B073CE}" destId="{1829751E-E560-4830-91B3-1E869BC45199}" srcOrd="1" destOrd="0" presId="urn:microsoft.com/office/officeart/2008/layout/LinedList"/>
    <dgm:cxn modelId="{EDB51C70-EBE5-456A-87BF-8C41F09AB6DA}" type="presParOf" srcId="{1829751E-E560-4830-91B3-1E869BC45199}" destId="{32E78F84-D015-451E-BA0D-92D04A168979}" srcOrd="0" destOrd="0" presId="urn:microsoft.com/office/officeart/2008/layout/LinedList"/>
    <dgm:cxn modelId="{24D5D5A5-53FD-4FC0-AA31-54E549B685C1}" type="presParOf" srcId="{1829751E-E560-4830-91B3-1E869BC45199}" destId="{A8D94998-F566-45BE-8665-071C5B54F361}" srcOrd="1" destOrd="0" presId="urn:microsoft.com/office/officeart/2008/layout/LinedList"/>
    <dgm:cxn modelId="{BB7E1F47-1041-4B5B-8CC8-BD9D552E3C92}" type="presParOf" srcId="{1829751E-E560-4830-91B3-1E869BC45199}" destId="{25C77DBB-9527-44D6-8D9E-EF601DE19100}" srcOrd="2" destOrd="0" presId="urn:microsoft.com/office/officeart/2008/layout/LinedList"/>
    <dgm:cxn modelId="{374D6158-FD69-4991-8E27-DD993A6CE4F8}" type="presParOf" srcId="{E297F06B-A247-4DE7-A36F-FA8384B073CE}" destId="{0F2D76BF-E65A-40FF-8CF0-FDAA2E401ED3}" srcOrd="2" destOrd="0" presId="urn:microsoft.com/office/officeart/2008/layout/LinedList"/>
    <dgm:cxn modelId="{BD684A34-3E23-45A1-AC43-35865F2C9186}" type="presParOf" srcId="{E297F06B-A247-4DE7-A36F-FA8384B073CE}" destId="{139656E7-B3C7-499D-91C5-FB7498BEB212}" srcOrd="3" destOrd="0" presId="urn:microsoft.com/office/officeart/2008/layout/LinedList"/>
    <dgm:cxn modelId="{0C5142A6-301A-45F0-A4B3-AD332893469A}" type="presParOf" srcId="{EAF64637-5450-407C-A141-6047C4534011}" destId="{1B3A568E-F148-4ECA-B76A-50A788F6261B}" srcOrd="2" destOrd="0" presId="urn:microsoft.com/office/officeart/2008/layout/LinedList"/>
    <dgm:cxn modelId="{11E8E5DD-8F53-494D-B2EE-0F80251D414C}" type="presParOf" srcId="{EAF64637-5450-407C-A141-6047C4534011}" destId="{CAA217E8-DB1A-4F46-821A-F81E9B0BB819}" srcOrd="3" destOrd="0" presId="urn:microsoft.com/office/officeart/2008/layout/LinedList"/>
    <dgm:cxn modelId="{A0EBA5DE-CFA3-4ACD-A70A-2FDB6D959783}" type="presParOf" srcId="{CAA217E8-DB1A-4F46-821A-F81E9B0BB819}" destId="{700F77F9-5A45-4620-90AF-0E57C83C0B1F}" srcOrd="0" destOrd="0" presId="urn:microsoft.com/office/officeart/2008/layout/LinedList"/>
    <dgm:cxn modelId="{AD58FFAB-5349-4BB2-8699-D79D665D9CBA}" type="presParOf" srcId="{CAA217E8-DB1A-4F46-821A-F81E9B0BB819}" destId="{CC79EBD0-1F44-4F66-BEE4-267F42B848AE}" srcOrd="1" destOrd="0" presId="urn:microsoft.com/office/officeart/2008/layout/LinedList"/>
    <dgm:cxn modelId="{CFC65219-1B27-4720-9D1D-81C9FDCB7BB7}" type="presParOf" srcId="{CC79EBD0-1F44-4F66-BEE4-267F42B848AE}" destId="{EE725B72-B55D-488E-9C1B-518C8A89C155}" srcOrd="0" destOrd="0" presId="urn:microsoft.com/office/officeart/2008/layout/LinedList"/>
    <dgm:cxn modelId="{06D1AB5B-C2D4-4387-9664-D8BB8706ED37}" type="presParOf" srcId="{CC79EBD0-1F44-4F66-BEE4-267F42B848AE}" destId="{5BD18753-1D50-4C09-8C9B-B30D4112B06A}" srcOrd="1" destOrd="0" presId="urn:microsoft.com/office/officeart/2008/layout/LinedList"/>
    <dgm:cxn modelId="{D4F8A955-C0BD-4968-A83A-723E3D06DEF8}" type="presParOf" srcId="{5BD18753-1D50-4C09-8C9B-B30D4112B06A}" destId="{F901C61B-EE9D-445F-9478-BAE2CB3CD9D3}" srcOrd="0" destOrd="0" presId="urn:microsoft.com/office/officeart/2008/layout/LinedList"/>
    <dgm:cxn modelId="{9E37DBDD-FF99-41B1-9056-33588C505F93}" type="presParOf" srcId="{5BD18753-1D50-4C09-8C9B-B30D4112B06A}" destId="{BE0E5136-BDE6-42D3-BBCB-BA9D3EFDC044}" srcOrd="1" destOrd="0" presId="urn:microsoft.com/office/officeart/2008/layout/LinedList"/>
    <dgm:cxn modelId="{3A81BA66-E8E8-4D82-A14E-03C5CFD1C0C9}" type="presParOf" srcId="{5BD18753-1D50-4C09-8C9B-B30D4112B06A}" destId="{49CE5393-B579-4EC2-9AF8-105AA1797234}" srcOrd="2" destOrd="0" presId="urn:microsoft.com/office/officeart/2008/layout/LinedList"/>
    <dgm:cxn modelId="{ED760ACB-A5D9-450D-A907-4A85405649A5}" type="presParOf" srcId="{CC79EBD0-1F44-4F66-BEE4-267F42B848AE}" destId="{094A69E8-706B-4304-8AE8-3D060C6F99B6}" srcOrd="2" destOrd="0" presId="urn:microsoft.com/office/officeart/2008/layout/LinedList"/>
    <dgm:cxn modelId="{5787CB77-99D1-460C-87E3-182E7BF89EE4}" type="presParOf" srcId="{CC79EBD0-1F44-4F66-BEE4-267F42B848AE}" destId="{33E5F67C-AAFC-4F6B-B43A-06F49D045BBA}" srcOrd="3" destOrd="0" presId="urn:microsoft.com/office/officeart/2008/layout/LinedList"/>
    <dgm:cxn modelId="{5ED47BE1-EFC1-4F57-A722-EA60F12DF787}" type="presParOf" srcId="{EAF64637-5450-407C-A141-6047C4534011}" destId="{E254679C-9E3E-4DC3-A966-EFF475DCAE39}" srcOrd="4" destOrd="0" presId="urn:microsoft.com/office/officeart/2008/layout/LinedList"/>
    <dgm:cxn modelId="{9F117392-AD40-49A6-9BF9-89FEC46C65B5}" type="presParOf" srcId="{EAF64637-5450-407C-A141-6047C4534011}" destId="{ED1B1704-975F-4188-A1C3-E493DE45E6AD}" srcOrd="5" destOrd="0" presId="urn:microsoft.com/office/officeart/2008/layout/LinedList"/>
    <dgm:cxn modelId="{346E8833-BC6B-43D0-A1FE-C9A44D5FE5F2}" type="presParOf" srcId="{ED1B1704-975F-4188-A1C3-E493DE45E6AD}" destId="{F7A7C8F7-F579-4DF7-8119-6EA057A2DC9E}" srcOrd="0" destOrd="0" presId="urn:microsoft.com/office/officeart/2008/layout/LinedList"/>
    <dgm:cxn modelId="{DDE32D8E-5D63-4127-A2D6-E77CE68E78C3}" type="presParOf" srcId="{ED1B1704-975F-4188-A1C3-E493DE45E6AD}" destId="{567E26F1-EBDC-43AD-9A01-D0F4F27B9B07}" srcOrd="1" destOrd="0" presId="urn:microsoft.com/office/officeart/2008/layout/LinedList"/>
    <dgm:cxn modelId="{FC2BA99E-FA16-4074-A5C4-EA59D11AEBF7}" type="presParOf" srcId="{567E26F1-EBDC-43AD-9A01-D0F4F27B9B07}" destId="{2B160501-71BE-45C8-9BEA-F9116E7F76B0}" srcOrd="0" destOrd="0" presId="urn:microsoft.com/office/officeart/2008/layout/LinedList"/>
    <dgm:cxn modelId="{5AFBBBE6-7311-4963-9862-392B0E542512}" type="presParOf" srcId="{567E26F1-EBDC-43AD-9A01-D0F4F27B9B07}" destId="{2395A63E-772D-4363-AFFE-E7C6DD207F42}" srcOrd="1" destOrd="0" presId="urn:microsoft.com/office/officeart/2008/layout/LinedList"/>
    <dgm:cxn modelId="{ECED2068-913D-4EE4-92AE-0C013C9DC165}" type="presParOf" srcId="{2395A63E-772D-4363-AFFE-E7C6DD207F42}" destId="{40B9382D-7D3A-4A4E-A482-667451E1FDD4}" srcOrd="0" destOrd="0" presId="urn:microsoft.com/office/officeart/2008/layout/LinedList"/>
    <dgm:cxn modelId="{6EAA8A6A-FC77-46A2-A35C-9DD14F5A9500}" type="presParOf" srcId="{2395A63E-772D-4363-AFFE-E7C6DD207F42}" destId="{D28EB942-668F-4743-993F-5F0D3EEB8B3B}" srcOrd="1" destOrd="0" presId="urn:microsoft.com/office/officeart/2008/layout/LinedList"/>
    <dgm:cxn modelId="{034C1A58-0ED3-4A72-BB41-859F627DF0B5}" type="presParOf" srcId="{2395A63E-772D-4363-AFFE-E7C6DD207F42}" destId="{3DC58466-BC20-4EFD-938D-BC4EB78FE1D3}" srcOrd="2" destOrd="0" presId="urn:microsoft.com/office/officeart/2008/layout/LinedList"/>
    <dgm:cxn modelId="{9CDB4A89-5CFC-4CCE-90EC-822FE399EA43}" type="presParOf" srcId="{567E26F1-EBDC-43AD-9A01-D0F4F27B9B07}" destId="{30931879-B24E-401E-9BCD-530C54E39BE1}" srcOrd="2" destOrd="0" presId="urn:microsoft.com/office/officeart/2008/layout/LinedList"/>
    <dgm:cxn modelId="{BE29CA9F-AC01-4DA7-9C7E-475DBD7F65F0}" type="presParOf" srcId="{567E26F1-EBDC-43AD-9A01-D0F4F27B9B07}" destId="{6B5CCF37-1045-4B86-B799-7A2012B4DB24}" srcOrd="3" destOrd="0" presId="urn:microsoft.com/office/officeart/2008/layout/LinedList"/>
    <dgm:cxn modelId="{330846F2-D783-4495-A8F2-EAFE41BEBD53}" type="presParOf" srcId="{EAF64637-5450-407C-A141-6047C4534011}" destId="{AF668D30-554A-4731-9E3F-8E3DDA24DD4A}" srcOrd="6" destOrd="0" presId="urn:microsoft.com/office/officeart/2008/layout/LinedList"/>
    <dgm:cxn modelId="{E8188AF3-1521-4E89-9581-54746880E7D1}" type="presParOf" srcId="{EAF64637-5450-407C-A141-6047C4534011}" destId="{598CD21C-1B45-44B0-96F1-92066AD9A168}" srcOrd="7" destOrd="0" presId="urn:microsoft.com/office/officeart/2008/layout/LinedList"/>
    <dgm:cxn modelId="{B8404C2E-CD28-4F3F-B603-4F3B3EF46947}" type="presParOf" srcId="{598CD21C-1B45-44B0-96F1-92066AD9A168}" destId="{70377E9A-2F59-4944-8017-BA1945E0C991}" srcOrd="0" destOrd="0" presId="urn:microsoft.com/office/officeart/2008/layout/LinedList"/>
    <dgm:cxn modelId="{16488C0D-2C3B-4C82-99C0-1756F33952EB}" type="presParOf" srcId="{598CD21C-1B45-44B0-96F1-92066AD9A168}" destId="{EFA5BB7D-75EF-49A0-8538-24AA57DBFB3E}" srcOrd="1" destOrd="0" presId="urn:microsoft.com/office/officeart/2008/layout/LinedList"/>
    <dgm:cxn modelId="{8E55C078-B469-4E25-9B25-B1CA7807CB75}" type="presParOf" srcId="{EFA5BB7D-75EF-49A0-8538-24AA57DBFB3E}" destId="{079FDA80-C69B-4903-9B81-81F6CB804991}" srcOrd="0" destOrd="0" presId="urn:microsoft.com/office/officeart/2008/layout/LinedList"/>
    <dgm:cxn modelId="{7E44B772-0A36-457A-8B46-96CF68FE9050}" type="presParOf" srcId="{EFA5BB7D-75EF-49A0-8538-24AA57DBFB3E}" destId="{10758817-0945-428B-956D-8A3105BA347D}" srcOrd="1" destOrd="0" presId="urn:microsoft.com/office/officeart/2008/layout/LinedList"/>
    <dgm:cxn modelId="{F6FDB271-94AD-4727-80BA-0D94918EAE62}" type="presParOf" srcId="{10758817-0945-428B-956D-8A3105BA347D}" destId="{9C7F0D63-690B-4B30-9E59-1E0ADC8BB9DD}" srcOrd="0" destOrd="0" presId="urn:microsoft.com/office/officeart/2008/layout/LinedList"/>
    <dgm:cxn modelId="{908C1175-36C2-4440-AF56-12C034EEE8F4}" type="presParOf" srcId="{10758817-0945-428B-956D-8A3105BA347D}" destId="{7FD764B9-314C-4CEB-9AD9-7A774D922704}" srcOrd="1" destOrd="0" presId="urn:microsoft.com/office/officeart/2008/layout/LinedList"/>
    <dgm:cxn modelId="{13A943F6-85EC-40AF-8276-5066243B10BD}" type="presParOf" srcId="{10758817-0945-428B-956D-8A3105BA347D}" destId="{9E166D3D-121D-4604-AB6E-244E6804D3A8}" srcOrd="2" destOrd="0" presId="urn:microsoft.com/office/officeart/2008/layout/LinedList"/>
    <dgm:cxn modelId="{238BF6A3-8851-4ADE-A3C2-A4759F7D6E11}" type="presParOf" srcId="{EFA5BB7D-75EF-49A0-8538-24AA57DBFB3E}" destId="{D35E1069-D085-45CB-9702-E422A05C1622}" srcOrd="2" destOrd="0" presId="urn:microsoft.com/office/officeart/2008/layout/LinedList"/>
    <dgm:cxn modelId="{DEE8FE2E-6671-41CF-AEBC-ED7F069776E1}" type="presParOf" srcId="{EFA5BB7D-75EF-49A0-8538-24AA57DBFB3E}" destId="{7396C3BF-FF12-4536-B5AD-4BF35241AA57}" srcOrd="3" destOrd="0" presId="urn:microsoft.com/office/officeart/2008/layout/LinedList"/>
    <dgm:cxn modelId="{9A425164-7A1E-4619-8A87-F47B2AF49EF7}" type="presParOf" srcId="{EAF64637-5450-407C-A141-6047C4534011}" destId="{4238B90D-B357-403C-8BC7-53023847FE71}" srcOrd="8" destOrd="0" presId="urn:microsoft.com/office/officeart/2008/layout/LinedList"/>
    <dgm:cxn modelId="{1EF3C64C-5F2B-4C97-A852-A60D39CF474E}" type="presParOf" srcId="{EAF64637-5450-407C-A141-6047C4534011}" destId="{CD435CE7-7EDB-4644-9159-905E5ABDD974}" srcOrd="9" destOrd="0" presId="urn:microsoft.com/office/officeart/2008/layout/LinedList"/>
    <dgm:cxn modelId="{8ED639AB-0DE3-4DD9-916F-5027F6C19285}" type="presParOf" srcId="{CD435CE7-7EDB-4644-9159-905E5ABDD974}" destId="{11BCE20C-BB1A-459B-A16B-0D9776C6473B}" srcOrd="0" destOrd="0" presId="urn:microsoft.com/office/officeart/2008/layout/LinedList"/>
    <dgm:cxn modelId="{9F0F670D-86DC-435F-BB42-96A5FA2BF9C0}" type="presParOf" srcId="{CD435CE7-7EDB-4644-9159-905E5ABDD974}" destId="{D7919D25-1E1C-4AD5-AB2E-3DFF7E718535}" srcOrd="1" destOrd="0" presId="urn:microsoft.com/office/officeart/2008/layout/LinedList"/>
    <dgm:cxn modelId="{3EAC442C-DFB3-47CA-8685-26E278175903}" type="presParOf" srcId="{D7919D25-1E1C-4AD5-AB2E-3DFF7E718535}" destId="{E1813E83-2C1C-4E68-A775-22D7289AB368}" srcOrd="0" destOrd="0" presId="urn:microsoft.com/office/officeart/2008/layout/LinedList"/>
    <dgm:cxn modelId="{485326F4-1577-4028-B249-A8B09A58E1BA}" type="presParOf" srcId="{D7919D25-1E1C-4AD5-AB2E-3DFF7E718535}" destId="{3470C4D9-7314-4161-8C72-734D57D6E8F1}" srcOrd="1" destOrd="0" presId="urn:microsoft.com/office/officeart/2008/layout/LinedList"/>
    <dgm:cxn modelId="{0A609130-5609-437A-A25A-1DCE97E38792}" type="presParOf" srcId="{3470C4D9-7314-4161-8C72-734D57D6E8F1}" destId="{EE933F0E-E11A-4205-B566-9AAD656A0C9D}" srcOrd="0" destOrd="0" presId="urn:microsoft.com/office/officeart/2008/layout/LinedList"/>
    <dgm:cxn modelId="{4E26CF10-1783-43FF-9A75-3E6A62C54D41}" type="presParOf" srcId="{3470C4D9-7314-4161-8C72-734D57D6E8F1}" destId="{F8A395A4-AE0C-4704-8320-D590B2541682}" srcOrd="1" destOrd="0" presId="urn:microsoft.com/office/officeart/2008/layout/LinedList"/>
    <dgm:cxn modelId="{FE7AFA96-863A-4E05-B896-B71709D34AD5}" type="presParOf" srcId="{3470C4D9-7314-4161-8C72-734D57D6E8F1}" destId="{9BD5A209-C840-4310-8A18-E2960096BA5E}" srcOrd="2" destOrd="0" presId="urn:microsoft.com/office/officeart/2008/layout/LinedList"/>
    <dgm:cxn modelId="{43BC2F5B-E6F0-4A63-8C96-B00573EBD1EC}" type="presParOf" srcId="{D7919D25-1E1C-4AD5-AB2E-3DFF7E718535}" destId="{033AC0F7-20F1-48EB-9F75-B9DAE2BD1D7B}" srcOrd="2" destOrd="0" presId="urn:microsoft.com/office/officeart/2008/layout/LinedList"/>
    <dgm:cxn modelId="{42A1C3C6-AB74-4752-9020-7320BD767D42}" type="presParOf" srcId="{D7919D25-1E1C-4AD5-AB2E-3DFF7E718535}" destId="{00E61B46-0B30-4517-81B6-78F5E4CF34D2}" srcOrd="3" destOrd="0" presId="urn:microsoft.com/office/officeart/2008/layout/LinedList"/>
    <dgm:cxn modelId="{6DF331BD-A21B-41DF-9C7D-8D58F934DB91}" type="presParOf" srcId="{EAF64637-5450-407C-A141-6047C4534011}" destId="{A862B449-62F9-43F3-867C-FD7A326E75D9}" srcOrd="10" destOrd="0" presId="urn:microsoft.com/office/officeart/2008/layout/LinedList"/>
    <dgm:cxn modelId="{DA1FEEB2-6C27-4EDA-856F-9BEE295CB105}" type="presParOf" srcId="{EAF64637-5450-407C-A141-6047C4534011}" destId="{EAC181F1-2FC8-4E35-B53B-9BC046F556AC}" srcOrd="11" destOrd="0" presId="urn:microsoft.com/office/officeart/2008/layout/LinedList"/>
    <dgm:cxn modelId="{F7C5584F-E525-4A87-80EB-70386DD4F118}" type="presParOf" srcId="{EAC181F1-2FC8-4E35-B53B-9BC046F556AC}" destId="{DA641B9B-C2B7-4637-8184-09CAAC87B43A}" srcOrd="0" destOrd="0" presId="urn:microsoft.com/office/officeart/2008/layout/LinedList"/>
    <dgm:cxn modelId="{7DD4C158-28D1-4E9E-B938-B68E5FFE2FAD}" type="presParOf" srcId="{EAC181F1-2FC8-4E35-B53B-9BC046F556AC}" destId="{1A765C19-F1B9-4240-B804-04717CB534EB}" srcOrd="1" destOrd="0" presId="urn:microsoft.com/office/officeart/2008/layout/LinedList"/>
    <dgm:cxn modelId="{AD8F688A-5EC4-430C-941A-C567376023E8}" type="presParOf" srcId="{1A765C19-F1B9-4240-B804-04717CB534EB}" destId="{7CC68567-783E-4466-94BF-E568617E875A}" srcOrd="0" destOrd="0" presId="urn:microsoft.com/office/officeart/2008/layout/LinedList"/>
    <dgm:cxn modelId="{4D529EFC-7B32-4126-8E78-2F468626EE17}" type="presParOf" srcId="{1A765C19-F1B9-4240-B804-04717CB534EB}" destId="{5038CDD1-B042-47F7-B546-BA85A87DC03B}" srcOrd="1" destOrd="0" presId="urn:microsoft.com/office/officeart/2008/layout/LinedList"/>
    <dgm:cxn modelId="{EEE34472-3C5E-4222-B65C-6421095C0348}" type="presParOf" srcId="{5038CDD1-B042-47F7-B546-BA85A87DC03B}" destId="{328387C3-42E8-4021-81F5-A1088DA3C4CD}" srcOrd="0" destOrd="0" presId="urn:microsoft.com/office/officeart/2008/layout/LinedList"/>
    <dgm:cxn modelId="{E5F5EA5B-9E1B-43DC-82E8-1FB024B4D862}" type="presParOf" srcId="{5038CDD1-B042-47F7-B546-BA85A87DC03B}" destId="{8D3C3121-AC3A-48DD-B2B8-D485A74533B9}" srcOrd="1" destOrd="0" presId="urn:microsoft.com/office/officeart/2008/layout/LinedList"/>
    <dgm:cxn modelId="{848089B8-A8AA-48D9-8CAA-09C05227F4C7}" type="presParOf" srcId="{5038CDD1-B042-47F7-B546-BA85A87DC03B}" destId="{155BA441-CABB-47C6-9557-055B9AA4B5A0}" srcOrd="2" destOrd="0" presId="urn:microsoft.com/office/officeart/2008/layout/LinedList"/>
    <dgm:cxn modelId="{12F3300D-4841-4E2B-8850-0397F5B79D14}" type="presParOf" srcId="{1A765C19-F1B9-4240-B804-04717CB534EB}" destId="{2ED7278F-7EC5-4B2A-92DE-3BC4C2FD8DBF}" srcOrd="2" destOrd="0" presId="urn:microsoft.com/office/officeart/2008/layout/LinedList"/>
    <dgm:cxn modelId="{4BD9A117-7D26-44AE-B72E-53CE02452417}" type="presParOf" srcId="{1A765C19-F1B9-4240-B804-04717CB534EB}" destId="{CEC83E61-B805-4B60-AA4D-03B7CC1D0C24}"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7E97A8-11D4-41B4-8BEE-5328382A808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A4212EC-D800-4570-B34C-F44BB84D2C97}">
      <dgm:prSet custT="1"/>
      <dgm:spPr/>
      <dgm:t>
        <a:bodyPr anchor="ctr"/>
        <a:lstStyle/>
        <a:p>
          <a:r>
            <a:rPr lang="en-US" sz="2400" dirty="0"/>
            <a:t>Signal Spacing</a:t>
          </a:r>
        </a:p>
      </dgm:t>
    </dgm:pt>
    <dgm:pt modelId="{A5BB785F-1717-462F-A41D-1182A57B3F68}" type="parTrans" cxnId="{A3F48D13-5D47-412C-BCC5-B4CBD046C659}">
      <dgm:prSet/>
      <dgm:spPr/>
      <dgm:t>
        <a:bodyPr/>
        <a:lstStyle/>
        <a:p>
          <a:endParaRPr lang="en-US"/>
        </a:p>
      </dgm:t>
    </dgm:pt>
    <dgm:pt modelId="{14097642-D4FE-4F33-A2BF-1BBF1F54A62E}" type="sibTrans" cxnId="{A3F48D13-5D47-412C-BCC5-B4CBD046C659}">
      <dgm:prSet/>
      <dgm:spPr/>
      <dgm:t>
        <a:bodyPr/>
        <a:lstStyle/>
        <a:p>
          <a:endParaRPr lang="en-US"/>
        </a:p>
      </dgm:t>
    </dgm:pt>
    <dgm:pt modelId="{50EECF9B-FF70-44CC-AB37-F393A4F19142}">
      <dgm:prSet custT="1"/>
      <dgm:spPr/>
      <dgm:t>
        <a:bodyPr anchor="ctr"/>
        <a:lstStyle/>
        <a:p>
          <a:r>
            <a:rPr lang="en-US" sz="2000" dirty="0"/>
            <a:t>Estimated increase in travel time based on adding new signals</a:t>
          </a:r>
        </a:p>
      </dgm:t>
    </dgm:pt>
    <dgm:pt modelId="{8B516D0F-D2FB-47DB-B390-A6F4CE991D60}" type="parTrans" cxnId="{ACF3A6E9-5BA7-4813-AE36-44D27DE554F6}">
      <dgm:prSet/>
      <dgm:spPr/>
      <dgm:t>
        <a:bodyPr/>
        <a:lstStyle/>
        <a:p>
          <a:endParaRPr lang="en-US"/>
        </a:p>
      </dgm:t>
    </dgm:pt>
    <dgm:pt modelId="{998ECBEC-4868-4646-9A1C-58434F594F64}" type="sibTrans" cxnId="{ACF3A6E9-5BA7-4813-AE36-44D27DE554F6}">
      <dgm:prSet/>
      <dgm:spPr/>
      <dgm:t>
        <a:bodyPr/>
        <a:lstStyle/>
        <a:p>
          <a:endParaRPr lang="en-US"/>
        </a:p>
      </dgm:t>
    </dgm:pt>
    <dgm:pt modelId="{EE37A459-AA12-427C-A5CD-85625CBD1FA6}">
      <dgm:prSet custT="1"/>
      <dgm:spPr/>
      <dgm:t>
        <a:bodyPr anchor="ctr"/>
        <a:lstStyle/>
        <a:p>
          <a:r>
            <a:rPr lang="en-US" sz="2400" dirty="0"/>
            <a:t>Signal Progression</a:t>
          </a:r>
        </a:p>
      </dgm:t>
    </dgm:pt>
    <dgm:pt modelId="{82A857EF-6D48-4A6E-8089-ED06CBA6225F}" type="parTrans" cxnId="{35D0F2C1-EC76-467A-A83C-3A222F55A689}">
      <dgm:prSet/>
      <dgm:spPr/>
      <dgm:t>
        <a:bodyPr/>
        <a:lstStyle/>
        <a:p>
          <a:endParaRPr lang="en-US"/>
        </a:p>
      </dgm:t>
    </dgm:pt>
    <dgm:pt modelId="{37A43D15-3892-467C-8F60-278197E11A26}" type="sibTrans" cxnId="{35D0F2C1-EC76-467A-A83C-3A222F55A689}">
      <dgm:prSet/>
      <dgm:spPr/>
      <dgm:t>
        <a:bodyPr/>
        <a:lstStyle/>
        <a:p>
          <a:endParaRPr lang="en-US"/>
        </a:p>
      </dgm:t>
    </dgm:pt>
    <dgm:pt modelId="{483AB310-2031-469D-A8F4-ABB295D7D515}">
      <dgm:prSet custT="1"/>
      <dgm:spPr/>
      <dgm:t>
        <a:bodyPr anchor="ctr"/>
        <a:lstStyle/>
        <a:p>
          <a:r>
            <a:rPr lang="en-US" sz="2000" dirty="0"/>
            <a:t>Estimated progression speed based on signal spacing and cycle length</a:t>
          </a:r>
        </a:p>
      </dgm:t>
    </dgm:pt>
    <dgm:pt modelId="{041F43C2-C065-4EB1-B111-02185E1544CF}" type="parTrans" cxnId="{04826F01-0FA4-44C9-9B8A-1FD772810E04}">
      <dgm:prSet/>
      <dgm:spPr/>
      <dgm:t>
        <a:bodyPr/>
        <a:lstStyle/>
        <a:p>
          <a:endParaRPr lang="en-US"/>
        </a:p>
      </dgm:t>
    </dgm:pt>
    <dgm:pt modelId="{E8762703-8545-4135-A36F-D884FAB631A8}" type="sibTrans" cxnId="{04826F01-0FA4-44C9-9B8A-1FD772810E04}">
      <dgm:prSet/>
      <dgm:spPr/>
      <dgm:t>
        <a:bodyPr/>
        <a:lstStyle/>
        <a:p>
          <a:endParaRPr lang="en-US"/>
        </a:p>
      </dgm:t>
    </dgm:pt>
    <dgm:pt modelId="{A13119B7-BF8D-4DA3-8E68-0336E00A6F68}">
      <dgm:prSet custT="1"/>
      <dgm:spPr/>
      <dgm:t>
        <a:bodyPr anchor="ctr"/>
        <a:lstStyle/>
        <a:p>
          <a:r>
            <a:rPr lang="en-US" sz="2400" dirty="0"/>
            <a:t>Right-turn Lanes and Left-turn lanes (two tools)</a:t>
          </a:r>
        </a:p>
      </dgm:t>
    </dgm:pt>
    <dgm:pt modelId="{99916936-A332-46E5-AAB2-D768796FCFAD}" type="parTrans" cxnId="{8F23C161-54AF-4CD3-9EC0-9A48994DCE18}">
      <dgm:prSet/>
      <dgm:spPr/>
      <dgm:t>
        <a:bodyPr/>
        <a:lstStyle/>
        <a:p>
          <a:endParaRPr lang="en-US"/>
        </a:p>
      </dgm:t>
    </dgm:pt>
    <dgm:pt modelId="{83A68835-1A67-41FC-8D30-9D8CBF6456BC}" type="sibTrans" cxnId="{8F23C161-54AF-4CD3-9EC0-9A48994DCE18}">
      <dgm:prSet/>
      <dgm:spPr/>
      <dgm:t>
        <a:bodyPr/>
        <a:lstStyle/>
        <a:p>
          <a:endParaRPr lang="en-US"/>
        </a:p>
      </dgm:t>
    </dgm:pt>
    <dgm:pt modelId="{EE014895-93AF-4E4A-83ED-30D5D33CD954}">
      <dgm:prSet custT="1"/>
      <dgm:spPr/>
      <dgm:t>
        <a:bodyPr anchor="ctr"/>
        <a:lstStyle/>
        <a:p>
          <a:r>
            <a:rPr lang="en-US" sz="2000" dirty="0"/>
            <a:t>Estimated delay reduction from providing right-turn deceleration lane or left-turn deceleration lane at unsignalized intersection</a:t>
          </a:r>
        </a:p>
      </dgm:t>
    </dgm:pt>
    <dgm:pt modelId="{0D728EE3-75B5-418B-9237-4FD016E6C9CC}" type="parTrans" cxnId="{6F7B47AF-3078-493F-9F29-28330F208BE6}">
      <dgm:prSet/>
      <dgm:spPr/>
      <dgm:t>
        <a:bodyPr/>
        <a:lstStyle/>
        <a:p>
          <a:endParaRPr lang="en-US"/>
        </a:p>
      </dgm:t>
    </dgm:pt>
    <dgm:pt modelId="{7444E561-2CA4-41A9-B7B7-46390BCE73FE}" type="sibTrans" cxnId="{6F7B47AF-3078-493F-9F29-28330F208BE6}">
      <dgm:prSet/>
      <dgm:spPr/>
      <dgm:t>
        <a:bodyPr/>
        <a:lstStyle/>
        <a:p>
          <a:endParaRPr lang="en-US"/>
        </a:p>
      </dgm:t>
    </dgm:pt>
    <dgm:pt modelId="{99320517-3D63-46E2-9CE2-FB7D37289731}">
      <dgm:prSet custT="1"/>
      <dgm:spPr/>
      <dgm:t>
        <a:bodyPr anchor="ctr"/>
        <a:lstStyle/>
        <a:p>
          <a:r>
            <a:rPr lang="en-US" sz="2400" dirty="0"/>
            <a:t>Unsignalized Access Spacing</a:t>
          </a:r>
        </a:p>
      </dgm:t>
    </dgm:pt>
    <dgm:pt modelId="{274388C4-9A73-45AA-AA79-6F9C91F6092F}" type="parTrans" cxnId="{749CAEF8-8DF9-466B-BC7B-10C3458C2E45}">
      <dgm:prSet/>
      <dgm:spPr/>
      <dgm:t>
        <a:bodyPr/>
        <a:lstStyle/>
        <a:p>
          <a:endParaRPr lang="en-US"/>
        </a:p>
      </dgm:t>
    </dgm:pt>
    <dgm:pt modelId="{E3C2E32E-FE5E-4971-91BB-7D3207D91695}" type="sibTrans" cxnId="{749CAEF8-8DF9-466B-BC7B-10C3458C2E45}">
      <dgm:prSet/>
      <dgm:spPr/>
      <dgm:t>
        <a:bodyPr/>
        <a:lstStyle/>
        <a:p>
          <a:endParaRPr lang="en-US"/>
        </a:p>
      </dgm:t>
    </dgm:pt>
    <dgm:pt modelId="{2AC530D5-5FDF-4129-A155-F8291AE6354E}">
      <dgm:prSet custT="1"/>
      <dgm:spPr/>
      <dgm:t>
        <a:bodyPr anchor="ctr"/>
        <a:lstStyle/>
        <a:p>
          <a:r>
            <a:rPr lang="en-US" sz="2000" dirty="0"/>
            <a:t>Estimated impact of driveway spacing on right-lane, through-vehicle mobility</a:t>
          </a:r>
        </a:p>
      </dgm:t>
    </dgm:pt>
    <dgm:pt modelId="{B0BFD738-8B4F-4C4A-897A-A93CAB4A5458}" type="parTrans" cxnId="{AD3ABD22-C050-40C0-9086-A7CC30A4E959}">
      <dgm:prSet/>
      <dgm:spPr/>
      <dgm:t>
        <a:bodyPr/>
        <a:lstStyle/>
        <a:p>
          <a:endParaRPr lang="en-US"/>
        </a:p>
      </dgm:t>
    </dgm:pt>
    <dgm:pt modelId="{B17CF302-2D7D-4232-974B-3CAFAACB5914}" type="sibTrans" cxnId="{AD3ABD22-C050-40C0-9086-A7CC30A4E959}">
      <dgm:prSet/>
      <dgm:spPr/>
      <dgm:t>
        <a:bodyPr/>
        <a:lstStyle/>
        <a:p>
          <a:endParaRPr lang="en-US"/>
        </a:p>
      </dgm:t>
    </dgm:pt>
    <dgm:pt modelId="{2BFD3CA7-8F1F-4218-932B-09BBDFC28997}">
      <dgm:prSet custT="1"/>
      <dgm:spPr/>
      <dgm:t>
        <a:bodyPr anchor="ctr"/>
        <a:lstStyle/>
        <a:p>
          <a:r>
            <a:rPr lang="en-US" sz="2400" dirty="0"/>
            <a:t>Corner Clearance</a:t>
          </a:r>
        </a:p>
      </dgm:t>
    </dgm:pt>
    <dgm:pt modelId="{6337BF62-B705-4E96-BD52-1175B7D83E84}" type="parTrans" cxnId="{C5D98433-4E3C-4260-A2D6-AB5E26256F29}">
      <dgm:prSet/>
      <dgm:spPr/>
      <dgm:t>
        <a:bodyPr/>
        <a:lstStyle/>
        <a:p>
          <a:endParaRPr lang="en-US"/>
        </a:p>
      </dgm:t>
    </dgm:pt>
    <dgm:pt modelId="{A7D76D95-26CD-48C3-901D-BBF5804C45C6}" type="sibTrans" cxnId="{C5D98433-4E3C-4260-A2D6-AB5E26256F29}">
      <dgm:prSet/>
      <dgm:spPr/>
      <dgm:t>
        <a:bodyPr/>
        <a:lstStyle/>
        <a:p>
          <a:endParaRPr lang="en-US"/>
        </a:p>
      </dgm:t>
    </dgm:pt>
    <dgm:pt modelId="{94BE09D5-EB7A-4622-92BB-C5ADA5788E2A}">
      <dgm:prSet custT="1"/>
      <dgm:spPr/>
      <dgm:t>
        <a:bodyPr anchor="ctr"/>
        <a:lstStyle/>
        <a:p>
          <a:r>
            <a:rPr lang="en-US" sz="2000" dirty="0"/>
            <a:t>Estimated % of cycles during which a driveway near a signalized intersection will be blocked</a:t>
          </a:r>
        </a:p>
      </dgm:t>
    </dgm:pt>
    <dgm:pt modelId="{5BBAE048-36ED-457F-8D44-BCAB7E0C58E4}" type="parTrans" cxnId="{7735109C-4757-41B2-888D-EA2A4FDE2AB1}">
      <dgm:prSet/>
      <dgm:spPr/>
      <dgm:t>
        <a:bodyPr/>
        <a:lstStyle/>
        <a:p>
          <a:endParaRPr lang="en-US"/>
        </a:p>
      </dgm:t>
    </dgm:pt>
    <dgm:pt modelId="{31FD220A-BB03-4210-8339-B94DBEDDC6DC}" type="sibTrans" cxnId="{7735109C-4757-41B2-888D-EA2A4FDE2AB1}">
      <dgm:prSet/>
      <dgm:spPr/>
      <dgm:t>
        <a:bodyPr/>
        <a:lstStyle/>
        <a:p>
          <a:endParaRPr lang="en-US"/>
        </a:p>
      </dgm:t>
    </dgm:pt>
    <dgm:pt modelId="{EAF64637-5450-407C-A141-6047C4534011}" type="pres">
      <dgm:prSet presAssocID="{617E97A8-11D4-41B4-8BEE-5328382A8080}" presName="vert0" presStyleCnt="0">
        <dgm:presLayoutVars>
          <dgm:dir/>
          <dgm:animOne val="branch"/>
          <dgm:animLvl val="lvl"/>
        </dgm:presLayoutVars>
      </dgm:prSet>
      <dgm:spPr/>
    </dgm:pt>
    <dgm:pt modelId="{454413B1-FD44-441E-A5F6-3415EFFE5253}" type="pres">
      <dgm:prSet presAssocID="{CA4212EC-D800-4570-B34C-F44BB84D2C97}" presName="thickLine" presStyleLbl="alignNode1" presStyleIdx="0" presStyleCnt="5"/>
      <dgm:spPr/>
    </dgm:pt>
    <dgm:pt modelId="{B460CBA7-48FF-4D51-A25E-D8D9064D628F}" type="pres">
      <dgm:prSet presAssocID="{CA4212EC-D800-4570-B34C-F44BB84D2C97}" presName="horz1" presStyleCnt="0"/>
      <dgm:spPr/>
    </dgm:pt>
    <dgm:pt modelId="{72066ABF-3E41-476A-9490-8868A2958D82}" type="pres">
      <dgm:prSet presAssocID="{CA4212EC-D800-4570-B34C-F44BB84D2C97}" presName="tx1" presStyleLbl="revTx" presStyleIdx="0" presStyleCnt="10" custScaleX="178273" custLinFactNeighborX="351" custLinFactNeighborY="-2087"/>
      <dgm:spPr/>
    </dgm:pt>
    <dgm:pt modelId="{E297F06B-A247-4DE7-A36F-FA8384B073CE}" type="pres">
      <dgm:prSet presAssocID="{CA4212EC-D800-4570-B34C-F44BB84D2C97}" presName="vert1" presStyleCnt="0"/>
      <dgm:spPr/>
    </dgm:pt>
    <dgm:pt modelId="{33C0DBBC-9C84-4A65-9DED-AA99DBDB8618}" type="pres">
      <dgm:prSet presAssocID="{50EECF9B-FF70-44CC-AB37-F393A4F19142}" presName="vertSpace2a" presStyleCnt="0"/>
      <dgm:spPr/>
    </dgm:pt>
    <dgm:pt modelId="{1829751E-E560-4830-91B3-1E869BC45199}" type="pres">
      <dgm:prSet presAssocID="{50EECF9B-FF70-44CC-AB37-F393A4F19142}" presName="horz2" presStyleCnt="0"/>
      <dgm:spPr/>
    </dgm:pt>
    <dgm:pt modelId="{32E78F84-D015-451E-BA0D-92D04A168979}" type="pres">
      <dgm:prSet presAssocID="{50EECF9B-FF70-44CC-AB37-F393A4F19142}" presName="horzSpace2" presStyleCnt="0"/>
      <dgm:spPr/>
    </dgm:pt>
    <dgm:pt modelId="{A8D94998-F566-45BE-8665-071C5B54F361}" type="pres">
      <dgm:prSet presAssocID="{50EECF9B-FF70-44CC-AB37-F393A4F19142}" presName="tx2" presStyleLbl="revTx" presStyleIdx="1" presStyleCnt="10" custScaleX="88933" custLinFactNeighborX="4646" custLinFactNeighborY="12168"/>
      <dgm:spPr/>
    </dgm:pt>
    <dgm:pt modelId="{25C77DBB-9527-44D6-8D9E-EF601DE19100}" type="pres">
      <dgm:prSet presAssocID="{50EECF9B-FF70-44CC-AB37-F393A4F19142}" presName="vert2" presStyleCnt="0"/>
      <dgm:spPr/>
    </dgm:pt>
    <dgm:pt modelId="{0F2D76BF-E65A-40FF-8CF0-FDAA2E401ED3}" type="pres">
      <dgm:prSet presAssocID="{50EECF9B-FF70-44CC-AB37-F393A4F19142}" presName="thinLine2b" presStyleLbl="callout" presStyleIdx="0" presStyleCnt="5"/>
      <dgm:spPr/>
    </dgm:pt>
    <dgm:pt modelId="{139656E7-B3C7-499D-91C5-FB7498BEB212}" type="pres">
      <dgm:prSet presAssocID="{50EECF9B-FF70-44CC-AB37-F393A4F19142}" presName="vertSpace2b" presStyleCnt="0"/>
      <dgm:spPr/>
    </dgm:pt>
    <dgm:pt modelId="{1B3A568E-F148-4ECA-B76A-50A788F6261B}" type="pres">
      <dgm:prSet presAssocID="{EE37A459-AA12-427C-A5CD-85625CBD1FA6}" presName="thickLine" presStyleLbl="alignNode1" presStyleIdx="1" presStyleCnt="5"/>
      <dgm:spPr/>
    </dgm:pt>
    <dgm:pt modelId="{CAA217E8-DB1A-4F46-821A-F81E9B0BB819}" type="pres">
      <dgm:prSet presAssocID="{EE37A459-AA12-427C-A5CD-85625CBD1FA6}" presName="horz1" presStyleCnt="0"/>
      <dgm:spPr/>
    </dgm:pt>
    <dgm:pt modelId="{700F77F9-5A45-4620-90AF-0E57C83C0B1F}" type="pres">
      <dgm:prSet presAssocID="{EE37A459-AA12-427C-A5CD-85625CBD1FA6}" presName="tx1" presStyleLbl="revTx" presStyleIdx="2" presStyleCnt="10" custScaleX="178273"/>
      <dgm:spPr/>
    </dgm:pt>
    <dgm:pt modelId="{CC79EBD0-1F44-4F66-BEE4-267F42B848AE}" type="pres">
      <dgm:prSet presAssocID="{EE37A459-AA12-427C-A5CD-85625CBD1FA6}" presName="vert1" presStyleCnt="0"/>
      <dgm:spPr/>
    </dgm:pt>
    <dgm:pt modelId="{EE725B72-B55D-488E-9C1B-518C8A89C155}" type="pres">
      <dgm:prSet presAssocID="{483AB310-2031-469D-A8F4-ABB295D7D515}" presName="vertSpace2a" presStyleCnt="0"/>
      <dgm:spPr/>
    </dgm:pt>
    <dgm:pt modelId="{5BD18753-1D50-4C09-8C9B-B30D4112B06A}" type="pres">
      <dgm:prSet presAssocID="{483AB310-2031-469D-A8F4-ABB295D7D515}" presName="horz2" presStyleCnt="0"/>
      <dgm:spPr/>
    </dgm:pt>
    <dgm:pt modelId="{F901C61B-EE9D-445F-9478-BAE2CB3CD9D3}" type="pres">
      <dgm:prSet presAssocID="{483AB310-2031-469D-A8F4-ABB295D7D515}" presName="horzSpace2" presStyleCnt="0"/>
      <dgm:spPr/>
    </dgm:pt>
    <dgm:pt modelId="{BE0E5136-BDE6-42D3-BBCB-BA9D3EFDC044}" type="pres">
      <dgm:prSet presAssocID="{483AB310-2031-469D-A8F4-ABB295D7D515}" presName="tx2" presStyleLbl="revTx" presStyleIdx="3" presStyleCnt="10" custScaleX="88933" custLinFactNeighborX="4646" custLinFactNeighborY="1780"/>
      <dgm:spPr/>
    </dgm:pt>
    <dgm:pt modelId="{49CE5393-B579-4EC2-9AF8-105AA1797234}" type="pres">
      <dgm:prSet presAssocID="{483AB310-2031-469D-A8F4-ABB295D7D515}" presName="vert2" presStyleCnt="0"/>
      <dgm:spPr/>
    </dgm:pt>
    <dgm:pt modelId="{094A69E8-706B-4304-8AE8-3D060C6F99B6}" type="pres">
      <dgm:prSet presAssocID="{483AB310-2031-469D-A8F4-ABB295D7D515}" presName="thinLine2b" presStyleLbl="callout" presStyleIdx="1" presStyleCnt="5"/>
      <dgm:spPr/>
    </dgm:pt>
    <dgm:pt modelId="{33E5F67C-AAFC-4F6B-B43A-06F49D045BBA}" type="pres">
      <dgm:prSet presAssocID="{483AB310-2031-469D-A8F4-ABB295D7D515}" presName="vertSpace2b" presStyleCnt="0"/>
      <dgm:spPr/>
    </dgm:pt>
    <dgm:pt modelId="{E254679C-9E3E-4DC3-A966-EFF475DCAE39}" type="pres">
      <dgm:prSet presAssocID="{A13119B7-BF8D-4DA3-8E68-0336E00A6F68}" presName="thickLine" presStyleLbl="alignNode1" presStyleIdx="2" presStyleCnt="5"/>
      <dgm:spPr/>
    </dgm:pt>
    <dgm:pt modelId="{ED1B1704-975F-4188-A1C3-E493DE45E6AD}" type="pres">
      <dgm:prSet presAssocID="{A13119B7-BF8D-4DA3-8E68-0336E00A6F68}" presName="horz1" presStyleCnt="0"/>
      <dgm:spPr/>
    </dgm:pt>
    <dgm:pt modelId="{F7A7C8F7-F579-4DF7-8119-6EA057A2DC9E}" type="pres">
      <dgm:prSet presAssocID="{A13119B7-BF8D-4DA3-8E68-0336E00A6F68}" presName="tx1" presStyleLbl="revTx" presStyleIdx="4" presStyleCnt="10" custScaleX="178273"/>
      <dgm:spPr/>
    </dgm:pt>
    <dgm:pt modelId="{567E26F1-EBDC-43AD-9A01-D0F4F27B9B07}" type="pres">
      <dgm:prSet presAssocID="{A13119B7-BF8D-4DA3-8E68-0336E00A6F68}" presName="vert1" presStyleCnt="0"/>
      <dgm:spPr/>
    </dgm:pt>
    <dgm:pt modelId="{2B160501-71BE-45C8-9BEA-F9116E7F76B0}" type="pres">
      <dgm:prSet presAssocID="{EE014895-93AF-4E4A-83ED-30D5D33CD954}" presName="vertSpace2a" presStyleCnt="0"/>
      <dgm:spPr/>
    </dgm:pt>
    <dgm:pt modelId="{2395A63E-772D-4363-AFFE-E7C6DD207F42}" type="pres">
      <dgm:prSet presAssocID="{EE014895-93AF-4E4A-83ED-30D5D33CD954}" presName="horz2" presStyleCnt="0"/>
      <dgm:spPr/>
    </dgm:pt>
    <dgm:pt modelId="{40B9382D-7D3A-4A4E-A482-667451E1FDD4}" type="pres">
      <dgm:prSet presAssocID="{EE014895-93AF-4E4A-83ED-30D5D33CD954}" presName="horzSpace2" presStyleCnt="0"/>
      <dgm:spPr/>
    </dgm:pt>
    <dgm:pt modelId="{D28EB942-668F-4743-993F-5F0D3EEB8B3B}" type="pres">
      <dgm:prSet presAssocID="{EE014895-93AF-4E4A-83ED-30D5D33CD954}" presName="tx2" presStyleLbl="revTx" presStyleIdx="5" presStyleCnt="10" custScaleX="88933" custLinFactNeighborX="4646" custLinFactNeighborY="1780"/>
      <dgm:spPr/>
    </dgm:pt>
    <dgm:pt modelId="{3DC58466-BC20-4EFD-938D-BC4EB78FE1D3}" type="pres">
      <dgm:prSet presAssocID="{EE014895-93AF-4E4A-83ED-30D5D33CD954}" presName="vert2" presStyleCnt="0"/>
      <dgm:spPr/>
    </dgm:pt>
    <dgm:pt modelId="{30931879-B24E-401E-9BCD-530C54E39BE1}" type="pres">
      <dgm:prSet presAssocID="{EE014895-93AF-4E4A-83ED-30D5D33CD954}" presName="thinLine2b" presStyleLbl="callout" presStyleIdx="2" presStyleCnt="5"/>
      <dgm:spPr/>
    </dgm:pt>
    <dgm:pt modelId="{6B5CCF37-1045-4B86-B799-7A2012B4DB24}" type="pres">
      <dgm:prSet presAssocID="{EE014895-93AF-4E4A-83ED-30D5D33CD954}" presName="vertSpace2b" presStyleCnt="0"/>
      <dgm:spPr/>
    </dgm:pt>
    <dgm:pt modelId="{AF668D30-554A-4731-9E3F-8E3DDA24DD4A}" type="pres">
      <dgm:prSet presAssocID="{99320517-3D63-46E2-9CE2-FB7D37289731}" presName="thickLine" presStyleLbl="alignNode1" presStyleIdx="3" presStyleCnt="5"/>
      <dgm:spPr/>
    </dgm:pt>
    <dgm:pt modelId="{598CD21C-1B45-44B0-96F1-92066AD9A168}" type="pres">
      <dgm:prSet presAssocID="{99320517-3D63-46E2-9CE2-FB7D37289731}" presName="horz1" presStyleCnt="0"/>
      <dgm:spPr/>
    </dgm:pt>
    <dgm:pt modelId="{70377E9A-2F59-4944-8017-BA1945E0C991}" type="pres">
      <dgm:prSet presAssocID="{99320517-3D63-46E2-9CE2-FB7D37289731}" presName="tx1" presStyleLbl="revTx" presStyleIdx="6" presStyleCnt="10" custScaleX="178273"/>
      <dgm:spPr/>
    </dgm:pt>
    <dgm:pt modelId="{EFA5BB7D-75EF-49A0-8538-24AA57DBFB3E}" type="pres">
      <dgm:prSet presAssocID="{99320517-3D63-46E2-9CE2-FB7D37289731}" presName="vert1" presStyleCnt="0"/>
      <dgm:spPr/>
    </dgm:pt>
    <dgm:pt modelId="{079FDA80-C69B-4903-9B81-81F6CB804991}" type="pres">
      <dgm:prSet presAssocID="{2AC530D5-5FDF-4129-A155-F8291AE6354E}" presName="vertSpace2a" presStyleCnt="0"/>
      <dgm:spPr/>
    </dgm:pt>
    <dgm:pt modelId="{10758817-0945-428B-956D-8A3105BA347D}" type="pres">
      <dgm:prSet presAssocID="{2AC530D5-5FDF-4129-A155-F8291AE6354E}" presName="horz2" presStyleCnt="0"/>
      <dgm:spPr/>
    </dgm:pt>
    <dgm:pt modelId="{9C7F0D63-690B-4B30-9E59-1E0ADC8BB9DD}" type="pres">
      <dgm:prSet presAssocID="{2AC530D5-5FDF-4129-A155-F8291AE6354E}" presName="horzSpace2" presStyleCnt="0"/>
      <dgm:spPr/>
    </dgm:pt>
    <dgm:pt modelId="{7FD764B9-314C-4CEB-9AD9-7A774D922704}" type="pres">
      <dgm:prSet presAssocID="{2AC530D5-5FDF-4129-A155-F8291AE6354E}" presName="tx2" presStyleLbl="revTx" presStyleIdx="7" presStyleCnt="10" custScaleX="88933" custLinFactNeighborX="4646" custLinFactNeighborY="1780"/>
      <dgm:spPr/>
    </dgm:pt>
    <dgm:pt modelId="{9E166D3D-121D-4604-AB6E-244E6804D3A8}" type="pres">
      <dgm:prSet presAssocID="{2AC530D5-5FDF-4129-A155-F8291AE6354E}" presName="vert2" presStyleCnt="0"/>
      <dgm:spPr/>
    </dgm:pt>
    <dgm:pt modelId="{D35E1069-D085-45CB-9702-E422A05C1622}" type="pres">
      <dgm:prSet presAssocID="{2AC530D5-5FDF-4129-A155-F8291AE6354E}" presName="thinLine2b" presStyleLbl="callout" presStyleIdx="3" presStyleCnt="5"/>
      <dgm:spPr/>
    </dgm:pt>
    <dgm:pt modelId="{7396C3BF-FF12-4536-B5AD-4BF35241AA57}" type="pres">
      <dgm:prSet presAssocID="{2AC530D5-5FDF-4129-A155-F8291AE6354E}" presName="vertSpace2b" presStyleCnt="0"/>
      <dgm:spPr/>
    </dgm:pt>
    <dgm:pt modelId="{4238B90D-B357-403C-8BC7-53023847FE71}" type="pres">
      <dgm:prSet presAssocID="{2BFD3CA7-8F1F-4218-932B-09BBDFC28997}" presName="thickLine" presStyleLbl="alignNode1" presStyleIdx="4" presStyleCnt="5"/>
      <dgm:spPr/>
    </dgm:pt>
    <dgm:pt modelId="{CD435CE7-7EDB-4644-9159-905E5ABDD974}" type="pres">
      <dgm:prSet presAssocID="{2BFD3CA7-8F1F-4218-932B-09BBDFC28997}" presName="horz1" presStyleCnt="0"/>
      <dgm:spPr/>
    </dgm:pt>
    <dgm:pt modelId="{11BCE20C-BB1A-459B-A16B-0D9776C6473B}" type="pres">
      <dgm:prSet presAssocID="{2BFD3CA7-8F1F-4218-932B-09BBDFC28997}" presName="tx1" presStyleLbl="revTx" presStyleIdx="8" presStyleCnt="10" custScaleX="178273"/>
      <dgm:spPr/>
    </dgm:pt>
    <dgm:pt modelId="{D7919D25-1E1C-4AD5-AB2E-3DFF7E718535}" type="pres">
      <dgm:prSet presAssocID="{2BFD3CA7-8F1F-4218-932B-09BBDFC28997}" presName="vert1" presStyleCnt="0"/>
      <dgm:spPr/>
    </dgm:pt>
    <dgm:pt modelId="{E1813E83-2C1C-4E68-A775-22D7289AB368}" type="pres">
      <dgm:prSet presAssocID="{94BE09D5-EB7A-4622-92BB-C5ADA5788E2A}" presName="vertSpace2a" presStyleCnt="0"/>
      <dgm:spPr/>
    </dgm:pt>
    <dgm:pt modelId="{3470C4D9-7314-4161-8C72-734D57D6E8F1}" type="pres">
      <dgm:prSet presAssocID="{94BE09D5-EB7A-4622-92BB-C5ADA5788E2A}" presName="horz2" presStyleCnt="0"/>
      <dgm:spPr/>
    </dgm:pt>
    <dgm:pt modelId="{EE933F0E-E11A-4205-B566-9AAD656A0C9D}" type="pres">
      <dgm:prSet presAssocID="{94BE09D5-EB7A-4622-92BB-C5ADA5788E2A}" presName="horzSpace2" presStyleCnt="0"/>
      <dgm:spPr/>
    </dgm:pt>
    <dgm:pt modelId="{F8A395A4-AE0C-4704-8320-D590B2541682}" type="pres">
      <dgm:prSet presAssocID="{94BE09D5-EB7A-4622-92BB-C5ADA5788E2A}" presName="tx2" presStyleLbl="revTx" presStyleIdx="9" presStyleCnt="10" custScaleX="88933" custLinFactNeighborX="4646" custLinFactNeighborY="1780"/>
      <dgm:spPr/>
    </dgm:pt>
    <dgm:pt modelId="{9BD5A209-C840-4310-8A18-E2960096BA5E}" type="pres">
      <dgm:prSet presAssocID="{94BE09D5-EB7A-4622-92BB-C5ADA5788E2A}" presName="vert2" presStyleCnt="0"/>
      <dgm:spPr/>
    </dgm:pt>
    <dgm:pt modelId="{033AC0F7-20F1-48EB-9F75-B9DAE2BD1D7B}" type="pres">
      <dgm:prSet presAssocID="{94BE09D5-EB7A-4622-92BB-C5ADA5788E2A}" presName="thinLine2b" presStyleLbl="callout" presStyleIdx="4" presStyleCnt="5"/>
      <dgm:spPr/>
    </dgm:pt>
    <dgm:pt modelId="{00E61B46-0B30-4517-81B6-78F5E4CF34D2}" type="pres">
      <dgm:prSet presAssocID="{94BE09D5-EB7A-4622-92BB-C5ADA5788E2A}" presName="vertSpace2b" presStyleCnt="0"/>
      <dgm:spPr/>
    </dgm:pt>
  </dgm:ptLst>
  <dgm:cxnLst>
    <dgm:cxn modelId="{04826F01-0FA4-44C9-9B8A-1FD772810E04}" srcId="{EE37A459-AA12-427C-A5CD-85625CBD1FA6}" destId="{483AB310-2031-469D-A8F4-ABB295D7D515}" srcOrd="0" destOrd="0" parTransId="{041F43C2-C065-4EB1-B111-02185E1544CF}" sibTransId="{E8762703-8545-4135-A36F-D884FAB631A8}"/>
    <dgm:cxn modelId="{A3F48D13-5D47-412C-BCC5-B4CBD046C659}" srcId="{617E97A8-11D4-41B4-8BEE-5328382A8080}" destId="{CA4212EC-D800-4570-B34C-F44BB84D2C97}" srcOrd="0" destOrd="0" parTransId="{A5BB785F-1717-462F-A41D-1182A57B3F68}" sibTransId="{14097642-D4FE-4F33-A2BF-1BBF1F54A62E}"/>
    <dgm:cxn modelId="{EB07DB13-13B1-453C-B388-BF68F07F4F2F}" type="presOf" srcId="{EE014895-93AF-4E4A-83ED-30D5D33CD954}" destId="{D28EB942-668F-4743-993F-5F0D3EEB8B3B}" srcOrd="0" destOrd="0" presId="urn:microsoft.com/office/officeart/2008/layout/LinedList"/>
    <dgm:cxn modelId="{AD68F715-8675-45C7-9345-C934B5FD9821}" type="presOf" srcId="{99320517-3D63-46E2-9CE2-FB7D37289731}" destId="{70377E9A-2F59-4944-8017-BA1945E0C991}" srcOrd="0" destOrd="0" presId="urn:microsoft.com/office/officeart/2008/layout/LinedList"/>
    <dgm:cxn modelId="{AD3ABD22-C050-40C0-9086-A7CC30A4E959}" srcId="{99320517-3D63-46E2-9CE2-FB7D37289731}" destId="{2AC530D5-5FDF-4129-A155-F8291AE6354E}" srcOrd="0" destOrd="0" parTransId="{B0BFD738-8B4F-4C4A-897A-A93CAB4A5458}" sibTransId="{B17CF302-2D7D-4232-974B-3CAFAACB5914}"/>
    <dgm:cxn modelId="{87E1EC26-50CF-4813-B777-54566DE83DD3}" type="presOf" srcId="{617E97A8-11D4-41B4-8BEE-5328382A8080}" destId="{EAF64637-5450-407C-A141-6047C4534011}" srcOrd="0" destOrd="0" presId="urn:microsoft.com/office/officeart/2008/layout/LinedList"/>
    <dgm:cxn modelId="{C5D98433-4E3C-4260-A2D6-AB5E26256F29}" srcId="{617E97A8-11D4-41B4-8BEE-5328382A8080}" destId="{2BFD3CA7-8F1F-4218-932B-09BBDFC28997}" srcOrd="4" destOrd="0" parTransId="{6337BF62-B705-4E96-BD52-1175B7D83E84}" sibTransId="{A7D76D95-26CD-48C3-901D-BBF5804C45C6}"/>
    <dgm:cxn modelId="{9130E339-823B-4989-B781-EB8DB635B2D5}" type="presOf" srcId="{2AC530D5-5FDF-4129-A155-F8291AE6354E}" destId="{7FD764B9-314C-4CEB-9AD9-7A774D922704}" srcOrd="0" destOrd="0" presId="urn:microsoft.com/office/officeart/2008/layout/LinedList"/>
    <dgm:cxn modelId="{B271323C-6D80-4B75-9587-7D3F2F59D24C}" type="presOf" srcId="{A13119B7-BF8D-4DA3-8E68-0336E00A6F68}" destId="{F7A7C8F7-F579-4DF7-8119-6EA057A2DC9E}" srcOrd="0" destOrd="0" presId="urn:microsoft.com/office/officeart/2008/layout/LinedList"/>
    <dgm:cxn modelId="{8F23C161-54AF-4CD3-9EC0-9A48994DCE18}" srcId="{617E97A8-11D4-41B4-8BEE-5328382A8080}" destId="{A13119B7-BF8D-4DA3-8E68-0336E00A6F68}" srcOrd="2" destOrd="0" parTransId="{99916936-A332-46E5-AAB2-D768796FCFAD}" sibTransId="{83A68835-1A67-41FC-8D30-9D8CBF6456BC}"/>
    <dgm:cxn modelId="{C34DCE67-B2BA-4B43-B088-2D54F5296473}" type="presOf" srcId="{2BFD3CA7-8F1F-4218-932B-09BBDFC28997}" destId="{11BCE20C-BB1A-459B-A16B-0D9776C6473B}" srcOrd="0" destOrd="0" presId="urn:microsoft.com/office/officeart/2008/layout/LinedList"/>
    <dgm:cxn modelId="{691BC049-9F37-4A28-A353-9FDC78143F86}" type="presOf" srcId="{EE37A459-AA12-427C-A5CD-85625CBD1FA6}" destId="{700F77F9-5A45-4620-90AF-0E57C83C0B1F}" srcOrd="0" destOrd="0" presId="urn:microsoft.com/office/officeart/2008/layout/LinedList"/>
    <dgm:cxn modelId="{7735109C-4757-41B2-888D-EA2A4FDE2AB1}" srcId="{2BFD3CA7-8F1F-4218-932B-09BBDFC28997}" destId="{94BE09D5-EB7A-4622-92BB-C5ADA5788E2A}" srcOrd="0" destOrd="0" parTransId="{5BBAE048-36ED-457F-8D44-BCAB7E0C58E4}" sibTransId="{31FD220A-BB03-4210-8339-B94DBEDDC6DC}"/>
    <dgm:cxn modelId="{2F6B2CA1-77D8-4792-9C59-66E92D60CEC7}" type="presOf" srcId="{50EECF9B-FF70-44CC-AB37-F393A4F19142}" destId="{A8D94998-F566-45BE-8665-071C5B54F361}" srcOrd="0" destOrd="0" presId="urn:microsoft.com/office/officeart/2008/layout/LinedList"/>
    <dgm:cxn modelId="{0F8156AB-666E-4513-A15F-C0581A979457}" type="presOf" srcId="{94BE09D5-EB7A-4622-92BB-C5ADA5788E2A}" destId="{F8A395A4-AE0C-4704-8320-D590B2541682}" srcOrd="0" destOrd="0" presId="urn:microsoft.com/office/officeart/2008/layout/LinedList"/>
    <dgm:cxn modelId="{6F7B47AF-3078-493F-9F29-28330F208BE6}" srcId="{A13119B7-BF8D-4DA3-8E68-0336E00A6F68}" destId="{EE014895-93AF-4E4A-83ED-30D5D33CD954}" srcOrd="0" destOrd="0" parTransId="{0D728EE3-75B5-418B-9237-4FD016E6C9CC}" sibTransId="{7444E561-2CA4-41A9-B7B7-46390BCE73FE}"/>
    <dgm:cxn modelId="{A63939B4-95ED-4D97-BCD2-05863FB3A41E}" type="presOf" srcId="{483AB310-2031-469D-A8F4-ABB295D7D515}" destId="{BE0E5136-BDE6-42D3-BBCB-BA9D3EFDC044}" srcOrd="0" destOrd="0" presId="urn:microsoft.com/office/officeart/2008/layout/LinedList"/>
    <dgm:cxn modelId="{35D0F2C1-EC76-467A-A83C-3A222F55A689}" srcId="{617E97A8-11D4-41B4-8BEE-5328382A8080}" destId="{EE37A459-AA12-427C-A5CD-85625CBD1FA6}" srcOrd="1" destOrd="0" parTransId="{82A857EF-6D48-4A6E-8089-ED06CBA6225F}" sibTransId="{37A43D15-3892-467C-8F60-278197E11A26}"/>
    <dgm:cxn modelId="{69EF6ACA-08C4-451A-88FC-1DE1831956A9}" type="presOf" srcId="{CA4212EC-D800-4570-B34C-F44BB84D2C97}" destId="{72066ABF-3E41-476A-9490-8868A2958D82}" srcOrd="0" destOrd="0" presId="urn:microsoft.com/office/officeart/2008/layout/LinedList"/>
    <dgm:cxn modelId="{ACF3A6E9-5BA7-4813-AE36-44D27DE554F6}" srcId="{CA4212EC-D800-4570-B34C-F44BB84D2C97}" destId="{50EECF9B-FF70-44CC-AB37-F393A4F19142}" srcOrd="0" destOrd="0" parTransId="{8B516D0F-D2FB-47DB-B390-A6F4CE991D60}" sibTransId="{998ECBEC-4868-4646-9A1C-58434F594F64}"/>
    <dgm:cxn modelId="{749CAEF8-8DF9-466B-BC7B-10C3458C2E45}" srcId="{617E97A8-11D4-41B4-8BEE-5328382A8080}" destId="{99320517-3D63-46E2-9CE2-FB7D37289731}" srcOrd="3" destOrd="0" parTransId="{274388C4-9A73-45AA-AA79-6F9C91F6092F}" sibTransId="{E3C2E32E-FE5E-4971-91BB-7D3207D91695}"/>
    <dgm:cxn modelId="{7866522C-E95C-4FC3-A373-0369E263CD87}" type="presParOf" srcId="{EAF64637-5450-407C-A141-6047C4534011}" destId="{454413B1-FD44-441E-A5F6-3415EFFE5253}" srcOrd="0" destOrd="0" presId="urn:microsoft.com/office/officeart/2008/layout/LinedList"/>
    <dgm:cxn modelId="{BC116654-360A-459E-959E-1D6D8F0D4F2E}" type="presParOf" srcId="{EAF64637-5450-407C-A141-6047C4534011}" destId="{B460CBA7-48FF-4D51-A25E-D8D9064D628F}" srcOrd="1" destOrd="0" presId="urn:microsoft.com/office/officeart/2008/layout/LinedList"/>
    <dgm:cxn modelId="{DF3179A7-5423-4E52-8B1A-6760E2E1057B}" type="presParOf" srcId="{B460CBA7-48FF-4D51-A25E-D8D9064D628F}" destId="{72066ABF-3E41-476A-9490-8868A2958D82}" srcOrd="0" destOrd="0" presId="urn:microsoft.com/office/officeart/2008/layout/LinedList"/>
    <dgm:cxn modelId="{29393DA7-411F-4768-ABF5-F0DCF68F3FE1}" type="presParOf" srcId="{B460CBA7-48FF-4D51-A25E-D8D9064D628F}" destId="{E297F06B-A247-4DE7-A36F-FA8384B073CE}" srcOrd="1" destOrd="0" presId="urn:microsoft.com/office/officeart/2008/layout/LinedList"/>
    <dgm:cxn modelId="{097020F5-DD59-42C9-A922-C9FFAA3D9574}" type="presParOf" srcId="{E297F06B-A247-4DE7-A36F-FA8384B073CE}" destId="{33C0DBBC-9C84-4A65-9DED-AA99DBDB8618}" srcOrd="0" destOrd="0" presId="urn:microsoft.com/office/officeart/2008/layout/LinedList"/>
    <dgm:cxn modelId="{41CF4DE3-BCF4-4EDC-8FDC-D945BD6E10B4}" type="presParOf" srcId="{E297F06B-A247-4DE7-A36F-FA8384B073CE}" destId="{1829751E-E560-4830-91B3-1E869BC45199}" srcOrd="1" destOrd="0" presId="urn:microsoft.com/office/officeart/2008/layout/LinedList"/>
    <dgm:cxn modelId="{EDB51C70-EBE5-456A-87BF-8C41F09AB6DA}" type="presParOf" srcId="{1829751E-E560-4830-91B3-1E869BC45199}" destId="{32E78F84-D015-451E-BA0D-92D04A168979}" srcOrd="0" destOrd="0" presId="urn:microsoft.com/office/officeart/2008/layout/LinedList"/>
    <dgm:cxn modelId="{24D5D5A5-53FD-4FC0-AA31-54E549B685C1}" type="presParOf" srcId="{1829751E-E560-4830-91B3-1E869BC45199}" destId="{A8D94998-F566-45BE-8665-071C5B54F361}" srcOrd="1" destOrd="0" presId="urn:microsoft.com/office/officeart/2008/layout/LinedList"/>
    <dgm:cxn modelId="{BB7E1F47-1041-4B5B-8CC8-BD9D552E3C92}" type="presParOf" srcId="{1829751E-E560-4830-91B3-1E869BC45199}" destId="{25C77DBB-9527-44D6-8D9E-EF601DE19100}" srcOrd="2" destOrd="0" presId="urn:microsoft.com/office/officeart/2008/layout/LinedList"/>
    <dgm:cxn modelId="{374D6158-FD69-4991-8E27-DD993A6CE4F8}" type="presParOf" srcId="{E297F06B-A247-4DE7-A36F-FA8384B073CE}" destId="{0F2D76BF-E65A-40FF-8CF0-FDAA2E401ED3}" srcOrd="2" destOrd="0" presId="urn:microsoft.com/office/officeart/2008/layout/LinedList"/>
    <dgm:cxn modelId="{BD684A34-3E23-45A1-AC43-35865F2C9186}" type="presParOf" srcId="{E297F06B-A247-4DE7-A36F-FA8384B073CE}" destId="{139656E7-B3C7-499D-91C5-FB7498BEB212}" srcOrd="3" destOrd="0" presId="urn:microsoft.com/office/officeart/2008/layout/LinedList"/>
    <dgm:cxn modelId="{0C5142A6-301A-45F0-A4B3-AD332893469A}" type="presParOf" srcId="{EAF64637-5450-407C-A141-6047C4534011}" destId="{1B3A568E-F148-4ECA-B76A-50A788F6261B}" srcOrd="2" destOrd="0" presId="urn:microsoft.com/office/officeart/2008/layout/LinedList"/>
    <dgm:cxn modelId="{11E8E5DD-8F53-494D-B2EE-0F80251D414C}" type="presParOf" srcId="{EAF64637-5450-407C-A141-6047C4534011}" destId="{CAA217E8-DB1A-4F46-821A-F81E9B0BB819}" srcOrd="3" destOrd="0" presId="urn:microsoft.com/office/officeart/2008/layout/LinedList"/>
    <dgm:cxn modelId="{A0EBA5DE-CFA3-4ACD-A70A-2FDB6D959783}" type="presParOf" srcId="{CAA217E8-DB1A-4F46-821A-F81E9B0BB819}" destId="{700F77F9-5A45-4620-90AF-0E57C83C0B1F}" srcOrd="0" destOrd="0" presId="urn:microsoft.com/office/officeart/2008/layout/LinedList"/>
    <dgm:cxn modelId="{AD58FFAB-5349-4BB2-8699-D79D665D9CBA}" type="presParOf" srcId="{CAA217E8-DB1A-4F46-821A-F81E9B0BB819}" destId="{CC79EBD0-1F44-4F66-BEE4-267F42B848AE}" srcOrd="1" destOrd="0" presId="urn:microsoft.com/office/officeart/2008/layout/LinedList"/>
    <dgm:cxn modelId="{CFC65219-1B27-4720-9D1D-81C9FDCB7BB7}" type="presParOf" srcId="{CC79EBD0-1F44-4F66-BEE4-267F42B848AE}" destId="{EE725B72-B55D-488E-9C1B-518C8A89C155}" srcOrd="0" destOrd="0" presId="urn:microsoft.com/office/officeart/2008/layout/LinedList"/>
    <dgm:cxn modelId="{06D1AB5B-C2D4-4387-9664-D8BB8706ED37}" type="presParOf" srcId="{CC79EBD0-1F44-4F66-BEE4-267F42B848AE}" destId="{5BD18753-1D50-4C09-8C9B-B30D4112B06A}" srcOrd="1" destOrd="0" presId="urn:microsoft.com/office/officeart/2008/layout/LinedList"/>
    <dgm:cxn modelId="{D4F8A955-C0BD-4968-A83A-723E3D06DEF8}" type="presParOf" srcId="{5BD18753-1D50-4C09-8C9B-B30D4112B06A}" destId="{F901C61B-EE9D-445F-9478-BAE2CB3CD9D3}" srcOrd="0" destOrd="0" presId="urn:microsoft.com/office/officeart/2008/layout/LinedList"/>
    <dgm:cxn modelId="{9E37DBDD-FF99-41B1-9056-33588C505F93}" type="presParOf" srcId="{5BD18753-1D50-4C09-8C9B-B30D4112B06A}" destId="{BE0E5136-BDE6-42D3-BBCB-BA9D3EFDC044}" srcOrd="1" destOrd="0" presId="urn:microsoft.com/office/officeart/2008/layout/LinedList"/>
    <dgm:cxn modelId="{3A81BA66-E8E8-4D82-A14E-03C5CFD1C0C9}" type="presParOf" srcId="{5BD18753-1D50-4C09-8C9B-B30D4112B06A}" destId="{49CE5393-B579-4EC2-9AF8-105AA1797234}" srcOrd="2" destOrd="0" presId="urn:microsoft.com/office/officeart/2008/layout/LinedList"/>
    <dgm:cxn modelId="{ED760ACB-A5D9-450D-A907-4A85405649A5}" type="presParOf" srcId="{CC79EBD0-1F44-4F66-BEE4-267F42B848AE}" destId="{094A69E8-706B-4304-8AE8-3D060C6F99B6}" srcOrd="2" destOrd="0" presId="urn:microsoft.com/office/officeart/2008/layout/LinedList"/>
    <dgm:cxn modelId="{5787CB77-99D1-460C-87E3-182E7BF89EE4}" type="presParOf" srcId="{CC79EBD0-1F44-4F66-BEE4-267F42B848AE}" destId="{33E5F67C-AAFC-4F6B-B43A-06F49D045BBA}" srcOrd="3" destOrd="0" presId="urn:microsoft.com/office/officeart/2008/layout/LinedList"/>
    <dgm:cxn modelId="{5ED47BE1-EFC1-4F57-A722-EA60F12DF787}" type="presParOf" srcId="{EAF64637-5450-407C-A141-6047C4534011}" destId="{E254679C-9E3E-4DC3-A966-EFF475DCAE39}" srcOrd="4" destOrd="0" presId="urn:microsoft.com/office/officeart/2008/layout/LinedList"/>
    <dgm:cxn modelId="{9F117392-AD40-49A6-9BF9-89FEC46C65B5}" type="presParOf" srcId="{EAF64637-5450-407C-A141-6047C4534011}" destId="{ED1B1704-975F-4188-A1C3-E493DE45E6AD}" srcOrd="5" destOrd="0" presId="urn:microsoft.com/office/officeart/2008/layout/LinedList"/>
    <dgm:cxn modelId="{346E8833-BC6B-43D0-A1FE-C9A44D5FE5F2}" type="presParOf" srcId="{ED1B1704-975F-4188-A1C3-E493DE45E6AD}" destId="{F7A7C8F7-F579-4DF7-8119-6EA057A2DC9E}" srcOrd="0" destOrd="0" presId="urn:microsoft.com/office/officeart/2008/layout/LinedList"/>
    <dgm:cxn modelId="{DDE32D8E-5D63-4127-A2D6-E77CE68E78C3}" type="presParOf" srcId="{ED1B1704-975F-4188-A1C3-E493DE45E6AD}" destId="{567E26F1-EBDC-43AD-9A01-D0F4F27B9B07}" srcOrd="1" destOrd="0" presId="urn:microsoft.com/office/officeart/2008/layout/LinedList"/>
    <dgm:cxn modelId="{FC2BA99E-FA16-4074-A5C4-EA59D11AEBF7}" type="presParOf" srcId="{567E26F1-EBDC-43AD-9A01-D0F4F27B9B07}" destId="{2B160501-71BE-45C8-9BEA-F9116E7F76B0}" srcOrd="0" destOrd="0" presId="urn:microsoft.com/office/officeart/2008/layout/LinedList"/>
    <dgm:cxn modelId="{5AFBBBE6-7311-4963-9862-392B0E542512}" type="presParOf" srcId="{567E26F1-EBDC-43AD-9A01-D0F4F27B9B07}" destId="{2395A63E-772D-4363-AFFE-E7C6DD207F42}" srcOrd="1" destOrd="0" presId="urn:microsoft.com/office/officeart/2008/layout/LinedList"/>
    <dgm:cxn modelId="{ECED2068-913D-4EE4-92AE-0C013C9DC165}" type="presParOf" srcId="{2395A63E-772D-4363-AFFE-E7C6DD207F42}" destId="{40B9382D-7D3A-4A4E-A482-667451E1FDD4}" srcOrd="0" destOrd="0" presId="urn:microsoft.com/office/officeart/2008/layout/LinedList"/>
    <dgm:cxn modelId="{6EAA8A6A-FC77-46A2-A35C-9DD14F5A9500}" type="presParOf" srcId="{2395A63E-772D-4363-AFFE-E7C6DD207F42}" destId="{D28EB942-668F-4743-993F-5F0D3EEB8B3B}" srcOrd="1" destOrd="0" presId="urn:microsoft.com/office/officeart/2008/layout/LinedList"/>
    <dgm:cxn modelId="{034C1A58-0ED3-4A72-BB41-859F627DF0B5}" type="presParOf" srcId="{2395A63E-772D-4363-AFFE-E7C6DD207F42}" destId="{3DC58466-BC20-4EFD-938D-BC4EB78FE1D3}" srcOrd="2" destOrd="0" presId="urn:microsoft.com/office/officeart/2008/layout/LinedList"/>
    <dgm:cxn modelId="{9CDB4A89-5CFC-4CCE-90EC-822FE399EA43}" type="presParOf" srcId="{567E26F1-EBDC-43AD-9A01-D0F4F27B9B07}" destId="{30931879-B24E-401E-9BCD-530C54E39BE1}" srcOrd="2" destOrd="0" presId="urn:microsoft.com/office/officeart/2008/layout/LinedList"/>
    <dgm:cxn modelId="{BE29CA9F-AC01-4DA7-9C7E-475DBD7F65F0}" type="presParOf" srcId="{567E26F1-EBDC-43AD-9A01-D0F4F27B9B07}" destId="{6B5CCF37-1045-4B86-B799-7A2012B4DB24}" srcOrd="3" destOrd="0" presId="urn:microsoft.com/office/officeart/2008/layout/LinedList"/>
    <dgm:cxn modelId="{330846F2-D783-4495-A8F2-EAFE41BEBD53}" type="presParOf" srcId="{EAF64637-5450-407C-A141-6047C4534011}" destId="{AF668D30-554A-4731-9E3F-8E3DDA24DD4A}" srcOrd="6" destOrd="0" presId="urn:microsoft.com/office/officeart/2008/layout/LinedList"/>
    <dgm:cxn modelId="{E8188AF3-1521-4E89-9581-54746880E7D1}" type="presParOf" srcId="{EAF64637-5450-407C-A141-6047C4534011}" destId="{598CD21C-1B45-44B0-96F1-92066AD9A168}" srcOrd="7" destOrd="0" presId="urn:microsoft.com/office/officeart/2008/layout/LinedList"/>
    <dgm:cxn modelId="{B8404C2E-CD28-4F3F-B603-4F3B3EF46947}" type="presParOf" srcId="{598CD21C-1B45-44B0-96F1-92066AD9A168}" destId="{70377E9A-2F59-4944-8017-BA1945E0C991}" srcOrd="0" destOrd="0" presId="urn:microsoft.com/office/officeart/2008/layout/LinedList"/>
    <dgm:cxn modelId="{16488C0D-2C3B-4C82-99C0-1756F33952EB}" type="presParOf" srcId="{598CD21C-1B45-44B0-96F1-92066AD9A168}" destId="{EFA5BB7D-75EF-49A0-8538-24AA57DBFB3E}" srcOrd="1" destOrd="0" presId="urn:microsoft.com/office/officeart/2008/layout/LinedList"/>
    <dgm:cxn modelId="{8E55C078-B469-4E25-9B25-B1CA7807CB75}" type="presParOf" srcId="{EFA5BB7D-75EF-49A0-8538-24AA57DBFB3E}" destId="{079FDA80-C69B-4903-9B81-81F6CB804991}" srcOrd="0" destOrd="0" presId="urn:microsoft.com/office/officeart/2008/layout/LinedList"/>
    <dgm:cxn modelId="{7E44B772-0A36-457A-8B46-96CF68FE9050}" type="presParOf" srcId="{EFA5BB7D-75EF-49A0-8538-24AA57DBFB3E}" destId="{10758817-0945-428B-956D-8A3105BA347D}" srcOrd="1" destOrd="0" presId="urn:microsoft.com/office/officeart/2008/layout/LinedList"/>
    <dgm:cxn modelId="{F6FDB271-94AD-4727-80BA-0D94918EAE62}" type="presParOf" srcId="{10758817-0945-428B-956D-8A3105BA347D}" destId="{9C7F0D63-690B-4B30-9E59-1E0ADC8BB9DD}" srcOrd="0" destOrd="0" presId="urn:microsoft.com/office/officeart/2008/layout/LinedList"/>
    <dgm:cxn modelId="{908C1175-36C2-4440-AF56-12C034EEE8F4}" type="presParOf" srcId="{10758817-0945-428B-956D-8A3105BA347D}" destId="{7FD764B9-314C-4CEB-9AD9-7A774D922704}" srcOrd="1" destOrd="0" presId="urn:microsoft.com/office/officeart/2008/layout/LinedList"/>
    <dgm:cxn modelId="{13A943F6-85EC-40AF-8276-5066243B10BD}" type="presParOf" srcId="{10758817-0945-428B-956D-8A3105BA347D}" destId="{9E166D3D-121D-4604-AB6E-244E6804D3A8}" srcOrd="2" destOrd="0" presId="urn:microsoft.com/office/officeart/2008/layout/LinedList"/>
    <dgm:cxn modelId="{238BF6A3-8851-4ADE-A3C2-A4759F7D6E11}" type="presParOf" srcId="{EFA5BB7D-75EF-49A0-8538-24AA57DBFB3E}" destId="{D35E1069-D085-45CB-9702-E422A05C1622}" srcOrd="2" destOrd="0" presId="urn:microsoft.com/office/officeart/2008/layout/LinedList"/>
    <dgm:cxn modelId="{DEE8FE2E-6671-41CF-AEBC-ED7F069776E1}" type="presParOf" srcId="{EFA5BB7D-75EF-49A0-8538-24AA57DBFB3E}" destId="{7396C3BF-FF12-4536-B5AD-4BF35241AA57}" srcOrd="3" destOrd="0" presId="urn:microsoft.com/office/officeart/2008/layout/LinedList"/>
    <dgm:cxn modelId="{9A425164-7A1E-4619-8A87-F47B2AF49EF7}" type="presParOf" srcId="{EAF64637-5450-407C-A141-6047C4534011}" destId="{4238B90D-B357-403C-8BC7-53023847FE71}" srcOrd="8" destOrd="0" presId="urn:microsoft.com/office/officeart/2008/layout/LinedList"/>
    <dgm:cxn modelId="{1EF3C64C-5F2B-4C97-A852-A60D39CF474E}" type="presParOf" srcId="{EAF64637-5450-407C-A141-6047C4534011}" destId="{CD435CE7-7EDB-4644-9159-905E5ABDD974}" srcOrd="9" destOrd="0" presId="urn:microsoft.com/office/officeart/2008/layout/LinedList"/>
    <dgm:cxn modelId="{8ED639AB-0DE3-4DD9-916F-5027F6C19285}" type="presParOf" srcId="{CD435CE7-7EDB-4644-9159-905E5ABDD974}" destId="{11BCE20C-BB1A-459B-A16B-0D9776C6473B}" srcOrd="0" destOrd="0" presId="urn:microsoft.com/office/officeart/2008/layout/LinedList"/>
    <dgm:cxn modelId="{9F0F670D-86DC-435F-BB42-96A5FA2BF9C0}" type="presParOf" srcId="{CD435CE7-7EDB-4644-9159-905E5ABDD974}" destId="{D7919D25-1E1C-4AD5-AB2E-3DFF7E718535}" srcOrd="1" destOrd="0" presId="urn:microsoft.com/office/officeart/2008/layout/LinedList"/>
    <dgm:cxn modelId="{3EAC442C-DFB3-47CA-8685-26E278175903}" type="presParOf" srcId="{D7919D25-1E1C-4AD5-AB2E-3DFF7E718535}" destId="{E1813E83-2C1C-4E68-A775-22D7289AB368}" srcOrd="0" destOrd="0" presId="urn:microsoft.com/office/officeart/2008/layout/LinedList"/>
    <dgm:cxn modelId="{485326F4-1577-4028-B249-A8B09A58E1BA}" type="presParOf" srcId="{D7919D25-1E1C-4AD5-AB2E-3DFF7E718535}" destId="{3470C4D9-7314-4161-8C72-734D57D6E8F1}" srcOrd="1" destOrd="0" presId="urn:microsoft.com/office/officeart/2008/layout/LinedList"/>
    <dgm:cxn modelId="{0A609130-5609-437A-A25A-1DCE97E38792}" type="presParOf" srcId="{3470C4D9-7314-4161-8C72-734D57D6E8F1}" destId="{EE933F0E-E11A-4205-B566-9AAD656A0C9D}" srcOrd="0" destOrd="0" presId="urn:microsoft.com/office/officeart/2008/layout/LinedList"/>
    <dgm:cxn modelId="{4E26CF10-1783-43FF-9A75-3E6A62C54D41}" type="presParOf" srcId="{3470C4D9-7314-4161-8C72-734D57D6E8F1}" destId="{F8A395A4-AE0C-4704-8320-D590B2541682}" srcOrd="1" destOrd="0" presId="urn:microsoft.com/office/officeart/2008/layout/LinedList"/>
    <dgm:cxn modelId="{FE7AFA96-863A-4E05-B896-B71709D34AD5}" type="presParOf" srcId="{3470C4D9-7314-4161-8C72-734D57D6E8F1}" destId="{9BD5A209-C840-4310-8A18-E2960096BA5E}" srcOrd="2" destOrd="0" presId="urn:microsoft.com/office/officeart/2008/layout/LinedList"/>
    <dgm:cxn modelId="{43BC2F5B-E6F0-4A63-8C96-B00573EBD1EC}" type="presParOf" srcId="{D7919D25-1E1C-4AD5-AB2E-3DFF7E718535}" destId="{033AC0F7-20F1-48EB-9F75-B9DAE2BD1D7B}" srcOrd="2" destOrd="0" presId="urn:microsoft.com/office/officeart/2008/layout/LinedList"/>
    <dgm:cxn modelId="{42A1C3C6-AB74-4752-9020-7320BD767D42}" type="presParOf" srcId="{D7919D25-1E1C-4AD5-AB2E-3DFF7E718535}" destId="{00E61B46-0B30-4517-81B6-78F5E4CF34D2}"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CB13C-1E4F-47F2-BF58-B67BB7DEC4B4}">
      <dsp:nvSpPr>
        <dsp:cNvPr id="0" name=""/>
        <dsp:cNvSpPr/>
      </dsp:nvSpPr>
      <dsp:spPr>
        <a:xfrm>
          <a:off x="574377" y="11186"/>
          <a:ext cx="9945939" cy="1448507"/>
        </a:xfrm>
        <a:prstGeom prst="rightArrow">
          <a:avLst>
            <a:gd name="adj1" fmla="val 50000"/>
            <a:gd name="adj2" fmla="val 50000"/>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29951" numCol="1" spcCol="1270" anchor="ctr" anchorCtr="0">
          <a:noAutofit/>
        </a:bodyPr>
        <a:lstStyle/>
        <a:p>
          <a:pPr marL="0" lvl="0" indent="0" algn="l" defTabSz="1244600" rtl="0">
            <a:lnSpc>
              <a:spcPct val="90000"/>
            </a:lnSpc>
            <a:spcBef>
              <a:spcPct val="0"/>
            </a:spcBef>
            <a:spcAft>
              <a:spcPct val="35000"/>
            </a:spcAft>
            <a:buNone/>
          </a:pPr>
          <a:r>
            <a:rPr lang="en-US" sz="2800" kern="1200" dirty="0"/>
            <a:t>Guidance for transportation agencies</a:t>
          </a:r>
        </a:p>
      </dsp:txBody>
      <dsp:txXfrm>
        <a:off x="574377" y="373313"/>
        <a:ext cx="9583812" cy="724253"/>
      </dsp:txXfrm>
    </dsp:sp>
    <dsp:sp modelId="{ACBA4371-2FF1-4CED-95C2-C956814EDA9F}">
      <dsp:nvSpPr>
        <dsp:cNvPr id="0" name=""/>
        <dsp:cNvSpPr/>
      </dsp:nvSpPr>
      <dsp:spPr>
        <a:xfrm>
          <a:off x="616069" y="1142090"/>
          <a:ext cx="3063349" cy="2790359"/>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How to measure and communicate the value of AM </a:t>
          </a:r>
          <a:r>
            <a:rPr lang="en-US" sz="2400" kern="1200" dirty="0">
              <a:solidFill>
                <a:prstClr val="black">
                  <a:hueOff val="0"/>
                  <a:satOff val="0"/>
                  <a:lumOff val="0"/>
                  <a:alphaOff val="0"/>
                </a:prstClr>
              </a:solidFill>
              <a:latin typeface="Calibri" panose="020F0502020204030204"/>
              <a:ea typeface="+mn-ea"/>
              <a:cs typeface="+mn-cs"/>
            </a:rPr>
            <a:t>at a program, corridor or project level </a:t>
          </a:r>
          <a:endParaRPr lang="en-US" sz="2400" kern="1200" dirty="0"/>
        </a:p>
      </dsp:txBody>
      <dsp:txXfrm>
        <a:off x="616069" y="1142090"/>
        <a:ext cx="3063349" cy="2790359"/>
      </dsp:txXfrm>
    </dsp:sp>
    <dsp:sp modelId="{8CDDEF36-4475-4E30-975D-AD86D5775C8E}">
      <dsp:nvSpPr>
        <dsp:cNvPr id="0" name=""/>
        <dsp:cNvSpPr/>
      </dsp:nvSpPr>
      <dsp:spPr>
        <a:xfrm>
          <a:off x="3637726" y="494022"/>
          <a:ext cx="6882589" cy="1448507"/>
        </a:xfrm>
        <a:prstGeom prst="rightArrow">
          <a:avLst>
            <a:gd name="adj1" fmla="val 50000"/>
            <a:gd name="adj2" fmla="val 5000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29951" numCol="1" spcCol="1270" anchor="ctr" anchorCtr="0">
          <a:noAutofit/>
        </a:bodyPr>
        <a:lstStyle/>
        <a:p>
          <a:pPr marL="0" lvl="0" indent="0" algn="l" defTabSz="1244600" rtl="0">
            <a:lnSpc>
              <a:spcPct val="90000"/>
            </a:lnSpc>
            <a:spcBef>
              <a:spcPct val="0"/>
            </a:spcBef>
            <a:spcAft>
              <a:spcPct val="35000"/>
            </a:spcAft>
            <a:buNone/>
          </a:pPr>
          <a:r>
            <a:rPr lang="en-US" sz="2800" kern="1200" dirty="0"/>
            <a:t>Measure benefits and costs</a:t>
          </a:r>
        </a:p>
      </dsp:txBody>
      <dsp:txXfrm>
        <a:off x="3637726" y="856149"/>
        <a:ext cx="6520462" cy="724253"/>
      </dsp:txXfrm>
    </dsp:sp>
    <dsp:sp modelId="{78D67B12-39F5-4367-81EC-3B1CE7617A23}">
      <dsp:nvSpPr>
        <dsp:cNvPr id="0" name=""/>
        <dsp:cNvSpPr/>
      </dsp:nvSpPr>
      <dsp:spPr>
        <a:xfrm>
          <a:off x="3637726" y="1611030"/>
          <a:ext cx="3063349" cy="2790359"/>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Simple research-based tools</a:t>
          </a:r>
        </a:p>
        <a:p>
          <a:pPr marL="0" lvl="0" indent="0" algn="l" defTabSz="1066800" rtl="0">
            <a:lnSpc>
              <a:spcPct val="90000"/>
            </a:lnSpc>
            <a:spcBef>
              <a:spcPct val="0"/>
            </a:spcBef>
            <a:spcAft>
              <a:spcPct val="35000"/>
            </a:spcAft>
            <a:buNone/>
          </a:pPr>
          <a:r>
            <a:rPr lang="en-US" sz="2400" kern="1200" dirty="0"/>
            <a:t>Quantitative and qualitative approaches</a:t>
          </a:r>
        </a:p>
      </dsp:txBody>
      <dsp:txXfrm>
        <a:off x="3637726" y="1611030"/>
        <a:ext cx="3063349" cy="2790359"/>
      </dsp:txXfrm>
    </dsp:sp>
    <dsp:sp modelId="{8ABCD6E6-ED1B-4DAE-9ECC-E049755B30AC}">
      <dsp:nvSpPr>
        <dsp:cNvPr id="0" name=""/>
        <dsp:cNvSpPr/>
      </dsp:nvSpPr>
      <dsp:spPr>
        <a:xfrm>
          <a:off x="6812597" y="942035"/>
          <a:ext cx="3819240" cy="1448507"/>
        </a:xfrm>
        <a:prstGeom prst="rightArrow">
          <a:avLst>
            <a:gd name="adj1" fmla="val 50000"/>
            <a:gd name="adj2" fmla="val 50000"/>
          </a:avLst>
        </a:prstGeom>
        <a:gradFill rotWithShape="0">
          <a:gsLst>
            <a:gs pos="0">
              <a:schemeClr val="accent3">
                <a:shade val="50000"/>
                <a:hueOff val="-312358"/>
                <a:satOff val="-17687"/>
                <a:lumOff val="30835"/>
                <a:alphaOff val="0"/>
                <a:satMod val="103000"/>
                <a:lumMod val="102000"/>
                <a:tint val="94000"/>
              </a:schemeClr>
            </a:gs>
            <a:gs pos="50000">
              <a:schemeClr val="accent3">
                <a:shade val="50000"/>
                <a:hueOff val="-312358"/>
                <a:satOff val="-17687"/>
                <a:lumOff val="30835"/>
                <a:alphaOff val="0"/>
                <a:satMod val="110000"/>
                <a:lumMod val="100000"/>
                <a:shade val="100000"/>
              </a:schemeClr>
            </a:gs>
            <a:gs pos="100000">
              <a:schemeClr val="accent3">
                <a:shade val="50000"/>
                <a:hueOff val="-312358"/>
                <a:satOff val="-17687"/>
                <a:lumOff val="3083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29951" numCol="1" spcCol="1270" anchor="ctr" anchorCtr="0">
          <a:noAutofit/>
        </a:bodyPr>
        <a:lstStyle/>
        <a:p>
          <a:pPr marL="0" lvl="0" indent="0" algn="l" defTabSz="1244600" rtl="0">
            <a:lnSpc>
              <a:spcPct val="90000"/>
            </a:lnSpc>
            <a:spcBef>
              <a:spcPct val="0"/>
            </a:spcBef>
            <a:spcAft>
              <a:spcPct val="35000"/>
            </a:spcAft>
            <a:buNone/>
          </a:pPr>
          <a:r>
            <a:rPr lang="en-US" sz="2800" kern="1200" dirty="0"/>
            <a:t>Economic value</a:t>
          </a:r>
        </a:p>
      </dsp:txBody>
      <dsp:txXfrm>
        <a:off x="6812597" y="1304162"/>
        <a:ext cx="3457113" cy="724253"/>
      </dsp:txXfrm>
    </dsp:sp>
    <dsp:sp modelId="{D6231FCC-C8F6-4D65-BF67-C2AF66AA74A5}">
      <dsp:nvSpPr>
        <dsp:cNvPr id="0" name=""/>
        <dsp:cNvSpPr/>
      </dsp:nvSpPr>
      <dsp:spPr>
        <a:xfrm>
          <a:off x="6791245" y="2059304"/>
          <a:ext cx="3597566" cy="2749522"/>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To agencies and the public</a:t>
          </a:r>
        </a:p>
        <a:p>
          <a:pPr marL="0" lvl="0" indent="0" algn="l" defTabSz="1066800" rtl="0">
            <a:lnSpc>
              <a:spcPct val="90000"/>
            </a:lnSpc>
            <a:spcBef>
              <a:spcPct val="0"/>
            </a:spcBef>
            <a:spcAft>
              <a:spcPct val="35000"/>
            </a:spcAft>
            <a:buNone/>
          </a:pPr>
          <a:r>
            <a:rPr lang="en-US" sz="2400" kern="1200" dirty="0"/>
            <a:t>Costs of failure to implement</a:t>
          </a:r>
        </a:p>
      </dsp:txBody>
      <dsp:txXfrm>
        <a:off x="6791245" y="2059304"/>
        <a:ext cx="3597566" cy="27495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C6A4B-FF94-4D03-960F-F3CFD5DEC15A}">
      <dsp:nvSpPr>
        <dsp:cNvPr id="0" name=""/>
        <dsp:cNvSpPr/>
      </dsp:nvSpPr>
      <dsp:spPr>
        <a:xfrm>
          <a:off x="1959228" y="421099"/>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B1FA5B-8935-40A4-8E26-CC3BE1417725}">
      <dsp:nvSpPr>
        <dsp:cNvPr id="0" name=""/>
        <dsp:cNvSpPr/>
      </dsp:nvSpPr>
      <dsp:spPr>
        <a:xfrm>
          <a:off x="555228" y="209190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t>Safety Economic Value </a:t>
          </a:r>
        </a:p>
      </dsp:txBody>
      <dsp:txXfrm>
        <a:off x="555228" y="2091907"/>
        <a:ext cx="4320000" cy="648000"/>
      </dsp:txXfrm>
    </dsp:sp>
    <dsp:sp modelId="{F1945B97-09B4-4046-8E8C-DD0DB25D0450}">
      <dsp:nvSpPr>
        <dsp:cNvPr id="0" name=""/>
        <dsp:cNvSpPr/>
      </dsp:nvSpPr>
      <dsp:spPr>
        <a:xfrm>
          <a:off x="555228" y="2813772"/>
          <a:ext cx="4320000" cy="130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t>monetized value of crash reduction in 2020 dollars</a:t>
          </a:r>
        </a:p>
        <a:p>
          <a:pPr marL="0" lvl="0" indent="0" algn="ctr" defTabSz="755650">
            <a:lnSpc>
              <a:spcPct val="90000"/>
            </a:lnSpc>
            <a:spcBef>
              <a:spcPct val="0"/>
            </a:spcBef>
            <a:spcAft>
              <a:spcPct val="35000"/>
            </a:spcAft>
            <a:buNone/>
          </a:pPr>
          <a:r>
            <a:rPr lang="en-US" sz="1700" kern="1200" dirty="0"/>
            <a:t>benefit-cost ratio: the monetary value of the reduction in number of crashes and expenditures to construct and maintain the facility</a:t>
          </a:r>
        </a:p>
      </dsp:txBody>
      <dsp:txXfrm>
        <a:off x="555228" y="2813772"/>
        <a:ext cx="4320000" cy="1300552"/>
      </dsp:txXfrm>
    </dsp:sp>
    <dsp:sp modelId="{A42B14E5-2F70-42B9-9FCD-259249CEED48}">
      <dsp:nvSpPr>
        <dsp:cNvPr id="0" name=""/>
        <dsp:cNvSpPr/>
      </dsp:nvSpPr>
      <dsp:spPr>
        <a:xfrm>
          <a:off x="7035228" y="421099"/>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29A1B5-93DB-43F7-ABF1-0DC2202891BC}">
      <dsp:nvSpPr>
        <dsp:cNvPr id="0" name=""/>
        <dsp:cNvSpPr/>
      </dsp:nvSpPr>
      <dsp:spPr>
        <a:xfrm>
          <a:off x="5631228" y="209190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dirty="0"/>
            <a:t>Mobility Economic Value</a:t>
          </a:r>
        </a:p>
      </dsp:txBody>
      <dsp:txXfrm>
        <a:off x="5631228" y="2091907"/>
        <a:ext cx="4320000" cy="648000"/>
      </dsp:txXfrm>
    </dsp:sp>
    <dsp:sp modelId="{18A8C6A4-CEE2-47B7-B5F8-D3FAEA810C3C}">
      <dsp:nvSpPr>
        <dsp:cNvPr id="0" name=""/>
        <dsp:cNvSpPr/>
      </dsp:nvSpPr>
      <dsp:spPr>
        <a:xfrm>
          <a:off x="5631228" y="2813772"/>
          <a:ext cx="4320000" cy="130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applies a value of time for a daily and annual cost of increase in travel times due to changes in signal spacing</a:t>
          </a:r>
        </a:p>
      </dsp:txBody>
      <dsp:txXfrm>
        <a:off x="5631228" y="2813772"/>
        <a:ext cx="4320000" cy="13005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4B729-434C-E049-83DD-12A709D72420}">
      <dsp:nvSpPr>
        <dsp:cNvPr id="0" name=""/>
        <dsp:cNvSpPr/>
      </dsp:nvSpPr>
      <dsp:spPr>
        <a:xfrm>
          <a:off x="3824" y="0"/>
          <a:ext cx="3343997" cy="662553"/>
        </a:xfrm>
        <a:prstGeom prst="homePlate">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Communicate</a:t>
          </a:r>
        </a:p>
      </dsp:txBody>
      <dsp:txXfrm>
        <a:off x="3824" y="0"/>
        <a:ext cx="3178359" cy="662553"/>
      </dsp:txXfrm>
    </dsp:sp>
    <dsp:sp modelId="{3FA9D066-ED18-9D44-9923-A0B397D69F08}">
      <dsp:nvSpPr>
        <dsp:cNvPr id="0" name=""/>
        <dsp:cNvSpPr/>
      </dsp:nvSpPr>
      <dsp:spPr>
        <a:xfrm>
          <a:off x="2679022" y="0"/>
          <a:ext cx="3343997" cy="662553"/>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  the value</a:t>
          </a:r>
        </a:p>
      </dsp:txBody>
      <dsp:txXfrm>
        <a:off x="3010299" y="0"/>
        <a:ext cx="2681444" cy="662553"/>
      </dsp:txXfrm>
    </dsp:sp>
    <dsp:sp modelId="{B02F54D7-199A-6B44-9280-9BBBB2324570}">
      <dsp:nvSpPr>
        <dsp:cNvPr id="0" name=""/>
        <dsp:cNvSpPr/>
      </dsp:nvSpPr>
      <dsp:spPr>
        <a:xfrm>
          <a:off x="5354220" y="0"/>
          <a:ext cx="3343997" cy="662553"/>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  of these techniques</a:t>
          </a:r>
        </a:p>
      </dsp:txBody>
      <dsp:txXfrm>
        <a:off x="5685497" y="0"/>
        <a:ext cx="2681444" cy="6625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27AB7-2FA3-D547-A65B-45A7733E1835}">
      <dsp:nvSpPr>
        <dsp:cNvPr id="0" name=""/>
        <dsp:cNvSpPr/>
      </dsp:nvSpPr>
      <dsp:spPr>
        <a:xfrm>
          <a:off x="0" y="8027"/>
          <a:ext cx="2982523" cy="308879"/>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Access Management Program</a:t>
          </a:r>
        </a:p>
      </dsp:txBody>
      <dsp:txXfrm>
        <a:off x="15078" y="23105"/>
        <a:ext cx="2952367" cy="278723"/>
      </dsp:txXfrm>
    </dsp:sp>
    <dsp:sp modelId="{C5B2203D-62DA-3E43-A21E-7D7F1DC331E5}">
      <dsp:nvSpPr>
        <dsp:cNvPr id="0" name=""/>
        <dsp:cNvSpPr/>
      </dsp:nvSpPr>
      <dsp:spPr>
        <a:xfrm>
          <a:off x="0" y="351467"/>
          <a:ext cx="2982523" cy="308879"/>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Median Treatments </a:t>
          </a:r>
        </a:p>
      </dsp:txBody>
      <dsp:txXfrm>
        <a:off x="15078" y="366545"/>
        <a:ext cx="2952367" cy="278723"/>
      </dsp:txXfrm>
    </dsp:sp>
    <dsp:sp modelId="{CD9F4D22-6A53-8C4F-9401-F2004AC8ADF9}">
      <dsp:nvSpPr>
        <dsp:cNvPr id="0" name=""/>
        <dsp:cNvSpPr/>
      </dsp:nvSpPr>
      <dsp:spPr>
        <a:xfrm>
          <a:off x="0" y="694907"/>
          <a:ext cx="2982523" cy="308879"/>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Turn Lanes </a:t>
          </a:r>
          <a:endParaRPr lang="en-US" sz="1200" kern="1200" dirty="0"/>
        </a:p>
      </dsp:txBody>
      <dsp:txXfrm>
        <a:off x="15078" y="709985"/>
        <a:ext cx="2952367" cy="278723"/>
      </dsp:txXfrm>
    </dsp:sp>
    <dsp:sp modelId="{2678CDDA-E4FD-6747-82E3-A652E32825C1}">
      <dsp:nvSpPr>
        <dsp:cNvPr id="0" name=""/>
        <dsp:cNvSpPr/>
      </dsp:nvSpPr>
      <dsp:spPr>
        <a:xfrm>
          <a:off x="0" y="1038347"/>
          <a:ext cx="2982523" cy="308879"/>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Signalized Access Spacing</a:t>
          </a:r>
          <a:endParaRPr lang="en-US" sz="1200" kern="1200" dirty="0"/>
        </a:p>
      </dsp:txBody>
      <dsp:txXfrm>
        <a:off x="15078" y="1053425"/>
        <a:ext cx="2952367" cy="278723"/>
      </dsp:txXfrm>
    </dsp:sp>
    <dsp:sp modelId="{6D78F49F-5446-F34D-8643-1D4DB65422EA}">
      <dsp:nvSpPr>
        <dsp:cNvPr id="0" name=""/>
        <dsp:cNvSpPr/>
      </dsp:nvSpPr>
      <dsp:spPr>
        <a:xfrm>
          <a:off x="0" y="1381787"/>
          <a:ext cx="2982523" cy="308879"/>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Driveways &amp;</a:t>
          </a:r>
          <a:r>
            <a:rPr lang="en-US" sz="1200" b="1" i="0" kern="1200" dirty="0"/>
            <a:t> </a:t>
          </a:r>
          <a:r>
            <a:rPr lang="en-US" sz="1200" b="0" i="0" kern="1200" dirty="0"/>
            <a:t>Unsignalized Access Spacing</a:t>
          </a:r>
          <a:endParaRPr lang="en-US" sz="1200" kern="1200" dirty="0"/>
        </a:p>
      </dsp:txBody>
      <dsp:txXfrm>
        <a:off x="15078" y="1396865"/>
        <a:ext cx="2952367" cy="278723"/>
      </dsp:txXfrm>
    </dsp:sp>
    <dsp:sp modelId="{E23405E2-BEBB-394A-B889-ABF7FAF52D4B}">
      <dsp:nvSpPr>
        <dsp:cNvPr id="0" name=""/>
        <dsp:cNvSpPr/>
      </dsp:nvSpPr>
      <dsp:spPr>
        <a:xfrm>
          <a:off x="0" y="1725227"/>
          <a:ext cx="2982523" cy="308879"/>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Network Connectivity </a:t>
          </a:r>
          <a:endParaRPr lang="en-US" sz="1200" kern="1200" dirty="0"/>
        </a:p>
      </dsp:txBody>
      <dsp:txXfrm>
        <a:off x="15078" y="1740305"/>
        <a:ext cx="2952367" cy="2787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F9A38-534D-F64B-98C1-128B680551ED}">
      <dsp:nvSpPr>
        <dsp:cNvPr id="0" name=""/>
        <dsp:cNvSpPr/>
      </dsp:nvSpPr>
      <dsp:spPr>
        <a:xfrm>
          <a:off x="621698" y="161543"/>
          <a:ext cx="1227162" cy="1227162"/>
        </a:xfrm>
        <a:prstGeom prst="pieWedge">
          <a:avLst/>
        </a:prstGeom>
        <a:solidFill>
          <a:srgbClr val="8CEE1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13792" numCol="1" spcCol="1270" anchor="ctr" anchorCtr="0">
          <a:noAutofit/>
        </a:bodyPr>
        <a:lstStyle/>
        <a:p>
          <a:pPr marL="0" lvl="0" indent="0" algn="ctr" defTabSz="711200">
            <a:lnSpc>
              <a:spcPct val="90000"/>
            </a:lnSpc>
            <a:spcBef>
              <a:spcPct val="0"/>
            </a:spcBef>
            <a:spcAft>
              <a:spcPct val="35000"/>
            </a:spcAft>
            <a:buNone/>
          </a:pPr>
          <a:r>
            <a:rPr lang="en-US" sz="1600" kern="1200" dirty="0"/>
            <a:t> </a:t>
          </a:r>
        </a:p>
        <a:p>
          <a:pPr marL="0" lvl="0" indent="0" algn="ctr" defTabSz="711200">
            <a:lnSpc>
              <a:spcPct val="90000"/>
            </a:lnSpc>
            <a:spcBef>
              <a:spcPct val="0"/>
            </a:spcBef>
            <a:spcAft>
              <a:spcPct val="35000"/>
            </a:spcAft>
            <a:buNone/>
          </a:pPr>
          <a:endParaRPr lang="en-US" sz="1600" kern="1200" dirty="0"/>
        </a:p>
      </dsp:txBody>
      <dsp:txXfrm>
        <a:off x="981125" y="520970"/>
        <a:ext cx="867735" cy="867735"/>
      </dsp:txXfrm>
    </dsp:sp>
    <dsp:sp modelId="{82CDA69F-CA10-D549-9CFF-B2CA2E7BE97C}">
      <dsp:nvSpPr>
        <dsp:cNvPr id="0" name=""/>
        <dsp:cNvSpPr/>
      </dsp:nvSpPr>
      <dsp:spPr>
        <a:xfrm rot="5400000">
          <a:off x="1905542" y="161543"/>
          <a:ext cx="1227162" cy="1227162"/>
        </a:xfrm>
        <a:prstGeom prst="pieWedg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13792" numCol="1" spcCol="1270" anchor="ctr" anchorCtr="0">
          <a:noAutofit/>
        </a:bodyPr>
        <a:lstStyle/>
        <a:p>
          <a:pPr marL="0" lvl="0" indent="0" algn="ctr" defTabSz="711200">
            <a:lnSpc>
              <a:spcPct val="90000"/>
            </a:lnSpc>
            <a:spcBef>
              <a:spcPct val="0"/>
            </a:spcBef>
            <a:spcAft>
              <a:spcPct val="35000"/>
            </a:spcAft>
            <a:buNone/>
          </a:pPr>
          <a:r>
            <a:rPr lang="en-US" sz="1600" kern="1200" dirty="0"/>
            <a:t> </a:t>
          </a:r>
          <a:br>
            <a:rPr lang="en-US" sz="1600" kern="1200" dirty="0"/>
          </a:br>
          <a:br>
            <a:rPr lang="en-US" sz="1600" kern="1200" dirty="0"/>
          </a:br>
          <a:endParaRPr lang="en-US" sz="1600" kern="1200" dirty="0"/>
        </a:p>
      </dsp:txBody>
      <dsp:txXfrm rot="-5400000">
        <a:off x="1905542" y="520970"/>
        <a:ext cx="867735" cy="867735"/>
      </dsp:txXfrm>
    </dsp:sp>
    <dsp:sp modelId="{42172947-A3FA-4743-8512-B71C91AEEC39}">
      <dsp:nvSpPr>
        <dsp:cNvPr id="0" name=""/>
        <dsp:cNvSpPr/>
      </dsp:nvSpPr>
      <dsp:spPr>
        <a:xfrm rot="10800000">
          <a:off x="1905542" y="1445387"/>
          <a:ext cx="1227162" cy="1227162"/>
        </a:xfrm>
        <a:prstGeom prst="pieWedg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13792" numCol="1" spcCol="1270" anchor="ctr" anchorCtr="0">
          <a:noAutofit/>
        </a:bodyPr>
        <a:lstStyle/>
        <a:p>
          <a:pPr marL="0" lvl="0" indent="0" algn="ctr" defTabSz="711200">
            <a:lnSpc>
              <a:spcPct val="90000"/>
            </a:lnSpc>
            <a:spcBef>
              <a:spcPct val="0"/>
            </a:spcBef>
            <a:spcAft>
              <a:spcPct val="35000"/>
            </a:spcAft>
            <a:buNone/>
          </a:pPr>
          <a:br>
            <a:rPr lang="en-US" sz="1600" kern="1200" dirty="0"/>
          </a:br>
          <a:r>
            <a:rPr lang="en-US" sz="1600" kern="1200" dirty="0"/>
            <a:t> </a:t>
          </a:r>
        </a:p>
      </dsp:txBody>
      <dsp:txXfrm rot="10800000">
        <a:off x="1905542" y="1445387"/>
        <a:ext cx="867735" cy="867735"/>
      </dsp:txXfrm>
    </dsp:sp>
    <dsp:sp modelId="{C3BFAA2E-C89A-784D-9235-C21FB9329FFF}">
      <dsp:nvSpPr>
        <dsp:cNvPr id="0" name=""/>
        <dsp:cNvSpPr/>
      </dsp:nvSpPr>
      <dsp:spPr>
        <a:xfrm rot="16200000">
          <a:off x="621698" y="1445387"/>
          <a:ext cx="1227162" cy="1227162"/>
        </a:xfrm>
        <a:prstGeom prst="pieWedge">
          <a:avLst/>
        </a:prstGeom>
        <a:solidFill>
          <a:schemeClr val="accent4">
            <a:hueOff val="9127814"/>
            <a:satOff val="-29049"/>
            <a:lumOff val="-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13792" numCol="1" spcCol="1270" anchor="ctr" anchorCtr="0">
          <a:noAutofit/>
        </a:bodyPr>
        <a:lstStyle/>
        <a:p>
          <a:pPr marL="0" lvl="0" indent="0" algn="ctr" defTabSz="711200">
            <a:lnSpc>
              <a:spcPct val="90000"/>
            </a:lnSpc>
            <a:spcBef>
              <a:spcPct val="0"/>
            </a:spcBef>
            <a:spcAft>
              <a:spcPct val="35000"/>
            </a:spcAft>
            <a:buNone/>
          </a:pPr>
          <a:br>
            <a:rPr lang="en-US" sz="1600" kern="1200" dirty="0"/>
          </a:br>
          <a:r>
            <a:rPr lang="en-US" sz="1600" kern="1200" dirty="0"/>
            <a:t>  </a:t>
          </a:r>
        </a:p>
      </dsp:txBody>
      <dsp:txXfrm rot="5400000">
        <a:off x="981125" y="1445387"/>
        <a:ext cx="867735" cy="867735"/>
      </dsp:txXfrm>
    </dsp:sp>
    <dsp:sp modelId="{4F3DD60D-4253-8C41-A3E0-796F865DC34F}">
      <dsp:nvSpPr>
        <dsp:cNvPr id="0" name=""/>
        <dsp:cNvSpPr/>
      </dsp:nvSpPr>
      <dsp:spPr>
        <a:xfrm>
          <a:off x="1665353" y="1161978"/>
          <a:ext cx="423697" cy="368432"/>
        </a:xfrm>
        <a:prstGeom prst="circular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7A1FFF-B78D-1441-983B-809BA3C9CB55}">
      <dsp:nvSpPr>
        <dsp:cNvPr id="0" name=""/>
        <dsp:cNvSpPr/>
      </dsp:nvSpPr>
      <dsp:spPr>
        <a:xfrm rot="10800000">
          <a:off x="1665353" y="1303683"/>
          <a:ext cx="423697" cy="368432"/>
        </a:xfrm>
        <a:prstGeom prst="circular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C325F-058B-4441-975A-16AF29A8747B}">
      <dsp:nvSpPr>
        <dsp:cNvPr id="0" name=""/>
        <dsp:cNvSpPr/>
      </dsp:nvSpPr>
      <dsp:spPr>
        <a:xfrm rot="5400000">
          <a:off x="-726798" y="731537"/>
          <a:ext cx="4845326" cy="3391728"/>
        </a:xfrm>
        <a:prstGeom prst="chevron">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Phase 1: Foundational Research</a:t>
          </a:r>
        </a:p>
      </dsp:txBody>
      <dsp:txXfrm rot="-5400000">
        <a:off x="1" y="1700602"/>
        <a:ext cx="3391728" cy="1453598"/>
      </dsp:txXfrm>
    </dsp:sp>
    <dsp:sp modelId="{8DFB3775-5D7E-4896-85CA-22149D22FF57}">
      <dsp:nvSpPr>
        <dsp:cNvPr id="0" name=""/>
        <dsp:cNvSpPr/>
      </dsp:nvSpPr>
      <dsp:spPr>
        <a:xfrm rot="5400000">
          <a:off x="5255212" y="-1858744"/>
          <a:ext cx="3151118" cy="6878085"/>
        </a:xfrm>
        <a:prstGeom prst="round2SameRect">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Literature Review</a:t>
          </a:r>
        </a:p>
        <a:p>
          <a:pPr marL="285750" lvl="1" indent="-285750" algn="l" defTabSz="1600200">
            <a:lnSpc>
              <a:spcPct val="90000"/>
            </a:lnSpc>
            <a:spcBef>
              <a:spcPct val="0"/>
            </a:spcBef>
            <a:spcAft>
              <a:spcPct val="15000"/>
            </a:spcAft>
            <a:buChar char="•"/>
          </a:pPr>
          <a:r>
            <a:rPr lang="en-US" sz="3600" kern="1200" dirty="0"/>
            <a:t>State of the Practice Survey and Interviews</a:t>
          </a:r>
        </a:p>
      </dsp:txBody>
      <dsp:txXfrm rot="-5400000">
        <a:off x="3391729" y="158564"/>
        <a:ext cx="6724260" cy="2843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CD270-5BDF-4348-A825-051F11B89145}">
      <dsp:nvSpPr>
        <dsp:cNvPr id="0" name=""/>
        <dsp:cNvSpPr/>
      </dsp:nvSpPr>
      <dsp:spPr>
        <a:xfrm rot="10800000">
          <a:off x="2352271" y="2573"/>
          <a:ext cx="7244697" cy="2109916"/>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0414" tIns="106680" rIns="199136" bIns="106680" numCol="1" spcCol="1270" anchor="t" anchorCtr="0">
          <a:noAutofit/>
        </a:bodyPr>
        <a:lstStyle/>
        <a:p>
          <a:pPr marL="0" lvl="0" indent="0" algn="l" defTabSz="1244600">
            <a:lnSpc>
              <a:spcPct val="90000"/>
            </a:lnSpc>
            <a:spcBef>
              <a:spcPct val="0"/>
            </a:spcBef>
            <a:spcAft>
              <a:spcPct val="35000"/>
            </a:spcAft>
            <a:buNone/>
          </a:pPr>
          <a:r>
            <a:rPr lang="en-US" sz="2800" kern="1200"/>
            <a:t>B/C analysis for AM</a:t>
          </a:r>
        </a:p>
        <a:p>
          <a:pPr marL="228600" lvl="1" indent="-228600" algn="l" defTabSz="977900">
            <a:lnSpc>
              <a:spcPct val="90000"/>
            </a:lnSpc>
            <a:spcBef>
              <a:spcPct val="0"/>
            </a:spcBef>
            <a:spcAft>
              <a:spcPct val="15000"/>
            </a:spcAft>
            <a:buChar char="•"/>
          </a:pPr>
          <a:r>
            <a:rPr lang="en-US" sz="2200" kern="1200"/>
            <a:t>Mostly for FHWA Highway Safety Improvement Program (HSIP) projects (e.g., TWLTLs, roundabouts, medians, conflicts)</a:t>
          </a:r>
        </a:p>
        <a:p>
          <a:pPr marL="228600" lvl="1" indent="-228600" algn="l" defTabSz="977900">
            <a:lnSpc>
              <a:spcPct val="90000"/>
            </a:lnSpc>
            <a:spcBef>
              <a:spcPct val="0"/>
            </a:spcBef>
            <a:spcAft>
              <a:spcPct val="15000"/>
            </a:spcAft>
            <a:buChar char="•"/>
          </a:pPr>
          <a:r>
            <a:rPr lang="en-US" sz="2200" kern="1200"/>
            <a:t>Some Intersection Control Evaluations (ICE)</a:t>
          </a:r>
        </a:p>
      </dsp:txBody>
      <dsp:txXfrm rot="10800000">
        <a:off x="2879750" y="2573"/>
        <a:ext cx="6717218" cy="2109916"/>
      </dsp:txXfrm>
    </dsp:sp>
    <dsp:sp modelId="{5BBD383A-BBBE-43C0-8F08-F4FC9BAB3020}">
      <dsp:nvSpPr>
        <dsp:cNvPr id="0" name=""/>
        <dsp:cNvSpPr/>
      </dsp:nvSpPr>
      <dsp:spPr>
        <a:xfrm>
          <a:off x="1297313" y="2573"/>
          <a:ext cx="2109916" cy="210991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EF5FD8-C1C3-4A8A-8EB6-FA20456AEE2A}">
      <dsp:nvSpPr>
        <dsp:cNvPr id="0" name=""/>
        <dsp:cNvSpPr/>
      </dsp:nvSpPr>
      <dsp:spPr>
        <a:xfrm rot="10800000">
          <a:off x="2352271" y="2742314"/>
          <a:ext cx="7244697" cy="2109916"/>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0414" tIns="106680" rIns="199136" bIns="106680" numCol="1" spcCol="1270" anchor="t" anchorCtr="0">
          <a:noAutofit/>
        </a:bodyPr>
        <a:lstStyle/>
        <a:p>
          <a:pPr marL="0" lvl="0" indent="0" algn="l" defTabSz="1244600">
            <a:lnSpc>
              <a:spcPct val="90000"/>
            </a:lnSpc>
            <a:spcBef>
              <a:spcPct val="0"/>
            </a:spcBef>
            <a:spcAft>
              <a:spcPct val="35000"/>
            </a:spcAft>
            <a:buNone/>
          </a:pPr>
          <a:r>
            <a:rPr lang="en-US" sz="2800" kern="1200"/>
            <a:t>Methods:</a:t>
          </a:r>
        </a:p>
        <a:p>
          <a:pPr marL="228600" lvl="1" indent="-228600" algn="l" defTabSz="977900">
            <a:lnSpc>
              <a:spcPct val="90000"/>
            </a:lnSpc>
            <a:spcBef>
              <a:spcPct val="0"/>
            </a:spcBef>
            <a:spcAft>
              <a:spcPct val="15000"/>
            </a:spcAft>
            <a:buChar char="•"/>
          </a:pPr>
          <a:r>
            <a:rPr lang="en-US" sz="2200" kern="1200"/>
            <a:t>Historical Crash Method (before/after)</a:t>
          </a:r>
        </a:p>
        <a:p>
          <a:pPr marL="228600" lvl="1" indent="-228600" algn="l" defTabSz="977900">
            <a:lnSpc>
              <a:spcPct val="90000"/>
            </a:lnSpc>
            <a:spcBef>
              <a:spcPct val="0"/>
            </a:spcBef>
            <a:spcAft>
              <a:spcPct val="15000"/>
            </a:spcAft>
            <a:buChar char="•"/>
          </a:pPr>
          <a:r>
            <a:rPr lang="en-US" sz="2200" kern="1200"/>
            <a:t>Predictive methods (Roadside Safety Analysis Program guidance and HSM)</a:t>
          </a:r>
        </a:p>
      </dsp:txBody>
      <dsp:txXfrm rot="10800000">
        <a:off x="2879750" y="2742314"/>
        <a:ext cx="6717218" cy="2109916"/>
      </dsp:txXfrm>
    </dsp:sp>
    <dsp:sp modelId="{90BB027A-3538-46A3-B8B3-02DD32C5AAAD}">
      <dsp:nvSpPr>
        <dsp:cNvPr id="0" name=""/>
        <dsp:cNvSpPr/>
      </dsp:nvSpPr>
      <dsp:spPr>
        <a:xfrm>
          <a:off x="1297313" y="2742314"/>
          <a:ext cx="2109916" cy="210991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4C5EB-1AF9-480C-B242-0B7C0E35AE46}">
      <dsp:nvSpPr>
        <dsp:cNvPr id="0" name=""/>
        <dsp:cNvSpPr/>
      </dsp:nvSpPr>
      <dsp:spPr>
        <a:xfrm rot="10800000">
          <a:off x="2195529" y="2103"/>
          <a:ext cx="7378199" cy="1348442"/>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4626" tIns="72390" rIns="135128" bIns="72390" numCol="1" spcCol="1270" anchor="t" anchorCtr="0">
          <a:noAutofit/>
        </a:bodyPr>
        <a:lstStyle/>
        <a:p>
          <a:pPr marL="0" lvl="0" indent="0" algn="l" defTabSz="844550" rtl="0">
            <a:lnSpc>
              <a:spcPct val="90000"/>
            </a:lnSpc>
            <a:spcBef>
              <a:spcPct val="0"/>
            </a:spcBef>
            <a:spcAft>
              <a:spcPct val="35000"/>
            </a:spcAft>
            <a:buNone/>
          </a:pPr>
          <a:r>
            <a:rPr lang="en-US" sz="1900" kern="1200" dirty="0"/>
            <a:t>AM value also addressed in project prioritization </a:t>
          </a:r>
        </a:p>
        <a:p>
          <a:pPr marL="114300" lvl="1" indent="-114300" algn="l" defTabSz="666750" rtl="0">
            <a:lnSpc>
              <a:spcPct val="90000"/>
            </a:lnSpc>
            <a:spcBef>
              <a:spcPct val="0"/>
            </a:spcBef>
            <a:spcAft>
              <a:spcPct val="15000"/>
            </a:spcAft>
            <a:buChar char="•"/>
          </a:pPr>
          <a:r>
            <a:rPr lang="en-US" sz="1500" kern="1200" dirty="0"/>
            <a:t>NCDOT SPOT program for small scale safety and mobility projects</a:t>
          </a:r>
        </a:p>
        <a:p>
          <a:pPr marL="114300" lvl="1" indent="-114300" algn="l" defTabSz="666750" rtl="0">
            <a:lnSpc>
              <a:spcPct val="90000"/>
            </a:lnSpc>
            <a:spcBef>
              <a:spcPct val="0"/>
            </a:spcBef>
            <a:spcAft>
              <a:spcPct val="15000"/>
            </a:spcAft>
            <a:buChar char="•"/>
          </a:pPr>
          <a:r>
            <a:rPr lang="en-US" sz="1500" kern="1200" dirty="0"/>
            <a:t>VDOT SMART SCALE scoring via B/C analysis</a:t>
          </a:r>
        </a:p>
        <a:p>
          <a:pPr marL="114300" lvl="1" indent="-114300" algn="l" defTabSz="666750" rtl="0">
            <a:lnSpc>
              <a:spcPct val="90000"/>
            </a:lnSpc>
            <a:spcBef>
              <a:spcPct val="0"/>
            </a:spcBef>
            <a:spcAft>
              <a:spcPct val="15000"/>
            </a:spcAft>
            <a:buChar char="•"/>
          </a:pPr>
          <a:r>
            <a:rPr lang="en-US" sz="1500" kern="1200" dirty="0"/>
            <a:t>CDTC provides merit scores for AM as part of Land Use Compatibility measures.</a:t>
          </a:r>
        </a:p>
      </dsp:txBody>
      <dsp:txXfrm rot="10800000">
        <a:off x="2532639" y="2103"/>
        <a:ext cx="7041089" cy="1348442"/>
      </dsp:txXfrm>
    </dsp:sp>
    <dsp:sp modelId="{8CCBD1A5-BCCD-4CDA-B47F-43E771A78F9C}">
      <dsp:nvSpPr>
        <dsp:cNvPr id="0" name=""/>
        <dsp:cNvSpPr/>
      </dsp:nvSpPr>
      <dsp:spPr>
        <a:xfrm>
          <a:off x="1521308" y="2103"/>
          <a:ext cx="1348442" cy="134844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1FC629-1744-4039-A69A-FA4B57825D4F}">
      <dsp:nvSpPr>
        <dsp:cNvPr id="0" name=""/>
        <dsp:cNvSpPr/>
      </dsp:nvSpPr>
      <dsp:spPr>
        <a:xfrm rot="10800000">
          <a:off x="2195529" y="1753066"/>
          <a:ext cx="7378199" cy="1348442"/>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4626" tIns="72390" rIns="135128"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t>AM measures part of broader project, not individually quantified</a:t>
          </a:r>
        </a:p>
      </dsp:txBody>
      <dsp:txXfrm rot="10800000">
        <a:off x="2532639" y="1753066"/>
        <a:ext cx="7041089" cy="1348442"/>
      </dsp:txXfrm>
    </dsp:sp>
    <dsp:sp modelId="{1940D3B9-7B6E-41EE-B6AE-CBBAF189AF41}">
      <dsp:nvSpPr>
        <dsp:cNvPr id="0" name=""/>
        <dsp:cNvSpPr/>
      </dsp:nvSpPr>
      <dsp:spPr>
        <a:xfrm>
          <a:off x="1521308" y="1753066"/>
          <a:ext cx="1348442" cy="134844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6C2CE9-D847-4ED9-8087-51ACB2E6EE3C}">
      <dsp:nvSpPr>
        <dsp:cNvPr id="0" name=""/>
        <dsp:cNvSpPr/>
      </dsp:nvSpPr>
      <dsp:spPr>
        <a:xfrm rot="10800000">
          <a:off x="2195529" y="3504028"/>
          <a:ext cx="7378199" cy="1348442"/>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4626" tIns="72390" rIns="135128"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t>Changes to state laws or case law due to AM disputes have increased situations where state must compensate property owners, increasing costs</a:t>
          </a:r>
        </a:p>
      </dsp:txBody>
      <dsp:txXfrm rot="10800000">
        <a:off x="2532639" y="3504028"/>
        <a:ext cx="7041089" cy="1348442"/>
      </dsp:txXfrm>
    </dsp:sp>
    <dsp:sp modelId="{742D82A7-CED5-459B-B844-3FB2359097FE}">
      <dsp:nvSpPr>
        <dsp:cNvPr id="0" name=""/>
        <dsp:cNvSpPr/>
      </dsp:nvSpPr>
      <dsp:spPr>
        <a:xfrm>
          <a:off x="1521308" y="3504028"/>
          <a:ext cx="1348442" cy="1348442"/>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961E3-24E1-4023-A175-E9872798E0B5}">
      <dsp:nvSpPr>
        <dsp:cNvPr id="0" name=""/>
        <dsp:cNvSpPr/>
      </dsp:nvSpPr>
      <dsp:spPr>
        <a:xfrm rot="10800000">
          <a:off x="642776" y="0"/>
          <a:ext cx="1955447" cy="6009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005" tIns="60960" rIns="113792"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SPOT safety project example</a:t>
          </a:r>
        </a:p>
      </dsp:txBody>
      <dsp:txXfrm rot="10800000">
        <a:off x="793015" y="0"/>
        <a:ext cx="1805208" cy="600956"/>
      </dsp:txXfrm>
    </dsp:sp>
    <dsp:sp modelId="{D93A3AFC-9A16-4594-BCEF-AD07E60340E2}">
      <dsp:nvSpPr>
        <dsp:cNvPr id="0" name=""/>
        <dsp:cNvSpPr/>
      </dsp:nvSpPr>
      <dsp:spPr>
        <a:xfrm>
          <a:off x="342298" y="0"/>
          <a:ext cx="600956" cy="6009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8000" r="-5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93A1D-4AD7-4701-8448-E5C2564F37D2}">
      <dsp:nvSpPr>
        <dsp:cNvPr id="0" name=""/>
        <dsp:cNvSpPr/>
      </dsp:nvSpPr>
      <dsp:spPr>
        <a:xfrm>
          <a:off x="0" y="1765"/>
          <a:ext cx="11369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FB434C-9B8E-4E1C-B9C7-89CB5C9D3442}">
      <dsp:nvSpPr>
        <dsp:cNvPr id="0" name=""/>
        <dsp:cNvSpPr/>
      </dsp:nvSpPr>
      <dsp:spPr>
        <a:xfrm>
          <a:off x="0" y="1765"/>
          <a:ext cx="11369675" cy="643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dirty="0">
              <a:solidFill>
                <a:srgbClr val="006747"/>
              </a:solidFill>
            </a:rPr>
            <a:t>Cost effectiveness of AM is rarely evaluated</a:t>
          </a:r>
        </a:p>
      </dsp:txBody>
      <dsp:txXfrm>
        <a:off x="0" y="1765"/>
        <a:ext cx="11369675" cy="643563"/>
      </dsp:txXfrm>
    </dsp:sp>
    <dsp:sp modelId="{E1EC530A-5AD8-440E-ACB8-1D290B3E3CB6}">
      <dsp:nvSpPr>
        <dsp:cNvPr id="0" name=""/>
        <dsp:cNvSpPr/>
      </dsp:nvSpPr>
      <dsp:spPr>
        <a:xfrm>
          <a:off x="0" y="645329"/>
          <a:ext cx="11369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717BC2-0B87-47A0-BB09-AA44C18F1FC8}">
      <dsp:nvSpPr>
        <dsp:cNvPr id="0" name=""/>
        <dsp:cNvSpPr/>
      </dsp:nvSpPr>
      <dsp:spPr>
        <a:xfrm>
          <a:off x="0" y="645329"/>
          <a:ext cx="11358571" cy="75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i="0" kern="1200" dirty="0">
              <a:solidFill>
                <a:srgbClr val="006747"/>
              </a:solidFill>
            </a:rPr>
            <a:t>Operational MOEs </a:t>
          </a:r>
          <a:r>
            <a:rPr lang="en-US" sz="2400" kern="1200" dirty="0"/>
            <a:t>(e.g. delay, speed) use is more limited than for safety; significance of operations (secs of delay) versus safety (fatalities, injuries)</a:t>
          </a:r>
        </a:p>
      </dsp:txBody>
      <dsp:txXfrm>
        <a:off x="0" y="645329"/>
        <a:ext cx="11358571" cy="750001"/>
      </dsp:txXfrm>
    </dsp:sp>
    <dsp:sp modelId="{71F4083D-424C-4BF1-92C9-0341607E577D}">
      <dsp:nvSpPr>
        <dsp:cNvPr id="0" name=""/>
        <dsp:cNvSpPr/>
      </dsp:nvSpPr>
      <dsp:spPr>
        <a:xfrm>
          <a:off x="0" y="1395330"/>
          <a:ext cx="11369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B0993-CF75-4BAE-9218-79B6E32114CC}">
      <dsp:nvSpPr>
        <dsp:cNvPr id="0" name=""/>
        <dsp:cNvSpPr/>
      </dsp:nvSpPr>
      <dsp:spPr>
        <a:xfrm>
          <a:off x="0" y="1395330"/>
          <a:ext cx="11358571" cy="883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i="0" kern="1200" dirty="0">
              <a:solidFill>
                <a:srgbClr val="006747"/>
              </a:solidFill>
            </a:rPr>
            <a:t>Limited scope of analysis </a:t>
          </a:r>
          <a:r>
            <a:rPr lang="en-US" sz="2400" kern="1200" dirty="0"/>
            <a:t>- lack of measures for contribution to economy, livability, sustainability/service life</a:t>
          </a:r>
        </a:p>
      </dsp:txBody>
      <dsp:txXfrm>
        <a:off x="0" y="1395330"/>
        <a:ext cx="11358571" cy="883225"/>
      </dsp:txXfrm>
    </dsp:sp>
    <dsp:sp modelId="{02F1ED50-666D-4A0B-9E8F-3387441E8CCF}">
      <dsp:nvSpPr>
        <dsp:cNvPr id="0" name=""/>
        <dsp:cNvSpPr/>
      </dsp:nvSpPr>
      <dsp:spPr>
        <a:xfrm>
          <a:off x="0" y="2278556"/>
          <a:ext cx="11369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881BD2-8976-4B3E-AA48-C3E6CCA26637}">
      <dsp:nvSpPr>
        <dsp:cNvPr id="0" name=""/>
        <dsp:cNvSpPr/>
      </dsp:nvSpPr>
      <dsp:spPr>
        <a:xfrm>
          <a:off x="0" y="2278556"/>
          <a:ext cx="11369675" cy="643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i="0" kern="1200" dirty="0">
              <a:solidFill>
                <a:srgbClr val="006747"/>
              </a:solidFill>
            </a:rPr>
            <a:t>Service life not tracked </a:t>
          </a:r>
          <a:r>
            <a:rPr lang="en-US" sz="2400" kern="1200" dirty="0"/>
            <a:t>in relation to poor AM </a:t>
          </a:r>
        </a:p>
      </dsp:txBody>
      <dsp:txXfrm>
        <a:off x="0" y="2278556"/>
        <a:ext cx="11369675" cy="643563"/>
      </dsp:txXfrm>
    </dsp:sp>
    <dsp:sp modelId="{D6D0353E-0B71-40A2-B746-03E79C0D2DAF}">
      <dsp:nvSpPr>
        <dsp:cNvPr id="0" name=""/>
        <dsp:cNvSpPr/>
      </dsp:nvSpPr>
      <dsp:spPr>
        <a:xfrm>
          <a:off x="0" y="2922119"/>
          <a:ext cx="11369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0EF85-4B34-4CFA-8912-C581DD3ADFFB}">
      <dsp:nvSpPr>
        <dsp:cNvPr id="0" name=""/>
        <dsp:cNvSpPr/>
      </dsp:nvSpPr>
      <dsp:spPr>
        <a:xfrm>
          <a:off x="0" y="2922119"/>
          <a:ext cx="11369675" cy="643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i="0" kern="1200" dirty="0">
              <a:solidFill>
                <a:srgbClr val="006747"/>
              </a:solidFill>
            </a:rPr>
            <a:t>Political and liability costs </a:t>
          </a:r>
          <a:r>
            <a:rPr lang="en-US" sz="2400" kern="1200" dirty="0"/>
            <a:t>are considerations, barriers</a:t>
          </a:r>
        </a:p>
      </dsp:txBody>
      <dsp:txXfrm>
        <a:off x="0" y="2922119"/>
        <a:ext cx="11369675" cy="643563"/>
      </dsp:txXfrm>
    </dsp:sp>
    <dsp:sp modelId="{AFE85CE2-1236-45EA-84EA-98180D23A6AB}">
      <dsp:nvSpPr>
        <dsp:cNvPr id="0" name=""/>
        <dsp:cNvSpPr/>
      </dsp:nvSpPr>
      <dsp:spPr>
        <a:xfrm>
          <a:off x="0" y="3565682"/>
          <a:ext cx="11369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1FE49-A2C7-4528-8DD9-DBC0A04AF506}">
      <dsp:nvSpPr>
        <dsp:cNvPr id="0" name=""/>
        <dsp:cNvSpPr/>
      </dsp:nvSpPr>
      <dsp:spPr>
        <a:xfrm>
          <a:off x="0" y="3565682"/>
          <a:ext cx="11369675" cy="643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i="0" kern="1200" dirty="0">
              <a:solidFill>
                <a:srgbClr val="006747"/>
              </a:solidFill>
            </a:rPr>
            <a:t>Network connectivity/accessibility </a:t>
          </a:r>
          <a:r>
            <a:rPr lang="en-US" sz="2400" kern="1200" dirty="0"/>
            <a:t>addressed qualitatively, lack of data</a:t>
          </a:r>
        </a:p>
      </dsp:txBody>
      <dsp:txXfrm>
        <a:off x="0" y="3565682"/>
        <a:ext cx="11369675" cy="643563"/>
      </dsp:txXfrm>
    </dsp:sp>
    <dsp:sp modelId="{1A7D3A3F-A5BB-4C4B-A286-978DD956661B}">
      <dsp:nvSpPr>
        <dsp:cNvPr id="0" name=""/>
        <dsp:cNvSpPr/>
      </dsp:nvSpPr>
      <dsp:spPr>
        <a:xfrm>
          <a:off x="0" y="4209245"/>
          <a:ext cx="11369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6B3D14-D9FE-49E4-A31D-A31D5EC09AC5}">
      <dsp:nvSpPr>
        <dsp:cNvPr id="0" name=""/>
        <dsp:cNvSpPr/>
      </dsp:nvSpPr>
      <dsp:spPr>
        <a:xfrm>
          <a:off x="0" y="4209245"/>
          <a:ext cx="11369675" cy="643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i="0" kern="1200" dirty="0">
              <a:solidFill>
                <a:srgbClr val="006747"/>
              </a:solidFill>
            </a:rPr>
            <a:t>Few performance measures specific to AM or non-auto interactions</a:t>
          </a:r>
          <a:r>
            <a:rPr lang="en-US" sz="2400" kern="1200" dirty="0"/>
            <a:t>; studies tend to focus on auto PMs and costs</a:t>
          </a:r>
        </a:p>
      </dsp:txBody>
      <dsp:txXfrm>
        <a:off x="0" y="4209245"/>
        <a:ext cx="11369675" cy="6435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9B114-9184-4153-879D-268711AF9DE4}">
      <dsp:nvSpPr>
        <dsp:cNvPr id="0" name=""/>
        <dsp:cNvSpPr/>
      </dsp:nvSpPr>
      <dsp:spPr>
        <a:xfrm rot="5400000">
          <a:off x="-726798" y="731537"/>
          <a:ext cx="4845326" cy="3391728"/>
        </a:xfrm>
        <a:prstGeom prst="chevron">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Phase 2: Analysis and Tool Development</a:t>
          </a:r>
        </a:p>
      </dsp:txBody>
      <dsp:txXfrm rot="-5400000">
        <a:off x="1" y="1700602"/>
        <a:ext cx="3391728" cy="1453598"/>
      </dsp:txXfrm>
    </dsp:sp>
    <dsp:sp modelId="{29E631D9-92D8-465F-AA27-1EF563BCEE9E}">
      <dsp:nvSpPr>
        <dsp:cNvPr id="0" name=""/>
        <dsp:cNvSpPr/>
      </dsp:nvSpPr>
      <dsp:spPr>
        <a:xfrm rot="5400000">
          <a:off x="5255212" y="-1858744"/>
          <a:ext cx="3151118" cy="6878085"/>
        </a:xfrm>
        <a:prstGeom prst="round2SameRect">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a:t>Identify and Document Methods and Data Sources</a:t>
          </a:r>
        </a:p>
        <a:p>
          <a:pPr marL="285750" lvl="1" indent="-285750" algn="l" defTabSz="1377950">
            <a:lnSpc>
              <a:spcPct val="90000"/>
            </a:lnSpc>
            <a:spcBef>
              <a:spcPct val="0"/>
            </a:spcBef>
            <a:spcAft>
              <a:spcPct val="15000"/>
            </a:spcAft>
            <a:buChar char="•"/>
          </a:pPr>
          <a:r>
            <a:rPr lang="en-US" sz="3100" kern="1200" dirty="0"/>
            <a:t>Develop Smart Spreadsheets and Visualization Tools (AMC Toolkit)</a:t>
          </a:r>
        </a:p>
        <a:p>
          <a:pPr marL="285750" lvl="1" indent="-285750" algn="l" defTabSz="1377950">
            <a:lnSpc>
              <a:spcPct val="90000"/>
            </a:lnSpc>
            <a:spcBef>
              <a:spcPct val="0"/>
            </a:spcBef>
            <a:spcAft>
              <a:spcPct val="15000"/>
            </a:spcAft>
            <a:buChar char="•"/>
          </a:pPr>
          <a:r>
            <a:rPr lang="en-US" sz="3100" kern="1200"/>
            <a:t>Prepare Practitioners Guide (Final Report) and Training Materials</a:t>
          </a:r>
        </a:p>
      </dsp:txBody>
      <dsp:txXfrm rot="-5400000">
        <a:off x="3391729" y="158564"/>
        <a:ext cx="6724260" cy="28434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413B1-FD44-441E-A5F6-3415EFFE5253}">
      <dsp:nvSpPr>
        <dsp:cNvPr id="0" name=""/>
        <dsp:cNvSpPr/>
      </dsp:nvSpPr>
      <dsp:spPr>
        <a:xfrm>
          <a:off x="0" y="2487"/>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66ABF-3E41-476A-9490-8868A2958D82}">
      <dsp:nvSpPr>
        <dsp:cNvPr id="0" name=""/>
        <dsp:cNvSpPr/>
      </dsp:nvSpPr>
      <dsp:spPr>
        <a:xfrm>
          <a:off x="27590" y="0"/>
          <a:ext cx="3503246" cy="848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Median Type</a:t>
          </a:r>
        </a:p>
      </dsp:txBody>
      <dsp:txXfrm>
        <a:off x="27590" y="0"/>
        <a:ext cx="3503246" cy="848338"/>
      </dsp:txXfrm>
    </dsp:sp>
    <dsp:sp modelId="{A8D94998-F566-45BE-8665-071C5B54F361}">
      <dsp:nvSpPr>
        <dsp:cNvPr id="0" name=""/>
        <dsp:cNvSpPr/>
      </dsp:nvSpPr>
      <dsp:spPr>
        <a:xfrm>
          <a:off x="4008976" y="134761"/>
          <a:ext cx="6859425" cy="77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crash reduction of providing a median versus undivided or TWLTL</a:t>
          </a:r>
        </a:p>
      </dsp:txBody>
      <dsp:txXfrm>
        <a:off x="4008976" y="134761"/>
        <a:ext cx="6859425" cy="770464"/>
      </dsp:txXfrm>
    </dsp:sp>
    <dsp:sp modelId="{0F2D76BF-E65A-40FF-8CF0-FDAA2E401ED3}">
      <dsp:nvSpPr>
        <dsp:cNvPr id="0" name=""/>
        <dsp:cNvSpPr/>
      </dsp:nvSpPr>
      <dsp:spPr>
        <a:xfrm>
          <a:off x="3503246" y="811475"/>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3A568E-F148-4ECA-B76A-50A788F6261B}">
      <dsp:nvSpPr>
        <dsp:cNvPr id="0" name=""/>
        <dsp:cNvSpPr/>
      </dsp:nvSpPr>
      <dsp:spPr>
        <a:xfrm>
          <a:off x="0" y="850826"/>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F77F9-5A45-4620-90AF-0E57C83C0B1F}">
      <dsp:nvSpPr>
        <dsp:cNvPr id="0" name=""/>
        <dsp:cNvSpPr/>
      </dsp:nvSpPr>
      <dsp:spPr>
        <a:xfrm>
          <a:off x="0" y="850826"/>
          <a:ext cx="3503246" cy="848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Right-turn Lanes</a:t>
          </a:r>
        </a:p>
      </dsp:txBody>
      <dsp:txXfrm>
        <a:off x="0" y="850826"/>
        <a:ext cx="3503246" cy="848338"/>
      </dsp:txXfrm>
    </dsp:sp>
    <dsp:sp modelId="{BE0E5136-BDE6-42D3-BBCB-BA9D3EFDC044}">
      <dsp:nvSpPr>
        <dsp:cNvPr id="0" name=""/>
        <dsp:cNvSpPr/>
      </dsp:nvSpPr>
      <dsp:spPr>
        <a:xfrm>
          <a:off x="4008976" y="903064"/>
          <a:ext cx="6859425" cy="77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crash reduction of providing right turn lanes at three-leg and four-leg intersections</a:t>
          </a:r>
        </a:p>
      </dsp:txBody>
      <dsp:txXfrm>
        <a:off x="4008976" y="903064"/>
        <a:ext cx="6859425" cy="770464"/>
      </dsp:txXfrm>
    </dsp:sp>
    <dsp:sp modelId="{094A69E8-706B-4304-8AE8-3D060C6F99B6}">
      <dsp:nvSpPr>
        <dsp:cNvPr id="0" name=""/>
        <dsp:cNvSpPr/>
      </dsp:nvSpPr>
      <dsp:spPr>
        <a:xfrm>
          <a:off x="3503246" y="1659813"/>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4679C-9E3E-4DC3-A966-EFF475DCAE39}">
      <dsp:nvSpPr>
        <dsp:cNvPr id="0" name=""/>
        <dsp:cNvSpPr/>
      </dsp:nvSpPr>
      <dsp:spPr>
        <a:xfrm>
          <a:off x="0" y="1699165"/>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7C8F7-F579-4DF7-8119-6EA057A2DC9E}">
      <dsp:nvSpPr>
        <dsp:cNvPr id="0" name=""/>
        <dsp:cNvSpPr/>
      </dsp:nvSpPr>
      <dsp:spPr>
        <a:xfrm>
          <a:off x="0" y="1699165"/>
          <a:ext cx="3503246" cy="848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Left-turn Lanes </a:t>
          </a:r>
        </a:p>
      </dsp:txBody>
      <dsp:txXfrm>
        <a:off x="0" y="1699165"/>
        <a:ext cx="3503246" cy="848338"/>
      </dsp:txXfrm>
    </dsp:sp>
    <dsp:sp modelId="{D28EB942-668F-4743-993F-5F0D3EEB8B3B}">
      <dsp:nvSpPr>
        <dsp:cNvPr id="0" name=""/>
        <dsp:cNvSpPr/>
      </dsp:nvSpPr>
      <dsp:spPr>
        <a:xfrm>
          <a:off x="4008976" y="1751403"/>
          <a:ext cx="6859425" cy="77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crash reduction from providing left-turn lanes at three-leg and four-leg intersections</a:t>
          </a:r>
        </a:p>
      </dsp:txBody>
      <dsp:txXfrm>
        <a:off x="4008976" y="1751403"/>
        <a:ext cx="6859425" cy="770464"/>
      </dsp:txXfrm>
    </dsp:sp>
    <dsp:sp modelId="{30931879-B24E-401E-9BCD-530C54E39BE1}">
      <dsp:nvSpPr>
        <dsp:cNvPr id="0" name=""/>
        <dsp:cNvSpPr/>
      </dsp:nvSpPr>
      <dsp:spPr>
        <a:xfrm>
          <a:off x="3503246" y="2508152"/>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68D30-554A-4731-9E3F-8E3DDA24DD4A}">
      <dsp:nvSpPr>
        <dsp:cNvPr id="0" name=""/>
        <dsp:cNvSpPr/>
      </dsp:nvSpPr>
      <dsp:spPr>
        <a:xfrm>
          <a:off x="0" y="2547504"/>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377E9A-2F59-4944-8017-BA1945E0C991}">
      <dsp:nvSpPr>
        <dsp:cNvPr id="0" name=""/>
        <dsp:cNvSpPr/>
      </dsp:nvSpPr>
      <dsp:spPr>
        <a:xfrm>
          <a:off x="0" y="2547504"/>
          <a:ext cx="3503246" cy="848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Unsignalized Intersection and Driveway Density </a:t>
          </a:r>
        </a:p>
      </dsp:txBody>
      <dsp:txXfrm>
        <a:off x="0" y="2547504"/>
        <a:ext cx="3503246" cy="848338"/>
      </dsp:txXfrm>
    </dsp:sp>
    <dsp:sp modelId="{7FD764B9-314C-4CEB-9AD9-7A774D922704}">
      <dsp:nvSpPr>
        <dsp:cNvPr id="0" name=""/>
        <dsp:cNvSpPr/>
      </dsp:nvSpPr>
      <dsp:spPr>
        <a:xfrm>
          <a:off x="4008976" y="2599741"/>
          <a:ext cx="6859425" cy="77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number of crashes for different access densities on: (a) urban/suburban 4-lane roadways with TWLTL or (b) by median type (two tools)</a:t>
          </a:r>
        </a:p>
      </dsp:txBody>
      <dsp:txXfrm>
        <a:off x="4008976" y="2599741"/>
        <a:ext cx="6859425" cy="770464"/>
      </dsp:txXfrm>
    </dsp:sp>
    <dsp:sp modelId="{D35E1069-D085-45CB-9702-E422A05C1622}">
      <dsp:nvSpPr>
        <dsp:cNvPr id="0" name=""/>
        <dsp:cNvSpPr/>
      </dsp:nvSpPr>
      <dsp:spPr>
        <a:xfrm>
          <a:off x="3503246" y="3356491"/>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38B90D-B357-403C-8BC7-53023847FE71}">
      <dsp:nvSpPr>
        <dsp:cNvPr id="0" name=""/>
        <dsp:cNvSpPr/>
      </dsp:nvSpPr>
      <dsp:spPr>
        <a:xfrm>
          <a:off x="0" y="3395843"/>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CE20C-BB1A-459B-A16B-0D9776C6473B}">
      <dsp:nvSpPr>
        <dsp:cNvPr id="0" name=""/>
        <dsp:cNvSpPr/>
      </dsp:nvSpPr>
      <dsp:spPr>
        <a:xfrm>
          <a:off x="0" y="3395843"/>
          <a:ext cx="3503246" cy="848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Signalized Intersection Density</a:t>
          </a:r>
        </a:p>
      </dsp:txBody>
      <dsp:txXfrm>
        <a:off x="0" y="3395843"/>
        <a:ext cx="3503246" cy="848338"/>
      </dsp:txXfrm>
    </dsp:sp>
    <dsp:sp modelId="{F8A395A4-AE0C-4704-8320-D590B2541682}">
      <dsp:nvSpPr>
        <dsp:cNvPr id="0" name=""/>
        <dsp:cNvSpPr/>
      </dsp:nvSpPr>
      <dsp:spPr>
        <a:xfrm>
          <a:off x="4008976" y="3448080"/>
          <a:ext cx="6859425" cy="77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number of crashes by changing density of four-leg and three-leg intersections per mile</a:t>
          </a:r>
        </a:p>
      </dsp:txBody>
      <dsp:txXfrm>
        <a:off x="4008976" y="3448080"/>
        <a:ext cx="6859425" cy="770464"/>
      </dsp:txXfrm>
    </dsp:sp>
    <dsp:sp modelId="{033AC0F7-20F1-48EB-9F75-B9DAE2BD1D7B}">
      <dsp:nvSpPr>
        <dsp:cNvPr id="0" name=""/>
        <dsp:cNvSpPr/>
      </dsp:nvSpPr>
      <dsp:spPr>
        <a:xfrm>
          <a:off x="3503246" y="4204830"/>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62B449-62F9-43F3-867C-FD7A326E75D9}">
      <dsp:nvSpPr>
        <dsp:cNvPr id="0" name=""/>
        <dsp:cNvSpPr/>
      </dsp:nvSpPr>
      <dsp:spPr>
        <a:xfrm>
          <a:off x="0" y="4244182"/>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41B9B-C2B7-4637-8184-09CAAC87B43A}">
      <dsp:nvSpPr>
        <dsp:cNvPr id="0" name=""/>
        <dsp:cNvSpPr/>
      </dsp:nvSpPr>
      <dsp:spPr>
        <a:xfrm>
          <a:off x="0" y="4244182"/>
          <a:ext cx="3401096" cy="848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black">
                  <a:hueOff val="0"/>
                  <a:satOff val="0"/>
                  <a:lumOff val="0"/>
                  <a:alphaOff val="0"/>
                </a:prstClr>
              </a:solidFill>
              <a:latin typeface="Calibri" panose="020F0502020204030204"/>
              <a:ea typeface="+mn-ea"/>
              <a:cs typeface="+mn-cs"/>
            </a:rPr>
            <a:t>Median Opening near Signalized Intersection</a:t>
          </a:r>
        </a:p>
      </dsp:txBody>
      <dsp:txXfrm>
        <a:off x="0" y="4244182"/>
        <a:ext cx="3401096" cy="848338"/>
      </dsp:txXfrm>
    </dsp:sp>
    <dsp:sp modelId="{8D3C3121-AC3A-48DD-B2B8-D485A74533B9}">
      <dsp:nvSpPr>
        <dsp:cNvPr id="0" name=""/>
        <dsp:cNvSpPr/>
      </dsp:nvSpPr>
      <dsp:spPr>
        <a:xfrm>
          <a:off x="4049689" y="4286579"/>
          <a:ext cx="7057287" cy="78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number of crashes from providing a median opening near a signalized intersection. </a:t>
          </a:r>
        </a:p>
      </dsp:txBody>
      <dsp:txXfrm>
        <a:off x="4049689" y="4286579"/>
        <a:ext cx="7057287" cy="780812"/>
      </dsp:txXfrm>
    </dsp:sp>
    <dsp:sp modelId="{2ED7278F-7EC5-4B2A-92DE-3BC4C2FD8DBF}">
      <dsp:nvSpPr>
        <dsp:cNvPr id="0" name=""/>
        <dsp:cNvSpPr/>
      </dsp:nvSpPr>
      <dsp:spPr>
        <a:xfrm>
          <a:off x="3401096" y="5058547"/>
          <a:ext cx="79581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413B1-FD44-441E-A5F6-3415EFFE5253}">
      <dsp:nvSpPr>
        <dsp:cNvPr id="0" name=""/>
        <dsp:cNvSpPr/>
      </dsp:nvSpPr>
      <dsp:spPr>
        <a:xfrm>
          <a:off x="0" y="621"/>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66ABF-3E41-476A-9490-8868A2958D82}">
      <dsp:nvSpPr>
        <dsp:cNvPr id="0" name=""/>
        <dsp:cNvSpPr/>
      </dsp:nvSpPr>
      <dsp:spPr>
        <a:xfrm>
          <a:off x="27590" y="0"/>
          <a:ext cx="3503246" cy="101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Signal Spacing</a:t>
          </a:r>
        </a:p>
      </dsp:txBody>
      <dsp:txXfrm>
        <a:off x="27590" y="0"/>
        <a:ext cx="3503246" cy="1018753"/>
      </dsp:txXfrm>
    </dsp:sp>
    <dsp:sp modelId="{A8D94998-F566-45BE-8665-071C5B54F361}">
      <dsp:nvSpPr>
        <dsp:cNvPr id="0" name=""/>
        <dsp:cNvSpPr/>
      </dsp:nvSpPr>
      <dsp:spPr>
        <a:xfrm>
          <a:off x="4008976" y="159466"/>
          <a:ext cx="6859425" cy="9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increase in travel time based on adding new signals</a:t>
          </a:r>
        </a:p>
      </dsp:txBody>
      <dsp:txXfrm>
        <a:off x="4008976" y="159466"/>
        <a:ext cx="6859425" cy="925234"/>
      </dsp:txXfrm>
    </dsp:sp>
    <dsp:sp modelId="{0F2D76BF-E65A-40FF-8CF0-FDAA2E401ED3}">
      <dsp:nvSpPr>
        <dsp:cNvPr id="0" name=""/>
        <dsp:cNvSpPr/>
      </dsp:nvSpPr>
      <dsp:spPr>
        <a:xfrm>
          <a:off x="3503246" y="972118"/>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3A568E-F148-4ECA-B76A-50A788F6261B}">
      <dsp:nvSpPr>
        <dsp:cNvPr id="0" name=""/>
        <dsp:cNvSpPr/>
      </dsp:nvSpPr>
      <dsp:spPr>
        <a:xfrm>
          <a:off x="0" y="1019374"/>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F77F9-5A45-4620-90AF-0E57C83C0B1F}">
      <dsp:nvSpPr>
        <dsp:cNvPr id="0" name=""/>
        <dsp:cNvSpPr/>
      </dsp:nvSpPr>
      <dsp:spPr>
        <a:xfrm>
          <a:off x="0" y="1019374"/>
          <a:ext cx="3503246" cy="101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Signal Progression</a:t>
          </a:r>
        </a:p>
      </dsp:txBody>
      <dsp:txXfrm>
        <a:off x="0" y="1019374"/>
        <a:ext cx="3503246" cy="1018753"/>
      </dsp:txXfrm>
    </dsp:sp>
    <dsp:sp modelId="{BE0E5136-BDE6-42D3-BBCB-BA9D3EFDC044}">
      <dsp:nvSpPr>
        <dsp:cNvPr id="0" name=""/>
        <dsp:cNvSpPr/>
      </dsp:nvSpPr>
      <dsp:spPr>
        <a:xfrm>
          <a:off x="4008976" y="1082105"/>
          <a:ext cx="6859425" cy="9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progression speed based on signal spacing and cycle length</a:t>
          </a:r>
        </a:p>
      </dsp:txBody>
      <dsp:txXfrm>
        <a:off x="4008976" y="1082105"/>
        <a:ext cx="6859425" cy="925234"/>
      </dsp:txXfrm>
    </dsp:sp>
    <dsp:sp modelId="{094A69E8-706B-4304-8AE8-3D060C6F99B6}">
      <dsp:nvSpPr>
        <dsp:cNvPr id="0" name=""/>
        <dsp:cNvSpPr/>
      </dsp:nvSpPr>
      <dsp:spPr>
        <a:xfrm>
          <a:off x="3503246" y="1990871"/>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4679C-9E3E-4DC3-A966-EFF475DCAE39}">
      <dsp:nvSpPr>
        <dsp:cNvPr id="0" name=""/>
        <dsp:cNvSpPr/>
      </dsp:nvSpPr>
      <dsp:spPr>
        <a:xfrm>
          <a:off x="0" y="2038127"/>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7C8F7-F579-4DF7-8119-6EA057A2DC9E}">
      <dsp:nvSpPr>
        <dsp:cNvPr id="0" name=""/>
        <dsp:cNvSpPr/>
      </dsp:nvSpPr>
      <dsp:spPr>
        <a:xfrm>
          <a:off x="0" y="2038127"/>
          <a:ext cx="3503246" cy="101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Right-turn Lanes and Left-turn lanes (two tools)</a:t>
          </a:r>
        </a:p>
      </dsp:txBody>
      <dsp:txXfrm>
        <a:off x="0" y="2038127"/>
        <a:ext cx="3503246" cy="1018753"/>
      </dsp:txXfrm>
    </dsp:sp>
    <dsp:sp modelId="{D28EB942-668F-4743-993F-5F0D3EEB8B3B}">
      <dsp:nvSpPr>
        <dsp:cNvPr id="0" name=""/>
        <dsp:cNvSpPr/>
      </dsp:nvSpPr>
      <dsp:spPr>
        <a:xfrm>
          <a:off x="4008976" y="2100858"/>
          <a:ext cx="6859425" cy="9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delay reduction from providing right-turn deceleration lane or left-turn deceleration lane at unsignalized intersection</a:t>
          </a:r>
        </a:p>
      </dsp:txBody>
      <dsp:txXfrm>
        <a:off x="4008976" y="2100858"/>
        <a:ext cx="6859425" cy="925234"/>
      </dsp:txXfrm>
    </dsp:sp>
    <dsp:sp modelId="{30931879-B24E-401E-9BCD-530C54E39BE1}">
      <dsp:nvSpPr>
        <dsp:cNvPr id="0" name=""/>
        <dsp:cNvSpPr/>
      </dsp:nvSpPr>
      <dsp:spPr>
        <a:xfrm>
          <a:off x="3503246" y="3009624"/>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68D30-554A-4731-9E3F-8E3DDA24DD4A}">
      <dsp:nvSpPr>
        <dsp:cNvPr id="0" name=""/>
        <dsp:cNvSpPr/>
      </dsp:nvSpPr>
      <dsp:spPr>
        <a:xfrm>
          <a:off x="0" y="3056881"/>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377E9A-2F59-4944-8017-BA1945E0C991}">
      <dsp:nvSpPr>
        <dsp:cNvPr id="0" name=""/>
        <dsp:cNvSpPr/>
      </dsp:nvSpPr>
      <dsp:spPr>
        <a:xfrm>
          <a:off x="0" y="3056881"/>
          <a:ext cx="3503246" cy="101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Unsignalized Access Spacing</a:t>
          </a:r>
        </a:p>
      </dsp:txBody>
      <dsp:txXfrm>
        <a:off x="0" y="3056881"/>
        <a:ext cx="3503246" cy="1018753"/>
      </dsp:txXfrm>
    </dsp:sp>
    <dsp:sp modelId="{7FD764B9-314C-4CEB-9AD9-7A774D922704}">
      <dsp:nvSpPr>
        <dsp:cNvPr id="0" name=""/>
        <dsp:cNvSpPr/>
      </dsp:nvSpPr>
      <dsp:spPr>
        <a:xfrm>
          <a:off x="4008976" y="3119611"/>
          <a:ext cx="6859425" cy="9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impact of driveway spacing on right-lane, through-vehicle mobility</a:t>
          </a:r>
        </a:p>
      </dsp:txBody>
      <dsp:txXfrm>
        <a:off x="4008976" y="3119611"/>
        <a:ext cx="6859425" cy="925234"/>
      </dsp:txXfrm>
    </dsp:sp>
    <dsp:sp modelId="{D35E1069-D085-45CB-9702-E422A05C1622}">
      <dsp:nvSpPr>
        <dsp:cNvPr id="0" name=""/>
        <dsp:cNvSpPr/>
      </dsp:nvSpPr>
      <dsp:spPr>
        <a:xfrm>
          <a:off x="3503246" y="4028377"/>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38B90D-B357-403C-8BC7-53023847FE71}">
      <dsp:nvSpPr>
        <dsp:cNvPr id="0" name=""/>
        <dsp:cNvSpPr/>
      </dsp:nvSpPr>
      <dsp:spPr>
        <a:xfrm>
          <a:off x="0" y="4075634"/>
          <a:ext cx="11368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CE20C-BB1A-459B-A16B-0D9776C6473B}">
      <dsp:nvSpPr>
        <dsp:cNvPr id="0" name=""/>
        <dsp:cNvSpPr/>
      </dsp:nvSpPr>
      <dsp:spPr>
        <a:xfrm>
          <a:off x="0" y="4075634"/>
          <a:ext cx="3503246" cy="1018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Corner Clearance</a:t>
          </a:r>
        </a:p>
      </dsp:txBody>
      <dsp:txXfrm>
        <a:off x="0" y="4075634"/>
        <a:ext cx="3503246" cy="1018753"/>
      </dsp:txXfrm>
    </dsp:sp>
    <dsp:sp modelId="{F8A395A4-AE0C-4704-8320-D590B2541682}">
      <dsp:nvSpPr>
        <dsp:cNvPr id="0" name=""/>
        <dsp:cNvSpPr/>
      </dsp:nvSpPr>
      <dsp:spPr>
        <a:xfrm>
          <a:off x="4008976" y="4138364"/>
          <a:ext cx="6859425" cy="9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Estimated % of cycles during which a driveway near a signalized intersection will be blocked</a:t>
          </a:r>
        </a:p>
      </dsp:txBody>
      <dsp:txXfrm>
        <a:off x="4008976" y="4138364"/>
        <a:ext cx="6859425" cy="925234"/>
      </dsp:txXfrm>
    </dsp:sp>
    <dsp:sp modelId="{033AC0F7-20F1-48EB-9F75-B9DAE2BD1D7B}">
      <dsp:nvSpPr>
        <dsp:cNvPr id="0" name=""/>
        <dsp:cNvSpPr/>
      </dsp:nvSpPr>
      <dsp:spPr>
        <a:xfrm>
          <a:off x="3503246" y="5047130"/>
          <a:ext cx="7860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C9CE5-F324-4654-9EAD-66160ECAEDC2}"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B0BE2-BAE1-489C-9988-E0B3E91C16FE}" type="slidenum">
              <a:rPr lang="en-US" smtClean="0"/>
              <a:t>‹#›</a:t>
            </a:fld>
            <a:endParaRPr lang="en-US"/>
          </a:p>
        </p:txBody>
      </p:sp>
    </p:spTree>
    <p:extLst>
      <p:ext uri="{BB962C8B-B14F-4D97-AF65-F5344CB8AC3E}">
        <p14:creationId xmlns:p14="http://schemas.microsoft.com/office/powerpoint/2010/main" val="4252697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Kristine Williams of CUTR at USF and I’m the Principal Investigator for NCHRP 25-47, How to Measure and Communicate the Value of Access Management. Before I tell you more about the project I’d like to acknowledge the research team, which includes Karen Dixon and economist Brianne Glover of Texas A&amp;M Transportation Institute,</a:t>
            </a:r>
            <a:br>
              <a:rPr lang="en-US" dirty="0"/>
            </a:br>
            <a:r>
              <a:rPr lang="en-US" dirty="0"/>
              <a:t>Jerry Gluck of AECOM, and Frank Broen of </a:t>
            </a:r>
            <a:r>
              <a:rPr lang="en-US" dirty="0" err="1"/>
              <a:t>Metroanalytics</a:t>
            </a:r>
            <a:r>
              <a:rPr lang="en-US" dirty="0"/>
              <a:t> and Teach America. And also former Florida DOT Access Management Program Administrator Gary Sokolow and engineer and appraiser Chris Huffman, of Huffman corridor consulting.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0B47B-69FA-544F-B884-A6DBDB8E4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922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/after study of fatal and severe injury crashes (KA) on Highway 412 showed benefits of median</a:t>
            </a:r>
          </a:p>
        </p:txBody>
      </p:sp>
      <p:sp>
        <p:nvSpPr>
          <p:cNvPr id="4" name="Slide Number Placeholder 3"/>
          <p:cNvSpPr>
            <a:spLocks noGrp="1"/>
          </p:cNvSpPr>
          <p:nvPr>
            <p:ph type="sldNum" sz="quarter" idx="10"/>
          </p:nvPr>
        </p:nvSpPr>
        <p:spPr/>
        <p:txBody>
          <a:bodyPr/>
          <a:lstStyle/>
          <a:p>
            <a:fld id="{0D40B47B-69FA-544F-B884-A6DBDB8E475B}" type="slidenum">
              <a:rPr lang="en-US" smtClean="0"/>
              <a:t>11</a:t>
            </a:fld>
            <a:endParaRPr lang="en-US"/>
          </a:p>
        </p:txBody>
      </p:sp>
    </p:spTree>
    <p:extLst>
      <p:ext uri="{BB962C8B-B14F-4D97-AF65-F5344CB8AC3E}">
        <p14:creationId xmlns:p14="http://schemas.microsoft.com/office/powerpoint/2010/main" val="169305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are in report. This is more up to date. FDOT has</a:t>
            </a:r>
            <a:r>
              <a:rPr lang="en-US" baseline="0" dirty="0"/>
              <a:t> developed </a:t>
            </a:r>
            <a:r>
              <a:rPr lang="en-US" dirty="0"/>
              <a:t>cost information for</a:t>
            </a:r>
            <a:r>
              <a:rPr lang="en-US" baseline="0" dirty="0"/>
              <a:t> crashes as part of its Crash Analysis Reporting system. This data is also broken down by type of facility.</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FDOT staff note that each state differs on how societal costs are applied in the HSIP cost benefit process, which makes use of these costs inconsistent. A standard discount rate of 4% to convert future costs to present cost was proposed for use by FDOT offices to help improve internal consistency across the state </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12</a:t>
            </a:fld>
            <a:endParaRPr lang="en-US"/>
          </a:p>
        </p:txBody>
      </p:sp>
    </p:spTree>
    <p:extLst>
      <p:ext uri="{BB962C8B-B14F-4D97-AF65-F5344CB8AC3E}">
        <p14:creationId xmlns:p14="http://schemas.microsoft.com/office/powerpoint/2010/main" val="213046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launching</a:t>
            </a:r>
            <a:r>
              <a:rPr lang="en-US" sz="1200" kern="1200" baseline="0" dirty="0">
                <a:solidFill>
                  <a:schemeClr val="tx1"/>
                </a:solidFill>
                <a:effectLst/>
                <a:latin typeface="+mn-lt"/>
                <a:ea typeface="+mn-ea"/>
                <a:cs typeface="+mn-cs"/>
              </a:rPr>
              <a:t> median push in the 1990s, </a:t>
            </a:r>
            <a:r>
              <a:rPr lang="en-US" sz="1200" kern="1200" dirty="0">
                <a:solidFill>
                  <a:schemeClr val="tx1"/>
                </a:solidFill>
                <a:effectLst/>
                <a:latin typeface="+mn-lt"/>
                <a:ea typeface="+mn-ea"/>
                <a:cs typeface="+mn-cs"/>
              </a:rPr>
              <a:t>FDOT has developed Crash Reduction Factors (CRFs) for 135 different types of highway improvements, many involving access management treatments.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FDOT studies helped populate</a:t>
            </a:r>
            <a:r>
              <a:rPr lang="en-US" sz="1200" kern="1200" baseline="0" dirty="0">
                <a:solidFill>
                  <a:schemeClr val="tx1"/>
                </a:solidFill>
                <a:effectLst/>
                <a:latin typeface="+mn-lt"/>
                <a:ea typeface="+mn-ea"/>
                <a:cs typeface="+mn-cs"/>
              </a:rPr>
              <a:t> the FHWA CMG Clearinghouse.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FDOT has improved upon the SPICE tool. This example compares predicted crashes using CMFs for different alternatives. Traffic Signal is base case. Median has highest ranking.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13</a:t>
            </a:fld>
            <a:endParaRPr lang="en-US"/>
          </a:p>
        </p:txBody>
      </p:sp>
    </p:spTree>
    <p:extLst>
      <p:ext uri="{BB962C8B-B14F-4D97-AF65-F5344CB8AC3E}">
        <p14:creationId xmlns:p14="http://schemas.microsoft.com/office/powerpoint/2010/main" val="2747338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The benefit cost analysis used in the FDOT-ICE model is based on the safety (and delay?) over the life of the project, not just construction and initial operations.</a:t>
            </a:r>
          </a:p>
          <a:p>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14</a:t>
            </a:fld>
            <a:endParaRPr lang="en-US"/>
          </a:p>
        </p:txBody>
      </p:sp>
    </p:spTree>
    <p:extLst>
      <p:ext uri="{BB962C8B-B14F-4D97-AF65-F5344CB8AC3E}">
        <p14:creationId xmlns:p14="http://schemas.microsoft.com/office/powerpoint/2010/main" val="440890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Signal is base case and used the tools to see what NPV is for Displaced LT and Median U-Turn, and RCUT. </a:t>
            </a:r>
          </a:p>
        </p:txBody>
      </p:sp>
      <p:sp>
        <p:nvSpPr>
          <p:cNvPr id="4" name="Slide Number Placeholder 3"/>
          <p:cNvSpPr>
            <a:spLocks noGrp="1"/>
          </p:cNvSpPr>
          <p:nvPr>
            <p:ph type="sldNum" sz="quarter" idx="10"/>
          </p:nvPr>
        </p:nvSpPr>
        <p:spPr/>
        <p:txBody>
          <a:bodyPr/>
          <a:lstStyle/>
          <a:p>
            <a:fld id="{0D40B47B-69FA-544F-B884-A6DBDB8E475B}" type="slidenum">
              <a:rPr lang="en-US" smtClean="0"/>
              <a:t>15</a:t>
            </a:fld>
            <a:endParaRPr lang="en-US"/>
          </a:p>
        </p:txBody>
      </p:sp>
    </p:spTree>
    <p:extLst>
      <p:ext uri="{BB962C8B-B14F-4D97-AF65-F5344CB8AC3E}">
        <p14:creationId xmlns:p14="http://schemas.microsoft.com/office/powerpoint/2010/main" val="2171292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of pedestrian crossings (both approaches, if app): Enter number of pedestrian crossings during typical a.m. and </a:t>
            </a:r>
            <a:r>
              <a:rPr lang="en-US" dirty="0" err="1"/>
              <a:t>p.m</a:t>
            </a:r>
            <a:r>
              <a:rPr lang="en-US" dirty="0"/>
              <a:t> peak hours for the intersection. If crosswalks/crossings are present on both approaches of the major or minor streets, combine the number of crossings from both approaches into a single number of crossings per street.</a:t>
            </a:r>
          </a:p>
          <a:p>
            <a:r>
              <a:rPr lang="en-US" dirty="0"/>
              <a:t>• # of bicycle crossings (both approaches, if app): Enter the number of bicycle crossings during the typical peak hour for the intersection. If crosswalks/crossings are present on both approaches of the major or minor streets, combine the number of crossings from both</a:t>
            </a:r>
            <a:r>
              <a:rPr lang="en-US" baseline="0" dirty="0"/>
              <a:t> a</a:t>
            </a:r>
            <a:r>
              <a:rPr lang="en-US" dirty="0"/>
              <a:t>pproaches into a single number of crossings per street.</a:t>
            </a:r>
          </a:p>
          <a:p>
            <a:r>
              <a:rPr lang="en-US" dirty="0"/>
              <a:t>• Level of pedestrians/day and bicycles/day activity: Select the appropriate level of pedestrian and bicycle activity identified in FDOT CAP-X Tool: &lt;240 low, 240-3200 med, </a:t>
            </a:r>
            <a:r>
              <a:rPr lang="en-US" u="sng" dirty="0"/>
              <a:t>&gt;</a:t>
            </a:r>
            <a:r>
              <a:rPr lang="en-US" u="none" dirty="0"/>
              <a:t> 3200 High</a:t>
            </a:r>
          </a:p>
          <a:p>
            <a:endParaRPr lang="en-US" u="none" dirty="0"/>
          </a:p>
          <a:p>
            <a:r>
              <a:rPr lang="en-US" u="none" dirty="0"/>
              <a:t>MM capacity adjustment factors (min factor for all three modes on all four approaches) based on guidance in HCM</a:t>
            </a:r>
            <a:r>
              <a:rPr lang="en-US" u="none" baseline="0" dirty="0"/>
              <a:t> 6 and HSM</a:t>
            </a:r>
          </a:p>
          <a:p>
            <a:r>
              <a:rPr lang="en-US" u="none" baseline="0" dirty="0"/>
              <a:t>Scoring based on combinations – such as Short exposure or long, high or low speed, signalized or not </a:t>
            </a:r>
            <a:r>
              <a:rPr lang="en-US" u="none" baseline="0" dirty="0" err="1"/>
              <a:t>etc</a:t>
            </a:r>
            <a:endParaRPr lang="en-US" u="none" dirty="0"/>
          </a:p>
        </p:txBody>
      </p:sp>
      <p:sp>
        <p:nvSpPr>
          <p:cNvPr id="4" name="Slide Number Placeholder 3"/>
          <p:cNvSpPr>
            <a:spLocks noGrp="1"/>
          </p:cNvSpPr>
          <p:nvPr>
            <p:ph type="sldNum" sz="quarter" idx="10"/>
          </p:nvPr>
        </p:nvSpPr>
        <p:spPr/>
        <p:txBody>
          <a:bodyPr/>
          <a:lstStyle/>
          <a:p>
            <a:fld id="{0D40B47B-69FA-544F-B884-A6DBDB8E475B}" type="slidenum">
              <a:rPr lang="en-US" smtClean="0"/>
              <a:t>16</a:t>
            </a:fld>
            <a:endParaRPr lang="en-US"/>
          </a:p>
        </p:txBody>
      </p:sp>
    </p:spTree>
    <p:extLst>
      <p:ext uri="{BB962C8B-B14F-4D97-AF65-F5344CB8AC3E}">
        <p14:creationId xmlns:p14="http://schemas.microsoft.com/office/powerpoint/2010/main" val="359305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SPICE tool, FDOT was using B/C to helped communicate the benefits of median project. IN this example they used the analysis to convince upper management to pay more (two million vs 600K) for ROW to include the raised median. </a:t>
            </a:r>
          </a:p>
          <a:p>
            <a:endParaRPr lang="en-US" dirty="0"/>
          </a:p>
          <a:p>
            <a:r>
              <a:rPr lang="en-US" dirty="0"/>
              <a:t>Based on HSM, but spreadsheets</a:t>
            </a:r>
            <a:r>
              <a:rPr lang="en-US" baseline="0" dirty="0"/>
              <a:t> were put together by D7 staff.</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17</a:t>
            </a:fld>
            <a:endParaRPr lang="en-US"/>
          </a:p>
        </p:txBody>
      </p:sp>
    </p:spTree>
    <p:extLst>
      <p:ext uri="{BB962C8B-B14F-4D97-AF65-F5344CB8AC3E}">
        <p14:creationId xmlns:p14="http://schemas.microsoft.com/office/powerpoint/2010/main" val="1296343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done by FIU for FDOT (Gary), where 8 7-lane projects converted from TWLTL to </a:t>
            </a:r>
            <a:r>
              <a:rPr lang="en-US" dirty="0" err="1"/>
              <a:t>medianin</a:t>
            </a:r>
            <a:r>
              <a:rPr lang="en-US" dirty="0"/>
              <a:t> SW FL were evaluated</a:t>
            </a:r>
          </a:p>
        </p:txBody>
      </p:sp>
      <p:sp>
        <p:nvSpPr>
          <p:cNvPr id="4" name="Slide Number Placeholder 3"/>
          <p:cNvSpPr>
            <a:spLocks noGrp="1"/>
          </p:cNvSpPr>
          <p:nvPr>
            <p:ph type="sldNum" sz="quarter" idx="10"/>
          </p:nvPr>
        </p:nvSpPr>
        <p:spPr/>
        <p:txBody>
          <a:bodyPr/>
          <a:lstStyle/>
          <a:p>
            <a:fld id="{0D40B47B-69FA-544F-B884-A6DBDB8E475B}" type="slidenum">
              <a:rPr lang="en-US" smtClean="0"/>
              <a:t>18</a:t>
            </a:fld>
            <a:endParaRPr lang="en-US"/>
          </a:p>
        </p:txBody>
      </p:sp>
    </p:spTree>
    <p:extLst>
      <p:ext uri="{BB962C8B-B14F-4D97-AF65-F5344CB8AC3E}">
        <p14:creationId xmlns:p14="http://schemas.microsoft.com/office/powerpoint/2010/main" val="2514446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SPOT is a $20m annual program (safety funds of up to $450K per project, mobility funded up to $750 K/project) measuring the expected benefits of the project over a ten-year period against the estimated project cost to NCDOT. </a:t>
            </a:r>
          </a:p>
          <a:p>
            <a:r>
              <a:rPr lang="en-US" sz="1200" kern="1200" dirty="0">
                <a:solidFill>
                  <a:schemeClr val="tx1"/>
                </a:solidFill>
                <a:effectLst/>
                <a:latin typeface="+mn-lt"/>
                <a:ea typeface="+mn-ea"/>
                <a:cs typeface="+mn-cs"/>
              </a:rPr>
              <a:t>Intersection safety fund for low-cost high impact AM improvements.</a:t>
            </a:r>
          </a:p>
          <a:p>
            <a:r>
              <a:rPr lang="en-US" sz="1200" kern="1200" dirty="0">
                <a:solidFill>
                  <a:schemeClr val="tx1"/>
                </a:solidFill>
                <a:effectLst/>
                <a:latin typeface="+mn-lt"/>
                <a:ea typeface="+mn-ea"/>
                <a:cs typeface="+mn-cs"/>
              </a:rPr>
              <a:t>Example of CRF</a:t>
            </a:r>
            <a:r>
              <a:rPr lang="en-US" sz="1200" kern="1200" baseline="0" dirty="0">
                <a:solidFill>
                  <a:schemeClr val="tx1"/>
                </a:solidFill>
                <a:effectLst/>
                <a:latin typeface="+mn-lt"/>
                <a:ea typeface="+mn-ea"/>
                <a:cs typeface="+mn-cs"/>
              </a:rPr>
              <a:t> info</a:t>
            </a:r>
            <a:r>
              <a:rPr lang="en-US" sz="1200" kern="1200" dirty="0">
                <a:solidFill>
                  <a:schemeClr val="tx1"/>
                </a:solidFill>
                <a:effectLst/>
                <a:latin typeface="+mn-lt"/>
                <a:ea typeface="+mn-ea"/>
                <a:cs typeface="+mn-cs"/>
              </a:rPr>
              <a:t> developed</a:t>
            </a:r>
            <a:r>
              <a:rPr lang="en-US" sz="1200" kern="1200" baseline="0" dirty="0">
                <a:solidFill>
                  <a:schemeClr val="tx1"/>
                </a:solidFill>
                <a:effectLst/>
                <a:latin typeface="+mn-lt"/>
                <a:ea typeface="+mn-ea"/>
                <a:cs typeface="+mn-cs"/>
              </a:rPr>
              <a:t> by NCDOT</a:t>
            </a:r>
            <a:endParaRPr lang="en-US" dirty="0"/>
          </a:p>
          <a:p>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19</a:t>
            </a:fld>
            <a:endParaRPr lang="en-US"/>
          </a:p>
        </p:txBody>
      </p:sp>
    </p:spTree>
    <p:extLst>
      <p:ext uri="{BB962C8B-B14F-4D97-AF65-F5344CB8AC3E}">
        <p14:creationId xmlns:p14="http://schemas.microsoft.com/office/powerpoint/2010/main" val="903407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CRF Annual Benefits Calculation spreadsheet used by NCDOT includes a benefit-cost sheet and calculates CRF for specific injury crashes, specific type crashes, total crashes, and combination </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20</a:t>
            </a:fld>
            <a:endParaRPr lang="en-US"/>
          </a:p>
        </p:txBody>
      </p:sp>
    </p:spTree>
    <p:extLst>
      <p:ext uri="{BB962C8B-B14F-4D97-AF65-F5344CB8AC3E}">
        <p14:creationId xmlns:p14="http://schemas.microsoft.com/office/powerpoint/2010/main" val="59140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benefits translate into economic value to the public.</a:t>
            </a:r>
          </a:p>
          <a:p>
            <a:endParaRPr lang="en-US" dirty="0"/>
          </a:p>
        </p:txBody>
      </p:sp>
      <p:sp>
        <p:nvSpPr>
          <p:cNvPr id="4" name="Slide Number Placeholder 3"/>
          <p:cNvSpPr>
            <a:spLocks noGrp="1"/>
          </p:cNvSpPr>
          <p:nvPr>
            <p:ph type="sldNum" sz="quarter" idx="5"/>
          </p:nvPr>
        </p:nvSpPr>
        <p:spPr/>
        <p:txBody>
          <a:bodyPr/>
          <a:lstStyle/>
          <a:p>
            <a:fld id="{142B0BE2-BAE1-489C-9988-E0B3E91C16FE}" type="slidenum">
              <a:rPr lang="en-US" smtClean="0"/>
              <a:t>2</a:t>
            </a:fld>
            <a:endParaRPr lang="en-US"/>
          </a:p>
        </p:txBody>
      </p:sp>
    </p:spTree>
    <p:extLst>
      <p:ext uri="{BB962C8B-B14F-4D97-AF65-F5344CB8AC3E}">
        <p14:creationId xmlns:p14="http://schemas.microsoft.com/office/powerpoint/2010/main" val="2377319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 median with directional openings, </a:t>
            </a:r>
            <a:r>
              <a:rPr lang="en-US" dirty="0" err="1"/>
              <a:t>ped</a:t>
            </a:r>
            <a:r>
              <a:rPr lang="en-US" dirty="0"/>
              <a:t> improvements and signal changes. $17 of benefits for each $1</a:t>
            </a:r>
            <a:r>
              <a:rPr lang="en-US" baseline="0" dirty="0"/>
              <a:t> of costs</a:t>
            </a:r>
          </a:p>
        </p:txBody>
      </p:sp>
      <p:sp>
        <p:nvSpPr>
          <p:cNvPr id="4" name="Slide Number Placeholder 3"/>
          <p:cNvSpPr>
            <a:spLocks noGrp="1"/>
          </p:cNvSpPr>
          <p:nvPr>
            <p:ph type="sldNum" sz="quarter" idx="10"/>
          </p:nvPr>
        </p:nvSpPr>
        <p:spPr/>
        <p:txBody>
          <a:bodyPr/>
          <a:lstStyle/>
          <a:p>
            <a:fld id="{0D40B47B-69FA-544F-B884-A6DBDB8E475B}" type="slidenum">
              <a:rPr lang="en-US" smtClean="0"/>
              <a:t>21</a:t>
            </a:fld>
            <a:endParaRPr lang="en-US"/>
          </a:p>
        </p:txBody>
      </p:sp>
    </p:spTree>
    <p:extLst>
      <p:ext uri="{BB962C8B-B14F-4D97-AF65-F5344CB8AC3E}">
        <p14:creationId xmlns:p14="http://schemas.microsoft.com/office/powerpoint/2010/main" val="4003442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New law called Strategic Transportation Investments aimed at allocating available revenues based on transparent, data-driven scoring and local input. </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22</a:t>
            </a:fld>
            <a:endParaRPr lang="en-US"/>
          </a:p>
        </p:txBody>
      </p:sp>
    </p:spTree>
    <p:extLst>
      <p:ext uri="{BB962C8B-B14F-4D97-AF65-F5344CB8AC3E}">
        <p14:creationId xmlns:p14="http://schemas.microsoft.com/office/powerpoint/2010/main" val="4134893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implementation issues in the City included controversy over changes in curbside parking or management. In addition, the City has been advised that it has no authority to require driveway removal or redesign during site redevelopment or a change in use. Access management is part of a broad toolbox for implementing safety and operation improvements.</a:t>
            </a:r>
          </a:p>
        </p:txBody>
      </p:sp>
      <p:sp>
        <p:nvSpPr>
          <p:cNvPr id="4" name="Slide Number Placeholder 3"/>
          <p:cNvSpPr>
            <a:spLocks noGrp="1"/>
          </p:cNvSpPr>
          <p:nvPr>
            <p:ph type="sldNum" sz="quarter" idx="10"/>
          </p:nvPr>
        </p:nvSpPr>
        <p:spPr/>
        <p:txBody>
          <a:bodyPr/>
          <a:lstStyle/>
          <a:p>
            <a:fld id="{0D40B47B-69FA-544F-B884-A6DBDB8E475B}" type="slidenum">
              <a:rPr lang="en-US" smtClean="0"/>
              <a:t>23</a:t>
            </a:fld>
            <a:endParaRPr lang="en-US"/>
          </a:p>
        </p:txBody>
      </p:sp>
    </p:spTree>
    <p:extLst>
      <p:ext uri="{BB962C8B-B14F-4D97-AF65-F5344CB8AC3E}">
        <p14:creationId xmlns:p14="http://schemas.microsoft.com/office/powerpoint/2010/main" val="307013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quantifying impact on traffic and access (when borrowing capacity for transit) would help to support implementation of these access management decisions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Costs are measured in the transit priority evaluation process in terms of costs of construction and the benefit is deduced from person-hours of delay reduction, which is based on existing ridership data and travel time savings.</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24</a:t>
            </a:fld>
            <a:endParaRPr lang="en-US"/>
          </a:p>
        </p:txBody>
      </p:sp>
    </p:spTree>
    <p:extLst>
      <p:ext uri="{BB962C8B-B14F-4D97-AF65-F5344CB8AC3E}">
        <p14:creationId xmlns:p14="http://schemas.microsoft.com/office/powerpoint/2010/main" val="1260066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Raised median project analysis is done by either of two methods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identify crashes, apply crash modification factors (CMF), evaluate the number of crashes being reduced, and assign cost based on severity level. Results are extrapolated over twenty-year period for a twenty-year life cycle.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Or uses HSM to predict crashes and apply them to predicted crash reduction. This method applies the crash cost, and gets a present value for crash cost.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Cost</a:t>
            </a:r>
            <a:r>
              <a:rPr lang="en-US" sz="1200" kern="1200" baseline="0" dirty="0">
                <a:solidFill>
                  <a:schemeClr val="tx1"/>
                </a:solidFill>
                <a:effectLst/>
                <a:latin typeface="+mn-lt"/>
                <a:ea typeface="+mn-ea"/>
                <a:cs typeface="+mn-cs"/>
              </a:rPr>
              <a:t> and Liability issues: (</a:t>
            </a:r>
            <a:r>
              <a:rPr lang="en-US" sz="1200" kern="1200" dirty="0">
                <a:solidFill>
                  <a:schemeClr val="tx1"/>
                </a:solidFill>
                <a:effectLst/>
                <a:latin typeface="+mn-lt"/>
                <a:ea typeface="+mn-ea"/>
                <a:cs typeface="+mn-cs"/>
              </a:rPr>
              <a:t>Toolkit</a:t>
            </a:r>
            <a:r>
              <a:rPr lang="en-US" sz="1200" kern="1200" baseline="0" dirty="0">
                <a:solidFill>
                  <a:schemeClr val="tx1"/>
                </a:solidFill>
                <a:effectLst/>
                <a:latin typeface="+mn-lt"/>
                <a:ea typeface="+mn-ea"/>
                <a:cs typeface="+mn-cs"/>
              </a:rPr>
              <a:t> to help staff address median challenges.)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Mentioned earlier if </a:t>
            </a:r>
            <a:r>
              <a:rPr lang="en-US" sz="1200" kern="1200" baseline="0" dirty="0">
                <a:solidFill>
                  <a:schemeClr val="tx1"/>
                </a:solidFill>
                <a:effectLst/>
                <a:latin typeface="+mn-lt"/>
                <a:ea typeface="+mn-ea"/>
                <a:cs typeface="+mn-cs"/>
              </a:rPr>
              <a:t>median includes widening and ROW must be acquired, then </a:t>
            </a:r>
            <a:r>
              <a:rPr lang="en-US" sz="1200" kern="1200" dirty="0">
                <a:solidFill>
                  <a:schemeClr val="tx1"/>
                </a:solidFill>
                <a:effectLst/>
                <a:latin typeface="+mn-lt"/>
                <a:ea typeface="+mn-ea"/>
                <a:cs typeface="+mn-cs"/>
              </a:rPr>
              <a:t>loss of access is considered part of the damages associated with value an appraiser assigns to the access point.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HB 266:</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UDOT cannot close legal access point unless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property has reasonably equivalent access to the public highway after the legal access is closed or the highway authority acquires the legal point of access by gift, agreement, purchase, or eminent domain.”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Prevents UDOT from requiring property owners with existing access to the state highway system to build a new access at the appropriate location, appropriate spacing, or consolidate access during redevelopment. If UDOT determines it is necessary, they must compensate instead of requiring as a part of the permit. </a:t>
            </a:r>
          </a:p>
        </p:txBody>
      </p:sp>
      <p:sp>
        <p:nvSpPr>
          <p:cNvPr id="4" name="Slide Number Placeholder 3"/>
          <p:cNvSpPr>
            <a:spLocks noGrp="1"/>
          </p:cNvSpPr>
          <p:nvPr>
            <p:ph type="sldNum" sz="quarter" idx="10"/>
          </p:nvPr>
        </p:nvSpPr>
        <p:spPr/>
        <p:txBody>
          <a:bodyPr/>
          <a:lstStyle/>
          <a:p>
            <a:fld id="{0D40B47B-69FA-544F-B884-A6DBDB8E475B}" type="slidenum">
              <a:rPr lang="en-US" smtClean="0"/>
              <a:t>25</a:t>
            </a:fld>
            <a:endParaRPr lang="en-US"/>
          </a:p>
        </p:txBody>
      </p:sp>
    </p:spTree>
    <p:extLst>
      <p:ext uri="{BB962C8B-B14F-4D97-AF65-F5344CB8AC3E}">
        <p14:creationId xmlns:p14="http://schemas.microsoft.com/office/powerpoint/2010/main" val="1379811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Funds competitively allocated to projects in the VDOT long range plan using transparent scoring method that included a B/C analysis . AM construction projects tend to score well and have been funded.</a:t>
            </a:r>
          </a:p>
          <a:p>
            <a:r>
              <a:rPr lang="en-US" dirty="0"/>
              <a:t>Factor weights are assigned for each of 6 factors, which are calculated, normalized, and then weighted by category. Weights vary by region per</a:t>
            </a:r>
            <a:r>
              <a:rPr lang="en-US" baseline="0" dirty="0"/>
              <a:t> VDOT District and MPO desires. </a:t>
            </a:r>
            <a:r>
              <a:rPr lang="en-US" dirty="0"/>
              <a:t>Cost = funded requested from Smart Scale</a:t>
            </a:r>
            <a:r>
              <a:rPr lang="en-US" baseline="0" dirty="0"/>
              <a:t> only.</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26</a:t>
            </a:fld>
            <a:endParaRPr lang="en-US"/>
          </a:p>
        </p:txBody>
      </p:sp>
    </p:spTree>
    <p:extLst>
      <p:ext uri="{BB962C8B-B14F-4D97-AF65-F5344CB8AC3E}">
        <p14:creationId xmlns:p14="http://schemas.microsoft.com/office/powerpoint/2010/main" val="1169791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smart scale project identified for access management - turn lanes at an intersection. Note that the scoring</a:t>
            </a:r>
            <a:r>
              <a:rPr lang="en-US" baseline="0" dirty="0"/>
              <a:t> came up only for safety and primarily for reduction of fatal and severe injury rate. This in relation to project cost yielded a benefit score/cost of 14.2</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27</a:t>
            </a:fld>
            <a:endParaRPr lang="en-US"/>
          </a:p>
        </p:txBody>
      </p:sp>
    </p:spTree>
    <p:extLst>
      <p:ext uri="{BB962C8B-B14F-4D97-AF65-F5344CB8AC3E}">
        <p14:creationId xmlns:p14="http://schemas.microsoft.com/office/powerpoint/2010/main" val="3486328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Concerns about gaming the system and also ability to show large</a:t>
            </a:r>
            <a:r>
              <a:rPr lang="en-US" baseline="0" dirty="0"/>
              <a:t> b/c on things like rumble strips, but hard to demonstrate b/c of poor corner clearance and sight distance issues at intersection driveways.</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28</a:t>
            </a:fld>
            <a:endParaRPr lang="en-US"/>
          </a:p>
        </p:txBody>
      </p:sp>
    </p:spTree>
    <p:extLst>
      <p:ext uri="{BB962C8B-B14F-4D97-AF65-F5344CB8AC3E}">
        <p14:creationId xmlns:p14="http://schemas.microsoft.com/office/powerpoint/2010/main" val="3029360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Consultants evaluated AM value of a roadway redesign project in Tennessee.</a:t>
            </a:r>
          </a:p>
          <a:p>
            <a:r>
              <a:rPr lang="en-US" dirty="0"/>
              <a:t>The roundabout option was determined to be the most suitable for the conditions evaluated, because it demanded smaller width than the other built conditions, shorter travel time with less delay, and provided safer traffic</a:t>
            </a:r>
          </a:p>
        </p:txBody>
      </p:sp>
      <p:sp>
        <p:nvSpPr>
          <p:cNvPr id="4" name="Slide Number Placeholder 3"/>
          <p:cNvSpPr>
            <a:spLocks noGrp="1"/>
          </p:cNvSpPr>
          <p:nvPr>
            <p:ph type="sldNum" sz="quarter" idx="10"/>
          </p:nvPr>
        </p:nvSpPr>
        <p:spPr/>
        <p:txBody>
          <a:bodyPr/>
          <a:lstStyle/>
          <a:p>
            <a:fld id="{0D40B47B-69FA-544F-B884-A6DBDB8E475B}" type="slidenum">
              <a:rPr lang="en-US" smtClean="0"/>
              <a:t>29</a:t>
            </a:fld>
            <a:endParaRPr lang="en-US"/>
          </a:p>
        </p:txBody>
      </p:sp>
    </p:spTree>
    <p:extLst>
      <p:ext uri="{BB962C8B-B14F-4D97-AF65-F5344CB8AC3E}">
        <p14:creationId xmlns:p14="http://schemas.microsoft.com/office/powerpoint/2010/main" val="1623343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Issues that arose in the project were safety, traffic flow, increased transit use and service efficiency, economic revitalization, aesthetics, business access and parking, and concerns relative to median impacts</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30</a:t>
            </a:fld>
            <a:endParaRPr lang="en-US"/>
          </a:p>
        </p:txBody>
      </p:sp>
    </p:spTree>
    <p:extLst>
      <p:ext uri="{BB962C8B-B14F-4D97-AF65-F5344CB8AC3E}">
        <p14:creationId xmlns:p14="http://schemas.microsoft.com/office/powerpoint/2010/main" val="3811392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 title suggests, the objective of this project is to provide guidance to the practitioner on how to measure and communicate the value of access management.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 to the transportation system takes a variety of forms such as driveways, intersections, medians, signals and turn lanes, as well as bicycle lanes, pedestrian crossing and transit stops. All of these have attributes that can be expressed in terms of benefits or costs (B/C). In some cases the value of managing these access feature can be quantified, whereas for others the value is more qualitative (e.g., livability) or cannot yet be effectively quantified (e.g., life cycle of an interchange or major roadway investment).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purpose, we developed a suite of simple, research-based tools, methods and visuals that can be customized and adapted for use by agency staff and consultants to readily </a:t>
            </a:r>
            <a:r>
              <a:rPr lang="en-US" sz="1200" dirty="0"/>
              <a:t>“tell the Am story” at a program, corridor or project level including the economic value of AM to agencies and the public, and costs of the failure to implement AM.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I’ll begin by briefly summarizing the tools and then show how we compiled them into a user friendly Access Management Communications Toolkit.</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3</a:t>
            </a:fld>
            <a:endParaRPr lang="en-US"/>
          </a:p>
        </p:txBody>
      </p:sp>
    </p:spTree>
    <p:extLst>
      <p:ext uri="{BB962C8B-B14F-4D97-AF65-F5344CB8AC3E}">
        <p14:creationId xmlns:p14="http://schemas.microsoft.com/office/powerpoint/2010/main" val="4023871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Access management primarily arises in the merit scoring – particularly under Land Use Compatibility measures.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MPO is focusing less on access management, unless there is a safety issue associated with the project, such as pedestrian, intersection, and lane departure issues.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Staff noted that it is sometimes difficult to relate safety issues to access management due to crash reporting that may not identify access as the issue. </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31</a:t>
            </a:fld>
            <a:endParaRPr lang="en-US"/>
          </a:p>
        </p:txBody>
      </p:sp>
    </p:spTree>
    <p:extLst>
      <p:ext uri="{BB962C8B-B14F-4D97-AF65-F5344CB8AC3E}">
        <p14:creationId xmlns:p14="http://schemas.microsoft.com/office/powerpoint/2010/main" val="1468050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Much more can be done to help states measure and communicate the value (benefits versus costs) of access management. (Current safety analyses</a:t>
            </a:r>
            <a:r>
              <a:rPr lang="en-US" sz="1200" kern="1200" baseline="0" dirty="0">
                <a:solidFill>
                  <a:schemeClr val="tx1"/>
                </a:solidFill>
                <a:effectLst/>
                <a:latin typeface="+mn-lt"/>
                <a:ea typeface="+mn-ea"/>
                <a:cs typeface="+mn-cs"/>
              </a:rPr>
              <a:t> focused more on individual roadway elements rather than suite of AM treatments. Most states have no PMs specific to AM or any mechanism for tracking benefits. Cost effectiveness is rarely evaluated (except ICE, median studies). </a:t>
            </a:r>
            <a:endParaRPr lang="en-US" dirty="0"/>
          </a:p>
          <a:p>
            <a:pPr marL="171450" indent="-171450">
              <a:buFont typeface="Arial" panose="020B0604020202020204" pitchFamily="34" charset="0"/>
              <a:buChar char="•"/>
            </a:pPr>
            <a:r>
              <a:rPr lang="en-US" dirty="0"/>
              <a:t>Use of quantifiable operational measures (e.g. delay and speed) in assessment of access-related projects much more limited than true for safety. Appropriate application of operational measures in benefit-cost analysis as it relates to access management? Can existing resources (e.g. the HCM) may be applied to assess operational effects. (inputs not new tools)</a:t>
            </a:r>
          </a:p>
          <a:p>
            <a:pPr marL="171450" indent="-171450">
              <a:buFont typeface="Arial" panose="020B0604020202020204" pitchFamily="34" charset="0"/>
              <a:buChar char="•"/>
            </a:pPr>
            <a:r>
              <a:rPr lang="en-US" dirty="0"/>
              <a:t>Significance of operations versus safety in the calculation of benefit-cost? Relative benefit of safety (where the benefit of reducing the potential for a fatal crash would reflect a crash cost severity of millions of dollars) outweighs operations (where there may only be a reduction in a few seconds of delay). Miniscule time savings per person</a:t>
            </a:r>
            <a:r>
              <a:rPr lang="en-US" baseline="0" dirty="0"/>
              <a:t> </a:t>
            </a:r>
            <a:r>
              <a:rPr lang="en-US" dirty="0"/>
              <a:t>have no economic value or utility.</a:t>
            </a:r>
          </a:p>
          <a:p>
            <a:pPr marL="171450" indent="-171450">
              <a:buFont typeface="Arial" panose="020B0604020202020204" pitchFamily="34" charset="0"/>
              <a:buChar char="•"/>
            </a:pPr>
            <a:r>
              <a:rPr lang="en-US" dirty="0"/>
              <a:t>Measures for other potential components of benefit-cost analysis needed (contribution to the economy, livability, and sustainability). Agencies indicate that political and liability costs are also considerations. Qualitative costs and benefits may need to be addressed through a scoring process and/or assessment matrix. </a:t>
            </a:r>
          </a:p>
        </p:txBody>
      </p:sp>
      <p:sp>
        <p:nvSpPr>
          <p:cNvPr id="4" name="Slide Number Placeholder 3"/>
          <p:cNvSpPr>
            <a:spLocks noGrp="1"/>
          </p:cNvSpPr>
          <p:nvPr>
            <p:ph type="sldNum" sz="quarter" idx="10"/>
          </p:nvPr>
        </p:nvSpPr>
        <p:spPr/>
        <p:txBody>
          <a:bodyPr/>
          <a:lstStyle/>
          <a:p>
            <a:fld id="{0D40B47B-69FA-544F-B884-A6DBDB8E475B}" type="slidenum">
              <a:rPr lang="en-US" smtClean="0"/>
              <a:t>32</a:t>
            </a:fld>
            <a:endParaRPr lang="en-US"/>
          </a:p>
        </p:txBody>
      </p:sp>
    </p:spTree>
    <p:extLst>
      <p:ext uri="{BB962C8B-B14F-4D97-AF65-F5344CB8AC3E}">
        <p14:creationId xmlns:p14="http://schemas.microsoft.com/office/powerpoint/2010/main" val="883438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suite of safety spreadsheet tools developed for the project employs crash modification factors (CMFs) or the latest predictive methods from the </a:t>
            </a:r>
            <a:r>
              <a:rPr lang="en-US" sz="1200" i="1" kern="1200" dirty="0">
                <a:solidFill>
                  <a:schemeClr val="tx1"/>
                </a:solidFill>
                <a:effectLst/>
                <a:latin typeface="+mn-lt"/>
                <a:ea typeface="+mn-ea"/>
                <a:cs typeface="+mn-cs"/>
              </a:rPr>
              <a:t>Highway Safety Manual</a:t>
            </a:r>
            <a:r>
              <a:rPr lang="en-US" sz="1200" kern="1200" dirty="0">
                <a:solidFill>
                  <a:schemeClr val="tx1"/>
                </a:solidFill>
                <a:effectLst/>
                <a:latin typeface="+mn-lt"/>
                <a:ea typeface="+mn-ea"/>
                <a:cs typeface="+mn-cs"/>
              </a:rPr>
              <a:t> (HSM) to estimate the potential crash reduction associated with the access management treatments or techniques you see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Median Type</a:t>
            </a:r>
            <a:r>
              <a:rPr lang="en-US" sz="1200" kern="1200" dirty="0">
                <a:solidFill>
                  <a:schemeClr val="tx1"/>
                </a:solidFill>
                <a:effectLst/>
                <a:latin typeface="+mn-lt"/>
                <a:ea typeface="+mn-ea"/>
                <a:cs typeface="+mn-cs"/>
              </a:rPr>
              <a:t>: Predicted crashes (per HSM) based on median type (does not include localized calibration).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Right-turn Lanes</a:t>
            </a:r>
            <a:r>
              <a:rPr lang="en-US" sz="1200" kern="1200" dirty="0">
                <a:solidFill>
                  <a:schemeClr val="tx1"/>
                </a:solidFill>
                <a:effectLst/>
                <a:latin typeface="+mn-lt"/>
                <a:ea typeface="+mn-ea"/>
                <a:cs typeface="+mn-cs"/>
              </a:rPr>
              <a:t>: Estimated crash reduction while providing a right-turn lane(s) at three-leg intersections and estimated crash reduction while providing a right-turn lane(s) at four-leg intersections.</a:t>
            </a:r>
          </a:p>
          <a:p>
            <a:pPr lvl="0"/>
            <a:r>
              <a:rPr lang="en-US" sz="1200" b="1" kern="1200" dirty="0">
                <a:solidFill>
                  <a:schemeClr val="tx1"/>
                </a:solidFill>
                <a:effectLst/>
                <a:latin typeface="+mn-lt"/>
                <a:ea typeface="+mn-ea"/>
                <a:cs typeface="+mn-cs"/>
              </a:rPr>
              <a:t>Left-turn Lanes</a:t>
            </a:r>
            <a:r>
              <a:rPr lang="en-US" sz="1200" kern="1200" dirty="0">
                <a:solidFill>
                  <a:schemeClr val="tx1"/>
                </a:solidFill>
                <a:effectLst/>
                <a:latin typeface="+mn-lt"/>
                <a:ea typeface="+mn-ea"/>
                <a:cs typeface="+mn-cs"/>
              </a:rPr>
              <a:t>: Estimated crash reduction while providing a left-turn lane(s) at three-leg intersections and estimated crash reduction while providing a left-turn lane(s) at four-leg intersections.</a:t>
            </a:r>
          </a:p>
          <a:p>
            <a:pPr lvl="0"/>
            <a:r>
              <a:rPr lang="en-US" sz="1200" b="1" kern="1200" dirty="0">
                <a:solidFill>
                  <a:schemeClr val="tx1"/>
                </a:solidFill>
                <a:effectLst/>
                <a:latin typeface="+mn-lt"/>
                <a:ea typeface="+mn-ea"/>
                <a:cs typeface="+mn-cs"/>
              </a:rPr>
              <a:t>Unsignalized Intersection Density</a:t>
            </a:r>
            <a:r>
              <a:rPr lang="en-US" sz="1200" kern="1200" dirty="0">
                <a:solidFill>
                  <a:schemeClr val="tx1"/>
                </a:solidFill>
                <a:effectLst/>
                <a:latin typeface="+mn-lt"/>
                <a:ea typeface="+mn-ea"/>
                <a:cs typeface="+mn-cs"/>
              </a:rPr>
              <a:t>: Estimated crash reduction by changing the unsignalized intersection density on an urban/suburban four-lane roadway where a two-way left-turn lane (TWLTL) is present.</a:t>
            </a:r>
          </a:p>
          <a:p>
            <a:pPr lvl="0"/>
            <a:r>
              <a:rPr lang="en-US" sz="1200" b="1" kern="1200" dirty="0">
                <a:solidFill>
                  <a:schemeClr val="tx1"/>
                </a:solidFill>
                <a:effectLst/>
                <a:latin typeface="+mn-lt"/>
                <a:ea typeface="+mn-ea"/>
                <a:cs typeface="+mn-cs"/>
              </a:rPr>
              <a:t>Signalized Intersection Density</a:t>
            </a:r>
            <a:r>
              <a:rPr lang="en-US" sz="1200" kern="1200" dirty="0">
                <a:solidFill>
                  <a:schemeClr val="tx1"/>
                </a:solidFill>
                <a:effectLst/>
                <a:latin typeface="+mn-lt"/>
                <a:ea typeface="+mn-ea"/>
                <a:cs typeface="+mn-cs"/>
              </a:rPr>
              <a:t>: Estimated number of crashes for various traffic signal spacing (presented as the density of signalized intersections per mile).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B0BE2-BAE1-489C-9988-E0B3E91C1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713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removing stopped or slower turning vehicles from the through lanes, turn lanes reduce the potential for high-speed rear-end collisions. </a:t>
            </a:r>
          </a:p>
          <a:p>
            <a:r>
              <a:rPr lang="en-US" sz="1200" b="1" kern="1200" dirty="0">
                <a:solidFill>
                  <a:schemeClr val="tx1"/>
                </a:solidFill>
                <a:effectLst/>
                <a:latin typeface="+mn-lt"/>
                <a:ea typeface="+mn-ea"/>
                <a:cs typeface="+mn-cs"/>
              </a:rPr>
              <a:t>Inputs</a:t>
            </a:r>
            <a:r>
              <a:rPr lang="en-US" sz="1200" kern="1200" dirty="0">
                <a:solidFill>
                  <a:schemeClr val="tx1"/>
                </a:solidFill>
                <a:effectLst/>
                <a:latin typeface="+mn-lt"/>
                <a:ea typeface="+mn-ea"/>
                <a:cs typeface="+mn-cs"/>
              </a:rPr>
              <a:t> include facility type, number of approaches facilitated by turn lane, and AADT of the major and minor road. Begin by selecting facility type (urban suburban signalized, urban suburban stop controlled, rural two-lane stop controlled, or rural multi-lane stop controlled). Next input the number of approaches facilitated by the turn lane. Note that stop controlled approaches are not considered in the number of approaches with right turn lanes. Next input the AADT of the major road and the AADT of the minor road.  </a:t>
            </a:r>
          </a:p>
          <a:p>
            <a:r>
              <a:rPr lang="en-US" sz="1200" b="1" kern="1200" dirty="0">
                <a:solidFill>
                  <a:schemeClr val="tx1"/>
                </a:solidFill>
                <a:effectLst/>
                <a:latin typeface="+mn-lt"/>
                <a:ea typeface="+mn-ea"/>
                <a:cs typeface="+mn-cs"/>
              </a:rPr>
              <a:t>Outputs</a:t>
            </a:r>
            <a:r>
              <a:rPr lang="en-US" sz="1200" kern="1200" dirty="0">
                <a:solidFill>
                  <a:schemeClr val="tx1"/>
                </a:solidFill>
                <a:effectLst/>
                <a:latin typeface="+mn-lt"/>
                <a:ea typeface="+mn-ea"/>
                <a:cs typeface="+mn-cs"/>
              </a:rPr>
              <a:t> include total number of crashes without installation of the turn lane (Total Number of Crashes) and the total crashes for all severities with installation of the turn lane (Safety Effect of LT Lane Installation). The relative change in safety performance can be determine by comparing the estimate of total number of crashes prior to installing the turn lane with the total crashes after installation. The guidance document includes several sample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facility type (rural multilane stop controlled 3 leg intersection) and varies based on AADT on major (10,000) and minor (3500) road and number of approaches (1 approach) facilitated with left turn lanes. Total number of crashes with no LT lane is 1.63. With LT Lane =.91</a:t>
            </a:r>
          </a:p>
        </p:txBody>
      </p:sp>
      <p:sp>
        <p:nvSpPr>
          <p:cNvPr id="4" name="Slide Number Placeholder 3"/>
          <p:cNvSpPr>
            <a:spLocks noGrp="1"/>
          </p:cNvSpPr>
          <p:nvPr>
            <p:ph type="sldNum" sz="quarter" idx="5"/>
          </p:nvPr>
        </p:nvSpPr>
        <p:spPr/>
        <p:txBody>
          <a:bodyPr/>
          <a:lstStyle/>
          <a:p>
            <a:fld id="{142B0BE2-BAE1-489C-9988-E0B3E91C16FE}" type="slidenum">
              <a:rPr lang="en-US" smtClean="0"/>
              <a:t>35</a:t>
            </a:fld>
            <a:endParaRPr lang="en-US"/>
          </a:p>
        </p:txBody>
      </p:sp>
    </p:spTree>
    <p:extLst>
      <p:ext uri="{BB962C8B-B14F-4D97-AF65-F5344CB8AC3E}">
        <p14:creationId xmlns:p14="http://schemas.microsoft.com/office/powerpoint/2010/main" val="109683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suite of mobility spreadsheet tools adapts findings from a variety of NCHRP research projects to enable the user to estimate the potential implications of access management techniques relative to delay. They include modules for each of the following applications:</a:t>
            </a:r>
          </a:p>
          <a:p>
            <a:pPr lvl="0"/>
            <a:r>
              <a:rPr lang="en-US" sz="1200" b="1" kern="1200" dirty="0">
                <a:solidFill>
                  <a:schemeClr val="tx1"/>
                </a:solidFill>
                <a:effectLst/>
                <a:latin typeface="+mn-lt"/>
                <a:ea typeface="+mn-ea"/>
                <a:cs typeface="+mn-cs"/>
              </a:rPr>
              <a:t>Signal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Spacing</a:t>
            </a:r>
            <a:r>
              <a:rPr lang="en-US" sz="1200" kern="1200" dirty="0">
                <a:solidFill>
                  <a:schemeClr val="tx1"/>
                </a:solidFill>
                <a:effectLst/>
                <a:latin typeface="+mn-lt"/>
                <a:ea typeface="+mn-ea"/>
                <a:cs typeface="+mn-cs"/>
              </a:rPr>
              <a:t>: the estimated increase in travel time based on adding new signals; </a:t>
            </a:r>
          </a:p>
          <a:p>
            <a:pPr lvl="0"/>
            <a:r>
              <a:rPr lang="en-US" sz="1200" b="1" kern="1200" dirty="0">
                <a:solidFill>
                  <a:schemeClr val="tx1"/>
                </a:solidFill>
                <a:effectLst/>
                <a:latin typeface="+mn-lt"/>
                <a:ea typeface="+mn-ea"/>
                <a:cs typeface="+mn-cs"/>
              </a:rPr>
              <a:t>Right-turn Lanes</a:t>
            </a:r>
            <a:r>
              <a:rPr lang="en-US" sz="1200" kern="1200" dirty="0">
                <a:solidFill>
                  <a:schemeClr val="tx1"/>
                </a:solidFill>
                <a:effectLst/>
                <a:latin typeface="+mn-lt"/>
                <a:ea typeface="+mn-ea"/>
                <a:cs typeface="+mn-cs"/>
              </a:rPr>
              <a:t>: the reduction in delay to through traffic associated with adding a right-turn lane on four-lane and two-lane arterial roadways;</a:t>
            </a:r>
          </a:p>
          <a:p>
            <a:pPr lvl="0"/>
            <a:r>
              <a:rPr lang="en-US" sz="1200" b="1" kern="1200" dirty="0">
                <a:solidFill>
                  <a:schemeClr val="tx1"/>
                </a:solidFill>
                <a:effectLst/>
                <a:latin typeface="+mn-lt"/>
                <a:ea typeface="+mn-ea"/>
                <a:cs typeface="+mn-cs"/>
              </a:rPr>
              <a:t>Left-turn Lanes</a:t>
            </a:r>
            <a:r>
              <a:rPr lang="en-US" sz="1200" kern="1200" dirty="0">
                <a:solidFill>
                  <a:schemeClr val="tx1"/>
                </a:solidFill>
                <a:effectLst/>
                <a:latin typeface="+mn-lt"/>
                <a:ea typeface="+mn-ea"/>
                <a:cs typeface="+mn-cs"/>
              </a:rPr>
              <a:t>: the reduction in delay from adding a left-turn lane at an unsignalized intersection at an existing site and at a new development site on four-lane and two-lane arterial roadways;</a:t>
            </a:r>
          </a:p>
          <a:p>
            <a:pPr lvl="0"/>
            <a:r>
              <a:rPr lang="en-US" sz="1200" b="1" kern="1200" dirty="0">
                <a:solidFill>
                  <a:schemeClr val="tx1"/>
                </a:solidFill>
                <a:effectLst/>
                <a:latin typeface="+mn-lt"/>
                <a:ea typeface="+mn-ea"/>
                <a:cs typeface="+mn-cs"/>
              </a:rPr>
              <a:t>Signal Progression</a:t>
            </a:r>
            <a:r>
              <a:rPr lang="en-US" sz="1200" kern="1200" dirty="0">
                <a:solidFill>
                  <a:schemeClr val="tx1"/>
                </a:solidFill>
                <a:effectLst/>
                <a:latin typeface="+mn-lt"/>
                <a:ea typeface="+mn-ea"/>
                <a:cs typeface="+mn-cs"/>
              </a:rPr>
              <a:t>: the estimated progression speed based on signal spacing and cycle length;</a:t>
            </a:r>
          </a:p>
          <a:p>
            <a:pPr lvl="0"/>
            <a:r>
              <a:rPr lang="en-US" sz="1200" b="1" kern="1200" dirty="0">
                <a:solidFill>
                  <a:schemeClr val="tx1"/>
                </a:solidFill>
                <a:effectLst/>
                <a:latin typeface="+mn-lt"/>
                <a:ea typeface="+mn-ea"/>
                <a:cs typeface="+mn-cs"/>
              </a:rPr>
              <a:t>Driveway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Spacing</a:t>
            </a:r>
            <a:r>
              <a:rPr lang="en-US" sz="1200" kern="1200" dirty="0">
                <a:solidFill>
                  <a:schemeClr val="tx1"/>
                </a:solidFill>
                <a:effectLst/>
                <a:latin typeface="+mn-lt"/>
                <a:ea typeface="+mn-ea"/>
                <a:cs typeface="+mn-cs"/>
              </a:rPr>
              <a:t>: the mobility impacts of unsignalized access spacing on traffic in the curb lane (percent of vehicles impacted – brake and/or evasive maneuvers); and </a:t>
            </a:r>
          </a:p>
          <a:p>
            <a:pPr lvl="0"/>
            <a:r>
              <a:rPr lang="en-US" sz="1200" b="1" kern="1200" dirty="0">
                <a:solidFill>
                  <a:schemeClr val="tx1"/>
                </a:solidFill>
                <a:effectLst/>
                <a:latin typeface="+mn-lt"/>
                <a:ea typeface="+mn-ea"/>
                <a:cs typeface="+mn-cs"/>
              </a:rPr>
              <a:t>Corner Clearance</a:t>
            </a:r>
            <a:r>
              <a:rPr lang="en-US" sz="1200" kern="1200" dirty="0">
                <a:solidFill>
                  <a:schemeClr val="tx1"/>
                </a:solidFill>
                <a:effectLst/>
                <a:latin typeface="+mn-lt"/>
                <a:ea typeface="+mn-ea"/>
                <a:cs typeface="+mn-cs"/>
              </a:rPr>
              <a:t>: the percentage of signal cycles during which a driveway near a signalized intersection will be blocked.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B0BE2-BAE1-489C-9988-E0B3E91C1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928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signal spacing module that estimates the increase in travel time based on signal density, here going from 2 to 4 signals per mile for an estimated 16% increase in travel time.</a:t>
            </a:r>
          </a:p>
        </p:txBody>
      </p:sp>
      <p:sp>
        <p:nvSpPr>
          <p:cNvPr id="4" name="Slide Number Placeholder 3"/>
          <p:cNvSpPr>
            <a:spLocks noGrp="1"/>
          </p:cNvSpPr>
          <p:nvPr>
            <p:ph type="sldNum" sz="quarter" idx="5"/>
          </p:nvPr>
        </p:nvSpPr>
        <p:spPr/>
        <p:txBody>
          <a:bodyPr/>
          <a:lstStyle/>
          <a:p>
            <a:fld id="{142B0BE2-BAE1-489C-9988-E0B3E91C16FE}" type="slidenum">
              <a:rPr lang="en-US" smtClean="0"/>
              <a:t>37</a:t>
            </a:fld>
            <a:endParaRPr lang="en-US"/>
          </a:p>
        </p:txBody>
      </p:sp>
    </p:spTree>
    <p:extLst>
      <p:ext uri="{BB962C8B-B14F-4D97-AF65-F5344CB8AC3E}">
        <p14:creationId xmlns:p14="http://schemas.microsoft.com/office/powerpoint/2010/main" val="3381447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spreadsheet tools work in tandem with outputs of the safety and mobility tools to calculate the economic value of the reduction in crashes or delay to society. The tools are demonstrated in the example applications, as well as the case study applications.</a:t>
            </a:r>
            <a:endParaRPr lang="en-US" dirty="0"/>
          </a:p>
        </p:txBody>
      </p:sp>
      <p:sp>
        <p:nvSpPr>
          <p:cNvPr id="4" name="Slide Number Placeholder 3"/>
          <p:cNvSpPr>
            <a:spLocks noGrp="1"/>
          </p:cNvSpPr>
          <p:nvPr>
            <p:ph type="sldNum" sz="quarter" idx="5"/>
          </p:nvPr>
        </p:nvSpPr>
        <p:spPr/>
        <p:txBody>
          <a:bodyPr/>
          <a:lstStyle/>
          <a:p>
            <a:fld id="{142B0BE2-BAE1-489C-9988-E0B3E91C16FE}" type="slidenum">
              <a:rPr lang="en-US" smtClean="0"/>
              <a:t>38</a:t>
            </a:fld>
            <a:endParaRPr lang="en-US"/>
          </a:p>
        </p:txBody>
      </p:sp>
    </p:spTree>
    <p:extLst>
      <p:ext uri="{BB962C8B-B14F-4D97-AF65-F5344CB8AC3E}">
        <p14:creationId xmlns:p14="http://schemas.microsoft.com/office/powerpoint/2010/main" val="1760743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tool is accompanied by a </a:t>
            </a:r>
            <a:r>
              <a:rPr lang="en-US" sz="1200" b="1" kern="1200" dirty="0">
                <a:solidFill>
                  <a:schemeClr val="tx1"/>
                </a:solidFill>
                <a:effectLst/>
                <a:latin typeface="+mn-lt"/>
                <a:ea typeface="+mn-ea"/>
                <a:cs typeface="+mn-cs"/>
              </a:rPr>
              <a:t>Fact Sheet</a:t>
            </a:r>
            <a:r>
              <a:rPr lang="en-US" sz="1200" kern="1200" dirty="0">
                <a:solidFill>
                  <a:schemeClr val="tx1"/>
                </a:solidFill>
                <a:effectLst/>
                <a:latin typeface="+mn-lt"/>
                <a:ea typeface="+mn-ea"/>
                <a:cs typeface="+mn-cs"/>
              </a:rPr>
              <a:t> illustrating the outputs. The </a:t>
            </a:r>
            <a:r>
              <a:rPr lang="en-US" sz="1200" b="1" kern="1200" dirty="0">
                <a:solidFill>
                  <a:schemeClr val="tx1"/>
                </a:solidFill>
                <a:effectLst/>
                <a:latin typeface="+mn-lt"/>
                <a:ea typeface="+mn-ea"/>
                <a:cs typeface="+mn-cs"/>
              </a:rPr>
              <a:t>Economic Fact Sheet</a:t>
            </a:r>
            <a:r>
              <a:rPr lang="en-US" sz="1200" kern="1200" dirty="0">
                <a:solidFill>
                  <a:schemeClr val="tx1"/>
                </a:solidFill>
                <a:effectLst/>
                <a:latin typeface="+mn-lt"/>
                <a:ea typeface="+mn-ea"/>
                <a:cs typeface="+mn-cs"/>
              </a:rPr>
              <a:t> also describes methods such as benefit/cost studies and before/after studies of sales tax receipts for estimating the economic value of access management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A really nice one for livability too</a:t>
            </a:r>
          </a:p>
        </p:txBody>
      </p:sp>
      <p:sp>
        <p:nvSpPr>
          <p:cNvPr id="4" name="Slide Number Placeholder 3"/>
          <p:cNvSpPr>
            <a:spLocks noGrp="1"/>
          </p:cNvSpPr>
          <p:nvPr>
            <p:ph type="sldNum" sz="quarter" idx="5"/>
          </p:nvPr>
        </p:nvSpPr>
        <p:spPr/>
        <p:txBody>
          <a:bodyPr/>
          <a:lstStyle/>
          <a:p>
            <a:fld id="{142B0BE2-BAE1-489C-9988-E0B3E91C16FE}" type="slidenum">
              <a:rPr lang="en-US" smtClean="0"/>
              <a:t>39</a:t>
            </a:fld>
            <a:endParaRPr lang="en-US"/>
          </a:p>
        </p:txBody>
      </p:sp>
    </p:spTree>
    <p:extLst>
      <p:ext uri="{BB962C8B-B14F-4D97-AF65-F5344CB8AC3E}">
        <p14:creationId xmlns:p14="http://schemas.microsoft.com/office/powerpoint/2010/main" val="3406757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increase the utility of the various tools to the practitioner, we also provide Infographics and PowerPoint slide decks on the value of each technique. They include both general infographics to convey concepts of importance to access management like the ones shown on the left and middle of the slide and infographics like the one to the bottom right where the values may be easily changed using project-specific data or tool outputs and then used in presentations or other media related to a project. </a:t>
            </a:r>
            <a:endParaRPr lang="en-US" dirty="0"/>
          </a:p>
        </p:txBody>
      </p:sp>
      <p:sp>
        <p:nvSpPr>
          <p:cNvPr id="4" name="Slide Number Placeholder 3"/>
          <p:cNvSpPr>
            <a:spLocks noGrp="1"/>
          </p:cNvSpPr>
          <p:nvPr>
            <p:ph type="sldNum" sz="quarter" idx="5"/>
          </p:nvPr>
        </p:nvSpPr>
        <p:spPr/>
        <p:txBody>
          <a:bodyPr/>
          <a:lstStyle/>
          <a:p>
            <a:fld id="{142B0BE2-BAE1-489C-9988-E0B3E91C16FE}" type="slidenum">
              <a:rPr lang="en-US" smtClean="0"/>
              <a:t>40</a:t>
            </a:fld>
            <a:endParaRPr lang="en-US"/>
          </a:p>
        </p:txBody>
      </p:sp>
    </p:spTree>
    <p:extLst>
      <p:ext uri="{BB962C8B-B14F-4D97-AF65-F5344CB8AC3E}">
        <p14:creationId xmlns:p14="http://schemas.microsoft.com/office/powerpoint/2010/main" val="3868729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802062"/>
            <a:ext cx="5486400" cy="479742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central product of the research is the AMC Toolkit which I’ll show you 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B5472-5DF4-464D-BD6D-A551067A57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B6ADEC-E928-8B4D-B169-E20B563F527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ACCESS MANAGEMENT COMMUNICATIONS TOOLKIT</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7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majority of the respondents do not use any measures of effectiveness in access management decision-making. About a third (38%) of the states have used MOEs</a:t>
            </a: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5</a:t>
            </a:fld>
            <a:endParaRPr lang="en-US"/>
          </a:p>
        </p:txBody>
      </p:sp>
    </p:spTree>
    <p:extLst>
      <p:ext uri="{BB962C8B-B14F-4D97-AF65-F5344CB8AC3E}">
        <p14:creationId xmlns:p14="http://schemas.microsoft.com/office/powerpoint/2010/main" val="2774062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Here you can see </a:t>
            </a:r>
            <a:r>
              <a:rPr lang="en-US" dirty="0">
                <a:solidFill>
                  <a:prstClr val="black"/>
                </a:solidFill>
              </a:rPr>
              <a:t>the contents of the toolkit. Again</a:t>
            </a:r>
            <a:r>
              <a:rPr lang="en-US" dirty="0"/>
              <a:t> our overarching goal was to gather the research on access management that pertains to value of AM to society and distill it in a way that helps you, the user, clearly communicate that value in the form of benefits and costs. It includes 8 sections and the value of Am techniques to four key topic areas –safety, economy, mobility and livability.</a:t>
            </a:r>
            <a:endParaRPr lang="en-US" dirty="0">
              <a:solidFill>
                <a:prstClr val="black"/>
              </a:solidFill>
            </a:endParaRPr>
          </a:p>
          <a:p>
            <a:pPr lvl="0">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7AFB2-63FE-4D27-8529-EF9C55DBAE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B6F0827-E58E-D245-ABB3-DF5EC4AB0C9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ACCESS MANAGEMENT COMMUNICATIONS TOOLKIT</a:t>
            </a:r>
          </a:p>
        </p:txBody>
      </p:sp>
    </p:spTree>
    <p:extLst>
      <p:ext uri="{BB962C8B-B14F-4D97-AF65-F5344CB8AC3E}">
        <p14:creationId xmlns:p14="http://schemas.microsoft.com/office/powerpoint/2010/main" val="84637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dirty="0"/>
              <a:t>We recognize that in today’ busy world practitioners don’t always have time to distill and apply the findings of detailed technical reports. So we decided to produce the Toolkit in the form of a visual document. So although it was produced in </a:t>
            </a:r>
            <a:r>
              <a:rPr lang="en-US" dirty="0" err="1"/>
              <a:t>Powerpoint</a:t>
            </a:r>
            <a:r>
              <a:rPr lang="en-US" dirty="0"/>
              <a:t> it is not a presentation but a reference document full of tools.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BCB0F-D33C-0C49-A284-F1D4946808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502CD0-67B9-B34B-8038-95C87052D36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ACCESS MANAGEMENT COMMUNICATIONS TOOLKIT</a:t>
            </a:r>
          </a:p>
        </p:txBody>
      </p:sp>
    </p:spTree>
    <p:extLst>
      <p:ext uri="{BB962C8B-B14F-4D97-AF65-F5344CB8AC3E}">
        <p14:creationId xmlns:p14="http://schemas.microsoft.com/office/powerpoint/2010/main" val="2230255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lvl="0">
              <a:defRPr/>
            </a:pPr>
            <a:r>
              <a:rPr lang="en-US" b="1" dirty="0">
                <a:solidFill>
                  <a:prstClr val="black"/>
                </a:solidFill>
              </a:rPr>
              <a:t>Purpose:</a:t>
            </a:r>
            <a:r>
              <a:rPr lang="en-US" dirty="0">
                <a:solidFill>
                  <a:prstClr val="black"/>
                </a:solidFill>
              </a:rPr>
              <a:t>	The purpose of this slide is to walk through how the document pages 	are organized.</a:t>
            </a:r>
          </a:p>
          <a:p>
            <a:pPr lvl="0">
              <a:defRPr/>
            </a:pPr>
            <a:endParaRPr lang="en-US" dirty="0">
              <a:solidFill>
                <a:prstClr val="black"/>
              </a:solidFill>
            </a:endParaRPr>
          </a:p>
          <a:p>
            <a:pPr lvl="0">
              <a:defRPr/>
            </a:pPr>
            <a:r>
              <a:rPr lang="en-US" b="1" dirty="0">
                <a:solidFill>
                  <a:prstClr val="black"/>
                </a:solidFill>
              </a:rPr>
              <a:t>Key Message:</a:t>
            </a:r>
            <a:r>
              <a:rPr lang="en-US" dirty="0">
                <a:solidFill>
                  <a:prstClr val="black"/>
                </a:solidFill>
              </a:rPr>
              <a:t>	There are links throughout the Toolkit that will allow you to access the 	platforms associated with that material.</a:t>
            </a:r>
          </a:p>
          <a:p>
            <a:pPr lvl="0">
              <a:defRPr/>
            </a:pPr>
            <a:endParaRPr lang="en-US" dirty="0">
              <a:solidFill>
                <a:prstClr val="black"/>
              </a:solidFill>
            </a:endParaRPr>
          </a:p>
          <a:p>
            <a:pPr lvl="0">
              <a:defRPr/>
            </a:pPr>
            <a:r>
              <a:rPr lang="en-US" b="1" dirty="0">
                <a:solidFill>
                  <a:prstClr val="black"/>
                </a:solidFill>
              </a:rPr>
              <a:t>Outcomes:</a:t>
            </a:r>
            <a:r>
              <a:rPr lang="en-US" dirty="0">
                <a:solidFill>
                  <a:prstClr val="black"/>
                </a:solidFill>
              </a:rPr>
              <a:t>	Recognize that – </a:t>
            </a:r>
          </a:p>
          <a:p>
            <a:pPr lvl="0">
              <a:defRPr/>
            </a:pPr>
            <a:r>
              <a:rPr lang="en-US" dirty="0">
                <a:solidFill>
                  <a:prstClr val="black"/>
                </a:solidFill>
              </a:rPr>
              <a:t>	1) Where a technique is highlighted the value is shown in the middle.</a:t>
            </a:r>
          </a:p>
          <a:p>
            <a:pPr lvl="0">
              <a:defRPr/>
            </a:pPr>
            <a:r>
              <a:rPr lang="en-US" dirty="0">
                <a:solidFill>
                  <a:prstClr val="black"/>
                </a:solidFill>
              </a:rPr>
              <a:t>	2) A graphic is shown that supports the message you can share using 	the communication tools that are linked.</a:t>
            </a:r>
          </a:p>
          <a:p>
            <a:pPr lvl="0">
              <a:defRPr/>
            </a:pPr>
            <a:r>
              <a:rPr lang="en-US" dirty="0">
                <a:solidFill>
                  <a:prstClr val="black"/>
                </a:solidFill>
              </a:rPr>
              <a:t>	3) Where spreadsheets are available you can use them to customize 	the tools to your situation and the references are shown to supporting 	research.</a:t>
            </a:r>
          </a:p>
          <a:p>
            <a:pPr lvl="0">
              <a:defRPr/>
            </a:pPr>
            <a:endParaRPr lang="en-US" dirty="0">
              <a:solidFill>
                <a:prstClr val="black"/>
              </a:solidFill>
            </a:endParaRPr>
          </a:p>
          <a:p>
            <a:pPr lvl="0">
              <a:defRPr/>
            </a:pPr>
            <a:r>
              <a:rPr lang="en-US" b="1" dirty="0">
                <a:solidFill>
                  <a:prstClr val="black"/>
                </a:solidFill>
              </a:rPr>
              <a:t>Suggestion:</a:t>
            </a:r>
            <a:r>
              <a:rPr lang="en-US" dirty="0">
                <a:solidFill>
                  <a:prstClr val="black"/>
                </a:solidFill>
              </a:rPr>
              <a:t>	It is advisable to play with the links and demonstrate the 	interoperability of the toolkit.</a:t>
            </a:r>
          </a:p>
          <a:p>
            <a:endParaRPr lang="en-US" dirty="0"/>
          </a:p>
        </p:txBody>
      </p:sp>
      <p:sp>
        <p:nvSpPr>
          <p:cNvPr id="4" name="Slide Number Placeholder 3"/>
          <p:cNvSpPr>
            <a:spLocks noGrp="1"/>
          </p:cNvSpPr>
          <p:nvPr>
            <p:ph type="sldNum" sz="quarter" idx="5"/>
          </p:nvPr>
        </p:nvSpPr>
        <p:spPr/>
        <p:txBody>
          <a:bodyPr/>
          <a:lstStyle/>
          <a:p>
            <a:fld id="{280BCB0F-D33C-0C49-A284-F1D49468083A}" type="slidenum">
              <a:rPr lang="en-US" smtClean="0"/>
              <a:t>44</a:t>
            </a:fld>
            <a:endParaRPr lang="en-US" dirty="0"/>
          </a:p>
        </p:txBody>
      </p:sp>
      <p:sp>
        <p:nvSpPr>
          <p:cNvPr id="5" name="Footer Placeholder 4">
            <a:extLst>
              <a:ext uri="{FF2B5EF4-FFF2-40B4-BE49-F238E27FC236}">
                <a16:creationId xmlns:a16="http://schemas.microsoft.com/office/drawing/2014/main" id="{222AC822-B519-4C40-AE7B-E7628E7706FF}"/>
              </a:ext>
            </a:extLst>
          </p:cNvPr>
          <p:cNvSpPr>
            <a:spLocks noGrp="1"/>
          </p:cNvSpPr>
          <p:nvPr>
            <p:ph type="ftr" sz="quarter" idx="4"/>
          </p:nvPr>
        </p:nvSpPr>
        <p:spPr/>
        <p:txBody>
          <a:bodyPr/>
          <a:lstStyle/>
          <a:p>
            <a:r>
              <a:rPr lang="en-US" sz="1200" dirty="0">
                <a:solidFill>
                  <a:schemeClr val="tx1">
                    <a:lumMod val="50000"/>
                    <a:lumOff val="50000"/>
                  </a:schemeClr>
                </a:solidFill>
              </a:rPr>
              <a:t>ACCESS MANAGEMENT COMMUNICATION TOOLKIT</a:t>
            </a:r>
          </a:p>
        </p:txBody>
      </p:sp>
    </p:spTree>
    <p:extLst>
      <p:ext uri="{BB962C8B-B14F-4D97-AF65-F5344CB8AC3E}">
        <p14:creationId xmlns:p14="http://schemas.microsoft.com/office/powerpoint/2010/main" val="2542230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dirty="0"/>
              <a:t>No Trainer/Speaker Notes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B5472-5DF4-464D-BD6D-A551067A57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5CB9B12-0C32-D741-834C-EC25A0CE293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ACCESS MANAGEMENT COMMUNICATIONS TOOLKIT</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312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Sixty-five percent of the states indicated that they have conducted this type of analysis, examples of these studies collected as part of interviews.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Use of life cycle costing in this context was identified in relation to transportation system management and operations/intelligent transportation systems (TSMO/ITS) projects, </a:t>
            </a:r>
            <a:r>
              <a:rPr lang="en-US" sz="1200" b="1" kern="1200" dirty="0">
                <a:solidFill>
                  <a:schemeClr val="tx1"/>
                </a:solidFill>
                <a:effectLst/>
                <a:latin typeface="+mn-lt"/>
                <a:ea typeface="+mn-ea"/>
                <a:cs typeface="+mn-cs"/>
              </a:rPr>
              <a:t>intersection control evaluation </a:t>
            </a:r>
            <a:r>
              <a:rPr lang="en-US" sz="1200" kern="1200" dirty="0">
                <a:solidFill>
                  <a:schemeClr val="tx1"/>
                </a:solidFill>
                <a:effectLst/>
                <a:latin typeface="+mn-lt"/>
                <a:ea typeface="+mn-ea"/>
                <a:cs typeface="+mn-cs"/>
              </a:rPr>
              <a:t>and improvement projects, ramp management, capital projects, interchange and highway bypass projects, asset management, safety improvements and countermeasures, maintenance cost and salvage value evaluation, toll roads, and transit projects</a:t>
            </a:r>
          </a:p>
          <a:p>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6</a:t>
            </a:fld>
            <a:endParaRPr lang="en-US"/>
          </a:p>
        </p:txBody>
      </p:sp>
    </p:spTree>
    <p:extLst>
      <p:ext uri="{BB962C8B-B14F-4D97-AF65-F5344CB8AC3E}">
        <p14:creationId xmlns:p14="http://schemas.microsoft.com/office/powerpoint/2010/main" val="369081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Commonly noted obstacles when attempting to implement AM opposition to medians, followed by use of political influence to obtain access approval (overarching issues, such as to get signal approvals)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Costs and liabilities: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Utah court case created a precedent</a:t>
            </a:r>
            <a:r>
              <a:rPr lang="en-US" sz="1200" kern="1200" baseline="0" dirty="0">
                <a:solidFill>
                  <a:schemeClr val="tx1"/>
                </a:solidFill>
                <a:effectLst/>
                <a:latin typeface="+mn-lt"/>
                <a:ea typeface="+mn-ea"/>
                <a:cs typeface="+mn-cs"/>
              </a:rPr>
              <a:t> now </a:t>
            </a:r>
            <a:r>
              <a:rPr lang="en-US" sz="1200" kern="1200" dirty="0">
                <a:solidFill>
                  <a:schemeClr val="tx1"/>
                </a:solidFill>
                <a:effectLst/>
                <a:latin typeface="+mn-lt"/>
                <a:ea typeface="+mn-ea"/>
                <a:cs typeface="+mn-cs"/>
              </a:rPr>
              <a:t>greatly increasing costs of median projects. If</a:t>
            </a:r>
            <a:r>
              <a:rPr lang="en-US" sz="1200" kern="1200" baseline="0" dirty="0">
                <a:solidFill>
                  <a:schemeClr val="tx1"/>
                </a:solidFill>
                <a:effectLst/>
                <a:latin typeface="+mn-lt"/>
                <a:ea typeface="+mn-ea"/>
                <a:cs typeface="+mn-cs"/>
              </a:rPr>
              <a:t> median includes widening and ROW must be acquired, then the </a:t>
            </a:r>
            <a:r>
              <a:rPr lang="en-US" sz="1200" kern="1200" dirty="0">
                <a:solidFill>
                  <a:schemeClr val="tx1"/>
                </a:solidFill>
                <a:effectLst/>
                <a:latin typeface="+mn-lt"/>
                <a:ea typeface="+mn-ea"/>
                <a:cs typeface="+mn-cs"/>
              </a:rPr>
              <a:t>loss of access is considered part of the damages associated with the value an appraiser assigns to the access point.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Oregon, Division 51 – (AM) Oregon Admin. Rule recently changed to mandate that driveways existing as of January 1, 2014, have presumed written permission for the connection - more cases where ODOT must compensate owner for removal/relocation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Wisconsin DOT opposition to driveway removals and resulting lawsuits have led state attorneys to ask</a:t>
            </a:r>
            <a:r>
              <a:rPr lang="en-US" sz="1200" kern="1200" baseline="0" dirty="0">
                <a:solidFill>
                  <a:schemeClr val="tx1"/>
                </a:solidFill>
                <a:effectLst/>
                <a:latin typeface="+mn-lt"/>
                <a:ea typeface="+mn-ea"/>
                <a:cs typeface="+mn-cs"/>
              </a:rPr>
              <a:t> staff not to take driveways when taking ROW. Staff compelled by elected officials to provide access even if alternative access is available. </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Median opposition has resulted in stopping projects or large numbers of crossovers (VDOT, Washington DOT).</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7</a:t>
            </a:fld>
            <a:endParaRPr lang="en-US"/>
          </a:p>
        </p:txBody>
      </p:sp>
    </p:spTree>
    <p:extLst>
      <p:ext uri="{BB962C8B-B14F-4D97-AF65-F5344CB8AC3E}">
        <p14:creationId xmlns:p14="http://schemas.microsoft.com/office/powerpoint/2010/main" val="273841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DOTs include AM strategies in SHSP done for HSIP, which involves b/c.</a:t>
            </a:r>
          </a:p>
        </p:txBody>
      </p:sp>
      <p:sp>
        <p:nvSpPr>
          <p:cNvPr id="4" name="Slide Number Placeholder 3"/>
          <p:cNvSpPr>
            <a:spLocks noGrp="1"/>
          </p:cNvSpPr>
          <p:nvPr>
            <p:ph type="sldNum" sz="quarter" idx="10"/>
          </p:nvPr>
        </p:nvSpPr>
        <p:spPr/>
        <p:txBody>
          <a:bodyPr/>
          <a:lstStyle/>
          <a:p>
            <a:fld id="{0D40B47B-69FA-544F-B884-A6DBDB8E475B}" type="slidenum">
              <a:rPr lang="en-US" smtClean="0"/>
              <a:t>8</a:t>
            </a:fld>
            <a:endParaRPr lang="en-US"/>
          </a:p>
        </p:txBody>
      </p:sp>
    </p:spTree>
    <p:extLst>
      <p:ext uri="{BB962C8B-B14F-4D97-AF65-F5344CB8AC3E}">
        <p14:creationId xmlns:p14="http://schemas.microsoft.com/office/powerpoint/2010/main" val="287474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0B47B-69FA-544F-B884-A6DBDB8E475B}" type="slidenum">
              <a:rPr lang="en-US" smtClean="0"/>
              <a:t>9</a:t>
            </a:fld>
            <a:endParaRPr lang="en-US"/>
          </a:p>
        </p:txBody>
      </p:sp>
    </p:spTree>
    <p:extLst>
      <p:ext uri="{BB962C8B-B14F-4D97-AF65-F5344CB8AC3E}">
        <p14:creationId xmlns:p14="http://schemas.microsoft.com/office/powerpoint/2010/main" val="671812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 of safety analysis for HSIP funds. </a:t>
            </a:r>
          </a:p>
          <a:p>
            <a:r>
              <a:rPr lang="en-US" baseline="0" dirty="0"/>
              <a:t>Expected annual crash reduction in relation to annual cost (installation is a step cost, discount rate, out 20 </a:t>
            </a:r>
            <a:r>
              <a:rPr lang="en-US" baseline="0" dirty="0" err="1"/>
              <a:t>yrs</a:t>
            </a:r>
            <a:r>
              <a:rPr lang="en-US" baseline="0" dirty="0"/>
              <a:t> plus maintenance)</a:t>
            </a:r>
          </a:p>
          <a:p>
            <a:r>
              <a:rPr lang="en-US" sz="1200" kern="1200" dirty="0">
                <a:solidFill>
                  <a:schemeClr val="tx1"/>
                </a:solidFill>
                <a:effectLst/>
                <a:latin typeface="+mn-lt"/>
                <a:ea typeface="+mn-ea"/>
                <a:cs typeface="+mn-cs"/>
              </a:rPr>
              <a:t>They are working toward incorporating intersection control evaluations (ICE) into their general process. </a:t>
            </a:r>
            <a:endParaRPr lang="en-US" dirty="0"/>
          </a:p>
        </p:txBody>
      </p:sp>
      <p:sp>
        <p:nvSpPr>
          <p:cNvPr id="4" name="Slide Number Placeholder 3"/>
          <p:cNvSpPr>
            <a:spLocks noGrp="1"/>
          </p:cNvSpPr>
          <p:nvPr>
            <p:ph type="sldNum" sz="quarter" idx="5"/>
          </p:nvPr>
        </p:nvSpPr>
        <p:spPr/>
        <p:txBody>
          <a:bodyPr/>
          <a:lstStyle/>
          <a:p>
            <a:fld id="{1968F15E-5BCC-C947-A276-9A21F9437CDE}" type="slidenum">
              <a:rPr lang="en-US" smtClean="0"/>
              <a:t>10</a:t>
            </a:fld>
            <a:endParaRPr lang="en-US"/>
          </a:p>
        </p:txBody>
      </p:sp>
    </p:spTree>
    <p:extLst>
      <p:ext uri="{BB962C8B-B14F-4D97-AF65-F5344CB8AC3E}">
        <p14:creationId xmlns:p14="http://schemas.microsoft.com/office/powerpoint/2010/main" val="2516386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emf"/><Relationship Id="rId4" Type="http://schemas.openxmlformats.org/officeDocument/2006/relationships/image" Target="../media/image13.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452487" y="103695"/>
            <a:ext cx="11293311" cy="707010"/>
          </a:xfrm>
          <a:prstGeom prst="rect">
            <a:avLst/>
          </a:prstGeom>
        </p:spPr>
        <p:txBody>
          <a:bodyPr>
            <a:normAutofit/>
          </a:bodyPr>
          <a:lstStyle>
            <a:lvl1pPr fontAlgn="ctr">
              <a:defRPr sz="4400">
                <a:latin typeface="Calibri" charset="0"/>
                <a:ea typeface="Calibri" charset="0"/>
                <a:cs typeface="Calibri" charset="0"/>
              </a:defRPr>
            </a:lvl1pPr>
          </a:lstStyle>
          <a:p>
            <a:r>
              <a:rPr lang="en-US" dirty="0"/>
              <a:t>Click to edit Master title style</a:t>
            </a:r>
          </a:p>
        </p:txBody>
      </p:sp>
      <p:sp>
        <p:nvSpPr>
          <p:cNvPr id="6" name="Content Placeholder 6"/>
          <p:cNvSpPr>
            <a:spLocks noGrp="1"/>
          </p:cNvSpPr>
          <p:nvPr>
            <p:ph sz="quarter" idx="11"/>
          </p:nvPr>
        </p:nvSpPr>
        <p:spPr>
          <a:xfrm>
            <a:off x="452487" y="1216058"/>
            <a:ext cx="11293311" cy="4826523"/>
          </a:xfrm>
          <a:prstGeom prst="rect">
            <a:avLst/>
          </a:prstGeom>
        </p:spPr>
        <p:txBody>
          <a:bodyPr/>
          <a:lstStyle>
            <a:lvl1pPr marL="228600" indent="-228600">
              <a:lnSpc>
                <a:spcPct val="100000"/>
              </a:lnSpc>
              <a:buClr>
                <a:srgbClr val="03684A"/>
              </a:buClr>
              <a:buFont typeface="Wingdings" charset="2"/>
              <a:buChar char="§"/>
              <a:defRPr sz="2800"/>
            </a:lvl1pPr>
            <a:lvl2pPr marL="685800" indent="-228600">
              <a:lnSpc>
                <a:spcPct val="100000"/>
              </a:lnSpc>
              <a:buClr>
                <a:srgbClr val="03684A"/>
              </a:buClr>
              <a:buFont typeface="Wingdings" charset="2"/>
              <a:buChar char="§"/>
              <a:defRPr sz="2800"/>
            </a:lvl2pPr>
            <a:lvl3pPr marL="1143000" indent="-228600">
              <a:lnSpc>
                <a:spcPct val="100000"/>
              </a:lnSpc>
              <a:buClr>
                <a:srgbClr val="03684A"/>
              </a:buClr>
              <a:buFont typeface="Wingdings" charset="2"/>
              <a:buChar char="§"/>
              <a:defRPr sz="2800"/>
            </a:lvl3pPr>
            <a:lvl4pPr marL="1600200" indent="-228600">
              <a:lnSpc>
                <a:spcPct val="100000"/>
              </a:lnSpc>
              <a:buClr>
                <a:srgbClr val="03684A"/>
              </a:buClr>
              <a:buFont typeface="Wingdings" charset="2"/>
              <a:buChar char="§"/>
              <a:defRPr sz="2800"/>
            </a:lvl4pPr>
            <a:lvl5pPr marL="2057400" indent="-228600">
              <a:lnSpc>
                <a:spcPct val="100000"/>
              </a:lnSpc>
              <a:buClr>
                <a:srgbClr val="03684A"/>
              </a:buClr>
              <a:buFont typeface="Wingdings" charset="2"/>
              <a:buChar cha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BEDE146B-100E-8E2A-BE62-DE8015D23192}"/>
              </a:ext>
            </a:extLst>
          </p:cNvPr>
          <p:cNvSpPr/>
          <p:nvPr userDrawn="1"/>
        </p:nvSpPr>
        <p:spPr>
          <a:xfrm>
            <a:off x="0" y="6188529"/>
            <a:ext cx="1861457" cy="669471"/>
          </a:xfrm>
          <a:prstGeom prst="rect">
            <a:avLst/>
          </a:prstGeom>
          <a:solidFill>
            <a:srgbClr val="01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152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4242736" cy="1228028"/>
          </a:xfrm>
        </p:spPr>
        <p:txBody>
          <a:bodyPr/>
          <a:lstStyle/>
          <a:p>
            <a:r>
              <a:rPr lang="en-US" dirty="0"/>
              <a:t>Click to edit Master title style</a:t>
            </a:r>
          </a:p>
        </p:txBody>
      </p:sp>
      <p:sp>
        <p:nvSpPr>
          <p:cNvPr id="34" name="Text Placeholder 33"/>
          <p:cNvSpPr>
            <a:spLocks noGrp="1"/>
          </p:cNvSpPr>
          <p:nvPr>
            <p:ph type="body" sz="quarter" idx="10" hasCustomPrompt="1"/>
          </p:nvPr>
        </p:nvSpPr>
        <p:spPr>
          <a:xfrm>
            <a:off x="609601"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37" name="Text Placeholder 36"/>
          <p:cNvSpPr>
            <a:spLocks noGrp="1"/>
          </p:cNvSpPr>
          <p:nvPr>
            <p:ph type="body" sz="quarter" idx="11"/>
          </p:nvPr>
        </p:nvSpPr>
        <p:spPr>
          <a:xfrm>
            <a:off x="5105401" y="685800"/>
            <a:ext cx="6477000" cy="1228028"/>
          </a:xfrm>
        </p:spPr>
        <p:txBody>
          <a:bodyPr/>
          <a:lstStyle>
            <a:lvl3pPr>
              <a:defRPr>
                <a:solidFill>
                  <a:schemeClr val="tx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33"/>
          <p:cNvSpPr>
            <a:spLocks noGrp="1"/>
          </p:cNvSpPr>
          <p:nvPr>
            <p:ph type="body" sz="quarter" idx="12" hasCustomPrompt="1"/>
          </p:nvPr>
        </p:nvSpPr>
        <p:spPr>
          <a:xfrm>
            <a:off x="2853796"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40" name="Text Placeholder 33"/>
          <p:cNvSpPr>
            <a:spLocks noGrp="1"/>
          </p:cNvSpPr>
          <p:nvPr>
            <p:ph type="body" sz="quarter" idx="13" hasCustomPrompt="1"/>
          </p:nvPr>
        </p:nvSpPr>
        <p:spPr>
          <a:xfrm>
            <a:off x="5097993"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42" name="Text Placeholder 33"/>
          <p:cNvSpPr>
            <a:spLocks noGrp="1"/>
          </p:cNvSpPr>
          <p:nvPr>
            <p:ph type="body" sz="quarter" idx="14" hasCustomPrompt="1"/>
          </p:nvPr>
        </p:nvSpPr>
        <p:spPr>
          <a:xfrm>
            <a:off x="7342189"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44" name="Text Placeholder 33"/>
          <p:cNvSpPr>
            <a:spLocks noGrp="1"/>
          </p:cNvSpPr>
          <p:nvPr>
            <p:ph type="body" sz="quarter" idx="15" hasCustomPrompt="1"/>
          </p:nvPr>
        </p:nvSpPr>
        <p:spPr>
          <a:xfrm>
            <a:off x="9586383"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25" name="Text Placeholder 33"/>
          <p:cNvSpPr>
            <a:spLocks noGrp="1"/>
          </p:cNvSpPr>
          <p:nvPr>
            <p:ph type="body" sz="quarter" idx="21" hasCustomPrompt="1"/>
          </p:nvPr>
        </p:nvSpPr>
        <p:spPr>
          <a:xfrm>
            <a:off x="609601"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6" name="Text Placeholder 33"/>
          <p:cNvSpPr>
            <a:spLocks noGrp="1"/>
          </p:cNvSpPr>
          <p:nvPr>
            <p:ph type="body" sz="quarter" idx="22" hasCustomPrompt="1"/>
          </p:nvPr>
        </p:nvSpPr>
        <p:spPr>
          <a:xfrm>
            <a:off x="2853796"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7" name="Text Placeholder 33"/>
          <p:cNvSpPr>
            <a:spLocks noGrp="1"/>
          </p:cNvSpPr>
          <p:nvPr>
            <p:ph type="body" sz="quarter" idx="23" hasCustomPrompt="1"/>
          </p:nvPr>
        </p:nvSpPr>
        <p:spPr>
          <a:xfrm>
            <a:off x="5097993"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8" name="Text Placeholder 33"/>
          <p:cNvSpPr>
            <a:spLocks noGrp="1"/>
          </p:cNvSpPr>
          <p:nvPr>
            <p:ph type="body" sz="quarter" idx="24" hasCustomPrompt="1"/>
          </p:nvPr>
        </p:nvSpPr>
        <p:spPr>
          <a:xfrm>
            <a:off x="7342189"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9" name="Text Placeholder 33"/>
          <p:cNvSpPr>
            <a:spLocks noGrp="1"/>
          </p:cNvSpPr>
          <p:nvPr>
            <p:ph type="body" sz="quarter" idx="25" hasCustomPrompt="1"/>
          </p:nvPr>
        </p:nvSpPr>
        <p:spPr>
          <a:xfrm>
            <a:off x="9586383"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71" name="Text Placeholder 33"/>
          <p:cNvSpPr>
            <a:spLocks noGrp="1"/>
          </p:cNvSpPr>
          <p:nvPr>
            <p:ph type="body" sz="quarter" idx="31" hasCustomPrompt="1"/>
          </p:nvPr>
        </p:nvSpPr>
        <p:spPr>
          <a:xfrm>
            <a:off x="609601"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2" name="Text Placeholder 33"/>
          <p:cNvSpPr>
            <a:spLocks noGrp="1"/>
          </p:cNvSpPr>
          <p:nvPr>
            <p:ph type="body" sz="quarter" idx="32" hasCustomPrompt="1"/>
          </p:nvPr>
        </p:nvSpPr>
        <p:spPr>
          <a:xfrm>
            <a:off x="2853796"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3" name="Text Placeholder 33"/>
          <p:cNvSpPr>
            <a:spLocks noGrp="1"/>
          </p:cNvSpPr>
          <p:nvPr>
            <p:ph type="body" sz="quarter" idx="33" hasCustomPrompt="1"/>
          </p:nvPr>
        </p:nvSpPr>
        <p:spPr>
          <a:xfrm>
            <a:off x="5097993"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4" name="Text Placeholder 33"/>
          <p:cNvSpPr>
            <a:spLocks noGrp="1"/>
          </p:cNvSpPr>
          <p:nvPr>
            <p:ph type="body" sz="quarter" idx="34" hasCustomPrompt="1"/>
          </p:nvPr>
        </p:nvSpPr>
        <p:spPr>
          <a:xfrm>
            <a:off x="7342189"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5" name="Text Placeholder 33"/>
          <p:cNvSpPr>
            <a:spLocks noGrp="1"/>
          </p:cNvSpPr>
          <p:nvPr>
            <p:ph type="body" sz="quarter" idx="35" hasCustomPrompt="1"/>
          </p:nvPr>
        </p:nvSpPr>
        <p:spPr>
          <a:xfrm>
            <a:off x="9586383"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6" name="Text Placeholder 33"/>
          <p:cNvSpPr>
            <a:spLocks noGrp="1"/>
          </p:cNvSpPr>
          <p:nvPr>
            <p:ph type="body" sz="quarter" idx="36" hasCustomPrompt="1"/>
          </p:nvPr>
        </p:nvSpPr>
        <p:spPr>
          <a:xfrm>
            <a:off x="609601"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77" name="Text Placeholder 33"/>
          <p:cNvSpPr>
            <a:spLocks noGrp="1"/>
          </p:cNvSpPr>
          <p:nvPr>
            <p:ph type="body" sz="quarter" idx="37" hasCustomPrompt="1"/>
          </p:nvPr>
        </p:nvSpPr>
        <p:spPr>
          <a:xfrm>
            <a:off x="2853796"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78" name="Text Placeholder 33"/>
          <p:cNvSpPr>
            <a:spLocks noGrp="1"/>
          </p:cNvSpPr>
          <p:nvPr>
            <p:ph type="body" sz="quarter" idx="38" hasCustomPrompt="1"/>
          </p:nvPr>
        </p:nvSpPr>
        <p:spPr>
          <a:xfrm>
            <a:off x="5097993"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79" name="Text Placeholder 33"/>
          <p:cNvSpPr>
            <a:spLocks noGrp="1"/>
          </p:cNvSpPr>
          <p:nvPr>
            <p:ph type="body" sz="quarter" idx="39" hasCustomPrompt="1"/>
          </p:nvPr>
        </p:nvSpPr>
        <p:spPr>
          <a:xfrm>
            <a:off x="7342189"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80" name="Text Placeholder 33"/>
          <p:cNvSpPr>
            <a:spLocks noGrp="1"/>
          </p:cNvSpPr>
          <p:nvPr>
            <p:ph type="body" sz="quarter" idx="40" hasCustomPrompt="1"/>
          </p:nvPr>
        </p:nvSpPr>
        <p:spPr>
          <a:xfrm>
            <a:off x="9586383"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4" name="Round Same Side Corner Rectangle 23">
            <a:extLst>
              <a:ext uri="{FF2B5EF4-FFF2-40B4-BE49-F238E27FC236}">
                <a16:creationId xmlns:a16="http://schemas.microsoft.com/office/drawing/2014/main" id="{66CEBA48-71EF-0741-BED0-1B9165010975}"/>
              </a:ext>
            </a:extLst>
          </p:cNvPr>
          <p:cNvSpPr/>
          <p:nvPr userDrawn="1"/>
        </p:nvSpPr>
        <p:spPr>
          <a:xfrm rot="5400000">
            <a:off x="10214384" y="5583091"/>
            <a:ext cx="301752" cy="2076760"/>
          </a:xfrm>
          <a:prstGeom prst="round2SameRect">
            <a:avLst>
              <a:gd name="adj1" fmla="val 50000"/>
              <a:gd name="adj2" fmla="val 0"/>
            </a:avLst>
          </a:prstGeom>
          <a:solidFill>
            <a:schemeClr val="accent4"/>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598ACD3-0325-7643-8792-E45A41B87C7D}"/>
              </a:ext>
            </a:extLst>
          </p:cNvPr>
          <p:cNvSpPr/>
          <p:nvPr userDrawn="1"/>
        </p:nvSpPr>
        <p:spPr>
          <a:xfrm>
            <a:off x="9326880" y="6507563"/>
            <a:ext cx="1492716" cy="261610"/>
          </a:xfrm>
          <a:prstGeom prst="rect">
            <a:avLst/>
          </a:prstGeom>
        </p:spPr>
        <p:txBody>
          <a:bodyPr wrap="none">
            <a:spAutoFit/>
          </a:bodyPr>
          <a:lstStyle/>
          <a:p>
            <a:r>
              <a:rPr lang="en-US" sz="1100" b="0" dirty="0">
                <a:solidFill>
                  <a:schemeClr val="accent4">
                    <a:lumMod val="50000"/>
                  </a:schemeClr>
                </a:solidFill>
              </a:rPr>
              <a:t>Supporting Materials</a:t>
            </a:r>
          </a:p>
        </p:txBody>
      </p:sp>
      <p:pic>
        <p:nvPicPr>
          <p:cNvPr id="31" name="Graphic 30">
            <a:extLst>
              <a:ext uri="{FF2B5EF4-FFF2-40B4-BE49-F238E27FC236}">
                <a16:creationId xmlns:a16="http://schemas.microsoft.com/office/drawing/2014/main" id="{BD319F46-EE44-DD4C-9376-C77624A05D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81" y="6507554"/>
            <a:ext cx="228600" cy="228600"/>
          </a:xfrm>
          <a:prstGeom prst="rect">
            <a:avLst/>
          </a:prstGeom>
        </p:spPr>
      </p:pic>
    </p:spTree>
    <p:extLst>
      <p:ext uri="{BB962C8B-B14F-4D97-AF65-F5344CB8AC3E}">
        <p14:creationId xmlns:p14="http://schemas.microsoft.com/office/powerpoint/2010/main" val="2339301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3F5E17-E88C-9D4D-A127-657264841951}"/>
              </a:ext>
            </a:extLst>
          </p:cNvPr>
          <p:cNvSpPr/>
          <p:nvPr userDrawn="1"/>
        </p:nvSpPr>
        <p:spPr>
          <a:xfrm>
            <a:off x="125794" y="361405"/>
            <a:ext cx="4703793" cy="5907024"/>
          </a:xfrm>
          <a:prstGeom prst="rect">
            <a:avLst/>
          </a:prstGeom>
          <a:solidFill>
            <a:schemeClr val="bg2"/>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0"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
        <p:nvSpPr>
          <p:cNvPr id="5" name="Rectangle 4">
            <a:extLst>
              <a:ext uri="{FF2B5EF4-FFF2-40B4-BE49-F238E27FC236}">
                <a16:creationId xmlns:a16="http://schemas.microsoft.com/office/drawing/2014/main" id="{6A253FAA-A6C9-5A49-9DC8-EE620CF14953}"/>
              </a:ext>
            </a:extLst>
          </p:cNvPr>
          <p:cNvSpPr/>
          <p:nvPr userDrawn="1"/>
        </p:nvSpPr>
        <p:spPr>
          <a:xfrm>
            <a:off x="100855" y="182879"/>
            <a:ext cx="580788" cy="153587"/>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5EB0E4-E261-B041-9C6A-60BB59A90D9D}"/>
              </a:ext>
            </a:extLst>
          </p:cNvPr>
          <p:cNvSpPr/>
          <p:nvPr userDrawn="1"/>
        </p:nvSpPr>
        <p:spPr>
          <a:xfrm>
            <a:off x="9326880" y="155329"/>
            <a:ext cx="2683546" cy="6251822"/>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E42EE2B-9804-2B45-9262-DDAB873053D0}"/>
              </a:ext>
            </a:extLst>
          </p:cNvPr>
          <p:cNvCxnSpPr>
            <a:cxnSpLocks/>
          </p:cNvCxnSpPr>
          <p:nvPr userDrawn="1"/>
        </p:nvCxnSpPr>
        <p:spPr>
          <a:xfrm>
            <a:off x="5105438" y="135664"/>
            <a:ext cx="6904988"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DAFA1F6-8C24-CF40-9E61-C5DA6B05B450}"/>
              </a:ext>
            </a:extLst>
          </p:cNvPr>
          <p:cNvSpPr/>
          <p:nvPr userDrawn="1"/>
        </p:nvSpPr>
        <p:spPr>
          <a:xfrm>
            <a:off x="125794" y="361405"/>
            <a:ext cx="4703793" cy="1230328"/>
          </a:xfrm>
          <a:prstGeom prst="rect">
            <a:avLst/>
          </a:prstGeom>
          <a:solidFill>
            <a:schemeClr val="accent3"/>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1193" y="510176"/>
            <a:ext cx="4555374" cy="1336883"/>
          </a:xfrm>
        </p:spPr>
        <p:txBody>
          <a:bodyPr/>
          <a:lstStyle>
            <a:lvl1pPr algn="ctr">
              <a:defRPr sz="320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385368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7A3A-B8B1-F84B-82A2-CBBA4059A4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3751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1600">
                <a:latin typeface="+mn-lt"/>
                <a:cs typeface="Calibri" panose="020F0502020204030204" pitchFamily="34" charset="0"/>
              </a:defRPr>
            </a:lvl1pPr>
            <a:lvl2pPr marL="285750" indent="-285750">
              <a:spcAft>
                <a:spcPts val="600"/>
              </a:spcAft>
              <a:buFont typeface="Arial" panose="020B0604020202020204" pitchFamily="34" charset="0"/>
              <a:buChar char="•"/>
              <a:defRPr lang="en-US" sz="1600" b="0" i="0" kern="1200" dirty="0">
                <a:solidFill>
                  <a:schemeClr val="tx1"/>
                </a:solidFill>
                <a:latin typeface="+mn-lt"/>
                <a:ea typeface="+mn-ea"/>
                <a:cs typeface="Arial" panose="020B0604020202020204" pitchFamily="34" charset="0"/>
              </a:defRPr>
            </a:lvl2pPr>
            <a:lvl3pPr>
              <a:defRPr sz="1400">
                <a:latin typeface="+mn-lt"/>
                <a:cs typeface="Calibri" panose="020F0502020204030204" pitchFamily="34" charset="0"/>
              </a:defRPr>
            </a:lvl3pPr>
            <a:lvl4pPr>
              <a:defRPr sz="1400">
                <a:latin typeface="+mn-lt"/>
                <a:cs typeface="Calibri" panose="020F0502020204030204" pitchFamily="34" charset="0"/>
              </a:defRPr>
            </a:lvl4pPr>
            <a:lvl5pPr>
              <a:defRPr sz="14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0"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graphicFrame>
        <p:nvGraphicFramePr>
          <p:cNvPr id="5" name="Table 4">
            <a:extLst>
              <a:ext uri="{FF2B5EF4-FFF2-40B4-BE49-F238E27FC236}">
                <a16:creationId xmlns:a16="http://schemas.microsoft.com/office/drawing/2014/main" id="{35BF3391-821F-F24F-8A03-AA988A2DC0E1}"/>
              </a:ext>
            </a:extLst>
          </p:cNvPr>
          <p:cNvGraphicFramePr>
            <a:graphicFrameLocks noGrp="1"/>
          </p:cNvGraphicFramePr>
          <p:nvPr userDrawn="1">
            <p:extLst>
              <p:ext uri="{D42A27DB-BD31-4B8C-83A1-F6EECF244321}">
                <p14:modId xmlns:p14="http://schemas.microsoft.com/office/powerpoint/2010/main" val="1634804097"/>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spTree>
    <p:extLst>
      <p:ext uri="{BB962C8B-B14F-4D97-AF65-F5344CB8AC3E}">
        <p14:creationId xmlns:p14="http://schemas.microsoft.com/office/powerpoint/2010/main" val="251910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 + half">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D90DBC-E410-ED48-A730-8488AF35CCAB}"/>
              </a:ext>
            </a:extLst>
          </p:cNvPr>
          <p:cNvGrpSpPr>
            <a:grpSpLocks noChangeAspect="1"/>
          </p:cNvGrpSpPr>
          <p:nvPr userDrawn="1"/>
        </p:nvGrpSpPr>
        <p:grpSpPr>
          <a:xfrm>
            <a:off x="792333" y="6444160"/>
            <a:ext cx="381253" cy="274320"/>
            <a:chOff x="1285260" y="1533137"/>
            <a:chExt cx="2534916" cy="1823929"/>
          </a:xfrm>
        </p:grpSpPr>
        <p:grpSp>
          <p:nvGrpSpPr>
            <p:cNvPr id="12" name="Group 11">
              <a:extLst>
                <a:ext uri="{FF2B5EF4-FFF2-40B4-BE49-F238E27FC236}">
                  <a16:creationId xmlns:a16="http://schemas.microsoft.com/office/drawing/2014/main" id="{A70D9DC5-BA7C-4142-81F2-B73B5063CC09}"/>
                </a:ext>
              </a:extLst>
            </p:cNvPr>
            <p:cNvGrpSpPr/>
            <p:nvPr userDrawn="1"/>
          </p:nvGrpSpPr>
          <p:grpSpPr>
            <a:xfrm>
              <a:off x="1285260" y="2573279"/>
              <a:ext cx="2458610" cy="783787"/>
              <a:chOff x="1241031" y="2081859"/>
              <a:chExt cx="2186152" cy="783787"/>
            </a:xfrm>
          </p:grpSpPr>
          <p:sp>
            <p:nvSpPr>
              <p:cNvPr id="13" name="Trapezoid 12">
                <a:extLst>
                  <a:ext uri="{FF2B5EF4-FFF2-40B4-BE49-F238E27FC236}">
                    <a16:creationId xmlns:a16="http://schemas.microsoft.com/office/drawing/2014/main" id="{915A1034-E4D0-B441-A07F-B02656ED3289}"/>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102C2CFB-7C51-2F48-B297-C7CC807E30EF}"/>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Graphic 14">
              <a:extLst>
                <a:ext uri="{FF2B5EF4-FFF2-40B4-BE49-F238E27FC236}">
                  <a16:creationId xmlns:a16="http://schemas.microsoft.com/office/drawing/2014/main" id="{8EBA83C6-C3BB-F342-8A0A-DC342A7A55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72124" y="1533137"/>
              <a:ext cx="2148052" cy="1432035"/>
            </a:xfrm>
            <a:prstGeom prst="rect">
              <a:avLst/>
            </a:prstGeom>
          </p:spPr>
        </p:pic>
      </p:grpSp>
      <p:sp>
        <p:nvSpPr>
          <p:cNvPr id="6" name="Rectangle 5">
            <a:extLst>
              <a:ext uri="{FF2B5EF4-FFF2-40B4-BE49-F238E27FC236}">
                <a16:creationId xmlns:a16="http://schemas.microsoft.com/office/drawing/2014/main" id="{806F7830-87DF-5D4B-8F7A-B769289A2CA7}"/>
              </a:ext>
            </a:extLst>
          </p:cNvPr>
          <p:cNvSpPr/>
          <p:nvPr userDrawn="1"/>
        </p:nvSpPr>
        <p:spPr>
          <a:xfrm>
            <a:off x="122069" y="160354"/>
            <a:ext cx="4707518" cy="762837"/>
          </a:xfrm>
          <a:prstGeom prst="rect">
            <a:avLst/>
          </a:prstGeom>
          <a:solidFill>
            <a:schemeClr val="accent4"/>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8799"/>
            <a:ext cx="4102571" cy="550525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spcAft>
                <a:spcPts val="600"/>
              </a:spcAft>
              <a:defRPr sz="1400">
                <a:solidFill>
                  <a:schemeClr val="accent5">
                    <a:lumMod val="75000"/>
                  </a:schemeClr>
                </a:solidFill>
                <a:latin typeface="+mn-lt"/>
              </a:defRPr>
            </a:lvl3pPr>
            <a:lvl4pPr>
              <a:defRPr sz="1400">
                <a:latin typeface="+mn-lt"/>
              </a:defRPr>
            </a:lvl4pPr>
            <a:lvl5pPr>
              <a:defRPr sz="1200">
                <a:solidFill>
                  <a:schemeClr val="tx1">
                    <a:lumMod val="65000"/>
                    <a:lumOff val="3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512330"/>
            <a:ext cx="2587752" cy="2749550"/>
          </a:xfrm>
        </p:spPr>
        <p:txBody>
          <a:bodyPr/>
          <a:lstStyle>
            <a:lvl1pPr>
              <a:defRPr sz="1100">
                <a:solidFill>
                  <a:schemeClr val="accent2"/>
                </a:solidFill>
                <a:latin typeface="+mn-lt"/>
                <a:cs typeface="Calibri" panose="020F0502020204030204" pitchFamily="34" charset="0"/>
              </a:defRPr>
            </a:lvl1pPr>
            <a:lvl2pPr>
              <a:defRPr sz="1100" i="0">
                <a:solidFill>
                  <a:schemeClr val="tx1"/>
                </a:solidFill>
                <a:latin typeface="+mn-lt"/>
                <a:cs typeface="Calibri" panose="020F0502020204030204" pitchFamily="34" charset="0"/>
              </a:defRPr>
            </a:lvl2pPr>
            <a:lvl3pPr>
              <a:defRPr sz="1100">
                <a:solidFill>
                  <a:schemeClr val="accent5">
                    <a:lumMod val="75000"/>
                  </a:schemeClr>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0" hasCustomPrompt="1"/>
          </p:nvPr>
        </p:nvSpPr>
        <p:spPr>
          <a:xfrm>
            <a:off x="9326880" y="4340694"/>
            <a:ext cx="2697480" cy="450850"/>
          </a:xfrm>
        </p:spPr>
        <p:txBody>
          <a:bodyPr anchor="b" anchorCtr="0"/>
          <a:lstStyle>
            <a:lvl1pPr>
              <a:lnSpc>
                <a:spcPct val="85000"/>
              </a:lnSpc>
              <a:buFontTx/>
              <a:buNone/>
              <a:defRPr sz="800" b="0" i="1">
                <a:solidFill>
                  <a:schemeClr val="bg2">
                    <a:lumMod val="25000"/>
                  </a:schemeClr>
                </a:solidFill>
                <a:latin typeface="Georgia" panose="02040502050405020303" pitchFamily="18" charset="0"/>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
        <p:nvSpPr>
          <p:cNvPr id="11" name="TextBox 10">
            <a:extLst>
              <a:ext uri="{FF2B5EF4-FFF2-40B4-BE49-F238E27FC236}">
                <a16:creationId xmlns:a16="http://schemas.microsoft.com/office/drawing/2014/main" id="{74EFF2FD-E2FA-334F-8F04-11C2C1CF2BBA}"/>
              </a:ext>
            </a:extLst>
          </p:cNvPr>
          <p:cNvSpPr txBox="1"/>
          <p:nvPr userDrawn="1"/>
        </p:nvSpPr>
        <p:spPr>
          <a:xfrm>
            <a:off x="86753" y="158596"/>
            <a:ext cx="2948243" cy="246221"/>
          </a:xfrm>
          <a:prstGeom prst="rect">
            <a:avLst/>
          </a:prstGeom>
          <a:noFill/>
        </p:spPr>
        <p:txBody>
          <a:bodyPr wrap="none" rtlCol="0">
            <a:spAutoFit/>
          </a:bodyPr>
          <a:lstStyle/>
          <a:p>
            <a:r>
              <a:rPr lang="en-US" sz="1000" spc="20" baseline="0" dirty="0">
                <a:solidFill>
                  <a:schemeClr val="accent4">
                    <a:lumMod val="50000"/>
                  </a:schemeClr>
                </a:solidFill>
              </a:rPr>
              <a:t>VALUE OF ACCESS MANAGEMENT PROGRAMS</a:t>
            </a:r>
          </a:p>
        </p:txBody>
      </p:sp>
      <p:graphicFrame>
        <p:nvGraphicFramePr>
          <p:cNvPr id="16" name="Table 15">
            <a:extLst>
              <a:ext uri="{FF2B5EF4-FFF2-40B4-BE49-F238E27FC236}">
                <a16:creationId xmlns:a16="http://schemas.microsoft.com/office/drawing/2014/main" id="{6E531A11-8C20-3243-AF69-8ECC01B1E0CC}"/>
              </a:ext>
            </a:extLst>
          </p:cNvPr>
          <p:cNvGraphicFramePr>
            <a:graphicFrameLocks noGrp="1"/>
          </p:cNvGraphicFramePr>
          <p:nvPr userDrawn="1">
            <p:extLst>
              <p:ext uri="{D42A27DB-BD31-4B8C-83A1-F6EECF244321}">
                <p14:modId xmlns:p14="http://schemas.microsoft.com/office/powerpoint/2010/main" val="4181408345"/>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1" kern="1200" dirty="0">
                          <a:solidFill>
                            <a:schemeClr val="tx1"/>
                          </a:solidFill>
                          <a:latin typeface="+mn-lt"/>
                          <a:ea typeface="+mn-ea"/>
                          <a:cs typeface="+mn-cs"/>
                        </a:rPr>
                        <a:t>Program</a:t>
                      </a:r>
                    </a:p>
                  </a:txBody>
                  <a:tcP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7" name="Group 16">
            <a:extLst>
              <a:ext uri="{FF2B5EF4-FFF2-40B4-BE49-F238E27FC236}">
                <a16:creationId xmlns:a16="http://schemas.microsoft.com/office/drawing/2014/main" id="{1486A842-9055-0348-8509-0F493831377D}"/>
              </a:ext>
            </a:extLst>
          </p:cNvPr>
          <p:cNvGrpSpPr>
            <a:grpSpLocks noChangeAspect="1"/>
          </p:cNvGrpSpPr>
          <p:nvPr userDrawn="1"/>
        </p:nvGrpSpPr>
        <p:grpSpPr>
          <a:xfrm>
            <a:off x="1018357" y="6459962"/>
            <a:ext cx="384048" cy="280272"/>
            <a:chOff x="1908713" y="5037821"/>
            <a:chExt cx="815925" cy="595448"/>
          </a:xfrm>
        </p:grpSpPr>
        <p:grpSp>
          <p:nvGrpSpPr>
            <p:cNvPr id="18" name="Group 17">
              <a:extLst>
                <a:ext uri="{FF2B5EF4-FFF2-40B4-BE49-F238E27FC236}">
                  <a16:creationId xmlns:a16="http://schemas.microsoft.com/office/drawing/2014/main" id="{24F7C789-C646-E748-94C3-906E21300890}"/>
                </a:ext>
              </a:extLst>
            </p:cNvPr>
            <p:cNvGrpSpPr/>
            <p:nvPr userDrawn="1"/>
          </p:nvGrpSpPr>
          <p:grpSpPr>
            <a:xfrm>
              <a:off x="1908713" y="5373158"/>
              <a:ext cx="815925" cy="260111"/>
              <a:chOff x="1241031" y="2081859"/>
              <a:chExt cx="2186152" cy="783787"/>
            </a:xfrm>
          </p:grpSpPr>
          <p:sp>
            <p:nvSpPr>
              <p:cNvPr id="28" name="Trapezoid 27">
                <a:extLst>
                  <a:ext uri="{FF2B5EF4-FFF2-40B4-BE49-F238E27FC236}">
                    <a16:creationId xmlns:a16="http://schemas.microsoft.com/office/drawing/2014/main" id="{71C9E19F-BA92-A24A-BD2F-D66A7E324C17}"/>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9DA5287B-A4E9-A04E-B460-BA8A3EA13C61}"/>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2">
              <a:extLst>
                <a:ext uri="{FF2B5EF4-FFF2-40B4-BE49-F238E27FC236}">
                  <a16:creationId xmlns:a16="http://schemas.microsoft.com/office/drawing/2014/main" id="{A5AEC34A-BC68-E84F-8FA0-9993E5E1A6D4}"/>
                </a:ext>
              </a:extLst>
            </p:cNvPr>
            <p:cNvSpPr/>
            <p:nvPr/>
          </p:nvSpPr>
          <p:spPr>
            <a:xfrm>
              <a:off x="2185722" y="5316737"/>
              <a:ext cx="268298" cy="59593"/>
            </a:xfrm>
            <a:custGeom>
              <a:avLst/>
              <a:gdLst>
                <a:gd name="connsiteX0" fmla="*/ 0 w 268298"/>
                <a:gd name="connsiteY0" fmla="*/ 0 h 53243"/>
                <a:gd name="connsiteX1" fmla="*/ 268298 w 268298"/>
                <a:gd name="connsiteY1" fmla="*/ 0 h 53243"/>
                <a:gd name="connsiteX2" fmla="*/ 268298 w 268298"/>
                <a:gd name="connsiteY2" fmla="*/ 53243 h 53243"/>
                <a:gd name="connsiteX3" fmla="*/ 0 w 268298"/>
                <a:gd name="connsiteY3" fmla="*/ 53243 h 53243"/>
                <a:gd name="connsiteX4" fmla="*/ 0 w 268298"/>
                <a:gd name="connsiteY4" fmla="*/ 0 h 53243"/>
                <a:gd name="connsiteX0" fmla="*/ 0 w 268298"/>
                <a:gd name="connsiteY0" fmla="*/ 6350 h 59593"/>
                <a:gd name="connsiteX1" fmla="*/ 192098 w 268298"/>
                <a:gd name="connsiteY1" fmla="*/ 0 h 59593"/>
                <a:gd name="connsiteX2" fmla="*/ 268298 w 268298"/>
                <a:gd name="connsiteY2" fmla="*/ 59593 h 59593"/>
                <a:gd name="connsiteX3" fmla="*/ 0 w 268298"/>
                <a:gd name="connsiteY3" fmla="*/ 59593 h 59593"/>
                <a:gd name="connsiteX4" fmla="*/ 0 w 268298"/>
                <a:gd name="connsiteY4" fmla="*/ 6350 h 5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8" h="59593">
                  <a:moveTo>
                    <a:pt x="0" y="6350"/>
                  </a:moveTo>
                  <a:lnTo>
                    <a:pt x="192098" y="0"/>
                  </a:lnTo>
                  <a:lnTo>
                    <a:pt x="268298" y="59593"/>
                  </a:lnTo>
                  <a:lnTo>
                    <a:pt x="0" y="59593"/>
                  </a:lnTo>
                  <a:lnTo>
                    <a:pt x="0" y="635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4D68B2D-40D1-7340-850B-F6F4AE78D5A5}"/>
                </a:ext>
              </a:extLst>
            </p:cNvPr>
            <p:cNvGrpSpPr/>
            <p:nvPr/>
          </p:nvGrpSpPr>
          <p:grpSpPr>
            <a:xfrm>
              <a:off x="2140017" y="5037821"/>
              <a:ext cx="353317" cy="340235"/>
              <a:chOff x="2140017" y="5037821"/>
              <a:chExt cx="353317" cy="340235"/>
            </a:xfrm>
          </p:grpSpPr>
          <p:sp>
            <p:nvSpPr>
              <p:cNvPr id="21" name="Freeform 20">
                <a:extLst>
                  <a:ext uri="{FF2B5EF4-FFF2-40B4-BE49-F238E27FC236}">
                    <a16:creationId xmlns:a16="http://schemas.microsoft.com/office/drawing/2014/main" id="{768BA16B-EE48-414B-88E1-6153E461C0D0}"/>
                  </a:ext>
                </a:extLst>
              </p:cNvPr>
              <p:cNvSpPr/>
              <p:nvPr/>
            </p:nvSpPr>
            <p:spPr>
              <a:xfrm>
                <a:off x="2156098" y="5040821"/>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1449121"/>
                    </a:moveTo>
                    <a:cubicBezTo>
                      <a:pt x="0" y="648794"/>
                      <a:pt x="648794" y="0"/>
                      <a:pt x="1449121" y="0"/>
                    </a:cubicBezTo>
                    <a:lnTo>
                      <a:pt x="1449121" y="1449121"/>
                    </a:lnTo>
                    <a:lnTo>
                      <a:pt x="0" y="1449121"/>
                    </a:lnTo>
                    <a:close/>
                  </a:path>
                </a:pathLst>
              </a:custGeom>
              <a:solidFill>
                <a:schemeClr val="bg1"/>
              </a:solidFill>
              <a:ln w="9525">
                <a:solidFill>
                  <a:schemeClr val="tx1"/>
                </a:solid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24438" tIns="538230" rIns="0" bIns="113792" numCol="1" spcCol="1270" anchor="ctr" anchorCtr="0">
                <a:noAutofit/>
              </a:bodyPr>
              <a:lstStyle/>
              <a:p>
                <a:pPr marL="0" lvl="0" indent="0" algn="ctr" defTabSz="711200">
                  <a:lnSpc>
                    <a:spcPct val="90000"/>
                  </a:lnSpc>
                  <a:spcBef>
                    <a:spcPct val="0"/>
                  </a:spcBef>
                  <a:spcAft>
                    <a:spcPct val="35000"/>
                  </a:spcAft>
                  <a:buNone/>
                </a:pPr>
                <a:r>
                  <a:rPr lang="en-US" sz="1600" kern="1200" dirty="0"/>
                  <a:t> </a:t>
                </a:r>
              </a:p>
              <a:p>
                <a:pPr marL="0" lvl="0" indent="0" algn="ctr" defTabSz="711200">
                  <a:lnSpc>
                    <a:spcPct val="90000"/>
                  </a:lnSpc>
                  <a:spcBef>
                    <a:spcPct val="0"/>
                  </a:spcBef>
                  <a:spcAft>
                    <a:spcPct val="35000"/>
                  </a:spcAft>
                  <a:buNone/>
                </a:pPr>
                <a:endParaRPr lang="en-US" sz="1600" kern="1200" dirty="0"/>
              </a:p>
            </p:txBody>
          </p:sp>
          <p:sp>
            <p:nvSpPr>
              <p:cNvPr id="22" name="Freeform 21">
                <a:extLst>
                  <a:ext uri="{FF2B5EF4-FFF2-40B4-BE49-F238E27FC236}">
                    <a16:creationId xmlns:a16="http://schemas.microsoft.com/office/drawing/2014/main" id="{4440419F-86BB-3B4D-8185-3BDC2A8D39B3}"/>
                  </a:ext>
                </a:extLst>
              </p:cNvPr>
              <p:cNvSpPr/>
              <p:nvPr/>
            </p:nvSpPr>
            <p:spPr>
              <a:xfrm>
                <a:off x="2328522" y="5040821"/>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0"/>
                    </a:moveTo>
                    <a:cubicBezTo>
                      <a:pt x="800327" y="0"/>
                      <a:pt x="1449121" y="648794"/>
                      <a:pt x="1449121" y="1449121"/>
                    </a:cubicBezTo>
                    <a:lnTo>
                      <a:pt x="0" y="1449121"/>
                    </a:lnTo>
                    <a:lnTo>
                      <a:pt x="0" y="0"/>
                    </a:lnTo>
                    <a:close/>
                  </a:path>
                </a:pathLst>
              </a:custGeom>
              <a:solidFill>
                <a:schemeClr val="bg1"/>
              </a:solidFill>
              <a:ln w="9525">
                <a:solidFill>
                  <a:schemeClr val="tx1"/>
                </a:solidFill>
              </a:ln>
            </p:spPr>
            <p:style>
              <a:lnRef idx="2">
                <a:schemeClr val="lt1">
                  <a:hueOff val="0"/>
                  <a:satOff val="0"/>
                  <a:lumOff val="0"/>
                  <a:alphaOff val="0"/>
                </a:schemeClr>
              </a:lnRef>
              <a:fillRef idx="1">
                <a:scrgbClr r="0" g="0" b="0"/>
              </a:fillRef>
              <a:effectRef idx="0">
                <a:schemeClr val="accent4">
                  <a:hueOff val="3042605"/>
                  <a:satOff val="-9683"/>
                  <a:lumOff val="-3268"/>
                  <a:alphaOff val="0"/>
                </a:schemeClr>
              </a:effectRef>
              <a:fontRef idx="minor">
                <a:schemeClr val="lt1"/>
              </a:fontRef>
            </p:style>
            <p:txBody>
              <a:bodyPr spcFirstLastPara="0" vert="horz" wrap="square" lIns="0" tIns="538230" rIns="424438" bIns="113792" numCol="1" spcCol="1270" anchor="ctr" anchorCtr="0">
                <a:noAutofit/>
              </a:bodyPr>
              <a:lstStyle/>
              <a:p>
                <a:pPr marL="0" lvl="0" indent="0" algn="ctr" defTabSz="711200">
                  <a:lnSpc>
                    <a:spcPct val="90000"/>
                  </a:lnSpc>
                  <a:spcBef>
                    <a:spcPct val="0"/>
                  </a:spcBef>
                  <a:spcAft>
                    <a:spcPct val="35000"/>
                  </a:spcAft>
                  <a:buNone/>
                </a:pPr>
                <a:r>
                  <a:rPr lang="en-US" sz="1600" kern="1200" dirty="0"/>
                  <a:t> </a:t>
                </a:r>
                <a:br>
                  <a:rPr lang="en-US" sz="1600" kern="1200" dirty="0"/>
                </a:br>
                <a:br>
                  <a:rPr lang="en-US" sz="1600" kern="1200" dirty="0"/>
                </a:br>
                <a:endParaRPr lang="en-US" sz="1600" kern="1200" dirty="0"/>
              </a:p>
            </p:txBody>
          </p:sp>
          <p:sp>
            <p:nvSpPr>
              <p:cNvPr id="23" name="Freeform 22">
                <a:extLst>
                  <a:ext uri="{FF2B5EF4-FFF2-40B4-BE49-F238E27FC236}">
                    <a16:creationId xmlns:a16="http://schemas.microsoft.com/office/drawing/2014/main" id="{EA024FD6-6ED5-B748-A084-B841E9B84E1F}"/>
                  </a:ext>
                </a:extLst>
              </p:cNvPr>
              <p:cNvSpPr/>
              <p:nvPr/>
            </p:nvSpPr>
            <p:spPr>
              <a:xfrm>
                <a:off x="2328522" y="5213244"/>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0"/>
                    </a:moveTo>
                    <a:cubicBezTo>
                      <a:pt x="1449121" y="800327"/>
                      <a:pt x="800327" y="1449121"/>
                      <a:pt x="0" y="1449121"/>
                    </a:cubicBezTo>
                    <a:lnTo>
                      <a:pt x="0" y="0"/>
                    </a:lnTo>
                    <a:lnTo>
                      <a:pt x="1449121" y="0"/>
                    </a:lnTo>
                    <a:close/>
                  </a:path>
                </a:pathLst>
              </a:custGeom>
              <a:solidFill>
                <a:schemeClr val="bg1"/>
              </a:solidFill>
              <a:ln w="9525">
                <a:solidFill>
                  <a:schemeClr val="tx1"/>
                </a:solidFill>
              </a:ln>
            </p:spPr>
            <p:style>
              <a:lnRef idx="2">
                <a:schemeClr val="lt1">
                  <a:hueOff val="0"/>
                  <a:satOff val="0"/>
                  <a:lumOff val="0"/>
                  <a:alphaOff val="0"/>
                </a:schemeClr>
              </a:lnRef>
              <a:fillRef idx="1">
                <a:scrgbClr r="0" g="0" b="0"/>
              </a:fillRef>
              <a:effectRef idx="0">
                <a:schemeClr val="accent4">
                  <a:hueOff val="6085210"/>
                  <a:satOff val="-19366"/>
                  <a:lumOff val="-6536"/>
                  <a:alphaOff val="0"/>
                </a:schemeClr>
              </a:effectRef>
              <a:fontRef idx="minor">
                <a:schemeClr val="lt1"/>
              </a:fontRef>
            </p:style>
            <p:txBody>
              <a:bodyPr spcFirstLastPara="0" vert="horz" wrap="square" lIns="0" tIns="113792" rIns="424439" bIns="538230" numCol="1" spcCol="1270" anchor="ctr" anchorCtr="0">
                <a:noAutofit/>
              </a:bodyPr>
              <a:lstStyle/>
              <a:p>
                <a:pPr marL="0" lvl="0" indent="0" algn="ctr" defTabSz="711200">
                  <a:lnSpc>
                    <a:spcPct val="90000"/>
                  </a:lnSpc>
                  <a:spcBef>
                    <a:spcPct val="0"/>
                  </a:spcBef>
                  <a:spcAft>
                    <a:spcPct val="35000"/>
                  </a:spcAft>
                  <a:buNone/>
                </a:pPr>
                <a:br>
                  <a:rPr lang="en-US" sz="1600" kern="1200" dirty="0"/>
                </a:br>
                <a:r>
                  <a:rPr lang="en-US" sz="1600" kern="1200" dirty="0"/>
                  <a:t> </a:t>
                </a:r>
              </a:p>
            </p:txBody>
          </p:sp>
          <p:sp>
            <p:nvSpPr>
              <p:cNvPr id="24" name="Freeform 23">
                <a:extLst>
                  <a:ext uri="{FF2B5EF4-FFF2-40B4-BE49-F238E27FC236}">
                    <a16:creationId xmlns:a16="http://schemas.microsoft.com/office/drawing/2014/main" id="{A3EBD599-A13B-E047-9EF8-710F35F17422}"/>
                  </a:ext>
                </a:extLst>
              </p:cNvPr>
              <p:cNvSpPr/>
              <p:nvPr/>
            </p:nvSpPr>
            <p:spPr>
              <a:xfrm>
                <a:off x="2156098" y="5213244"/>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1449121"/>
                    </a:moveTo>
                    <a:cubicBezTo>
                      <a:pt x="648794" y="1449121"/>
                      <a:pt x="0" y="800327"/>
                      <a:pt x="0" y="0"/>
                    </a:cubicBezTo>
                    <a:lnTo>
                      <a:pt x="1449121" y="0"/>
                    </a:lnTo>
                    <a:lnTo>
                      <a:pt x="1449121" y="1449121"/>
                    </a:lnTo>
                    <a:close/>
                  </a:path>
                </a:pathLst>
              </a:custGeom>
              <a:solidFill>
                <a:schemeClr val="bg1"/>
              </a:solidFill>
              <a:ln w="9525">
                <a:solidFill>
                  <a:schemeClr val="tx1"/>
                </a:solidFill>
              </a:ln>
            </p:spPr>
            <p:style>
              <a:lnRef idx="2">
                <a:schemeClr val="lt1">
                  <a:hueOff val="0"/>
                  <a:satOff val="0"/>
                  <a:lumOff val="0"/>
                  <a:alphaOff val="0"/>
                </a:schemeClr>
              </a:lnRef>
              <a:fillRef idx="1">
                <a:schemeClr val="accent4">
                  <a:hueOff val="9127814"/>
                  <a:satOff val="-29049"/>
                  <a:lumOff val="-9804"/>
                  <a:alphaOff val="0"/>
                </a:schemeClr>
              </a:fillRef>
              <a:effectRef idx="0">
                <a:schemeClr val="accent4">
                  <a:hueOff val="9127814"/>
                  <a:satOff val="-29049"/>
                  <a:lumOff val="-9804"/>
                  <a:alphaOff val="0"/>
                </a:schemeClr>
              </a:effectRef>
              <a:fontRef idx="minor">
                <a:schemeClr val="lt1"/>
              </a:fontRef>
            </p:style>
            <p:txBody>
              <a:bodyPr spcFirstLastPara="0" vert="horz" wrap="square" lIns="424438" tIns="113792" rIns="0" bIns="538230" numCol="1" spcCol="1270" anchor="ctr" anchorCtr="0">
                <a:noAutofit/>
              </a:bodyPr>
              <a:lstStyle/>
              <a:p>
                <a:pPr marL="0" lvl="0" indent="0" algn="ctr" defTabSz="711200">
                  <a:lnSpc>
                    <a:spcPct val="90000"/>
                  </a:lnSpc>
                  <a:spcBef>
                    <a:spcPct val="0"/>
                  </a:spcBef>
                  <a:spcAft>
                    <a:spcPct val="35000"/>
                  </a:spcAft>
                  <a:buNone/>
                </a:pPr>
                <a:br>
                  <a:rPr lang="en-US" sz="1600" kern="1200" dirty="0"/>
                </a:br>
                <a:r>
                  <a:rPr lang="en-US" sz="1600" kern="1200" dirty="0"/>
                  <a:t>  </a:t>
                </a:r>
              </a:p>
            </p:txBody>
          </p:sp>
          <p:pic>
            <p:nvPicPr>
              <p:cNvPr id="25" name="Picture 24">
                <a:extLst>
                  <a:ext uri="{FF2B5EF4-FFF2-40B4-BE49-F238E27FC236}">
                    <a16:creationId xmlns:a16="http://schemas.microsoft.com/office/drawing/2014/main" id="{2FD231BB-6476-774F-AA5D-77654FE8E6F6}"/>
                  </a:ext>
                </a:extLst>
              </p:cNvPr>
              <p:cNvPicPr>
                <a:picLocks noChangeAspect="1"/>
              </p:cNvPicPr>
              <p:nvPr/>
            </p:nvPicPr>
            <p:blipFill>
              <a:blip r:embed="rId4">
                <a:biLevel thresh="25000"/>
              </a:blip>
              <a:stretch>
                <a:fillRect/>
              </a:stretch>
            </p:blipFill>
            <p:spPr>
              <a:xfrm>
                <a:off x="2332274" y="5037821"/>
                <a:ext cx="153320" cy="114027"/>
              </a:xfrm>
              <a:prstGeom prst="rect">
                <a:avLst/>
              </a:prstGeom>
            </p:spPr>
          </p:pic>
          <p:sp>
            <p:nvSpPr>
              <p:cNvPr id="26" name="Rectangle 25">
                <a:extLst>
                  <a:ext uri="{FF2B5EF4-FFF2-40B4-BE49-F238E27FC236}">
                    <a16:creationId xmlns:a16="http://schemas.microsoft.com/office/drawing/2014/main" id="{43D51992-CCCF-2A4D-9B4E-24213A7C3C86}"/>
                  </a:ext>
                </a:extLst>
              </p:cNvPr>
              <p:cNvSpPr/>
              <p:nvPr/>
            </p:nvSpPr>
            <p:spPr>
              <a:xfrm>
                <a:off x="2210629" y="5323087"/>
                <a:ext cx="55928" cy="36358"/>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3E3D80C-E239-8C46-A38C-2D52BA76D379}"/>
                  </a:ext>
                </a:extLst>
              </p:cNvPr>
              <p:cNvPicPr>
                <a:picLocks noChangeAspect="1"/>
              </p:cNvPicPr>
              <p:nvPr/>
            </p:nvPicPr>
            <p:blipFill>
              <a:blip r:embed="rId5"/>
              <a:stretch>
                <a:fillRect/>
              </a:stretch>
            </p:blipFill>
            <p:spPr>
              <a:xfrm>
                <a:off x="2140017" y="5255752"/>
                <a:ext cx="178507" cy="121926"/>
              </a:xfrm>
              <a:prstGeom prst="rect">
                <a:avLst/>
              </a:prstGeom>
              <a:ln>
                <a:noFill/>
              </a:ln>
            </p:spPr>
          </p:pic>
        </p:grpSp>
      </p:grpSp>
    </p:spTree>
    <p:extLst>
      <p:ext uri="{BB962C8B-B14F-4D97-AF65-F5344CB8AC3E}">
        <p14:creationId xmlns:p14="http://schemas.microsoft.com/office/powerpoint/2010/main" val="4062935893"/>
      </p:ext>
    </p:extLst>
  </p:cSld>
  <p:clrMapOvr>
    <a:masterClrMapping/>
  </p:clrMapOvr>
  <p:extLst>
    <p:ext uri="{DCECCB84-F9BA-43D5-87BE-67443E8EF086}">
      <p15:sldGuideLst xmlns:p15="http://schemas.microsoft.com/office/powerpoint/2012/main">
        <p15:guide id="1" orient="horz" pos="4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 + half">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7899F7B-B8C9-A74E-A458-214A18C7B6C0}"/>
              </a:ext>
            </a:extLst>
          </p:cNvPr>
          <p:cNvSpPr/>
          <p:nvPr userDrawn="1"/>
        </p:nvSpPr>
        <p:spPr>
          <a:xfrm>
            <a:off x="122069" y="158596"/>
            <a:ext cx="4707518" cy="762837"/>
          </a:xfrm>
          <a:prstGeom prst="rect">
            <a:avLst/>
          </a:prstGeom>
          <a:solidFill>
            <a:schemeClr val="accent2"/>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05437" y="432430"/>
            <a:ext cx="4102571" cy="5492751"/>
          </a:xfrm>
        </p:spPr>
        <p:txBody>
          <a:bodyPr/>
          <a:lstStyle>
            <a:lvl1pPr>
              <a:spcAft>
                <a:spcPts val="0"/>
              </a:spcAft>
              <a:defRPr sz="1600" i="0">
                <a:solidFill>
                  <a:schemeClr val="tx1"/>
                </a:solidFill>
                <a:latin typeface="+mn-lt"/>
              </a:defRPr>
            </a:lvl1pPr>
            <a:lvl2pPr marL="166416" indent="-166416">
              <a:spcAft>
                <a:spcPts val="0"/>
              </a:spcAft>
              <a:buFont typeface="Arial" charset="0"/>
              <a:buChar char="•"/>
              <a:defRPr sz="1400" i="0">
                <a:solidFill>
                  <a:schemeClr val="tx1">
                    <a:lumMod val="75000"/>
                    <a:lumOff val="25000"/>
                  </a:schemeClr>
                </a:solidFill>
                <a:latin typeface="+mn-lt"/>
              </a:defRPr>
            </a:lvl2pPr>
            <a:lvl3pPr>
              <a:defRPr sz="1400">
                <a:solidFill>
                  <a:schemeClr val="accent5">
                    <a:lumMod val="75000"/>
                  </a:schemeClr>
                </a:solidFill>
                <a:latin typeface="+mn-lt"/>
              </a:defRPr>
            </a:lvl3pPr>
            <a:lvl4pPr>
              <a:defRPr sz="1200">
                <a:solidFill>
                  <a:schemeClr val="tx1">
                    <a:lumMod val="75000"/>
                    <a:lumOff val="25000"/>
                  </a:schemeClr>
                </a:solidFill>
                <a:latin typeface="+mn-lt"/>
              </a:defRPr>
            </a:lvl4pPr>
            <a:lvl5pPr>
              <a:defRPr lang="en-US" sz="1200" b="0" i="0" kern="1200" dirty="0">
                <a:solidFill>
                  <a:schemeClr val="tx1">
                    <a:lumMod val="75000"/>
                    <a:lumOff val="2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32430"/>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solidFill>
                  <a:schemeClr val="tx1">
                    <a:lumMod val="75000"/>
                    <a:lumOff val="25000"/>
                  </a:schemeClr>
                </a:solidFill>
                <a:latin typeface="+mn-lt"/>
                <a:cs typeface="Calibri" panose="020F0502020204030204" pitchFamily="34" charset="0"/>
              </a:defRPr>
            </a:lvl4pPr>
            <a:lvl5pPr>
              <a:defRPr sz="1100">
                <a:solidFill>
                  <a:schemeClr val="tx1">
                    <a:lumMod val="75000"/>
                    <a:lumOff val="25000"/>
                  </a:schemeClr>
                </a:solidFill>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1CB4DD78-8D9F-8D4B-89C7-41EBF95B8750}"/>
              </a:ext>
            </a:extLst>
          </p:cNvPr>
          <p:cNvSpPr txBox="1"/>
          <p:nvPr userDrawn="1"/>
        </p:nvSpPr>
        <p:spPr>
          <a:xfrm>
            <a:off x="69169" y="158596"/>
            <a:ext cx="1342034" cy="246221"/>
          </a:xfrm>
          <a:prstGeom prst="rect">
            <a:avLst/>
          </a:prstGeom>
          <a:noFill/>
        </p:spPr>
        <p:txBody>
          <a:bodyPr wrap="none" rtlCol="0">
            <a:spAutoFit/>
          </a:bodyPr>
          <a:lstStyle/>
          <a:p>
            <a:r>
              <a:rPr lang="en-US" sz="1000" dirty="0">
                <a:solidFill>
                  <a:schemeClr val="accent2">
                    <a:lumMod val="50000"/>
                  </a:schemeClr>
                </a:solidFill>
              </a:rPr>
              <a:t>VALUE OF MEDIANS</a:t>
            </a:r>
          </a:p>
        </p:txBody>
      </p:sp>
      <p:graphicFrame>
        <p:nvGraphicFramePr>
          <p:cNvPr id="16" name="Table 15">
            <a:extLst>
              <a:ext uri="{FF2B5EF4-FFF2-40B4-BE49-F238E27FC236}">
                <a16:creationId xmlns:a16="http://schemas.microsoft.com/office/drawing/2014/main" id="{75DF8AA1-F7A4-C64F-A471-03BB0AFE3415}"/>
              </a:ext>
            </a:extLst>
          </p:cNvPr>
          <p:cNvGraphicFramePr>
            <a:graphicFrameLocks noGrp="1"/>
          </p:cNvGraphicFramePr>
          <p:nvPr userDrawn="1">
            <p:extLst>
              <p:ext uri="{D42A27DB-BD31-4B8C-83A1-F6EECF244321}">
                <p14:modId xmlns:p14="http://schemas.microsoft.com/office/powerpoint/2010/main" val="2359728606"/>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1" dirty="0">
                          <a:solidFill>
                            <a:schemeClr val="tx1"/>
                          </a:solidFill>
                        </a:rPr>
                        <a:t>Medians</a:t>
                      </a:r>
                    </a:p>
                  </a:txBody>
                  <a:tcP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7" name="Group 16">
            <a:extLst>
              <a:ext uri="{FF2B5EF4-FFF2-40B4-BE49-F238E27FC236}">
                <a16:creationId xmlns:a16="http://schemas.microsoft.com/office/drawing/2014/main" id="{F21C5311-0A60-4846-A4D7-A45CC4AB9F97}"/>
              </a:ext>
            </a:extLst>
          </p:cNvPr>
          <p:cNvGrpSpPr>
            <a:grpSpLocks noChangeAspect="1"/>
          </p:cNvGrpSpPr>
          <p:nvPr userDrawn="1"/>
        </p:nvGrpSpPr>
        <p:grpSpPr>
          <a:xfrm>
            <a:off x="2033955" y="6466113"/>
            <a:ext cx="391965" cy="274320"/>
            <a:chOff x="778576" y="1347139"/>
            <a:chExt cx="2458610" cy="1720678"/>
          </a:xfrm>
        </p:grpSpPr>
        <p:sp>
          <p:nvSpPr>
            <p:cNvPr id="18" name="Rectangle 17">
              <a:extLst>
                <a:ext uri="{FF2B5EF4-FFF2-40B4-BE49-F238E27FC236}">
                  <a16:creationId xmlns:a16="http://schemas.microsoft.com/office/drawing/2014/main" id="{A5F72D6E-3323-9D4C-A8C7-28F813947239}"/>
                </a:ext>
              </a:extLst>
            </p:cNvPr>
            <p:cNvSpPr/>
            <p:nvPr/>
          </p:nvSpPr>
          <p:spPr>
            <a:xfrm>
              <a:off x="1589627" y="1356196"/>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2A4C5AE9-4880-2247-A5B9-E4CA3B5349FD}"/>
                </a:ext>
              </a:extLst>
            </p:cNvPr>
            <p:cNvSpPr/>
            <p:nvPr/>
          </p:nvSpPr>
          <p:spPr>
            <a:xfrm>
              <a:off x="778576" y="2284030"/>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0EDA321E-02A5-2741-A4AC-12D62243D90E}"/>
                </a:ext>
              </a:extLst>
            </p:cNvPr>
            <p:cNvSpPr/>
            <p:nvPr/>
          </p:nvSpPr>
          <p:spPr>
            <a:xfrm>
              <a:off x="1550500" y="2284030"/>
              <a:ext cx="914763" cy="783787"/>
            </a:xfrm>
            <a:prstGeom prst="trapezoid">
              <a:avLst>
                <a:gd name="adj" fmla="val 34948"/>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4F9859B8-7825-6948-AB23-77D301E5C2A9}"/>
                </a:ext>
              </a:extLst>
            </p:cNvPr>
            <p:cNvSpPr/>
            <p:nvPr/>
          </p:nvSpPr>
          <p:spPr>
            <a:xfrm>
              <a:off x="1735017" y="2366683"/>
              <a:ext cx="770791" cy="560122"/>
            </a:xfrm>
            <a:custGeom>
              <a:avLst/>
              <a:gdLst>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45442 w 573742"/>
                <a:gd name="connsiteY4" fmla="*/ 93360 h 322730"/>
                <a:gd name="connsiteX5" fmla="*/ 0 w 573742"/>
                <a:gd name="connsiteY5" fmla="*/ 71718 h 322730"/>
                <a:gd name="connsiteX6" fmla="*/ 53789 w 573742"/>
                <a:gd name="connsiteY6" fmla="*/ 0 h 322730"/>
                <a:gd name="connsiteX0" fmla="*/ 53789 w 573742"/>
                <a:gd name="connsiteY0" fmla="*/ 0 h 413449"/>
                <a:gd name="connsiteX1" fmla="*/ 430306 w 573742"/>
                <a:gd name="connsiteY1" fmla="*/ 0 h 413449"/>
                <a:gd name="connsiteX2" fmla="*/ 573742 w 573742"/>
                <a:gd name="connsiteY2" fmla="*/ 322730 h 413449"/>
                <a:gd name="connsiteX3" fmla="*/ 394447 w 573742"/>
                <a:gd name="connsiteY3" fmla="*/ 408757 h 413449"/>
                <a:gd name="connsiteX4" fmla="*/ 245442 w 573742"/>
                <a:gd name="connsiteY4" fmla="*/ 93360 h 413449"/>
                <a:gd name="connsiteX5" fmla="*/ 0 w 573742"/>
                <a:gd name="connsiteY5" fmla="*/ 71718 h 413449"/>
                <a:gd name="connsiteX6" fmla="*/ 53789 w 573742"/>
                <a:gd name="connsiteY6" fmla="*/ 0 h 413449"/>
                <a:gd name="connsiteX0" fmla="*/ 53789 w 673635"/>
                <a:gd name="connsiteY0" fmla="*/ 0 h 560122"/>
                <a:gd name="connsiteX1" fmla="*/ 430306 w 673635"/>
                <a:gd name="connsiteY1" fmla="*/ 0 h 560122"/>
                <a:gd name="connsiteX2" fmla="*/ 673635 w 673635"/>
                <a:gd name="connsiteY2" fmla="*/ 560122 h 560122"/>
                <a:gd name="connsiteX3" fmla="*/ 394447 w 673635"/>
                <a:gd name="connsiteY3" fmla="*/ 408757 h 560122"/>
                <a:gd name="connsiteX4" fmla="*/ 245442 w 673635"/>
                <a:gd name="connsiteY4" fmla="*/ 93360 h 560122"/>
                <a:gd name="connsiteX5" fmla="*/ 0 w 673635"/>
                <a:gd name="connsiteY5" fmla="*/ 71718 h 560122"/>
                <a:gd name="connsiteX6" fmla="*/ 53789 w 673635"/>
                <a:gd name="connsiteY6" fmla="*/ 0 h 56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635" h="560122">
                  <a:moveTo>
                    <a:pt x="53789" y="0"/>
                  </a:moveTo>
                  <a:lnTo>
                    <a:pt x="430306" y="0"/>
                  </a:lnTo>
                  <a:lnTo>
                    <a:pt x="673635" y="560122"/>
                  </a:lnTo>
                  <a:cubicBezTo>
                    <a:pt x="595941" y="527251"/>
                    <a:pt x="472141" y="441628"/>
                    <a:pt x="394447" y="408757"/>
                  </a:cubicBezTo>
                  <a:cubicBezTo>
                    <a:pt x="345141" y="366922"/>
                    <a:pt x="302218" y="118760"/>
                    <a:pt x="245442" y="93360"/>
                  </a:cubicBezTo>
                  <a:cubicBezTo>
                    <a:pt x="188666" y="67960"/>
                    <a:pt x="37353" y="83671"/>
                    <a:pt x="0" y="71718"/>
                  </a:cubicBezTo>
                  <a:lnTo>
                    <a:pt x="53789" y="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ontent Placeholder 9">
              <a:extLst>
                <a:ext uri="{FF2B5EF4-FFF2-40B4-BE49-F238E27FC236}">
                  <a16:creationId xmlns:a16="http://schemas.microsoft.com/office/drawing/2014/main" id="{A2411409-4F8E-104F-AD57-C8154B7B45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530175" y="1347139"/>
              <a:ext cx="952500" cy="952500"/>
            </a:xfrm>
            <a:prstGeom prst="rect">
              <a:avLst/>
            </a:prstGeom>
          </p:spPr>
        </p:pic>
      </p:grpSp>
    </p:spTree>
    <p:extLst>
      <p:ext uri="{BB962C8B-B14F-4D97-AF65-F5344CB8AC3E}">
        <p14:creationId xmlns:p14="http://schemas.microsoft.com/office/powerpoint/2010/main" val="2236822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 + half">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225F75-1493-DB45-9A3A-FC8A816F0A99}"/>
              </a:ext>
            </a:extLst>
          </p:cNvPr>
          <p:cNvSpPr/>
          <p:nvPr userDrawn="1"/>
        </p:nvSpPr>
        <p:spPr>
          <a:xfrm>
            <a:off x="122069" y="160354"/>
            <a:ext cx="4707518" cy="762837"/>
          </a:xfrm>
          <a:prstGeom prst="rect">
            <a:avLst/>
          </a:prstGeom>
          <a:solidFill>
            <a:schemeClr val="tx2"/>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9768"/>
            <a:ext cx="4102571" cy="5492751"/>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29768"/>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8DF15D23-31C0-4340-B64E-4DD3AFD5B712}"/>
              </a:ext>
            </a:extLst>
          </p:cNvPr>
          <p:cNvSpPr txBox="1"/>
          <p:nvPr userDrawn="1"/>
        </p:nvSpPr>
        <p:spPr>
          <a:xfrm>
            <a:off x="69169" y="158596"/>
            <a:ext cx="1527982" cy="246221"/>
          </a:xfrm>
          <a:prstGeom prst="rect">
            <a:avLst/>
          </a:prstGeom>
          <a:noFill/>
        </p:spPr>
        <p:txBody>
          <a:bodyPr wrap="none" rtlCol="0">
            <a:spAutoFit/>
          </a:bodyPr>
          <a:lstStyle/>
          <a:p>
            <a:r>
              <a:rPr lang="en-US" sz="1000" dirty="0">
                <a:solidFill>
                  <a:schemeClr val="tx2">
                    <a:lumMod val="40000"/>
                    <a:lumOff val="60000"/>
                  </a:schemeClr>
                </a:solidFill>
              </a:rPr>
              <a:t>VALUE OF TURN LANES</a:t>
            </a:r>
          </a:p>
        </p:txBody>
      </p:sp>
      <p:graphicFrame>
        <p:nvGraphicFramePr>
          <p:cNvPr id="18" name="Table 17">
            <a:extLst>
              <a:ext uri="{FF2B5EF4-FFF2-40B4-BE49-F238E27FC236}">
                <a16:creationId xmlns:a16="http://schemas.microsoft.com/office/drawing/2014/main" id="{C4922FF5-E5DE-B243-8EEE-1F50F1B917DD}"/>
              </a:ext>
            </a:extLst>
          </p:cNvPr>
          <p:cNvGraphicFramePr>
            <a:graphicFrameLocks noGrp="1"/>
          </p:cNvGraphicFramePr>
          <p:nvPr userDrawn="1">
            <p:extLst>
              <p:ext uri="{D42A27DB-BD31-4B8C-83A1-F6EECF244321}">
                <p14:modId xmlns:p14="http://schemas.microsoft.com/office/powerpoint/2010/main" val="3362169943"/>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1" dirty="0"/>
                        <a:t>Turn Lanes</a:t>
                      </a:r>
                    </a:p>
                  </a:txBody>
                  <a:tcP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6" name="Group 5">
            <a:extLst>
              <a:ext uri="{FF2B5EF4-FFF2-40B4-BE49-F238E27FC236}">
                <a16:creationId xmlns:a16="http://schemas.microsoft.com/office/drawing/2014/main" id="{2F33FC38-87B3-5A46-94CB-2E5C954EEB85}"/>
              </a:ext>
            </a:extLst>
          </p:cNvPr>
          <p:cNvGrpSpPr/>
          <p:nvPr userDrawn="1"/>
        </p:nvGrpSpPr>
        <p:grpSpPr>
          <a:xfrm>
            <a:off x="3255040" y="6465266"/>
            <a:ext cx="393201" cy="274320"/>
            <a:chOff x="3438342" y="5356071"/>
            <a:chExt cx="393201" cy="274320"/>
          </a:xfrm>
        </p:grpSpPr>
        <p:sp>
          <p:nvSpPr>
            <p:cNvPr id="17" name="Rectangle 16">
              <a:extLst>
                <a:ext uri="{FF2B5EF4-FFF2-40B4-BE49-F238E27FC236}">
                  <a16:creationId xmlns:a16="http://schemas.microsoft.com/office/drawing/2014/main" id="{2DBACDE1-4053-BB42-9FEC-EE47E3E00192}"/>
                </a:ext>
              </a:extLst>
            </p:cNvPr>
            <p:cNvSpPr/>
            <p:nvPr userDrawn="1"/>
          </p:nvSpPr>
          <p:spPr>
            <a:xfrm>
              <a:off x="3572593" y="5362106"/>
              <a:ext cx="122142" cy="162542"/>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80A8DB-B130-8940-85EE-2415E7C6AB30}"/>
                </a:ext>
              </a:extLst>
            </p:cNvPr>
            <p:cNvGrpSpPr>
              <a:grpSpLocks noChangeAspect="1"/>
            </p:cNvGrpSpPr>
            <p:nvPr userDrawn="1"/>
          </p:nvGrpSpPr>
          <p:grpSpPr>
            <a:xfrm>
              <a:off x="3438342" y="5356071"/>
              <a:ext cx="393201" cy="274320"/>
              <a:chOff x="778576" y="1352549"/>
              <a:chExt cx="2458610" cy="1715268"/>
            </a:xfrm>
          </p:grpSpPr>
          <p:grpSp>
            <p:nvGrpSpPr>
              <p:cNvPr id="11" name="Group 10">
                <a:extLst>
                  <a:ext uri="{FF2B5EF4-FFF2-40B4-BE49-F238E27FC236}">
                    <a16:creationId xmlns:a16="http://schemas.microsoft.com/office/drawing/2014/main" id="{4BCE49B7-F4F4-ED4E-A494-AD92845569D8}"/>
                  </a:ext>
                </a:extLst>
              </p:cNvPr>
              <p:cNvGrpSpPr/>
              <p:nvPr userDrawn="1"/>
            </p:nvGrpSpPr>
            <p:grpSpPr>
              <a:xfrm>
                <a:off x="778576" y="2284030"/>
                <a:ext cx="2458610" cy="783787"/>
                <a:chOff x="1241031" y="2081859"/>
                <a:chExt cx="2186152" cy="783787"/>
              </a:xfrm>
            </p:grpSpPr>
            <p:sp>
              <p:nvSpPr>
                <p:cNvPr id="12" name="Trapezoid 11">
                  <a:extLst>
                    <a:ext uri="{FF2B5EF4-FFF2-40B4-BE49-F238E27FC236}">
                      <a16:creationId xmlns:a16="http://schemas.microsoft.com/office/drawing/2014/main" id="{81FAF07F-4230-4C48-BB30-DF4C7774AE82}"/>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34366BA-1F21-344B-A5C2-6ADDA1D7E3B9}"/>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E6552C37-8084-2044-92B0-20E716049CEC}"/>
                  </a:ext>
                </a:extLst>
              </p:cNvPr>
              <p:cNvSpPr/>
              <p:nvPr userDrawn="1"/>
            </p:nvSpPr>
            <p:spPr>
              <a:xfrm>
                <a:off x="1460939" y="2479237"/>
                <a:ext cx="472965" cy="588580"/>
              </a:xfrm>
              <a:custGeom>
                <a:avLst/>
                <a:gdLst>
                  <a:gd name="connsiteX0" fmla="*/ 0 w 472965"/>
                  <a:gd name="connsiteY0" fmla="*/ 588580 h 588580"/>
                  <a:gd name="connsiteX1" fmla="*/ 472965 w 472965"/>
                  <a:gd name="connsiteY1" fmla="*/ 588580 h 588580"/>
                  <a:gd name="connsiteX2" fmla="*/ 451944 w 472965"/>
                  <a:gd name="connsiteY2" fmla="*/ 157656 h 588580"/>
                  <a:gd name="connsiteX3" fmla="*/ 325820 w 472965"/>
                  <a:gd name="connsiteY3" fmla="*/ 0 h 588580"/>
                  <a:gd name="connsiteX4" fmla="*/ 52551 w 472965"/>
                  <a:gd name="connsiteY4" fmla="*/ 588580 h 588580"/>
                  <a:gd name="connsiteX5" fmla="*/ 63062 w 472965"/>
                  <a:gd name="connsiteY5" fmla="*/ 588580 h 5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65" h="588580">
                    <a:moveTo>
                      <a:pt x="0" y="588580"/>
                    </a:moveTo>
                    <a:lnTo>
                      <a:pt x="472965" y="588580"/>
                    </a:lnTo>
                    <a:lnTo>
                      <a:pt x="451944" y="157656"/>
                    </a:lnTo>
                    <a:lnTo>
                      <a:pt x="325820" y="0"/>
                    </a:lnTo>
                    <a:lnTo>
                      <a:pt x="52551" y="588580"/>
                    </a:lnTo>
                    <a:lnTo>
                      <a:pt x="63062" y="588580"/>
                    </a:lnTo>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9">
                <a:extLst>
                  <a:ext uri="{FF2B5EF4-FFF2-40B4-BE49-F238E27FC236}">
                    <a16:creationId xmlns:a16="http://schemas.microsoft.com/office/drawing/2014/main" id="{DE0C9D65-4C0A-DA4E-82EE-B5390D78F3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530175" y="1352550"/>
                <a:ext cx="952500" cy="952500"/>
              </a:xfrm>
              <a:prstGeom prst="rect">
                <a:avLst/>
              </a:prstGeom>
            </p:spPr>
          </p:pic>
          <p:sp>
            <p:nvSpPr>
              <p:cNvPr id="16" name="Rectangle 3">
                <a:extLst>
                  <a:ext uri="{FF2B5EF4-FFF2-40B4-BE49-F238E27FC236}">
                    <a16:creationId xmlns:a16="http://schemas.microsoft.com/office/drawing/2014/main" id="{9891D2B1-0B30-A94E-8FA1-844485743895}"/>
                  </a:ext>
                </a:extLst>
              </p:cNvPr>
              <p:cNvSpPr/>
              <p:nvPr userDrawn="1"/>
            </p:nvSpPr>
            <p:spPr>
              <a:xfrm>
                <a:off x="2385849" y="1352549"/>
                <a:ext cx="231228" cy="519912"/>
              </a:xfrm>
              <a:custGeom>
                <a:avLst/>
                <a:gdLst>
                  <a:gd name="connsiteX0" fmla="*/ 0 w 210207"/>
                  <a:gd name="connsiteY0" fmla="*/ 0 h 519912"/>
                  <a:gd name="connsiteX1" fmla="*/ 210207 w 210207"/>
                  <a:gd name="connsiteY1" fmla="*/ 0 h 519912"/>
                  <a:gd name="connsiteX2" fmla="*/ 210207 w 210207"/>
                  <a:gd name="connsiteY2" fmla="*/ 519912 h 519912"/>
                  <a:gd name="connsiteX3" fmla="*/ 0 w 210207"/>
                  <a:gd name="connsiteY3" fmla="*/ 519912 h 519912"/>
                  <a:gd name="connsiteX4" fmla="*/ 0 w 210207"/>
                  <a:gd name="connsiteY4" fmla="*/ 0 h 519912"/>
                  <a:gd name="connsiteX0" fmla="*/ 0 w 231228"/>
                  <a:gd name="connsiteY0" fmla="*/ 0 h 519912"/>
                  <a:gd name="connsiteX1" fmla="*/ 210207 w 231228"/>
                  <a:gd name="connsiteY1" fmla="*/ 0 h 519912"/>
                  <a:gd name="connsiteX2" fmla="*/ 231228 w 231228"/>
                  <a:gd name="connsiteY2" fmla="*/ 330726 h 519912"/>
                  <a:gd name="connsiteX3" fmla="*/ 0 w 231228"/>
                  <a:gd name="connsiteY3" fmla="*/ 519912 h 519912"/>
                  <a:gd name="connsiteX4" fmla="*/ 0 w 231228"/>
                  <a:gd name="connsiteY4" fmla="*/ 0 h 51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28" h="519912">
                    <a:moveTo>
                      <a:pt x="0" y="0"/>
                    </a:moveTo>
                    <a:lnTo>
                      <a:pt x="210207" y="0"/>
                    </a:lnTo>
                    <a:lnTo>
                      <a:pt x="231228" y="330726"/>
                    </a:lnTo>
                    <a:lnTo>
                      <a:pt x="0" y="519912"/>
                    </a:lnTo>
                    <a:lnTo>
                      <a:pt x="0" y="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43928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1 + half">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352819A-E637-5044-969D-442D83D2D591}"/>
              </a:ext>
            </a:extLst>
          </p:cNvPr>
          <p:cNvSpPr/>
          <p:nvPr userDrawn="1"/>
        </p:nvSpPr>
        <p:spPr>
          <a:xfrm>
            <a:off x="122069" y="160354"/>
            <a:ext cx="4707518" cy="762837"/>
          </a:xfrm>
          <a:prstGeom prst="rect">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9768"/>
            <a:ext cx="4102571" cy="54827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400" i="0">
                <a:solidFill>
                  <a:schemeClr val="tx1"/>
                </a:solidFill>
                <a:latin typeface="+mn-lt"/>
              </a:defRPr>
            </a:lvl2pPr>
            <a:lvl3pPr>
              <a:spcAft>
                <a:spcPts val="600"/>
              </a:spcAft>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29768"/>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7D2DFAF6-BAC2-1340-84C1-E5684CE81D75}"/>
              </a:ext>
            </a:extLst>
          </p:cNvPr>
          <p:cNvSpPr txBox="1"/>
          <p:nvPr userDrawn="1"/>
        </p:nvSpPr>
        <p:spPr>
          <a:xfrm>
            <a:off x="106157" y="158596"/>
            <a:ext cx="2609048" cy="246221"/>
          </a:xfrm>
          <a:prstGeom prst="rect">
            <a:avLst/>
          </a:prstGeom>
          <a:noFill/>
        </p:spPr>
        <p:txBody>
          <a:bodyPr wrap="none" rtlCol="0">
            <a:spAutoFit/>
          </a:bodyPr>
          <a:lstStyle/>
          <a:p>
            <a:r>
              <a:rPr lang="en-US" sz="1000" spc="20" baseline="0" dirty="0">
                <a:solidFill>
                  <a:schemeClr val="accent1">
                    <a:lumMod val="40000"/>
                    <a:lumOff val="60000"/>
                  </a:schemeClr>
                </a:solidFill>
              </a:rPr>
              <a:t>VALUE OF SIGNALIZED ACCESS SPACING</a:t>
            </a:r>
          </a:p>
        </p:txBody>
      </p:sp>
      <p:graphicFrame>
        <p:nvGraphicFramePr>
          <p:cNvPr id="11" name="Table 10">
            <a:extLst>
              <a:ext uri="{FF2B5EF4-FFF2-40B4-BE49-F238E27FC236}">
                <a16:creationId xmlns:a16="http://schemas.microsoft.com/office/drawing/2014/main" id="{F99DCC18-3C94-544B-BEC8-62C810FE3D01}"/>
              </a:ext>
            </a:extLst>
          </p:cNvPr>
          <p:cNvGraphicFramePr>
            <a:graphicFrameLocks noGrp="1"/>
          </p:cNvGraphicFramePr>
          <p:nvPr userDrawn="1">
            <p:extLst>
              <p:ext uri="{D42A27DB-BD31-4B8C-83A1-F6EECF244321}">
                <p14:modId xmlns:p14="http://schemas.microsoft.com/office/powerpoint/2010/main" val="2697602569"/>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1" dirty="0"/>
                        <a:t>Signals</a:t>
                      </a:r>
                    </a:p>
                  </a:txBody>
                  <a:tcP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2" name="Group 11">
            <a:extLst>
              <a:ext uri="{FF2B5EF4-FFF2-40B4-BE49-F238E27FC236}">
                <a16:creationId xmlns:a16="http://schemas.microsoft.com/office/drawing/2014/main" id="{419A5548-F0A9-6C43-82A1-ADCBA3B0134D}"/>
              </a:ext>
            </a:extLst>
          </p:cNvPr>
          <p:cNvGrpSpPr>
            <a:grpSpLocks noChangeAspect="1"/>
          </p:cNvGrpSpPr>
          <p:nvPr userDrawn="1"/>
        </p:nvGrpSpPr>
        <p:grpSpPr>
          <a:xfrm>
            <a:off x="4387689" y="6465266"/>
            <a:ext cx="388441" cy="274320"/>
            <a:chOff x="778576" y="1331530"/>
            <a:chExt cx="2458610" cy="1736287"/>
          </a:xfrm>
        </p:grpSpPr>
        <p:sp>
          <p:nvSpPr>
            <p:cNvPr id="13" name="Rectangle 12">
              <a:extLst>
                <a:ext uri="{FF2B5EF4-FFF2-40B4-BE49-F238E27FC236}">
                  <a16:creationId xmlns:a16="http://schemas.microsoft.com/office/drawing/2014/main" id="{8144EAD9-BE35-A34D-B883-F159596A1D43}"/>
                </a:ext>
              </a:extLst>
            </p:cNvPr>
            <p:cNvSpPr/>
            <p:nvPr/>
          </p:nvSpPr>
          <p:spPr>
            <a:xfrm>
              <a:off x="1589627" y="1356196"/>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a:extLst>
                <a:ext uri="{FF2B5EF4-FFF2-40B4-BE49-F238E27FC236}">
                  <a16:creationId xmlns:a16="http://schemas.microsoft.com/office/drawing/2014/main" id="{0C5803F5-AA6E-8E4E-9A2E-9817D4FB81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1631" y="1331530"/>
              <a:ext cx="952500" cy="952500"/>
            </a:xfrm>
            <a:prstGeom prst="rect">
              <a:avLst/>
            </a:prstGeom>
          </p:spPr>
        </p:pic>
        <p:grpSp>
          <p:nvGrpSpPr>
            <p:cNvPr id="15" name="Group 14">
              <a:extLst>
                <a:ext uri="{FF2B5EF4-FFF2-40B4-BE49-F238E27FC236}">
                  <a16:creationId xmlns:a16="http://schemas.microsoft.com/office/drawing/2014/main" id="{81798E0E-7790-3346-B6BF-D9F7FB34E989}"/>
                </a:ext>
              </a:extLst>
            </p:cNvPr>
            <p:cNvGrpSpPr/>
            <p:nvPr/>
          </p:nvGrpSpPr>
          <p:grpSpPr>
            <a:xfrm>
              <a:off x="778576" y="2284030"/>
              <a:ext cx="2458610" cy="783787"/>
              <a:chOff x="778576" y="2284030"/>
              <a:chExt cx="2458610" cy="783787"/>
            </a:xfrm>
          </p:grpSpPr>
          <p:sp>
            <p:nvSpPr>
              <p:cNvPr id="17" name="Trapezoid 16">
                <a:extLst>
                  <a:ext uri="{FF2B5EF4-FFF2-40B4-BE49-F238E27FC236}">
                    <a16:creationId xmlns:a16="http://schemas.microsoft.com/office/drawing/2014/main" id="{F0F93688-037A-2341-AFCB-188DB128A8AC}"/>
                  </a:ext>
                </a:extLst>
              </p:cNvPr>
              <p:cNvSpPr/>
              <p:nvPr/>
            </p:nvSpPr>
            <p:spPr>
              <a:xfrm>
                <a:off x="778576" y="2284030"/>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680B2635-902F-4140-BA67-D6BBCB397474}"/>
                  </a:ext>
                </a:extLst>
              </p:cNvPr>
              <p:cNvSpPr/>
              <p:nvPr/>
            </p:nvSpPr>
            <p:spPr>
              <a:xfrm>
                <a:off x="1550500" y="2284030"/>
                <a:ext cx="914763"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15">
              <a:extLst>
                <a:ext uri="{FF2B5EF4-FFF2-40B4-BE49-F238E27FC236}">
                  <a16:creationId xmlns:a16="http://schemas.microsoft.com/office/drawing/2014/main" id="{7FA6D062-5417-4848-8FE1-374A4B2727DA}"/>
                </a:ext>
              </a:extLst>
            </p:cNvPr>
            <p:cNvSpPr/>
            <p:nvPr/>
          </p:nvSpPr>
          <p:spPr>
            <a:xfrm>
              <a:off x="1460939" y="2479237"/>
              <a:ext cx="472965" cy="588580"/>
            </a:xfrm>
            <a:custGeom>
              <a:avLst/>
              <a:gdLst>
                <a:gd name="connsiteX0" fmla="*/ 0 w 472965"/>
                <a:gd name="connsiteY0" fmla="*/ 588580 h 588580"/>
                <a:gd name="connsiteX1" fmla="*/ 472965 w 472965"/>
                <a:gd name="connsiteY1" fmla="*/ 588580 h 588580"/>
                <a:gd name="connsiteX2" fmla="*/ 451944 w 472965"/>
                <a:gd name="connsiteY2" fmla="*/ 157656 h 588580"/>
                <a:gd name="connsiteX3" fmla="*/ 325820 w 472965"/>
                <a:gd name="connsiteY3" fmla="*/ 0 h 588580"/>
                <a:gd name="connsiteX4" fmla="*/ 52551 w 472965"/>
                <a:gd name="connsiteY4" fmla="*/ 588580 h 588580"/>
                <a:gd name="connsiteX5" fmla="*/ 63062 w 472965"/>
                <a:gd name="connsiteY5" fmla="*/ 588580 h 5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65" h="588580">
                  <a:moveTo>
                    <a:pt x="0" y="588580"/>
                  </a:moveTo>
                  <a:lnTo>
                    <a:pt x="472965" y="588580"/>
                  </a:lnTo>
                  <a:lnTo>
                    <a:pt x="451944" y="157656"/>
                  </a:lnTo>
                  <a:lnTo>
                    <a:pt x="325820" y="0"/>
                  </a:lnTo>
                  <a:lnTo>
                    <a:pt x="52551" y="588580"/>
                  </a:lnTo>
                  <a:lnTo>
                    <a:pt x="63062" y="588580"/>
                  </a:lnTo>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3169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1 + half">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5AD595-2FFD-6340-8A4E-A8D25920D47B}"/>
              </a:ext>
            </a:extLst>
          </p:cNvPr>
          <p:cNvSpPr/>
          <p:nvPr userDrawn="1"/>
        </p:nvSpPr>
        <p:spPr>
          <a:xfrm>
            <a:off x="122069" y="160354"/>
            <a:ext cx="4707518" cy="762837"/>
          </a:xfrm>
          <a:prstGeom prst="rect">
            <a:avLst/>
          </a:prstGeom>
          <a:solidFill>
            <a:schemeClr val="accent5"/>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9768"/>
            <a:ext cx="4102571" cy="54827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29768"/>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4FDF718-62FF-DA40-A802-1B5C7C8750A1}"/>
              </a:ext>
            </a:extLst>
          </p:cNvPr>
          <p:cNvSpPr txBox="1"/>
          <p:nvPr userDrawn="1"/>
        </p:nvSpPr>
        <p:spPr>
          <a:xfrm>
            <a:off x="69169" y="158596"/>
            <a:ext cx="3733714" cy="246221"/>
          </a:xfrm>
          <a:prstGeom prst="rect">
            <a:avLst/>
          </a:prstGeom>
          <a:noFill/>
        </p:spPr>
        <p:txBody>
          <a:bodyPr wrap="none" rtlCol="0">
            <a:spAutoFit/>
          </a:bodyPr>
          <a:lstStyle/>
          <a:p>
            <a:r>
              <a:rPr lang="en-US" sz="1000" dirty="0">
                <a:solidFill>
                  <a:schemeClr val="accent5">
                    <a:lumMod val="50000"/>
                  </a:schemeClr>
                </a:solidFill>
              </a:rPr>
              <a:t>VALUE OF DRIVEWAY AND UNSIGNALIZED ACCESS SPACING</a:t>
            </a:r>
          </a:p>
        </p:txBody>
      </p:sp>
      <p:graphicFrame>
        <p:nvGraphicFramePr>
          <p:cNvPr id="10" name="Table 9">
            <a:extLst>
              <a:ext uri="{FF2B5EF4-FFF2-40B4-BE49-F238E27FC236}">
                <a16:creationId xmlns:a16="http://schemas.microsoft.com/office/drawing/2014/main" id="{CAC3096E-D8C1-5F46-AA7F-83D17519FC0B}"/>
              </a:ext>
            </a:extLst>
          </p:cNvPr>
          <p:cNvGraphicFramePr>
            <a:graphicFrameLocks noGrp="1"/>
          </p:cNvGraphicFramePr>
          <p:nvPr userDrawn="1">
            <p:extLst>
              <p:ext uri="{D42A27DB-BD31-4B8C-83A1-F6EECF244321}">
                <p14:modId xmlns:p14="http://schemas.microsoft.com/office/powerpoint/2010/main" val="3275409902"/>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1" dirty="0"/>
                        <a:t>Driveways</a:t>
                      </a:r>
                    </a:p>
                  </a:txBody>
                  <a:tcP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2" name="Group 11">
            <a:extLst>
              <a:ext uri="{FF2B5EF4-FFF2-40B4-BE49-F238E27FC236}">
                <a16:creationId xmlns:a16="http://schemas.microsoft.com/office/drawing/2014/main" id="{B77A841E-71D4-0247-ADA5-AF645734F426}"/>
              </a:ext>
            </a:extLst>
          </p:cNvPr>
          <p:cNvGrpSpPr>
            <a:grpSpLocks noChangeAspect="1"/>
          </p:cNvGrpSpPr>
          <p:nvPr userDrawn="1"/>
        </p:nvGrpSpPr>
        <p:grpSpPr>
          <a:xfrm>
            <a:off x="5562816" y="6466113"/>
            <a:ext cx="393588" cy="274320"/>
            <a:chOff x="1287150" y="2667440"/>
            <a:chExt cx="2458610" cy="1713585"/>
          </a:xfrm>
        </p:grpSpPr>
        <p:sp>
          <p:nvSpPr>
            <p:cNvPr id="13" name="Rectangle 12">
              <a:extLst>
                <a:ext uri="{FF2B5EF4-FFF2-40B4-BE49-F238E27FC236}">
                  <a16:creationId xmlns:a16="http://schemas.microsoft.com/office/drawing/2014/main" id="{32C89D7F-B84E-384C-9CF3-4B071F2C710A}"/>
                </a:ext>
              </a:extLst>
            </p:cNvPr>
            <p:cNvSpPr/>
            <p:nvPr/>
          </p:nvSpPr>
          <p:spPr>
            <a:xfrm>
              <a:off x="2807173" y="3213115"/>
              <a:ext cx="174539" cy="194553"/>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188E74-89F5-8148-8819-0B2E0507F1AE}"/>
                </a:ext>
              </a:extLst>
            </p:cNvPr>
            <p:cNvSpPr/>
            <p:nvPr/>
          </p:nvSpPr>
          <p:spPr>
            <a:xfrm>
              <a:off x="2121100" y="2669404"/>
              <a:ext cx="771924"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1B8E635F-9017-3944-8216-DFA06D3E7F97}"/>
                </a:ext>
              </a:extLst>
            </p:cNvPr>
            <p:cNvSpPr/>
            <p:nvPr/>
          </p:nvSpPr>
          <p:spPr>
            <a:xfrm>
              <a:off x="1287150" y="3597238"/>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5BD0B936-289C-0945-9D76-6F06F316A688}"/>
                </a:ext>
              </a:extLst>
            </p:cNvPr>
            <p:cNvSpPr/>
            <p:nvPr/>
          </p:nvSpPr>
          <p:spPr>
            <a:xfrm>
              <a:off x="2059074" y="3597238"/>
              <a:ext cx="914763"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20">
              <a:extLst>
                <a:ext uri="{FF2B5EF4-FFF2-40B4-BE49-F238E27FC236}">
                  <a16:creationId xmlns:a16="http://schemas.microsoft.com/office/drawing/2014/main" id="{E17A8601-3EB3-0E47-A811-1D54093B11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2047240" y="2667440"/>
              <a:ext cx="941832" cy="941832"/>
            </a:xfrm>
            <a:prstGeom prst="rect">
              <a:avLst/>
            </a:prstGeom>
          </p:spPr>
        </p:pic>
        <p:sp>
          <p:nvSpPr>
            <p:cNvPr id="18" name="Freeform 17">
              <a:extLst>
                <a:ext uri="{FF2B5EF4-FFF2-40B4-BE49-F238E27FC236}">
                  <a16:creationId xmlns:a16="http://schemas.microsoft.com/office/drawing/2014/main" id="{82554D3A-D284-1549-8519-F6561E13A48C}"/>
                </a:ext>
              </a:extLst>
            </p:cNvPr>
            <p:cNvSpPr/>
            <p:nvPr/>
          </p:nvSpPr>
          <p:spPr>
            <a:xfrm>
              <a:off x="3164368" y="3864789"/>
              <a:ext cx="501523" cy="295452"/>
            </a:xfrm>
            <a:custGeom>
              <a:avLst/>
              <a:gdLst>
                <a:gd name="connsiteX0" fmla="*/ 331694 w 600635"/>
                <a:gd name="connsiteY0" fmla="*/ 313765 h 313765"/>
                <a:gd name="connsiteX1" fmla="*/ 313764 w 600635"/>
                <a:gd name="connsiteY1" fmla="*/ 188259 h 313765"/>
                <a:gd name="connsiteX2" fmla="*/ 600635 w 600635"/>
                <a:gd name="connsiteY2" fmla="*/ 197224 h 313765"/>
                <a:gd name="connsiteX3" fmla="*/ 582705 w 600635"/>
                <a:gd name="connsiteY3" fmla="*/ 35859 h 313765"/>
                <a:gd name="connsiteX4" fmla="*/ 143435 w 600635"/>
                <a:gd name="connsiteY4" fmla="*/ 35859 h 313765"/>
                <a:gd name="connsiteX5" fmla="*/ 0 w 600635"/>
                <a:gd name="connsiteY5" fmla="*/ 0 h 313765"/>
                <a:gd name="connsiteX6" fmla="*/ 331694 w 600635"/>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43435 w 606237"/>
                <a:gd name="connsiteY4" fmla="*/ 35859 h 313765"/>
                <a:gd name="connsiteX5" fmla="*/ 0 w 606237"/>
                <a:gd name="connsiteY5" fmla="*/ 0 h 313765"/>
                <a:gd name="connsiteX6" fmla="*/ 331694 w 606237"/>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97224 w 606237"/>
                <a:gd name="connsiteY4" fmla="*/ 39221 h 313765"/>
                <a:gd name="connsiteX5" fmla="*/ 0 w 606237"/>
                <a:gd name="connsiteY5" fmla="*/ 0 h 313765"/>
                <a:gd name="connsiteX6" fmla="*/ 331694 w 606237"/>
                <a:gd name="connsiteY6" fmla="*/ 313765 h 313765"/>
                <a:gd name="connsiteX0" fmla="*/ 311524 w 586067"/>
                <a:gd name="connsiteY0" fmla="*/ 317127 h 317127"/>
                <a:gd name="connsiteX1" fmla="*/ 293594 w 586067"/>
                <a:gd name="connsiteY1" fmla="*/ 191621 h 317127"/>
                <a:gd name="connsiteX2" fmla="*/ 580465 w 586067"/>
                <a:gd name="connsiteY2" fmla="*/ 200586 h 317127"/>
                <a:gd name="connsiteX3" fmla="*/ 586067 w 586067"/>
                <a:gd name="connsiteY3" fmla="*/ 39221 h 317127"/>
                <a:gd name="connsiteX4" fmla="*/ 177054 w 586067"/>
                <a:gd name="connsiteY4" fmla="*/ 42583 h 317127"/>
                <a:gd name="connsiteX5" fmla="*/ 0 w 586067"/>
                <a:gd name="connsiteY5" fmla="*/ 0 h 317127"/>
                <a:gd name="connsiteX6" fmla="*/ 311524 w 586067"/>
                <a:gd name="connsiteY6" fmla="*/ 317127 h 317127"/>
                <a:gd name="connsiteX0" fmla="*/ 298076 w 586067"/>
                <a:gd name="connsiteY0" fmla="*/ 290233 h 290233"/>
                <a:gd name="connsiteX1" fmla="*/ 293594 w 586067"/>
                <a:gd name="connsiteY1" fmla="*/ 191621 h 290233"/>
                <a:gd name="connsiteX2" fmla="*/ 580465 w 586067"/>
                <a:gd name="connsiteY2" fmla="*/ 200586 h 290233"/>
                <a:gd name="connsiteX3" fmla="*/ 586067 w 586067"/>
                <a:gd name="connsiteY3" fmla="*/ 39221 h 290233"/>
                <a:gd name="connsiteX4" fmla="*/ 177054 w 586067"/>
                <a:gd name="connsiteY4" fmla="*/ 42583 h 290233"/>
                <a:gd name="connsiteX5" fmla="*/ 0 w 586067"/>
                <a:gd name="connsiteY5" fmla="*/ 0 h 290233"/>
                <a:gd name="connsiteX6" fmla="*/ 298076 w 586067"/>
                <a:gd name="connsiteY6" fmla="*/ 290233 h 290233"/>
                <a:gd name="connsiteX0" fmla="*/ 298076 w 586067"/>
                <a:gd name="connsiteY0" fmla="*/ 290233 h 295785"/>
                <a:gd name="connsiteX1" fmla="*/ 293594 w 586067"/>
                <a:gd name="connsiteY1" fmla="*/ 191621 h 295785"/>
                <a:gd name="connsiteX2" fmla="*/ 580465 w 586067"/>
                <a:gd name="connsiteY2" fmla="*/ 200586 h 295785"/>
                <a:gd name="connsiteX3" fmla="*/ 586067 w 586067"/>
                <a:gd name="connsiteY3" fmla="*/ 39221 h 295785"/>
                <a:gd name="connsiteX4" fmla="*/ 177054 w 586067"/>
                <a:gd name="connsiteY4" fmla="*/ 42583 h 295785"/>
                <a:gd name="connsiteX5" fmla="*/ 0 w 586067"/>
                <a:gd name="connsiteY5" fmla="*/ 0 h 295785"/>
                <a:gd name="connsiteX6" fmla="*/ 298076 w 586067"/>
                <a:gd name="connsiteY6" fmla="*/ 290233 h 295785"/>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7486"/>
                <a:gd name="connsiteX1" fmla="*/ 317127 w 586067"/>
                <a:gd name="connsiteY1" fmla="*/ 208430 h 297486"/>
                <a:gd name="connsiteX2" fmla="*/ 580465 w 586067"/>
                <a:gd name="connsiteY2" fmla="*/ 200586 h 297486"/>
                <a:gd name="connsiteX3" fmla="*/ 586067 w 586067"/>
                <a:gd name="connsiteY3" fmla="*/ 39221 h 297486"/>
                <a:gd name="connsiteX4" fmla="*/ 177054 w 586067"/>
                <a:gd name="connsiteY4" fmla="*/ 42583 h 297486"/>
                <a:gd name="connsiteX5" fmla="*/ 0 w 586067"/>
                <a:gd name="connsiteY5" fmla="*/ 0 h 297486"/>
                <a:gd name="connsiteX6" fmla="*/ 298076 w 586067"/>
                <a:gd name="connsiteY6" fmla="*/ 290233 h 297486"/>
                <a:gd name="connsiteX0" fmla="*/ 298076 w 586067"/>
                <a:gd name="connsiteY0" fmla="*/ 290233 h 295815"/>
                <a:gd name="connsiteX1" fmla="*/ 317127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6067"/>
                <a:gd name="connsiteY0" fmla="*/ 290233 h 295815"/>
                <a:gd name="connsiteX1" fmla="*/ 344021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575982 w 580465"/>
                <a:gd name="connsiteY3" fmla="*/ 42583 h 295815"/>
                <a:gd name="connsiteX4" fmla="*/ 177054 w 580465"/>
                <a:gd name="connsiteY4" fmla="*/ 42583 h 295815"/>
                <a:gd name="connsiteX5" fmla="*/ 0 w 580465"/>
                <a:gd name="connsiteY5" fmla="*/ 0 h 295815"/>
                <a:gd name="connsiteX6" fmla="*/ 298076 w 580465"/>
                <a:gd name="connsiteY6" fmla="*/ 290233 h 295815"/>
                <a:gd name="connsiteX0" fmla="*/ 298076 w 575982"/>
                <a:gd name="connsiteY0" fmla="*/ 290233 h 296549"/>
                <a:gd name="connsiteX1" fmla="*/ 344021 w 575982"/>
                <a:gd name="connsiteY1" fmla="*/ 208430 h 296549"/>
                <a:gd name="connsiteX2" fmla="*/ 501523 w 575982"/>
                <a:gd name="connsiteY2" fmla="*/ 200586 h 296549"/>
                <a:gd name="connsiteX3" fmla="*/ 575982 w 575982"/>
                <a:gd name="connsiteY3" fmla="*/ 42583 h 296549"/>
                <a:gd name="connsiteX4" fmla="*/ 177054 w 575982"/>
                <a:gd name="connsiteY4" fmla="*/ 42583 h 296549"/>
                <a:gd name="connsiteX5" fmla="*/ 0 w 575982"/>
                <a:gd name="connsiteY5" fmla="*/ 0 h 296549"/>
                <a:gd name="connsiteX6" fmla="*/ 298076 w 575982"/>
                <a:gd name="connsiteY6" fmla="*/ 290233 h 296549"/>
                <a:gd name="connsiteX0" fmla="*/ 298076 w 575982"/>
                <a:gd name="connsiteY0" fmla="*/ 290233 h 295829"/>
                <a:gd name="connsiteX1" fmla="*/ 344021 w 575982"/>
                <a:gd name="connsiteY1" fmla="*/ 208430 h 295829"/>
                <a:gd name="connsiteX2" fmla="*/ 501523 w 575982"/>
                <a:gd name="connsiteY2" fmla="*/ 200586 h 295829"/>
                <a:gd name="connsiteX3" fmla="*/ 575982 w 575982"/>
                <a:gd name="connsiteY3" fmla="*/ 42583 h 295829"/>
                <a:gd name="connsiteX4" fmla="*/ 177054 w 575982"/>
                <a:gd name="connsiteY4" fmla="*/ 42583 h 295829"/>
                <a:gd name="connsiteX5" fmla="*/ 0 w 575982"/>
                <a:gd name="connsiteY5" fmla="*/ 0 h 295829"/>
                <a:gd name="connsiteX6" fmla="*/ 298076 w 575982"/>
                <a:gd name="connsiteY6" fmla="*/ 290233 h 295829"/>
                <a:gd name="connsiteX0" fmla="*/ 298076 w 575982"/>
                <a:gd name="connsiteY0" fmla="*/ 290233 h 295452"/>
                <a:gd name="connsiteX1" fmla="*/ 350599 w 575982"/>
                <a:gd name="connsiteY1" fmla="*/ 198562 h 295452"/>
                <a:gd name="connsiteX2" fmla="*/ 501523 w 575982"/>
                <a:gd name="connsiteY2" fmla="*/ 200586 h 295452"/>
                <a:gd name="connsiteX3" fmla="*/ 575982 w 575982"/>
                <a:gd name="connsiteY3" fmla="*/ 42583 h 295452"/>
                <a:gd name="connsiteX4" fmla="*/ 177054 w 575982"/>
                <a:gd name="connsiteY4" fmla="*/ 42583 h 295452"/>
                <a:gd name="connsiteX5" fmla="*/ 0 w 575982"/>
                <a:gd name="connsiteY5" fmla="*/ 0 h 295452"/>
                <a:gd name="connsiteX6" fmla="*/ 298076 w 575982"/>
                <a:gd name="connsiteY6" fmla="*/ 290233 h 295452"/>
                <a:gd name="connsiteX0" fmla="*/ 298076 w 501523"/>
                <a:gd name="connsiteY0" fmla="*/ 290233 h 295452"/>
                <a:gd name="connsiteX1" fmla="*/ 350599 w 501523"/>
                <a:gd name="connsiteY1" fmla="*/ 198562 h 295452"/>
                <a:gd name="connsiteX2" fmla="*/ 501523 w 501523"/>
                <a:gd name="connsiteY2" fmla="*/ 200586 h 295452"/>
                <a:gd name="connsiteX3" fmla="*/ 358894 w 501523"/>
                <a:gd name="connsiteY3" fmla="*/ 55740 h 295452"/>
                <a:gd name="connsiteX4" fmla="*/ 177054 w 501523"/>
                <a:gd name="connsiteY4" fmla="*/ 42583 h 295452"/>
                <a:gd name="connsiteX5" fmla="*/ 0 w 501523"/>
                <a:gd name="connsiteY5" fmla="*/ 0 h 295452"/>
                <a:gd name="connsiteX6" fmla="*/ 298076 w 501523"/>
                <a:gd name="connsiteY6" fmla="*/ 290233 h 295452"/>
                <a:gd name="connsiteX0" fmla="*/ 298076 w 501523"/>
                <a:gd name="connsiteY0" fmla="*/ 290233 h 295452"/>
                <a:gd name="connsiteX1" fmla="*/ 350599 w 501523"/>
                <a:gd name="connsiteY1" fmla="*/ 198562 h 295452"/>
                <a:gd name="connsiteX2" fmla="*/ 501523 w 501523"/>
                <a:gd name="connsiteY2" fmla="*/ 200586 h 295452"/>
                <a:gd name="connsiteX3" fmla="*/ 345737 w 501523"/>
                <a:gd name="connsiteY3" fmla="*/ 42583 h 295452"/>
                <a:gd name="connsiteX4" fmla="*/ 177054 w 501523"/>
                <a:gd name="connsiteY4" fmla="*/ 42583 h 295452"/>
                <a:gd name="connsiteX5" fmla="*/ 0 w 501523"/>
                <a:gd name="connsiteY5" fmla="*/ 0 h 295452"/>
                <a:gd name="connsiteX6" fmla="*/ 298076 w 501523"/>
                <a:gd name="connsiteY6" fmla="*/ 290233 h 295452"/>
                <a:gd name="connsiteX0" fmla="*/ 298076 w 501523"/>
                <a:gd name="connsiteY0" fmla="*/ 290233 h 295452"/>
                <a:gd name="connsiteX1" fmla="*/ 350599 w 501523"/>
                <a:gd name="connsiteY1" fmla="*/ 198562 h 295452"/>
                <a:gd name="connsiteX2" fmla="*/ 501523 w 501523"/>
                <a:gd name="connsiteY2" fmla="*/ 200586 h 295452"/>
                <a:gd name="connsiteX3" fmla="*/ 335870 w 501523"/>
                <a:gd name="connsiteY3" fmla="*/ 45872 h 295452"/>
                <a:gd name="connsiteX4" fmla="*/ 177054 w 501523"/>
                <a:gd name="connsiteY4" fmla="*/ 42583 h 295452"/>
                <a:gd name="connsiteX5" fmla="*/ 0 w 501523"/>
                <a:gd name="connsiteY5" fmla="*/ 0 h 295452"/>
                <a:gd name="connsiteX6" fmla="*/ 298076 w 501523"/>
                <a:gd name="connsiteY6" fmla="*/ 290233 h 29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523" h="295452">
                  <a:moveTo>
                    <a:pt x="298076" y="290233"/>
                  </a:moveTo>
                  <a:cubicBezTo>
                    <a:pt x="347008" y="322170"/>
                    <a:pt x="306823" y="197057"/>
                    <a:pt x="350599" y="198562"/>
                  </a:cubicBezTo>
                  <a:cubicBezTo>
                    <a:pt x="394375" y="200067"/>
                    <a:pt x="446053" y="199091"/>
                    <a:pt x="501523" y="200586"/>
                  </a:cubicBezTo>
                  <a:lnTo>
                    <a:pt x="335870" y="45872"/>
                  </a:lnTo>
                  <a:lnTo>
                    <a:pt x="177054" y="42583"/>
                  </a:lnTo>
                  <a:lnTo>
                    <a:pt x="0" y="0"/>
                  </a:lnTo>
                  <a:lnTo>
                    <a:pt x="298076" y="290233"/>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745E6743-B971-CA43-8E24-F3862AFEFEC8}"/>
                </a:ext>
              </a:extLst>
            </p:cNvPr>
            <p:cNvSpPr/>
            <p:nvPr/>
          </p:nvSpPr>
          <p:spPr>
            <a:xfrm flipH="1">
              <a:off x="1654936" y="3636189"/>
              <a:ext cx="466164" cy="237565"/>
            </a:xfrm>
            <a:custGeom>
              <a:avLst/>
              <a:gdLst>
                <a:gd name="connsiteX0" fmla="*/ 331694 w 600635"/>
                <a:gd name="connsiteY0" fmla="*/ 313765 h 313765"/>
                <a:gd name="connsiteX1" fmla="*/ 313764 w 600635"/>
                <a:gd name="connsiteY1" fmla="*/ 188259 h 313765"/>
                <a:gd name="connsiteX2" fmla="*/ 600635 w 600635"/>
                <a:gd name="connsiteY2" fmla="*/ 197224 h 313765"/>
                <a:gd name="connsiteX3" fmla="*/ 582705 w 600635"/>
                <a:gd name="connsiteY3" fmla="*/ 35859 h 313765"/>
                <a:gd name="connsiteX4" fmla="*/ 143435 w 600635"/>
                <a:gd name="connsiteY4" fmla="*/ 35859 h 313765"/>
                <a:gd name="connsiteX5" fmla="*/ 0 w 600635"/>
                <a:gd name="connsiteY5" fmla="*/ 0 h 313765"/>
                <a:gd name="connsiteX6" fmla="*/ 331694 w 600635"/>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43435 w 606237"/>
                <a:gd name="connsiteY4" fmla="*/ 35859 h 313765"/>
                <a:gd name="connsiteX5" fmla="*/ 0 w 606237"/>
                <a:gd name="connsiteY5" fmla="*/ 0 h 313765"/>
                <a:gd name="connsiteX6" fmla="*/ 331694 w 606237"/>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97224 w 606237"/>
                <a:gd name="connsiteY4" fmla="*/ 39221 h 313765"/>
                <a:gd name="connsiteX5" fmla="*/ 0 w 606237"/>
                <a:gd name="connsiteY5" fmla="*/ 0 h 313765"/>
                <a:gd name="connsiteX6" fmla="*/ 331694 w 606237"/>
                <a:gd name="connsiteY6" fmla="*/ 313765 h 313765"/>
                <a:gd name="connsiteX0" fmla="*/ 311524 w 586067"/>
                <a:gd name="connsiteY0" fmla="*/ 317127 h 317127"/>
                <a:gd name="connsiteX1" fmla="*/ 293594 w 586067"/>
                <a:gd name="connsiteY1" fmla="*/ 191621 h 317127"/>
                <a:gd name="connsiteX2" fmla="*/ 580465 w 586067"/>
                <a:gd name="connsiteY2" fmla="*/ 200586 h 317127"/>
                <a:gd name="connsiteX3" fmla="*/ 586067 w 586067"/>
                <a:gd name="connsiteY3" fmla="*/ 39221 h 317127"/>
                <a:gd name="connsiteX4" fmla="*/ 177054 w 586067"/>
                <a:gd name="connsiteY4" fmla="*/ 42583 h 317127"/>
                <a:gd name="connsiteX5" fmla="*/ 0 w 586067"/>
                <a:gd name="connsiteY5" fmla="*/ 0 h 317127"/>
                <a:gd name="connsiteX6" fmla="*/ 311524 w 586067"/>
                <a:gd name="connsiteY6" fmla="*/ 317127 h 317127"/>
                <a:gd name="connsiteX0" fmla="*/ 298076 w 586067"/>
                <a:gd name="connsiteY0" fmla="*/ 290233 h 290233"/>
                <a:gd name="connsiteX1" fmla="*/ 293594 w 586067"/>
                <a:gd name="connsiteY1" fmla="*/ 191621 h 290233"/>
                <a:gd name="connsiteX2" fmla="*/ 580465 w 586067"/>
                <a:gd name="connsiteY2" fmla="*/ 200586 h 290233"/>
                <a:gd name="connsiteX3" fmla="*/ 586067 w 586067"/>
                <a:gd name="connsiteY3" fmla="*/ 39221 h 290233"/>
                <a:gd name="connsiteX4" fmla="*/ 177054 w 586067"/>
                <a:gd name="connsiteY4" fmla="*/ 42583 h 290233"/>
                <a:gd name="connsiteX5" fmla="*/ 0 w 586067"/>
                <a:gd name="connsiteY5" fmla="*/ 0 h 290233"/>
                <a:gd name="connsiteX6" fmla="*/ 298076 w 586067"/>
                <a:gd name="connsiteY6" fmla="*/ 290233 h 290233"/>
                <a:gd name="connsiteX0" fmla="*/ 298076 w 586067"/>
                <a:gd name="connsiteY0" fmla="*/ 290233 h 295785"/>
                <a:gd name="connsiteX1" fmla="*/ 293594 w 586067"/>
                <a:gd name="connsiteY1" fmla="*/ 191621 h 295785"/>
                <a:gd name="connsiteX2" fmla="*/ 580465 w 586067"/>
                <a:gd name="connsiteY2" fmla="*/ 200586 h 295785"/>
                <a:gd name="connsiteX3" fmla="*/ 586067 w 586067"/>
                <a:gd name="connsiteY3" fmla="*/ 39221 h 295785"/>
                <a:gd name="connsiteX4" fmla="*/ 177054 w 586067"/>
                <a:gd name="connsiteY4" fmla="*/ 42583 h 295785"/>
                <a:gd name="connsiteX5" fmla="*/ 0 w 586067"/>
                <a:gd name="connsiteY5" fmla="*/ 0 h 295785"/>
                <a:gd name="connsiteX6" fmla="*/ 298076 w 586067"/>
                <a:gd name="connsiteY6" fmla="*/ 290233 h 295785"/>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7486"/>
                <a:gd name="connsiteX1" fmla="*/ 317127 w 586067"/>
                <a:gd name="connsiteY1" fmla="*/ 208430 h 297486"/>
                <a:gd name="connsiteX2" fmla="*/ 580465 w 586067"/>
                <a:gd name="connsiteY2" fmla="*/ 200586 h 297486"/>
                <a:gd name="connsiteX3" fmla="*/ 586067 w 586067"/>
                <a:gd name="connsiteY3" fmla="*/ 39221 h 297486"/>
                <a:gd name="connsiteX4" fmla="*/ 177054 w 586067"/>
                <a:gd name="connsiteY4" fmla="*/ 42583 h 297486"/>
                <a:gd name="connsiteX5" fmla="*/ 0 w 586067"/>
                <a:gd name="connsiteY5" fmla="*/ 0 h 297486"/>
                <a:gd name="connsiteX6" fmla="*/ 298076 w 586067"/>
                <a:gd name="connsiteY6" fmla="*/ 290233 h 297486"/>
                <a:gd name="connsiteX0" fmla="*/ 298076 w 586067"/>
                <a:gd name="connsiteY0" fmla="*/ 290233 h 295815"/>
                <a:gd name="connsiteX1" fmla="*/ 317127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6067"/>
                <a:gd name="connsiteY0" fmla="*/ 290233 h 295815"/>
                <a:gd name="connsiteX1" fmla="*/ 344021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575982 w 580465"/>
                <a:gd name="connsiteY3" fmla="*/ 42583 h 295815"/>
                <a:gd name="connsiteX4" fmla="*/ 177054 w 580465"/>
                <a:gd name="connsiteY4" fmla="*/ 42583 h 295815"/>
                <a:gd name="connsiteX5" fmla="*/ 0 w 580465"/>
                <a:gd name="connsiteY5" fmla="*/ 0 h 295815"/>
                <a:gd name="connsiteX6" fmla="*/ 298076 w 580465"/>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440824 w 580465"/>
                <a:gd name="connsiteY3" fmla="*/ 50775 h 295815"/>
                <a:gd name="connsiteX4" fmla="*/ 177054 w 580465"/>
                <a:gd name="connsiteY4" fmla="*/ 42583 h 295815"/>
                <a:gd name="connsiteX5" fmla="*/ 0 w 580465"/>
                <a:gd name="connsiteY5" fmla="*/ 0 h 295815"/>
                <a:gd name="connsiteX6" fmla="*/ 298076 w 580465"/>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428536 w 580465"/>
                <a:gd name="connsiteY3" fmla="*/ 54871 h 295815"/>
                <a:gd name="connsiteX4" fmla="*/ 177054 w 580465"/>
                <a:gd name="connsiteY4" fmla="*/ 42583 h 295815"/>
                <a:gd name="connsiteX5" fmla="*/ 0 w 580465"/>
                <a:gd name="connsiteY5" fmla="*/ 0 h 295815"/>
                <a:gd name="connsiteX6" fmla="*/ 298076 w 580465"/>
                <a:gd name="connsiteY6" fmla="*/ 290233 h 2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65" h="295815">
                  <a:moveTo>
                    <a:pt x="298076" y="290233"/>
                  </a:moveTo>
                  <a:cubicBezTo>
                    <a:pt x="347008" y="322170"/>
                    <a:pt x="303680" y="206563"/>
                    <a:pt x="344021" y="208430"/>
                  </a:cubicBezTo>
                  <a:cubicBezTo>
                    <a:pt x="384362" y="210297"/>
                    <a:pt x="524995" y="199091"/>
                    <a:pt x="580465" y="200586"/>
                  </a:cubicBezTo>
                  <a:lnTo>
                    <a:pt x="428536" y="54871"/>
                  </a:lnTo>
                  <a:lnTo>
                    <a:pt x="177054" y="42583"/>
                  </a:lnTo>
                  <a:lnTo>
                    <a:pt x="0" y="0"/>
                  </a:lnTo>
                  <a:lnTo>
                    <a:pt x="298076" y="290233"/>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34683A6-808F-5B4D-9B50-102A130124A6}"/>
                </a:ext>
              </a:extLst>
            </p:cNvPr>
            <p:cNvSpPr/>
            <p:nvPr/>
          </p:nvSpPr>
          <p:spPr>
            <a:xfrm>
              <a:off x="2049345" y="2869634"/>
              <a:ext cx="174539" cy="194553"/>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2997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1 + half">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4E169E3-AC8E-8F42-972E-D72F841ECFF2}"/>
              </a:ext>
            </a:extLst>
          </p:cNvPr>
          <p:cNvSpPr/>
          <p:nvPr userDrawn="1"/>
        </p:nvSpPr>
        <p:spPr>
          <a:xfrm>
            <a:off x="122068" y="158596"/>
            <a:ext cx="4707518" cy="762837"/>
          </a:xfrm>
          <a:prstGeom prst="rect">
            <a:avLst/>
          </a:prstGeom>
          <a:solidFill>
            <a:schemeClr val="accent6"/>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5"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9768"/>
            <a:ext cx="4102571" cy="54827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29768"/>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2062F99-52B1-874B-8F61-22D54A0BFE5C}"/>
              </a:ext>
            </a:extLst>
          </p:cNvPr>
          <p:cNvSpPr txBox="1"/>
          <p:nvPr userDrawn="1"/>
        </p:nvSpPr>
        <p:spPr>
          <a:xfrm>
            <a:off x="69169" y="158596"/>
            <a:ext cx="2286203" cy="246221"/>
          </a:xfrm>
          <a:prstGeom prst="rect">
            <a:avLst/>
          </a:prstGeom>
          <a:noFill/>
        </p:spPr>
        <p:txBody>
          <a:bodyPr wrap="none" rtlCol="0">
            <a:spAutoFit/>
          </a:bodyPr>
          <a:lstStyle/>
          <a:p>
            <a:r>
              <a:rPr lang="en-US" sz="1000" dirty="0">
                <a:solidFill>
                  <a:schemeClr val="accent6">
                    <a:lumMod val="50000"/>
                  </a:schemeClr>
                </a:solidFill>
              </a:rPr>
              <a:t>VALUE OF NETWORK CONNECTIVITY</a:t>
            </a:r>
          </a:p>
        </p:txBody>
      </p:sp>
      <p:graphicFrame>
        <p:nvGraphicFramePr>
          <p:cNvPr id="10" name="Table 9">
            <a:extLst>
              <a:ext uri="{FF2B5EF4-FFF2-40B4-BE49-F238E27FC236}">
                <a16:creationId xmlns:a16="http://schemas.microsoft.com/office/drawing/2014/main" id="{4A2464D0-D86C-9548-8F70-CD3332085177}"/>
              </a:ext>
            </a:extLst>
          </p:cNvPr>
          <p:cNvGraphicFramePr>
            <a:graphicFrameLocks noGrp="1"/>
          </p:cNvGraphicFramePr>
          <p:nvPr userDrawn="1">
            <p:extLst>
              <p:ext uri="{D42A27DB-BD31-4B8C-83A1-F6EECF244321}">
                <p14:modId xmlns:p14="http://schemas.microsoft.com/office/powerpoint/2010/main" val="770421016"/>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1" dirty="0"/>
                        <a:t>Network</a:t>
                      </a: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2" name="Group 11">
            <a:extLst>
              <a:ext uri="{FF2B5EF4-FFF2-40B4-BE49-F238E27FC236}">
                <a16:creationId xmlns:a16="http://schemas.microsoft.com/office/drawing/2014/main" id="{D323882C-A126-A843-BCC9-EAC40C2B6988}"/>
              </a:ext>
            </a:extLst>
          </p:cNvPr>
          <p:cNvGrpSpPr>
            <a:grpSpLocks noChangeAspect="1"/>
          </p:cNvGrpSpPr>
          <p:nvPr userDrawn="1"/>
        </p:nvGrpSpPr>
        <p:grpSpPr>
          <a:xfrm>
            <a:off x="6742180" y="6466113"/>
            <a:ext cx="397608" cy="274320"/>
            <a:chOff x="1238087" y="1386314"/>
            <a:chExt cx="2458610" cy="1696258"/>
          </a:xfrm>
        </p:grpSpPr>
        <p:sp>
          <p:nvSpPr>
            <p:cNvPr id="13" name="Rectangle 12">
              <a:extLst>
                <a:ext uri="{FF2B5EF4-FFF2-40B4-BE49-F238E27FC236}">
                  <a16:creationId xmlns:a16="http://schemas.microsoft.com/office/drawing/2014/main" id="{09C3DAF4-2A5A-BA42-A7EE-214EBC289C8A}"/>
                </a:ext>
              </a:extLst>
            </p:cNvPr>
            <p:cNvSpPr/>
            <p:nvPr/>
          </p:nvSpPr>
          <p:spPr>
            <a:xfrm>
              <a:off x="2038515" y="1386314"/>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a:extLst>
                <a:ext uri="{FF2B5EF4-FFF2-40B4-BE49-F238E27FC236}">
                  <a16:creationId xmlns:a16="http://schemas.microsoft.com/office/drawing/2014/main" id="{BCE9A021-B712-E44C-B3F6-FDBC6288D8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3157" y="1438835"/>
              <a:ext cx="779929" cy="779929"/>
            </a:xfrm>
            <a:prstGeom prst="rect">
              <a:avLst/>
            </a:prstGeom>
          </p:spPr>
        </p:pic>
        <p:grpSp>
          <p:nvGrpSpPr>
            <p:cNvPr id="15" name="Group 14">
              <a:extLst>
                <a:ext uri="{FF2B5EF4-FFF2-40B4-BE49-F238E27FC236}">
                  <a16:creationId xmlns:a16="http://schemas.microsoft.com/office/drawing/2014/main" id="{28477116-DAB7-3F4D-9C43-559912E9BAC3}"/>
                </a:ext>
              </a:extLst>
            </p:cNvPr>
            <p:cNvGrpSpPr/>
            <p:nvPr/>
          </p:nvGrpSpPr>
          <p:grpSpPr>
            <a:xfrm>
              <a:off x="1238087" y="2298785"/>
              <a:ext cx="2458610" cy="783787"/>
              <a:chOff x="1241031" y="2081859"/>
              <a:chExt cx="2186152" cy="783787"/>
            </a:xfrm>
          </p:grpSpPr>
          <p:sp>
            <p:nvSpPr>
              <p:cNvPr id="16" name="Trapezoid 15">
                <a:extLst>
                  <a:ext uri="{FF2B5EF4-FFF2-40B4-BE49-F238E27FC236}">
                    <a16:creationId xmlns:a16="http://schemas.microsoft.com/office/drawing/2014/main" id="{3E48FC46-3FB2-3748-9D04-06245AD8BDCE}"/>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0DD053BB-D58F-C34F-B860-272DF0EBC19F}"/>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8684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p:cNvSpPr>
            <a:spLocks noGrp="1"/>
          </p:cNvSpPr>
          <p:nvPr>
            <p:ph type="title"/>
          </p:nvPr>
        </p:nvSpPr>
        <p:spPr>
          <a:xfrm>
            <a:off x="424206" y="177249"/>
            <a:ext cx="11368726" cy="708872"/>
          </a:xfrm>
          <a:prstGeom prst="rect">
            <a:avLst/>
          </a:prstGeom>
        </p:spPr>
        <p:txBody>
          <a:bodyPr>
            <a:normAutofit/>
          </a:bodyPr>
          <a:lstStyle>
            <a:lvl1pPr>
              <a:defRPr sz="4400">
                <a:latin typeface="Calibri" charset="0"/>
                <a:ea typeface="Calibri" charset="0"/>
                <a:cs typeface="Calibri" charset="0"/>
              </a:defRPr>
            </a:lvl1pPr>
          </a:lstStyle>
          <a:p>
            <a:r>
              <a:rPr lang="en-US" dirty="0"/>
              <a:t>Click to edit Master title style</a:t>
            </a:r>
          </a:p>
        </p:txBody>
      </p:sp>
      <p:sp>
        <p:nvSpPr>
          <p:cNvPr id="7" name="Content Placeholder 6"/>
          <p:cNvSpPr>
            <a:spLocks noGrp="1"/>
          </p:cNvSpPr>
          <p:nvPr>
            <p:ph sz="quarter" idx="11"/>
          </p:nvPr>
        </p:nvSpPr>
        <p:spPr>
          <a:xfrm>
            <a:off x="424206" y="1168924"/>
            <a:ext cx="11368726" cy="4854804"/>
          </a:xfrm>
          <a:prstGeom prst="rect">
            <a:avLst/>
          </a:prstGeom>
        </p:spPr>
        <p:txBody>
          <a:bodyPr/>
          <a:lstStyle>
            <a:lvl1pPr marL="228600" indent="-228600">
              <a:lnSpc>
                <a:spcPct val="100000"/>
              </a:lnSpc>
              <a:buClr>
                <a:srgbClr val="03684A"/>
              </a:buClr>
              <a:buFont typeface="Wingdings" charset="2"/>
              <a:buChar char="§"/>
              <a:defRPr sz="2800"/>
            </a:lvl1pPr>
            <a:lvl2pPr marL="685800" indent="-228600">
              <a:lnSpc>
                <a:spcPct val="100000"/>
              </a:lnSpc>
              <a:buClr>
                <a:srgbClr val="03684A"/>
              </a:buClr>
              <a:buFont typeface="Wingdings" charset="2"/>
              <a:buChar char="§"/>
              <a:defRPr sz="2800"/>
            </a:lvl2pPr>
            <a:lvl3pPr marL="1143000" indent="-228600">
              <a:lnSpc>
                <a:spcPct val="100000"/>
              </a:lnSpc>
              <a:buClr>
                <a:srgbClr val="03684A"/>
              </a:buClr>
              <a:buFont typeface="Wingdings" charset="2"/>
              <a:buChar char="§"/>
              <a:defRPr sz="2800"/>
            </a:lvl3pPr>
            <a:lvl4pPr marL="1600200" indent="-228600">
              <a:lnSpc>
                <a:spcPct val="100000"/>
              </a:lnSpc>
              <a:buClr>
                <a:srgbClr val="03684A"/>
              </a:buClr>
              <a:buFont typeface="Wingdings" charset="2"/>
              <a:buChar char="§"/>
              <a:defRPr sz="2800"/>
            </a:lvl4pPr>
            <a:lvl5pPr marL="2057400" indent="-228600">
              <a:lnSpc>
                <a:spcPct val="100000"/>
              </a:lnSpc>
              <a:buClr>
                <a:srgbClr val="03684A"/>
              </a:buClr>
              <a:buFont typeface="Wingdings" charset="2"/>
              <a:buChar cha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3B414CFF-35DB-7C02-91B8-7E19D9F46B7A}"/>
              </a:ext>
            </a:extLst>
          </p:cNvPr>
          <p:cNvSpPr/>
          <p:nvPr userDrawn="1"/>
        </p:nvSpPr>
        <p:spPr>
          <a:xfrm>
            <a:off x="0" y="6188529"/>
            <a:ext cx="1861457" cy="669471"/>
          </a:xfrm>
          <a:prstGeom prst="rect">
            <a:avLst/>
          </a:prstGeom>
          <a:solidFill>
            <a:srgbClr val="01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859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1 + half">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DCCD01D-1F51-3341-BF90-D72CC1527450}"/>
              </a:ext>
            </a:extLst>
          </p:cNvPr>
          <p:cNvSpPr/>
          <p:nvPr userDrawn="1"/>
        </p:nvSpPr>
        <p:spPr>
          <a:xfrm>
            <a:off x="126906" y="158596"/>
            <a:ext cx="4707518" cy="762837"/>
          </a:xfrm>
          <a:prstGeom prst="rect">
            <a:avLst/>
          </a:prstGeom>
          <a:solidFill>
            <a:schemeClr val="accent6"/>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5"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1051568"/>
            <a:ext cx="4102571" cy="48609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1051568"/>
            <a:ext cx="2587752" cy="21277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2062F99-52B1-874B-8F61-22D54A0BFE5C}"/>
              </a:ext>
            </a:extLst>
          </p:cNvPr>
          <p:cNvSpPr txBox="1"/>
          <p:nvPr userDrawn="1"/>
        </p:nvSpPr>
        <p:spPr>
          <a:xfrm>
            <a:off x="122067" y="158596"/>
            <a:ext cx="2363437" cy="215444"/>
          </a:xfrm>
          <a:prstGeom prst="rect">
            <a:avLst/>
          </a:prstGeom>
          <a:noFill/>
        </p:spPr>
        <p:txBody>
          <a:bodyPr wrap="square" rtlCol="0">
            <a:spAutoFit/>
          </a:bodyPr>
          <a:lstStyle/>
          <a:p>
            <a:r>
              <a:rPr lang="en-US" sz="800" b="1" spc="20" baseline="0" dirty="0"/>
              <a:t>PERMIT </a:t>
            </a:r>
            <a:r>
              <a:rPr lang="en-US" sz="800" spc="20" baseline="0" dirty="0"/>
              <a:t>CASE STUDY EXAMPLE</a:t>
            </a:r>
          </a:p>
        </p:txBody>
      </p:sp>
      <p:graphicFrame>
        <p:nvGraphicFramePr>
          <p:cNvPr id="10" name="Table 9">
            <a:extLst>
              <a:ext uri="{FF2B5EF4-FFF2-40B4-BE49-F238E27FC236}">
                <a16:creationId xmlns:a16="http://schemas.microsoft.com/office/drawing/2014/main" id="{4A2464D0-D86C-9548-8F70-CD3332085177}"/>
              </a:ext>
            </a:extLst>
          </p:cNvPr>
          <p:cNvGraphicFramePr>
            <a:graphicFrameLocks noGrp="1"/>
          </p:cNvGraphicFramePr>
          <p:nvPr userDrawn="1">
            <p:extLst>
              <p:ext uri="{D42A27DB-BD31-4B8C-83A1-F6EECF244321}">
                <p14:modId xmlns:p14="http://schemas.microsoft.com/office/powerpoint/2010/main" val="3297741421"/>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r>
                        <a:rPr lang="en-US" sz="1100" b="1" dirty="0"/>
                        <a:t>Examples</a:t>
                      </a: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1" name="Group 10">
            <a:extLst>
              <a:ext uri="{FF2B5EF4-FFF2-40B4-BE49-F238E27FC236}">
                <a16:creationId xmlns:a16="http://schemas.microsoft.com/office/drawing/2014/main" id="{3E0C3A2C-B79D-F34C-832A-710A7F832CF0}"/>
              </a:ext>
            </a:extLst>
          </p:cNvPr>
          <p:cNvGrpSpPr>
            <a:grpSpLocks noChangeAspect="1"/>
          </p:cNvGrpSpPr>
          <p:nvPr userDrawn="1"/>
        </p:nvGrpSpPr>
        <p:grpSpPr>
          <a:xfrm>
            <a:off x="7910524" y="6466113"/>
            <a:ext cx="397608" cy="274320"/>
            <a:chOff x="1256090" y="2667220"/>
            <a:chExt cx="2458610" cy="1696258"/>
          </a:xfrm>
        </p:grpSpPr>
        <p:sp>
          <p:nvSpPr>
            <p:cNvPr id="12" name="Rectangle 11">
              <a:extLst>
                <a:ext uri="{FF2B5EF4-FFF2-40B4-BE49-F238E27FC236}">
                  <a16:creationId xmlns:a16="http://schemas.microsoft.com/office/drawing/2014/main" id="{DA9BED84-2309-6F4C-B4C6-422CC61FD591}"/>
                </a:ext>
              </a:extLst>
            </p:cNvPr>
            <p:cNvSpPr/>
            <p:nvPr/>
          </p:nvSpPr>
          <p:spPr>
            <a:xfrm>
              <a:off x="2056518" y="2667220"/>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B42CCF6-1D27-7A4B-9519-000D50960293}"/>
                </a:ext>
              </a:extLst>
            </p:cNvPr>
            <p:cNvGrpSpPr/>
            <p:nvPr/>
          </p:nvGrpSpPr>
          <p:grpSpPr>
            <a:xfrm>
              <a:off x="1256090" y="3579691"/>
              <a:ext cx="2458610" cy="783787"/>
              <a:chOff x="1241031" y="2081859"/>
              <a:chExt cx="2186152" cy="783787"/>
            </a:xfrm>
          </p:grpSpPr>
          <p:sp>
            <p:nvSpPr>
              <p:cNvPr id="15" name="Trapezoid 14">
                <a:extLst>
                  <a:ext uri="{FF2B5EF4-FFF2-40B4-BE49-F238E27FC236}">
                    <a16:creationId xmlns:a16="http://schemas.microsoft.com/office/drawing/2014/main" id="{832193C2-B33D-9346-A0AB-96C5FF7EDCF8}"/>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641930AB-E530-444F-9522-BE3BB81B0D25}"/>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ular Callout 13">
              <a:extLst>
                <a:ext uri="{FF2B5EF4-FFF2-40B4-BE49-F238E27FC236}">
                  <a16:creationId xmlns:a16="http://schemas.microsoft.com/office/drawing/2014/main" id="{9404D1A1-D413-1146-BD01-7B3697E6C8A3}"/>
                </a:ext>
              </a:extLst>
            </p:cNvPr>
            <p:cNvSpPr/>
            <p:nvPr/>
          </p:nvSpPr>
          <p:spPr>
            <a:xfrm>
              <a:off x="2136531" y="3042138"/>
              <a:ext cx="685800" cy="386862"/>
            </a:xfrm>
            <a:prstGeom prst="wedgeRectCallout">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696EB8DA-2208-8048-A430-3924DCBD9329}"/>
              </a:ext>
            </a:extLst>
          </p:cNvPr>
          <p:cNvSpPr/>
          <p:nvPr userDrawn="1"/>
        </p:nvSpPr>
        <p:spPr>
          <a:xfrm>
            <a:off x="5110792" y="158596"/>
            <a:ext cx="6903720" cy="758952"/>
          </a:xfrm>
          <a:prstGeom prst="rect">
            <a:avLst/>
          </a:prstGeom>
          <a:solidFill>
            <a:schemeClr val="accent6">
              <a:lumMod val="75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lose up of a sign&#10;&#10;Description automatically generated">
            <a:extLst>
              <a:ext uri="{FF2B5EF4-FFF2-40B4-BE49-F238E27FC236}">
                <a16:creationId xmlns:a16="http://schemas.microsoft.com/office/drawing/2014/main" id="{4340BD95-AC9F-6D49-B906-01EA6C88617F}"/>
              </a:ext>
            </a:extLst>
          </p:cNvPr>
          <p:cNvPicPr>
            <a:picLocks noChangeAspect="1"/>
          </p:cNvPicPr>
          <p:nvPr userDrawn="1"/>
        </p:nvPicPr>
        <p:blipFill>
          <a:blip r:embed="rId2"/>
          <a:stretch>
            <a:fillRect/>
          </a:stretch>
        </p:blipFill>
        <p:spPr>
          <a:xfrm>
            <a:off x="5168325" y="187418"/>
            <a:ext cx="706621" cy="706621"/>
          </a:xfrm>
          <a:prstGeom prst="rect">
            <a:avLst/>
          </a:prstGeom>
        </p:spPr>
      </p:pic>
      <p:sp>
        <p:nvSpPr>
          <p:cNvPr id="4" name="Rectangle 3">
            <a:extLst>
              <a:ext uri="{FF2B5EF4-FFF2-40B4-BE49-F238E27FC236}">
                <a16:creationId xmlns:a16="http://schemas.microsoft.com/office/drawing/2014/main" id="{80B1DB19-0421-C646-83EE-BF1B1CFE05EE}"/>
              </a:ext>
            </a:extLst>
          </p:cNvPr>
          <p:cNvSpPr/>
          <p:nvPr userDrawn="1"/>
        </p:nvSpPr>
        <p:spPr>
          <a:xfrm>
            <a:off x="5312791" y="356456"/>
            <a:ext cx="207818" cy="35748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73BD6AB-0DA3-B241-8353-4048104C940F}"/>
              </a:ext>
            </a:extLst>
          </p:cNvPr>
          <p:cNvSpPr/>
          <p:nvPr userDrawn="1"/>
        </p:nvSpPr>
        <p:spPr>
          <a:xfrm>
            <a:off x="8316599" y="911623"/>
            <a:ext cx="3875401" cy="5489177"/>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797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1 + half">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499283-4A22-804D-B967-5EC891A892F3}"/>
              </a:ext>
            </a:extLst>
          </p:cNvPr>
          <p:cNvSpPr txBox="1"/>
          <p:nvPr userDrawn="1"/>
        </p:nvSpPr>
        <p:spPr>
          <a:xfrm>
            <a:off x="9326880" y="158596"/>
            <a:ext cx="1170513" cy="215444"/>
          </a:xfrm>
          <a:prstGeom prst="rect">
            <a:avLst/>
          </a:prstGeom>
          <a:noFill/>
        </p:spPr>
        <p:txBody>
          <a:bodyPr wrap="none" rtlCol="0">
            <a:spAutoFit/>
          </a:bodyPr>
          <a:lstStyle/>
          <a:p>
            <a:pPr algn="l"/>
            <a:r>
              <a:rPr lang="en-US" sz="800" dirty="0"/>
              <a:t>TECHNICAL SUPPORT</a:t>
            </a:r>
          </a:p>
        </p:txBody>
      </p:sp>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a:xfrm>
            <a:off x="5105437" y="371449"/>
            <a:ext cx="4102571" cy="54827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361406"/>
            <a:ext cx="2587752" cy="2749550"/>
          </a:xfrm>
        </p:spPr>
        <p:txBody>
          <a:bodyPr/>
          <a:lstStyle>
            <a:lvl1pPr>
              <a:defRPr sz="1100">
                <a:solidFill>
                  <a:schemeClr val="accent2"/>
                </a:solidFill>
                <a:latin typeface="Georgia" panose="02040502050405020303" pitchFamily="18" charset="0"/>
                <a:cs typeface="Calibri" panose="020F0502020204030204" pitchFamily="34" charset="0"/>
              </a:defRPr>
            </a:lvl1pPr>
            <a:lvl2pPr>
              <a:defRPr sz="1100">
                <a:latin typeface="Georgia" panose="02040502050405020303" pitchFamily="18" charset="0"/>
                <a:cs typeface="Calibri" panose="020F0502020204030204" pitchFamily="34" charset="0"/>
              </a:defRPr>
            </a:lvl2pPr>
            <a:lvl3pPr>
              <a:defRPr sz="1100">
                <a:solidFill>
                  <a:schemeClr val="accent5"/>
                </a:solidFill>
                <a:latin typeface="Georgia" panose="02040502050405020303" pitchFamily="18" charset="0"/>
                <a:cs typeface="Calibri" panose="020F0502020204030204" pitchFamily="34" charset="0"/>
              </a:defRPr>
            </a:lvl3pPr>
            <a:lvl4pPr>
              <a:defRPr sz="1100">
                <a:latin typeface="Georgia" panose="02040502050405020303" pitchFamily="18" charset="0"/>
                <a:cs typeface="Calibri" panose="020F0502020204030204" pitchFamily="34" charset="0"/>
              </a:defRPr>
            </a:lvl4pPr>
            <a:lvl5pPr>
              <a:defRPr sz="1100">
                <a:latin typeface="Georgia" panose="02040502050405020303" pitchFamily="18"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05655A45-2257-5E4B-99E2-E3D711257BE2}"/>
              </a:ext>
            </a:extLst>
          </p:cNvPr>
          <p:cNvSpPr txBox="1"/>
          <p:nvPr userDrawn="1"/>
        </p:nvSpPr>
        <p:spPr>
          <a:xfrm>
            <a:off x="673412" y="156005"/>
            <a:ext cx="1505540" cy="215444"/>
          </a:xfrm>
          <a:prstGeom prst="rect">
            <a:avLst/>
          </a:prstGeom>
          <a:noFill/>
        </p:spPr>
        <p:txBody>
          <a:bodyPr wrap="none" rtlCol="0">
            <a:spAutoFit/>
          </a:bodyPr>
          <a:lstStyle/>
          <a:p>
            <a:pPr defTabSz="887553"/>
            <a:r>
              <a:rPr lang="en-US" sz="800" dirty="0">
                <a:solidFill>
                  <a:srgbClr val="000000">
                    <a:lumMod val="50000"/>
                    <a:lumOff val="50000"/>
                  </a:srgbClr>
                </a:solidFill>
              </a:rPr>
              <a:t>SIGNALS &amp; INTERSECTIONS</a:t>
            </a:r>
          </a:p>
        </p:txBody>
      </p:sp>
    </p:spTree>
    <p:extLst>
      <p:ext uri="{BB962C8B-B14F-4D97-AF65-F5344CB8AC3E}">
        <p14:creationId xmlns:p14="http://schemas.microsoft.com/office/powerpoint/2010/main" val="3941390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03448" y="3429001"/>
            <a:ext cx="6478954" cy="2749550"/>
          </a:xfrm>
        </p:spPr>
        <p:txBody>
          <a:bodyPr/>
          <a:lstStyle>
            <a:lvl1pPr>
              <a:defRPr>
                <a:solidFill>
                  <a:schemeClr val="accent2"/>
                </a:solidFill>
              </a:defRPr>
            </a:lvl1pPr>
            <a:lvl3pPr>
              <a:defRPr>
                <a:solidFill>
                  <a:schemeClr val="accent5"/>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0"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308085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03448" y="685801"/>
            <a:ext cx="3095674" cy="54927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2"/>
          <p:cNvSpPr>
            <a:spLocks noGrp="1"/>
          </p:cNvSpPr>
          <p:nvPr>
            <p:ph idx="10"/>
          </p:nvPr>
        </p:nvSpPr>
        <p:spPr>
          <a:xfrm>
            <a:off x="8471878" y="685801"/>
            <a:ext cx="3110522" cy="54927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type="body" sz="quarter" idx="11"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2162643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5103448" y="3429001"/>
            <a:ext cx="3095674"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0"/>
          </p:nvPr>
        </p:nvSpPr>
        <p:spPr>
          <a:xfrm>
            <a:off x="8471878" y="3429001"/>
            <a:ext cx="3110522"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sz="quarter" idx="11"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384155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5103448" y="3429001"/>
            <a:ext cx="3095674"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0"/>
          </p:nvPr>
        </p:nvSpPr>
        <p:spPr>
          <a:xfrm>
            <a:off x="8471878" y="3429001"/>
            <a:ext cx="3110522"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11"/>
          </p:nvPr>
        </p:nvSpPr>
        <p:spPr>
          <a:xfrm>
            <a:off x="1735018" y="3429001"/>
            <a:ext cx="3095674"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type="body" sz="quarter" idx="12"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404491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609601" y="6407151"/>
            <a:ext cx="10110465"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640842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D2E3C5-0FA5-1347-8DD7-9B447492B8FF}"/>
              </a:ext>
            </a:extLst>
          </p:cNvPr>
          <p:cNvSpPr/>
          <p:nvPr userDrawn="1"/>
        </p:nvSpPr>
        <p:spPr>
          <a:xfrm>
            <a:off x="8503920" y="158596"/>
            <a:ext cx="3474720" cy="6291072"/>
          </a:xfrm>
          <a:prstGeom prst="rect">
            <a:avLst/>
          </a:prstGeom>
          <a:solidFill>
            <a:schemeClr val="bg1">
              <a:lumMod val="95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7536" y="574549"/>
            <a:ext cx="4757928" cy="1646092"/>
          </a:xfrm>
        </p:spPr>
        <p:txBody>
          <a:bodyPr wrap="square">
            <a:spAutoFit/>
          </a:bodyPr>
          <a:lstStyle>
            <a:lvl1pPr>
              <a:defRPr sz="5630" kern="100" spc="-194" baseline="0">
                <a:solidFill>
                  <a:schemeClr val="accent5"/>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8D603A13-382B-F440-B647-D401DF5632EB}"/>
              </a:ext>
            </a:extLst>
          </p:cNvPr>
          <p:cNvSpPr>
            <a:spLocks noGrp="1"/>
          </p:cNvSpPr>
          <p:nvPr>
            <p:ph type="body" sz="quarter" idx="10"/>
          </p:nvPr>
        </p:nvSpPr>
        <p:spPr>
          <a:xfrm>
            <a:off x="5010340" y="2286508"/>
            <a:ext cx="6950012"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E2EB834D-D59D-3F43-A01D-2601D9C2B28D}"/>
              </a:ext>
            </a:extLst>
          </p:cNvPr>
          <p:cNvSpPr txBox="1"/>
          <p:nvPr userDrawn="1"/>
        </p:nvSpPr>
        <p:spPr>
          <a:xfrm>
            <a:off x="97536" y="158596"/>
            <a:ext cx="652743" cy="215444"/>
          </a:xfrm>
          <a:prstGeom prst="rect">
            <a:avLst/>
          </a:prstGeom>
          <a:solidFill>
            <a:schemeClr val="bg1"/>
          </a:solidFill>
        </p:spPr>
        <p:txBody>
          <a:bodyPr wrap="none" rtlCol="0">
            <a:spAutoFit/>
          </a:bodyPr>
          <a:lstStyle/>
          <a:p>
            <a:pPr algn="l"/>
            <a:r>
              <a:rPr lang="en-US" sz="800" dirty="0"/>
              <a:t>STRATEGY</a:t>
            </a:r>
          </a:p>
        </p:txBody>
      </p:sp>
      <p:sp>
        <p:nvSpPr>
          <p:cNvPr id="8" name="TextBox 7">
            <a:extLst>
              <a:ext uri="{FF2B5EF4-FFF2-40B4-BE49-F238E27FC236}">
                <a16:creationId xmlns:a16="http://schemas.microsoft.com/office/drawing/2014/main" id="{4D734FA1-9DA6-194A-9378-038CBEC8DD76}"/>
              </a:ext>
            </a:extLst>
          </p:cNvPr>
          <p:cNvSpPr txBox="1"/>
          <p:nvPr userDrawn="1"/>
        </p:nvSpPr>
        <p:spPr>
          <a:xfrm>
            <a:off x="5010340" y="158596"/>
            <a:ext cx="729687" cy="215444"/>
          </a:xfrm>
          <a:prstGeom prst="rect">
            <a:avLst/>
          </a:prstGeom>
          <a:solidFill>
            <a:schemeClr val="bg1"/>
          </a:solidFill>
        </p:spPr>
        <p:txBody>
          <a:bodyPr wrap="none" rtlCol="0">
            <a:spAutoFit/>
          </a:bodyPr>
          <a:lstStyle/>
          <a:p>
            <a:pPr algn="l"/>
            <a:r>
              <a:rPr lang="en-US" sz="800" dirty="0"/>
              <a:t>TECHNIQUE</a:t>
            </a:r>
          </a:p>
        </p:txBody>
      </p:sp>
      <p:sp>
        <p:nvSpPr>
          <p:cNvPr id="9" name="TextBox 8">
            <a:extLst>
              <a:ext uri="{FF2B5EF4-FFF2-40B4-BE49-F238E27FC236}">
                <a16:creationId xmlns:a16="http://schemas.microsoft.com/office/drawing/2014/main" id="{FCAC0788-7948-A446-A0BC-4BBF9A8DC2E0}"/>
              </a:ext>
            </a:extLst>
          </p:cNvPr>
          <p:cNvSpPr txBox="1"/>
          <p:nvPr userDrawn="1"/>
        </p:nvSpPr>
        <p:spPr>
          <a:xfrm>
            <a:off x="8503920" y="166876"/>
            <a:ext cx="1334020" cy="215444"/>
          </a:xfrm>
          <a:prstGeom prst="rect">
            <a:avLst/>
          </a:prstGeom>
          <a:noFill/>
        </p:spPr>
        <p:txBody>
          <a:bodyPr wrap="none" rtlCol="0">
            <a:spAutoFit/>
          </a:bodyPr>
          <a:lstStyle/>
          <a:p>
            <a:pPr algn="l"/>
            <a:r>
              <a:rPr lang="en-US" sz="800" dirty="0"/>
              <a:t>COMMUNICATION TOOL</a:t>
            </a:r>
          </a:p>
        </p:txBody>
      </p:sp>
    </p:spTree>
    <p:extLst>
      <p:ext uri="{BB962C8B-B14F-4D97-AF65-F5344CB8AC3E}">
        <p14:creationId xmlns:p14="http://schemas.microsoft.com/office/powerpoint/2010/main" val="3192870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4763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970" y="278230"/>
            <a:ext cx="4726542" cy="1228028"/>
          </a:xfrm>
        </p:spPr>
        <p:txBody>
          <a:bodyPr/>
          <a:lstStyle/>
          <a:p>
            <a:r>
              <a:rPr lang="en-US" dirty="0"/>
              <a:t>Click to edit Master title style</a:t>
            </a:r>
          </a:p>
        </p:txBody>
      </p:sp>
      <p:sp>
        <p:nvSpPr>
          <p:cNvPr id="3" name="Content Placeholder 2"/>
          <p:cNvSpPr>
            <a:spLocks noGrp="1"/>
          </p:cNvSpPr>
          <p:nvPr>
            <p:ph idx="1"/>
          </p:nvPr>
        </p:nvSpPr>
        <p:spPr>
          <a:xfrm>
            <a:off x="5105437" y="278230"/>
            <a:ext cx="6922593" cy="5900321"/>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4" name="Table 3">
            <a:extLst>
              <a:ext uri="{FF2B5EF4-FFF2-40B4-BE49-F238E27FC236}">
                <a16:creationId xmlns:a16="http://schemas.microsoft.com/office/drawing/2014/main" id="{C83088E5-7108-2F4F-8740-599B903B73BC}"/>
              </a:ext>
            </a:extLst>
          </p:cNvPr>
          <p:cNvGraphicFramePr>
            <a:graphicFrameLocks noGrp="1"/>
          </p:cNvGraphicFramePr>
          <p:nvPr userDrawn="1"/>
        </p:nvGraphicFramePr>
        <p:xfrm>
          <a:off x="5105438" y="6462906"/>
          <a:ext cx="3453851" cy="297105"/>
        </p:xfrm>
        <a:graphic>
          <a:graphicData uri="http://schemas.openxmlformats.org/drawingml/2006/table">
            <a:tbl>
              <a:tblPr firstRow="1" bandRow="1">
                <a:tableStyleId>{5C22544A-7EE6-4342-B048-85BDC9FD1C3A}</a:tableStyleId>
              </a:tblPr>
              <a:tblGrid>
                <a:gridCol w="3453851">
                  <a:extLst>
                    <a:ext uri="{9D8B030D-6E8A-4147-A177-3AD203B41FA5}">
                      <a16:colId xmlns:a16="http://schemas.microsoft.com/office/drawing/2014/main" val="390892316"/>
                    </a:ext>
                  </a:extLst>
                </a:gridCol>
              </a:tblGrid>
              <a:tr h="297105">
                <a:tc>
                  <a:txBody>
                    <a:bodyPr/>
                    <a:lstStyle/>
                    <a:p>
                      <a:r>
                        <a:rPr lang="en-US" sz="1200" b="0" dirty="0">
                          <a:solidFill>
                            <a:schemeClr val="accent4">
                              <a:lumMod val="50000"/>
                            </a:schemeClr>
                          </a:solidFill>
                        </a:rPr>
                        <a:t>Supporting Materials</a:t>
                      </a:r>
                    </a:p>
                  </a:txBody>
                  <a:tcPr marL="110836" marR="110836" marT="40341" marB="40341"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0583752"/>
                  </a:ext>
                </a:extLst>
              </a:tr>
            </a:tbl>
          </a:graphicData>
        </a:graphic>
      </p:graphicFrame>
      <p:pic>
        <p:nvPicPr>
          <p:cNvPr id="5" name="Graphic 4">
            <a:extLst>
              <a:ext uri="{FF2B5EF4-FFF2-40B4-BE49-F238E27FC236}">
                <a16:creationId xmlns:a16="http://schemas.microsoft.com/office/drawing/2014/main" id="{E5875EAC-3E11-2A40-8932-1BFA5203DD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29289" y="6497905"/>
            <a:ext cx="332509" cy="242047"/>
          </a:xfrm>
          <a:prstGeom prst="rect">
            <a:avLst/>
          </a:prstGeom>
        </p:spPr>
      </p:pic>
    </p:spTree>
    <p:extLst>
      <p:ext uri="{BB962C8B-B14F-4D97-AF65-F5344CB8AC3E}">
        <p14:creationId xmlns:p14="http://schemas.microsoft.com/office/powerpoint/2010/main" val="431368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1BF587-D48E-4F0D-A39C-5AB282297A33}" type="slidenum">
              <a:rPr lang="en-US" smtClean="0"/>
              <a:t>‹#›</a:t>
            </a:fld>
            <a:endParaRPr lang="en-US"/>
          </a:p>
        </p:txBody>
      </p:sp>
    </p:spTree>
    <p:custDataLst>
      <p:tags r:id="rId1"/>
    </p:custDataLst>
    <p:extLst>
      <p:ext uri="{BB962C8B-B14F-4D97-AF65-F5344CB8AC3E}">
        <p14:creationId xmlns:p14="http://schemas.microsoft.com/office/powerpoint/2010/main" val="182360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971" y="644434"/>
            <a:ext cx="4726542" cy="1228028"/>
          </a:xfrm>
        </p:spPr>
        <p:txBody>
          <a:bodyPr/>
          <a:lstStyle/>
          <a:p>
            <a:r>
              <a:rPr lang="en-US" dirty="0"/>
              <a:t>Click to edit Master title style</a:t>
            </a:r>
          </a:p>
        </p:txBody>
      </p:sp>
      <p:sp>
        <p:nvSpPr>
          <p:cNvPr id="3" name="Content Placeholder 2"/>
          <p:cNvSpPr>
            <a:spLocks noGrp="1"/>
          </p:cNvSpPr>
          <p:nvPr>
            <p:ph idx="1"/>
          </p:nvPr>
        </p:nvSpPr>
        <p:spPr>
          <a:xfrm>
            <a:off x="5105437" y="278230"/>
            <a:ext cx="6922593" cy="5900321"/>
          </a:xfrm>
        </p:spPr>
        <p:txBody>
          <a:bodyPr/>
          <a:lstStyle>
            <a:lvl1pPr>
              <a:defRPr sz="2471">
                <a:latin typeface="Calibri" panose="020F0502020204030204" pitchFamily="34" charset="0"/>
                <a:cs typeface="Calibri" panose="020F0502020204030204" pitchFamily="34" charset="0"/>
              </a:defRPr>
            </a:lvl1pPr>
            <a:lvl2pPr>
              <a:defRPr sz="2471">
                <a:latin typeface="Calibri" panose="020F0502020204030204" pitchFamily="34" charset="0"/>
                <a:cs typeface="Calibri" panose="020F0502020204030204" pitchFamily="34" charset="0"/>
              </a:defRPr>
            </a:lvl2pPr>
            <a:lvl3pPr>
              <a:defRPr sz="2118">
                <a:latin typeface="Calibri" panose="020F0502020204030204" pitchFamily="34" charset="0"/>
                <a:cs typeface="Calibri" panose="020F0502020204030204" pitchFamily="34" charset="0"/>
              </a:defRPr>
            </a:lvl3pPr>
            <a:lvl4pPr>
              <a:defRPr sz="2118">
                <a:latin typeface="Calibri" panose="020F0502020204030204" pitchFamily="34" charset="0"/>
                <a:cs typeface="Calibri" panose="020F0502020204030204" pitchFamily="34" charset="0"/>
              </a:defRPr>
            </a:lvl4pPr>
            <a:lvl5pPr>
              <a:defRPr sz="2118">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D550AE38-79BA-3242-928C-C86D1D351DDB}"/>
              </a:ext>
            </a:extLst>
          </p:cNvPr>
          <p:cNvCxnSpPr>
            <a:cxnSpLocks/>
          </p:cNvCxnSpPr>
          <p:nvPr userDrawn="1"/>
        </p:nvCxnSpPr>
        <p:spPr>
          <a:xfrm>
            <a:off x="125794" y="644434"/>
            <a:ext cx="470379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808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38" name="Content Placeholder 37"/>
          <p:cNvSpPr>
            <a:spLocks noGrp="1"/>
          </p:cNvSpPr>
          <p:nvPr>
            <p:ph sz="quarter" idx="15"/>
          </p:nvPr>
        </p:nvSpPr>
        <p:spPr>
          <a:xfrm>
            <a:off x="914400" y="2971800"/>
            <a:ext cx="670560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7"/>
          <p:cNvSpPr>
            <a:spLocks noGrp="1"/>
          </p:cNvSpPr>
          <p:nvPr>
            <p:ph sz="quarter" idx="17"/>
          </p:nvPr>
        </p:nvSpPr>
        <p:spPr>
          <a:xfrm>
            <a:off x="8229600" y="2971800"/>
            <a:ext cx="3048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1" name="Text Placeholder 10"/>
          <p:cNvSpPr>
            <a:spLocks noGrp="1"/>
          </p:cNvSpPr>
          <p:nvPr>
            <p:ph type="body" sz="quarter" idx="14" hasCustomPrompt="1"/>
          </p:nvPr>
        </p:nvSpPr>
        <p:spPr>
          <a:xfrm>
            <a:off x="5369858" y="6274887"/>
            <a:ext cx="6705600" cy="141577"/>
          </a:xfrm>
        </p:spPr>
        <p:txBody>
          <a:bodyPr wrap="square" anchor="b">
            <a:spAutoFit/>
          </a:bodyPr>
          <a:lstStyle>
            <a:lvl1pPr algn="r">
              <a:defRPr sz="800" baseline="0">
                <a:solidFill>
                  <a:schemeClr val="tx2">
                    <a:lumMod val="60000"/>
                    <a:lumOff val="40000"/>
                  </a:schemeClr>
                </a:solidFill>
                <a:latin typeface="+mn-lt"/>
              </a:defRPr>
            </a:lvl1pPr>
          </a:lstStyle>
          <a:p>
            <a:pPr lvl="0"/>
            <a:r>
              <a:rPr lang="en-US" dirty="0"/>
              <a:t>click to insert source</a:t>
            </a:r>
          </a:p>
        </p:txBody>
      </p:sp>
    </p:spTree>
    <p:extLst>
      <p:ext uri="{BB962C8B-B14F-4D97-AF65-F5344CB8AC3E}">
        <p14:creationId xmlns:p14="http://schemas.microsoft.com/office/powerpoint/2010/main" val="2156478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3714751"/>
            <a:ext cx="2031223" cy="2684461"/>
          </a:xfrm>
          <a:solidFill>
            <a:schemeClr val="tx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 name="Content Placeholder 2"/>
          <p:cNvSpPr>
            <a:spLocks noGrp="1"/>
          </p:cNvSpPr>
          <p:nvPr>
            <p:ph idx="11"/>
          </p:nvPr>
        </p:nvSpPr>
        <p:spPr>
          <a:xfrm>
            <a:off x="2844734" y="3714751"/>
            <a:ext cx="2031223" cy="2684461"/>
          </a:xfrm>
          <a:solidFill>
            <a:schemeClr val="accent4"/>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3714751"/>
            <a:ext cx="2031223" cy="2684461"/>
          </a:xfrm>
          <a:solidFill>
            <a:schemeClr val="accent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3714751"/>
            <a:ext cx="2031223" cy="2684461"/>
          </a:xfrm>
          <a:solidFill>
            <a:schemeClr val="accent3"/>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3714751"/>
            <a:ext cx="2031223" cy="2684461"/>
          </a:xfrm>
          <a:solidFill>
            <a:schemeClr val="accent1"/>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5" name="Group 154"/>
          <p:cNvGrpSpPr/>
          <p:nvPr userDrawn="1"/>
        </p:nvGrpSpPr>
        <p:grpSpPr>
          <a:xfrm>
            <a:off x="-201766" y="-141165"/>
            <a:ext cx="12586564" cy="7136527"/>
            <a:chOff x="-151325" y="-141165"/>
            <a:chExt cx="9439923" cy="7136527"/>
          </a:xfrm>
        </p:grpSpPr>
        <p:grpSp>
          <p:nvGrpSpPr>
            <p:cNvPr id="156" name="Group 155"/>
            <p:cNvGrpSpPr/>
            <p:nvPr userDrawn="1"/>
          </p:nvGrpSpPr>
          <p:grpSpPr>
            <a:xfrm>
              <a:off x="457731" y="6873247"/>
              <a:ext cx="8226688" cy="122115"/>
              <a:chOff x="457731" y="6582508"/>
              <a:chExt cx="8226688" cy="486507"/>
            </a:xfrm>
          </p:grpSpPr>
          <p:cxnSp>
            <p:nvCxnSpPr>
              <p:cNvPr id="269" name="Straight Connector 26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1" name="Group 270"/>
              <p:cNvGrpSpPr/>
              <p:nvPr userDrawn="1"/>
            </p:nvGrpSpPr>
            <p:grpSpPr>
              <a:xfrm>
                <a:off x="798615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7287901"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6589644"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891387"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5193130"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4494873"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796616" y="6582508"/>
                <a:ext cx="152400" cy="486507"/>
                <a:chOff x="7983415" y="6582508"/>
                <a:chExt cx="152400" cy="486507"/>
              </a:xfrm>
            </p:grpSpPr>
            <p:cxnSp>
              <p:nvCxnSpPr>
                <p:cNvPr id="290" name="Straight Connector 2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3098359" y="6582508"/>
                <a:ext cx="152400" cy="486507"/>
                <a:chOff x="7983415" y="6582508"/>
                <a:chExt cx="152400" cy="486507"/>
              </a:xfrm>
            </p:grpSpPr>
            <p:cxnSp>
              <p:nvCxnSpPr>
                <p:cNvPr id="288" name="Straight Connector 2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2400102" y="6582508"/>
                <a:ext cx="152400" cy="486507"/>
                <a:chOff x="7983415" y="6582508"/>
                <a:chExt cx="152400" cy="486507"/>
              </a:xfrm>
            </p:grpSpPr>
            <p:cxnSp>
              <p:nvCxnSpPr>
                <p:cNvPr id="286" name="Straight Connector 2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701845" y="6582508"/>
                <a:ext cx="152400" cy="486507"/>
                <a:chOff x="7983415" y="6582508"/>
                <a:chExt cx="152400" cy="486507"/>
              </a:xfrm>
            </p:grpSpPr>
            <p:cxnSp>
              <p:nvCxnSpPr>
                <p:cNvPr id="284" name="Straight Connector 2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1003588" y="6582508"/>
                <a:ext cx="152400" cy="486507"/>
                <a:chOff x="7983415" y="6582508"/>
                <a:chExt cx="152400" cy="486507"/>
              </a:xfrm>
            </p:grpSpPr>
            <p:cxnSp>
              <p:nvCxnSpPr>
                <p:cNvPr id="282" name="Straight Connector 2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userDrawn="1"/>
          </p:nvGrpSpPr>
          <p:grpSpPr>
            <a:xfrm>
              <a:off x="-151325" y="454007"/>
              <a:ext cx="122115" cy="5945205"/>
              <a:chOff x="-238875" y="454007"/>
              <a:chExt cx="122115" cy="5945205"/>
            </a:xfrm>
          </p:grpSpPr>
          <p:cxnSp>
            <p:nvCxnSpPr>
              <p:cNvPr id="234" name="Straight Connector 23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5" name="Group 234"/>
              <p:cNvGrpSpPr/>
              <p:nvPr userDrawn="1"/>
            </p:nvGrpSpPr>
            <p:grpSpPr>
              <a:xfrm rot="5400000">
                <a:off x="-254017" y="594070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546706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99342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51978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404614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572499"/>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3098857"/>
                <a:ext cx="152400" cy="122115"/>
                <a:chOff x="7983415" y="6582508"/>
                <a:chExt cx="152400" cy="486507"/>
              </a:xfrm>
            </p:grpSpPr>
            <p:cxnSp>
              <p:nvCxnSpPr>
                <p:cNvPr id="255" name="Straight Connector 2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625215"/>
                <a:ext cx="152400" cy="122115"/>
                <a:chOff x="7983415" y="6582508"/>
                <a:chExt cx="152400" cy="486507"/>
              </a:xfrm>
            </p:grpSpPr>
            <p:cxnSp>
              <p:nvCxnSpPr>
                <p:cNvPr id="253" name="Straight Connector 2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2151573"/>
                <a:ext cx="152400" cy="122115"/>
                <a:chOff x="7983415" y="6582508"/>
                <a:chExt cx="152400" cy="486507"/>
              </a:xfrm>
            </p:grpSpPr>
            <p:cxnSp>
              <p:nvCxnSpPr>
                <p:cNvPr id="251" name="Straight Connector 2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1677931"/>
                <a:ext cx="152400" cy="122115"/>
                <a:chOff x="7983415" y="6582508"/>
                <a:chExt cx="152400" cy="486507"/>
              </a:xfrm>
            </p:grpSpPr>
            <p:cxnSp>
              <p:nvCxnSpPr>
                <p:cNvPr id="249" name="Straight Connector 2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997340"/>
                <a:ext cx="152400" cy="122115"/>
                <a:chOff x="7983415" y="6582508"/>
                <a:chExt cx="152400" cy="486507"/>
              </a:xfrm>
            </p:grpSpPr>
            <p:cxnSp>
              <p:nvCxnSpPr>
                <p:cNvPr id="247" name="Straight Connector 2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6" name="Straight Connector 24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9166483" y="454007"/>
              <a:ext cx="122115" cy="5945205"/>
              <a:chOff x="-238875" y="454007"/>
              <a:chExt cx="122115" cy="5945205"/>
            </a:xfrm>
          </p:grpSpPr>
          <p:cxnSp>
            <p:nvCxnSpPr>
              <p:cNvPr id="199" name="Straight Connector 19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0" name="Group 199"/>
              <p:cNvGrpSpPr/>
              <p:nvPr userDrawn="1"/>
            </p:nvGrpSpPr>
            <p:grpSpPr>
              <a:xfrm rot="5400000">
                <a:off x="-254017" y="594070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546706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99342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51978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404614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572499"/>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3098857"/>
                <a:ext cx="152400" cy="122115"/>
                <a:chOff x="7983415" y="6582508"/>
                <a:chExt cx="152400" cy="486507"/>
              </a:xfrm>
            </p:grpSpPr>
            <p:cxnSp>
              <p:nvCxnSpPr>
                <p:cNvPr id="220" name="Straight Connector 2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625215"/>
                <a:ext cx="152400" cy="122115"/>
                <a:chOff x="7983415" y="6582508"/>
                <a:chExt cx="152400" cy="486507"/>
              </a:xfrm>
            </p:grpSpPr>
            <p:cxnSp>
              <p:nvCxnSpPr>
                <p:cNvPr id="218" name="Straight Connector 2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2151573"/>
                <a:ext cx="152400" cy="122115"/>
                <a:chOff x="7983415" y="6582508"/>
                <a:chExt cx="152400" cy="486507"/>
              </a:xfrm>
            </p:grpSpPr>
            <p:cxnSp>
              <p:nvCxnSpPr>
                <p:cNvPr id="216" name="Straight Connector 2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1677931"/>
                <a:ext cx="152400" cy="122115"/>
                <a:chOff x="7983415" y="6582508"/>
                <a:chExt cx="152400" cy="486507"/>
              </a:xfrm>
            </p:grpSpPr>
            <p:cxnSp>
              <p:nvCxnSpPr>
                <p:cNvPr id="214" name="Straight Connector 2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997340"/>
                <a:ext cx="152400" cy="122115"/>
                <a:chOff x="7983415" y="6582508"/>
                <a:chExt cx="152400" cy="486507"/>
              </a:xfrm>
            </p:grpSpPr>
            <p:cxnSp>
              <p:nvCxnSpPr>
                <p:cNvPr id="212" name="Straight Connector 2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userDrawn="1"/>
          </p:nvGrpSpPr>
          <p:grpSpPr>
            <a:xfrm>
              <a:off x="457731" y="-141165"/>
              <a:ext cx="8226688" cy="122115"/>
              <a:chOff x="457731" y="6582508"/>
              <a:chExt cx="8226688" cy="486507"/>
            </a:xfrm>
          </p:grpSpPr>
          <p:cxnSp>
            <p:nvCxnSpPr>
              <p:cNvPr id="160" name="Straight Connector 159"/>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2" name="Group 161"/>
              <p:cNvGrpSpPr/>
              <p:nvPr userDrawn="1"/>
            </p:nvGrpSpPr>
            <p:grpSpPr>
              <a:xfrm>
                <a:off x="798615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7287901"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6589644"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891387"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5193130"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4494873"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796616" y="6582508"/>
                <a:ext cx="152400" cy="486507"/>
                <a:chOff x="7983415" y="6582508"/>
                <a:chExt cx="152400" cy="486507"/>
              </a:xfrm>
            </p:grpSpPr>
            <p:cxnSp>
              <p:nvCxnSpPr>
                <p:cNvPr id="185" name="Straight Connector 1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3098359" y="6582508"/>
                <a:ext cx="152400" cy="486507"/>
                <a:chOff x="7983415" y="6582508"/>
                <a:chExt cx="152400" cy="486507"/>
              </a:xfrm>
            </p:grpSpPr>
            <p:cxnSp>
              <p:nvCxnSpPr>
                <p:cNvPr id="183" name="Straight Connector 1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2400102" y="6582508"/>
                <a:ext cx="152400" cy="486507"/>
                <a:chOff x="7983415" y="6582508"/>
                <a:chExt cx="152400" cy="486507"/>
              </a:xfrm>
            </p:grpSpPr>
            <p:cxnSp>
              <p:nvCxnSpPr>
                <p:cNvPr id="181" name="Straight Connector 1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701845" y="6582508"/>
                <a:ext cx="152400" cy="486507"/>
                <a:chOff x="7983415" y="6582508"/>
                <a:chExt cx="152400" cy="486507"/>
              </a:xfrm>
            </p:grpSpPr>
            <p:cxnSp>
              <p:nvCxnSpPr>
                <p:cNvPr id="179" name="Straight Connector 1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1003588" y="6582508"/>
                <a:ext cx="152400" cy="486507"/>
                <a:chOff x="7983415" y="6582508"/>
                <a:chExt cx="152400" cy="486507"/>
              </a:xfrm>
            </p:grpSpPr>
            <p:cxnSp>
              <p:nvCxnSpPr>
                <p:cNvPr id="177" name="Straight Connector 1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9" name="Text Placeholder 8"/>
          <p:cNvSpPr>
            <a:spLocks noGrp="1"/>
          </p:cNvSpPr>
          <p:nvPr>
            <p:ph type="body" sz="quarter" idx="17"/>
          </p:nvPr>
        </p:nvSpPr>
        <p:spPr>
          <a:xfrm>
            <a:off x="2844800" y="2762474"/>
            <a:ext cx="2032000" cy="952277"/>
          </a:xfrm>
        </p:spPr>
        <p:txBody>
          <a:bodyPr>
            <a:noAutofit/>
          </a:bodyPr>
          <a:lstStyle>
            <a:lvl1pPr>
              <a:lnSpc>
                <a:spcPct val="95000"/>
              </a:lnSpc>
              <a:spcBef>
                <a:spcPts val="600"/>
              </a:spcBef>
              <a:spcAft>
                <a:spcPts val="0"/>
              </a:spcAft>
              <a:defRPr sz="1800" i="0">
                <a:solidFill>
                  <a:schemeClr val="accent4"/>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2" name="Text Placeholder 8"/>
          <p:cNvSpPr>
            <a:spLocks noGrp="1"/>
          </p:cNvSpPr>
          <p:nvPr>
            <p:ph type="body" sz="quarter" idx="18"/>
          </p:nvPr>
        </p:nvSpPr>
        <p:spPr>
          <a:xfrm>
            <a:off x="612773" y="2762474"/>
            <a:ext cx="2032000" cy="952277"/>
          </a:xfrm>
        </p:spPr>
        <p:txBody>
          <a:bodyPr>
            <a:noAutofit/>
          </a:bodyPr>
          <a:lstStyle>
            <a:lvl1pPr>
              <a:lnSpc>
                <a:spcPct val="95000"/>
              </a:lnSpc>
              <a:spcBef>
                <a:spcPts val="600"/>
              </a:spcBef>
              <a:spcAft>
                <a:spcPts val="0"/>
              </a:spcAft>
              <a:defRPr sz="1800" i="0">
                <a:solidFill>
                  <a:schemeClr val="tx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3" name="Text Placeholder 8"/>
          <p:cNvSpPr>
            <a:spLocks noGrp="1"/>
          </p:cNvSpPr>
          <p:nvPr>
            <p:ph type="body" sz="quarter" idx="19"/>
          </p:nvPr>
        </p:nvSpPr>
        <p:spPr>
          <a:xfrm>
            <a:off x="5095373" y="2762474"/>
            <a:ext cx="2032000" cy="952277"/>
          </a:xfrm>
        </p:spPr>
        <p:txBody>
          <a:bodyPr>
            <a:noAutofit/>
          </a:bodyPr>
          <a:lstStyle>
            <a:lvl1pPr>
              <a:lnSpc>
                <a:spcPct val="95000"/>
              </a:lnSpc>
              <a:spcBef>
                <a:spcPts val="600"/>
              </a:spcBef>
              <a:spcAft>
                <a:spcPts val="0"/>
              </a:spcAft>
              <a:defRPr sz="1800" i="0">
                <a:solidFill>
                  <a:schemeClr val="accent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4" name="Text Placeholder 8"/>
          <p:cNvSpPr>
            <a:spLocks noGrp="1"/>
          </p:cNvSpPr>
          <p:nvPr>
            <p:ph type="body" sz="quarter" idx="20"/>
          </p:nvPr>
        </p:nvSpPr>
        <p:spPr>
          <a:xfrm>
            <a:off x="7312803" y="2762474"/>
            <a:ext cx="2032000" cy="952277"/>
          </a:xfrm>
        </p:spPr>
        <p:txBody>
          <a:bodyPr>
            <a:noAutofit/>
          </a:bodyPr>
          <a:lstStyle>
            <a:lvl1pPr>
              <a:lnSpc>
                <a:spcPct val="95000"/>
              </a:lnSpc>
              <a:spcBef>
                <a:spcPts val="600"/>
              </a:spcBef>
              <a:spcAft>
                <a:spcPts val="0"/>
              </a:spcAft>
              <a:defRPr sz="1800" i="0">
                <a:solidFill>
                  <a:schemeClr val="accent3"/>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5" name="Text Placeholder 8"/>
          <p:cNvSpPr>
            <a:spLocks noGrp="1"/>
          </p:cNvSpPr>
          <p:nvPr>
            <p:ph type="body" sz="quarter" idx="21"/>
          </p:nvPr>
        </p:nvSpPr>
        <p:spPr>
          <a:xfrm>
            <a:off x="9547225" y="2762474"/>
            <a:ext cx="2032000" cy="952277"/>
          </a:xfrm>
        </p:spPr>
        <p:txBody>
          <a:bodyPr>
            <a:noAutofit/>
          </a:bodyPr>
          <a:lstStyle>
            <a:lvl1pPr>
              <a:lnSpc>
                <a:spcPct val="95000"/>
              </a:lnSpc>
              <a:spcBef>
                <a:spcPts val="600"/>
              </a:spcBef>
              <a:spcAft>
                <a:spcPts val="0"/>
              </a:spcAft>
              <a:defRPr sz="1800" i="0">
                <a:solidFill>
                  <a:schemeClr val="accent1"/>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7" name="Text Placeholder 2"/>
          <p:cNvSpPr>
            <a:spLocks noGrp="1"/>
          </p:cNvSpPr>
          <p:nvPr>
            <p:ph type="body" idx="22" hasCustomPrompt="1"/>
          </p:nvPr>
        </p:nvSpPr>
        <p:spPr>
          <a:xfrm>
            <a:off x="2847197" y="1815189"/>
            <a:ext cx="2029603" cy="794660"/>
          </a:xfrm>
        </p:spPr>
        <p:txBody>
          <a:bodyPr anchor="b">
            <a:noAutofit/>
          </a:bodyPr>
          <a:lstStyle>
            <a:lvl1pPr marL="0" indent="0">
              <a:lnSpc>
                <a:spcPct val="95000"/>
              </a:lnSpc>
              <a:spcBef>
                <a:spcPts val="0"/>
              </a:spcBef>
              <a:spcAft>
                <a:spcPts val="0"/>
              </a:spcAft>
              <a:buNone/>
              <a:defRPr sz="5400" b="1" i="0" spc="-300">
                <a:solidFill>
                  <a:schemeClr val="accent4"/>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8" name="Text Placeholder 2"/>
          <p:cNvSpPr>
            <a:spLocks noGrp="1"/>
          </p:cNvSpPr>
          <p:nvPr>
            <p:ph type="body" idx="23" hasCustomPrompt="1"/>
          </p:nvPr>
        </p:nvSpPr>
        <p:spPr>
          <a:xfrm>
            <a:off x="50800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9" name="Text Placeholder 2"/>
          <p:cNvSpPr>
            <a:spLocks noGrp="1"/>
          </p:cNvSpPr>
          <p:nvPr>
            <p:ph type="body" idx="24" hasCustomPrompt="1"/>
          </p:nvPr>
        </p:nvSpPr>
        <p:spPr>
          <a:xfrm>
            <a:off x="73152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3"/>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0" name="Text Placeholder 2"/>
          <p:cNvSpPr>
            <a:spLocks noGrp="1"/>
          </p:cNvSpPr>
          <p:nvPr>
            <p:ph type="body" idx="25" hasCustomPrompt="1"/>
          </p:nvPr>
        </p:nvSpPr>
        <p:spPr>
          <a:xfrm>
            <a:off x="9558216" y="1815189"/>
            <a:ext cx="2029603" cy="794660"/>
          </a:xfrm>
        </p:spPr>
        <p:txBody>
          <a:bodyPr anchor="b">
            <a:noAutofit/>
          </a:bodyPr>
          <a:lstStyle>
            <a:lvl1pPr marL="0" indent="0">
              <a:lnSpc>
                <a:spcPct val="95000"/>
              </a:lnSpc>
              <a:spcBef>
                <a:spcPts val="0"/>
              </a:spcBef>
              <a:spcAft>
                <a:spcPts val="0"/>
              </a:spcAft>
              <a:buNone/>
              <a:defRPr sz="5400" b="1" i="0" spc="-300">
                <a:solidFill>
                  <a:schemeClr val="accent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1" name="Text Placeholder 2"/>
          <p:cNvSpPr>
            <a:spLocks noGrp="1"/>
          </p:cNvSpPr>
          <p:nvPr>
            <p:ph type="body" idx="26"/>
          </p:nvPr>
        </p:nvSpPr>
        <p:spPr>
          <a:xfrm>
            <a:off x="610308" y="1815189"/>
            <a:ext cx="2029603" cy="708655"/>
          </a:xfrm>
        </p:spPr>
        <p:txBody>
          <a:bodyPr anchor="b">
            <a:noAutofit/>
          </a:bodyPr>
          <a:lstStyle>
            <a:lvl1pPr marL="0" indent="0">
              <a:lnSpc>
                <a:spcPct val="95000"/>
              </a:lnSpc>
              <a:spcBef>
                <a:spcPts val="0"/>
              </a:spcBef>
              <a:spcAft>
                <a:spcPts val="0"/>
              </a:spcAft>
              <a:buNone/>
              <a:defRPr sz="2400" b="1" i="0">
                <a:solidFill>
                  <a:schemeClr val="tx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Tree>
    <p:extLst>
      <p:ext uri="{BB962C8B-B14F-4D97-AF65-F5344CB8AC3E}">
        <p14:creationId xmlns:p14="http://schemas.microsoft.com/office/powerpoint/2010/main" val="4279485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2525" y="400488"/>
            <a:ext cx="6489211" cy="2742289"/>
          </a:xfrm>
        </p:spPr>
        <p:txBody>
          <a:bodyPr/>
          <a:lstStyle>
            <a:lvl1pPr>
              <a:lnSpc>
                <a:spcPct val="90000"/>
              </a:lnSpc>
              <a:defRPr sz="6406" kern="100" cap="all" spc="-194" baseline="0">
                <a:solidFill>
                  <a:schemeClr val="accent5"/>
                </a:solidFill>
                <a:latin typeface="+mn-lt"/>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262">
                <a:solidFill>
                  <a:schemeClr val="accent5"/>
                </a:solidFill>
              </a:defRPr>
            </a:lvl1pPr>
            <a:lvl2pPr>
              <a:defRPr b="1">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2" name="Straight Connector 61"/>
          <p:cNvCxnSpPr/>
          <p:nvPr/>
        </p:nvCxnSpPr>
        <p:spPr>
          <a:xfrm>
            <a:off x="609600" y="6178550"/>
            <a:ext cx="19962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262" b="1">
                <a:solidFill>
                  <a:schemeClr val="accent5"/>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9586383" y="5181599"/>
            <a:ext cx="1996017" cy="1022351"/>
          </a:xfrm>
        </p:spPr>
        <p:txBody>
          <a:bodyPr anchor="b"/>
          <a:lstStyle>
            <a:lvl1pPr algn="r">
              <a:lnSpc>
                <a:spcPct val="100000"/>
              </a:lnSpc>
              <a:defRPr sz="1262" b="1">
                <a:solidFill>
                  <a:schemeClr val="accent5"/>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498600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4242736" cy="1228028"/>
          </a:xfrm>
        </p:spPr>
        <p:txBody>
          <a:bodyPr/>
          <a:lstStyle/>
          <a:p>
            <a:r>
              <a:rPr lang="en-US" dirty="0"/>
              <a:t>Click to edit Master title style</a:t>
            </a:r>
          </a:p>
        </p:txBody>
      </p:sp>
      <p:sp>
        <p:nvSpPr>
          <p:cNvPr id="34" name="Text Placeholder 33"/>
          <p:cNvSpPr>
            <a:spLocks noGrp="1"/>
          </p:cNvSpPr>
          <p:nvPr>
            <p:ph type="body" sz="quarter" idx="10" hasCustomPrompt="1"/>
          </p:nvPr>
        </p:nvSpPr>
        <p:spPr>
          <a:xfrm>
            <a:off x="609601"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37" name="Text Placeholder 36"/>
          <p:cNvSpPr>
            <a:spLocks noGrp="1"/>
          </p:cNvSpPr>
          <p:nvPr>
            <p:ph type="body" sz="quarter" idx="11"/>
          </p:nvPr>
        </p:nvSpPr>
        <p:spPr>
          <a:xfrm>
            <a:off x="5105401" y="685800"/>
            <a:ext cx="6477000" cy="1228028"/>
          </a:xfrm>
        </p:spPr>
        <p:txBody>
          <a:bodyPr/>
          <a:lstStyle>
            <a:lvl3pPr>
              <a:defRPr>
                <a:solidFill>
                  <a:schemeClr val="tx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33"/>
          <p:cNvSpPr>
            <a:spLocks noGrp="1"/>
          </p:cNvSpPr>
          <p:nvPr>
            <p:ph type="body" sz="quarter" idx="12" hasCustomPrompt="1"/>
          </p:nvPr>
        </p:nvSpPr>
        <p:spPr>
          <a:xfrm>
            <a:off x="2853796"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40" name="Text Placeholder 33"/>
          <p:cNvSpPr>
            <a:spLocks noGrp="1"/>
          </p:cNvSpPr>
          <p:nvPr>
            <p:ph type="body" sz="quarter" idx="13" hasCustomPrompt="1"/>
          </p:nvPr>
        </p:nvSpPr>
        <p:spPr>
          <a:xfrm>
            <a:off x="5097993"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42" name="Text Placeholder 33"/>
          <p:cNvSpPr>
            <a:spLocks noGrp="1"/>
          </p:cNvSpPr>
          <p:nvPr>
            <p:ph type="body" sz="quarter" idx="14" hasCustomPrompt="1"/>
          </p:nvPr>
        </p:nvSpPr>
        <p:spPr>
          <a:xfrm>
            <a:off x="7342189"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44" name="Text Placeholder 33"/>
          <p:cNvSpPr>
            <a:spLocks noGrp="1"/>
          </p:cNvSpPr>
          <p:nvPr>
            <p:ph type="body" sz="quarter" idx="15" hasCustomPrompt="1"/>
          </p:nvPr>
        </p:nvSpPr>
        <p:spPr>
          <a:xfrm>
            <a:off x="9586383" y="2319871"/>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25" name="Text Placeholder 33"/>
          <p:cNvSpPr>
            <a:spLocks noGrp="1"/>
          </p:cNvSpPr>
          <p:nvPr>
            <p:ph type="body" sz="quarter" idx="21" hasCustomPrompt="1"/>
          </p:nvPr>
        </p:nvSpPr>
        <p:spPr>
          <a:xfrm>
            <a:off x="609601"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6" name="Text Placeholder 33"/>
          <p:cNvSpPr>
            <a:spLocks noGrp="1"/>
          </p:cNvSpPr>
          <p:nvPr>
            <p:ph type="body" sz="quarter" idx="22" hasCustomPrompt="1"/>
          </p:nvPr>
        </p:nvSpPr>
        <p:spPr>
          <a:xfrm>
            <a:off x="2853796"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7" name="Text Placeholder 33"/>
          <p:cNvSpPr>
            <a:spLocks noGrp="1"/>
          </p:cNvSpPr>
          <p:nvPr>
            <p:ph type="body" sz="quarter" idx="23" hasCustomPrompt="1"/>
          </p:nvPr>
        </p:nvSpPr>
        <p:spPr>
          <a:xfrm>
            <a:off x="5097993"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8" name="Text Placeholder 33"/>
          <p:cNvSpPr>
            <a:spLocks noGrp="1"/>
          </p:cNvSpPr>
          <p:nvPr>
            <p:ph type="body" sz="quarter" idx="24" hasCustomPrompt="1"/>
          </p:nvPr>
        </p:nvSpPr>
        <p:spPr>
          <a:xfrm>
            <a:off x="7342189"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9" name="Text Placeholder 33"/>
          <p:cNvSpPr>
            <a:spLocks noGrp="1"/>
          </p:cNvSpPr>
          <p:nvPr>
            <p:ph type="body" sz="quarter" idx="25" hasCustomPrompt="1"/>
          </p:nvPr>
        </p:nvSpPr>
        <p:spPr>
          <a:xfrm>
            <a:off x="9586383" y="2228136"/>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71" name="Text Placeholder 33"/>
          <p:cNvSpPr>
            <a:spLocks noGrp="1"/>
          </p:cNvSpPr>
          <p:nvPr>
            <p:ph type="body" sz="quarter" idx="31" hasCustomPrompt="1"/>
          </p:nvPr>
        </p:nvSpPr>
        <p:spPr>
          <a:xfrm>
            <a:off x="609601"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2" name="Text Placeholder 33"/>
          <p:cNvSpPr>
            <a:spLocks noGrp="1"/>
          </p:cNvSpPr>
          <p:nvPr>
            <p:ph type="body" sz="quarter" idx="32" hasCustomPrompt="1"/>
          </p:nvPr>
        </p:nvSpPr>
        <p:spPr>
          <a:xfrm>
            <a:off x="2853796"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3" name="Text Placeholder 33"/>
          <p:cNvSpPr>
            <a:spLocks noGrp="1"/>
          </p:cNvSpPr>
          <p:nvPr>
            <p:ph type="body" sz="quarter" idx="33" hasCustomPrompt="1"/>
          </p:nvPr>
        </p:nvSpPr>
        <p:spPr>
          <a:xfrm>
            <a:off x="5097993"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4" name="Text Placeholder 33"/>
          <p:cNvSpPr>
            <a:spLocks noGrp="1"/>
          </p:cNvSpPr>
          <p:nvPr>
            <p:ph type="body" sz="quarter" idx="34" hasCustomPrompt="1"/>
          </p:nvPr>
        </p:nvSpPr>
        <p:spPr>
          <a:xfrm>
            <a:off x="7342189"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5" name="Text Placeholder 33"/>
          <p:cNvSpPr>
            <a:spLocks noGrp="1"/>
          </p:cNvSpPr>
          <p:nvPr>
            <p:ph type="body" sz="quarter" idx="35" hasCustomPrompt="1"/>
          </p:nvPr>
        </p:nvSpPr>
        <p:spPr>
          <a:xfrm>
            <a:off x="9586383" y="4428070"/>
            <a:ext cx="1996017" cy="1083733"/>
          </a:xfrm>
        </p:spPr>
        <p:txBody>
          <a:bodyPr/>
          <a:lstStyle>
            <a:lvl1pPr>
              <a:buNone/>
              <a:defRPr sz="6406" b="1" i="0" spc="-291">
                <a:solidFill>
                  <a:schemeClr val="accent5"/>
                </a:solidFill>
                <a:latin typeface="+mj-lt"/>
              </a:defRPr>
            </a:lvl1pPr>
            <a:lvl2pPr>
              <a:buNone/>
              <a:defRPr/>
            </a:lvl2pPr>
            <a:lvl3pPr>
              <a:buNone/>
              <a:defRPr/>
            </a:lvl3pPr>
            <a:lvl4pPr marL="0" indent="0">
              <a:buNone/>
              <a:defRPr/>
            </a:lvl4pPr>
            <a:lvl5pPr marL="166416" indent="0">
              <a:buNone/>
              <a:defRPr/>
            </a:lvl5pPr>
          </a:lstStyle>
          <a:p>
            <a:pPr lvl="0"/>
            <a:r>
              <a:rPr lang="en-US" dirty="0"/>
              <a:t>##</a:t>
            </a:r>
          </a:p>
        </p:txBody>
      </p:sp>
      <p:sp>
        <p:nvSpPr>
          <p:cNvPr id="76" name="Text Placeholder 33"/>
          <p:cNvSpPr>
            <a:spLocks noGrp="1"/>
          </p:cNvSpPr>
          <p:nvPr>
            <p:ph type="body" sz="quarter" idx="36" hasCustomPrompt="1"/>
          </p:nvPr>
        </p:nvSpPr>
        <p:spPr>
          <a:xfrm>
            <a:off x="609601"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77" name="Text Placeholder 33"/>
          <p:cNvSpPr>
            <a:spLocks noGrp="1"/>
          </p:cNvSpPr>
          <p:nvPr>
            <p:ph type="body" sz="quarter" idx="37" hasCustomPrompt="1"/>
          </p:nvPr>
        </p:nvSpPr>
        <p:spPr>
          <a:xfrm>
            <a:off x="2853796"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78" name="Text Placeholder 33"/>
          <p:cNvSpPr>
            <a:spLocks noGrp="1"/>
          </p:cNvSpPr>
          <p:nvPr>
            <p:ph type="body" sz="quarter" idx="38" hasCustomPrompt="1"/>
          </p:nvPr>
        </p:nvSpPr>
        <p:spPr>
          <a:xfrm>
            <a:off x="5097993"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79" name="Text Placeholder 33"/>
          <p:cNvSpPr>
            <a:spLocks noGrp="1"/>
          </p:cNvSpPr>
          <p:nvPr>
            <p:ph type="body" sz="quarter" idx="39" hasCustomPrompt="1"/>
          </p:nvPr>
        </p:nvSpPr>
        <p:spPr>
          <a:xfrm>
            <a:off x="7342189"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80" name="Text Placeholder 33"/>
          <p:cNvSpPr>
            <a:spLocks noGrp="1"/>
          </p:cNvSpPr>
          <p:nvPr>
            <p:ph type="body" sz="quarter" idx="40" hasCustomPrompt="1"/>
          </p:nvPr>
        </p:nvSpPr>
        <p:spPr>
          <a:xfrm>
            <a:off x="9586383" y="4336335"/>
            <a:ext cx="1996017" cy="295466"/>
          </a:xfrm>
        </p:spPr>
        <p:txBody>
          <a:bodyPr anchor="b">
            <a:noAutofit/>
          </a:bodyPr>
          <a:lstStyle>
            <a:lvl1pPr>
              <a:buNone/>
              <a:defRPr sz="1553" b="0" i="1" spc="0">
                <a:solidFill>
                  <a:schemeClr val="tx1"/>
                </a:solidFill>
                <a:latin typeface="Corbel" panose="020B0503020204020204" pitchFamily="34" charset="0"/>
              </a:defRPr>
            </a:lvl1pPr>
            <a:lvl2pPr>
              <a:buNone/>
              <a:defRPr/>
            </a:lvl2pPr>
            <a:lvl3pPr>
              <a:buNone/>
              <a:defRPr/>
            </a:lvl3pPr>
            <a:lvl4pPr marL="0" indent="0">
              <a:buNone/>
              <a:defRPr/>
            </a:lvl4pPr>
            <a:lvl5pPr marL="166416" indent="0">
              <a:buNone/>
              <a:defRPr/>
            </a:lvl5pPr>
          </a:lstStyle>
          <a:p>
            <a:pPr lvl="0"/>
            <a:r>
              <a:rPr lang="en-US" dirty="0"/>
              <a:t>Insert</a:t>
            </a:r>
          </a:p>
        </p:txBody>
      </p:sp>
      <p:sp>
        <p:nvSpPr>
          <p:cNvPr id="24" name="Round Same Side Corner Rectangle 23">
            <a:extLst>
              <a:ext uri="{FF2B5EF4-FFF2-40B4-BE49-F238E27FC236}">
                <a16:creationId xmlns:a16="http://schemas.microsoft.com/office/drawing/2014/main" id="{66CEBA48-71EF-0741-BED0-1B9165010975}"/>
              </a:ext>
            </a:extLst>
          </p:cNvPr>
          <p:cNvSpPr/>
          <p:nvPr userDrawn="1"/>
        </p:nvSpPr>
        <p:spPr>
          <a:xfrm rot="5400000">
            <a:off x="10214384" y="5583091"/>
            <a:ext cx="301752" cy="2076760"/>
          </a:xfrm>
          <a:prstGeom prst="round2SameRect">
            <a:avLst>
              <a:gd name="adj1" fmla="val 50000"/>
              <a:gd name="adj2" fmla="val 0"/>
            </a:avLst>
          </a:prstGeom>
          <a:solidFill>
            <a:schemeClr val="accent4"/>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598ACD3-0325-7643-8792-E45A41B87C7D}"/>
              </a:ext>
            </a:extLst>
          </p:cNvPr>
          <p:cNvSpPr/>
          <p:nvPr userDrawn="1"/>
        </p:nvSpPr>
        <p:spPr>
          <a:xfrm>
            <a:off x="9326880" y="6507563"/>
            <a:ext cx="1492716" cy="261610"/>
          </a:xfrm>
          <a:prstGeom prst="rect">
            <a:avLst/>
          </a:prstGeom>
        </p:spPr>
        <p:txBody>
          <a:bodyPr wrap="none">
            <a:spAutoFit/>
          </a:bodyPr>
          <a:lstStyle/>
          <a:p>
            <a:r>
              <a:rPr lang="en-US" sz="1100" b="0" dirty="0">
                <a:solidFill>
                  <a:schemeClr val="accent4">
                    <a:lumMod val="50000"/>
                  </a:schemeClr>
                </a:solidFill>
              </a:rPr>
              <a:t>Supporting Materials</a:t>
            </a:r>
          </a:p>
        </p:txBody>
      </p:sp>
      <p:pic>
        <p:nvPicPr>
          <p:cNvPr id="31" name="Graphic 30">
            <a:extLst>
              <a:ext uri="{FF2B5EF4-FFF2-40B4-BE49-F238E27FC236}">
                <a16:creationId xmlns:a16="http://schemas.microsoft.com/office/drawing/2014/main" id="{BD319F46-EE44-DD4C-9376-C77624A05D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81" y="6507554"/>
            <a:ext cx="228600" cy="228600"/>
          </a:xfrm>
          <a:prstGeom prst="rect">
            <a:avLst/>
          </a:prstGeom>
        </p:spPr>
      </p:pic>
    </p:spTree>
    <p:extLst>
      <p:ext uri="{BB962C8B-B14F-4D97-AF65-F5344CB8AC3E}">
        <p14:creationId xmlns:p14="http://schemas.microsoft.com/office/powerpoint/2010/main" val="578761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3F5E17-E88C-9D4D-A127-657264841951}"/>
              </a:ext>
            </a:extLst>
          </p:cNvPr>
          <p:cNvSpPr/>
          <p:nvPr userDrawn="1"/>
        </p:nvSpPr>
        <p:spPr>
          <a:xfrm>
            <a:off x="125794" y="361405"/>
            <a:ext cx="4703793" cy="5907024"/>
          </a:xfrm>
          <a:prstGeom prst="rect">
            <a:avLst/>
          </a:prstGeom>
          <a:solidFill>
            <a:schemeClr val="bg2"/>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0"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
        <p:nvSpPr>
          <p:cNvPr id="5" name="Rectangle 4">
            <a:extLst>
              <a:ext uri="{FF2B5EF4-FFF2-40B4-BE49-F238E27FC236}">
                <a16:creationId xmlns:a16="http://schemas.microsoft.com/office/drawing/2014/main" id="{6A253FAA-A6C9-5A49-9DC8-EE620CF14953}"/>
              </a:ext>
            </a:extLst>
          </p:cNvPr>
          <p:cNvSpPr/>
          <p:nvPr userDrawn="1"/>
        </p:nvSpPr>
        <p:spPr>
          <a:xfrm>
            <a:off x="100855" y="182879"/>
            <a:ext cx="580788" cy="153587"/>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5EB0E4-E261-B041-9C6A-60BB59A90D9D}"/>
              </a:ext>
            </a:extLst>
          </p:cNvPr>
          <p:cNvSpPr/>
          <p:nvPr userDrawn="1"/>
        </p:nvSpPr>
        <p:spPr>
          <a:xfrm>
            <a:off x="9326880" y="155329"/>
            <a:ext cx="2683546" cy="6251822"/>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E42EE2B-9804-2B45-9262-DDAB873053D0}"/>
              </a:ext>
            </a:extLst>
          </p:cNvPr>
          <p:cNvCxnSpPr>
            <a:cxnSpLocks/>
          </p:cNvCxnSpPr>
          <p:nvPr userDrawn="1"/>
        </p:nvCxnSpPr>
        <p:spPr>
          <a:xfrm>
            <a:off x="5105438" y="135664"/>
            <a:ext cx="6904988"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DAFA1F6-8C24-CF40-9E61-C5DA6B05B450}"/>
              </a:ext>
            </a:extLst>
          </p:cNvPr>
          <p:cNvSpPr/>
          <p:nvPr userDrawn="1"/>
        </p:nvSpPr>
        <p:spPr>
          <a:xfrm>
            <a:off x="125794" y="361405"/>
            <a:ext cx="4703793" cy="1230328"/>
          </a:xfrm>
          <a:prstGeom prst="rect">
            <a:avLst/>
          </a:prstGeom>
          <a:solidFill>
            <a:schemeClr val="accent3"/>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1193" y="510176"/>
            <a:ext cx="4555374" cy="1336883"/>
          </a:xfrm>
        </p:spPr>
        <p:txBody>
          <a:bodyPr/>
          <a:lstStyle>
            <a:lvl1pPr algn="ctr">
              <a:defRPr sz="320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771018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7A3A-B8B1-F84B-82A2-CBBA4059A4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2370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1600">
                <a:latin typeface="+mn-lt"/>
                <a:cs typeface="Calibri" panose="020F0502020204030204" pitchFamily="34" charset="0"/>
              </a:defRPr>
            </a:lvl1pPr>
            <a:lvl2pPr marL="285750" indent="-285750">
              <a:spcAft>
                <a:spcPts val="600"/>
              </a:spcAft>
              <a:buFont typeface="Arial" panose="020B0604020202020204" pitchFamily="34" charset="0"/>
              <a:buChar char="•"/>
              <a:defRPr lang="en-US" sz="1600" b="0" i="0" kern="1200" dirty="0">
                <a:solidFill>
                  <a:schemeClr val="tx1"/>
                </a:solidFill>
                <a:latin typeface="+mn-lt"/>
                <a:ea typeface="+mn-ea"/>
                <a:cs typeface="Arial" panose="020B0604020202020204" pitchFamily="34" charset="0"/>
              </a:defRPr>
            </a:lvl2pPr>
            <a:lvl3pPr>
              <a:defRPr sz="1400">
                <a:latin typeface="+mn-lt"/>
                <a:cs typeface="Calibri" panose="020F0502020204030204" pitchFamily="34" charset="0"/>
              </a:defRPr>
            </a:lvl3pPr>
            <a:lvl4pPr>
              <a:defRPr sz="1400">
                <a:latin typeface="+mn-lt"/>
                <a:cs typeface="Calibri" panose="020F0502020204030204" pitchFamily="34" charset="0"/>
              </a:defRPr>
            </a:lvl4pPr>
            <a:lvl5pPr>
              <a:defRPr sz="14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0"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graphicFrame>
        <p:nvGraphicFramePr>
          <p:cNvPr id="5" name="Table 4">
            <a:extLst>
              <a:ext uri="{FF2B5EF4-FFF2-40B4-BE49-F238E27FC236}">
                <a16:creationId xmlns:a16="http://schemas.microsoft.com/office/drawing/2014/main" id="{35BF3391-821F-F24F-8A03-AA988A2DC0E1}"/>
              </a:ext>
            </a:extLst>
          </p:cNvPr>
          <p:cNvGraphicFramePr>
            <a:graphicFrameLocks noGrp="1"/>
          </p:cNvGraphicFramePr>
          <p:nvPr userDrawn="1">
            <p:extLst>
              <p:ext uri="{D42A27DB-BD31-4B8C-83A1-F6EECF244321}">
                <p14:modId xmlns:p14="http://schemas.microsoft.com/office/powerpoint/2010/main" val="449064155"/>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spTree>
    <p:extLst>
      <p:ext uri="{BB962C8B-B14F-4D97-AF65-F5344CB8AC3E}">
        <p14:creationId xmlns:p14="http://schemas.microsoft.com/office/powerpoint/2010/main" val="1394778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 + half">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D90DBC-E410-ED48-A730-8488AF35CCAB}"/>
              </a:ext>
            </a:extLst>
          </p:cNvPr>
          <p:cNvGrpSpPr>
            <a:grpSpLocks noChangeAspect="1"/>
          </p:cNvGrpSpPr>
          <p:nvPr userDrawn="1"/>
        </p:nvGrpSpPr>
        <p:grpSpPr>
          <a:xfrm>
            <a:off x="792333" y="6444160"/>
            <a:ext cx="381253" cy="274320"/>
            <a:chOff x="1285260" y="1533137"/>
            <a:chExt cx="2534916" cy="1823929"/>
          </a:xfrm>
        </p:grpSpPr>
        <p:grpSp>
          <p:nvGrpSpPr>
            <p:cNvPr id="12" name="Group 11">
              <a:extLst>
                <a:ext uri="{FF2B5EF4-FFF2-40B4-BE49-F238E27FC236}">
                  <a16:creationId xmlns:a16="http://schemas.microsoft.com/office/drawing/2014/main" id="{A70D9DC5-BA7C-4142-81F2-B73B5063CC09}"/>
                </a:ext>
              </a:extLst>
            </p:cNvPr>
            <p:cNvGrpSpPr/>
            <p:nvPr userDrawn="1"/>
          </p:nvGrpSpPr>
          <p:grpSpPr>
            <a:xfrm>
              <a:off x="1285260" y="2573279"/>
              <a:ext cx="2458610" cy="783787"/>
              <a:chOff x="1241031" y="2081859"/>
              <a:chExt cx="2186152" cy="783787"/>
            </a:xfrm>
          </p:grpSpPr>
          <p:sp>
            <p:nvSpPr>
              <p:cNvPr id="13" name="Trapezoid 12">
                <a:extLst>
                  <a:ext uri="{FF2B5EF4-FFF2-40B4-BE49-F238E27FC236}">
                    <a16:creationId xmlns:a16="http://schemas.microsoft.com/office/drawing/2014/main" id="{915A1034-E4D0-B441-A07F-B02656ED3289}"/>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102C2CFB-7C51-2F48-B297-C7CC807E30EF}"/>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Graphic 14">
              <a:extLst>
                <a:ext uri="{FF2B5EF4-FFF2-40B4-BE49-F238E27FC236}">
                  <a16:creationId xmlns:a16="http://schemas.microsoft.com/office/drawing/2014/main" id="{8EBA83C6-C3BB-F342-8A0A-DC342A7A55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72124" y="1533137"/>
              <a:ext cx="2148052" cy="1432035"/>
            </a:xfrm>
            <a:prstGeom prst="rect">
              <a:avLst/>
            </a:prstGeom>
          </p:spPr>
        </p:pic>
      </p:grpSp>
      <p:sp>
        <p:nvSpPr>
          <p:cNvPr id="6" name="Rectangle 5">
            <a:extLst>
              <a:ext uri="{FF2B5EF4-FFF2-40B4-BE49-F238E27FC236}">
                <a16:creationId xmlns:a16="http://schemas.microsoft.com/office/drawing/2014/main" id="{806F7830-87DF-5D4B-8F7A-B769289A2CA7}"/>
              </a:ext>
            </a:extLst>
          </p:cNvPr>
          <p:cNvSpPr/>
          <p:nvPr userDrawn="1"/>
        </p:nvSpPr>
        <p:spPr>
          <a:xfrm>
            <a:off x="122069" y="160354"/>
            <a:ext cx="4707518" cy="762837"/>
          </a:xfrm>
          <a:prstGeom prst="rect">
            <a:avLst/>
          </a:prstGeom>
          <a:solidFill>
            <a:schemeClr val="accent4"/>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8799"/>
            <a:ext cx="4102571" cy="550525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spcAft>
                <a:spcPts val="600"/>
              </a:spcAft>
              <a:defRPr sz="1400">
                <a:solidFill>
                  <a:schemeClr val="accent5">
                    <a:lumMod val="75000"/>
                  </a:schemeClr>
                </a:solidFill>
                <a:latin typeface="+mn-lt"/>
              </a:defRPr>
            </a:lvl3pPr>
            <a:lvl4pPr>
              <a:defRPr sz="1400">
                <a:latin typeface="+mn-lt"/>
              </a:defRPr>
            </a:lvl4pPr>
            <a:lvl5pPr>
              <a:defRPr sz="1200">
                <a:solidFill>
                  <a:schemeClr val="tx1">
                    <a:lumMod val="65000"/>
                    <a:lumOff val="3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512330"/>
            <a:ext cx="2587752" cy="2749550"/>
          </a:xfrm>
        </p:spPr>
        <p:txBody>
          <a:bodyPr/>
          <a:lstStyle>
            <a:lvl1pPr>
              <a:defRPr sz="1100">
                <a:solidFill>
                  <a:schemeClr val="accent2"/>
                </a:solidFill>
                <a:latin typeface="+mn-lt"/>
                <a:cs typeface="Calibri" panose="020F0502020204030204" pitchFamily="34" charset="0"/>
              </a:defRPr>
            </a:lvl1pPr>
            <a:lvl2pPr>
              <a:defRPr sz="1100" i="0">
                <a:solidFill>
                  <a:schemeClr val="tx1"/>
                </a:solidFill>
                <a:latin typeface="+mn-lt"/>
                <a:cs typeface="Calibri" panose="020F0502020204030204" pitchFamily="34" charset="0"/>
              </a:defRPr>
            </a:lvl2pPr>
            <a:lvl3pPr>
              <a:defRPr sz="1100">
                <a:solidFill>
                  <a:schemeClr val="accent5">
                    <a:lumMod val="75000"/>
                  </a:schemeClr>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0" hasCustomPrompt="1"/>
          </p:nvPr>
        </p:nvSpPr>
        <p:spPr>
          <a:xfrm>
            <a:off x="9326880" y="4340694"/>
            <a:ext cx="2697480" cy="450850"/>
          </a:xfrm>
        </p:spPr>
        <p:txBody>
          <a:bodyPr anchor="b" anchorCtr="0"/>
          <a:lstStyle>
            <a:lvl1pPr>
              <a:lnSpc>
                <a:spcPct val="85000"/>
              </a:lnSpc>
              <a:buFontTx/>
              <a:buNone/>
              <a:defRPr sz="800" b="0" i="1">
                <a:solidFill>
                  <a:schemeClr val="bg2">
                    <a:lumMod val="25000"/>
                  </a:schemeClr>
                </a:solidFill>
                <a:latin typeface="Georgia" panose="02040502050405020303" pitchFamily="18" charset="0"/>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
        <p:nvSpPr>
          <p:cNvPr id="11" name="TextBox 10">
            <a:extLst>
              <a:ext uri="{FF2B5EF4-FFF2-40B4-BE49-F238E27FC236}">
                <a16:creationId xmlns:a16="http://schemas.microsoft.com/office/drawing/2014/main" id="{74EFF2FD-E2FA-334F-8F04-11C2C1CF2BBA}"/>
              </a:ext>
            </a:extLst>
          </p:cNvPr>
          <p:cNvSpPr txBox="1"/>
          <p:nvPr userDrawn="1"/>
        </p:nvSpPr>
        <p:spPr>
          <a:xfrm>
            <a:off x="86753" y="158596"/>
            <a:ext cx="2948243" cy="246221"/>
          </a:xfrm>
          <a:prstGeom prst="rect">
            <a:avLst/>
          </a:prstGeom>
          <a:noFill/>
        </p:spPr>
        <p:txBody>
          <a:bodyPr wrap="none" rtlCol="0">
            <a:spAutoFit/>
          </a:bodyPr>
          <a:lstStyle/>
          <a:p>
            <a:r>
              <a:rPr lang="en-US" sz="1000" spc="20" baseline="0" dirty="0">
                <a:solidFill>
                  <a:schemeClr val="accent4">
                    <a:lumMod val="50000"/>
                  </a:schemeClr>
                </a:solidFill>
              </a:rPr>
              <a:t>VALUE OF ACCESS MANAGEMENT PROGRAMS</a:t>
            </a:r>
          </a:p>
        </p:txBody>
      </p:sp>
      <p:graphicFrame>
        <p:nvGraphicFramePr>
          <p:cNvPr id="16" name="Table 15">
            <a:extLst>
              <a:ext uri="{FF2B5EF4-FFF2-40B4-BE49-F238E27FC236}">
                <a16:creationId xmlns:a16="http://schemas.microsoft.com/office/drawing/2014/main" id="{6E531A11-8C20-3243-AF69-8ECC01B1E0CC}"/>
              </a:ext>
            </a:extLst>
          </p:cNvPr>
          <p:cNvGraphicFramePr>
            <a:graphicFrameLocks noGrp="1"/>
          </p:cNvGraphicFramePr>
          <p:nvPr userDrawn="1">
            <p:extLst>
              <p:ext uri="{D42A27DB-BD31-4B8C-83A1-F6EECF244321}">
                <p14:modId xmlns:p14="http://schemas.microsoft.com/office/powerpoint/2010/main" val="1191368667"/>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1" kern="1200" dirty="0">
                          <a:solidFill>
                            <a:schemeClr val="tx1"/>
                          </a:solidFill>
                          <a:latin typeface="+mn-lt"/>
                          <a:ea typeface="+mn-ea"/>
                          <a:cs typeface="+mn-cs"/>
                        </a:rPr>
                        <a:t>Program</a:t>
                      </a:r>
                    </a:p>
                  </a:txBody>
                  <a:tcP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7" name="Group 16">
            <a:extLst>
              <a:ext uri="{FF2B5EF4-FFF2-40B4-BE49-F238E27FC236}">
                <a16:creationId xmlns:a16="http://schemas.microsoft.com/office/drawing/2014/main" id="{1486A842-9055-0348-8509-0F493831377D}"/>
              </a:ext>
            </a:extLst>
          </p:cNvPr>
          <p:cNvGrpSpPr>
            <a:grpSpLocks noChangeAspect="1"/>
          </p:cNvGrpSpPr>
          <p:nvPr userDrawn="1"/>
        </p:nvGrpSpPr>
        <p:grpSpPr>
          <a:xfrm>
            <a:off x="1018357" y="6459962"/>
            <a:ext cx="384048" cy="280272"/>
            <a:chOff x="1908713" y="5037821"/>
            <a:chExt cx="815925" cy="595448"/>
          </a:xfrm>
        </p:grpSpPr>
        <p:grpSp>
          <p:nvGrpSpPr>
            <p:cNvPr id="18" name="Group 17">
              <a:extLst>
                <a:ext uri="{FF2B5EF4-FFF2-40B4-BE49-F238E27FC236}">
                  <a16:creationId xmlns:a16="http://schemas.microsoft.com/office/drawing/2014/main" id="{24F7C789-C646-E748-94C3-906E21300890}"/>
                </a:ext>
              </a:extLst>
            </p:cNvPr>
            <p:cNvGrpSpPr/>
            <p:nvPr userDrawn="1"/>
          </p:nvGrpSpPr>
          <p:grpSpPr>
            <a:xfrm>
              <a:off x="1908713" y="5373158"/>
              <a:ext cx="815925" cy="260111"/>
              <a:chOff x="1241031" y="2081859"/>
              <a:chExt cx="2186152" cy="783787"/>
            </a:xfrm>
          </p:grpSpPr>
          <p:sp>
            <p:nvSpPr>
              <p:cNvPr id="28" name="Trapezoid 27">
                <a:extLst>
                  <a:ext uri="{FF2B5EF4-FFF2-40B4-BE49-F238E27FC236}">
                    <a16:creationId xmlns:a16="http://schemas.microsoft.com/office/drawing/2014/main" id="{71C9E19F-BA92-A24A-BD2F-D66A7E324C17}"/>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9DA5287B-A4E9-A04E-B460-BA8A3EA13C61}"/>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2">
              <a:extLst>
                <a:ext uri="{FF2B5EF4-FFF2-40B4-BE49-F238E27FC236}">
                  <a16:creationId xmlns:a16="http://schemas.microsoft.com/office/drawing/2014/main" id="{A5AEC34A-BC68-E84F-8FA0-9993E5E1A6D4}"/>
                </a:ext>
              </a:extLst>
            </p:cNvPr>
            <p:cNvSpPr/>
            <p:nvPr/>
          </p:nvSpPr>
          <p:spPr>
            <a:xfrm>
              <a:off x="2185722" y="5316737"/>
              <a:ext cx="268298" cy="59593"/>
            </a:xfrm>
            <a:custGeom>
              <a:avLst/>
              <a:gdLst>
                <a:gd name="connsiteX0" fmla="*/ 0 w 268298"/>
                <a:gd name="connsiteY0" fmla="*/ 0 h 53243"/>
                <a:gd name="connsiteX1" fmla="*/ 268298 w 268298"/>
                <a:gd name="connsiteY1" fmla="*/ 0 h 53243"/>
                <a:gd name="connsiteX2" fmla="*/ 268298 w 268298"/>
                <a:gd name="connsiteY2" fmla="*/ 53243 h 53243"/>
                <a:gd name="connsiteX3" fmla="*/ 0 w 268298"/>
                <a:gd name="connsiteY3" fmla="*/ 53243 h 53243"/>
                <a:gd name="connsiteX4" fmla="*/ 0 w 268298"/>
                <a:gd name="connsiteY4" fmla="*/ 0 h 53243"/>
                <a:gd name="connsiteX0" fmla="*/ 0 w 268298"/>
                <a:gd name="connsiteY0" fmla="*/ 6350 h 59593"/>
                <a:gd name="connsiteX1" fmla="*/ 192098 w 268298"/>
                <a:gd name="connsiteY1" fmla="*/ 0 h 59593"/>
                <a:gd name="connsiteX2" fmla="*/ 268298 w 268298"/>
                <a:gd name="connsiteY2" fmla="*/ 59593 h 59593"/>
                <a:gd name="connsiteX3" fmla="*/ 0 w 268298"/>
                <a:gd name="connsiteY3" fmla="*/ 59593 h 59593"/>
                <a:gd name="connsiteX4" fmla="*/ 0 w 268298"/>
                <a:gd name="connsiteY4" fmla="*/ 6350 h 5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8" h="59593">
                  <a:moveTo>
                    <a:pt x="0" y="6350"/>
                  </a:moveTo>
                  <a:lnTo>
                    <a:pt x="192098" y="0"/>
                  </a:lnTo>
                  <a:lnTo>
                    <a:pt x="268298" y="59593"/>
                  </a:lnTo>
                  <a:lnTo>
                    <a:pt x="0" y="59593"/>
                  </a:lnTo>
                  <a:lnTo>
                    <a:pt x="0" y="635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4D68B2D-40D1-7340-850B-F6F4AE78D5A5}"/>
                </a:ext>
              </a:extLst>
            </p:cNvPr>
            <p:cNvGrpSpPr/>
            <p:nvPr/>
          </p:nvGrpSpPr>
          <p:grpSpPr>
            <a:xfrm>
              <a:off x="2140017" y="5037821"/>
              <a:ext cx="353317" cy="340235"/>
              <a:chOff x="2140017" y="5037821"/>
              <a:chExt cx="353317" cy="340235"/>
            </a:xfrm>
          </p:grpSpPr>
          <p:sp>
            <p:nvSpPr>
              <p:cNvPr id="21" name="Freeform 20">
                <a:extLst>
                  <a:ext uri="{FF2B5EF4-FFF2-40B4-BE49-F238E27FC236}">
                    <a16:creationId xmlns:a16="http://schemas.microsoft.com/office/drawing/2014/main" id="{768BA16B-EE48-414B-88E1-6153E461C0D0}"/>
                  </a:ext>
                </a:extLst>
              </p:cNvPr>
              <p:cNvSpPr/>
              <p:nvPr/>
            </p:nvSpPr>
            <p:spPr>
              <a:xfrm>
                <a:off x="2156098" y="5040821"/>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1449121"/>
                    </a:moveTo>
                    <a:cubicBezTo>
                      <a:pt x="0" y="648794"/>
                      <a:pt x="648794" y="0"/>
                      <a:pt x="1449121" y="0"/>
                    </a:cubicBezTo>
                    <a:lnTo>
                      <a:pt x="1449121" y="1449121"/>
                    </a:lnTo>
                    <a:lnTo>
                      <a:pt x="0" y="1449121"/>
                    </a:lnTo>
                    <a:close/>
                  </a:path>
                </a:pathLst>
              </a:custGeom>
              <a:solidFill>
                <a:schemeClr val="bg1"/>
              </a:solidFill>
              <a:ln w="9525">
                <a:solidFill>
                  <a:schemeClr val="tx1"/>
                </a:solid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24438" tIns="538230" rIns="0" bIns="113792" numCol="1" spcCol="1270" anchor="ctr" anchorCtr="0">
                <a:noAutofit/>
              </a:bodyPr>
              <a:lstStyle/>
              <a:p>
                <a:pPr marL="0" lvl="0" indent="0" algn="ctr" defTabSz="711200">
                  <a:lnSpc>
                    <a:spcPct val="90000"/>
                  </a:lnSpc>
                  <a:spcBef>
                    <a:spcPct val="0"/>
                  </a:spcBef>
                  <a:spcAft>
                    <a:spcPct val="35000"/>
                  </a:spcAft>
                  <a:buNone/>
                </a:pPr>
                <a:r>
                  <a:rPr lang="en-US" sz="1600" kern="1200" dirty="0"/>
                  <a:t> </a:t>
                </a:r>
              </a:p>
              <a:p>
                <a:pPr marL="0" lvl="0" indent="0" algn="ctr" defTabSz="711200">
                  <a:lnSpc>
                    <a:spcPct val="90000"/>
                  </a:lnSpc>
                  <a:spcBef>
                    <a:spcPct val="0"/>
                  </a:spcBef>
                  <a:spcAft>
                    <a:spcPct val="35000"/>
                  </a:spcAft>
                  <a:buNone/>
                </a:pPr>
                <a:endParaRPr lang="en-US" sz="1600" kern="1200" dirty="0"/>
              </a:p>
            </p:txBody>
          </p:sp>
          <p:sp>
            <p:nvSpPr>
              <p:cNvPr id="22" name="Freeform 21">
                <a:extLst>
                  <a:ext uri="{FF2B5EF4-FFF2-40B4-BE49-F238E27FC236}">
                    <a16:creationId xmlns:a16="http://schemas.microsoft.com/office/drawing/2014/main" id="{4440419F-86BB-3B4D-8185-3BDC2A8D39B3}"/>
                  </a:ext>
                </a:extLst>
              </p:cNvPr>
              <p:cNvSpPr/>
              <p:nvPr/>
            </p:nvSpPr>
            <p:spPr>
              <a:xfrm>
                <a:off x="2328522" y="5040821"/>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0"/>
                    </a:moveTo>
                    <a:cubicBezTo>
                      <a:pt x="800327" y="0"/>
                      <a:pt x="1449121" y="648794"/>
                      <a:pt x="1449121" y="1449121"/>
                    </a:cubicBezTo>
                    <a:lnTo>
                      <a:pt x="0" y="1449121"/>
                    </a:lnTo>
                    <a:lnTo>
                      <a:pt x="0" y="0"/>
                    </a:lnTo>
                    <a:close/>
                  </a:path>
                </a:pathLst>
              </a:custGeom>
              <a:solidFill>
                <a:schemeClr val="bg1"/>
              </a:solidFill>
              <a:ln w="9525">
                <a:solidFill>
                  <a:schemeClr val="tx1"/>
                </a:solidFill>
              </a:ln>
            </p:spPr>
            <p:style>
              <a:lnRef idx="2">
                <a:schemeClr val="lt1">
                  <a:hueOff val="0"/>
                  <a:satOff val="0"/>
                  <a:lumOff val="0"/>
                  <a:alphaOff val="0"/>
                </a:schemeClr>
              </a:lnRef>
              <a:fillRef idx="1">
                <a:scrgbClr r="0" g="0" b="0"/>
              </a:fillRef>
              <a:effectRef idx="0">
                <a:schemeClr val="accent4">
                  <a:hueOff val="3042605"/>
                  <a:satOff val="-9683"/>
                  <a:lumOff val="-3268"/>
                  <a:alphaOff val="0"/>
                </a:schemeClr>
              </a:effectRef>
              <a:fontRef idx="minor">
                <a:schemeClr val="lt1"/>
              </a:fontRef>
            </p:style>
            <p:txBody>
              <a:bodyPr spcFirstLastPara="0" vert="horz" wrap="square" lIns="0" tIns="538230" rIns="424438" bIns="113792" numCol="1" spcCol="1270" anchor="ctr" anchorCtr="0">
                <a:noAutofit/>
              </a:bodyPr>
              <a:lstStyle/>
              <a:p>
                <a:pPr marL="0" lvl="0" indent="0" algn="ctr" defTabSz="711200">
                  <a:lnSpc>
                    <a:spcPct val="90000"/>
                  </a:lnSpc>
                  <a:spcBef>
                    <a:spcPct val="0"/>
                  </a:spcBef>
                  <a:spcAft>
                    <a:spcPct val="35000"/>
                  </a:spcAft>
                  <a:buNone/>
                </a:pPr>
                <a:r>
                  <a:rPr lang="en-US" sz="1600" kern="1200" dirty="0"/>
                  <a:t> </a:t>
                </a:r>
                <a:br>
                  <a:rPr lang="en-US" sz="1600" kern="1200" dirty="0"/>
                </a:br>
                <a:br>
                  <a:rPr lang="en-US" sz="1600" kern="1200" dirty="0"/>
                </a:br>
                <a:endParaRPr lang="en-US" sz="1600" kern="1200" dirty="0"/>
              </a:p>
            </p:txBody>
          </p:sp>
          <p:sp>
            <p:nvSpPr>
              <p:cNvPr id="23" name="Freeform 22">
                <a:extLst>
                  <a:ext uri="{FF2B5EF4-FFF2-40B4-BE49-F238E27FC236}">
                    <a16:creationId xmlns:a16="http://schemas.microsoft.com/office/drawing/2014/main" id="{EA024FD6-6ED5-B748-A084-B841E9B84E1F}"/>
                  </a:ext>
                </a:extLst>
              </p:cNvPr>
              <p:cNvSpPr/>
              <p:nvPr/>
            </p:nvSpPr>
            <p:spPr>
              <a:xfrm>
                <a:off x="2328522" y="5213244"/>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0"/>
                    </a:moveTo>
                    <a:cubicBezTo>
                      <a:pt x="1449121" y="800327"/>
                      <a:pt x="800327" y="1449121"/>
                      <a:pt x="0" y="1449121"/>
                    </a:cubicBezTo>
                    <a:lnTo>
                      <a:pt x="0" y="0"/>
                    </a:lnTo>
                    <a:lnTo>
                      <a:pt x="1449121" y="0"/>
                    </a:lnTo>
                    <a:close/>
                  </a:path>
                </a:pathLst>
              </a:custGeom>
              <a:solidFill>
                <a:schemeClr val="bg1"/>
              </a:solidFill>
              <a:ln w="9525">
                <a:solidFill>
                  <a:schemeClr val="tx1"/>
                </a:solidFill>
              </a:ln>
            </p:spPr>
            <p:style>
              <a:lnRef idx="2">
                <a:schemeClr val="lt1">
                  <a:hueOff val="0"/>
                  <a:satOff val="0"/>
                  <a:lumOff val="0"/>
                  <a:alphaOff val="0"/>
                </a:schemeClr>
              </a:lnRef>
              <a:fillRef idx="1">
                <a:scrgbClr r="0" g="0" b="0"/>
              </a:fillRef>
              <a:effectRef idx="0">
                <a:schemeClr val="accent4">
                  <a:hueOff val="6085210"/>
                  <a:satOff val="-19366"/>
                  <a:lumOff val="-6536"/>
                  <a:alphaOff val="0"/>
                </a:schemeClr>
              </a:effectRef>
              <a:fontRef idx="minor">
                <a:schemeClr val="lt1"/>
              </a:fontRef>
            </p:style>
            <p:txBody>
              <a:bodyPr spcFirstLastPara="0" vert="horz" wrap="square" lIns="0" tIns="113792" rIns="424439" bIns="538230" numCol="1" spcCol="1270" anchor="ctr" anchorCtr="0">
                <a:noAutofit/>
              </a:bodyPr>
              <a:lstStyle/>
              <a:p>
                <a:pPr marL="0" lvl="0" indent="0" algn="ctr" defTabSz="711200">
                  <a:lnSpc>
                    <a:spcPct val="90000"/>
                  </a:lnSpc>
                  <a:spcBef>
                    <a:spcPct val="0"/>
                  </a:spcBef>
                  <a:spcAft>
                    <a:spcPct val="35000"/>
                  </a:spcAft>
                  <a:buNone/>
                </a:pPr>
                <a:br>
                  <a:rPr lang="en-US" sz="1600" kern="1200" dirty="0"/>
                </a:br>
                <a:r>
                  <a:rPr lang="en-US" sz="1600" kern="1200" dirty="0"/>
                  <a:t> </a:t>
                </a:r>
              </a:p>
            </p:txBody>
          </p:sp>
          <p:sp>
            <p:nvSpPr>
              <p:cNvPr id="24" name="Freeform 23">
                <a:extLst>
                  <a:ext uri="{FF2B5EF4-FFF2-40B4-BE49-F238E27FC236}">
                    <a16:creationId xmlns:a16="http://schemas.microsoft.com/office/drawing/2014/main" id="{A3EBD599-A13B-E047-9EF8-710F35F17422}"/>
                  </a:ext>
                </a:extLst>
              </p:cNvPr>
              <p:cNvSpPr/>
              <p:nvPr/>
            </p:nvSpPr>
            <p:spPr>
              <a:xfrm>
                <a:off x="2156098" y="5213244"/>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1449121"/>
                    </a:moveTo>
                    <a:cubicBezTo>
                      <a:pt x="648794" y="1449121"/>
                      <a:pt x="0" y="800327"/>
                      <a:pt x="0" y="0"/>
                    </a:cubicBezTo>
                    <a:lnTo>
                      <a:pt x="1449121" y="0"/>
                    </a:lnTo>
                    <a:lnTo>
                      <a:pt x="1449121" y="1449121"/>
                    </a:lnTo>
                    <a:close/>
                  </a:path>
                </a:pathLst>
              </a:custGeom>
              <a:solidFill>
                <a:schemeClr val="bg1"/>
              </a:solidFill>
              <a:ln w="9525">
                <a:solidFill>
                  <a:schemeClr val="tx1"/>
                </a:solidFill>
              </a:ln>
            </p:spPr>
            <p:style>
              <a:lnRef idx="2">
                <a:schemeClr val="lt1">
                  <a:hueOff val="0"/>
                  <a:satOff val="0"/>
                  <a:lumOff val="0"/>
                  <a:alphaOff val="0"/>
                </a:schemeClr>
              </a:lnRef>
              <a:fillRef idx="1">
                <a:schemeClr val="accent4">
                  <a:hueOff val="9127814"/>
                  <a:satOff val="-29049"/>
                  <a:lumOff val="-9804"/>
                  <a:alphaOff val="0"/>
                </a:schemeClr>
              </a:fillRef>
              <a:effectRef idx="0">
                <a:schemeClr val="accent4">
                  <a:hueOff val="9127814"/>
                  <a:satOff val="-29049"/>
                  <a:lumOff val="-9804"/>
                  <a:alphaOff val="0"/>
                </a:schemeClr>
              </a:effectRef>
              <a:fontRef idx="minor">
                <a:schemeClr val="lt1"/>
              </a:fontRef>
            </p:style>
            <p:txBody>
              <a:bodyPr spcFirstLastPara="0" vert="horz" wrap="square" lIns="424438" tIns="113792" rIns="0" bIns="538230" numCol="1" spcCol="1270" anchor="ctr" anchorCtr="0">
                <a:noAutofit/>
              </a:bodyPr>
              <a:lstStyle/>
              <a:p>
                <a:pPr marL="0" lvl="0" indent="0" algn="ctr" defTabSz="711200">
                  <a:lnSpc>
                    <a:spcPct val="90000"/>
                  </a:lnSpc>
                  <a:spcBef>
                    <a:spcPct val="0"/>
                  </a:spcBef>
                  <a:spcAft>
                    <a:spcPct val="35000"/>
                  </a:spcAft>
                  <a:buNone/>
                </a:pPr>
                <a:br>
                  <a:rPr lang="en-US" sz="1600" kern="1200" dirty="0"/>
                </a:br>
                <a:r>
                  <a:rPr lang="en-US" sz="1600" kern="1200" dirty="0"/>
                  <a:t>  </a:t>
                </a:r>
              </a:p>
            </p:txBody>
          </p:sp>
          <p:pic>
            <p:nvPicPr>
              <p:cNvPr id="25" name="Picture 24">
                <a:extLst>
                  <a:ext uri="{FF2B5EF4-FFF2-40B4-BE49-F238E27FC236}">
                    <a16:creationId xmlns:a16="http://schemas.microsoft.com/office/drawing/2014/main" id="{2FD231BB-6476-774F-AA5D-77654FE8E6F6}"/>
                  </a:ext>
                </a:extLst>
              </p:cNvPr>
              <p:cNvPicPr>
                <a:picLocks noChangeAspect="1"/>
              </p:cNvPicPr>
              <p:nvPr/>
            </p:nvPicPr>
            <p:blipFill>
              <a:blip r:embed="rId4">
                <a:biLevel thresh="25000"/>
              </a:blip>
              <a:stretch>
                <a:fillRect/>
              </a:stretch>
            </p:blipFill>
            <p:spPr>
              <a:xfrm>
                <a:off x="2332274" y="5037821"/>
                <a:ext cx="153320" cy="114027"/>
              </a:xfrm>
              <a:prstGeom prst="rect">
                <a:avLst/>
              </a:prstGeom>
            </p:spPr>
          </p:pic>
          <p:sp>
            <p:nvSpPr>
              <p:cNvPr id="26" name="Rectangle 25">
                <a:extLst>
                  <a:ext uri="{FF2B5EF4-FFF2-40B4-BE49-F238E27FC236}">
                    <a16:creationId xmlns:a16="http://schemas.microsoft.com/office/drawing/2014/main" id="{43D51992-CCCF-2A4D-9B4E-24213A7C3C86}"/>
                  </a:ext>
                </a:extLst>
              </p:cNvPr>
              <p:cNvSpPr/>
              <p:nvPr/>
            </p:nvSpPr>
            <p:spPr>
              <a:xfrm>
                <a:off x="2210629" y="5323087"/>
                <a:ext cx="55928" cy="36358"/>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3E3D80C-E239-8C46-A38C-2D52BA76D379}"/>
                  </a:ext>
                </a:extLst>
              </p:cNvPr>
              <p:cNvPicPr>
                <a:picLocks noChangeAspect="1"/>
              </p:cNvPicPr>
              <p:nvPr/>
            </p:nvPicPr>
            <p:blipFill>
              <a:blip r:embed="rId5"/>
              <a:stretch>
                <a:fillRect/>
              </a:stretch>
            </p:blipFill>
            <p:spPr>
              <a:xfrm>
                <a:off x="2140017" y="5255752"/>
                <a:ext cx="178507" cy="121926"/>
              </a:xfrm>
              <a:prstGeom prst="rect">
                <a:avLst/>
              </a:prstGeom>
              <a:ln>
                <a:noFill/>
              </a:ln>
            </p:spPr>
          </p:pic>
        </p:grpSp>
      </p:grpSp>
    </p:spTree>
    <p:extLst>
      <p:ext uri="{BB962C8B-B14F-4D97-AF65-F5344CB8AC3E}">
        <p14:creationId xmlns:p14="http://schemas.microsoft.com/office/powerpoint/2010/main" val="1498819351"/>
      </p:ext>
    </p:extLst>
  </p:cSld>
  <p:clrMapOvr>
    <a:masterClrMapping/>
  </p:clrMapOvr>
  <p:extLst>
    <p:ext uri="{DCECCB84-F9BA-43D5-87BE-67443E8EF086}">
      <p15:sldGuideLst xmlns:p15="http://schemas.microsoft.com/office/powerpoint/2012/main">
        <p15:guide id="1" orient="horz" pos="40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1 + half">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7899F7B-B8C9-A74E-A458-214A18C7B6C0}"/>
              </a:ext>
            </a:extLst>
          </p:cNvPr>
          <p:cNvSpPr/>
          <p:nvPr userDrawn="1"/>
        </p:nvSpPr>
        <p:spPr>
          <a:xfrm>
            <a:off x="122069" y="158596"/>
            <a:ext cx="4707518" cy="762837"/>
          </a:xfrm>
          <a:prstGeom prst="rect">
            <a:avLst/>
          </a:prstGeom>
          <a:solidFill>
            <a:schemeClr val="accent2"/>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05437" y="432430"/>
            <a:ext cx="4102571" cy="5492751"/>
          </a:xfrm>
        </p:spPr>
        <p:txBody>
          <a:bodyPr/>
          <a:lstStyle>
            <a:lvl1pPr>
              <a:spcAft>
                <a:spcPts val="0"/>
              </a:spcAft>
              <a:defRPr sz="1600" i="0">
                <a:solidFill>
                  <a:schemeClr val="tx1"/>
                </a:solidFill>
                <a:latin typeface="+mn-lt"/>
              </a:defRPr>
            </a:lvl1pPr>
            <a:lvl2pPr marL="166416" indent="-166416">
              <a:spcAft>
                <a:spcPts val="0"/>
              </a:spcAft>
              <a:buFont typeface="Arial" charset="0"/>
              <a:buChar char="•"/>
              <a:defRPr sz="1400" i="0">
                <a:solidFill>
                  <a:schemeClr val="tx1">
                    <a:lumMod val="75000"/>
                    <a:lumOff val="25000"/>
                  </a:schemeClr>
                </a:solidFill>
                <a:latin typeface="+mn-lt"/>
              </a:defRPr>
            </a:lvl2pPr>
            <a:lvl3pPr>
              <a:defRPr sz="1400">
                <a:solidFill>
                  <a:schemeClr val="accent5">
                    <a:lumMod val="75000"/>
                  </a:schemeClr>
                </a:solidFill>
                <a:latin typeface="+mn-lt"/>
              </a:defRPr>
            </a:lvl3pPr>
            <a:lvl4pPr>
              <a:defRPr sz="1200">
                <a:solidFill>
                  <a:schemeClr val="tx1">
                    <a:lumMod val="75000"/>
                    <a:lumOff val="25000"/>
                  </a:schemeClr>
                </a:solidFill>
                <a:latin typeface="+mn-lt"/>
              </a:defRPr>
            </a:lvl4pPr>
            <a:lvl5pPr>
              <a:defRPr lang="en-US" sz="1200" b="0" i="0" kern="1200" dirty="0">
                <a:solidFill>
                  <a:schemeClr val="tx1">
                    <a:lumMod val="75000"/>
                    <a:lumOff val="2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32430"/>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solidFill>
                  <a:schemeClr val="tx1">
                    <a:lumMod val="75000"/>
                    <a:lumOff val="25000"/>
                  </a:schemeClr>
                </a:solidFill>
                <a:latin typeface="+mn-lt"/>
                <a:cs typeface="Calibri" panose="020F0502020204030204" pitchFamily="34" charset="0"/>
              </a:defRPr>
            </a:lvl4pPr>
            <a:lvl5pPr>
              <a:defRPr sz="1100">
                <a:solidFill>
                  <a:schemeClr val="tx1">
                    <a:lumMod val="75000"/>
                    <a:lumOff val="25000"/>
                  </a:schemeClr>
                </a:solidFill>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1CB4DD78-8D9F-8D4B-89C7-41EBF95B8750}"/>
              </a:ext>
            </a:extLst>
          </p:cNvPr>
          <p:cNvSpPr txBox="1"/>
          <p:nvPr userDrawn="1"/>
        </p:nvSpPr>
        <p:spPr>
          <a:xfrm>
            <a:off x="69169" y="158596"/>
            <a:ext cx="1342034" cy="246221"/>
          </a:xfrm>
          <a:prstGeom prst="rect">
            <a:avLst/>
          </a:prstGeom>
          <a:noFill/>
        </p:spPr>
        <p:txBody>
          <a:bodyPr wrap="none" rtlCol="0">
            <a:spAutoFit/>
          </a:bodyPr>
          <a:lstStyle/>
          <a:p>
            <a:r>
              <a:rPr lang="en-US" sz="1000" dirty="0">
                <a:solidFill>
                  <a:schemeClr val="accent2">
                    <a:lumMod val="50000"/>
                  </a:schemeClr>
                </a:solidFill>
              </a:rPr>
              <a:t>VALUE OF MEDIANS</a:t>
            </a:r>
          </a:p>
        </p:txBody>
      </p:sp>
      <p:graphicFrame>
        <p:nvGraphicFramePr>
          <p:cNvPr id="16" name="Table 15">
            <a:extLst>
              <a:ext uri="{FF2B5EF4-FFF2-40B4-BE49-F238E27FC236}">
                <a16:creationId xmlns:a16="http://schemas.microsoft.com/office/drawing/2014/main" id="{75DF8AA1-F7A4-C64F-A471-03BB0AFE3415}"/>
              </a:ext>
            </a:extLst>
          </p:cNvPr>
          <p:cNvGraphicFramePr>
            <a:graphicFrameLocks noGrp="1"/>
          </p:cNvGraphicFramePr>
          <p:nvPr userDrawn="1">
            <p:extLst>
              <p:ext uri="{D42A27DB-BD31-4B8C-83A1-F6EECF244321}">
                <p14:modId xmlns:p14="http://schemas.microsoft.com/office/powerpoint/2010/main" val="524643547"/>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1" dirty="0">
                          <a:solidFill>
                            <a:schemeClr val="tx1"/>
                          </a:solidFill>
                        </a:rPr>
                        <a:t>Medians</a:t>
                      </a:r>
                    </a:p>
                  </a:txBody>
                  <a:tcP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7" name="Group 16">
            <a:extLst>
              <a:ext uri="{FF2B5EF4-FFF2-40B4-BE49-F238E27FC236}">
                <a16:creationId xmlns:a16="http://schemas.microsoft.com/office/drawing/2014/main" id="{F21C5311-0A60-4846-A4D7-A45CC4AB9F97}"/>
              </a:ext>
            </a:extLst>
          </p:cNvPr>
          <p:cNvGrpSpPr>
            <a:grpSpLocks noChangeAspect="1"/>
          </p:cNvGrpSpPr>
          <p:nvPr userDrawn="1"/>
        </p:nvGrpSpPr>
        <p:grpSpPr>
          <a:xfrm>
            <a:off x="2033955" y="6466113"/>
            <a:ext cx="391965" cy="274320"/>
            <a:chOff x="778576" y="1347139"/>
            <a:chExt cx="2458610" cy="1720678"/>
          </a:xfrm>
        </p:grpSpPr>
        <p:sp>
          <p:nvSpPr>
            <p:cNvPr id="18" name="Rectangle 17">
              <a:extLst>
                <a:ext uri="{FF2B5EF4-FFF2-40B4-BE49-F238E27FC236}">
                  <a16:creationId xmlns:a16="http://schemas.microsoft.com/office/drawing/2014/main" id="{A5F72D6E-3323-9D4C-A8C7-28F813947239}"/>
                </a:ext>
              </a:extLst>
            </p:cNvPr>
            <p:cNvSpPr/>
            <p:nvPr/>
          </p:nvSpPr>
          <p:spPr>
            <a:xfrm>
              <a:off x="1589627" y="1356196"/>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2A4C5AE9-4880-2247-A5B9-E4CA3B5349FD}"/>
                </a:ext>
              </a:extLst>
            </p:cNvPr>
            <p:cNvSpPr/>
            <p:nvPr/>
          </p:nvSpPr>
          <p:spPr>
            <a:xfrm>
              <a:off x="778576" y="2284030"/>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0EDA321E-02A5-2741-A4AC-12D62243D90E}"/>
                </a:ext>
              </a:extLst>
            </p:cNvPr>
            <p:cNvSpPr/>
            <p:nvPr/>
          </p:nvSpPr>
          <p:spPr>
            <a:xfrm>
              <a:off x="1550500" y="2284030"/>
              <a:ext cx="914763" cy="783787"/>
            </a:xfrm>
            <a:prstGeom prst="trapezoid">
              <a:avLst>
                <a:gd name="adj" fmla="val 34948"/>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4F9859B8-7825-6948-AB23-77D301E5C2A9}"/>
                </a:ext>
              </a:extLst>
            </p:cNvPr>
            <p:cNvSpPr/>
            <p:nvPr/>
          </p:nvSpPr>
          <p:spPr>
            <a:xfrm>
              <a:off x="1735017" y="2366683"/>
              <a:ext cx="770791" cy="560122"/>
            </a:xfrm>
            <a:custGeom>
              <a:avLst/>
              <a:gdLst>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45442 w 573742"/>
                <a:gd name="connsiteY4" fmla="*/ 93360 h 322730"/>
                <a:gd name="connsiteX5" fmla="*/ 0 w 573742"/>
                <a:gd name="connsiteY5" fmla="*/ 71718 h 322730"/>
                <a:gd name="connsiteX6" fmla="*/ 53789 w 573742"/>
                <a:gd name="connsiteY6" fmla="*/ 0 h 322730"/>
                <a:gd name="connsiteX0" fmla="*/ 53789 w 573742"/>
                <a:gd name="connsiteY0" fmla="*/ 0 h 413449"/>
                <a:gd name="connsiteX1" fmla="*/ 430306 w 573742"/>
                <a:gd name="connsiteY1" fmla="*/ 0 h 413449"/>
                <a:gd name="connsiteX2" fmla="*/ 573742 w 573742"/>
                <a:gd name="connsiteY2" fmla="*/ 322730 h 413449"/>
                <a:gd name="connsiteX3" fmla="*/ 394447 w 573742"/>
                <a:gd name="connsiteY3" fmla="*/ 408757 h 413449"/>
                <a:gd name="connsiteX4" fmla="*/ 245442 w 573742"/>
                <a:gd name="connsiteY4" fmla="*/ 93360 h 413449"/>
                <a:gd name="connsiteX5" fmla="*/ 0 w 573742"/>
                <a:gd name="connsiteY5" fmla="*/ 71718 h 413449"/>
                <a:gd name="connsiteX6" fmla="*/ 53789 w 573742"/>
                <a:gd name="connsiteY6" fmla="*/ 0 h 413449"/>
                <a:gd name="connsiteX0" fmla="*/ 53789 w 673635"/>
                <a:gd name="connsiteY0" fmla="*/ 0 h 560122"/>
                <a:gd name="connsiteX1" fmla="*/ 430306 w 673635"/>
                <a:gd name="connsiteY1" fmla="*/ 0 h 560122"/>
                <a:gd name="connsiteX2" fmla="*/ 673635 w 673635"/>
                <a:gd name="connsiteY2" fmla="*/ 560122 h 560122"/>
                <a:gd name="connsiteX3" fmla="*/ 394447 w 673635"/>
                <a:gd name="connsiteY3" fmla="*/ 408757 h 560122"/>
                <a:gd name="connsiteX4" fmla="*/ 245442 w 673635"/>
                <a:gd name="connsiteY4" fmla="*/ 93360 h 560122"/>
                <a:gd name="connsiteX5" fmla="*/ 0 w 673635"/>
                <a:gd name="connsiteY5" fmla="*/ 71718 h 560122"/>
                <a:gd name="connsiteX6" fmla="*/ 53789 w 673635"/>
                <a:gd name="connsiteY6" fmla="*/ 0 h 56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635" h="560122">
                  <a:moveTo>
                    <a:pt x="53789" y="0"/>
                  </a:moveTo>
                  <a:lnTo>
                    <a:pt x="430306" y="0"/>
                  </a:lnTo>
                  <a:lnTo>
                    <a:pt x="673635" y="560122"/>
                  </a:lnTo>
                  <a:cubicBezTo>
                    <a:pt x="595941" y="527251"/>
                    <a:pt x="472141" y="441628"/>
                    <a:pt x="394447" y="408757"/>
                  </a:cubicBezTo>
                  <a:cubicBezTo>
                    <a:pt x="345141" y="366922"/>
                    <a:pt x="302218" y="118760"/>
                    <a:pt x="245442" y="93360"/>
                  </a:cubicBezTo>
                  <a:cubicBezTo>
                    <a:pt x="188666" y="67960"/>
                    <a:pt x="37353" y="83671"/>
                    <a:pt x="0" y="71718"/>
                  </a:cubicBezTo>
                  <a:lnTo>
                    <a:pt x="53789" y="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ontent Placeholder 9">
              <a:extLst>
                <a:ext uri="{FF2B5EF4-FFF2-40B4-BE49-F238E27FC236}">
                  <a16:creationId xmlns:a16="http://schemas.microsoft.com/office/drawing/2014/main" id="{A2411409-4F8E-104F-AD57-C8154B7B45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530175" y="1347139"/>
              <a:ext cx="952500" cy="952500"/>
            </a:xfrm>
            <a:prstGeom prst="rect">
              <a:avLst/>
            </a:prstGeom>
          </p:spPr>
        </p:pic>
      </p:grpSp>
    </p:spTree>
    <p:extLst>
      <p:ext uri="{BB962C8B-B14F-4D97-AF65-F5344CB8AC3E}">
        <p14:creationId xmlns:p14="http://schemas.microsoft.com/office/powerpoint/2010/main" val="138278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54480"/>
            <a:ext cx="11292840" cy="4434840"/>
          </a:xfrm>
        </p:spPr>
        <p:txBody>
          <a:bodyPr>
            <a:normAutofit/>
          </a:bodyPr>
          <a:lstStyle>
            <a:lvl1pPr>
              <a:lnSpc>
                <a:spcPct val="100000"/>
              </a:lnSpc>
              <a:buClr>
                <a:srgbClr val="03684A"/>
              </a:buClr>
              <a:defRPr sz="3400"/>
            </a:lvl1pPr>
            <a:lvl2pPr marL="800100" indent="-342900">
              <a:lnSpc>
                <a:spcPct val="100000"/>
              </a:lnSpc>
              <a:buClr>
                <a:srgbClr val="03684A"/>
              </a:buClr>
              <a:buFont typeface="Arial" panose="020B0604020202020204" pitchFamily="34" charset="0"/>
              <a:buChar char="•"/>
              <a:defRPr sz="3200"/>
            </a:lvl2pPr>
            <a:lvl3pPr marL="1257300" indent="-342900">
              <a:lnSpc>
                <a:spcPct val="100000"/>
              </a:lnSpc>
              <a:buClr>
                <a:srgbClr val="03684A"/>
              </a:buClr>
              <a:buFont typeface="Calibri" panose="020F0502020204030204" pitchFamily="34" charset="0"/>
              <a:buChar char="◦"/>
              <a:defRPr sz="3000"/>
            </a:lvl3pPr>
            <a:lvl4pPr marL="1657350" indent="-285750">
              <a:lnSpc>
                <a:spcPct val="100000"/>
              </a:lnSpc>
              <a:buClr>
                <a:srgbClr val="03684A"/>
              </a:buClr>
              <a:buFont typeface="Calibri" panose="020F0502020204030204" pitchFamily="34" charset="0"/>
              <a:buChar char="▫"/>
              <a:defRPr sz="2800"/>
            </a:lvl4pPr>
            <a:lvl5pPr marL="2114550" indent="-285750">
              <a:lnSpc>
                <a:spcPct val="100000"/>
              </a:lnSpc>
              <a:buClr>
                <a:srgbClr val="03684A"/>
              </a:buClr>
              <a:buFont typeface="Calibri" panose="020F0502020204030204" pitchFamily="34" charset="0"/>
              <a:buChar cha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F587-D48E-4F0D-A39C-5AB282297A33}" type="slidenum">
              <a:rPr lang="en-US" smtClean="0"/>
              <a:t>‹#›</a:t>
            </a:fld>
            <a:endParaRPr lang="en-US" dirty="0"/>
          </a:p>
        </p:txBody>
      </p:sp>
    </p:spTree>
    <p:custDataLst>
      <p:tags r:id="rId1"/>
    </p:custDataLst>
    <p:extLst>
      <p:ext uri="{BB962C8B-B14F-4D97-AF65-F5344CB8AC3E}">
        <p14:creationId xmlns:p14="http://schemas.microsoft.com/office/powerpoint/2010/main" val="2684864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1 + half">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225F75-1493-DB45-9A3A-FC8A816F0A99}"/>
              </a:ext>
            </a:extLst>
          </p:cNvPr>
          <p:cNvSpPr/>
          <p:nvPr userDrawn="1"/>
        </p:nvSpPr>
        <p:spPr>
          <a:xfrm>
            <a:off x="122069" y="160354"/>
            <a:ext cx="4707518" cy="762837"/>
          </a:xfrm>
          <a:prstGeom prst="rect">
            <a:avLst/>
          </a:prstGeom>
          <a:solidFill>
            <a:schemeClr val="tx2"/>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9768"/>
            <a:ext cx="4102571" cy="5492751"/>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29768"/>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8DF15D23-31C0-4340-B64E-4DD3AFD5B712}"/>
              </a:ext>
            </a:extLst>
          </p:cNvPr>
          <p:cNvSpPr txBox="1"/>
          <p:nvPr userDrawn="1"/>
        </p:nvSpPr>
        <p:spPr>
          <a:xfrm>
            <a:off x="69169" y="158596"/>
            <a:ext cx="1527982" cy="246221"/>
          </a:xfrm>
          <a:prstGeom prst="rect">
            <a:avLst/>
          </a:prstGeom>
          <a:noFill/>
        </p:spPr>
        <p:txBody>
          <a:bodyPr wrap="none" rtlCol="0">
            <a:spAutoFit/>
          </a:bodyPr>
          <a:lstStyle/>
          <a:p>
            <a:r>
              <a:rPr lang="en-US" sz="1000" dirty="0">
                <a:solidFill>
                  <a:schemeClr val="tx2">
                    <a:lumMod val="40000"/>
                    <a:lumOff val="60000"/>
                  </a:schemeClr>
                </a:solidFill>
              </a:rPr>
              <a:t>VALUE OF TURN LANES</a:t>
            </a:r>
          </a:p>
        </p:txBody>
      </p:sp>
      <p:graphicFrame>
        <p:nvGraphicFramePr>
          <p:cNvPr id="18" name="Table 17">
            <a:extLst>
              <a:ext uri="{FF2B5EF4-FFF2-40B4-BE49-F238E27FC236}">
                <a16:creationId xmlns:a16="http://schemas.microsoft.com/office/drawing/2014/main" id="{C4922FF5-E5DE-B243-8EEE-1F50F1B917DD}"/>
              </a:ext>
            </a:extLst>
          </p:cNvPr>
          <p:cNvGraphicFramePr>
            <a:graphicFrameLocks noGrp="1"/>
          </p:cNvGraphicFramePr>
          <p:nvPr userDrawn="1">
            <p:extLst>
              <p:ext uri="{D42A27DB-BD31-4B8C-83A1-F6EECF244321}">
                <p14:modId xmlns:p14="http://schemas.microsoft.com/office/powerpoint/2010/main" val="1278204749"/>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1" dirty="0"/>
                        <a:t>Turn Lanes</a:t>
                      </a:r>
                    </a:p>
                  </a:txBody>
                  <a:tcP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6" name="Group 5">
            <a:extLst>
              <a:ext uri="{FF2B5EF4-FFF2-40B4-BE49-F238E27FC236}">
                <a16:creationId xmlns:a16="http://schemas.microsoft.com/office/drawing/2014/main" id="{2F33FC38-87B3-5A46-94CB-2E5C954EEB85}"/>
              </a:ext>
            </a:extLst>
          </p:cNvPr>
          <p:cNvGrpSpPr/>
          <p:nvPr userDrawn="1"/>
        </p:nvGrpSpPr>
        <p:grpSpPr>
          <a:xfrm>
            <a:off x="3255040" y="6465266"/>
            <a:ext cx="393201" cy="274320"/>
            <a:chOff x="3438342" y="5356071"/>
            <a:chExt cx="393201" cy="274320"/>
          </a:xfrm>
        </p:grpSpPr>
        <p:sp>
          <p:nvSpPr>
            <p:cNvPr id="17" name="Rectangle 16">
              <a:extLst>
                <a:ext uri="{FF2B5EF4-FFF2-40B4-BE49-F238E27FC236}">
                  <a16:creationId xmlns:a16="http://schemas.microsoft.com/office/drawing/2014/main" id="{2DBACDE1-4053-BB42-9FEC-EE47E3E00192}"/>
                </a:ext>
              </a:extLst>
            </p:cNvPr>
            <p:cNvSpPr/>
            <p:nvPr userDrawn="1"/>
          </p:nvSpPr>
          <p:spPr>
            <a:xfrm>
              <a:off x="3572593" y="5362106"/>
              <a:ext cx="122142" cy="162542"/>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80A8DB-B130-8940-85EE-2415E7C6AB30}"/>
                </a:ext>
              </a:extLst>
            </p:cNvPr>
            <p:cNvGrpSpPr>
              <a:grpSpLocks noChangeAspect="1"/>
            </p:cNvGrpSpPr>
            <p:nvPr userDrawn="1"/>
          </p:nvGrpSpPr>
          <p:grpSpPr>
            <a:xfrm>
              <a:off x="3438342" y="5356071"/>
              <a:ext cx="393201" cy="274320"/>
              <a:chOff x="778576" y="1352549"/>
              <a:chExt cx="2458610" cy="1715268"/>
            </a:xfrm>
          </p:grpSpPr>
          <p:grpSp>
            <p:nvGrpSpPr>
              <p:cNvPr id="11" name="Group 10">
                <a:extLst>
                  <a:ext uri="{FF2B5EF4-FFF2-40B4-BE49-F238E27FC236}">
                    <a16:creationId xmlns:a16="http://schemas.microsoft.com/office/drawing/2014/main" id="{4BCE49B7-F4F4-ED4E-A494-AD92845569D8}"/>
                  </a:ext>
                </a:extLst>
              </p:cNvPr>
              <p:cNvGrpSpPr/>
              <p:nvPr userDrawn="1"/>
            </p:nvGrpSpPr>
            <p:grpSpPr>
              <a:xfrm>
                <a:off x="778576" y="2284030"/>
                <a:ext cx="2458610" cy="783787"/>
                <a:chOff x="1241031" y="2081859"/>
                <a:chExt cx="2186152" cy="783787"/>
              </a:xfrm>
            </p:grpSpPr>
            <p:sp>
              <p:nvSpPr>
                <p:cNvPr id="12" name="Trapezoid 11">
                  <a:extLst>
                    <a:ext uri="{FF2B5EF4-FFF2-40B4-BE49-F238E27FC236}">
                      <a16:creationId xmlns:a16="http://schemas.microsoft.com/office/drawing/2014/main" id="{81FAF07F-4230-4C48-BB30-DF4C7774AE82}"/>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34366BA-1F21-344B-A5C2-6ADDA1D7E3B9}"/>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a:extLst>
                  <a:ext uri="{FF2B5EF4-FFF2-40B4-BE49-F238E27FC236}">
                    <a16:creationId xmlns:a16="http://schemas.microsoft.com/office/drawing/2014/main" id="{E6552C37-8084-2044-92B0-20E716049CEC}"/>
                  </a:ext>
                </a:extLst>
              </p:cNvPr>
              <p:cNvSpPr/>
              <p:nvPr userDrawn="1"/>
            </p:nvSpPr>
            <p:spPr>
              <a:xfrm>
                <a:off x="1460939" y="2479237"/>
                <a:ext cx="472965" cy="588580"/>
              </a:xfrm>
              <a:custGeom>
                <a:avLst/>
                <a:gdLst>
                  <a:gd name="connsiteX0" fmla="*/ 0 w 472965"/>
                  <a:gd name="connsiteY0" fmla="*/ 588580 h 588580"/>
                  <a:gd name="connsiteX1" fmla="*/ 472965 w 472965"/>
                  <a:gd name="connsiteY1" fmla="*/ 588580 h 588580"/>
                  <a:gd name="connsiteX2" fmla="*/ 451944 w 472965"/>
                  <a:gd name="connsiteY2" fmla="*/ 157656 h 588580"/>
                  <a:gd name="connsiteX3" fmla="*/ 325820 w 472965"/>
                  <a:gd name="connsiteY3" fmla="*/ 0 h 588580"/>
                  <a:gd name="connsiteX4" fmla="*/ 52551 w 472965"/>
                  <a:gd name="connsiteY4" fmla="*/ 588580 h 588580"/>
                  <a:gd name="connsiteX5" fmla="*/ 63062 w 472965"/>
                  <a:gd name="connsiteY5" fmla="*/ 588580 h 5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65" h="588580">
                    <a:moveTo>
                      <a:pt x="0" y="588580"/>
                    </a:moveTo>
                    <a:lnTo>
                      <a:pt x="472965" y="588580"/>
                    </a:lnTo>
                    <a:lnTo>
                      <a:pt x="451944" y="157656"/>
                    </a:lnTo>
                    <a:lnTo>
                      <a:pt x="325820" y="0"/>
                    </a:lnTo>
                    <a:lnTo>
                      <a:pt x="52551" y="588580"/>
                    </a:lnTo>
                    <a:lnTo>
                      <a:pt x="63062" y="588580"/>
                    </a:lnTo>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9">
                <a:extLst>
                  <a:ext uri="{FF2B5EF4-FFF2-40B4-BE49-F238E27FC236}">
                    <a16:creationId xmlns:a16="http://schemas.microsoft.com/office/drawing/2014/main" id="{DE0C9D65-4C0A-DA4E-82EE-B5390D78F3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530175" y="1352550"/>
                <a:ext cx="952500" cy="952500"/>
              </a:xfrm>
              <a:prstGeom prst="rect">
                <a:avLst/>
              </a:prstGeom>
            </p:spPr>
          </p:pic>
          <p:sp>
            <p:nvSpPr>
              <p:cNvPr id="16" name="Rectangle 3">
                <a:extLst>
                  <a:ext uri="{FF2B5EF4-FFF2-40B4-BE49-F238E27FC236}">
                    <a16:creationId xmlns:a16="http://schemas.microsoft.com/office/drawing/2014/main" id="{9891D2B1-0B30-A94E-8FA1-844485743895}"/>
                  </a:ext>
                </a:extLst>
              </p:cNvPr>
              <p:cNvSpPr/>
              <p:nvPr userDrawn="1"/>
            </p:nvSpPr>
            <p:spPr>
              <a:xfrm>
                <a:off x="2385849" y="1352549"/>
                <a:ext cx="231228" cy="519912"/>
              </a:xfrm>
              <a:custGeom>
                <a:avLst/>
                <a:gdLst>
                  <a:gd name="connsiteX0" fmla="*/ 0 w 210207"/>
                  <a:gd name="connsiteY0" fmla="*/ 0 h 519912"/>
                  <a:gd name="connsiteX1" fmla="*/ 210207 w 210207"/>
                  <a:gd name="connsiteY1" fmla="*/ 0 h 519912"/>
                  <a:gd name="connsiteX2" fmla="*/ 210207 w 210207"/>
                  <a:gd name="connsiteY2" fmla="*/ 519912 h 519912"/>
                  <a:gd name="connsiteX3" fmla="*/ 0 w 210207"/>
                  <a:gd name="connsiteY3" fmla="*/ 519912 h 519912"/>
                  <a:gd name="connsiteX4" fmla="*/ 0 w 210207"/>
                  <a:gd name="connsiteY4" fmla="*/ 0 h 519912"/>
                  <a:gd name="connsiteX0" fmla="*/ 0 w 231228"/>
                  <a:gd name="connsiteY0" fmla="*/ 0 h 519912"/>
                  <a:gd name="connsiteX1" fmla="*/ 210207 w 231228"/>
                  <a:gd name="connsiteY1" fmla="*/ 0 h 519912"/>
                  <a:gd name="connsiteX2" fmla="*/ 231228 w 231228"/>
                  <a:gd name="connsiteY2" fmla="*/ 330726 h 519912"/>
                  <a:gd name="connsiteX3" fmla="*/ 0 w 231228"/>
                  <a:gd name="connsiteY3" fmla="*/ 519912 h 519912"/>
                  <a:gd name="connsiteX4" fmla="*/ 0 w 231228"/>
                  <a:gd name="connsiteY4" fmla="*/ 0 h 51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28" h="519912">
                    <a:moveTo>
                      <a:pt x="0" y="0"/>
                    </a:moveTo>
                    <a:lnTo>
                      <a:pt x="210207" y="0"/>
                    </a:lnTo>
                    <a:lnTo>
                      <a:pt x="231228" y="330726"/>
                    </a:lnTo>
                    <a:lnTo>
                      <a:pt x="0" y="519912"/>
                    </a:lnTo>
                    <a:lnTo>
                      <a:pt x="0" y="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75741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1 + half">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352819A-E637-5044-969D-442D83D2D591}"/>
              </a:ext>
            </a:extLst>
          </p:cNvPr>
          <p:cNvSpPr/>
          <p:nvPr userDrawn="1"/>
        </p:nvSpPr>
        <p:spPr>
          <a:xfrm>
            <a:off x="122069" y="160354"/>
            <a:ext cx="4707518" cy="762837"/>
          </a:xfrm>
          <a:prstGeom prst="rect">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9768"/>
            <a:ext cx="4102571" cy="54827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400" i="0">
                <a:solidFill>
                  <a:schemeClr val="tx1"/>
                </a:solidFill>
                <a:latin typeface="+mn-lt"/>
              </a:defRPr>
            </a:lvl2pPr>
            <a:lvl3pPr>
              <a:spcAft>
                <a:spcPts val="600"/>
              </a:spcAft>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29768"/>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7D2DFAF6-BAC2-1340-84C1-E5684CE81D75}"/>
              </a:ext>
            </a:extLst>
          </p:cNvPr>
          <p:cNvSpPr txBox="1"/>
          <p:nvPr userDrawn="1"/>
        </p:nvSpPr>
        <p:spPr>
          <a:xfrm>
            <a:off x="106157" y="158596"/>
            <a:ext cx="2609048" cy="246221"/>
          </a:xfrm>
          <a:prstGeom prst="rect">
            <a:avLst/>
          </a:prstGeom>
          <a:noFill/>
        </p:spPr>
        <p:txBody>
          <a:bodyPr wrap="none" rtlCol="0">
            <a:spAutoFit/>
          </a:bodyPr>
          <a:lstStyle/>
          <a:p>
            <a:r>
              <a:rPr lang="en-US" sz="1000" spc="20" baseline="0" dirty="0">
                <a:solidFill>
                  <a:schemeClr val="accent1">
                    <a:lumMod val="40000"/>
                    <a:lumOff val="60000"/>
                  </a:schemeClr>
                </a:solidFill>
              </a:rPr>
              <a:t>VALUE OF SIGNALIZED ACCESS SPACING</a:t>
            </a:r>
          </a:p>
        </p:txBody>
      </p:sp>
      <p:graphicFrame>
        <p:nvGraphicFramePr>
          <p:cNvPr id="11" name="Table 10">
            <a:extLst>
              <a:ext uri="{FF2B5EF4-FFF2-40B4-BE49-F238E27FC236}">
                <a16:creationId xmlns:a16="http://schemas.microsoft.com/office/drawing/2014/main" id="{F99DCC18-3C94-544B-BEC8-62C810FE3D01}"/>
              </a:ext>
            </a:extLst>
          </p:cNvPr>
          <p:cNvGraphicFramePr>
            <a:graphicFrameLocks noGrp="1"/>
          </p:cNvGraphicFramePr>
          <p:nvPr userDrawn="1">
            <p:extLst>
              <p:ext uri="{D42A27DB-BD31-4B8C-83A1-F6EECF244321}">
                <p14:modId xmlns:p14="http://schemas.microsoft.com/office/powerpoint/2010/main" val="1621255422"/>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1" dirty="0"/>
                        <a:t>Signals</a:t>
                      </a:r>
                    </a:p>
                  </a:txBody>
                  <a:tcP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US" sz="1100" b="0" dirty="0"/>
                        <a:t>Driveways</a:t>
                      </a:r>
                    </a:p>
                  </a:txBody>
                  <a:tcPr>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2" name="Group 11">
            <a:extLst>
              <a:ext uri="{FF2B5EF4-FFF2-40B4-BE49-F238E27FC236}">
                <a16:creationId xmlns:a16="http://schemas.microsoft.com/office/drawing/2014/main" id="{419A5548-F0A9-6C43-82A1-ADCBA3B0134D}"/>
              </a:ext>
            </a:extLst>
          </p:cNvPr>
          <p:cNvGrpSpPr>
            <a:grpSpLocks noChangeAspect="1"/>
          </p:cNvGrpSpPr>
          <p:nvPr userDrawn="1"/>
        </p:nvGrpSpPr>
        <p:grpSpPr>
          <a:xfrm>
            <a:off x="4387689" y="6465266"/>
            <a:ext cx="388441" cy="274320"/>
            <a:chOff x="778576" y="1331530"/>
            <a:chExt cx="2458610" cy="1736287"/>
          </a:xfrm>
        </p:grpSpPr>
        <p:sp>
          <p:nvSpPr>
            <p:cNvPr id="13" name="Rectangle 12">
              <a:extLst>
                <a:ext uri="{FF2B5EF4-FFF2-40B4-BE49-F238E27FC236}">
                  <a16:creationId xmlns:a16="http://schemas.microsoft.com/office/drawing/2014/main" id="{8144EAD9-BE35-A34D-B883-F159596A1D43}"/>
                </a:ext>
              </a:extLst>
            </p:cNvPr>
            <p:cNvSpPr/>
            <p:nvPr/>
          </p:nvSpPr>
          <p:spPr>
            <a:xfrm>
              <a:off x="1589627" y="1356196"/>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a:extLst>
                <a:ext uri="{FF2B5EF4-FFF2-40B4-BE49-F238E27FC236}">
                  <a16:creationId xmlns:a16="http://schemas.microsoft.com/office/drawing/2014/main" id="{0C5803F5-AA6E-8E4E-9A2E-9817D4FB81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1631" y="1331530"/>
              <a:ext cx="952500" cy="952500"/>
            </a:xfrm>
            <a:prstGeom prst="rect">
              <a:avLst/>
            </a:prstGeom>
          </p:spPr>
        </p:pic>
        <p:grpSp>
          <p:nvGrpSpPr>
            <p:cNvPr id="15" name="Group 14">
              <a:extLst>
                <a:ext uri="{FF2B5EF4-FFF2-40B4-BE49-F238E27FC236}">
                  <a16:creationId xmlns:a16="http://schemas.microsoft.com/office/drawing/2014/main" id="{81798E0E-7790-3346-B6BF-D9F7FB34E989}"/>
                </a:ext>
              </a:extLst>
            </p:cNvPr>
            <p:cNvGrpSpPr/>
            <p:nvPr/>
          </p:nvGrpSpPr>
          <p:grpSpPr>
            <a:xfrm>
              <a:off x="778576" y="2284030"/>
              <a:ext cx="2458610" cy="783787"/>
              <a:chOff x="778576" y="2284030"/>
              <a:chExt cx="2458610" cy="783787"/>
            </a:xfrm>
          </p:grpSpPr>
          <p:sp>
            <p:nvSpPr>
              <p:cNvPr id="17" name="Trapezoid 16">
                <a:extLst>
                  <a:ext uri="{FF2B5EF4-FFF2-40B4-BE49-F238E27FC236}">
                    <a16:creationId xmlns:a16="http://schemas.microsoft.com/office/drawing/2014/main" id="{F0F93688-037A-2341-AFCB-188DB128A8AC}"/>
                  </a:ext>
                </a:extLst>
              </p:cNvPr>
              <p:cNvSpPr/>
              <p:nvPr/>
            </p:nvSpPr>
            <p:spPr>
              <a:xfrm>
                <a:off x="778576" y="2284030"/>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680B2635-902F-4140-BA67-D6BBCB397474}"/>
                  </a:ext>
                </a:extLst>
              </p:cNvPr>
              <p:cNvSpPr/>
              <p:nvPr/>
            </p:nvSpPr>
            <p:spPr>
              <a:xfrm>
                <a:off x="1550500" y="2284030"/>
                <a:ext cx="914763"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15">
              <a:extLst>
                <a:ext uri="{FF2B5EF4-FFF2-40B4-BE49-F238E27FC236}">
                  <a16:creationId xmlns:a16="http://schemas.microsoft.com/office/drawing/2014/main" id="{7FA6D062-5417-4848-8FE1-374A4B2727DA}"/>
                </a:ext>
              </a:extLst>
            </p:cNvPr>
            <p:cNvSpPr/>
            <p:nvPr/>
          </p:nvSpPr>
          <p:spPr>
            <a:xfrm>
              <a:off x="1460939" y="2479237"/>
              <a:ext cx="472965" cy="588580"/>
            </a:xfrm>
            <a:custGeom>
              <a:avLst/>
              <a:gdLst>
                <a:gd name="connsiteX0" fmla="*/ 0 w 472965"/>
                <a:gd name="connsiteY0" fmla="*/ 588580 h 588580"/>
                <a:gd name="connsiteX1" fmla="*/ 472965 w 472965"/>
                <a:gd name="connsiteY1" fmla="*/ 588580 h 588580"/>
                <a:gd name="connsiteX2" fmla="*/ 451944 w 472965"/>
                <a:gd name="connsiteY2" fmla="*/ 157656 h 588580"/>
                <a:gd name="connsiteX3" fmla="*/ 325820 w 472965"/>
                <a:gd name="connsiteY3" fmla="*/ 0 h 588580"/>
                <a:gd name="connsiteX4" fmla="*/ 52551 w 472965"/>
                <a:gd name="connsiteY4" fmla="*/ 588580 h 588580"/>
                <a:gd name="connsiteX5" fmla="*/ 63062 w 472965"/>
                <a:gd name="connsiteY5" fmla="*/ 588580 h 5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65" h="588580">
                  <a:moveTo>
                    <a:pt x="0" y="588580"/>
                  </a:moveTo>
                  <a:lnTo>
                    <a:pt x="472965" y="588580"/>
                  </a:lnTo>
                  <a:lnTo>
                    <a:pt x="451944" y="157656"/>
                  </a:lnTo>
                  <a:lnTo>
                    <a:pt x="325820" y="0"/>
                  </a:lnTo>
                  <a:lnTo>
                    <a:pt x="52551" y="588580"/>
                  </a:lnTo>
                  <a:lnTo>
                    <a:pt x="63062" y="588580"/>
                  </a:lnTo>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1265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1 + half">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5AD595-2FFD-6340-8A4E-A8D25920D47B}"/>
              </a:ext>
            </a:extLst>
          </p:cNvPr>
          <p:cNvSpPr/>
          <p:nvPr userDrawn="1"/>
        </p:nvSpPr>
        <p:spPr>
          <a:xfrm>
            <a:off x="122069" y="160354"/>
            <a:ext cx="4707518" cy="762837"/>
          </a:xfrm>
          <a:prstGeom prst="rect">
            <a:avLst/>
          </a:prstGeom>
          <a:solidFill>
            <a:schemeClr val="accent5"/>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6"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9768"/>
            <a:ext cx="4102571" cy="54827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29768"/>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4FDF718-62FF-DA40-A802-1B5C7C8750A1}"/>
              </a:ext>
            </a:extLst>
          </p:cNvPr>
          <p:cNvSpPr txBox="1"/>
          <p:nvPr userDrawn="1"/>
        </p:nvSpPr>
        <p:spPr>
          <a:xfrm>
            <a:off x="69169" y="158596"/>
            <a:ext cx="3733714" cy="246221"/>
          </a:xfrm>
          <a:prstGeom prst="rect">
            <a:avLst/>
          </a:prstGeom>
          <a:noFill/>
        </p:spPr>
        <p:txBody>
          <a:bodyPr wrap="none" rtlCol="0">
            <a:spAutoFit/>
          </a:bodyPr>
          <a:lstStyle/>
          <a:p>
            <a:r>
              <a:rPr lang="en-US" sz="1000" dirty="0">
                <a:solidFill>
                  <a:schemeClr val="accent5">
                    <a:lumMod val="50000"/>
                  </a:schemeClr>
                </a:solidFill>
              </a:rPr>
              <a:t>VALUE OF DRIVEWAY AND UNSIGNALIZED ACCESS SPACING</a:t>
            </a:r>
          </a:p>
        </p:txBody>
      </p:sp>
      <p:graphicFrame>
        <p:nvGraphicFramePr>
          <p:cNvPr id="10" name="Table 9">
            <a:extLst>
              <a:ext uri="{FF2B5EF4-FFF2-40B4-BE49-F238E27FC236}">
                <a16:creationId xmlns:a16="http://schemas.microsoft.com/office/drawing/2014/main" id="{CAC3096E-D8C1-5F46-AA7F-83D17519FC0B}"/>
              </a:ext>
            </a:extLst>
          </p:cNvPr>
          <p:cNvGraphicFramePr>
            <a:graphicFrameLocks noGrp="1"/>
          </p:cNvGraphicFramePr>
          <p:nvPr userDrawn="1">
            <p:extLst>
              <p:ext uri="{D42A27DB-BD31-4B8C-83A1-F6EECF244321}">
                <p14:modId xmlns:p14="http://schemas.microsoft.com/office/powerpoint/2010/main" val="1113724147"/>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1" dirty="0"/>
                        <a:t>Driveways</a:t>
                      </a:r>
                    </a:p>
                  </a:txBody>
                  <a:tcP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solidFill>
                  </a:tcPr>
                </a:tc>
                <a:tc>
                  <a:txBody>
                    <a:bodyPr/>
                    <a:lstStyle/>
                    <a:p>
                      <a:r>
                        <a:rPr lang="en-US" sz="1100" b="0" dirty="0"/>
                        <a:t>Network</a:t>
                      </a:r>
                    </a:p>
                  </a:txBody>
                  <a:tcPr>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2" name="Group 11">
            <a:extLst>
              <a:ext uri="{FF2B5EF4-FFF2-40B4-BE49-F238E27FC236}">
                <a16:creationId xmlns:a16="http://schemas.microsoft.com/office/drawing/2014/main" id="{B77A841E-71D4-0247-ADA5-AF645734F426}"/>
              </a:ext>
            </a:extLst>
          </p:cNvPr>
          <p:cNvGrpSpPr>
            <a:grpSpLocks noChangeAspect="1"/>
          </p:cNvGrpSpPr>
          <p:nvPr userDrawn="1"/>
        </p:nvGrpSpPr>
        <p:grpSpPr>
          <a:xfrm>
            <a:off x="5562816" y="6466113"/>
            <a:ext cx="393588" cy="274320"/>
            <a:chOff x="1287150" y="2667440"/>
            <a:chExt cx="2458610" cy="1713585"/>
          </a:xfrm>
        </p:grpSpPr>
        <p:sp>
          <p:nvSpPr>
            <p:cNvPr id="13" name="Rectangle 12">
              <a:extLst>
                <a:ext uri="{FF2B5EF4-FFF2-40B4-BE49-F238E27FC236}">
                  <a16:creationId xmlns:a16="http://schemas.microsoft.com/office/drawing/2014/main" id="{32C89D7F-B84E-384C-9CF3-4B071F2C710A}"/>
                </a:ext>
              </a:extLst>
            </p:cNvPr>
            <p:cNvSpPr/>
            <p:nvPr/>
          </p:nvSpPr>
          <p:spPr>
            <a:xfrm>
              <a:off x="2807173" y="3213115"/>
              <a:ext cx="174539" cy="194553"/>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188E74-89F5-8148-8819-0B2E0507F1AE}"/>
                </a:ext>
              </a:extLst>
            </p:cNvPr>
            <p:cNvSpPr/>
            <p:nvPr/>
          </p:nvSpPr>
          <p:spPr>
            <a:xfrm>
              <a:off x="2121100" y="2669404"/>
              <a:ext cx="771924"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1B8E635F-9017-3944-8216-DFA06D3E7F97}"/>
                </a:ext>
              </a:extLst>
            </p:cNvPr>
            <p:cNvSpPr/>
            <p:nvPr/>
          </p:nvSpPr>
          <p:spPr>
            <a:xfrm>
              <a:off x="1287150" y="3597238"/>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5BD0B936-289C-0945-9D76-6F06F316A688}"/>
                </a:ext>
              </a:extLst>
            </p:cNvPr>
            <p:cNvSpPr/>
            <p:nvPr/>
          </p:nvSpPr>
          <p:spPr>
            <a:xfrm>
              <a:off x="2059074" y="3597238"/>
              <a:ext cx="914763"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20">
              <a:extLst>
                <a:ext uri="{FF2B5EF4-FFF2-40B4-BE49-F238E27FC236}">
                  <a16:creationId xmlns:a16="http://schemas.microsoft.com/office/drawing/2014/main" id="{E17A8601-3EB3-0E47-A811-1D54093B11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2047240" y="2667440"/>
              <a:ext cx="941832" cy="941832"/>
            </a:xfrm>
            <a:prstGeom prst="rect">
              <a:avLst/>
            </a:prstGeom>
          </p:spPr>
        </p:pic>
        <p:sp>
          <p:nvSpPr>
            <p:cNvPr id="18" name="Freeform 17">
              <a:extLst>
                <a:ext uri="{FF2B5EF4-FFF2-40B4-BE49-F238E27FC236}">
                  <a16:creationId xmlns:a16="http://schemas.microsoft.com/office/drawing/2014/main" id="{82554D3A-D284-1549-8519-F6561E13A48C}"/>
                </a:ext>
              </a:extLst>
            </p:cNvPr>
            <p:cNvSpPr/>
            <p:nvPr/>
          </p:nvSpPr>
          <p:spPr>
            <a:xfrm>
              <a:off x="3164368" y="3864789"/>
              <a:ext cx="501523" cy="295452"/>
            </a:xfrm>
            <a:custGeom>
              <a:avLst/>
              <a:gdLst>
                <a:gd name="connsiteX0" fmla="*/ 331694 w 600635"/>
                <a:gd name="connsiteY0" fmla="*/ 313765 h 313765"/>
                <a:gd name="connsiteX1" fmla="*/ 313764 w 600635"/>
                <a:gd name="connsiteY1" fmla="*/ 188259 h 313765"/>
                <a:gd name="connsiteX2" fmla="*/ 600635 w 600635"/>
                <a:gd name="connsiteY2" fmla="*/ 197224 h 313765"/>
                <a:gd name="connsiteX3" fmla="*/ 582705 w 600635"/>
                <a:gd name="connsiteY3" fmla="*/ 35859 h 313765"/>
                <a:gd name="connsiteX4" fmla="*/ 143435 w 600635"/>
                <a:gd name="connsiteY4" fmla="*/ 35859 h 313765"/>
                <a:gd name="connsiteX5" fmla="*/ 0 w 600635"/>
                <a:gd name="connsiteY5" fmla="*/ 0 h 313765"/>
                <a:gd name="connsiteX6" fmla="*/ 331694 w 600635"/>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43435 w 606237"/>
                <a:gd name="connsiteY4" fmla="*/ 35859 h 313765"/>
                <a:gd name="connsiteX5" fmla="*/ 0 w 606237"/>
                <a:gd name="connsiteY5" fmla="*/ 0 h 313765"/>
                <a:gd name="connsiteX6" fmla="*/ 331694 w 606237"/>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97224 w 606237"/>
                <a:gd name="connsiteY4" fmla="*/ 39221 h 313765"/>
                <a:gd name="connsiteX5" fmla="*/ 0 w 606237"/>
                <a:gd name="connsiteY5" fmla="*/ 0 h 313765"/>
                <a:gd name="connsiteX6" fmla="*/ 331694 w 606237"/>
                <a:gd name="connsiteY6" fmla="*/ 313765 h 313765"/>
                <a:gd name="connsiteX0" fmla="*/ 311524 w 586067"/>
                <a:gd name="connsiteY0" fmla="*/ 317127 h 317127"/>
                <a:gd name="connsiteX1" fmla="*/ 293594 w 586067"/>
                <a:gd name="connsiteY1" fmla="*/ 191621 h 317127"/>
                <a:gd name="connsiteX2" fmla="*/ 580465 w 586067"/>
                <a:gd name="connsiteY2" fmla="*/ 200586 h 317127"/>
                <a:gd name="connsiteX3" fmla="*/ 586067 w 586067"/>
                <a:gd name="connsiteY3" fmla="*/ 39221 h 317127"/>
                <a:gd name="connsiteX4" fmla="*/ 177054 w 586067"/>
                <a:gd name="connsiteY4" fmla="*/ 42583 h 317127"/>
                <a:gd name="connsiteX5" fmla="*/ 0 w 586067"/>
                <a:gd name="connsiteY5" fmla="*/ 0 h 317127"/>
                <a:gd name="connsiteX6" fmla="*/ 311524 w 586067"/>
                <a:gd name="connsiteY6" fmla="*/ 317127 h 317127"/>
                <a:gd name="connsiteX0" fmla="*/ 298076 w 586067"/>
                <a:gd name="connsiteY0" fmla="*/ 290233 h 290233"/>
                <a:gd name="connsiteX1" fmla="*/ 293594 w 586067"/>
                <a:gd name="connsiteY1" fmla="*/ 191621 h 290233"/>
                <a:gd name="connsiteX2" fmla="*/ 580465 w 586067"/>
                <a:gd name="connsiteY2" fmla="*/ 200586 h 290233"/>
                <a:gd name="connsiteX3" fmla="*/ 586067 w 586067"/>
                <a:gd name="connsiteY3" fmla="*/ 39221 h 290233"/>
                <a:gd name="connsiteX4" fmla="*/ 177054 w 586067"/>
                <a:gd name="connsiteY4" fmla="*/ 42583 h 290233"/>
                <a:gd name="connsiteX5" fmla="*/ 0 w 586067"/>
                <a:gd name="connsiteY5" fmla="*/ 0 h 290233"/>
                <a:gd name="connsiteX6" fmla="*/ 298076 w 586067"/>
                <a:gd name="connsiteY6" fmla="*/ 290233 h 290233"/>
                <a:gd name="connsiteX0" fmla="*/ 298076 w 586067"/>
                <a:gd name="connsiteY0" fmla="*/ 290233 h 295785"/>
                <a:gd name="connsiteX1" fmla="*/ 293594 w 586067"/>
                <a:gd name="connsiteY1" fmla="*/ 191621 h 295785"/>
                <a:gd name="connsiteX2" fmla="*/ 580465 w 586067"/>
                <a:gd name="connsiteY2" fmla="*/ 200586 h 295785"/>
                <a:gd name="connsiteX3" fmla="*/ 586067 w 586067"/>
                <a:gd name="connsiteY3" fmla="*/ 39221 h 295785"/>
                <a:gd name="connsiteX4" fmla="*/ 177054 w 586067"/>
                <a:gd name="connsiteY4" fmla="*/ 42583 h 295785"/>
                <a:gd name="connsiteX5" fmla="*/ 0 w 586067"/>
                <a:gd name="connsiteY5" fmla="*/ 0 h 295785"/>
                <a:gd name="connsiteX6" fmla="*/ 298076 w 586067"/>
                <a:gd name="connsiteY6" fmla="*/ 290233 h 295785"/>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7486"/>
                <a:gd name="connsiteX1" fmla="*/ 317127 w 586067"/>
                <a:gd name="connsiteY1" fmla="*/ 208430 h 297486"/>
                <a:gd name="connsiteX2" fmla="*/ 580465 w 586067"/>
                <a:gd name="connsiteY2" fmla="*/ 200586 h 297486"/>
                <a:gd name="connsiteX3" fmla="*/ 586067 w 586067"/>
                <a:gd name="connsiteY3" fmla="*/ 39221 h 297486"/>
                <a:gd name="connsiteX4" fmla="*/ 177054 w 586067"/>
                <a:gd name="connsiteY4" fmla="*/ 42583 h 297486"/>
                <a:gd name="connsiteX5" fmla="*/ 0 w 586067"/>
                <a:gd name="connsiteY5" fmla="*/ 0 h 297486"/>
                <a:gd name="connsiteX6" fmla="*/ 298076 w 586067"/>
                <a:gd name="connsiteY6" fmla="*/ 290233 h 297486"/>
                <a:gd name="connsiteX0" fmla="*/ 298076 w 586067"/>
                <a:gd name="connsiteY0" fmla="*/ 290233 h 295815"/>
                <a:gd name="connsiteX1" fmla="*/ 317127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6067"/>
                <a:gd name="connsiteY0" fmla="*/ 290233 h 295815"/>
                <a:gd name="connsiteX1" fmla="*/ 344021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575982 w 580465"/>
                <a:gd name="connsiteY3" fmla="*/ 42583 h 295815"/>
                <a:gd name="connsiteX4" fmla="*/ 177054 w 580465"/>
                <a:gd name="connsiteY4" fmla="*/ 42583 h 295815"/>
                <a:gd name="connsiteX5" fmla="*/ 0 w 580465"/>
                <a:gd name="connsiteY5" fmla="*/ 0 h 295815"/>
                <a:gd name="connsiteX6" fmla="*/ 298076 w 580465"/>
                <a:gd name="connsiteY6" fmla="*/ 290233 h 295815"/>
                <a:gd name="connsiteX0" fmla="*/ 298076 w 575982"/>
                <a:gd name="connsiteY0" fmla="*/ 290233 h 296549"/>
                <a:gd name="connsiteX1" fmla="*/ 344021 w 575982"/>
                <a:gd name="connsiteY1" fmla="*/ 208430 h 296549"/>
                <a:gd name="connsiteX2" fmla="*/ 501523 w 575982"/>
                <a:gd name="connsiteY2" fmla="*/ 200586 h 296549"/>
                <a:gd name="connsiteX3" fmla="*/ 575982 w 575982"/>
                <a:gd name="connsiteY3" fmla="*/ 42583 h 296549"/>
                <a:gd name="connsiteX4" fmla="*/ 177054 w 575982"/>
                <a:gd name="connsiteY4" fmla="*/ 42583 h 296549"/>
                <a:gd name="connsiteX5" fmla="*/ 0 w 575982"/>
                <a:gd name="connsiteY5" fmla="*/ 0 h 296549"/>
                <a:gd name="connsiteX6" fmla="*/ 298076 w 575982"/>
                <a:gd name="connsiteY6" fmla="*/ 290233 h 296549"/>
                <a:gd name="connsiteX0" fmla="*/ 298076 w 575982"/>
                <a:gd name="connsiteY0" fmla="*/ 290233 h 295829"/>
                <a:gd name="connsiteX1" fmla="*/ 344021 w 575982"/>
                <a:gd name="connsiteY1" fmla="*/ 208430 h 295829"/>
                <a:gd name="connsiteX2" fmla="*/ 501523 w 575982"/>
                <a:gd name="connsiteY2" fmla="*/ 200586 h 295829"/>
                <a:gd name="connsiteX3" fmla="*/ 575982 w 575982"/>
                <a:gd name="connsiteY3" fmla="*/ 42583 h 295829"/>
                <a:gd name="connsiteX4" fmla="*/ 177054 w 575982"/>
                <a:gd name="connsiteY4" fmla="*/ 42583 h 295829"/>
                <a:gd name="connsiteX5" fmla="*/ 0 w 575982"/>
                <a:gd name="connsiteY5" fmla="*/ 0 h 295829"/>
                <a:gd name="connsiteX6" fmla="*/ 298076 w 575982"/>
                <a:gd name="connsiteY6" fmla="*/ 290233 h 295829"/>
                <a:gd name="connsiteX0" fmla="*/ 298076 w 575982"/>
                <a:gd name="connsiteY0" fmla="*/ 290233 h 295452"/>
                <a:gd name="connsiteX1" fmla="*/ 350599 w 575982"/>
                <a:gd name="connsiteY1" fmla="*/ 198562 h 295452"/>
                <a:gd name="connsiteX2" fmla="*/ 501523 w 575982"/>
                <a:gd name="connsiteY2" fmla="*/ 200586 h 295452"/>
                <a:gd name="connsiteX3" fmla="*/ 575982 w 575982"/>
                <a:gd name="connsiteY3" fmla="*/ 42583 h 295452"/>
                <a:gd name="connsiteX4" fmla="*/ 177054 w 575982"/>
                <a:gd name="connsiteY4" fmla="*/ 42583 h 295452"/>
                <a:gd name="connsiteX5" fmla="*/ 0 w 575982"/>
                <a:gd name="connsiteY5" fmla="*/ 0 h 295452"/>
                <a:gd name="connsiteX6" fmla="*/ 298076 w 575982"/>
                <a:gd name="connsiteY6" fmla="*/ 290233 h 295452"/>
                <a:gd name="connsiteX0" fmla="*/ 298076 w 501523"/>
                <a:gd name="connsiteY0" fmla="*/ 290233 h 295452"/>
                <a:gd name="connsiteX1" fmla="*/ 350599 w 501523"/>
                <a:gd name="connsiteY1" fmla="*/ 198562 h 295452"/>
                <a:gd name="connsiteX2" fmla="*/ 501523 w 501523"/>
                <a:gd name="connsiteY2" fmla="*/ 200586 h 295452"/>
                <a:gd name="connsiteX3" fmla="*/ 358894 w 501523"/>
                <a:gd name="connsiteY3" fmla="*/ 55740 h 295452"/>
                <a:gd name="connsiteX4" fmla="*/ 177054 w 501523"/>
                <a:gd name="connsiteY4" fmla="*/ 42583 h 295452"/>
                <a:gd name="connsiteX5" fmla="*/ 0 w 501523"/>
                <a:gd name="connsiteY5" fmla="*/ 0 h 295452"/>
                <a:gd name="connsiteX6" fmla="*/ 298076 w 501523"/>
                <a:gd name="connsiteY6" fmla="*/ 290233 h 295452"/>
                <a:gd name="connsiteX0" fmla="*/ 298076 w 501523"/>
                <a:gd name="connsiteY0" fmla="*/ 290233 h 295452"/>
                <a:gd name="connsiteX1" fmla="*/ 350599 w 501523"/>
                <a:gd name="connsiteY1" fmla="*/ 198562 h 295452"/>
                <a:gd name="connsiteX2" fmla="*/ 501523 w 501523"/>
                <a:gd name="connsiteY2" fmla="*/ 200586 h 295452"/>
                <a:gd name="connsiteX3" fmla="*/ 345737 w 501523"/>
                <a:gd name="connsiteY3" fmla="*/ 42583 h 295452"/>
                <a:gd name="connsiteX4" fmla="*/ 177054 w 501523"/>
                <a:gd name="connsiteY4" fmla="*/ 42583 h 295452"/>
                <a:gd name="connsiteX5" fmla="*/ 0 w 501523"/>
                <a:gd name="connsiteY5" fmla="*/ 0 h 295452"/>
                <a:gd name="connsiteX6" fmla="*/ 298076 w 501523"/>
                <a:gd name="connsiteY6" fmla="*/ 290233 h 295452"/>
                <a:gd name="connsiteX0" fmla="*/ 298076 w 501523"/>
                <a:gd name="connsiteY0" fmla="*/ 290233 h 295452"/>
                <a:gd name="connsiteX1" fmla="*/ 350599 w 501523"/>
                <a:gd name="connsiteY1" fmla="*/ 198562 h 295452"/>
                <a:gd name="connsiteX2" fmla="*/ 501523 w 501523"/>
                <a:gd name="connsiteY2" fmla="*/ 200586 h 295452"/>
                <a:gd name="connsiteX3" fmla="*/ 335870 w 501523"/>
                <a:gd name="connsiteY3" fmla="*/ 45872 h 295452"/>
                <a:gd name="connsiteX4" fmla="*/ 177054 w 501523"/>
                <a:gd name="connsiteY4" fmla="*/ 42583 h 295452"/>
                <a:gd name="connsiteX5" fmla="*/ 0 w 501523"/>
                <a:gd name="connsiteY5" fmla="*/ 0 h 295452"/>
                <a:gd name="connsiteX6" fmla="*/ 298076 w 501523"/>
                <a:gd name="connsiteY6" fmla="*/ 290233 h 29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523" h="295452">
                  <a:moveTo>
                    <a:pt x="298076" y="290233"/>
                  </a:moveTo>
                  <a:cubicBezTo>
                    <a:pt x="347008" y="322170"/>
                    <a:pt x="306823" y="197057"/>
                    <a:pt x="350599" y="198562"/>
                  </a:cubicBezTo>
                  <a:cubicBezTo>
                    <a:pt x="394375" y="200067"/>
                    <a:pt x="446053" y="199091"/>
                    <a:pt x="501523" y="200586"/>
                  </a:cubicBezTo>
                  <a:lnTo>
                    <a:pt x="335870" y="45872"/>
                  </a:lnTo>
                  <a:lnTo>
                    <a:pt x="177054" y="42583"/>
                  </a:lnTo>
                  <a:lnTo>
                    <a:pt x="0" y="0"/>
                  </a:lnTo>
                  <a:lnTo>
                    <a:pt x="298076" y="290233"/>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745E6743-B971-CA43-8E24-F3862AFEFEC8}"/>
                </a:ext>
              </a:extLst>
            </p:cNvPr>
            <p:cNvSpPr/>
            <p:nvPr/>
          </p:nvSpPr>
          <p:spPr>
            <a:xfrm flipH="1">
              <a:off x="1654936" y="3636189"/>
              <a:ext cx="466164" cy="237565"/>
            </a:xfrm>
            <a:custGeom>
              <a:avLst/>
              <a:gdLst>
                <a:gd name="connsiteX0" fmla="*/ 331694 w 600635"/>
                <a:gd name="connsiteY0" fmla="*/ 313765 h 313765"/>
                <a:gd name="connsiteX1" fmla="*/ 313764 w 600635"/>
                <a:gd name="connsiteY1" fmla="*/ 188259 h 313765"/>
                <a:gd name="connsiteX2" fmla="*/ 600635 w 600635"/>
                <a:gd name="connsiteY2" fmla="*/ 197224 h 313765"/>
                <a:gd name="connsiteX3" fmla="*/ 582705 w 600635"/>
                <a:gd name="connsiteY3" fmla="*/ 35859 h 313765"/>
                <a:gd name="connsiteX4" fmla="*/ 143435 w 600635"/>
                <a:gd name="connsiteY4" fmla="*/ 35859 h 313765"/>
                <a:gd name="connsiteX5" fmla="*/ 0 w 600635"/>
                <a:gd name="connsiteY5" fmla="*/ 0 h 313765"/>
                <a:gd name="connsiteX6" fmla="*/ 331694 w 600635"/>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43435 w 606237"/>
                <a:gd name="connsiteY4" fmla="*/ 35859 h 313765"/>
                <a:gd name="connsiteX5" fmla="*/ 0 w 606237"/>
                <a:gd name="connsiteY5" fmla="*/ 0 h 313765"/>
                <a:gd name="connsiteX6" fmla="*/ 331694 w 606237"/>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97224 w 606237"/>
                <a:gd name="connsiteY4" fmla="*/ 39221 h 313765"/>
                <a:gd name="connsiteX5" fmla="*/ 0 w 606237"/>
                <a:gd name="connsiteY5" fmla="*/ 0 h 313765"/>
                <a:gd name="connsiteX6" fmla="*/ 331694 w 606237"/>
                <a:gd name="connsiteY6" fmla="*/ 313765 h 313765"/>
                <a:gd name="connsiteX0" fmla="*/ 311524 w 586067"/>
                <a:gd name="connsiteY0" fmla="*/ 317127 h 317127"/>
                <a:gd name="connsiteX1" fmla="*/ 293594 w 586067"/>
                <a:gd name="connsiteY1" fmla="*/ 191621 h 317127"/>
                <a:gd name="connsiteX2" fmla="*/ 580465 w 586067"/>
                <a:gd name="connsiteY2" fmla="*/ 200586 h 317127"/>
                <a:gd name="connsiteX3" fmla="*/ 586067 w 586067"/>
                <a:gd name="connsiteY3" fmla="*/ 39221 h 317127"/>
                <a:gd name="connsiteX4" fmla="*/ 177054 w 586067"/>
                <a:gd name="connsiteY4" fmla="*/ 42583 h 317127"/>
                <a:gd name="connsiteX5" fmla="*/ 0 w 586067"/>
                <a:gd name="connsiteY5" fmla="*/ 0 h 317127"/>
                <a:gd name="connsiteX6" fmla="*/ 311524 w 586067"/>
                <a:gd name="connsiteY6" fmla="*/ 317127 h 317127"/>
                <a:gd name="connsiteX0" fmla="*/ 298076 w 586067"/>
                <a:gd name="connsiteY0" fmla="*/ 290233 h 290233"/>
                <a:gd name="connsiteX1" fmla="*/ 293594 w 586067"/>
                <a:gd name="connsiteY1" fmla="*/ 191621 h 290233"/>
                <a:gd name="connsiteX2" fmla="*/ 580465 w 586067"/>
                <a:gd name="connsiteY2" fmla="*/ 200586 h 290233"/>
                <a:gd name="connsiteX3" fmla="*/ 586067 w 586067"/>
                <a:gd name="connsiteY3" fmla="*/ 39221 h 290233"/>
                <a:gd name="connsiteX4" fmla="*/ 177054 w 586067"/>
                <a:gd name="connsiteY4" fmla="*/ 42583 h 290233"/>
                <a:gd name="connsiteX5" fmla="*/ 0 w 586067"/>
                <a:gd name="connsiteY5" fmla="*/ 0 h 290233"/>
                <a:gd name="connsiteX6" fmla="*/ 298076 w 586067"/>
                <a:gd name="connsiteY6" fmla="*/ 290233 h 290233"/>
                <a:gd name="connsiteX0" fmla="*/ 298076 w 586067"/>
                <a:gd name="connsiteY0" fmla="*/ 290233 h 295785"/>
                <a:gd name="connsiteX1" fmla="*/ 293594 w 586067"/>
                <a:gd name="connsiteY1" fmla="*/ 191621 h 295785"/>
                <a:gd name="connsiteX2" fmla="*/ 580465 w 586067"/>
                <a:gd name="connsiteY2" fmla="*/ 200586 h 295785"/>
                <a:gd name="connsiteX3" fmla="*/ 586067 w 586067"/>
                <a:gd name="connsiteY3" fmla="*/ 39221 h 295785"/>
                <a:gd name="connsiteX4" fmla="*/ 177054 w 586067"/>
                <a:gd name="connsiteY4" fmla="*/ 42583 h 295785"/>
                <a:gd name="connsiteX5" fmla="*/ 0 w 586067"/>
                <a:gd name="connsiteY5" fmla="*/ 0 h 295785"/>
                <a:gd name="connsiteX6" fmla="*/ 298076 w 586067"/>
                <a:gd name="connsiteY6" fmla="*/ 290233 h 295785"/>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7486"/>
                <a:gd name="connsiteX1" fmla="*/ 317127 w 586067"/>
                <a:gd name="connsiteY1" fmla="*/ 208430 h 297486"/>
                <a:gd name="connsiteX2" fmla="*/ 580465 w 586067"/>
                <a:gd name="connsiteY2" fmla="*/ 200586 h 297486"/>
                <a:gd name="connsiteX3" fmla="*/ 586067 w 586067"/>
                <a:gd name="connsiteY3" fmla="*/ 39221 h 297486"/>
                <a:gd name="connsiteX4" fmla="*/ 177054 w 586067"/>
                <a:gd name="connsiteY4" fmla="*/ 42583 h 297486"/>
                <a:gd name="connsiteX5" fmla="*/ 0 w 586067"/>
                <a:gd name="connsiteY5" fmla="*/ 0 h 297486"/>
                <a:gd name="connsiteX6" fmla="*/ 298076 w 586067"/>
                <a:gd name="connsiteY6" fmla="*/ 290233 h 297486"/>
                <a:gd name="connsiteX0" fmla="*/ 298076 w 586067"/>
                <a:gd name="connsiteY0" fmla="*/ 290233 h 295815"/>
                <a:gd name="connsiteX1" fmla="*/ 317127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6067"/>
                <a:gd name="connsiteY0" fmla="*/ 290233 h 295815"/>
                <a:gd name="connsiteX1" fmla="*/ 344021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575982 w 580465"/>
                <a:gd name="connsiteY3" fmla="*/ 42583 h 295815"/>
                <a:gd name="connsiteX4" fmla="*/ 177054 w 580465"/>
                <a:gd name="connsiteY4" fmla="*/ 42583 h 295815"/>
                <a:gd name="connsiteX5" fmla="*/ 0 w 580465"/>
                <a:gd name="connsiteY5" fmla="*/ 0 h 295815"/>
                <a:gd name="connsiteX6" fmla="*/ 298076 w 580465"/>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440824 w 580465"/>
                <a:gd name="connsiteY3" fmla="*/ 50775 h 295815"/>
                <a:gd name="connsiteX4" fmla="*/ 177054 w 580465"/>
                <a:gd name="connsiteY4" fmla="*/ 42583 h 295815"/>
                <a:gd name="connsiteX5" fmla="*/ 0 w 580465"/>
                <a:gd name="connsiteY5" fmla="*/ 0 h 295815"/>
                <a:gd name="connsiteX6" fmla="*/ 298076 w 580465"/>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428536 w 580465"/>
                <a:gd name="connsiteY3" fmla="*/ 54871 h 295815"/>
                <a:gd name="connsiteX4" fmla="*/ 177054 w 580465"/>
                <a:gd name="connsiteY4" fmla="*/ 42583 h 295815"/>
                <a:gd name="connsiteX5" fmla="*/ 0 w 580465"/>
                <a:gd name="connsiteY5" fmla="*/ 0 h 295815"/>
                <a:gd name="connsiteX6" fmla="*/ 298076 w 580465"/>
                <a:gd name="connsiteY6" fmla="*/ 290233 h 2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65" h="295815">
                  <a:moveTo>
                    <a:pt x="298076" y="290233"/>
                  </a:moveTo>
                  <a:cubicBezTo>
                    <a:pt x="347008" y="322170"/>
                    <a:pt x="303680" y="206563"/>
                    <a:pt x="344021" y="208430"/>
                  </a:cubicBezTo>
                  <a:cubicBezTo>
                    <a:pt x="384362" y="210297"/>
                    <a:pt x="524995" y="199091"/>
                    <a:pt x="580465" y="200586"/>
                  </a:cubicBezTo>
                  <a:lnTo>
                    <a:pt x="428536" y="54871"/>
                  </a:lnTo>
                  <a:lnTo>
                    <a:pt x="177054" y="42583"/>
                  </a:lnTo>
                  <a:lnTo>
                    <a:pt x="0" y="0"/>
                  </a:lnTo>
                  <a:lnTo>
                    <a:pt x="298076" y="290233"/>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34683A6-808F-5B4D-9B50-102A130124A6}"/>
                </a:ext>
              </a:extLst>
            </p:cNvPr>
            <p:cNvSpPr/>
            <p:nvPr/>
          </p:nvSpPr>
          <p:spPr>
            <a:xfrm>
              <a:off x="2049345" y="2869634"/>
              <a:ext cx="174539" cy="194553"/>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6711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1 + half">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4E169E3-AC8E-8F42-972E-D72F841ECFF2}"/>
              </a:ext>
            </a:extLst>
          </p:cNvPr>
          <p:cNvSpPr/>
          <p:nvPr userDrawn="1"/>
        </p:nvSpPr>
        <p:spPr>
          <a:xfrm>
            <a:off x="122068" y="158596"/>
            <a:ext cx="4707518" cy="762837"/>
          </a:xfrm>
          <a:prstGeom prst="rect">
            <a:avLst/>
          </a:prstGeom>
          <a:solidFill>
            <a:schemeClr val="accent6"/>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5"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429768"/>
            <a:ext cx="4102571" cy="54827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429768"/>
            <a:ext cx="2587752" cy="27495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2062F99-52B1-874B-8F61-22D54A0BFE5C}"/>
              </a:ext>
            </a:extLst>
          </p:cNvPr>
          <p:cNvSpPr txBox="1"/>
          <p:nvPr userDrawn="1"/>
        </p:nvSpPr>
        <p:spPr>
          <a:xfrm>
            <a:off x="69169" y="158596"/>
            <a:ext cx="2286203" cy="246221"/>
          </a:xfrm>
          <a:prstGeom prst="rect">
            <a:avLst/>
          </a:prstGeom>
          <a:noFill/>
        </p:spPr>
        <p:txBody>
          <a:bodyPr wrap="none" rtlCol="0">
            <a:spAutoFit/>
          </a:bodyPr>
          <a:lstStyle/>
          <a:p>
            <a:r>
              <a:rPr lang="en-US" sz="1000" dirty="0">
                <a:solidFill>
                  <a:schemeClr val="accent6">
                    <a:lumMod val="50000"/>
                  </a:schemeClr>
                </a:solidFill>
              </a:rPr>
              <a:t>VALUE OF NETWORK CONNECTIVITY</a:t>
            </a:r>
          </a:p>
        </p:txBody>
      </p:sp>
      <p:graphicFrame>
        <p:nvGraphicFramePr>
          <p:cNvPr id="10" name="Table 9">
            <a:extLst>
              <a:ext uri="{FF2B5EF4-FFF2-40B4-BE49-F238E27FC236}">
                <a16:creationId xmlns:a16="http://schemas.microsoft.com/office/drawing/2014/main" id="{4A2464D0-D86C-9548-8F70-CD3332085177}"/>
              </a:ext>
            </a:extLst>
          </p:cNvPr>
          <p:cNvGraphicFramePr>
            <a:graphicFrameLocks noGrp="1"/>
          </p:cNvGraphicFramePr>
          <p:nvPr userDrawn="1">
            <p:extLst>
              <p:ext uri="{D42A27DB-BD31-4B8C-83A1-F6EECF244321}">
                <p14:modId xmlns:p14="http://schemas.microsoft.com/office/powerpoint/2010/main" val="2335333155"/>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1" dirty="0"/>
                        <a:t>Network</a:t>
                      </a: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solidFill>
                  </a:tcPr>
                </a:tc>
                <a:tc>
                  <a:txBody>
                    <a:bodyPr/>
                    <a:lstStyle/>
                    <a:p>
                      <a:r>
                        <a:rPr lang="en-US" sz="1100" b="0" dirty="0"/>
                        <a:t>Examples</a:t>
                      </a:r>
                    </a:p>
                  </a:txBody>
                  <a:tcPr>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2" name="Group 11">
            <a:extLst>
              <a:ext uri="{FF2B5EF4-FFF2-40B4-BE49-F238E27FC236}">
                <a16:creationId xmlns:a16="http://schemas.microsoft.com/office/drawing/2014/main" id="{D323882C-A126-A843-BCC9-EAC40C2B6988}"/>
              </a:ext>
            </a:extLst>
          </p:cNvPr>
          <p:cNvGrpSpPr>
            <a:grpSpLocks noChangeAspect="1"/>
          </p:cNvGrpSpPr>
          <p:nvPr userDrawn="1"/>
        </p:nvGrpSpPr>
        <p:grpSpPr>
          <a:xfrm>
            <a:off x="6742180" y="6466113"/>
            <a:ext cx="397608" cy="274320"/>
            <a:chOff x="1238087" y="1386314"/>
            <a:chExt cx="2458610" cy="1696258"/>
          </a:xfrm>
        </p:grpSpPr>
        <p:sp>
          <p:nvSpPr>
            <p:cNvPr id="13" name="Rectangle 12">
              <a:extLst>
                <a:ext uri="{FF2B5EF4-FFF2-40B4-BE49-F238E27FC236}">
                  <a16:creationId xmlns:a16="http://schemas.microsoft.com/office/drawing/2014/main" id="{09C3DAF4-2A5A-BA42-A7EE-214EBC289C8A}"/>
                </a:ext>
              </a:extLst>
            </p:cNvPr>
            <p:cNvSpPr/>
            <p:nvPr/>
          </p:nvSpPr>
          <p:spPr>
            <a:xfrm>
              <a:off x="2038515" y="1386314"/>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a:extLst>
                <a:ext uri="{FF2B5EF4-FFF2-40B4-BE49-F238E27FC236}">
                  <a16:creationId xmlns:a16="http://schemas.microsoft.com/office/drawing/2014/main" id="{BCE9A021-B712-E44C-B3F6-FDBC6288D8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3157" y="1438835"/>
              <a:ext cx="779929" cy="779929"/>
            </a:xfrm>
            <a:prstGeom prst="rect">
              <a:avLst/>
            </a:prstGeom>
          </p:spPr>
        </p:pic>
        <p:grpSp>
          <p:nvGrpSpPr>
            <p:cNvPr id="15" name="Group 14">
              <a:extLst>
                <a:ext uri="{FF2B5EF4-FFF2-40B4-BE49-F238E27FC236}">
                  <a16:creationId xmlns:a16="http://schemas.microsoft.com/office/drawing/2014/main" id="{28477116-DAB7-3F4D-9C43-559912E9BAC3}"/>
                </a:ext>
              </a:extLst>
            </p:cNvPr>
            <p:cNvGrpSpPr/>
            <p:nvPr/>
          </p:nvGrpSpPr>
          <p:grpSpPr>
            <a:xfrm>
              <a:off x="1238087" y="2298785"/>
              <a:ext cx="2458610" cy="783787"/>
              <a:chOff x="1241031" y="2081859"/>
              <a:chExt cx="2186152" cy="783787"/>
            </a:xfrm>
          </p:grpSpPr>
          <p:sp>
            <p:nvSpPr>
              <p:cNvPr id="16" name="Trapezoid 15">
                <a:extLst>
                  <a:ext uri="{FF2B5EF4-FFF2-40B4-BE49-F238E27FC236}">
                    <a16:creationId xmlns:a16="http://schemas.microsoft.com/office/drawing/2014/main" id="{3E48FC46-3FB2-3748-9D04-06245AD8BDCE}"/>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0DD053BB-D58F-C34F-B860-272DF0EBC19F}"/>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33866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1 + half">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DCCD01D-1F51-3341-BF90-D72CC1527450}"/>
              </a:ext>
            </a:extLst>
          </p:cNvPr>
          <p:cNvSpPr/>
          <p:nvPr userDrawn="1"/>
        </p:nvSpPr>
        <p:spPr>
          <a:xfrm>
            <a:off x="126906" y="158596"/>
            <a:ext cx="4707518" cy="762837"/>
          </a:xfrm>
          <a:prstGeom prst="rect">
            <a:avLst/>
          </a:prstGeom>
          <a:solidFill>
            <a:schemeClr val="accent6"/>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015" y="361406"/>
            <a:ext cx="4102571" cy="1511055"/>
          </a:xfrm>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105437" y="1051568"/>
            <a:ext cx="4102571" cy="48609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1051568"/>
            <a:ext cx="2587752" cy="2127750"/>
          </a:xfrm>
        </p:spPr>
        <p:txBody>
          <a:bodyPr/>
          <a:lstStyle>
            <a:lvl1pPr>
              <a:defRPr sz="1100">
                <a:solidFill>
                  <a:schemeClr val="accent2"/>
                </a:solidFill>
                <a:latin typeface="+mn-lt"/>
                <a:cs typeface="Calibri" panose="020F0502020204030204" pitchFamily="34" charset="0"/>
              </a:defRPr>
            </a:lvl1pPr>
            <a:lvl2pPr>
              <a:defRPr sz="1100">
                <a:latin typeface="+mn-lt"/>
                <a:cs typeface="Calibri" panose="020F0502020204030204" pitchFamily="34" charset="0"/>
              </a:defRPr>
            </a:lvl2pPr>
            <a:lvl3pPr>
              <a:defRPr sz="1100">
                <a:solidFill>
                  <a:schemeClr val="accent5"/>
                </a:solidFill>
                <a:latin typeface="+mn-lt"/>
                <a:cs typeface="Calibri" panose="020F0502020204030204" pitchFamily="34" charset="0"/>
              </a:defRPr>
            </a:lvl3pPr>
            <a:lvl4pPr>
              <a:defRPr sz="1100">
                <a:latin typeface="+mn-lt"/>
                <a:cs typeface="Calibri" panose="020F0502020204030204" pitchFamily="34" charset="0"/>
              </a:defRPr>
            </a:lvl4pPr>
            <a:lvl5pPr>
              <a:defRPr sz="110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2062F99-52B1-874B-8F61-22D54A0BFE5C}"/>
              </a:ext>
            </a:extLst>
          </p:cNvPr>
          <p:cNvSpPr txBox="1"/>
          <p:nvPr userDrawn="1"/>
        </p:nvSpPr>
        <p:spPr>
          <a:xfrm>
            <a:off x="122067" y="158596"/>
            <a:ext cx="2363437" cy="215444"/>
          </a:xfrm>
          <a:prstGeom prst="rect">
            <a:avLst/>
          </a:prstGeom>
          <a:noFill/>
        </p:spPr>
        <p:txBody>
          <a:bodyPr wrap="square" rtlCol="0">
            <a:spAutoFit/>
          </a:bodyPr>
          <a:lstStyle/>
          <a:p>
            <a:r>
              <a:rPr lang="en-US" sz="800" b="1" spc="20" baseline="0" dirty="0"/>
              <a:t>PERMIT </a:t>
            </a:r>
            <a:r>
              <a:rPr lang="en-US" sz="800" spc="20" baseline="0" dirty="0"/>
              <a:t>CASE STUDY EXAMPLE</a:t>
            </a:r>
          </a:p>
        </p:txBody>
      </p:sp>
      <p:graphicFrame>
        <p:nvGraphicFramePr>
          <p:cNvPr id="10" name="Table 9">
            <a:extLst>
              <a:ext uri="{FF2B5EF4-FFF2-40B4-BE49-F238E27FC236}">
                <a16:creationId xmlns:a16="http://schemas.microsoft.com/office/drawing/2014/main" id="{4A2464D0-D86C-9548-8F70-CD3332085177}"/>
              </a:ext>
            </a:extLst>
          </p:cNvPr>
          <p:cNvGraphicFramePr>
            <a:graphicFrameLocks noGrp="1"/>
          </p:cNvGraphicFramePr>
          <p:nvPr userDrawn="1">
            <p:extLst>
              <p:ext uri="{D42A27DB-BD31-4B8C-83A1-F6EECF244321}">
                <p14:modId xmlns:p14="http://schemas.microsoft.com/office/powerpoint/2010/main" val="1746873388"/>
              </p:ext>
            </p:extLst>
          </p:nvPr>
        </p:nvGraphicFramePr>
        <p:xfrm>
          <a:off x="85789" y="6473733"/>
          <a:ext cx="8230810" cy="259080"/>
        </p:xfrm>
        <a:graphic>
          <a:graphicData uri="http://schemas.openxmlformats.org/drawingml/2006/table">
            <a:tbl>
              <a:tblPr firstRow="1" bandRow="1">
                <a:tableStyleId>{5C22544A-7EE6-4342-B048-85BDC9FD1C3A}</a:tableStyleId>
              </a:tblPr>
              <a:tblGrid>
                <a:gridCol w="1175830">
                  <a:extLst>
                    <a:ext uri="{9D8B030D-6E8A-4147-A177-3AD203B41FA5}">
                      <a16:colId xmlns:a16="http://schemas.microsoft.com/office/drawing/2014/main" val="3988123022"/>
                    </a:ext>
                  </a:extLst>
                </a:gridCol>
                <a:gridCol w="1175830">
                  <a:extLst>
                    <a:ext uri="{9D8B030D-6E8A-4147-A177-3AD203B41FA5}">
                      <a16:colId xmlns:a16="http://schemas.microsoft.com/office/drawing/2014/main" val="2864657424"/>
                    </a:ext>
                  </a:extLst>
                </a:gridCol>
                <a:gridCol w="1175830">
                  <a:extLst>
                    <a:ext uri="{9D8B030D-6E8A-4147-A177-3AD203B41FA5}">
                      <a16:colId xmlns:a16="http://schemas.microsoft.com/office/drawing/2014/main" val="1393592476"/>
                    </a:ext>
                  </a:extLst>
                </a:gridCol>
                <a:gridCol w="1175830">
                  <a:extLst>
                    <a:ext uri="{9D8B030D-6E8A-4147-A177-3AD203B41FA5}">
                      <a16:colId xmlns:a16="http://schemas.microsoft.com/office/drawing/2014/main" val="2837020794"/>
                    </a:ext>
                  </a:extLst>
                </a:gridCol>
                <a:gridCol w="1175830">
                  <a:extLst>
                    <a:ext uri="{9D8B030D-6E8A-4147-A177-3AD203B41FA5}">
                      <a16:colId xmlns:a16="http://schemas.microsoft.com/office/drawing/2014/main" val="175551322"/>
                    </a:ext>
                  </a:extLst>
                </a:gridCol>
                <a:gridCol w="1175830">
                  <a:extLst>
                    <a:ext uri="{9D8B030D-6E8A-4147-A177-3AD203B41FA5}">
                      <a16:colId xmlns:a16="http://schemas.microsoft.com/office/drawing/2014/main" val="1490849302"/>
                    </a:ext>
                  </a:extLst>
                </a:gridCol>
                <a:gridCol w="1175830">
                  <a:extLst>
                    <a:ext uri="{9D8B030D-6E8A-4147-A177-3AD203B41FA5}">
                      <a16:colId xmlns:a16="http://schemas.microsoft.com/office/drawing/2014/main" val="2366720794"/>
                    </a:ext>
                  </a:extLst>
                </a:gridCol>
              </a:tblGrid>
              <a:tr h="244902">
                <a:tc>
                  <a:txBody>
                    <a:bodyPr/>
                    <a:lstStyle/>
                    <a:p>
                      <a:r>
                        <a:rPr lang="en-US" sz="1100" b="0" dirty="0"/>
                        <a:t>Program</a:t>
                      </a:r>
                    </a:p>
                  </a:txBody>
                  <a:tcPr>
                    <a:solidFill>
                      <a:schemeClr val="accent4"/>
                    </a:solidFill>
                  </a:tcPr>
                </a:tc>
                <a:tc>
                  <a:txBody>
                    <a:bodyPr/>
                    <a:lstStyle/>
                    <a:p>
                      <a:r>
                        <a:rPr lang="en-US" sz="1100" b="0" dirty="0"/>
                        <a:t>Medians</a:t>
                      </a:r>
                    </a:p>
                  </a:txBody>
                  <a:tcPr>
                    <a:solidFill>
                      <a:schemeClr val="accent2"/>
                    </a:solidFill>
                  </a:tcPr>
                </a:tc>
                <a:tc>
                  <a:txBody>
                    <a:bodyPr/>
                    <a:lstStyle/>
                    <a:p>
                      <a:r>
                        <a:rPr lang="en-US" sz="1100" b="0" dirty="0"/>
                        <a:t>Turn Lanes</a:t>
                      </a:r>
                    </a:p>
                  </a:txBody>
                  <a:tcPr>
                    <a:solidFill>
                      <a:schemeClr val="tx2"/>
                    </a:solidFill>
                  </a:tcPr>
                </a:tc>
                <a:tc>
                  <a:txBody>
                    <a:bodyPr/>
                    <a:lstStyle/>
                    <a:p>
                      <a:r>
                        <a:rPr lang="en-US" sz="1100" b="0" dirty="0"/>
                        <a:t>Signals</a:t>
                      </a:r>
                    </a:p>
                  </a:txBody>
                  <a:tcPr/>
                </a:tc>
                <a:tc>
                  <a:txBody>
                    <a:bodyPr/>
                    <a:lstStyle/>
                    <a:p>
                      <a:r>
                        <a:rPr lang="en-US" sz="1100" b="0" dirty="0"/>
                        <a:t>Driveways</a:t>
                      </a:r>
                    </a:p>
                  </a:txBody>
                  <a:tcPr>
                    <a:solidFill>
                      <a:schemeClr val="accent5"/>
                    </a:solidFill>
                  </a:tcPr>
                </a:tc>
                <a:tc>
                  <a:txBody>
                    <a:bodyPr/>
                    <a:lstStyle/>
                    <a:p>
                      <a:r>
                        <a:rPr lang="en-US" sz="1100" b="0" dirty="0"/>
                        <a:t>Network</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r>
                        <a:rPr lang="en-US" sz="1100" b="1" dirty="0"/>
                        <a:t>Examples</a:t>
                      </a: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135931356"/>
                  </a:ext>
                </a:extLst>
              </a:tr>
            </a:tbl>
          </a:graphicData>
        </a:graphic>
      </p:graphicFrame>
      <p:grpSp>
        <p:nvGrpSpPr>
          <p:cNvPr id="11" name="Group 10">
            <a:extLst>
              <a:ext uri="{FF2B5EF4-FFF2-40B4-BE49-F238E27FC236}">
                <a16:creationId xmlns:a16="http://schemas.microsoft.com/office/drawing/2014/main" id="{3E0C3A2C-B79D-F34C-832A-710A7F832CF0}"/>
              </a:ext>
            </a:extLst>
          </p:cNvPr>
          <p:cNvGrpSpPr>
            <a:grpSpLocks noChangeAspect="1"/>
          </p:cNvGrpSpPr>
          <p:nvPr userDrawn="1"/>
        </p:nvGrpSpPr>
        <p:grpSpPr>
          <a:xfrm>
            <a:off x="7910524" y="6466113"/>
            <a:ext cx="397608" cy="274320"/>
            <a:chOff x="1256090" y="2667220"/>
            <a:chExt cx="2458610" cy="1696258"/>
          </a:xfrm>
        </p:grpSpPr>
        <p:sp>
          <p:nvSpPr>
            <p:cNvPr id="12" name="Rectangle 11">
              <a:extLst>
                <a:ext uri="{FF2B5EF4-FFF2-40B4-BE49-F238E27FC236}">
                  <a16:creationId xmlns:a16="http://schemas.microsoft.com/office/drawing/2014/main" id="{DA9BED84-2309-6F4C-B4C6-422CC61FD591}"/>
                </a:ext>
              </a:extLst>
            </p:cNvPr>
            <p:cNvSpPr/>
            <p:nvPr/>
          </p:nvSpPr>
          <p:spPr>
            <a:xfrm>
              <a:off x="2056518" y="2667220"/>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B42CCF6-1D27-7A4B-9519-000D50960293}"/>
                </a:ext>
              </a:extLst>
            </p:cNvPr>
            <p:cNvGrpSpPr/>
            <p:nvPr/>
          </p:nvGrpSpPr>
          <p:grpSpPr>
            <a:xfrm>
              <a:off x="1256090" y="3579691"/>
              <a:ext cx="2458610" cy="783787"/>
              <a:chOff x="1241031" y="2081859"/>
              <a:chExt cx="2186152" cy="783787"/>
            </a:xfrm>
          </p:grpSpPr>
          <p:sp>
            <p:nvSpPr>
              <p:cNvPr id="15" name="Trapezoid 14">
                <a:extLst>
                  <a:ext uri="{FF2B5EF4-FFF2-40B4-BE49-F238E27FC236}">
                    <a16:creationId xmlns:a16="http://schemas.microsoft.com/office/drawing/2014/main" id="{832193C2-B33D-9346-A0AB-96C5FF7EDCF8}"/>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641930AB-E530-444F-9522-BE3BB81B0D25}"/>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ular Callout 13">
              <a:extLst>
                <a:ext uri="{FF2B5EF4-FFF2-40B4-BE49-F238E27FC236}">
                  <a16:creationId xmlns:a16="http://schemas.microsoft.com/office/drawing/2014/main" id="{9404D1A1-D413-1146-BD01-7B3697E6C8A3}"/>
                </a:ext>
              </a:extLst>
            </p:cNvPr>
            <p:cNvSpPr/>
            <p:nvPr/>
          </p:nvSpPr>
          <p:spPr>
            <a:xfrm>
              <a:off x="2136531" y="3042138"/>
              <a:ext cx="685800" cy="386862"/>
            </a:xfrm>
            <a:prstGeom prst="wedgeRectCallout">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696EB8DA-2208-8048-A430-3924DCBD9329}"/>
              </a:ext>
            </a:extLst>
          </p:cNvPr>
          <p:cNvSpPr/>
          <p:nvPr userDrawn="1"/>
        </p:nvSpPr>
        <p:spPr>
          <a:xfrm>
            <a:off x="5110792" y="158596"/>
            <a:ext cx="6903720" cy="758952"/>
          </a:xfrm>
          <a:prstGeom prst="rect">
            <a:avLst/>
          </a:prstGeom>
          <a:solidFill>
            <a:schemeClr val="accent6">
              <a:lumMod val="75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lose up of a sign&#10;&#10;Description automatically generated">
            <a:extLst>
              <a:ext uri="{FF2B5EF4-FFF2-40B4-BE49-F238E27FC236}">
                <a16:creationId xmlns:a16="http://schemas.microsoft.com/office/drawing/2014/main" id="{4340BD95-AC9F-6D49-B906-01EA6C88617F}"/>
              </a:ext>
            </a:extLst>
          </p:cNvPr>
          <p:cNvPicPr>
            <a:picLocks noChangeAspect="1"/>
          </p:cNvPicPr>
          <p:nvPr userDrawn="1"/>
        </p:nvPicPr>
        <p:blipFill>
          <a:blip r:embed="rId2"/>
          <a:stretch>
            <a:fillRect/>
          </a:stretch>
        </p:blipFill>
        <p:spPr>
          <a:xfrm>
            <a:off x="5168325" y="187418"/>
            <a:ext cx="706621" cy="706621"/>
          </a:xfrm>
          <a:prstGeom prst="rect">
            <a:avLst/>
          </a:prstGeom>
        </p:spPr>
      </p:pic>
      <p:sp>
        <p:nvSpPr>
          <p:cNvPr id="4" name="Rectangle 3">
            <a:extLst>
              <a:ext uri="{FF2B5EF4-FFF2-40B4-BE49-F238E27FC236}">
                <a16:creationId xmlns:a16="http://schemas.microsoft.com/office/drawing/2014/main" id="{80B1DB19-0421-C646-83EE-BF1B1CFE05EE}"/>
              </a:ext>
            </a:extLst>
          </p:cNvPr>
          <p:cNvSpPr/>
          <p:nvPr userDrawn="1"/>
        </p:nvSpPr>
        <p:spPr>
          <a:xfrm>
            <a:off x="5312791" y="356456"/>
            <a:ext cx="207818" cy="35748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73BD6AB-0DA3-B241-8353-4048104C940F}"/>
              </a:ext>
            </a:extLst>
          </p:cNvPr>
          <p:cNvSpPr/>
          <p:nvPr userDrawn="1"/>
        </p:nvSpPr>
        <p:spPr>
          <a:xfrm>
            <a:off x="8316599" y="911623"/>
            <a:ext cx="3875401" cy="5489177"/>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355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1 + half">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499283-4A22-804D-B967-5EC891A892F3}"/>
              </a:ext>
            </a:extLst>
          </p:cNvPr>
          <p:cNvSpPr txBox="1"/>
          <p:nvPr userDrawn="1"/>
        </p:nvSpPr>
        <p:spPr>
          <a:xfrm>
            <a:off x="9326880" y="158596"/>
            <a:ext cx="1170513" cy="215444"/>
          </a:xfrm>
          <a:prstGeom prst="rect">
            <a:avLst/>
          </a:prstGeom>
          <a:noFill/>
        </p:spPr>
        <p:txBody>
          <a:bodyPr wrap="none" rtlCol="0">
            <a:spAutoFit/>
          </a:bodyPr>
          <a:lstStyle/>
          <a:p>
            <a:pPr algn="l"/>
            <a:r>
              <a:rPr lang="en-US" sz="800" dirty="0"/>
              <a:t>TECHNICAL SUPPORT</a:t>
            </a:r>
          </a:p>
        </p:txBody>
      </p:sp>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a:xfrm>
            <a:off x="5105437" y="371449"/>
            <a:ext cx="4102571" cy="5482708"/>
          </a:xfrm>
        </p:spPr>
        <p:txBody>
          <a:bodyPr/>
          <a:lstStyle>
            <a:lvl1pPr>
              <a:spcAft>
                <a:spcPts val="0"/>
              </a:spcAft>
              <a:defRPr sz="1600" i="0">
                <a:solidFill>
                  <a:schemeClr val="tx1"/>
                </a:solidFill>
                <a:latin typeface="+mn-lt"/>
              </a:defRPr>
            </a:lvl1pPr>
            <a:lvl2pPr marL="166416" indent="-166416">
              <a:spcAft>
                <a:spcPts val="600"/>
              </a:spcAft>
              <a:buFont typeface="Arial" charset="0"/>
              <a:buChar char="•"/>
              <a:defRPr sz="1600" i="0">
                <a:solidFill>
                  <a:schemeClr val="tx1"/>
                </a:solidFill>
                <a:latin typeface="+mn-lt"/>
              </a:defRPr>
            </a:lvl2pPr>
            <a:lvl3pPr>
              <a:defRPr sz="1400">
                <a:solidFill>
                  <a:schemeClr val="accent5"/>
                </a:solidFill>
                <a:latin typeface="+mn-lt"/>
              </a:defRPr>
            </a:lvl3pPr>
            <a:lvl4pPr>
              <a:defRPr sz="1200">
                <a:latin typeface="+mn-lt"/>
              </a:defRPr>
            </a:lvl4pPr>
            <a:lvl5pPr>
              <a:defRPr lang="en-US" sz="1200" b="0" i="0" kern="1200" dirty="0">
                <a:solidFill>
                  <a:schemeClr val="tx1">
                    <a:lumMod val="65000"/>
                    <a:lumOff val="35000"/>
                  </a:schemeClr>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9409176" y="361406"/>
            <a:ext cx="2587752" cy="2749550"/>
          </a:xfrm>
        </p:spPr>
        <p:txBody>
          <a:bodyPr/>
          <a:lstStyle>
            <a:lvl1pPr>
              <a:defRPr sz="1100">
                <a:solidFill>
                  <a:schemeClr val="accent2"/>
                </a:solidFill>
                <a:latin typeface="Georgia" panose="02040502050405020303" pitchFamily="18" charset="0"/>
                <a:cs typeface="Calibri" panose="020F0502020204030204" pitchFamily="34" charset="0"/>
              </a:defRPr>
            </a:lvl1pPr>
            <a:lvl2pPr>
              <a:defRPr sz="1100">
                <a:latin typeface="Georgia" panose="02040502050405020303" pitchFamily="18" charset="0"/>
                <a:cs typeface="Calibri" panose="020F0502020204030204" pitchFamily="34" charset="0"/>
              </a:defRPr>
            </a:lvl2pPr>
            <a:lvl3pPr>
              <a:defRPr sz="1100">
                <a:solidFill>
                  <a:schemeClr val="accent5"/>
                </a:solidFill>
                <a:latin typeface="Georgia" panose="02040502050405020303" pitchFamily="18" charset="0"/>
                <a:cs typeface="Calibri" panose="020F0502020204030204" pitchFamily="34" charset="0"/>
              </a:defRPr>
            </a:lvl3pPr>
            <a:lvl4pPr>
              <a:defRPr sz="1100">
                <a:latin typeface="Georgia" panose="02040502050405020303" pitchFamily="18" charset="0"/>
                <a:cs typeface="Calibri" panose="020F0502020204030204" pitchFamily="34" charset="0"/>
              </a:defRPr>
            </a:lvl4pPr>
            <a:lvl5pPr>
              <a:defRPr sz="1100">
                <a:latin typeface="Georgia" panose="02040502050405020303" pitchFamily="18"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05655A45-2257-5E4B-99E2-E3D711257BE2}"/>
              </a:ext>
            </a:extLst>
          </p:cNvPr>
          <p:cNvSpPr txBox="1"/>
          <p:nvPr userDrawn="1"/>
        </p:nvSpPr>
        <p:spPr>
          <a:xfrm>
            <a:off x="673412" y="156005"/>
            <a:ext cx="1505540" cy="215444"/>
          </a:xfrm>
          <a:prstGeom prst="rect">
            <a:avLst/>
          </a:prstGeom>
          <a:noFill/>
        </p:spPr>
        <p:txBody>
          <a:bodyPr wrap="none" rtlCol="0">
            <a:spAutoFit/>
          </a:bodyPr>
          <a:lstStyle/>
          <a:p>
            <a:pPr defTabSz="887553"/>
            <a:r>
              <a:rPr lang="en-US" sz="800" dirty="0">
                <a:solidFill>
                  <a:srgbClr val="000000">
                    <a:lumMod val="50000"/>
                    <a:lumOff val="50000"/>
                  </a:srgbClr>
                </a:solidFill>
              </a:rPr>
              <a:t>SIGNALS &amp; INTERSECTIONS</a:t>
            </a:r>
          </a:p>
        </p:txBody>
      </p:sp>
    </p:spTree>
    <p:extLst>
      <p:ext uri="{BB962C8B-B14F-4D97-AF65-F5344CB8AC3E}">
        <p14:creationId xmlns:p14="http://schemas.microsoft.com/office/powerpoint/2010/main" val="3425439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03448" y="3429001"/>
            <a:ext cx="6478954" cy="2749550"/>
          </a:xfrm>
        </p:spPr>
        <p:txBody>
          <a:bodyPr/>
          <a:lstStyle>
            <a:lvl1pPr>
              <a:defRPr>
                <a:solidFill>
                  <a:schemeClr val="accent2"/>
                </a:solidFill>
              </a:defRPr>
            </a:lvl1pPr>
            <a:lvl3pPr>
              <a:defRPr>
                <a:solidFill>
                  <a:schemeClr val="accent5"/>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0"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357393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03448" y="685801"/>
            <a:ext cx="3095674" cy="54927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2"/>
          <p:cNvSpPr>
            <a:spLocks noGrp="1"/>
          </p:cNvSpPr>
          <p:nvPr>
            <p:ph idx="10"/>
          </p:nvPr>
        </p:nvSpPr>
        <p:spPr>
          <a:xfrm>
            <a:off x="8471878" y="685801"/>
            <a:ext cx="3110522" cy="54927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type="body" sz="quarter" idx="11"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160965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5103448" y="3429001"/>
            <a:ext cx="3095674"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0"/>
          </p:nvPr>
        </p:nvSpPr>
        <p:spPr>
          <a:xfrm>
            <a:off x="8471878" y="3429001"/>
            <a:ext cx="3110522"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sz="quarter" idx="11"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1747395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5103448" y="3429001"/>
            <a:ext cx="3095674"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0"/>
          </p:nvPr>
        </p:nvSpPr>
        <p:spPr>
          <a:xfrm>
            <a:off x="8471878" y="3429001"/>
            <a:ext cx="3110522"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11"/>
          </p:nvPr>
        </p:nvSpPr>
        <p:spPr>
          <a:xfrm>
            <a:off x="1735018" y="3429001"/>
            <a:ext cx="3095674" cy="2749550"/>
          </a:xfrm>
        </p:spPr>
        <p:txBody>
          <a:bodyPr/>
          <a:lstStyle>
            <a:lvl1pPr>
              <a:defRPr>
                <a:solidFill>
                  <a:schemeClr val="accent2"/>
                </a:solidFill>
              </a:defRPr>
            </a:lvl1pPr>
            <a:lvl3pPr>
              <a:defRPr>
                <a:solidFill>
                  <a:schemeClr val="accent5"/>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type="body" sz="quarter" idx="12" hasCustomPrompt="1"/>
          </p:nvPr>
        </p:nvSpPr>
        <p:spPr>
          <a:xfrm>
            <a:off x="1735017" y="6407151"/>
            <a:ext cx="8985050"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224581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76"/>
            <a:ext cx="11292840" cy="704088"/>
          </a:xfrm>
        </p:spPr>
        <p:txBody>
          <a:bodyPr/>
          <a:lstStyle/>
          <a:p>
            <a:r>
              <a:rPr lang="en-US"/>
              <a:t>Click to edit Master title style</a:t>
            </a:r>
          </a:p>
        </p:txBody>
      </p:sp>
      <p:sp>
        <p:nvSpPr>
          <p:cNvPr id="3" name="Text Placeholder 2"/>
          <p:cNvSpPr>
            <a:spLocks noGrp="1"/>
          </p:cNvSpPr>
          <p:nvPr>
            <p:ph type="body" idx="1"/>
          </p:nvPr>
        </p:nvSpPr>
        <p:spPr>
          <a:xfrm>
            <a:off x="457200" y="1449808"/>
            <a:ext cx="5486400" cy="823912"/>
          </a:xfr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72200" y="1449808"/>
            <a:ext cx="5486400" cy="823912"/>
          </a:xfr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F587-D48E-4F0D-A39C-5AB282297A33}" type="slidenum">
              <a:rPr lang="en-US" smtClean="0"/>
              <a:t>‹#›</a:t>
            </a:fld>
            <a:endParaRPr lang="en-US"/>
          </a:p>
        </p:txBody>
      </p:sp>
      <p:sp>
        <p:nvSpPr>
          <p:cNvPr id="10" name="Content Placeholder 2"/>
          <p:cNvSpPr>
            <a:spLocks noGrp="1"/>
          </p:cNvSpPr>
          <p:nvPr>
            <p:ph sz="half" idx="13"/>
          </p:nvPr>
        </p:nvSpPr>
        <p:spPr>
          <a:xfrm>
            <a:off x="457200" y="2491740"/>
            <a:ext cx="5486400" cy="3371850"/>
          </a:xfrm>
        </p:spPr>
        <p:txBody>
          <a:bodyPr>
            <a:normAutofit/>
          </a:bodyPr>
          <a:lstStyle>
            <a:lvl1pPr>
              <a:lnSpc>
                <a:spcPct val="100000"/>
              </a:lnSpc>
              <a:buClr>
                <a:srgbClr val="03684A"/>
              </a:buClr>
              <a:defRPr sz="3400"/>
            </a:lvl1pPr>
            <a:lvl2pPr marL="800100" indent="-342900">
              <a:lnSpc>
                <a:spcPct val="100000"/>
              </a:lnSpc>
              <a:buClr>
                <a:srgbClr val="03684A"/>
              </a:buClr>
              <a:buFont typeface="Arial" panose="020B0604020202020204" pitchFamily="34" charset="0"/>
              <a:buChar char="•"/>
              <a:defRPr sz="3200"/>
            </a:lvl2pPr>
            <a:lvl3pPr marL="1257300" indent="-342900">
              <a:lnSpc>
                <a:spcPct val="100000"/>
              </a:lnSpc>
              <a:buClr>
                <a:srgbClr val="03684A"/>
              </a:buClr>
              <a:buFont typeface="Calibri" panose="020F0502020204030204" pitchFamily="34" charset="0"/>
              <a:buChar char="◦"/>
              <a:defRPr sz="3000"/>
            </a:lvl3pPr>
            <a:lvl4pPr marL="1657350" indent="-285750">
              <a:lnSpc>
                <a:spcPct val="100000"/>
              </a:lnSpc>
              <a:buClr>
                <a:srgbClr val="03684A"/>
              </a:buClr>
              <a:buFont typeface="Calibri" panose="020F0502020204030204" pitchFamily="34" charset="0"/>
              <a:buChar char="▫"/>
              <a:defRPr sz="2800"/>
            </a:lvl4pPr>
            <a:lvl5pPr marL="2114550" indent="-285750">
              <a:lnSpc>
                <a:spcPct val="100000"/>
              </a:lnSpc>
              <a:buClr>
                <a:srgbClr val="03684A"/>
              </a:buClr>
              <a:buFont typeface="Calibri" panose="020F0502020204030204" pitchFamily="34" charset="0"/>
              <a:buChar cha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2"/>
          </p:nvPr>
        </p:nvSpPr>
        <p:spPr>
          <a:xfrm>
            <a:off x="6172200" y="2491740"/>
            <a:ext cx="5486400" cy="3371850"/>
          </a:xfrm>
        </p:spPr>
        <p:txBody>
          <a:bodyPr>
            <a:normAutofit/>
          </a:bodyPr>
          <a:lstStyle>
            <a:lvl1pPr marL="457200" indent="-457200">
              <a:lnSpc>
                <a:spcPct val="100000"/>
              </a:lnSpc>
              <a:buClr>
                <a:srgbClr val="03684A"/>
              </a:buClr>
              <a:buFont typeface="Wingdings" panose="05000000000000000000" pitchFamily="2" charset="2"/>
              <a:buChar char="§"/>
              <a:defRPr sz="3400"/>
            </a:lvl1pPr>
            <a:lvl2pPr marL="914400" indent="-457200">
              <a:lnSpc>
                <a:spcPct val="100000"/>
              </a:lnSpc>
              <a:buClr>
                <a:srgbClr val="03684A"/>
              </a:buClr>
              <a:buFont typeface="Arial" panose="020B0604020202020204" pitchFamily="34" charset="0"/>
              <a:buChar char="•"/>
              <a:defRPr sz="3200"/>
            </a:lvl2pPr>
            <a:lvl3pPr marL="1371600" indent="-457200">
              <a:lnSpc>
                <a:spcPct val="100000"/>
              </a:lnSpc>
              <a:buClr>
                <a:srgbClr val="03684A"/>
              </a:buClr>
              <a:buFont typeface="Calibri" panose="020F0502020204030204" pitchFamily="34" charset="0"/>
              <a:buChar char="◦"/>
              <a:defRPr sz="3000"/>
            </a:lvl3pPr>
            <a:lvl4pPr marL="1828800" indent="-457200">
              <a:lnSpc>
                <a:spcPct val="100000"/>
              </a:lnSpc>
              <a:buClr>
                <a:srgbClr val="03684A"/>
              </a:buClr>
              <a:buFont typeface="Calibri" panose="020F0502020204030204" pitchFamily="34" charset="0"/>
              <a:buChar char="▫"/>
              <a:defRPr sz="2800"/>
            </a:lvl4pPr>
            <a:lvl5pPr marL="2286000" indent="-457200">
              <a:lnSpc>
                <a:spcPct val="100000"/>
              </a:lnSpc>
              <a:buClr>
                <a:srgbClr val="03684A"/>
              </a:buClr>
              <a:buFont typeface="Calibri" panose="020F0502020204030204" pitchFamily="34" charset="0"/>
              <a:buChar cha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464489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609601" y="6407151"/>
            <a:ext cx="10110465" cy="450850"/>
          </a:xfrm>
        </p:spPr>
        <p:txBody>
          <a:bodyPr/>
          <a:lstStyle>
            <a:lvl1pPr>
              <a:lnSpc>
                <a:spcPct val="85000"/>
              </a:lnSpc>
              <a:buFontTx/>
              <a:buNone/>
              <a:defRPr sz="777" i="0">
                <a:solidFill>
                  <a:schemeClr val="bg2"/>
                </a:solidFill>
                <a:latin typeface="+mn-lt"/>
              </a:defRPr>
            </a:lvl1pPr>
            <a:lvl2pPr>
              <a:lnSpc>
                <a:spcPct val="85000"/>
              </a:lnSpc>
              <a:buFontTx/>
              <a:buNone/>
              <a:defRPr sz="777">
                <a:solidFill>
                  <a:schemeClr val="bg2"/>
                </a:solidFill>
                <a:latin typeface="+mn-lt"/>
              </a:defRPr>
            </a:lvl2pPr>
            <a:lvl3pPr>
              <a:lnSpc>
                <a:spcPct val="85000"/>
              </a:lnSpc>
              <a:buFontTx/>
              <a:buNone/>
              <a:defRPr sz="777">
                <a:solidFill>
                  <a:schemeClr val="bg2"/>
                </a:solidFill>
                <a:latin typeface="+mn-lt"/>
              </a:defRPr>
            </a:lvl3pPr>
            <a:lvl4pPr>
              <a:lnSpc>
                <a:spcPct val="85000"/>
              </a:lnSpc>
              <a:buFontTx/>
              <a:buNone/>
              <a:defRPr sz="777">
                <a:solidFill>
                  <a:schemeClr val="bg2"/>
                </a:solidFill>
                <a:latin typeface="+mn-lt"/>
              </a:defRPr>
            </a:lvl4pPr>
            <a:lvl5pPr marL="0" indent="0">
              <a:lnSpc>
                <a:spcPct val="85000"/>
              </a:lnSpc>
              <a:buFontTx/>
              <a:buNone/>
              <a:defRPr sz="777">
                <a:solidFill>
                  <a:schemeClr val="bg2"/>
                </a:solidFill>
                <a:latin typeface="+mn-lt"/>
              </a:defRPr>
            </a:lvl5pPr>
          </a:lstStyle>
          <a:p>
            <a:pPr lvl="0"/>
            <a:r>
              <a:rPr lang="en-US" dirty="0"/>
              <a:t>Click to insert attribution</a:t>
            </a:r>
          </a:p>
        </p:txBody>
      </p:sp>
    </p:spTree>
    <p:extLst>
      <p:ext uri="{BB962C8B-B14F-4D97-AF65-F5344CB8AC3E}">
        <p14:creationId xmlns:p14="http://schemas.microsoft.com/office/powerpoint/2010/main" val="380785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pter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D2E3C5-0FA5-1347-8DD7-9B447492B8FF}"/>
              </a:ext>
            </a:extLst>
          </p:cNvPr>
          <p:cNvSpPr/>
          <p:nvPr userDrawn="1"/>
        </p:nvSpPr>
        <p:spPr>
          <a:xfrm>
            <a:off x="8503920" y="158596"/>
            <a:ext cx="3474720" cy="6291072"/>
          </a:xfrm>
          <a:prstGeom prst="rect">
            <a:avLst/>
          </a:prstGeom>
          <a:solidFill>
            <a:schemeClr val="bg1">
              <a:lumMod val="95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7536" y="574549"/>
            <a:ext cx="4757928" cy="1646092"/>
          </a:xfrm>
        </p:spPr>
        <p:txBody>
          <a:bodyPr wrap="square">
            <a:spAutoFit/>
          </a:bodyPr>
          <a:lstStyle>
            <a:lvl1pPr>
              <a:defRPr sz="5630" kern="100" spc="-194" baseline="0">
                <a:solidFill>
                  <a:schemeClr val="accent5"/>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8D603A13-382B-F440-B647-D401DF5632EB}"/>
              </a:ext>
            </a:extLst>
          </p:cNvPr>
          <p:cNvSpPr>
            <a:spLocks noGrp="1"/>
          </p:cNvSpPr>
          <p:nvPr>
            <p:ph type="body" sz="quarter" idx="10"/>
          </p:nvPr>
        </p:nvSpPr>
        <p:spPr>
          <a:xfrm>
            <a:off x="5010340" y="2286508"/>
            <a:ext cx="6950012"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E2EB834D-D59D-3F43-A01D-2601D9C2B28D}"/>
              </a:ext>
            </a:extLst>
          </p:cNvPr>
          <p:cNvSpPr txBox="1"/>
          <p:nvPr userDrawn="1"/>
        </p:nvSpPr>
        <p:spPr>
          <a:xfrm>
            <a:off x="97536" y="158596"/>
            <a:ext cx="652743" cy="215444"/>
          </a:xfrm>
          <a:prstGeom prst="rect">
            <a:avLst/>
          </a:prstGeom>
          <a:solidFill>
            <a:schemeClr val="bg1"/>
          </a:solidFill>
        </p:spPr>
        <p:txBody>
          <a:bodyPr wrap="none" rtlCol="0">
            <a:spAutoFit/>
          </a:bodyPr>
          <a:lstStyle/>
          <a:p>
            <a:pPr algn="l"/>
            <a:r>
              <a:rPr lang="en-US" sz="800" dirty="0"/>
              <a:t>STRATEGY</a:t>
            </a:r>
          </a:p>
        </p:txBody>
      </p:sp>
      <p:sp>
        <p:nvSpPr>
          <p:cNvPr id="8" name="TextBox 7">
            <a:extLst>
              <a:ext uri="{FF2B5EF4-FFF2-40B4-BE49-F238E27FC236}">
                <a16:creationId xmlns:a16="http://schemas.microsoft.com/office/drawing/2014/main" id="{4D734FA1-9DA6-194A-9378-038CBEC8DD76}"/>
              </a:ext>
            </a:extLst>
          </p:cNvPr>
          <p:cNvSpPr txBox="1"/>
          <p:nvPr userDrawn="1"/>
        </p:nvSpPr>
        <p:spPr>
          <a:xfrm>
            <a:off x="5010340" y="158596"/>
            <a:ext cx="729687" cy="215444"/>
          </a:xfrm>
          <a:prstGeom prst="rect">
            <a:avLst/>
          </a:prstGeom>
          <a:solidFill>
            <a:schemeClr val="bg1"/>
          </a:solidFill>
        </p:spPr>
        <p:txBody>
          <a:bodyPr wrap="none" rtlCol="0">
            <a:spAutoFit/>
          </a:bodyPr>
          <a:lstStyle/>
          <a:p>
            <a:pPr algn="l"/>
            <a:r>
              <a:rPr lang="en-US" sz="800" dirty="0"/>
              <a:t>TECHNIQUE</a:t>
            </a:r>
          </a:p>
        </p:txBody>
      </p:sp>
      <p:sp>
        <p:nvSpPr>
          <p:cNvPr id="9" name="TextBox 8">
            <a:extLst>
              <a:ext uri="{FF2B5EF4-FFF2-40B4-BE49-F238E27FC236}">
                <a16:creationId xmlns:a16="http://schemas.microsoft.com/office/drawing/2014/main" id="{FCAC0788-7948-A446-A0BC-4BBF9A8DC2E0}"/>
              </a:ext>
            </a:extLst>
          </p:cNvPr>
          <p:cNvSpPr txBox="1"/>
          <p:nvPr userDrawn="1"/>
        </p:nvSpPr>
        <p:spPr>
          <a:xfrm>
            <a:off x="8503920" y="166876"/>
            <a:ext cx="1334020" cy="215444"/>
          </a:xfrm>
          <a:prstGeom prst="rect">
            <a:avLst/>
          </a:prstGeom>
          <a:noFill/>
        </p:spPr>
        <p:txBody>
          <a:bodyPr wrap="none" rtlCol="0">
            <a:spAutoFit/>
          </a:bodyPr>
          <a:lstStyle/>
          <a:p>
            <a:pPr algn="l"/>
            <a:r>
              <a:rPr lang="en-US" sz="800" dirty="0"/>
              <a:t>COMMUNICATION TOOL</a:t>
            </a:r>
          </a:p>
        </p:txBody>
      </p:sp>
    </p:spTree>
    <p:extLst>
      <p:ext uri="{BB962C8B-B14F-4D97-AF65-F5344CB8AC3E}">
        <p14:creationId xmlns:p14="http://schemas.microsoft.com/office/powerpoint/2010/main" val="2140794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4791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970" y="278230"/>
            <a:ext cx="4726542" cy="1228028"/>
          </a:xfrm>
        </p:spPr>
        <p:txBody>
          <a:bodyPr/>
          <a:lstStyle/>
          <a:p>
            <a:r>
              <a:rPr lang="en-US" dirty="0"/>
              <a:t>Click to edit Master title style</a:t>
            </a:r>
          </a:p>
        </p:txBody>
      </p:sp>
      <p:sp>
        <p:nvSpPr>
          <p:cNvPr id="3" name="Content Placeholder 2"/>
          <p:cNvSpPr>
            <a:spLocks noGrp="1"/>
          </p:cNvSpPr>
          <p:nvPr>
            <p:ph idx="1"/>
          </p:nvPr>
        </p:nvSpPr>
        <p:spPr>
          <a:xfrm>
            <a:off x="5105437" y="278230"/>
            <a:ext cx="6922593" cy="5900321"/>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4" name="Table 3">
            <a:extLst>
              <a:ext uri="{FF2B5EF4-FFF2-40B4-BE49-F238E27FC236}">
                <a16:creationId xmlns:a16="http://schemas.microsoft.com/office/drawing/2014/main" id="{C83088E5-7108-2F4F-8740-599B903B73BC}"/>
              </a:ext>
            </a:extLst>
          </p:cNvPr>
          <p:cNvGraphicFramePr>
            <a:graphicFrameLocks noGrp="1"/>
          </p:cNvGraphicFramePr>
          <p:nvPr userDrawn="1"/>
        </p:nvGraphicFramePr>
        <p:xfrm>
          <a:off x="5105438" y="6462906"/>
          <a:ext cx="3453851" cy="297105"/>
        </p:xfrm>
        <a:graphic>
          <a:graphicData uri="http://schemas.openxmlformats.org/drawingml/2006/table">
            <a:tbl>
              <a:tblPr firstRow="1" bandRow="1">
                <a:tableStyleId>{5C22544A-7EE6-4342-B048-85BDC9FD1C3A}</a:tableStyleId>
              </a:tblPr>
              <a:tblGrid>
                <a:gridCol w="3453851">
                  <a:extLst>
                    <a:ext uri="{9D8B030D-6E8A-4147-A177-3AD203B41FA5}">
                      <a16:colId xmlns:a16="http://schemas.microsoft.com/office/drawing/2014/main" val="390892316"/>
                    </a:ext>
                  </a:extLst>
                </a:gridCol>
              </a:tblGrid>
              <a:tr h="297105">
                <a:tc>
                  <a:txBody>
                    <a:bodyPr/>
                    <a:lstStyle/>
                    <a:p>
                      <a:r>
                        <a:rPr lang="en-US" sz="1200" b="0" dirty="0">
                          <a:solidFill>
                            <a:schemeClr val="accent4">
                              <a:lumMod val="50000"/>
                            </a:schemeClr>
                          </a:solidFill>
                        </a:rPr>
                        <a:t>Supporting Materials</a:t>
                      </a:r>
                    </a:p>
                  </a:txBody>
                  <a:tcPr marL="110836" marR="110836" marT="40341" marB="40341"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0583752"/>
                  </a:ext>
                </a:extLst>
              </a:tr>
            </a:tbl>
          </a:graphicData>
        </a:graphic>
      </p:graphicFrame>
      <p:pic>
        <p:nvPicPr>
          <p:cNvPr id="5" name="Graphic 4">
            <a:extLst>
              <a:ext uri="{FF2B5EF4-FFF2-40B4-BE49-F238E27FC236}">
                <a16:creationId xmlns:a16="http://schemas.microsoft.com/office/drawing/2014/main" id="{E5875EAC-3E11-2A40-8932-1BFA5203DD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29289" y="6497905"/>
            <a:ext cx="332509" cy="242047"/>
          </a:xfrm>
          <a:prstGeom prst="rect">
            <a:avLst/>
          </a:prstGeom>
        </p:spPr>
      </p:pic>
    </p:spTree>
    <p:extLst>
      <p:ext uri="{BB962C8B-B14F-4D97-AF65-F5344CB8AC3E}">
        <p14:creationId xmlns:p14="http://schemas.microsoft.com/office/powerpoint/2010/main" val="3359793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971" y="644434"/>
            <a:ext cx="4726542" cy="1228028"/>
          </a:xfrm>
        </p:spPr>
        <p:txBody>
          <a:bodyPr/>
          <a:lstStyle/>
          <a:p>
            <a:r>
              <a:rPr lang="en-US" dirty="0"/>
              <a:t>Click to edit Master title style</a:t>
            </a:r>
          </a:p>
        </p:txBody>
      </p:sp>
      <p:sp>
        <p:nvSpPr>
          <p:cNvPr id="3" name="Content Placeholder 2"/>
          <p:cNvSpPr>
            <a:spLocks noGrp="1"/>
          </p:cNvSpPr>
          <p:nvPr>
            <p:ph idx="1"/>
          </p:nvPr>
        </p:nvSpPr>
        <p:spPr>
          <a:xfrm>
            <a:off x="5105437" y="278230"/>
            <a:ext cx="6922593" cy="5900321"/>
          </a:xfrm>
        </p:spPr>
        <p:txBody>
          <a:bodyPr/>
          <a:lstStyle>
            <a:lvl1pPr>
              <a:defRPr sz="2471">
                <a:latin typeface="Calibri" panose="020F0502020204030204" pitchFamily="34" charset="0"/>
                <a:cs typeface="Calibri" panose="020F0502020204030204" pitchFamily="34" charset="0"/>
              </a:defRPr>
            </a:lvl1pPr>
            <a:lvl2pPr>
              <a:defRPr sz="2471">
                <a:latin typeface="Calibri" panose="020F0502020204030204" pitchFamily="34" charset="0"/>
                <a:cs typeface="Calibri" panose="020F0502020204030204" pitchFamily="34" charset="0"/>
              </a:defRPr>
            </a:lvl2pPr>
            <a:lvl3pPr>
              <a:defRPr sz="2118">
                <a:latin typeface="Calibri" panose="020F0502020204030204" pitchFamily="34" charset="0"/>
                <a:cs typeface="Calibri" panose="020F0502020204030204" pitchFamily="34" charset="0"/>
              </a:defRPr>
            </a:lvl3pPr>
            <a:lvl4pPr>
              <a:defRPr sz="2118">
                <a:latin typeface="Calibri" panose="020F0502020204030204" pitchFamily="34" charset="0"/>
                <a:cs typeface="Calibri" panose="020F0502020204030204" pitchFamily="34" charset="0"/>
              </a:defRPr>
            </a:lvl4pPr>
            <a:lvl5pPr>
              <a:defRPr sz="2118">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D550AE38-79BA-3242-928C-C86D1D351DDB}"/>
              </a:ext>
            </a:extLst>
          </p:cNvPr>
          <p:cNvCxnSpPr>
            <a:cxnSpLocks/>
          </p:cNvCxnSpPr>
          <p:nvPr userDrawn="1"/>
        </p:nvCxnSpPr>
        <p:spPr>
          <a:xfrm>
            <a:off x="125794" y="644434"/>
            <a:ext cx="470379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342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38" name="Content Placeholder 37"/>
          <p:cNvSpPr>
            <a:spLocks noGrp="1"/>
          </p:cNvSpPr>
          <p:nvPr>
            <p:ph sz="quarter" idx="15"/>
          </p:nvPr>
        </p:nvSpPr>
        <p:spPr>
          <a:xfrm>
            <a:off x="914400" y="2971800"/>
            <a:ext cx="670560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7"/>
          <p:cNvSpPr>
            <a:spLocks noGrp="1"/>
          </p:cNvSpPr>
          <p:nvPr>
            <p:ph sz="quarter" idx="17"/>
          </p:nvPr>
        </p:nvSpPr>
        <p:spPr>
          <a:xfrm>
            <a:off x="8229600" y="2971800"/>
            <a:ext cx="3048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1" name="Text Placeholder 10"/>
          <p:cNvSpPr>
            <a:spLocks noGrp="1"/>
          </p:cNvSpPr>
          <p:nvPr>
            <p:ph type="body" sz="quarter" idx="14" hasCustomPrompt="1"/>
          </p:nvPr>
        </p:nvSpPr>
        <p:spPr>
          <a:xfrm>
            <a:off x="5369858" y="6274887"/>
            <a:ext cx="6705600" cy="141577"/>
          </a:xfrm>
        </p:spPr>
        <p:txBody>
          <a:bodyPr wrap="square" anchor="b">
            <a:spAutoFit/>
          </a:bodyPr>
          <a:lstStyle>
            <a:lvl1pPr algn="r">
              <a:defRPr sz="800" baseline="0">
                <a:solidFill>
                  <a:schemeClr val="tx2">
                    <a:lumMod val="60000"/>
                    <a:lumOff val="40000"/>
                  </a:schemeClr>
                </a:solidFill>
                <a:latin typeface="+mn-lt"/>
              </a:defRPr>
            </a:lvl1pPr>
          </a:lstStyle>
          <a:p>
            <a:pPr lvl="0"/>
            <a:r>
              <a:rPr lang="en-US" dirty="0"/>
              <a:t>click to insert source</a:t>
            </a:r>
          </a:p>
        </p:txBody>
      </p:sp>
    </p:spTree>
    <p:extLst>
      <p:ext uri="{BB962C8B-B14F-4D97-AF65-F5344CB8AC3E}">
        <p14:creationId xmlns:p14="http://schemas.microsoft.com/office/powerpoint/2010/main" val="2371739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3714751"/>
            <a:ext cx="2031223" cy="2684461"/>
          </a:xfrm>
          <a:solidFill>
            <a:schemeClr val="tx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 name="Content Placeholder 2"/>
          <p:cNvSpPr>
            <a:spLocks noGrp="1"/>
          </p:cNvSpPr>
          <p:nvPr>
            <p:ph idx="11"/>
          </p:nvPr>
        </p:nvSpPr>
        <p:spPr>
          <a:xfrm>
            <a:off x="2844734" y="3714751"/>
            <a:ext cx="2031223" cy="2684461"/>
          </a:xfrm>
          <a:solidFill>
            <a:schemeClr val="accent4"/>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3714751"/>
            <a:ext cx="2031223" cy="2684461"/>
          </a:xfrm>
          <a:solidFill>
            <a:schemeClr val="accent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3714751"/>
            <a:ext cx="2031223" cy="2684461"/>
          </a:xfrm>
          <a:solidFill>
            <a:schemeClr val="accent3"/>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3714751"/>
            <a:ext cx="2031223" cy="2684461"/>
          </a:xfrm>
          <a:solidFill>
            <a:schemeClr val="accent1"/>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5" name="Group 154"/>
          <p:cNvGrpSpPr/>
          <p:nvPr userDrawn="1"/>
        </p:nvGrpSpPr>
        <p:grpSpPr>
          <a:xfrm>
            <a:off x="-201766" y="-141165"/>
            <a:ext cx="12586564" cy="7136527"/>
            <a:chOff x="-151325" y="-141165"/>
            <a:chExt cx="9439923" cy="7136527"/>
          </a:xfrm>
        </p:grpSpPr>
        <p:grpSp>
          <p:nvGrpSpPr>
            <p:cNvPr id="156" name="Group 155"/>
            <p:cNvGrpSpPr/>
            <p:nvPr userDrawn="1"/>
          </p:nvGrpSpPr>
          <p:grpSpPr>
            <a:xfrm>
              <a:off x="457731" y="6873247"/>
              <a:ext cx="8226688" cy="122115"/>
              <a:chOff x="457731" y="6582508"/>
              <a:chExt cx="8226688" cy="486507"/>
            </a:xfrm>
          </p:grpSpPr>
          <p:cxnSp>
            <p:nvCxnSpPr>
              <p:cNvPr id="269" name="Straight Connector 26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1" name="Group 270"/>
              <p:cNvGrpSpPr/>
              <p:nvPr userDrawn="1"/>
            </p:nvGrpSpPr>
            <p:grpSpPr>
              <a:xfrm>
                <a:off x="798615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7287901"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6589644"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891387"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5193130"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4494873"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796616" y="6582508"/>
                <a:ext cx="152400" cy="486507"/>
                <a:chOff x="7983415" y="6582508"/>
                <a:chExt cx="152400" cy="486507"/>
              </a:xfrm>
            </p:grpSpPr>
            <p:cxnSp>
              <p:nvCxnSpPr>
                <p:cNvPr id="290" name="Straight Connector 2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3098359" y="6582508"/>
                <a:ext cx="152400" cy="486507"/>
                <a:chOff x="7983415" y="6582508"/>
                <a:chExt cx="152400" cy="486507"/>
              </a:xfrm>
            </p:grpSpPr>
            <p:cxnSp>
              <p:nvCxnSpPr>
                <p:cNvPr id="288" name="Straight Connector 2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2400102" y="6582508"/>
                <a:ext cx="152400" cy="486507"/>
                <a:chOff x="7983415" y="6582508"/>
                <a:chExt cx="152400" cy="486507"/>
              </a:xfrm>
            </p:grpSpPr>
            <p:cxnSp>
              <p:nvCxnSpPr>
                <p:cNvPr id="286" name="Straight Connector 2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701845" y="6582508"/>
                <a:ext cx="152400" cy="486507"/>
                <a:chOff x="7983415" y="6582508"/>
                <a:chExt cx="152400" cy="486507"/>
              </a:xfrm>
            </p:grpSpPr>
            <p:cxnSp>
              <p:nvCxnSpPr>
                <p:cNvPr id="284" name="Straight Connector 2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1003588" y="6582508"/>
                <a:ext cx="152400" cy="486507"/>
                <a:chOff x="7983415" y="6582508"/>
                <a:chExt cx="152400" cy="486507"/>
              </a:xfrm>
            </p:grpSpPr>
            <p:cxnSp>
              <p:nvCxnSpPr>
                <p:cNvPr id="282" name="Straight Connector 2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userDrawn="1"/>
          </p:nvGrpSpPr>
          <p:grpSpPr>
            <a:xfrm>
              <a:off x="-151325" y="454007"/>
              <a:ext cx="122115" cy="5945205"/>
              <a:chOff x="-238875" y="454007"/>
              <a:chExt cx="122115" cy="5945205"/>
            </a:xfrm>
          </p:grpSpPr>
          <p:cxnSp>
            <p:nvCxnSpPr>
              <p:cNvPr id="234" name="Straight Connector 23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5" name="Group 234"/>
              <p:cNvGrpSpPr/>
              <p:nvPr userDrawn="1"/>
            </p:nvGrpSpPr>
            <p:grpSpPr>
              <a:xfrm rot="5400000">
                <a:off x="-254017" y="594070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546706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99342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51978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404614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572499"/>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3098857"/>
                <a:ext cx="152400" cy="122115"/>
                <a:chOff x="7983415" y="6582508"/>
                <a:chExt cx="152400" cy="486507"/>
              </a:xfrm>
            </p:grpSpPr>
            <p:cxnSp>
              <p:nvCxnSpPr>
                <p:cNvPr id="255" name="Straight Connector 2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625215"/>
                <a:ext cx="152400" cy="122115"/>
                <a:chOff x="7983415" y="6582508"/>
                <a:chExt cx="152400" cy="486507"/>
              </a:xfrm>
            </p:grpSpPr>
            <p:cxnSp>
              <p:nvCxnSpPr>
                <p:cNvPr id="253" name="Straight Connector 2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2151573"/>
                <a:ext cx="152400" cy="122115"/>
                <a:chOff x="7983415" y="6582508"/>
                <a:chExt cx="152400" cy="486507"/>
              </a:xfrm>
            </p:grpSpPr>
            <p:cxnSp>
              <p:nvCxnSpPr>
                <p:cNvPr id="251" name="Straight Connector 2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1677931"/>
                <a:ext cx="152400" cy="122115"/>
                <a:chOff x="7983415" y="6582508"/>
                <a:chExt cx="152400" cy="486507"/>
              </a:xfrm>
            </p:grpSpPr>
            <p:cxnSp>
              <p:nvCxnSpPr>
                <p:cNvPr id="249" name="Straight Connector 2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997340"/>
                <a:ext cx="152400" cy="122115"/>
                <a:chOff x="7983415" y="6582508"/>
                <a:chExt cx="152400" cy="486507"/>
              </a:xfrm>
            </p:grpSpPr>
            <p:cxnSp>
              <p:nvCxnSpPr>
                <p:cNvPr id="247" name="Straight Connector 2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6" name="Straight Connector 24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9166483" y="454007"/>
              <a:ext cx="122115" cy="5945205"/>
              <a:chOff x="-238875" y="454007"/>
              <a:chExt cx="122115" cy="5945205"/>
            </a:xfrm>
          </p:grpSpPr>
          <p:cxnSp>
            <p:nvCxnSpPr>
              <p:cNvPr id="199" name="Straight Connector 19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0" name="Group 199"/>
              <p:cNvGrpSpPr/>
              <p:nvPr userDrawn="1"/>
            </p:nvGrpSpPr>
            <p:grpSpPr>
              <a:xfrm rot="5400000">
                <a:off x="-254017" y="594070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546706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99342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51978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404614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572499"/>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3098857"/>
                <a:ext cx="152400" cy="122115"/>
                <a:chOff x="7983415" y="6582508"/>
                <a:chExt cx="152400" cy="486507"/>
              </a:xfrm>
            </p:grpSpPr>
            <p:cxnSp>
              <p:nvCxnSpPr>
                <p:cNvPr id="220" name="Straight Connector 2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625215"/>
                <a:ext cx="152400" cy="122115"/>
                <a:chOff x="7983415" y="6582508"/>
                <a:chExt cx="152400" cy="486507"/>
              </a:xfrm>
            </p:grpSpPr>
            <p:cxnSp>
              <p:nvCxnSpPr>
                <p:cNvPr id="218" name="Straight Connector 2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2151573"/>
                <a:ext cx="152400" cy="122115"/>
                <a:chOff x="7983415" y="6582508"/>
                <a:chExt cx="152400" cy="486507"/>
              </a:xfrm>
            </p:grpSpPr>
            <p:cxnSp>
              <p:nvCxnSpPr>
                <p:cNvPr id="216" name="Straight Connector 2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1677931"/>
                <a:ext cx="152400" cy="122115"/>
                <a:chOff x="7983415" y="6582508"/>
                <a:chExt cx="152400" cy="486507"/>
              </a:xfrm>
            </p:grpSpPr>
            <p:cxnSp>
              <p:nvCxnSpPr>
                <p:cNvPr id="214" name="Straight Connector 2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997340"/>
                <a:ext cx="152400" cy="122115"/>
                <a:chOff x="7983415" y="6582508"/>
                <a:chExt cx="152400" cy="486507"/>
              </a:xfrm>
            </p:grpSpPr>
            <p:cxnSp>
              <p:nvCxnSpPr>
                <p:cNvPr id="212" name="Straight Connector 2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userDrawn="1"/>
          </p:nvGrpSpPr>
          <p:grpSpPr>
            <a:xfrm>
              <a:off x="457731" y="-141165"/>
              <a:ext cx="8226688" cy="122115"/>
              <a:chOff x="457731" y="6582508"/>
              <a:chExt cx="8226688" cy="486507"/>
            </a:xfrm>
          </p:grpSpPr>
          <p:cxnSp>
            <p:nvCxnSpPr>
              <p:cNvPr id="160" name="Straight Connector 159"/>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2" name="Group 161"/>
              <p:cNvGrpSpPr/>
              <p:nvPr userDrawn="1"/>
            </p:nvGrpSpPr>
            <p:grpSpPr>
              <a:xfrm>
                <a:off x="798615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7287901"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6589644"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891387"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5193130"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4494873"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796616" y="6582508"/>
                <a:ext cx="152400" cy="486507"/>
                <a:chOff x="7983415" y="6582508"/>
                <a:chExt cx="152400" cy="486507"/>
              </a:xfrm>
            </p:grpSpPr>
            <p:cxnSp>
              <p:nvCxnSpPr>
                <p:cNvPr id="185" name="Straight Connector 1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3098359" y="6582508"/>
                <a:ext cx="152400" cy="486507"/>
                <a:chOff x="7983415" y="6582508"/>
                <a:chExt cx="152400" cy="486507"/>
              </a:xfrm>
            </p:grpSpPr>
            <p:cxnSp>
              <p:nvCxnSpPr>
                <p:cNvPr id="183" name="Straight Connector 1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2400102" y="6582508"/>
                <a:ext cx="152400" cy="486507"/>
                <a:chOff x="7983415" y="6582508"/>
                <a:chExt cx="152400" cy="486507"/>
              </a:xfrm>
            </p:grpSpPr>
            <p:cxnSp>
              <p:nvCxnSpPr>
                <p:cNvPr id="181" name="Straight Connector 1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701845" y="6582508"/>
                <a:ext cx="152400" cy="486507"/>
                <a:chOff x="7983415" y="6582508"/>
                <a:chExt cx="152400" cy="486507"/>
              </a:xfrm>
            </p:grpSpPr>
            <p:cxnSp>
              <p:nvCxnSpPr>
                <p:cNvPr id="179" name="Straight Connector 1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1003588" y="6582508"/>
                <a:ext cx="152400" cy="486507"/>
                <a:chOff x="7983415" y="6582508"/>
                <a:chExt cx="152400" cy="486507"/>
              </a:xfrm>
            </p:grpSpPr>
            <p:cxnSp>
              <p:nvCxnSpPr>
                <p:cNvPr id="177" name="Straight Connector 1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9" name="Text Placeholder 8"/>
          <p:cNvSpPr>
            <a:spLocks noGrp="1"/>
          </p:cNvSpPr>
          <p:nvPr>
            <p:ph type="body" sz="quarter" idx="17"/>
          </p:nvPr>
        </p:nvSpPr>
        <p:spPr>
          <a:xfrm>
            <a:off x="2844800" y="2762474"/>
            <a:ext cx="2032000" cy="952277"/>
          </a:xfrm>
        </p:spPr>
        <p:txBody>
          <a:bodyPr>
            <a:noAutofit/>
          </a:bodyPr>
          <a:lstStyle>
            <a:lvl1pPr>
              <a:lnSpc>
                <a:spcPct val="95000"/>
              </a:lnSpc>
              <a:spcBef>
                <a:spcPts val="600"/>
              </a:spcBef>
              <a:spcAft>
                <a:spcPts val="0"/>
              </a:spcAft>
              <a:defRPr sz="1800" i="0">
                <a:solidFill>
                  <a:schemeClr val="accent4"/>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2" name="Text Placeholder 8"/>
          <p:cNvSpPr>
            <a:spLocks noGrp="1"/>
          </p:cNvSpPr>
          <p:nvPr>
            <p:ph type="body" sz="quarter" idx="18"/>
          </p:nvPr>
        </p:nvSpPr>
        <p:spPr>
          <a:xfrm>
            <a:off x="612773" y="2762474"/>
            <a:ext cx="2032000" cy="952277"/>
          </a:xfrm>
        </p:spPr>
        <p:txBody>
          <a:bodyPr>
            <a:noAutofit/>
          </a:bodyPr>
          <a:lstStyle>
            <a:lvl1pPr>
              <a:lnSpc>
                <a:spcPct val="95000"/>
              </a:lnSpc>
              <a:spcBef>
                <a:spcPts val="600"/>
              </a:spcBef>
              <a:spcAft>
                <a:spcPts val="0"/>
              </a:spcAft>
              <a:defRPr sz="1800" i="0">
                <a:solidFill>
                  <a:schemeClr val="tx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3" name="Text Placeholder 8"/>
          <p:cNvSpPr>
            <a:spLocks noGrp="1"/>
          </p:cNvSpPr>
          <p:nvPr>
            <p:ph type="body" sz="quarter" idx="19"/>
          </p:nvPr>
        </p:nvSpPr>
        <p:spPr>
          <a:xfrm>
            <a:off x="5095373" y="2762474"/>
            <a:ext cx="2032000" cy="952277"/>
          </a:xfrm>
        </p:spPr>
        <p:txBody>
          <a:bodyPr>
            <a:noAutofit/>
          </a:bodyPr>
          <a:lstStyle>
            <a:lvl1pPr>
              <a:lnSpc>
                <a:spcPct val="95000"/>
              </a:lnSpc>
              <a:spcBef>
                <a:spcPts val="600"/>
              </a:spcBef>
              <a:spcAft>
                <a:spcPts val="0"/>
              </a:spcAft>
              <a:defRPr sz="1800" i="0">
                <a:solidFill>
                  <a:schemeClr val="accent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4" name="Text Placeholder 8"/>
          <p:cNvSpPr>
            <a:spLocks noGrp="1"/>
          </p:cNvSpPr>
          <p:nvPr>
            <p:ph type="body" sz="quarter" idx="20"/>
          </p:nvPr>
        </p:nvSpPr>
        <p:spPr>
          <a:xfrm>
            <a:off x="7312803" y="2762474"/>
            <a:ext cx="2032000" cy="952277"/>
          </a:xfrm>
        </p:spPr>
        <p:txBody>
          <a:bodyPr>
            <a:noAutofit/>
          </a:bodyPr>
          <a:lstStyle>
            <a:lvl1pPr>
              <a:lnSpc>
                <a:spcPct val="95000"/>
              </a:lnSpc>
              <a:spcBef>
                <a:spcPts val="600"/>
              </a:spcBef>
              <a:spcAft>
                <a:spcPts val="0"/>
              </a:spcAft>
              <a:defRPr sz="1800" i="0">
                <a:solidFill>
                  <a:schemeClr val="accent3"/>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5" name="Text Placeholder 8"/>
          <p:cNvSpPr>
            <a:spLocks noGrp="1"/>
          </p:cNvSpPr>
          <p:nvPr>
            <p:ph type="body" sz="quarter" idx="21"/>
          </p:nvPr>
        </p:nvSpPr>
        <p:spPr>
          <a:xfrm>
            <a:off x="9547225" y="2762474"/>
            <a:ext cx="2032000" cy="952277"/>
          </a:xfrm>
        </p:spPr>
        <p:txBody>
          <a:bodyPr>
            <a:noAutofit/>
          </a:bodyPr>
          <a:lstStyle>
            <a:lvl1pPr>
              <a:lnSpc>
                <a:spcPct val="95000"/>
              </a:lnSpc>
              <a:spcBef>
                <a:spcPts val="600"/>
              </a:spcBef>
              <a:spcAft>
                <a:spcPts val="0"/>
              </a:spcAft>
              <a:defRPr sz="1800" i="0">
                <a:solidFill>
                  <a:schemeClr val="accent1"/>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7" name="Text Placeholder 2"/>
          <p:cNvSpPr>
            <a:spLocks noGrp="1"/>
          </p:cNvSpPr>
          <p:nvPr>
            <p:ph type="body" idx="22" hasCustomPrompt="1"/>
          </p:nvPr>
        </p:nvSpPr>
        <p:spPr>
          <a:xfrm>
            <a:off x="2847197" y="1815189"/>
            <a:ext cx="2029603" cy="794660"/>
          </a:xfrm>
        </p:spPr>
        <p:txBody>
          <a:bodyPr anchor="b">
            <a:noAutofit/>
          </a:bodyPr>
          <a:lstStyle>
            <a:lvl1pPr marL="0" indent="0">
              <a:lnSpc>
                <a:spcPct val="95000"/>
              </a:lnSpc>
              <a:spcBef>
                <a:spcPts val="0"/>
              </a:spcBef>
              <a:spcAft>
                <a:spcPts val="0"/>
              </a:spcAft>
              <a:buNone/>
              <a:defRPr sz="5400" b="1" i="0" spc="-300">
                <a:solidFill>
                  <a:schemeClr val="accent4"/>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8" name="Text Placeholder 2"/>
          <p:cNvSpPr>
            <a:spLocks noGrp="1"/>
          </p:cNvSpPr>
          <p:nvPr>
            <p:ph type="body" idx="23" hasCustomPrompt="1"/>
          </p:nvPr>
        </p:nvSpPr>
        <p:spPr>
          <a:xfrm>
            <a:off x="50800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9" name="Text Placeholder 2"/>
          <p:cNvSpPr>
            <a:spLocks noGrp="1"/>
          </p:cNvSpPr>
          <p:nvPr>
            <p:ph type="body" idx="24" hasCustomPrompt="1"/>
          </p:nvPr>
        </p:nvSpPr>
        <p:spPr>
          <a:xfrm>
            <a:off x="73152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3"/>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0" name="Text Placeholder 2"/>
          <p:cNvSpPr>
            <a:spLocks noGrp="1"/>
          </p:cNvSpPr>
          <p:nvPr>
            <p:ph type="body" idx="25" hasCustomPrompt="1"/>
          </p:nvPr>
        </p:nvSpPr>
        <p:spPr>
          <a:xfrm>
            <a:off x="9558216" y="1815189"/>
            <a:ext cx="2029603" cy="794660"/>
          </a:xfrm>
        </p:spPr>
        <p:txBody>
          <a:bodyPr anchor="b">
            <a:noAutofit/>
          </a:bodyPr>
          <a:lstStyle>
            <a:lvl1pPr marL="0" indent="0">
              <a:lnSpc>
                <a:spcPct val="95000"/>
              </a:lnSpc>
              <a:spcBef>
                <a:spcPts val="0"/>
              </a:spcBef>
              <a:spcAft>
                <a:spcPts val="0"/>
              </a:spcAft>
              <a:buNone/>
              <a:defRPr sz="5400" b="1" i="0" spc="-300">
                <a:solidFill>
                  <a:schemeClr val="accent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1" name="Text Placeholder 2"/>
          <p:cNvSpPr>
            <a:spLocks noGrp="1"/>
          </p:cNvSpPr>
          <p:nvPr>
            <p:ph type="body" idx="26"/>
          </p:nvPr>
        </p:nvSpPr>
        <p:spPr>
          <a:xfrm>
            <a:off x="610308" y="1815189"/>
            <a:ext cx="2029603" cy="708655"/>
          </a:xfrm>
        </p:spPr>
        <p:txBody>
          <a:bodyPr anchor="b">
            <a:noAutofit/>
          </a:bodyPr>
          <a:lstStyle>
            <a:lvl1pPr marL="0" indent="0">
              <a:lnSpc>
                <a:spcPct val="95000"/>
              </a:lnSpc>
              <a:spcBef>
                <a:spcPts val="0"/>
              </a:spcBef>
              <a:spcAft>
                <a:spcPts val="0"/>
              </a:spcAft>
              <a:buNone/>
              <a:defRPr sz="2400" b="1" i="0">
                <a:solidFill>
                  <a:schemeClr val="tx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Tree>
    <p:extLst>
      <p:ext uri="{BB962C8B-B14F-4D97-AF65-F5344CB8AC3E}">
        <p14:creationId xmlns:p14="http://schemas.microsoft.com/office/powerpoint/2010/main" val="3404182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F587-D48E-4F0D-A39C-5AB282297A33}" type="slidenum">
              <a:rPr lang="en-US" smtClean="0"/>
              <a:t>‹#›</a:t>
            </a:fld>
            <a:endParaRPr lang="en-US"/>
          </a:p>
        </p:txBody>
      </p:sp>
    </p:spTree>
    <p:custDataLst>
      <p:tags r:id="rId1"/>
    </p:custDataLst>
    <p:extLst>
      <p:ext uri="{BB962C8B-B14F-4D97-AF65-F5344CB8AC3E}">
        <p14:creationId xmlns:p14="http://schemas.microsoft.com/office/powerpoint/2010/main" val="27709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76"/>
            <a:ext cx="11292840" cy="704088"/>
          </a:xfrm>
        </p:spPr>
        <p:txBody>
          <a:bodyPr anchor="b">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5183188" y="1762268"/>
            <a:ext cx="6566852" cy="4018421"/>
          </a:xfrm>
        </p:spPr>
        <p:txBody>
          <a:bodyPr>
            <a:normAutofit/>
          </a:bodyPr>
          <a:lstStyle>
            <a:lvl1pPr>
              <a:buClr>
                <a:srgbClr val="03684A"/>
              </a:buClr>
              <a:defRPr sz="2800"/>
            </a:lvl1pPr>
            <a:lvl2pPr marL="800100" indent="-342900">
              <a:buClr>
                <a:srgbClr val="03684A"/>
              </a:buClr>
              <a:buFont typeface="Arial" panose="020B0604020202020204" pitchFamily="34" charset="0"/>
              <a:buChar char="•"/>
              <a:defRPr sz="2800"/>
            </a:lvl2pPr>
            <a:lvl3pPr marL="1257300" indent="-342900">
              <a:buClr>
                <a:srgbClr val="03684A"/>
              </a:buClr>
              <a:buFont typeface="Calibri" panose="020F0502020204030204" pitchFamily="34" charset="0"/>
              <a:buChar char="◦"/>
              <a:defRPr sz="2800"/>
            </a:lvl3pPr>
            <a:lvl4pPr marL="1657350" indent="-285750">
              <a:buClr>
                <a:srgbClr val="03684A"/>
              </a:buClr>
              <a:buFont typeface="Calibri" panose="020F0502020204030204" pitchFamily="34" charset="0"/>
              <a:buChar char="▫"/>
              <a:defRPr sz="2800"/>
            </a:lvl4pPr>
            <a:lvl5pPr marL="2114550" indent="-285750">
              <a:buClr>
                <a:srgbClr val="03684A"/>
              </a:buClr>
              <a:buFont typeface="Calibri" panose="020F0502020204030204" pitchFamily="34" charset="0"/>
              <a:buChar char="̶"/>
              <a:defRPr sz="2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764792"/>
            <a:ext cx="4309110" cy="40184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F587-D48E-4F0D-A39C-5AB282297A33}" type="slidenum">
              <a:rPr lang="en-US" smtClean="0"/>
              <a:t>‹#›</a:t>
            </a:fld>
            <a:endParaRPr lang="en-US"/>
          </a:p>
        </p:txBody>
      </p:sp>
    </p:spTree>
    <p:custDataLst>
      <p:tags r:id="rId1"/>
    </p:custDataLst>
    <p:extLst>
      <p:ext uri="{BB962C8B-B14F-4D97-AF65-F5344CB8AC3E}">
        <p14:creationId xmlns:p14="http://schemas.microsoft.com/office/powerpoint/2010/main" val="396975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54480"/>
            <a:ext cx="5486400" cy="4434840"/>
          </a:xfrm>
        </p:spPr>
        <p:txBody>
          <a:bodyPr>
            <a:normAutofit/>
          </a:bodyPr>
          <a:lstStyle>
            <a:lvl1pPr>
              <a:lnSpc>
                <a:spcPct val="100000"/>
              </a:lnSpc>
              <a:buClr>
                <a:srgbClr val="03684A"/>
              </a:buClr>
              <a:defRPr sz="3400"/>
            </a:lvl1pPr>
            <a:lvl2pPr marL="800100" indent="-342900">
              <a:lnSpc>
                <a:spcPct val="100000"/>
              </a:lnSpc>
              <a:buClr>
                <a:srgbClr val="03684A"/>
              </a:buClr>
              <a:buFont typeface="Arial" panose="020B0604020202020204" pitchFamily="34" charset="0"/>
              <a:buChar char="•"/>
              <a:defRPr sz="3200"/>
            </a:lvl2pPr>
            <a:lvl3pPr marL="1257300" indent="-342900">
              <a:lnSpc>
                <a:spcPct val="100000"/>
              </a:lnSpc>
              <a:buClr>
                <a:srgbClr val="03684A"/>
              </a:buClr>
              <a:buFont typeface="Calibri" panose="020F0502020204030204" pitchFamily="34" charset="0"/>
              <a:buChar char="◦"/>
              <a:defRPr sz="3000"/>
            </a:lvl3pPr>
            <a:lvl4pPr marL="1657350" indent="-285750">
              <a:lnSpc>
                <a:spcPct val="100000"/>
              </a:lnSpc>
              <a:buClr>
                <a:srgbClr val="03684A"/>
              </a:buClr>
              <a:buFont typeface="Calibri" panose="020F0502020204030204" pitchFamily="34" charset="0"/>
              <a:buChar char="▫"/>
              <a:defRPr sz="2800"/>
            </a:lvl4pPr>
            <a:lvl5pPr marL="2114550" indent="-285750">
              <a:lnSpc>
                <a:spcPct val="100000"/>
              </a:lnSpc>
              <a:buClr>
                <a:srgbClr val="03684A"/>
              </a:buClr>
              <a:buFont typeface="Calibri" panose="020F0502020204030204" pitchFamily="34" charset="0"/>
              <a:buChar cha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554480"/>
            <a:ext cx="5486400" cy="4434840"/>
          </a:xfrm>
        </p:spPr>
        <p:txBody>
          <a:bodyPr>
            <a:normAutofit/>
          </a:bodyPr>
          <a:lstStyle>
            <a:lvl1pPr marL="457200" indent="-457200">
              <a:lnSpc>
                <a:spcPct val="100000"/>
              </a:lnSpc>
              <a:buClr>
                <a:srgbClr val="03684A"/>
              </a:buClr>
              <a:buFont typeface="Wingdings" panose="05000000000000000000" pitchFamily="2" charset="2"/>
              <a:buChar char="§"/>
              <a:defRPr sz="3400"/>
            </a:lvl1pPr>
            <a:lvl2pPr marL="914400" indent="-457200">
              <a:lnSpc>
                <a:spcPct val="100000"/>
              </a:lnSpc>
              <a:buClr>
                <a:srgbClr val="03684A"/>
              </a:buClr>
              <a:buFont typeface="Arial" panose="020B0604020202020204" pitchFamily="34" charset="0"/>
              <a:buChar char="•"/>
              <a:defRPr sz="3200"/>
            </a:lvl2pPr>
            <a:lvl3pPr marL="1371600" indent="-457200">
              <a:lnSpc>
                <a:spcPct val="100000"/>
              </a:lnSpc>
              <a:buClr>
                <a:srgbClr val="03684A"/>
              </a:buClr>
              <a:buFont typeface="Calibri" panose="020F0502020204030204" pitchFamily="34" charset="0"/>
              <a:buChar char="◦"/>
              <a:defRPr sz="3000"/>
            </a:lvl3pPr>
            <a:lvl4pPr marL="1828800" indent="-457200">
              <a:lnSpc>
                <a:spcPct val="100000"/>
              </a:lnSpc>
              <a:buClr>
                <a:srgbClr val="03684A"/>
              </a:buClr>
              <a:buFont typeface="Calibri" panose="020F0502020204030204" pitchFamily="34" charset="0"/>
              <a:buChar char="▫"/>
              <a:defRPr sz="2800"/>
            </a:lvl4pPr>
            <a:lvl5pPr marL="2286000" indent="-457200">
              <a:lnSpc>
                <a:spcPct val="100000"/>
              </a:lnSpc>
              <a:buClr>
                <a:srgbClr val="03684A"/>
              </a:buClr>
              <a:buFont typeface="Calibri" panose="020F0502020204030204" pitchFamily="34" charset="0"/>
              <a:buChar cha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F587-D48E-4F0D-A39C-5AB282297A33}" type="slidenum">
              <a:rPr lang="en-US" smtClean="0"/>
              <a:t>‹#›</a:t>
            </a:fld>
            <a:endParaRPr lang="en-US"/>
          </a:p>
        </p:txBody>
      </p:sp>
    </p:spTree>
    <p:custDataLst>
      <p:tags r:id="rId1"/>
    </p:custDataLst>
    <p:extLst>
      <p:ext uri="{BB962C8B-B14F-4D97-AF65-F5344CB8AC3E}">
        <p14:creationId xmlns:p14="http://schemas.microsoft.com/office/powerpoint/2010/main" val="50800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2525" y="400488"/>
            <a:ext cx="6489211" cy="2742289"/>
          </a:xfrm>
        </p:spPr>
        <p:txBody>
          <a:bodyPr/>
          <a:lstStyle>
            <a:lvl1pPr>
              <a:lnSpc>
                <a:spcPct val="90000"/>
              </a:lnSpc>
              <a:defRPr sz="6406" kern="100" cap="all" spc="-194" baseline="0">
                <a:solidFill>
                  <a:schemeClr val="accent5"/>
                </a:solidFill>
                <a:latin typeface="+mn-lt"/>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262">
                <a:solidFill>
                  <a:schemeClr val="accent5"/>
                </a:solidFill>
              </a:defRPr>
            </a:lvl1pPr>
            <a:lvl2pPr>
              <a:defRPr b="1">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2" name="Straight Connector 61"/>
          <p:cNvCxnSpPr/>
          <p:nvPr/>
        </p:nvCxnSpPr>
        <p:spPr>
          <a:xfrm>
            <a:off x="609600" y="6178550"/>
            <a:ext cx="199626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262" b="1">
                <a:solidFill>
                  <a:schemeClr val="accent5"/>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9586383" y="5181599"/>
            <a:ext cx="1996017" cy="1022351"/>
          </a:xfrm>
        </p:spPr>
        <p:txBody>
          <a:bodyPr anchor="b"/>
          <a:lstStyle>
            <a:lvl1pPr algn="r">
              <a:lnSpc>
                <a:spcPct val="100000"/>
              </a:lnSpc>
              <a:defRPr sz="1262" b="1">
                <a:solidFill>
                  <a:schemeClr val="accent5"/>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375561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3.png"/><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6.sv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5.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image" Target="../media/image8.sv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4.png"/><Relationship Id="rId30"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3.pn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image" Target="../media/image6.sv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image" Target="../media/image5.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image" Target="../media/image8.sv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4.png"/><Relationship Id="rId30"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302737" y="6375204"/>
            <a:ext cx="673231" cy="365125"/>
          </a:xfrm>
          <a:prstGeom prst="rect">
            <a:avLst/>
          </a:prstGeom>
        </p:spPr>
        <p:txBody>
          <a:bodyPr vert="horz" lIns="91440" tIns="45720" rIns="91440" bIns="45720" rtlCol="0" anchor="ctr"/>
          <a:lstStyle>
            <a:lvl1pPr algn="r">
              <a:defRPr sz="1400">
                <a:solidFill>
                  <a:srgbClr val="03684A"/>
                </a:solidFill>
              </a:defRPr>
            </a:lvl1pPr>
          </a:lstStyle>
          <a:p>
            <a:fld id="{477D61DF-BB00-9B45-B6B8-44F6942A9708}" type="slidenum">
              <a:rPr lang="en-US" smtClean="0"/>
              <a:pPr/>
              <a:t>‹#›</a:t>
            </a:fld>
            <a:endParaRPr lang="en-US"/>
          </a:p>
        </p:txBody>
      </p:sp>
      <p:sp>
        <p:nvSpPr>
          <p:cNvPr id="2" name="Rectangle 1">
            <a:extLst>
              <a:ext uri="{FF2B5EF4-FFF2-40B4-BE49-F238E27FC236}">
                <a16:creationId xmlns:a16="http://schemas.microsoft.com/office/drawing/2014/main" id="{D593BD7C-2011-15BC-E402-4C54A3A10A25}"/>
              </a:ext>
            </a:extLst>
          </p:cNvPr>
          <p:cNvSpPr/>
          <p:nvPr userDrawn="1"/>
        </p:nvSpPr>
        <p:spPr>
          <a:xfrm>
            <a:off x="0" y="6188529"/>
            <a:ext cx="1861457" cy="669471"/>
          </a:xfrm>
          <a:prstGeom prst="rect">
            <a:avLst/>
          </a:prstGeom>
          <a:solidFill>
            <a:srgbClr val="01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243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4245" r:id="rId3"/>
    <p:sldLayoutId id="2147484246" r:id="rId4"/>
    <p:sldLayoutId id="2147484247" r:id="rId5"/>
    <p:sldLayoutId id="2147484248" r:id="rId6"/>
    <p:sldLayoutId id="2147484249" r:id="rId7"/>
    <p:sldLayoutId id="2147484250" r:id="rId8"/>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D2E4560-6380-7541-B5AE-693B473C9ABD}"/>
              </a:ext>
            </a:extLst>
          </p:cNvPr>
          <p:cNvSpPr/>
          <p:nvPr userDrawn="1"/>
        </p:nvSpPr>
        <p:spPr>
          <a:xfrm>
            <a:off x="9326880" y="155328"/>
            <a:ext cx="2683546" cy="6293971"/>
          </a:xfrm>
          <a:prstGeom prst="rect">
            <a:avLst/>
          </a:prstGeom>
          <a:solidFill>
            <a:schemeClr val="bg1">
              <a:lumMod val="95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DD15D8D-1886-464C-9783-C0B645C3FD3E}"/>
              </a:ext>
            </a:extLst>
          </p:cNvPr>
          <p:cNvSpPr txBox="1"/>
          <p:nvPr userDrawn="1"/>
        </p:nvSpPr>
        <p:spPr>
          <a:xfrm>
            <a:off x="9326880" y="158596"/>
            <a:ext cx="1418978" cy="246221"/>
          </a:xfrm>
          <a:prstGeom prst="rect">
            <a:avLst/>
          </a:prstGeom>
          <a:noFill/>
        </p:spPr>
        <p:txBody>
          <a:bodyPr wrap="none" rtlCol="0">
            <a:spAutoFit/>
          </a:bodyPr>
          <a:lstStyle>
            <a:defPPr>
              <a:defRPr lang="en-US"/>
            </a:defPPr>
            <a:lvl1pPr>
              <a:defRPr sz="1000" spc="20" baseline="0">
                <a:solidFill>
                  <a:schemeClr val="tx1">
                    <a:lumMod val="50000"/>
                    <a:lumOff val="50000"/>
                  </a:schemeClr>
                </a:solidFill>
              </a:defRPr>
            </a:lvl1pPr>
          </a:lstStyle>
          <a:p>
            <a:pPr lvl="0"/>
            <a:r>
              <a:rPr lang="en-US" dirty="0"/>
              <a:t>TECHNICAL SUPPORT</a:t>
            </a:r>
          </a:p>
        </p:txBody>
      </p:sp>
      <p:sp>
        <p:nvSpPr>
          <p:cNvPr id="6" name="Rectangle 5">
            <a:extLst>
              <a:ext uri="{FF2B5EF4-FFF2-40B4-BE49-F238E27FC236}">
                <a16:creationId xmlns:a16="http://schemas.microsoft.com/office/drawing/2014/main" id="{7E37159A-80D0-BD43-A686-88DE040C7BA4}"/>
              </a:ext>
            </a:extLst>
          </p:cNvPr>
          <p:cNvSpPr/>
          <p:nvPr userDrawn="1"/>
        </p:nvSpPr>
        <p:spPr>
          <a:xfrm>
            <a:off x="0" y="6429636"/>
            <a:ext cx="12192000" cy="342140"/>
          </a:xfrm>
          <a:prstGeom prst="rect">
            <a:avLst/>
          </a:prstGeom>
          <a:solidFill>
            <a:srgbClr val="E7EAEE"/>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2" name="Rectangle 11">
            <a:extLst>
              <a:ext uri="{FF2B5EF4-FFF2-40B4-BE49-F238E27FC236}">
                <a16:creationId xmlns:a16="http://schemas.microsoft.com/office/drawing/2014/main" id="{735631C4-0DF3-1B40-9E3E-65B2E738537A}"/>
              </a:ext>
            </a:extLst>
          </p:cNvPr>
          <p:cNvSpPr/>
          <p:nvPr userDrawn="1"/>
        </p:nvSpPr>
        <p:spPr>
          <a:xfrm>
            <a:off x="0" y="6771775"/>
            <a:ext cx="12192000" cy="86225"/>
          </a:xfrm>
          <a:prstGeom prst="rect">
            <a:avLst/>
          </a:prstGeom>
          <a:solidFill>
            <a:schemeClr val="tx2">
              <a:lumMod val="20000"/>
              <a:lumOff val="80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Placeholder 1"/>
          <p:cNvSpPr>
            <a:spLocks noGrp="1"/>
          </p:cNvSpPr>
          <p:nvPr>
            <p:ph type="title"/>
          </p:nvPr>
        </p:nvSpPr>
        <p:spPr>
          <a:xfrm>
            <a:off x="125794" y="361406"/>
            <a:ext cx="4703793" cy="1511055"/>
          </a:xfrm>
          <a:prstGeom prst="rect">
            <a:avLst/>
          </a:prstGeom>
        </p:spPr>
        <p:txBody>
          <a:bodyPr vert="horz" wrap="square" lIns="0" tIns="0" rIns="0" bIns="0" rtlCol="0" anchor="t">
            <a:noAutofit/>
          </a:bodyPr>
          <a:lstStyle/>
          <a:p>
            <a:r>
              <a:rPr lang="en-US" dirty="0"/>
              <a:t>All Click To Edit Master Title </a:t>
            </a:r>
            <a:br>
              <a:rPr lang="en-US" dirty="0"/>
            </a:br>
            <a:r>
              <a:rPr lang="en-US" dirty="0"/>
              <a:t>Style</a:t>
            </a:r>
          </a:p>
        </p:txBody>
      </p:sp>
      <p:sp>
        <p:nvSpPr>
          <p:cNvPr id="3" name="Text Placeholder 2"/>
          <p:cNvSpPr>
            <a:spLocks noGrp="1"/>
          </p:cNvSpPr>
          <p:nvPr>
            <p:ph type="body" idx="1"/>
          </p:nvPr>
        </p:nvSpPr>
        <p:spPr>
          <a:xfrm>
            <a:off x="5105437" y="361407"/>
            <a:ext cx="4221443" cy="54927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9" name="Straight Connector 68"/>
          <p:cNvCxnSpPr>
            <a:cxnSpLocks/>
          </p:cNvCxnSpPr>
          <p:nvPr/>
        </p:nvCxnSpPr>
        <p:spPr>
          <a:xfrm>
            <a:off x="125794" y="135664"/>
            <a:ext cx="470379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p:cNvCxnSpPr>
          <p:nvPr/>
        </p:nvCxnSpPr>
        <p:spPr>
          <a:xfrm>
            <a:off x="5105438" y="135664"/>
            <a:ext cx="6904988"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11516554" y="6527970"/>
            <a:ext cx="410642" cy="162993"/>
          </a:xfrm>
          <a:prstGeom prst="rect">
            <a:avLst/>
          </a:prstGeom>
          <a:noFill/>
        </p:spPr>
        <p:txBody>
          <a:bodyPr wrap="square" lIns="0" tIns="0" rIns="0" bIns="0" rtlCol="0">
            <a:spAutoFit/>
          </a:bodyPr>
          <a:lstStyle/>
          <a:p>
            <a:pPr algn="r"/>
            <a:fld id="{2385CB4A-7E96-44CA-B116-B71B544B697D}" type="slidenum">
              <a:rPr lang="en-US" sz="1059" b="0" smtClean="0">
                <a:solidFill>
                  <a:schemeClr val="tx1">
                    <a:lumMod val="50000"/>
                    <a:lumOff val="50000"/>
                  </a:schemeClr>
                </a:solidFill>
                <a:latin typeface="Arial" panose="020B0604020202020204" pitchFamily="34" charset="0"/>
                <a:cs typeface="Arial" panose="020B0604020202020204" pitchFamily="34" charset="0"/>
              </a:rPr>
              <a:pPr algn="r"/>
              <a:t>‹#›</a:t>
            </a:fld>
            <a:endParaRPr lang="en-US" sz="1059" b="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B20A4F-4AB8-AE43-8EDE-AC14F490F602}"/>
              </a:ext>
            </a:extLst>
          </p:cNvPr>
          <p:cNvSpPr txBox="1"/>
          <p:nvPr userDrawn="1"/>
        </p:nvSpPr>
        <p:spPr>
          <a:xfrm>
            <a:off x="148544" y="6487234"/>
            <a:ext cx="11518523" cy="246221"/>
          </a:xfrm>
          <a:prstGeom prst="rect">
            <a:avLst/>
          </a:prstGeom>
          <a:noFill/>
        </p:spPr>
        <p:txBody>
          <a:bodyPr wrap="square" rtlCol="0">
            <a:spAutoFit/>
          </a:bodyPr>
          <a:lstStyle/>
          <a:p>
            <a:pPr algn="r"/>
            <a:r>
              <a:rPr lang="en-US" sz="1000" dirty="0">
                <a:solidFill>
                  <a:schemeClr val="tx1">
                    <a:lumMod val="50000"/>
                    <a:lumOff val="50000"/>
                  </a:schemeClr>
                </a:solidFill>
              </a:rPr>
              <a:t>ACCESS MANAGEMENT COMMUNICATION TOOLKIT</a:t>
            </a:r>
          </a:p>
        </p:txBody>
      </p:sp>
      <p:sp>
        <p:nvSpPr>
          <p:cNvPr id="21" name="TextBox 20">
            <a:extLst>
              <a:ext uri="{FF2B5EF4-FFF2-40B4-BE49-F238E27FC236}">
                <a16:creationId xmlns:a16="http://schemas.microsoft.com/office/drawing/2014/main" id="{697D4BA1-D625-F448-984A-EBFED3CCFE9D}"/>
              </a:ext>
            </a:extLst>
          </p:cNvPr>
          <p:cNvSpPr txBox="1"/>
          <p:nvPr userDrawn="1"/>
        </p:nvSpPr>
        <p:spPr>
          <a:xfrm>
            <a:off x="5063629" y="135664"/>
            <a:ext cx="914674" cy="246221"/>
          </a:xfrm>
          <a:prstGeom prst="rect">
            <a:avLst/>
          </a:prstGeom>
          <a:noFill/>
        </p:spPr>
        <p:txBody>
          <a:bodyPr wrap="none" rtlCol="0">
            <a:spAutoFit/>
          </a:bodyPr>
          <a:lstStyle/>
          <a:p>
            <a:r>
              <a:rPr lang="en-US" sz="1000" spc="20" baseline="0" dirty="0">
                <a:solidFill>
                  <a:schemeClr val="tx1">
                    <a:lumMod val="50000"/>
                    <a:lumOff val="50000"/>
                  </a:schemeClr>
                </a:solidFill>
              </a:rPr>
              <a:t>MESSAGING</a:t>
            </a:r>
          </a:p>
        </p:txBody>
      </p:sp>
      <p:grpSp>
        <p:nvGrpSpPr>
          <p:cNvPr id="5" name="Group 4">
            <a:extLst>
              <a:ext uri="{FF2B5EF4-FFF2-40B4-BE49-F238E27FC236}">
                <a16:creationId xmlns:a16="http://schemas.microsoft.com/office/drawing/2014/main" id="{F04C25EE-45AD-3941-9ADA-FEFF3893FCDC}"/>
              </a:ext>
            </a:extLst>
          </p:cNvPr>
          <p:cNvGrpSpPr/>
          <p:nvPr userDrawn="1"/>
        </p:nvGrpSpPr>
        <p:grpSpPr>
          <a:xfrm>
            <a:off x="9335193" y="6012475"/>
            <a:ext cx="2656837" cy="323379"/>
            <a:chOff x="9326880" y="6012475"/>
            <a:chExt cx="2656837" cy="323379"/>
          </a:xfrm>
        </p:grpSpPr>
        <p:sp>
          <p:nvSpPr>
            <p:cNvPr id="26" name="Freeform 25">
              <a:extLst>
                <a:ext uri="{FF2B5EF4-FFF2-40B4-BE49-F238E27FC236}">
                  <a16:creationId xmlns:a16="http://schemas.microsoft.com/office/drawing/2014/main" id="{396556E0-0412-5843-BD92-41AD6BF2BBB7}"/>
                </a:ext>
              </a:extLst>
            </p:cNvPr>
            <p:cNvSpPr/>
            <p:nvPr userDrawn="1"/>
          </p:nvSpPr>
          <p:spPr>
            <a:xfrm>
              <a:off x="9326880" y="6012475"/>
              <a:ext cx="2656837" cy="323379"/>
            </a:xfrm>
            <a:custGeom>
              <a:avLst/>
              <a:gdLst>
                <a:gd name="connsiteX0" fmla="*/ 0 w 4230587"/>
                <a:gd name="connsiteY0" fmla="*/ 51493 h 514930"/>
                <a:gd name="connsiteX1" fmla="*/ 51493 w 4230587"/>
                <a:gd name="connsiteY1" fmla="*/ 0 h 514930"/>
                <a:gd name="connsiteX2" fmla="*/ 4179094 w 4230587"/>
                <a:gd name="connsiteY2" fmla="*/ 0 h 514930"/>
                <a:gd name="connsiteX3" fmla="*/ 4230587 w 4230587"/>
                <a:gd name="connsiteY3" fmla="*/ 51493 h 514930"/>
                <a:gd name="connsiteX4" fmla="*/ 4230587 w 4230587"/>
                <a:gd name="connsiteY4" fmla="*/ 463437 h 514930"/>
                <a:gd name="connsiteX5" fmla="*/ 4179094 w 4230587"/>
                <a:gd name="connsiteY5" fmla="*/ 514930 h 514930"/>
                <a:gd name="connsiteX6" fmla="*/ 51493 w 4230587"/>
                <a:gd name="connsiteY6" fmla="*/ 514930 h 514930"/>
                <a:gd name="connsiteX7" fmla="*/ 0 w 4230587"/>
                <a:gd name="connsiteY7" fmla="*/ 463437 h 514930"/>
                <a:gd name="connsiteX8" fmla="*/ 0 w 4230587"/>
                <a:gd name="connsiteY8" fmla="*/ 51493 h 51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0587" h="514930">
                  <a:moveTo>
                    <a:pt x="0" y="51493"/>
                  </a:moveTo>
                  <a:cubicBezTo>
                    <a:pt x="0" y="23054"/>
                    <a:pt x="23054" y="0"/>
                    <a:pt x="51493" y="0"/>
                  </a:cubicBezTo>
                  <a:lnTo>
                    <a:pt x="4179094" y="0"/>
                  </a:lnTo>
                  <a:cubicBezTo>
                    <a:pt x="4207533" y="0"/>
                    <a:pt x="4230587" y="23054"/>
                    <a:pt x="4230587" y="51493"/>
                  </a:cubicBezTo>
                  <a:lnTo>
                    <a:pt x="4230587" y="463437"/>
                  </a:lnTo>
                  <a:cubicBezTo>
                    <a:pt x="4230587" y="491876"/>
                    <a:pt x="4207533" y="514930"/>
                    <a:pt x="4179094" y="514930"/>
                  </a:cubicBezTo>
                  <a:lnTo>
                    <a:pt x="51493" y="514930"/>
                  </a:lnTo>
                  <a:cubicBezTo>
                    <a:pt x="23054" y="514930"/>
                    <a:pt x="0" y="491876"/>
                    <a:pt x="0" y="463437"/>
                  </a:cubicBezTo>
                  <a:lnTo>
                    <a:pt x="0" y="5149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81430" tIns="83820" rIns="83821" bIns="83820" numCol="1" spcCol="1270" anchor="ctr" anchorCtr="0">
              <a:noAutofit/>
            </a:bodyPr>
            <a:lstStyle/>
            <a:p>
              <a:pPr marL="0" lvl="0" indent="0" algn="r" defTabSz="977900">
                <a:lnSpc>
                  <a:spcPct val="90000"/>
                </a:lnSpc>
                <a:spcBef>
                  <a:spcPct val="0"/>
                </a:spcBef>
                <a:spcAft>
                  <a:spcPct val="35000"/>
                </a:spcAft>
                <a:buNone/>
              </a:pPr>
              <a:r>
                <a:rPr lang="en-US" sz="1200" b="0" kern="1200" dirty="0"/>
                <a:t>Online Resources</a:t>
              </a:r>
              <a:endParaRPr lang="en-US" sz="1200" kern="1200" dirty="0"/>
            </a:p>
          </p:txBody>
        </p:sp>
        <p:pic>
          <p:nvPicPr>
            <p:cNvPr id="27" name="Picture 26" descr="A picture containing drawing&#10;&#10;Description automatically generated">
              <a:extLst>
                <a:ext uri="{FF2B5EF4-FFF2-40B4-BE49-F238E27FC236}">
                  <a16:creationId xmlns:a16="http://schemas.microsoft.com/office/drawing/2014/main" id="{7592F3AF-2A37-394B-92DC-9055420F1963}"/>
                </a:ext>
              </a:extLst>
            </p:cNvPr>
            <p:cNvPicPr>
              <a:picLocks noChangeAspect="1"/>
            </p:cNvPicPr>
            <p:nvPr userDrawn="1"/>
          </p:nvPicPr>
          <p:blipFill>
            <a:blip r:embed="rId26">
              <a:duotone>
                <a:prstClr val="black"/>
                <a:schemeClr val="accent5">
                  <a:tint val="45000"/>
                  <a:satMod val="400000"/>
                </a:schemeClr>
              </a:duotone>
            </a:blip>
            <a:stretch>
              <a:fillRect/>
            </a:stretch>
          </p:blipFill>
          <p:spPr>
            <a:xfrm>
              <a:off x="9673171" y="6078232"/>
              <a:ext cx="180491" cy="185565"/>
            </a:xfrm>
            <a:prstGeom prst="rect">
              <a:avLst/>
            </a:prstGeom>
          </p:spPr>
        </p:pic>
        <p:pic>
          <p:nvPicPr>
            <p:cNvPr id="29" name="Picture 28" descr="A close up of a sign&#10;&#10;Description automatically generated">
              <a:extLst>
                <a:ext uri="{FF2B5EF4-FFF2-40B4-BE49-F238E27FC236}">
                  <a16:creationId xmlns:a16="http://schemas.microsoft.com/office/drawing/2014/main" id="{AD616375-2E83-D344-85F7-56B4C29A10F7}"/>
                </a:ext>
              </a:extLst>
            </p:cNvPr>
            <p:cNvPicPr>
              <a:picLocks noChangeAspect="1"/>
            </p:cNvPicPr>
            <p:nvPr userDrawn="1"/>
          </p:nvPicPr>
          <p:blipFill>
            <a:blip r:embed="rId27">
              <a:duotone>
                <a:prstClr val="black"/>
                <a:schemeClr val="accent5">
                  <a:tint val="45000"/>
                  <a:satMod val="400000"/>
                </a:schemeClr>
              </a:duotone>
            </a:blip>
            <a:stretch>
              <a:fillRect/>
            </a:stretch>
          </p:blipFill>
          <p:spPr>
            <a:xfrm>
              <a:off x="9430083" y="6084267"/>
              <a:ext cx="182880" cy="182880"/>
            </a:xfrm>
            <a:prstGeom prst="rect">
              <a:avLst/>
            </a:prstGeom>
          </p:spPr>
        </p:pic>
        <p:sp>
          <p:nvSpPr>
            <p:cNvPr id="34" name="Rectangle 7">
              <a:extLst>
                <a:ext uri="{FF2B5EF4-FFF2-40B4-BE49-F238E27FC236}">
                  <a16:creationId xmlns:a16="http://schemas.microsoft.com/office/drawing/2014/main" id="{0EA16550-8B17-AB48-A9C2-DEBD2690C4C4}"/>
                </a:ext>
              </a:extLst>
            </p:cNvPr>
            <p:cNvSpPr/>
            <p:nvPr userDrawn="1"/>
          </p:nvSpPr>
          <p:spPr>
            <a:xfrm>
              <a:off x="9922456" y="6084267"/>
              <a:ext cx="126751" cy="172548"/>
            </a:xfrm>
            <a:custGeom>
              <a:avLst/>
              <a:gdLst>
                <a:gd name="connsiteX0" fmla="*/ 0 w 104064"/>
                <a:gd name="connsiteY0" fmla="*/ 0 h 172548"/>
                <a:gd name="connsiteX1" fmla="*/ 104064 w 104064"/>
                <a:gd name="connsiteY1" fmla="*/ 0 h 172548"/>
                <a:gd name="connsiteX2" fmla="*/ 104064 w 104064"/>
                <a:gd name="connsiteY2" fmla="*/ 172548 h 172548"/>
                <a:gd name="connsiteX3" fmla="*/ 0 w 104064"/>
                <a:gd name="connsiteY3" fmla="*/ 172548 h 172548"/>
                <a:gd name="connsiteX4" fmla="*/ 0 w 104064"/>
                <a:gd name="connsiteY4" fmla="*/ 0 h 172548"/>
                <a:gd name="connsiteX0" fmla="*/ 0 w 104064"/>
                <a:gd name="connsiteY0" fmla="*/ 0 h 172548"/>
                <a:gd name="connsiteX1" fmla="*/ 104064 w 104064"/>
                <a:gd name="connsiteY1" fmla="*/ 0 h 172548"/>
                <a:gd name="connsiteX2" fmla="*/ 103732 w 104064"/>
                <a:gd name="connsiteY2" fmla="*/ 46658 h 172548"/>
                <a:gd name="connsiteX3" fmla="*/ 104064 w 104064"/>
                <a:gd name="connsiteY3" fmla="*/ 172548 h 172548"/>
                <a:gd name="connsiteX4" fmla="*/ 0 w 104064"/>
                <a:gd name="connsiteY4" fmla="*/ 172548 h 172548"/>
                <a:gd name="connsiteX5" fmla="*/ 0 w 104064"/>
                <a:gd name="connsiteY5" fmla="*/ 0 h 172548"/>
                <a:gd name="connsiteX0" fmla="*/ 0 w 104064"/>
                <a:gd name="connsiteY0" fmla="*/ 0 h 172548"/>
                <a:gd name="connsiteX1" fmla="*/ 65964 w 104064"/>
                <a:gd name="connsiteY1" fmla="*/ 0 h 172548"/>
                <a:gd name="connsiteX2" fmla="*/ 103732 w 104064"/>
                <a:gd name="connsiteY2" fmla="*/ 46658 h 172548"/>
                <a:gd name="connsiteX3" fmla="*/ 104064 w 104064"/>
                <a:gd name="connsiteY3" fmla="*/ 172548 h 172548"/>
                <a:gd name="connsiteX4" fmla="*/ 0 w 104064"/>
                <a:gd name="connsiteY4" fmla="*/ 172548 h 172548"/>
                <a:gd name="connsiteX5" fmla="*/ 0 w 104064"/>
                <a:gd name="connsiteY5" fmla="*/ 0 h 17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64" h="172548">
                  <a:moveTo>
                    <a:pt x="0" y="0"/>
                  </a:moveTo>
                  <a:lnTo>
                    <a:pt x="65964" y="0"/>
                  </a:lnTo>
                  <a:cubicBezTo>
                    <a:pt x="65853" y="15553"/>
                    <a:pt x="103843" y="31105"/>
                    <a:pt x="103732" y="46658"/>
                  </a:cubicBezTo>
                  <a:cubicBezTo>
                    <a:pt x="103843" y="88621"/>
                    <a:pt x="103953" y="130585"/>
                    <a:pt x="104064" y="172548"/>
                  </a:cubicBezTo>
                  <a:lnTo>
                    <a:pt x="0" y="172548"/>
                  </a:lnTo>
                  <a:lnTo>
                    <a:pt x="0" y="0"/>
                  </a:lnTo>
                  <a:close/>
                </a:path>
              </a:pathLst>
            </a:custGeom>
            <a:solidFill>
              <a:schemeClr val="accent5">
                <a:lumMod val="60000"/>
                <a:lumOff val="40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04">
              <a:extLst>
                <a:ext uri="{FF2B5EF4-FFF2-40B4-BE49-F238E27FC236}">
                  <a16:creationId xmlns:a16="http://schemas.microsoft.com/office/drawing/2014/main" id="{4397D1BF-8FEF-FF45-B1D1-D6133E9A5B3F}"/>
                </a:ext>
              </a:extLst>
            </p:cNvPr>
            <p:cNvSpPr/>
            <p:nvPr userDrawn="1"/>
          </p:nvSpPr>
          <p:spPr>
            <a:xfrm>
              <a:off x="10157731" y="6089650"/>
              <a:ext cx="143770" cy="146050"/>
            </a:xfrm>
            <a:custGeom>
              <a:avLst/>
              <a:gdLst>
                <a:gd name="connsiteX0" fmla="*/ 0 w 143770"/>
                <a:gd name="connsiteY0" fmla="*/ 0 h 116041"/>
                <a:gd name="connsiteX1" fmla="*/ 143770 w 143770"/>
                <a:gd name="connsiteY1" fmla="*/ 0 h 116041"/>
                <a:gd name="connsiteX2" fmla="*/ 143770 w 143770"/>
                <a:gd name="connsiteY2" fmla="*/ 116041 h 116041"/>
                <a:gd name="connsiteX3" fmla="*/ 0 w 143770"/>
                <a:gd name="connsiteY3" fmla="*/ 116041 h 116041"/>
                <a:gd name="connsiteX4" fmla="*/ 0 w 143770"/>
                <a:gd name="connsiteY4" fmla="*/ 0 h 116041"/>
                <a:gd name="connsiteX0" fmla="*/ 0 w 143770"/>
                <a:gd name="connsiteY0" fmla="*/ 856 h 116897"/>
                <a:gd name="connsiteX1" fmla="*/ 78469 w 143770"/>
                <a:gd name="connsiteY1" fmla="*/ 0 h 116897"/>
                <a:gd name="connsiteX2" fmla="*/ 143770 w 143770"/>
                <a:gd name="connsiteY2" fmla="*/ 856 h 116897"/>
                <a:gd name="connsiteX3" fmla="*/ 143770 w 143770"/>
                <a:gd name="connsiteY3" fmla="*/ 116897 h 116897"/>
                <a:gd name="connsiteX4" fmla="*/ 0 w 143770"/>
                <a:gd name="connsiteY4" fmla="*/ 116897 h 116897"/>
                <a:gd name="connsiteX5" fmla="*/ 0 w 143770"/>
                <a:gd name="connsiteY5" fmla="*/ 856 h 116897"/>
                <a:gd name="connsiteX0" fmla="*/ 0 w 143770"/>
                <a:gd name="connsiteY0" fmla="*/ 16731 h 132772"/>
                <a:gd name="connsiteX1" fmla="*/ 91169 w 143770"/>
                <a:gd name="connsiteY1" fmla="*/ 0 h 132772"/>
                <a:gd name="connsiteX2" fmla="*/ 143770 w 143770"/>
                <a:gd name="connsiteY2" fmla="*/ 16731 h 132772"/>
                <a:gd name="connsiteX3" fmla="*/ 143770 w 143770"/>
                <a:gd name="connsiteY3" fmla="*/ 132772 h 132772"/>
                <a:gd name="connsiteX4" fmla="*/ 0 w 143770"/>
                <a:gd name="connsiteY4" fmla="*/ 132772 h 132772"/>
                <a:gd name="connsiteX5" fmla="*/ 0 w 143770"/>
                <a:gd name="connsiteY5" fmla="*/ 16731 h 132772"/>
                <a:gd name="connsiteX0" fmla="*/ 0 w 143770"/>
                <a:gd name="connsiteY0" fmla="*/ 16731 h 133350"/>
                <a:gd name="connsiteX1" fmla="*/ 91169 w 143770"/>
                <a:gd name="connsiteY1" fmla="*/ 0 h 133350"/>
                <a:gd name="connsiteX2" fmla="*/ 143770 w 143770"/>
                <a:gd name="connsiteY2" fmla="*/ 16731 h 133350"/>
                <a:gd name="connsiteX3" fmla="*/ 143770 w 143770"/>
                <a:gd name="connsiteY3" fmla="*/ 132772 h 133350"/>
                <a:gd name="connsiteX4" fmla="*/ 81644 w 143770"/>
                <a:gd name="connsiteY4" fmla="*/ 133350 h 133350"/>
                <a:gd name="connsiteX5" fmla="*/ 0 w 143770"/>
                <a:gd name="connsiteY5" fmla="*/ 132772 h 133350"/>
                <a:gd name="connsiteX6" fmla="*/ 0 w 143770"/>
                <a:gd name="connsiteY6" fmla="*/ 16731 h 133350"/>
                <a:gd name="connsiteX0" fmla="*/ 0 w 143770"/>
                <a:gd name="connsiteY0" fmla="*/ 16731 h 146050"/>
                <a:gd name="connsiteX1" fmla="*/ 91169 w 143770"/>
                <a:gd name="connsiteY1" fmla="*/ 0 h 146050"/>
                <a:gd name="connsiteX2" fmla="*/ 143770 w 143770"/>
                <a:gd name="connsiteY2" fmla="*/ 16731 h 146050"/>
                <a:gd name="connsiteX3" fmla="*/ 143770 w 143770"/>
                <a:gd name="connsiteY3" fmla="*/ 132772 h 146050"/>
                <a:gd name="connsiteX4" fmla="*/ 91169 w 143770"/>
                <a:gd name="connsiteY4" fmla="*/ 146050 h 146050"/>
                <a:gd name="connsiteX5" fmla="*/ 0 w 143770"/>
                <a:gd name="connsiteY5" fmla="*/ 132772 h 146050"/>
                <a:gd name="connsiteX6" fmla="*/ 0 w 143770"/>
                <a:gd name="connsiteY6" fmla="*/ 16731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770" h="146050">
                  <a:moveTo>
                    <a:pt x="0" y="16731"/>
                  </a:moveTo>
                  <a:lnTo>
                    <a:pt x="91169" y="0"/>
                  </a:lnTo>
                  <a:lnTo>
                    <a:pt x="143770" y="16731"/>
                  </a:lnTo>
                  <a:lnTo>
                    <a:pt x="143770" y="132772"/>
                  </a:lnTo>
                  <a:lnTo>
                    <a:pt x="91169" y="146050"/>
                  </a:lnTo>
                  <a:lnTo>
                    <a:pt x="0" y="132772"/>
                  </a:lnTo>
                  <a:lnTo>
                    <a:pt x="0" y="16731"/>
                  </a:lnTo>
                  <a:close/>
                </a:path>
              </a:pathLst>
            </a:custGeom>
            <a:solidFill>
              <a:schemeClr val="accent5">
                <a:lumMod val="60000"/>
                <a:lumOff val="40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43">
              <a:extLst>
                <a:ext uri="{FF2B5EF4-FFF2-40B4-BE49-F238E27FC236}">
                  <a16:creationId xmlns:a16="http://schemas.microsoft.com/office/drawing/2014/main" id="{143E0E56-407B-254D-A36B-348D2DCB182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9893524" y="6075229"/>
              <a:ext cx="191569" cy="191569"/>
            </a:xfrm>
            <a:prstGeom prst="rect">
              <a:avLst/>
            </a:prstGeom>
          </p:spPr>
        </p:pic>
        <p:pic>
          <p:nvPicPr>
            <p:cNvPr id="40" name="Graphic 41">
              <a:extLst>
                <a:ext uri="{FF2B5EF4-FFF2-40B4-BE49-F238E27FC236}">
                  <a16:creationId xmlns:a16="http://schemas.microsoft.com/office/drawing/2014/main" id="{C49A58C4-42EA-104A-A640-724DBFBC93DA}"/>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0139587" y="6071018"/>
              <a:ext cx="191569" cy="191569"/>
            </a:xfrm>
            <a:prstGeom prst="rect">
              <a:avLst/>
            </a:prstGeom>
          </p:spPr>
        </p:pic>
      </p:grpSp>
    </p:spTree>
    <p:extLst>
      <p:ext uri="{BB962C8B-B14F-4D97-AF65-F5344CB8AC3E}">
        <p14:creationId xmlns:p14="http://schemas.microsoft.com/office/powerpoint/2010/main" val="500988157"/>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70" r:id="rId19"/>
    <p:sldLayoutId id="2147484271" r:id="rId20"/>
    <p:sldLayoutId id="2147484272" r:id="rId21"/>
    <p:sldLayoutId id="2147484273" r:id="rId22"/>
    <p:sldLayoutId id="2147484274" r:id="rId23"/>
    <p:sldLayoutId id="2147484275" r:id="rId24"/>
  </p:sldLayoutIdLst>
  <p:hf hdr="0" ftr="0" dt="0"/>
  <p:txStyles>
    <p:titleStyle>
      <a:lvl1pPr algn="l" defTabSz="887553" rtl="0" eaLnBrk="1" latinLnBrk="0" hangingPunct="1">
        <a:lnSpc>
          <a:spcPct val="95000"/>
        </a:lnSpc>
        <a:spcBef>
          <a:spcPct val="0"/>
        </a:spcBef>
        <a:buNone/>
        <a:defRPr sz="2824" b="1" i="0" kern="1200" spc="0" baseline="0">
          <a:solidFill>
            <a:schemeClr val="tx2"/>
          </a:solidFill>
          <a:latin typeface="+mn-lt"/>
          <a:ea typeface="+mj-ea"/>
          <a:cs typeface="Arial Narrow" panose="020B0604020202020204" pitchFamily="34" charset="0"/>
        </a:defRPr>
      </a:lvl1pPr>
    </p:titleStyle>
    <p:bodyStyle>
      <a:lvl1pPr marL="0" indent="0" algn="l" defTabSz="887553" rtl="0" eaLnBrk="1" latinLnBrk="0" hangingPunct="1">
        <a:lnSpc>
          <a:spcPct val="120000"/>
        </a:lnSpc>
        <a:spcBef>
          <a:spcPts val="582"/>
        </a:spcBef>
        <a:spcAft>
          <a:spcPts val="706"/>
        </a:spcAft>
        <a:buFont typeface="Arial" panose="020B0604020202020204" pitchFamily="34" charset="0"/>
        <a:buChar char="​"/>
        <a:defRPr sz="1800" b="1" i="0" kern="1200">
          <a:solidFill>
            <a:schemeClr val="tx1"/>
          </a:solidFill>
          <a:latin typeface="+mn-lt"/>
          <a:ea typeface="+mn-ea"/>
          <a:cs typeface="Arial Narrow" panose="020B0604020202020204" pitchFamily="34" charset="0"/>
        </a:defRPr>
      </a:lvl1pPr>
      <a:lvl2pPr marL="0" indent="0" algn="l" defTabSz="887553" rtl="0" eaLnBrk="1" latinLnBrk="0" hangingPunct="1">
        <a:lnSpc>
          <a:spcPct val="100000"/>
        </a:lnSpc>
        <a:spcBef>
          <a:spcPts val="0"/>
        </a:spcBef>
        <a:spcAft>
          <a:spcPts val="529"/>
        </a:spcAft>
        <a:buFont typeface="Arial" panose="020B0604020202020204" pitchFamily="34" charset="0"/>
        <a:buChar char="​"/>
        <a:defRPr sz="1800" b="0" i="1" kern="1200">
          <a:solidFill>
            <a:schemeClr val="tx2"/>
          </a:solidFill>
          <a:latin typeface="+mn-lt"/>
          <a:ea typeface="+mn-ea"/>
          <a:cs typeface="Arial" panose="020B0604020202020204" pitchFamily="34" charset="0"/>
        </a:defRPr>
      </a:lvl2pPr>
      <a:lvl3pPr marL="0" indent="0" algn="l" defTabSz="887553" rtl="0" eaLnBrk="1" latinLnBrk="0" hangingPunct="1">
        <a:lnSpc>
          <a:spcPct val="110000"/>
        </a:lnSpc>
        <a:spcBef>
          <a:spcPts val="529"/>
        </a:spcBef>
        <a:spcAft>
          <a:spcPts val="0"/>
        </a:spcAft>
        <a:buFont typeface="Arial" panose="020B0604020202020204" pitchFamily="34" charset="0"/>
        <a:buChar char="​"/>
        <a:defRPr sz="1800" b="1" i="0" kern="1200">
          <a:solidFill>
            <a:schemeClr val="accent5">
              <a:lumMod val="75000"/>
            </a:schemeClr>
          </a:solidFill>
          <a:latin typeface="+mn-lt"/>
          <a:ea typeface="+mn-ea"/>
          <a:cs typeface="Arial" panose="020B0604020202020204" pitchFamily="34" charset="0"/>
        </a:defRPr>
      </a:lvl3pPr>
      <a:lvl4pPr marL="0" indent="0" algn="l" defTabSz="887553" rtl="0" eaLnBrk="1" latinLnBrk="0" hangingPunct="1">
        <a:lnSpc>
          <a:spcPct val="114000"/>
        </a:lnSpc>
        <a:spcBef>
          <a:spcPts val="529"/>
        </a:spcBef>
        <a:spcAft>
          <a:spcPts val="529"/>
        </a:spcAft>
        <a:buFont typeface="Arial" panose="020B0604020202020204" pitchFamily="34" charset="0"/>
        <a:buChar char="​"/>
        <a:defRPr sz="1800" b="0" i="0" kern="1200">
          <a:solidFill>
            <a:schemeClr val="tx1"/>
          </a:solidFill>
          <a:latin typeface="+mn-lt"/>
          <a:ea typeface="+mn-ea"/>
          <a:cs typeface="Arial" panose="020B0604020202020204" pitchFamily="34" charset="0"/>
        </a:defRPr>
      </a:lvl4pPr>
      <a:lvl5pPr marL="166416" indent="-166416" algn="l" defTabSz="887553" rtl="0" eaLnBrk="1" latinLnBrk="0" hangingPunct="1">
        <a:lnSpc>
          <a:spcPct val="95000"/>
        </a:lnSpc>
        <a:spcBef>
          <a:spcPts val="0"/>
        </a:spcBef>
        <a:spcAft>
          <a:spcPts val="529"/>
        </a:spcAft>
        <a:buFont typeface="Arial" panose="020B0604020202020204" pitchFamily="34" charset="0"/>
        <a:buChar char="•"/>
        <a:defRPr sz="1800" b="0" i="0" kern="1200">
          <a:solidFill>
            <a:schemeClr val="tx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D2E4560-6380-7541-B5AE-693B473C9ABD}"/>
              </a:ext>
            </a:extLst>
          </p:cNvPr>
          <p:cNvSpPr/>
          <p:nvPr userDrawn="1"/>
        </p:nvSpPr>
        <p:spPr>
          <a:xfrm>
            <a:off x="9326880" y="155328"/>
            <a:ext cx="2683546" cy="6293971"/>
          </a:xfrm>
          <a:prstGeom prst="rect">
            <a:avLst/>
          </a:prstGeom>
          <a:solidFill>
            <a:schemeClr val="bg1">
              <a:lumMod val="95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DD15D8D-1886-464C-9783-C0B645C3FD3E}"/>
              </a:ext>
            </a:extLst>
          </p:cNvPr>
          <p:cNvSpPr txBox="1"/>
          <p:nvPr userDrawn="1"/>
        </p:nvSpPr>
        <p:spPr>
          <a:xfrm>
            <a:off x="9326880" y="158596"/>
            <a:ext cx="1418978" cy="246221"/>
          </a:xfrm>
          <a:prstGeom prst="rect">
            <a:avLst/>
          </a:prstGeom>
          <a:noFill/>
        </p:spPr>
        <p:txBody>
          <a:bodyPr wrap="none" rtlCol="0">
            <a:spAutoFit/>
          </a:bodyPr>
          <a:lstStyle>
            <a:defPPr>
              <a:defRPr lang="en-US"/>
            </a:defPPr>
            <a:lvl1pPr>
              <a:defRPr sz="1000" spc="20" baseline="0">
                <a:solidFill>
                  <a:schemeClr val="tx1">
                    <a:lumMod val="50000"/>
                    <a:lumOff val="50000"/>
                  </a:schemeClr>
                </a:solidFill>
              </a:defRPr>
            </a:lvl1pPr>
          </a:lstStyle>
          <a:p>
            <a:pPr lvl="0"/>
            <a:r>
              <a:rPr lang="en-US" dirty="0"/>
              <a:t>TECHNICAL SUPPORT</a:t>
            </a:r>
          </a:p>
        </p:txBody>
      </p:sp>
      <p:sp>
        <p:nvSpPr>
          <p:cNvPr id="6" name="Rectangle 5">
            <a:extLst>
              <a:ext uri="{FF2B5EF4-FFF2-40B4-BE49-F238E27FC236}">
                <a16:creationId xmlns:a16="http://schemas.microsoft.com/office/drawing/2014/main" id="{7E37159A-80D0-BD43-A686-88DE040C7BA4}"/>
              </a:ext>
            </a:extLst>
          </p:cNvPr>
          <p:cNvSpPr/>
          <p:nvPr userDrawn="1"/>
        </p:nvSpPr>
        <p:spPr>
          <a:xfrm>
            <a:off x="0" y="6429636"/>
            <a:ext cx="12192000" cy="342140"/>
          </a:xfrm>
          <a:prstGeom prst="rect">
            <a:avLst/>
          </a:prstGeom>
          <a:solidFill>
            <a:srgbClr val="E7EAEE"/>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2" name="Rectangle 11">
            <a:extLst>
              <a:ext uri="{FF2B5EF4-FFF2-40B4-BE49-F238E27FC236}">
                <a16:creationId xmlns:a16="http://schemas.microsoft.com/office/drawing/2014/main" id="{735631C4-0DF3-1B40-9E3E-65B2E738537A}"/>
              </a:ext>
            </a:extLst>
          </p:cNvPr>
          <p:cNvSpPr/>
          <p:nvPr userDrawn="1"/>
        </p:nvSpPr>
        <p:spPr>
          <a:xfrm>
            <a:off x="0" y="6771775"/>
            <a:ext cx="12192000" cy="86225"/>
          </a:xfrm>
          <a:prstGeom prst="rect">
            <a:avLst/>
          </a:prstGeom>
          <a:solidFill>
            <a:schemeClr val="tx2">
              <a:lumMod val="20000"/>
              <a:lumOff val="80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Placeholder 1"/>
          <p:cNvSpPr>
            <a:spLocks noGrp="1"/>
          </p:cNvSpPr>
          <p:nvPr>
            <p:ph type="title"/>
          </p:nvPr>
        </p:nvSpPr>
        <p:spPr>
          <a:xfrm>
            <a:off x="125794" y="361406"/>
            <a:ext cx="4703793" cy="1511055"/>
          </a:xfrm>
          <a:prstGeom prst="rect">
            <a:avLst/>
          </a:prstGeom>
        </p:spPr>
        <p:txBody>
          <a:bodyPr vert="horz" wrap="square" lIns="0" tIns="0" rIns="0" bIns="0" rtlCol="0" anchor="t">
            <a:noAutofit/>
          </a:bodyPr>
          <a:lstStyle/>
          <a:p>
            <a:r>
              <a:rPr lang="en-US" dirty="0"/>
              <a:t>All Click To Edit Master Title </a:t>
            </a:r>
            <a:br>
              <a:rPr lang="en-US" dirty="0"/>
            </a:br>
            <a:r>
              <a:rPr lang="en-US" dirty="0"/>
              <a:t>Style</a:t>
            </a:r>
          </a:p>
        </p:txBody>
      </p:sp>
      <p:sp>
        <p:nvSpPr>
          <p:cNvPr id="3" name="Text Placeholder 2"/>
          <p:cNvSpPr>
            <a:spLocks noGrp="1"/>
          </p:cNvSpPr>
          <p:nvPr>
            <p:ph type="body" idx="1"/>
          </p:nvPr>
        </p:nvSpPr>
        <p:spPr>
          <a:xfrm>
            <a:off x="5105437" y="361407"/>
            <a:ext cx="4221443" cy="54927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9" name="Straight Connector 68"/>
          <p:cNvCxnSpPr>
            <a:cxnSpLocks/>
          </p:cNvCxnSpPr>
          <p:nvPr/>
        </p:nvCxnSpPr>
        <p:spPr>
          <a:xfrm>
            <a:off x="125794" y="135664"/>
            <a:ext cx="470379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p:cNvCxnSpPr>
          <p:nvPr/>
        </p:nvCxnSpPr>
        <p:spPr>
          <a:xfrm>
            <a:off x="5105438" y="135664"/>
            <a:ext cx="6904988"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11516554" y="6527970"/>
            <a:ext cx="410642" cy="162993"/>
          </a:xfrm>
          <a:prstGeom prst="rect">
            <a:avLst/>
          </a:prstGeom>
          <a:noFill/>
        </p:spPr>
        <p:txBody>
          <a:bodyPr wrap="square" lIns="0" tIns="0" rIns="0" bIns="0" rtlCol="0">
            <a:spAutoFit/>
          </a:bodyPr>
          <a:lstStyle/>
          <a:p>
            <a:pPr algn="r"/>
            <a:fld id="{2385CB4A-7E96-44CA-B116-B71B544B697D}" type="slidenum">
              <a:rPr lang="en-US" sz="1059" b="0" smtClean="0">
                <a:solidFill>
                  <a:schemeClr val="tx1">
                    <a:lumMod val="50000"/>
                    <a:lumOff val="50000"/>
                  </a:schemeClr>
                </a:solidFill>
                <a:latin typeface="Arial" panose="020B0604020202020204" pitchFamily="34" charset="0"/>
                <a:cs typeface="Arial" panose="020B0604020202020204" pitchFamily="34" charset="0"/>
              </a:rPr>
              <a:pPr algn="r"/>
              <a:t>‹#›</a:t>
            </a:fld>
            <a:endParaRPr lang="en-US" sz="1059" b="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B20A4F-4AB8-AE43-8EDE-AC14F490F602}"/>
              </a:ext>
            </a:extLst>
          </p:cNvPr>
          <p:cNvSpPr txBox="1"/>
          <p:nvPr userDrawn="1"/>
        </p:nvSpPr>
        <p:spPr>
          <a:xfrm>
            <a:off x="148544" y="6487234"/>
            <a:ext cx="11518523" cy="246221"/>
          </a:xfrm>
          <a:prstGeom prst="rect">
            <a:avLst/>
          </a:prstGeom>
          <a:noFill/>
        </p:spPr>
        <p:txBody>
          <a:bodyPr wrap="square" rtlCol="0">
            <a:spAutoFit/>
          </a:bodyPr>
          <a:lstStyle/>
          <a:p>
            <a:pPr algn="r"/>
            <a:r>
              <a:rPr lang="en-US" sz="1000" dirty="0">
                <a:solidFill>
                  <a:schemeClr val="tx1">
                    <a:lumMod val="50000"/>
                    <a:lumOff val="50000"/>
                  </a:schemeClr>
                </a:solidFill>
              </a:rPr>
              <a:t>ACCESS MANAGEMENT COMMUNICATION TOOLKIT</a:t>
            </a:r>
          </a:p>
        </p:txBody>
      </p:sp>
      <p:sp>
        <p:nvSpPr>
          <p:cNvPr id="21" name="TextBox 20">
            <a:extLst>
              <a:ext uri="{FF2B5EF4-FFF2-40B4-BE49-F238E27FC236}">
                <a16:creationId xmlns:a16="http://schemas.microsoft.com/office/drawing/2014/main" id="{697D4BA1-D625-F448-984A-EBFED3CCFE9D}"/>
              </a:ext>
            </a:extLst>
          </p:cNvPr>
          <p:cNvSpPr txBox="1"/>
          <p:nvPr userDrawn="1"/>
        </p:nvSpPr>
        <p:spPr>
          <a:xfrm>
            <a:off x="5063629" y="135664"/>
            <a:ext cx="914674" cy="246221"/>
          </a:xfrm>
          <a:prstGeom prst="rect">
            <a:avLst/>
          </a:prstGeom>
          <a:noFill/>
        </p:spPr>
        <p:txBody>
          <a:bodyPr wrap="none" rtlCol="0">
            <a:spAutoFit/>
          </a:bodyPr>
          <a:lstStyle/>
          <a:p>
            <a:r>
              <a:rPr lang="en-US" sz="1000" spc="20" baseline="0" dirty="0">
                <a:solidFill>
                  <a:schemeClr val="tx1">
                    <a:lumMod val="50000"/>
                    <a:lumOff val="50000"/>
                  </a:schemeClr>
                </a:solidFill>
              </a:rPr>
              <a:t>MESSAGING</a:t>
            </a:r>
          </a:p>
        </p:txBody>
      </p:sp>
      <p:grpSp>
        <p:nvGrpSpPr>
          <p:cNvPr id="5" name="Group 4">
            <a:extLst>
              <a:ext uri="{FF2B5EF4-FFF2-40B4-BE49-F238E27FC236}">
                <a16:creationId xmlns:a16="http://schemas.microsoft.com/office/drawing/2014/main" id="{F04C25EE-45AD-3941-9ADA-FEFF3893FCDC}"/>
              </a:ext>
            </a:extLst>
          </p:cNvPr>
          <p:cNvGrpSpPr/>
          <p:nvPr userDrawn="1"/>
        </p:nvGrpSpPr>
        <p:grpSpPr>
          <a:xfrm>
            <a:off x="9335193" y="6012475"/>
            <a:ext cx="2656837" cy="323379"/>
            <a:chOff x="9326880" y="6012475"/>
            <a:chExt cx="2656837" cy="323379"/>
          </a:xfrm>
        </p:grpSpPr>
        <p:sp>
          <p:nvSpPr>
            <p:cNvPr id="26" name="Freeform 25">
              <a:extLst>
                <a:ext uri="{FF2B5EF4-FFF2-40B4-BE49-F238E27FC236}">
                  <a16:creationId xmlns:a16="http://schemas.microsoft.com/office/drawing/2014/main" id="{396556E0-0412-5843-BD92-41AD6BF2BBB7}"/>
                </a:ext>
              </a:extLst>
            </p:cNvPr>
            <p:cNvSpPr/>
            <p:nvPr userDrawn="1"/>
          </p:nvSpPr>
          <p:spPr>
            <a:xfrm>
              <a:off x="9326880" y="6012475"/>
              <a:ext cx="2656837" cy="323379"/>
            </a:xfrm>
            <a:custGeom>
              <a:avLst/>
              <a:gdLst>
                <a:gd name="connsiteX0" fmla="*/ 0 w 4230587"/>
                <a:gd name="connsiteY0" fmla="*/ 51493 h 514930"/>
                <a:gd name="connsiteX1" fmla="*/ 51493 w 4230587"/>
                <a:gd name="connsiteY1" fmla="*/ 0 h 514930"/>
                <a:gd name="connsiteX2" fmla="*/ 4179094 w 4230587"/>
                <a:gd name="connsiteY2" fmla="*/ 0 h 514930"/>
                <a:gd name="connsiteX3" fmla="*/ 4230587 w 4230587"/>
                <a:gd name="connsiteY3" fmla="*/ 51493 h 514930"/>
                <a:gd name="connsiteX4" fmla="*/ 4230587 w 4230587"/>
                <a:gd name="connsiteY4" fmla="*/ 463437 h 514930"/>
                <a:gd name="connsiteX5" fmla="*/ 4179094 w 4230587"/>
                <a:gd name="connsiteY5" fmla="*/ 514930 h 514930"/>
                <a:gd name="connsiteX6" fmla="*/ 51493 w 4230587"/>
                <a:gd name="connsiteY6" fmla="*/ 514930 h 514930"/>
                <a:gd name="connsiteX7" fmla="*/ 0 w 4230587"/>
                <a:gd name="connsiteY7" fmla="*/ 463437 h 514930"/>
                <a:gd name="connsiteX8" fmla="*/ 0 w 4230587"/>
                <a:gd name="connsiteY8" fmla="*/ 51493 h 51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0587" h="514930">
                  <a:moveTo>
                    <a:pt x="0" y="51493"/>
                  </a:moveTo>
                  <a:cubicBezTo>
                    <a:pt x="0" y="23054"/>
                    <a:pt x="23054" y="0"/>
                    <a:pt x="51493" y="0"/>
                  </a:cubicBezTo>
                  <a:lnTo>
                    <a:pt x="4179094" y="0"/>
                  </a:lnTo>
                  <a:cubicBezTo>
                    <a:pt x="4207533" y="0"/>
                    <a:pt x="4230587" y="23054"/>
                    <a:pt x="4230587" y="51493"/>
                  </a:cubicBezTo>
                  <a:lnTo>
                    <a:pt x="4230587" y="463437"/>
                  </a:lnTo>
                  <a:cubicBezTo>
                    <a:pt x="4230587" y="491876"/>
                    <a:pt x="4207533" y="514930"/>
                    <a:pt x="4179094" y="514930"/>
                  </a:cubicBezTo>
                  <a:lnTo>
                    <a:pt x="51493" y="514930"/>
                  </a:lnTo>
                  <a:cubicBezTo>
                    <a:pt x="23054" y="514930"/>
                    <a:pt x="0" y="491876"/>
                    <a:pt x="0" y="463437"/>
                  </a:cubicBezTo>
                  <a:lnTo>
                    <a:pt x="0" y="5149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81430" tIns="83820" rIns="83821" bIns="83820" numCol="1" spcCol="1270" anchor="ctr" anchorCtr="0">
              <a:noAutofit/>
            </a:bodyPr>
            <a:lstStyle/>
            <a:p>
              <a:pPr marL="0" lvl="0" indent="0" algn="r" defTabSz="977900">
                <a:lnSpc>
                  <a:spcPct val="90000"/>
                </a:lnSpc>
                <a:spcBef>
                  <a:spcPct val="0"/>
                </a:spcBef>
                <a:spcAft>
                  <a:spcPct val="35000"/>
                </a:spcAft>
                <a:buNone/>
              </a:pPr>
              <a:r>
                <a:rPr lang="en-US" sz="1200" b="0" kern="1200" dirty="0"/>
                <a:t>Online Resources</a:t>
              </a:r>
              <a:endParaRPr lang="en-US" sz="1200" kern="1200" dirty="0"/>
            </a:p>
          </p:txBody>
        </p:sp>
        <p:pic>
          <p:nvPicPr>
            <p:cNvPr id="27" name="Picture 26" descr="A picture containing drawing&#10;&#10;Description automatically generated">
              <a:extLst>
                <a:ext uri="{FF2B5EF4-FFF2-40B4-BE49-F238E27FC236}">
                  <a16:creationId xmlns:a16="http://schemas.microsoft.com/office/drawing/2014/main" id="{7592F3AF-2A37-394B-92DC-9055420F1963}"/>
                </a:ext>
              </a:extLst>
            </p:cNvPr>
            <p:cNvPicPr>
              <a:picLocks noChangeAspect="1"/>
            </p:cNvPicPr>
            <p:nvPr userDrawn="1"/>
          </p:nvPicPr>
          <p:blipFill>
            <a:blip r:embed="rId26">
              <a:duotone>
                <a:prstClr val="black"/>
                <a:schemeClr val="accent5">
                  <a:tint val="45000"/>
                  <a:satMod val="400000"/>
                </a:schemeClr>
              </a:duotone>
            </a:blip>
            <a:stretch>
              <a:fillRect/>
            </a:stretch>
          </p:blipFill>
          <p:spPr>
            <a:xfrm>
              <a:off x="9673171" y="6078232"/>
              <a:ext cx="180491" cy="185565"/>
            </a:xfrm>
            <a:prstGeom prst="rect">
              <a:avLst/>
            </a:prstGeom>
          </p:spPr>
        </p:pic>
        <p:pic>
          <p:nvPicPr>
            <p:cNvPr id="29" name="Picture 28" descr="A close up of a sign&#10;&#10;Description automatically generated">
              <a:extLst>
                <a:ext uri="{FF2B5EF4-FFF2-40B4-BE49-F238E27FC236}">
                  <a16:creationId xmlns:a16="http://schemas.microsoft.com/office/drawing/2014/main" id="{AD616375-2E83-D344-85F7-56B4C29A10F7}"/>
                </a:ext>
              </a:extLst>
            </p:cNvPr>
            <p:cNvPicPr>
              <a:picLocks noChangeAspect="1"/>
            </p:cNvPicPr>
            <p:nvPr userDrawn="1"/>
          </p:nvPicPr>
          <p:blipFill>
            <a:blip r:embed="rId27">
              <a:duotone>
                <a:prstClr val="black"/>
                <a:schemeClr val="accent5">
                  <a:tint val="45000"/>
                  <a:satMod val="400000"/>
                </a:schemeClr>
              </a:duotone>
            </a:blip>
            <a:stretch>
              <a:fillRect/>
            </a:stretch>
          </p:blipFill>
          <p:spPr>
            <a:xfrm>
              <a:off x="9430083" y="6084267"/>
              <a:ext cx="182880" cy="182880"/>
            </a:xfrm>
            <a:prstGeom prst="rect">
              <a:avLst/>
            </a:prstGeom>
          </p:spPr>
        </p:pic>
        <p:sp>
          <p:nvSpPr>
            <p:cNvPr id="34" name="Rectangle 7">
              <a:extLst>
                <a:ext uri="{FF2B5EF4-FFF2-40B4-BE49-F238E27FC236}">
                  <a16:creationId xmlns:a16="http://schemas.microsoft.com/office/drawing/2014/main" id="{0EA16550-8B17-AB48-A9C2-DEBD2690C4C4}"/>
                </a:ext>
              </a:extLst>
            </p:cNvPr>
            <p:cNvSpPr/>
            <p:nvPr userDrawn="1"/>
          </p:nvSpPr>
          <p:spPr>
            <a:xfrm>
              <a:off x="9922456" y="6084267"/>
              <a:ext cx="126751" cy="172548"/>
            </a:xfrm>
            <a:custGeom>
              <a:avLst/>
              <a:gdLst>
                <a:gd name="connsiteX0" fmla="*/ 0 w 104064"/>
                <a:gd name="connsiteY0" fmla="*/ 0 h 172548"/>
                <a:gd name="connsiteX1" fmla="*/ 104064 w 104064"/>
                <a:gd name="connsiteY1" fmla="*/ 0 h 172548"/>
                <a:gd name="connsiteX2" fmla="*/ 104064 w 104064"/>
                <a:gd name="connsiteY2" fmla="*/ 172548 h 172548"/>
                <a:gd name="connsiteX3" fmla="*/ 0 w 104064"/>
                <a:gd name="connsiteY3" fmla="*/ 172548 h 172548"/>
                <a:gd name="connsiteX4" fmla="*/ 0 w 104064"/>
                <a:gd name="connsiteY4" fmla="*/ 0 h 172548"/>
                <a:gd name="connsiteX0" fmla="*/ 0 w 104064"/>
                <a:gd name="connsiteY0" fmla="*/ 0 h 172548"/>
                <a:gd name="connsiteX1" fmla="*/ 104064 w 104064"/>
                <a:gd name="connsiteY1" fmla="*/ 0 h 172548"/>
                <a:gd name="connsiteX2" fmla="*/ 103732 w 104064"/>
                <a:gd name="connsiteY2" fmla="*/ 46658 h 172548"/>
                <a:gd name="connsiteX3" fmla="*/ 104064 w 104064"/>
                <a:gd name="connsiteY3" fmla="*/ 172548 h 172548"/>
                <a:gd name="connsiteX4" fmla="*/ 0 w 104064"/>
                <a:gd name="connsiteY4" fmla="*/ 172548 h 172548"/>
                <a:gd name="connsiteX5" fmla="*/ 0 w 104064"/>
                <a:gd name="connsiteY5" fmla="*/ 0 h 172548"/>
                <a:gd name="connsiteX0" fmla="*/ 0 w 104064"/>
                <a:gd name="connsiteY0" fmla="*/ 0 h 172548"/>
                <a:gd name="connsiteX1" fmla="*/ 65964 w 104064"/>
                <a:gd name="connsiteY1" fmla="*/ 0 h 172548"/>
                <a:gd name="connsiteX2" fmla="*/ 103732 w 104064"/>
                <a:gd name="connsiteY2" fmla="*/ 46658 h 172548"/>
                <a:gd name="connsiteX3" fmla="*/ 104064 w 104064"/>
                <a:gd name="connsiteY3" fmla="*/ 172548 h 172548"/>
                <a:gd name="connsiteX4" fmla="*/ 0 w 104064"/>
                <a:gd name="connsiteY4" fmla="*/ 172548 h 172548"/>
                <a:gd name="connsiteX5" fmla="*/ 0 w 104064"/>
                <a:gd name="connsiteY5" fmla="*/ 0 h 17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64" h="172548">
                  <a:moveTo>
                    <a:pt x="0" y="0"/>
                  </a:moveTo>
                  <a:lnTo>
                    <a:pt x="65964" y="0"/>
                  </a:lnTo>
                  <a:cubicBezTo>
                    <a:pt x="65853" y="15553"/>
                    <a:pt x="103843" y="31105"/>
                    <a:pt x="103732" y="46658"/>
                  </a:cubicBezTo>
                  <a:cubicBezTo>
                    <a:pt x="103843" y="88621"/>
                    <a:pt x="103953" y="130585"/>
                    <a:pt x="104064" y="172548"/>
                  </a:cubicBezTo>
                  <a:lnTo>
                    <a:pt x="0" y="172548"/>
                  </a:lnTo>
                  <a:lnTo>
                    <a:pt x="0" y="0"/>
                  </a:lnTo>
                  <a:close/>
                </a:path>
              </a:pathLst>
            </a:custGeom>
            <a:solidFill>
              <a:schemeClr val="accent5">
                <a:lumMod val="60000"/>
                <a:lumOff val="40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04">
              <a:extLst>
                <a:ext uri="{FF2B5EF4-FFF2-40B4-BE49-F238E27FC236}">
                  <a16:creationId xmlns:a16="http://schemas.microsoft.com/office/drawing/2014/main" id="{4397D1BF-8FEF-FF45-B1D1-D6133E9A5B3F}"/>
                </a:ext>
              </a:extLst>
            </p:cNvPr>
            <p:cNvSpPr/>
            <p:nvPr userDrawn="1"/>
          </p:nvSpPr>
          <p:spPr>
            <a:xfrm>
              <a:off x="10157731" y="6089650"/>
              <a:ext cx="143770" cy="146050"/>
            </a:xfrm>
            <a:custGeom>
              <a:avLst/>
              <a:gdLst>
                <a:gd name="connsiteX0" fmla="*/ 0 w 143770"/>
                <a:gd name="connsiteY0" fmla="*/ 0 h 116041"/>
                <a:gd name="connsiteX1" fmla="*/ 143770 w 143770"/>
                <a:gd name="connsiteY1" fmla="*/ 0 h 116041"/>
                <a:gd name="connsiteX2" fmla="*/ 143770 w 143770"/>
                <a:gd name="connsiteY2" fmla="*/ 116041 h 116041"/>
                <a:gd name="connsiteX3" fmla="*/ 0 w 143770"/>
                <a:gd name="connsiteY3" fmla="*/ 116041 h 116041"/>
                <a:gd name="connsiteX4" fmla="*/ 0 w 143770"/>
                <a:gd name="connsiteY4" fmla="*/ 0 h 116041"/>
                <a:gd name="connsiteX0" fmla="*/ 0 w 143770"/>
                <a:gd name="connsiteY0" fmla="*/ 856 h 116897"/>
                <a:gd name="connsiteX1" fmla="*/ 78469 w 143770"/>
                <a:gd name="connsiteY1" fmla="*/ 0 h 116897"/>
                <a:gd name="connsiteX2" fmla="*/ 143770 w 143770"/>
                <a:gd name="connsiteY2" fmla="*/ 856 h 116897"/>
                <a:gd name="connsiteX3" fmla="*/ 143770 w 143770"/>
                <a:gd name="connsiteY3" fmla="*/ 116897 h 116897"/>
                <a:gd name="connsiteX4" fmla="*/ 0 w 143770"/>
                <a:gd name="connsiteY4" fmla="*/ 116897 h 116897"/>
                <a:gd name="connsiteX5" fmla="*/ 0 w 143770"/>
                <a:gd name="connsiteY5" fmla="*/ 856 h 116897"/>
                <a:gd name="connsiteX0" fmla="*/ 0 w 143770"/>
                <a:gd name="connsiteY0" fmla="*/ 16731 h 132772"/>
                <a:gd name="connsiteX1" fmla="*/ 91169 w 143770"/>
                <a:gd name="connsiteY1" fmla="*/ 0 h 132772"/>
                <a:gd name="connsiteX2" fmla="*/ 143770 w 143770"/>
                <a:gd name="connsiteY2" fmla="*/ 16731 h 132772"/>
                <a:gd name="connsiteX3" fmla="*/ 143770 w 143770"/>
                <a:gd name="connsiteY3" fmla="*/ 132772 h 132772"/>
                <a:gd name="connsiteX4" fmla="*/ 0 w 143770"/>
                <a:gd name="connsiteY4" fmla="*/ 132772 h 132772"/>
                <a:gd name="connsiteX5" fmla="*/ 0 w 143770"/>
                <a:gd name="connsiteY5" fmla="*/ 16731 h 132772"/>
                <a:gd name="connsiteX0" fmla="*/ 0 w 143770"/>
                <a:gd name="connsiteY0" fmla="*/ 16731 h 133350"/>
                <a:gd name="connsiteX1" fmla="*/ 91169 w 143770"/>
                <a:gd name="connsiteY1" fmla="*/ 0 h 133350"/>
                <a:gd name="connsiteX2" fmla="*/ 143770 w 143770"/>
                <a:gd name="connsiteY2" fmla="*/ 16731 h 133350"/>
                <a:gd name="connsiteX3" fmla="*/ 143770 w 143770"/>
                <a:gd name="connsiteY3" fmla="*/ 132772 h 133350"/>
                <a:gd name="connsiteX4" fmla="*/ 81644 w 143770"/>
                <a:gd name="connsiteY4" fmla="*/ 133350 h 133350"/>
                <a:gd name="connsiteX5" fmla="*/ 0 w 143770"/>
                <a:gd name="connsiteY5" fmla="*/ 132772 h 133350"/>
                <a:gd name="connsiteX6" fmla="*/ 0 w 143770"/>
                <a:gd name="connsiteY6" fmla="*/ 16731 h 133350"/>
                <a:gd name="connsiteX0" fmla="*/ 0 w 143770"/>
                <a:gd name="connsiteY0" fmla="*/ 16731 h 146050"/>
                <a:gd name="connsiteX1" fmla="*/ 91169 w 143770"/>
                <a:gd name="connsiteY1" fmla="*/ 0 h 146050"/>
                <a:gd name="connsiteX2" fmla="*/ 143770 w 143770"/>
                <a:gd name="connsiteY2" fmla="*/ 16731 h 146050"/>
                <a:gd name="connsiteX3" fmla="*/ 143770 w 143770"/>
                <a:gd name="connsiteY3" fmla="*/ 132772 h 146050"/>
                <a:gd name="connsiteX4" fmla="*/ 91169 w 143770"/>
                <a:gd name="connsiteY4" fmla="*/ 146050 h 146050"/>
                <a:gd name="connsiteX5" fmla="*/ 0 w 143770"/>
                <a:gd name="connsiteY5" fmla="*/ 132772 h 146050"/>
                <a:gd name="connsiteX6" fmla="*/ 0 w 143770"/>
                <a:gd name="connsiteY6" fmla="*/ 16731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770" h="146050">
                  <a:moveTo>
                    <a:pt x="0" y="16731"/>
                  </a:moveTo>
                  <a:lnTo>
                    <a:pt x="91169" y="0"/>
                  </a:lnTo>
                  <a:lnTo>
                    <a:pt x="143770" y="16731"/>
                  </a:lnTo>
                  <a:lnTo>
                    <a:pt x="143770" y="132772"/>
                  </a:lnTo>
                  <a:lnTo>
                    <a:pt x="91169" y="146050"/>
                  </a:lnTo>
                  <a:lnTo>
                    <a:pt x="0" y="132772"/>
                  </a:lnTo>
                  <a:lnTo>
                    <a:pt x="0" y="16731"/>
                  </a:lnTo>
                  <a:close/>
                </a:path>
              </a:pathLst>
            </a:custGeom>
            <a:solidFill>
              <a:schemeClr val="accent5">
                <a:lumMod val="60000"/>
                <a:lumOff val="40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43">
              <a:extLst>
                <a:ext uri="{FF2B5EF4-FFF2-40B4-BE49-F238E27FC236}">
                  <a16:creationId xmlns:a16="http://schemas.microsoft.com/office/drawing/2014/main" id="{143E0E56-407B-254D-A36B-348D2DCB182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9893524" y="6075229"/>
              <a:ext cx="191569" cy="191569"/>
            </a:xfrm>
            <a:prstGeom prst="rect">
              <a:avLst/>
            </a:prstGeom>
          </p:spPr>
        </p:pic>
        <p:pic>
          <p:nvPicPr>
            <p:cNvPr id="40" name="Graphic 41">
              <a:extLst>
                <a:ext uri="{FF2B5EF4-FFF2-40B4-BE49-F238E27FC236}">
                  <a16:creationId xmlns:a16="http://schemas.microsoft.com/office/drawing/2014/main" id="{C49A58C4-42EA-104A-A640-724DBFBC93DA}"/>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0139587" y="6071018"/>
              <a:ext cx="191569" cy="191569"/>
            </a:xfrm>
            <a:prstGeom prst="rect">
              <a:avLst/>
            </a:prstGeom>
          </p:spPr>
        </p:pic>
      </p:grpSp>
    </p:spTree>
    <p:extLst>
      <p:ext uri="{BB962C8B-B14F-4D97-AF65-F5344CB8AC3E}">
        <p14:creationId xmlns:p14="http://schemas.microsoft.com/office/powerpoint/2010/main" val="2749632341"/>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 id="2147484300" r:id="rId24"/>
  </p:sldLayoutIdLst>
  <p:hf hdr="0" ftr="0" dt="0"/>
  <p:txStyles>
    <p:titleStyle>
      <a:lvl1pPr algn="l" defTabSz="887553" rtl="0" eaLnBrk="1" latinLnBrk="0" hangingPunct="1">
        <a:lnSpc>
          <a:spcPct val="95000"/>
        </a:lnSpc>
        <a:spcBef>
          <a:spcPct val="0"/>
        </a:spcBef>
        <a:buNone/>
        <a:defRPr sz="2824" b="1" i="0" kern="1200" spc="0" baseline="0">
          <a:solidFill>
            <a:schemeClr val="tx2"/>
          </a:solidFill>
          <a:latin typeface="+mn-lt"/>
          <a:ea typeface="+mj-ea"/>
          <a:cs typeface="Arial Narrow" panose="020B0604020202020204" pitchFamily="34" charset="0"/>
        </a:defRPr>
      </a:lvl1pPr>
    </p:titleStyle>
    <p:bodyStyle>
      <a:lvl1pPr marL="0" indent="0" algn="l" defTabSz="887553" rtl="0" eaLnBrk="1" latinLnBrk="0" hangingPunct="1">
        <a:lnSpc>
          <a:spcPct val="120000"/>
        </a:lnSpc>
        <a:spcBef>
          <a:spcPts val="582"/>
        </a:spcBef>
        <a:spcAft>
          <a:spcPts val="706"/>
        </a:spcAft>
        <a:buFont typeface="Arial" panose="020B0604020202020204" pitchFamily="34" charset="0"/>
        <a:buChar char="​"/>
        <a:defRPr sz="1800" b="1" i="0" kern="1200">
          <a:solidFill>
            <a:schemeClr val="tx1"/>
          </a:solidFill>
          <a:latin typeface="+mn-lt"/>
          <a:ea typeface="+mn-ea"/>
          <a:cs typeface="Arial Narrow" panose="020B0604020202020204" pitchFamily="34" charset="0"/>
        </a:defRPr>
      </a:lvl1pPr>
      <a:lvl2pPr marL="0" indent="0" algn="l" defTabSz="887553" rtl="0" eaLnBrk="1" latinLnBrk="0" hangingPunct="1">
        <a:lnSpc>
          <a:spcPct val="100000"/>
        </a:lnSpc>
        <a:spcBef>
          <a:spcPts val="0"/>
        </a:spcBef>
        <a:spcAft>
          <a:spcPts val="529"/>
        </a:spcAft>
        <a:buFont typeface="Arial" panose="020B0604020202020204" pitchFamily="34" charset="0"/>
        <a:buChar char="​"/>
        <a:defRPr sz="1800" b="0" i="1" kern="1200">
          <a:solidFill>
            <a:schemeClr val="tx2"/>
          </a:solidFill>
          <a:latin typeface="+mn-lt"/>
          <a:ea typeface="+mn-ea"/>
          <a:cs typeface="Arial" panose="020B0604020202020204" pitchFamily="34" charset="0"/>
        </a:defRPr>
      </a:lvl2pPr>
      <a:lvl3pPr marL="0" indent="0" algn="l" defTabSz="887553" rtl="0" eaLnBrk="1" latinLnBrk="0" hangingPunct="1">
        <a:lnSpc>
          <a:spcPct val="110000"/>
        </a:lnSpc>
        <a:spcBef>
          <a:spcPts val="529"/>
        </a:spcBef>
        <a:spcAft>
          <a:spcPts val="0"/>
        </a:spcAft>
        <a:buFont typeface="Arial" panose="020B0604020202020204" pitchFamily="34" charset="0"/>
        <a:buChar char="​"/>
        <a:defRPr sz="1800" b="1" i="0" kern="1200">
          <a:solidFill>
            <a:schemeClr val="accent5">
              <a:lumMod val="75000"/>
            </a:schemeClr>
          </a:solidFill>
          <a:latin typeface="+mn-lt"/>
          <a:ea typeface="+mn-ea"/>
          <a:cs typeface="Arial" panose="020B0604020202020204" pitchFamily="34" charset="0"/>
        </a:defRPr>
      </a:lvl3pPr>
      <a:lvl4pPr marL="0" indent="0" algn="l" defTabSz="887553" rtl="0" eaLnBrk="1" latinLnBrk="0" hangingPunct="1">
        <a:lnSpc>
          <a:spcPct val="114000"/>
        </a:lnSpc>
        <a:spcBef>
          <a:spcPts val="529"/>
        </a:spcBef>
        <a:spcAft>
          <a:spcPts val="529"/>
        </a:spcAft>
        <a:buFont typeface="Arial" panose="020B0604020202020204" pitchFamily="34" charset="0"/>
        <a:buChar char="​"/>
        <a:defRPr sz="1800" b="0" i="0" kern="1200">
          <a:solidFill>
            <a:schemeClr val="tx1"/>
          </a:solidFill>
          <a:latin typeface="+mn-lt"/>
          <a:ea typeface="+mn-ea"/>
          <a:cs typeface="Arial" panose="020B0604020202020204" pitchFamily="34" charset="0"/>
        </a:defRPr>
      </a:lvl4pPr>
      <a:lvl5pPr marL="166416" indent="-166416" algn="l" defTabSz="887553" rtl="0" eaLnBrk="1" latinLnBrk="0" hangingPunct="1">
        <a:lnSpc>
          <a:spcPct val="95000"/>
        </a:lnSpc>
        <a:spcBef>
          <a:spcPts val="0"/>
        </a:spcBef>
        <a:spcAft>
          <a:spcPts val="529"/>
        </a:spcAft>
        <a:buFont typeface="Arial" panose="020B0604020202020204" pitchFamily="34" charset="0"/>
        <a:buChar char="•"/>
        <a:defRPr sz="1800" b="0" i="0" kern="1200">
          <a:solidFill>
            <a:schemeClr val="tx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59.png"/><Relationship Id="rId4" Type="http://schemas.microsoft.com/office/2007/relationships/hdphoto" Target="../media/hdphoto2.wdp"/><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1.pn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7.emf"/></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3.emf"/><Relationship Id="rId7" Type="http://schemas.openxmlformats.org/officeDocument/2006/relationships/image" Target="../media/image102.svg"/><Relationship Id="rId12" Type="http://schemas.openxmlformats.org/officeDocument/2006/relationships/image" Target="../media/image106.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svg"/><Relationship Id="rId10" Type="http://schemas.openxmlformats.org/officeDocument/2006/relationships/image" Target="../media/image14.emf"/><Relationship Id="rId4" Type="http://schemas.openxmlformats.org/officeDocument/2006/relationships/image" Target="../media/image99.png"/><Relationship Id="rId9" Type="http://schemas.openxmlformats.org/officeDocument/2006/relationships/image" Target="../media/image104.svg"/></Relationships>
</file>

<file path=ppt/slides/_rels/slide4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4.emf"/><Relationship Id="rId2" Type="http://schemas.openxmlformats.org/officeDocument/2006/relationships/notesSlide" Target="../notesSlides/notesSlide40.xml"/><Relationship Id="rId1" Type="http://schemas.openxmlformats.org/officeDocument/2006/relationships/slideLayout" Target="../slideLayouts/slideLayout32.xml"/><Relationship Id="rId6" Type="http://schemas.openxmlformats.org/officeDocument/2006/relationships/image" Target="../media/image22.svg"/><Relationship Id="rId11" Type="http://schemas.openxmlformats.org/officeDocument/2006/relationships/image" Target="../media/image13.emf"/><Relationship Id="rId5" Type="http://schemas.openxmlformats.org/officeDocument/2006/relationships/image" Target="../media/image21.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107.png"/><Relationship Id="rId18" Type="http://schemas.openxmlformats.org/officeDocument/2006/relationships/diagramColors" Target="../diagrams/colors13.xml"/><Relationship Id="rId3" Type="http://schemas.openxmlformats.org/officeDocument/2006/relationships/diagramData" Target="../diagrams/data11.xml"/><Relationship Id="rId21" Type="http://schemas.openxmlformats.org/officeDocument/2006/relationships/image" Target="../media/image109.png"/><Relationship Id="rId7" Type="http://schemas.microsoft.com/office/2007/relationships/diagramDrawing" Target="../diagrams/drawing11.xml"/><Relationship Id="rId12" Type="http://schemas.microsoft.com/office/2007/relationships/diagramDrawing" Target="../diagrams/drawing12.xml"/><Relationship Id="rId17" Type="http://schemas.openxmlformats.org/officeDocument/2006/relationships/diagramQuickStyle" Target="../diagrams/quickStyle13.xml"/><Relationship Id="rId2" Type="http://schemas.openxmlformats.org/officeDocument/2006/relationships/notesSlide" Target="../notesSlides/notesSlide41.xml"/><Relationship Id="rId16" Type="http://schemas.openxmlformats.org/officeDocument/2006/relationships/diagramLayout" Target="../diagrams/layout13.xml"/><Relationship Id="rId20" Type="http://schemas.openxmlformats.org/officeDocument/2006/relationships/image" Target="../media/image13.emf"/><Relationship Id="rId1" Type="http://schemas.openxmlformats.org/officeDocument/2006/relationships/slideLayout" Target="../slideLayouts/slideLayout3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Data" Target="../diagrams/data13.xml"/><Relationship Id="rId23" Type="http://schemas.openxmlformats.org/officeDocument/2006/relationships/image" Target="../media/image14.emf"/><Relationship Id="rId10" Type="http://schemas.openxmlformats.org/officeDocument/2006/relationships/diagramQuickStyle" Target="../diagrams/quickStyle12.xml"/><Relationship Id="rId19" Type="http://schemas.microsoft.com/office/2007/relationships/diagramDrawing" Target="../diagrams/drawing13.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image" Target="../media/image108.svg"/><Relationship Id="rId22" Type="http://schemas.openxmlformats.org/officeDocument/2006/relationships/image" Target="../media/image110.sv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svg"/><Relationship Id="rId3" Type="http://schemas.openxmlformats.org/officeDocument/2006/relationships/image" Target="../media/image111.jpg"/><Relationship Id="rId7" Type="http://schemas.openxmlformats.org/officeDocument/2006/relationships/image" Target="../media/image113.svg"/><Relationship Id="rId12" Type="http://schemas.openxmlformats.org/officeDocument/2006/relationships/image" Target="../media/image118.png"/><Relationship Id="rId2" Type="http://schemas.openxmlformats.org/officeDocument/2006/relationships/notesSlide" Target="../notesSlides/notesSlide42.xml"/><Relationship Id="rId1" Type="http://schemas.openxmlformats.org/officeDocument/2006/relationships/slideLayout" Target="../slideLayouts/slideLayout38.xml"/><Relationship Id="rId6" Type="http://schemas.openxmlformats.org/officeDocument/2006/relationships/image" Target="../media/image112.png"/><Relationship Id="rId11" Type="http://schemas.openxmlformats.org/officeDocument/2006/relationships/image" Target="../media/image117.svg"/><Relationship Id="rId5" Type="http://schemas.openxmlformats.org/officeDocument/2006/relationships/image" Target="../media/image3.png"/><Relationship Id="rId10" Type="http://schemas.openxmlformats.org/officeDocument/2006/relationships/image" Target="../media/image116.png"/><Relationship Id="rId4" Type="http://schemas.openxmlformats.org/officeDocument/2006/relationships/image" Target="../media/image4.png"/><Relationship Id="rId9" Type="http://schemas.openxmlformats.org/officeDocument/2006/relationships/image" Target="../media/image115.svg"/><Relationship Id="rId14" Type="http://schemas.openxmlformats.org/officeDocument/2006/relationships/image" Target="../media/image120.emf"/></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3.emf"/><Relationship Id="rId7" Type="http://schemas.openxmlformats.org/officeDocument/2006/relationships/image" Target="../media/image124.svg"/><Relationship Id="rId12" Type="http://schemas.openxmlformats.org/officeDocument/2006/relationships/image" Target="../media/image126.sv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23.png"/><Relationship Id="rId11" Type="http://schemas.openxmlformats.org/officeDocument/2006/relationships/image" Target="../media/image125.png"/><Relationship Id="rId5" Type="http://schemas.openxmlformats.org/officeDocument/2006/relationships/image" Target="../media/image122.svg"/><Relationship Id="rId10" Type="http://schemas.openxmlformats.org/officeDocument/2006/relationships/image" Target="../media/image14.emf"/><Relationship Id="rId4" Type="http://schemas.openxmlformats.org/officeDocument/2006/relationships/image" Target="../media/image121.png"/><Relationship Id="rId9" Type="http://schemas.openxmlformats.org/officeDocument/2006/relationships/image" Target="../media/image104.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2861" y="1161030"/>
            <a:ext cx="9609315" cy="2474268"/>
          </a:xfrm>
        </p:spPr>
        <p:txBody>
          <a:bodyPr>
            <a:noAutofit/>
          </a:bodyPr>
          <a:lstStyle/>
          <a:p>
            <a:r>
              <a:rPr lang="en-US" sz="3600" dirty="0"/>
              <a:t>NCHRP Project 25-47</a:t>
            </a:r>
            <a:br>
              <a:rPr lang="en-US" dirty="0"/>
            </a:br>
            <a:r>
              <a:rPr lang="en-US" dirty="0"/>
              <a:t>How to Measure and Communicate the Value of Access Management </a:t>
            </a:r>
            <a:br>
              <a:rPr lang="en-US" dirty="0"/>
            </a:br>
            <a:br>
              <a:rPr lang="en-US" sz="1600" dirty="0">
                <a:highlight>
                  <a:srgbClr val="FFFF00"/>
                </a:highlight>
              </a:rPr>
            </a:br>
            <a:br>
              <a:rPr lang="en-US" dirty="0"/>
            </a:br>
            <a:r>
              <a:rPr lang="en-US" sz="2400" u="sng" dirty="0">
                <a:solidFill>
                  <a:prstClr val="black"/>
                </a:solidFill>
              </a:rPr>
              <a:t>Research Team</a:t>
            </a:r>
            <a:br>
              <a:rPr lang="en-US" sz="2400" dirty="0">
                <a:solidFill>
                  <a:prstClr val="black"/>
                </a:solidFill>
              </a:rPr>
            </a:br>
            <a:r>
              <a:rPr lang="en-US" sz="2400" dirty="0">
                <a:solidFill>
                  <a:prstClr val="black"/>
                </a:solidFill>
              </a:rPr>
              <a:t>PI: Kristine M. Williams, FAICP, (Center for Urban Transportation Research)</a:t>
            </a:r>
            <a:br>
              <a:rPr lang="en-US" sz="2400" dirty="0">
                <a:solidFill>
                  <a:prstClr val="black"/>
                </a:solidFill>
              </a:rPr>
            </a:br>
            <a:r>
              <a:rPr lang="en-US" sz="2400" dirty="0">
                <a:solidFill>
                  <a:prstClr val="black"/>
                </a:solidFill>
              </a:rPr>
              <a:t>Karen Dixon, PhD, and Brianne Glover (Texas A&amp;M Transportation Institute)</a:t>
            </a:r>
            <a:br>
              <a:rPr lang="en-US" sz="2400" dirty="0">
                <a:solidFill>
                  <a:prstClr val="black"/>
                </a:solidFill>
              </a:rPr>
            </a:br>
            <a:r>
              <a:rPr lang="en-US" sz="2400" dirty="0">
                <a:solidFill>
                  <a:prstClr val="black"/>
                </a:solidFill>
              </a:rPr>
              <a:t>Jerry Gluck (AECOM), </a:t>
            </a:r>
            <a:br>
              <a:rPr lang="en-US" sz="2400" dirty="0">
                <a:solidFill>
                  <a:prstClr val="black"/>
                </a:solidFill>
              </a:rPr>
            </a:br>
            <a:r>
              <a:rPr lang="en-US" sz="2400" dirty="0">
                <a:solidFill>
                  <a:prstClr val="black"/>
                </a:solidFill>
              </a:rPr>
              <a:t>Frank Broen (Teach America)</a:t>
            </a:r>
            <a:br>
              <a:rPr lang="en-US" sz="2400" dirty="0">
                <a:solidFill>
                  <a:prstClr val="black"/>
                </a:solidFill>
              </a:rPr>
            </a:br>
            <a:r>
              <a:rPr lang="en-US" sz="2400" dirty="0">
                <a:solidFill>
                  <a:prstClr val="black"/>
                </a:solidFill>
              </a:rPr>
              <a:t>Gary Sokolow and Chris Huffman (CUTR Affiliated Faculty)</a:t>
            </a:r>
            <a:br>
              <a:rPr lang="en-US" sz="2400" dirty="0">
                <a:solidFill>
                  <a:prstClr val="black"/>
                </a:solidFill>
              </a:rPr>
            </a:br>
            <a:br>
              <a:rPr lang="en-US" sz="2200" dirty="0"/>
            </a:br>
            <a:br>
              <a:rPr lang="en-US" sz="2000" dirty="0"/>
            </a:br>
            <a:endParaRPr lang="en-US" sz="2000" dirty="0"/>
          </a:p>
        </p:txBody>
      </p:sp>
      <p:sp>
        <p:nvSpPr>
          <p:cNvPr id="3" name="Rectangle 2">
            <a:extLst>
              <a:ext uri="{FF2B5EF4-FFF2-40B4-BE49-F238E27FC236}">
                <a16:creationId xmlns:a16="http://schemas.microsoft.com/office/drawing/2014/main" id="{97FD1DB1-DF23-2D5C-62FA-A22D18AA284B}"/>
              </a:ext>
            </a:extLst>
          </p:cNvPr>
          <p:cNvSpPr/>
          <p:nvPr/>
        </p:nvSpPr>
        <p:spPr>
          <a:xfrm>
            <a:off x="0" y="6096000"/>
            <a:ext cx="1886857"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FF69CF-85B0-3920-E964-F7D2FB02264B}"/>
              </a:ext>
            </a:extLst>
          </p:cNvPr>
          <p:cNvSpPr/>
          <p:nvPr/>
        </p:nvSpPr>
        <p:spPr>
          <a:xfrm>
            <a:off x="0" y="0"/>
            <a:ext cx="1117600" cy="899886"/>
          </a:xfrm>
          <a:prstGeom prst="rect">
            <a:avLst/>
          </a:prstGeom>
          <a:solidFill>
            <a:srgbClr val="01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4661F3B-AED3-7F5E-82C7-17121F854ED4}"/>
              </a:ext>
            </a:extLst>
          </p:cNvPr>
          <p:cNvSpPr/>
          <p:nvPr/>
        </p:nvSpPr>
        <p:spPr>
          <a:xfrm>
            <a:off x="11032176" y="0"/>
            <a:ext cx="1117600" cy="899886"/>
          </a:xfrm>
          <a:prstGeom prst="rect">
            <a:avLst/>
          </a:prstGeom>
          <a:solidFill>
            <a:srgbClr val="01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40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3E36-7907-8341-B60C-E0F6F4D42BB9}"/>
              </a:ext>
            </a:extLst>
          </p:cNvPr>
          <p:cNvSpPr>
            <a:spLocks noGrp="1"/>
          </p:cNvSpPr>
          <p:nvPr>
            <p:ph type="title"/>
          </p:nvPr>
        </p:nvSpPr>
        <p:spPr/>
        <p:txBody>
          <a:bodyPr/>
          <a:lstStyle/>
          <a:p>
            <a:r>
              <a:rPr lang="en-US" dirty="0"/>
              <a:t>ArDOT</a:t>
            </a:r>
          </a:p>
        </p:txBody>
      </p:sp>
      <p:sp>
        <p:nvSpPr>
          <p:cNvPr id="3" name="Content Placeholder 2">
            <a:extLst>
              <a:ext uri="{FF2B5EF4-FFF2-40B4-BE49-F238E27FC236}">
                <a16:creationId xmlns:a16="http://schemas.microsoft.com/office/drawing/2014/main" id="{B1AD3697-87D5-4387-908C-9AF5F6487955}"/>
              </a:ext>
            </a:extLst>
          </p:cNvPr>
          <p:cNvSpPr>
            <a:spLocks noGrp="1"/>
          </p:cNvSpPr>
          <p:nvPr>
            <p:ph sz="quarter" idx="11"/>
          </p:nvPr>
        </p:nvSpPr>
        <p:spPr/>
        <p:txBody>
          <a:bodyPr/>
          <a:lstStyle/>
          <a:p>
            <a:endParaRPr lang="en-US"/>
          </a:p>
        </p:txBody>
      </p:sp>
      <p:pic>
        <p:nvPicPr>
          <p:cNvPr id="8" name="Picture 7">
            <a:extLst>
              <a:ext uri="{FF2B5EF4-FFF2-40B4-BE49-F238E27FC236}">
                <a16:creationId xmlns:a16="http://schemas.microsoft.com/office/drawing/2014/main" id="{5469049F-4F4A-A846-8295-2B93C7138F84}"/>
              </a:ext>
            </a:extLst>
          </p:cNvPr>
          <p:cNvPicPr/>
          <p:nvPr/>
        </p:nvPicPr>
        <p:blipFill>
          <a:blip r:embed="rId3"/>
          <a:stretch>
            <a:fillRect/>
          </a:stretch>
        </p:blipFill>
        <p:spPr>
          <a:xfrm>
            <a:off x="1929079" y="1331819"/>
            <a:ext cx="10216169" cy="2718296"/>
          </a:xfrm>
          <a:prstGeom prst="rect">
            <a:avLst/>
          </a:prstGeom>
        </p:spPr>
      </p:pic>
      <p:pic>
        <p:nvPicPr>
          <p:cNvPr id="9" name="Picture 8">
            <a:extLst>
              <a:ext uri="{FF2B5EF4-FFF2-40B4-BE49-F238E27FC236}">
                <a16:creationId xmlns:a16="http://schemas.microsoft.com/office/drawing/2014/main" id="{3DD10F93-106E-3C4A-83F7-922C2A64B597}"/>
              </a:ext>
            </a:extLst>
          </p:cNvPr>
          <p:cNvPicPr/>
          <p:nvPr/>
        </p:nvPicPr>
        <p:blipFill>
          <a:blip r:embed="rId4"/>
          <a:stretch>
            <a:fillRect/>
          </a:stretch>
        </p:blipFill>
        <p:spPr>
          <a:xfrm>
            <a:off x="1929079" y="4206276"/>
            <a:ext cx="10103971" cy="923073"/>
          </a:xfrm>
          <a:prstGeom prst="rect">
            <a:avLst/>
          </a:prstGeom>
        </p:spPr>
      </p:pic>
      <p:sp>
        <p:nvSpPr>
          <p:cNvPr id="10" name="TextBox 9">
            <a:extLst>
              <a:ext uri="{FF2B5EF4-FFF2-40B4-BE49-F238E27FC236}">
                <a16:creationId xmlns:a16="http://schemas.microsoft.com/office/drawing/2014/main" id="{0D8521AA-0CC0-8542-B602-EDADC0EBEDD1}"/>
              </a:ext>
            </a:extLst>
          </p:cNvPr>
          <p:cNvSpPr txBox="1"/>
          <p:nvPr/>
        </p:nvSpPr>
        <p:spPr>
          <a:xfrm>
            <a:off x="117362" y="2618954"/>
            <a:ext cx="2273612" cy="2862322"/>
          </a:xfrm>
          <a:prstGeom prst="rect">
            <a:avLst/>
          </a:prstGeom>
          <a:noFill/>
        </p:spPr>
        <p:txBody>
          <a:bodyPr wrap="square" rtlCol="0">
            <a:spAutoFit/>
          </a:bodyPr>
          <a:lstStyle/>
          <a:p>
            <a:r>
              <a:rPr lang="en-US" dirty="0">
                <a:solidFill>
                  <a:schemeClr val="tx2"/>
                </a:solidFill>
                <a:latin typeface="DIN Condensed" pitchFamily="2" charset="0"/>
              </a:rPr>
              <a:t>MEASURE</a:t>
            </a:r>
          </a:p>
          <a:p>
            <a:r>
              <a:rPr lang="en-US" dirty="0"/>
              <a:t>Benefit-Cost Ratio</a:t>
            </a:r>
          </a:p>
          <a:p>
            <a:endParaRPr lang="en-US" dirty="0">
              <a:solidFill>
                <a:schemeClr val="tx2"/>
              </a:solidFill>
              <a:latin typeface="DIN Condensed" pitchFamily="2" charset="0"/>
            </a:endParaRPr>
          </a:p>
          <a:p>
            <a:r>
              <a:rPr lang="en-US" dirty="0">
                <a:solidFill>
                  <a:schemeClr val="tx2"/>
                </a:solidFill>
                <a:latin typeface="DIN Condensed" pitchFamily="2" charset="0"/>
              </a:rPr>
              <a:t>FACTORS</a:t>
            </a:r>
          </a:p>
          <a:p>
            <a:r>
              <a:rPr lang="en-US" dirty="0"/>
              <a:t>KABCO Safety</a:t>
            </a:r>
          </a:p>
          <a:p>
            <a:r>
              <a:rPr lang="en-US" dirty="0"/>
              <a:t>Step Cost</a:t>
            </a:r>
          </a:p>
          <a:p>
            <a:r>
              <a:rPr lang="en-US" dirty="0"/>
              <a:t>Annual Cost</a:t>
            </a:r>
          </a:p>
          <a:p>
            <a:endParaRPr lang="en-US" dirty="0"/>
          </a:p>
          <a:p>
            <a:r>
              <a:rPr lang="en-US" dirty="0">
                <a:solidFill>
                  <a:schemeClr val="tx2"/>
                </a:solidFill>
                <a:latin typeface="DIN Condensed" pitchFamily="2" charset="0"/>
              </a:rPr>
              <a:t>SPECIAL</a:t>
            </a:r>
          </a:p>
          <a:p>
            <a:r>
              <a:rPr lang="en-US" dirty="0"/>
              <a:t>Safety Benefits only</a:t>
            </a:r>
          </a:p>
        </p:txBody>
      </p:sp>
    </p:spTree>
    <p:extLst>
      <p:ext uri="{BB962C8B-B14F-4D97-AF65-F5344CB8AC3E}">
        <p14:creationId xmlns:p14="http://schemas.microsoft.com/office/powerpoint/2010/main" val="1271206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Route 412 Median Project (Benton County, AR)</a:t>
            </a:r>
          </a:p>
        </p:txBody>
      </p:sp>
      <p:sp>
        <p:nvSpPr>
          <p:cNvPr id="7" name="Text Placeholder 6"/>
          <p:cNvSpPr>
            <a:spLocks noGrp="1"/>
          </p:cNvSpPr>
          <p:nvPr>
            <p:ph sz="quarter" idx="11"/>
          </p:nvPr>
        </p:nvSpPr>
        <p:spPr/>
        <p:txBody>
          <a:bodyPr/>
          <a:lstStyle/>
          <a:p>
            <a:pPr marL="0" indent="0">
              <a:buNone/>
            </a:pPr>
            <a:r>
              <a:rPr lang="en-US" dirty="0"/>
              <a:t>Before</a:t>
            </a:r>
          </a:p>
        </p:txBody>
      </p:sp>
      <p:sp>
        <p:nvSpPr>
          <p:cNvPr id="9" name="Text Placeholder 8"/>
          <p:cNvSpPr>
            <a:spLocks noGrp="1"/>
          </p:cNvSpPr>
          <p:nvPr>
            <p:ph type="body" sz="quarter" idx="4294967295"/>
          </p:nvPr>
        </p:nvSpPr>
        <p:spPr>
          <a:xfrm>
            <a:off x="6108569" y="1273969"/>
            <a:ext cx="5486400" cy="823912"/>
          </a:xfrm>
        </p:spPr>
        <p:txBody>
          <a:bodyPr/>
          <a:lstStyle/>
          <a:p>
            <a:pPr marL="0" indent="0">
              <a:buNone/>
            </a:pPr>
            <a:r>
              <a:rPr lang="en-US" dirty="0"/>
              <a:t>After</a:t>
            </a:r>
          </a:p>
        </p:txBody>
      </p:sp>
      <p:sp>
        <p:nvSpPr>
          <p:cNvPr id="2" name="Slide Number Placeholder 1"/>
          <p:cNvSpPr>
            <a:spLocks noGrp="1"/>
          </p:cNvSpPr>
          <p:nvPr>
            <p:ph type="sldNum" sz="quarter" idx="4294967295"/>
          </p:nvPr>
        </p:nvSpPr>
        <p:spPr>
          <a:xfrm>
            <a:off x="11518900" y="6375400"/>
            <a:ext cx="673100" cy="365125"/>
          </a:xfrm>
        </p:spPr>
        <p:txBody>
          <a:bodyPr/>
          <a:lstStyle/>
          <a:p>
            <a:fld id="{561BF587-D48E-4F0D-A39C-5AB282297A33}" type="slidenum">
              <a:rPr lang="en-US" smtClean="0"/>
              <a:t>11</a:t>
            </a:fld>
            <a:endParaRPr lang="en-US"/>
          </a:p>
        </p:txBody>
      </p:sp>
      <p:pic>
        <p:nvPicPr>
          <p:cNvPr id="4" name="Picture 3"/>
          <p:cNvPicPr>
            <a:picLocks noChangeAspect="1"/>
          </p:cNvPicPr>
          <p:nvPr/>
        </p:nvPicPr>
        <p:blipFill rotWithShape="1">
          <a:blip r:embed="rId3"/>
          <a:srcRect r="21745" b="7477"/>
          <a:stretch/>
        </p:blipFill>
        <p:spPr>
          <a:xfrm>
            <a:off x="6163173" y="2474589"/>
            <a:ext cx="4809627" cy="2035752"/>
          </a:xfrm>
          <a:prstGeom prst="rect">
            <a:avLst/>
          </a:prstGeom>
        </p:spPr>
      </p:pic>
      <p:pic>
        <p:nvPicPr>
          <p:cNvPr id="5" name="Picture 4"/>
          <p:cNvPicPr>
            <a:picLocks noChangeAspect="1"/>
          </p:cNvPicPr>
          <p:nvPr/>
        </p:nvPicPr>
        <p:blipFill rotWithShape="1">
          <a:blip r:embed="rId4"/>
          <a:srcRect t="-1" r="21678" b="17965"/>
          <a:stretch/>
        </p:blipFill>
        <p:spPr>
          <a:xfrm>
            <a:off x="716100" y="2494134"/>
            <a:ext cx="4968599" cy="1966878"/>
          </a:xfrm>
          <a:prstGeom prst="rect">
            <a:avLst/>
          </a:prstGeom>
        </p:spPr>
      </p:pic>
      <p:sp>
        <p:nvSpPr>
          <p:cNvPr id="11" name="Rectangular Callout 10"/>
          <p:cNvSpPr/>
          <p:nvPr/>
        </p:nvSpPr>
        <p:spPr>
          <a:xfrm>
            <a:off x="2273967" y="4679032"/>
            <a:ext cx="1852863" cy="844914"/>
          </a:xfrm>
          <a:prstGeom prst="wedgeRectCallout">
            <a:avLst>
              <a:gd name="adj1" fmla="val 44102"/>
              <a:gd name="adj2" fmla="val -1110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4.25 KA crashes/year</a:t>
            </a:r>
          </a:p>
        </p:txBody>
      </p:sp>
      <p:sp>
        <p:nvSpPr>
          <p:cNvPr id="13" name="Rectangular Callout 12"/>
          <p:cNvSpPr/>
          <p:nvPr/>
        </p:nvSpPr>
        <p:spPr>
          <a:xfrm>
            <a:off x="9119937" y="4802106"/>
            <a:ext cx="1852863" cy="844914"/>
          </a:xfrm>
          <a:prstGeom prst="wedgeRectCallout">
            <a:avLst>
              <a:gd name="adj1" fmla="val -42262"/>
              <a:gd name="adj2" fmla="val -12671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.75 KA crashes/year</a:t>
            </a:r>
          </a:p>
        </p:txBody>
      </p:sp>
    </p:spTree>
    <p:extLst>
      <p:ext uri="{BB962C8B-B14F-4D97-AF65-F5344CB8AC3E}">
        <p14:creationId xmlns:p14="http://schemas.microsoft.com/office/powerpoint/2010/main" val="138195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6D97-8614-0C47-B7DC-F5734D28DE50}"/>
              </a:ext>
            </a:extLst>
          </p:cNvPr>
          <p:cNvSpPr>
            <a:spLocks noGrp="1"/>
          </p:cNvSpPr>
          <p:nvPr>
            <p:ph type="title"/>
          </p:nvPr>
        </p:nvSpPr>
        <p:spPr/>
        <p:txBody>
          <a:bodyPr/>
          <a:lstStyle/>
          <a:p>
            <a:r>
              <a:rPr lang="en-US" dirty="0"/>
              <a:t>FDOT</a:t>
            </a:r>
          </a:p>
        </p:txBody>
      </p:sp>
      <p:sp>
        <p:nvSpPr>
          <p:cNvPr id="8" name="Content Placeholder 7">
            <a:extLst>
              <a:ext uri="{FF2B5EF4-FFF2-40B4-BE49-F238E27FC236}">
                <a16:creationId xmlns:a16="http://schemas.microsoft.com/office/drawing/2014/main" id="{9E76D77D-647F-43A0-B8C6-9B0222AABB33}"/>
              </a:ext>
            </a:extLst>
          </p:cNvPr>
          <p:cNvSpPr>
            <a:spLocks noGrp="1"/>
          </p:cNvSpPr>
          <p:nvPr>
            <p:ph sz="quarter" idx="11"/>
          </p:nvPr>
        </p:nvSpPr>
        <p:spPr/>
        <p:txBody>
          <a:bodyPr/>
          <a:lstStyle/>
          <a:p>
            <a:endParaRPr lang="en-US"/>
          </a:p>
        </p:txBody>
      </p:sp>
      <p:pic>
        <p:nvPicPr>
          <p:cNvPr id="4" name="Picture 3">
            <a:extLst>
              <a:ext uri="{FF2B5EF4-FFF2-40B4-BE49-F238E27FC236}">
                <a16:creationId xmlns:a16="http://schemas.microsoft.com/office/drawing/2014/main" id="{62A3182F-0674-664F-A21E-C2A52D621E77}"/>
              </a:ext>
            </a:extLst>
          </p:cNvPr>
          <p:cNvPicPr/>
          <p:nvPr/>
        </p:nvPicPr>
        <p:blipFill>
          <a:blip r:embed="rId3"/>
          <a:stretch>
            <a:fillRect/>
          </a:stretch>
        </p:blipFill>
        <p:spPr>
          <a:xfrm>
            <a:off x="3099412" y="2266181"/>
            <a:ext cx="3735977" cy="2985088"/>
          </a:xfrm>
          <a:prstGeom prst="rect">
            <a:avLst/>
          </a:prstGeom>
        </p:spPr>
      </p:pic>
      <p:sp>
        <p:nvSpPr>
          <p:cNvPr id="5" name="TextBox 4">
            <a:extLst>
              <a:ext uri="{FF2B5EF4-FFF2-40B4-BE49-F238E27FC236}">
                <a16:creationId xmlns:a16="http://schemas.microsoft.com/office/drawing/2014/main" id="{F26CB864-57CD-DF47-BC94-1DE803E958AE}"/>
              </a:ext>
            </a:extLst>
          </p:cNvPr>
          <p:cNvSpPr txBox="1"/>
          <p:nvPr/>
        </p:nvSpPr>
        <p:spPr>
          <a:xfrm>
            <a:off x="819108" y="2266181"/>
            <a:ext cx="2280304" cy="2308324"/>
          </a:xfrm>
          <a:prstGeom prst="rect">
            <a:avLst/>
          </a:prstGeom>
          <a:noFill/>
        </p:spPr>
        <p:txBody>
          <a:bodyPr wrap="none" rtlCol="0">
            <a:spAutoFit/>
          </a:bodyPr>
          <a:lstStyle/>
          <a:p>
            <a:r>
              <a:rPr lang="en-US" dirty="0">
                <a:solidFill>
                  <a:schemeClr val="tx2"/>
                </a:solidFill>
                <a:latin typeface="DIN Condensed" pitchFamily="2" charset="0"/>
              </a:rPr>
              <a:t>MEASURE</a:t>
            </a:r>
          </a:p>
          <a:p>
            <a:r>
              <a:rPr lang="en-US" dirty="0"/>
              <a:t>Safety Costs</a:t>
            </a:r>
          </a:p>
          <a:p>
            <a:endParaRPr lang="en-US" dirty="0">
              <a:solidFill>
                <a:schemeClr val="tx2"/>
              </a:solidFill>
              <a:latin typeface="DIN Condensed" pitchFamily="2" charset="0"/>
            </a:endParaRPr>
          </a:p>
          <a:p>
            <a:r>
              <a:rPr lang="en-US" dirty="0">
                <a:solidFill>
                  <a:schemeClr val="tx2"/>
                </a:solidFill>
                <a:latin typeface="DIN Condensed" pitchFamily="2" charset="0"/>
              </a:rPr>
              <a:t>FACTORS</a:t>
            </a:r>
          </a:p>
          <a:p>
            <a:r>
              <a:rPr lang="en-US" dirty="0"/>
              <a:t>KABCO</a:t>
            </a:r>
          </a:p>
          <a:p>
            <a:endParaRPr lang="en-US" dirty="0"/>
          </a:p>
          <a:p>
            <a:r>
              <a:rPr lang="en-US" dirty="0">
                <a:solidFill>
                  <a:schemeClr val="tx2"/>
                </a:solidFill>
                <a:latin typeface="DIN Condensed" pitchFamily="2" charset="0"/>
              </a:rPr>
              <a:t>SPECIAL</a:t>
            </a:r>
          </a:p>
          <a:p>
            <a:r>
              <a:rPr lang="en-US" dirty="0"/>
              <a:t>Shown across facilities</a:t>
            </a:r>
          </a:p>
        </p:txBody>
      </p:sp>
      <p:pic>
        <p:nvPicPr>
          <p:cNvPr id="6" name="Picture 5"/>
          <p:cNvPicPr/>
          <p:nvPr/>
        </p:nvPicPr>
        <p:blipFill>
          <a:blip r:embed="rId4"/>
          <a:stretch>
            <a:fillRect/>
          </a:stretch>
        </p:blipFill>
        <p:spPr>
          <a:xfrm>
            <a:off x="6835388" y="1860802"/>
            <a:ext cx="5356611" cy="1718422"/>
          </a:xfrm>
          <a:prstGeom prst="rect">
            <a:avLst/>
          </a:prstGeom>
        </p:spPr>
      </p:pic>
      <p:sp>
        <p:nvSpPr>
          <p:cNvPr id="3" name="TextBox 2"/>
          <p:cNvSpPr txBox="1"/>
          <p:nvPr/>
        </p:nvSpPr>
        <p:spPr>
          <a:xfrm>
            <a:off x="7898674" y="3490351"/>
            <a:ext cx="3670428" cy="369332"/>
          </a:xfrm>
          <a:prstGeom prst="rect">
            <a:avLst/>
          </a:prstGeom>
          <a:noFill/>
        </p:spPr>
        <p:txBody>
          <a:bodyPr wrap="none" rtlCol="0">
            <a:spAutoFit/>
          </a:bodyPr>
          <a:lstStyle/>
          <a:p>
            <a:r>
              <a:rPr lang="en-US" dirty="0"/>
              <a:t>Note: this table represents 2014 data</a:t>
            </a:r>
          </a:p>
        </p:txBody>
      </p:sp>
    </p:spTree>
    <p:extLst>
      <p:ext uri="{BB962C8B-B14F-4D97-AF65-F5344CB8AC3E}">
        <p14:creationId xmlns:p14="http://schemas.microsoft.com/office/powerpoint/2010/main" val="400775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91749-C335-476C-965E-FD5C6CCA779B}"/>
              </a:ext>
            </a:extLst>
          </p:cNvPr>
          <p:cNvSpPr>
            <a:spLocks noGrp="1"/>
          </p:cNvSpPr>
          <p:nvPr>
            <p:ph type="title"/>
          </p:nvPr>
        </p:nvSpPr>
        <p:spPr/>
        <p:txBody>
          <a:bodyPr>
            <a:normAutofit/>
          </a:bodyPr>
          <a:lstStyle/>
          <a:p>
            <a:r>
              <a:rPr lang="en-US" dirty="0"/>
              <a:t>FDOT SPICE Training – Actual Case Study</a:t>
            </a:r>
          </a:p>
        </p:txBody>
      </p:sp>
      <p:pic>
        <p:nvPicPr>
          <p:cNvPr id="4" name="Content Placeholder 3">
            <a:extLst>
              <a:ext uri="{FF2B5EF4-FFF2-40B4-BE49-F238E27FC236}">
                <a16:creationId xmlns:a16="http://schemas.microsoft.com/office/drawing/2014/main" id="{697BF796-1816-4DCC-B6E5-F9C902B99D30}"/>
              </a:ext>
            </a:extLst>
          </p:cNvPr>
          <p:cNvPicPr>
            <a:picLocks noGrp="1" noChangeAspect="1"/>
          </p:cNvPicPr>
          <p:nvPr>
            <p:ph sz="quarter" idx="11"/>
          </p:nvPr>
        </p:nvPicPr>
        <p:blipFill>
          <a:blip r:embed="rId3"/>
          <a:stretch>
            <a:fillRect/>
          </a:stretch>
        </p:blipFill>
        <p:spPr>
          <a:xfrm>
            <a:off x="1298258" y="1168400"/>
            <a:ext cx="9620885" cy="4854575"/>
          </a:xfrm>
          <a:prstGeom prst="rect">
            <a:avLst/>
          </a:prstGeom>
        </p:spPr>
      </p:pic>
      <p:sp>
        <p:nvSpPr>
          <p:cNvPr id="3" name="TextBox 2"/>
          <p:cNvSpPr txBox="1"/>
          <p:nvPr/>
        </p:nvSpPr>
        <p:spPr>
          <a:xfrm>
            <a:off x="-78377" y="4075612"/>
            <a:ext cx="1090042" cy="369332"/>
          </a:xfrm>
          <a:prstGeom prst="rect">
            <a:avLst/>
          </a:prstGeom>
          <a:noFill/>
        </p:spPr>
        <p:txBody>
          <a:bodyPr wrap="none" rtlCol="0">
            <a:spAutoFit/>
          </a:bodyPr>
          <a:lstStyle/>
          <a:p>
            <a:r>
              <a:rPr lang="en-US" dirty="0"/>
              <a:t>Base case</a:t>
            </a:r>
          </a:p>
        </p:txBody>
      </p:sp>
      <p:cxnSp>
        <p:nvCxnSpPr>
          <p:cNvPr id="6" name="Elbow Connector 5"/>
          <p:cNvCxnSpPr>
            <a:stCxn id="3" idx="2"/>
          </p:cNvCxnSpPr>
          <p:nvPr/>
        </p:nvCxnSpPr>
        <p:spPr>
          <a:xfrm rot="16200000" flipH="1">
            <a:off x="510840" y="4400747"/>
            <a:ext cx="309936" cy="398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583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75797"/>
            <a:ext cx="2326670" cy="2634838"/>
          </a:xfrm>
          <a:prstGeom prst="rect">
            <a:avLst/>
          </a:prstGeom>
        </p:spPr>
      </p:pic>
      <p:pic>
        <p:nvPicPr>
          <p:cNvPr id="7" name="Content Placeholder 3">
            <a:extLst>
              <a:ext uri="{FF2B5EF4-FFF2-40B4-BE49-F238E27FC236}">
                <a16:creationId xmlns:a16="http://schemas.microsoft.com/office/drawing/2014/main" id="{9527F69E-935A-4E90-9834-2DE52F61F946}"/>
              </a:ext>
            </a:extLst>
          </p:cNvPr>
          <p:cNvPicPr>
            <a:picLocks noGrp="1" noChangeAspect="1"/>
          </p:cNvPicPr>
          <p:nvPr>
            <p:ph idx="1"/>
          </p:nvPr>
        </p:nvPicPr>
        <p:blipFill>
          <a:blip r:embed="rId4"/>
          <a:stretch>
            <a:fillRect/>
          </a:stretch>
        </p:blipFill>
        <p:spPr>
          <a:xfrm>
            <a:off x="2133600" y="2298816"/>
            <a:ext cx="9695930" cy="2811819"/>
          </a:xfrm>
          <a:prstGeom prst="rect">
            <a:avLst/>
          </a:prstGeom>
        </p:spPr>
      </p:pic>
      <p:sp>
        <p:nvSpPr>
          <p:cNvPr id="5" name="Rectangle 4">
            <a:extLst>
              <a:ext uri="{FF2B5EF4-FFF2-40B4-BE49-F238E27FC236}">
                <a16:creationId xmlns:a16="http://schemas.microsoft.com/office/drawing/2014/main" id="{5C7A8591-8118-4F0C-A9BD-2C126CB04946}"/>
              </a:ext>
            </a:extLst>
          </p:cNvPr>
          <p:cNvSpPr/>
          <p:nvPr/>
        </p:nvSpPr>
        <p:spPr>
          <a:xfrm>
            <a:off x="7764754" y="2298816"/>
            <a:ext cx="2532185" cy="3090118"/>
          </a:xfrm>
          <a:prstGeom prst="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8D08C77C-2352-46EF-97A5-A910A44172F1}"/>
              </a:ext>
            </a:extLst>
          </p:cNvPr>
          <p:cNvSpPr/>
          <p:nvPr/>
        </p:nvSpPr>
        <p:spPr>
          <a:xfrm>
            <a:off x="5363682" y="1046622"/>
            <a:ext cx="1955409" cy="801858"/>
          </a:xfrm>
          <a:prstGeom prst="wedgeRoundRectCallout">
            <a:avLst>
              <a:gd name="adj1" fmla="val 146583"/>
              <a:gd name="adj2" fmla="val 1046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Crashes during life of the project</a:t>
            </a:r>
          </a:p>
        </p:txBody>
      </p:sp>
      <p:sp>
        <p:nvSpPr>
          <p:cNvPr id="11" name="Title 1">
            <a:extLst>
              <a:ext uri="{FF2B5EF4-FFF2-40B4-BE49-F238E27FC236}">
                <a16:creationId xmlns:a16="http://schemas.microsoft.com/office/drawing/2014/main" id="{95343D1A-C962-455F-9311-F67BB6AFC286}"/>
              </a:ext>
            </a:extLst>
          </p:cNvPr>
          <p:cNvSpPr>
            <a:spLocks noGrp="1"/>
          </p:cNvSpPr>
          <p:nvPr>
            <p:ph type="title"/>
          </p:nvPr>
        </p:nvSpPr>
        <p:spPr>
          <a:xfrm>
            <a:off x="278229" y="177485"/>
            <a:ext cx="12126317" cy="1043678"/>
          </a:xfrm>
        </p:spPr>
        <p:txBody>
          <a:bodyPr>
            <a:normAutofit/>
          </a:bodyPr>
          <a:lstStyle/>
          <a:p>
            <a:r>
              <a:rPr lang="en-US" sz="4000" dirty="0"/>
              <a:t>FDOT SPICE Training – Actual Case Study (cont.)</a:t>
            </a:r>
            <a:endParaRPr lang="en-US" sz="4000" i="1" dirty="0"/>
          </a:p>
        </p:txBody>
      </p:sp>
    </p:spTree>
    <p:extLst>
      <p:ext uri="{BB962C8B-B14F-4D97-AF65-F5344CB8AC3E}">
        <p14:creationId xmlns:p14="http://schemas.microsoft.com/office/powerpoint/2010/main" val="4150740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93799263-5B9D-4850-91B1-63256A67F249}"/>
              </a:ext>
            </a:extLst>
          </p:cNvPr>
          <p:cNvPicPr>
            <a:picLocks noGrp="1" noChangeAspect="1"/>
          </p:cNvPicPr>
          <p:nvPr>
            <p:ph idx="1"/>
          </p:nvPr>
        </p:nvPicPr>
        <p:blipFill rotWithShape="1">
          <a:blip r:embed="rId3"/>
          <a:srcRect t="9767" b="16704"/>
          <a:stretch/>
        </p:blipFill>
        <p:spPr>
          <a:xfrm>
            <a:off x="820452" y="914400"/>
            <a:ext cx="9614261" cy="5408023"/>
          </a:xfrm>
          <a:prstGeom prst="rect">
            <a:avLst/>
          </a:prstGeom>
        </p:spPr>
      </p:pic>
      <p:sp>
        <p:nvSpPr>
          <p:cNvPr id="6" name="Title 1">
            <a:extLst>
              <a:ext uri="{FF2B5EF4-FFF2-40B4-BE49-F238E27FC236}">
                <a16:creationId xmlns:a16="http://schemas.microsoft.com/office/drawing/2014/main" id="{605CA563-524D-4F4A-9C30-0D33A5AAF8CC}"/>
              </a:ext>
            </a:extLst>
          </p:cNvPr>
          <p:cNvSpPr>
            <a:spLocks noGrp="1"/>
          </p:cNvSpPr>
          <p:nvPr>
            <p:ph type="title"/>
          </p:nvPr>
        </p:nvSpPr>
        <p:spPr>
          <a:xfrm>
            <a:off x="422031" y="28145"/>
            <a:ext cx="12126316" cy="886255"/>
          </a:xfrm>
          <a:solidFill>
            <a:schemeClr val="bg1">
              <a:alpha val="80000"/>
            </a:schemeClr>
          </a:solidFill>
        </p:spPr>
        <p:txBody>
          <a:bodyPr>
            <a:normAutofit/>
          </a:bodyPr>
          <a:lstStyle/>
          <a:p>
            <a:r>
              <a:rPr lang="en-US" sz="4000" dirty="0"/>
              <a:t>FDOT SPICE Training – Actual Case Study (cont.)</a:t>
            </a:r>
            <a:endParaRPr lang="en-US" sz="4000" i="1" dirty="0"/>
          </a:p>
        </p:txBody>
      </p:sp>
      <p:sp>
        <p:nvSpPr>
          <p:cNvPr id="2" name="Oval 1"/>
          <p:cNvSpPr/>
          <p:nvPr/>
        </p:nvSpPr>
        <p:spPr>
          <a:xfrm>
            <a:off x="7332617" y="5582194"/>
            <a:ext cx="1262743" cy="9405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084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FDOT - Example Cap-X Multimodal Outputs</a:t>
            </a:r>
          </a:p>
        </p:txBody>
      </p:sp>
      <p:pic>
        <p:nvPicPr>
          <p:cNvPr id="5" name="Content Placeholder 4"/>
          <p:cNvPicPr>
            <a:picLocks noGrp="1" noChangeAspect="1"/>
          </p:cNvPicPr>
          <p:nvPr>
            <p:ph sz="quarter" idx="11"/>
          </p:nvPr>
        </p:nvPicPr>
        <p:blipFill>
          <a:blip r:embed="rId3"/>
          <a:stretch>
            <a:fillRect/>
          </a:stretch>
        </p:blipFill>
        <p:spPr>
          <a:xfrm>
            <a:off x="312037" y="1455217"/>
            <a:ext cx="7269967" cy="3779392"/>
          </a:xfrm>
          <a:prstGeom prst="rect">
            <a:avLst/>
          </a:prstGeom>
        </p:spPr>
      </p:pic>
      <p:sp>
        <p:nvSpPr>
          <p:cNvPr id="4" name="Slide Number Placeholder 3"/>
          <p:cNvSpPr>
            <a:spLocks noGrp="1"/>
          </p:cNvSpPr>
          <p:nvPr>
            <p:ph type="sldNum" sz="quarter" idx="4294967295"/>
          </p:nvPr>
        </p:nvSpPr>
        <p:spPr>
          <a:xfrm>
            <a:off x="11518900" y="6375400"/>
            <a:ext cx="673100" cy="365125"/>
          </a:xfrm>
        </p:spPr>
        <p:txBody>
          <a:bodyPr/>
          <a:lstStyle/>
          <a:p>
            <a:fld id="{561BF587-D48E-4F0D-A39C-5AB282297A33}" type="slidenum">
              <a:rPr lang="en-US" smtClean="0"/>
              <a:t>16</a:t>
            </a:fld>
            <a:endParaRPr lang="en-US" dirty="0"/>
          </a:p>
        </p:txBody>
      </p:sp>
      <p:pic>
        <p:nvPicPr>
          <p:cNvPr id="3" name="Picture 2"/>
          <p:cNvPicPr>
            <a:picLocks noChangeAspect="1"/>
          </p:cNvPicPr>
          <p:nvPr/>
        </p:nvPicPr>
        <p:blipFill>
          <a:blip r:embed="rId4"/>
          <a:stretch>
            <a:fillRect/>
          </a:stretch>
        </p:blipFill>
        <p:spPr>
          <a:xfrm>
            <a:off x="7887792" y="1132076"/>
            <a:ext cx="2238095" cy="2161905"/>
          </a:xfrm>
          <a:prstGeom prst="rect">
            <a:avLst/>
          </a:prstGeom>
        </p:spPr>
      </p:pic>
      <p:pic>
        <p:nvPicPr>
          <p:cNvPr id="6" name="Picture 5"/>
          <p:cNvPicPr>
            <a:picLocks noChangeAspect="1"/>
          </p:cNvPicPr>
          <p:nvPr/>
        </p:nvPicPr>
        <p:blipFill>
          <a:blip r:embed="rId5"/>
          <a:stretch>
            <a:fillRect/>
          </a:stretch>
        </p:blipFill>
        <p:spPr>
          <a:xfrm>
            <a:off x="6930423" y="3364987"/>
            <a:ext cx="4949539" cy="2777723"/>
          </a:xfrm>
          <a:prstGeom prst="rect">
            <a:avLst/>
          </a:prstGeom>
        </p:spPr>
      </p:pic>
      <p:sp>
        <p:nvSpPr>
          <p:cNvPr id="7" name="Rectangular Callout 6"/>
          <p:cNvSpPr/>
          <p:nvPr/>
        </p:nvSpPr>
        <p:spPr>
          <a:xfrm>
            <a:off x="10370825" y="2246979"/>
            <a:ext cx="1755648" cy="885318"/>
          </a:xfrm>
          <a:prstGeom prst="wedgeRectCallout">
            <a:avLst>
              <a:gd name="adj1" fmla="val -60561"/>
              <a:gd name="adj2" fmla="val 74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based on combinations</a:t>
            </a:r>
          </a:p>
        </p:txBody>
      </p:sp>
    </p:spTree>
    <p:extLst>
      <p:ext uri="{BB962C8B-B14F-4D97-AF65-F5344CB8AC3E}">
        <p14:creationId xmlns:p14="http://schemas.microsoft.com/office/powerpoint/2010/main" val="2008664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3512-75B3-40AE-8E75-A74988AC16FC}"/>
              </a:ext>
            </a:extLst>
          </p:cNvPr>
          <p:cNvSpPr>
            <a:spLocks noGrp="1"/>
          </p:cNvSpPr>
          <p:nvPr>
            <p:ph type="title"/>
          </p:nvPr>
        </p:nvSpPr>
        <p:spPr/>
        <p:txBody>
          <a:bodyPr>
            <a:normAutofit/>
          </a:bodyPr>
          <a:lstStyle/>
          <a:p>
            <a:r>
              <a:rPr lang="en-US" dirty="0"/>
              <a:t>FDOT District 7 Case Study SR574 Tampa Bay</a:t>
            </a:r>
          </a:p>
        </p:txBody>
      </p:sp>
      <p:sp>
        <p:nvSpPr>
          <p:cNvPr id="5" name="Content Placeholder 4">
            <a:extLst>
              <a:ext uri="{FF2B5EF4-FFF2-40B4-BE49-F238E27FC236}">
                <a16:creationId xmlns:a16="http://schemas.microsoft.com/office/drawing/2014/main" id="{3D6ADAA8-D1F1-4EBA-94AA-93F75AE7CE18}"/>
              </a:ext>
            </a:extLst>
          </p:cNvPr>
          <p:cNvSpPr>
            <a:spLocks noGrp="1"/>
          </p:cNvSpPr>
          <p:nvPr>
            <p:ph sz="quarter" idx="11"/>
          </p:nvPr>
        </p:nvSpPr>
        <p:spPr/>
        <p:txBody>
          <a:bodyPr/>
          <a:lstStyle/>
          <a:p>
            <a:endParaRPr lang="en-US"/>
          </a:p>
        </p:txBody>
      </p:sp>
      <p:pic>
        <p:nvPicPr>
          <p:cNvPr id="4" name="Picture 3">
            <a:extLst>
              <a:ext uri="{FF2B5EF4-FFF2-40B4-BE49-F238E27FC236}">
                <a16:creationId xmlns:a16="http://schemas.microsoft.com/office/drawing/2014/main" id="{D52038FF-92BD-4840-A970-38FE7906A984}"/>
              </a:ext>
            </a:extLst>
          </p:cNvPr>
          <p:cNvPicPr>
            <a:picLocks noChangeAspect="1"/>
          </p:cNvPicPr>
          <p:nvPr/>
        </p:nvPicPr>
        <p:blipFill>
          <a:blip r:embed="rId3"/>
          <a:stretch>
            <a:fillRect/>
          </a:stretch>
        </p:blipFill>
        <p:spPr>
          <a:xfrm>
            <a:off x="3008242" y="982957"/>
            <a:ext cx="8376415" cy="4927303"/>
          </a:xfrm>
          <a:prstGeom prst="rect">
            <a:avLst/>
          </a:prstGeom>
        </p:spPr>
      </p:pic>
    </p:spTree>
    <p:extLst>
      <p:ext uri="{BB962C8B-B14F-4D97-AF65-F5344CB8AC3E}">
        <p14:creationId xmlns:p14="http://schemas.microsoft.com/office/powerpoint/2010/main" val="76042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775" y="366031"/>
            <a:ext cx="11129554" cy="769441"/>
          </a:xfrm>
          <a:prstGeom prst="rect">
            <a:avLst/>
          </a:prstGeom>
        </p:spPr>
        <p:txBody>
          <a:bodyPr wrap="square">
            <a:spAutoFit/>
          </a:bodyPr>
          <a:lstStyle/>
          <a:p>
            <a:pPr indent="457200"/>
            <a:r>
              <a:rPr lang="en-US" sz="4400" dirty="0">
                <a:latin typeface="Calibri" charset="0"/>
                <a:cs typeface="Calibri" charset="0"/>
              </a:rPr>
              <a:t>FDOT Before/After Median Studies</a:t>
            </a:r>
          </a:p>
        </p:txBody>
      </p:sp>
      <p:grpSp>
        <p:nvGrpSpPr>
          <p:cNvPr id="2" name="Group 1">
            <a:extLst>
              <a:ext uri="{FF2B5EF4-FFF2-40B4-BE49-F238E27FC236}">
                <a16:creationId xmlns:a16="http://schemas.microsoft.com/office/drawing/2014/main" id="{9C32238B-6A0C-4FC3-9E32-05EFB7D0D44F}"/>
              </a:ext>
            </a:extLst>
          </p:cNvPr>
          <p:cNvGrpSpPr/>
          <p:nvPr/>
        </p:nvGrpSpPr>
        <p:grpSpPr>
          <a:xfrm>
            <a:off x="1983105" y="1438507"/>
            <a:ext cx="8242564" cy="4877687"/>
            <a:chOff x="1983105" y="1138555"/>
            <a:chExt cx="8536043" cy="5179078"/>
          </a:xfrm>
        </p:grpSpPr>
        <p:pic>
          <p:nvPicPr>
            <p:cNvPr id="205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2019300" y="3568700"/>
              <a:ext cx="8153400" cy="2025650"/>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Lst>
            </a:blip>
            <a:srcRect/>
            <a:stretch>
              <a:fillRect/>
            </a:stretch>
          </p:blipFill>
          <p:spPr bwMode="auto">
            <a:xfrm>
              <a:off x="1983105" y="1138555"/>
              <a:ext cx="8189595" cy="2203450"/>
            </a:xfrm>
            <a:prstGeom prst="rect">
              <a:avLst/>
            </a:prstGeom>
            <a:noFill/>
            <a:ln w="9525">
              <a:noFill/>
              <a:miter lim="800000"/>
              <a:headEnd/>
              <a:tailEnd/>
            </a:ln>
          </p:spPr>
        </p:pic>
        <p:sp>
          <p:nvSpPr>
            <p:cNvPr id="6" name="TextBox 5"/>
            <p:cNvSpPr txBox="1"/>
            <p:nvPr/>
          </p:nvSpPr>
          <p:spPr>
            <a:xfrm>
              <a:off x="2046680" y="1184275"/>
              <a:ext cx="5747077" cy="359473"/>
            </a:xfrm>
            <a:prstGeom prst="rect">
              <a:avLst/>
            </a:prstGeom>
            <a:solidFill>
              <a:schemeClr val="accent6">
                <a:lumMod val="75000"/>
              </a:schemeClr>
            </a:solidFill>
          </p:spPr>
          <p:txBody>
            <a:bodyPr wrap="square" rtlCol="0">
              <a:spAutoFit/>
            </a:bodyPr>
            <a:lstStyle/>
            <a:p>
              <a:r>
                <a:rPr lang="en-US" sz="1600" dirty="0">
                  <a:solidFill>
                    <a:schemeClr val="bg1"/>
                  </a:solidFill>
                </a:rPr>
                <a:t>Before: January 2003 – December 2005 (36 months), 14 crashes</a:t>
              </a:r>
            </a:p>
          </p:txBody>
        </p:sp>
        <p:sp>
          <p:nvSpPr>
            <p:cNvPr id="7" name="TextBox 6"/>
            <p:cNvSpPr txBox="1"/>
            <p:nvPr/>
          </p:nvSpPr>
          <p:spPr>
            <a:xfrm>
              <a:off x="2071354" y="3568700"/>
              <a:ext cx="5476977" cy="359473"/>
            </a:xfrm>
            <a:prstGeom prst="rect">
              <a:avLst/>
            </a:prstGeom>
            <a:solidFill>
              <a:schemeClr val="accent6">
                <a:lumMod val="75000"/>
              </a:schemeClr>
            </a:solidFill>
          </p:spPr>
          <p:txBody>
            <a:bodyPr wrap="square" rtlCol="0">
              <a:spAutoFit/>
            </a:bodyPr>
            <a:lstStyle/>
            <a:p>
              <a:r>
                <a:rPr lang="en-US" sz="1600" dirty="0">
                  <a:solidFill>
                    <a:schemeClr val="bg1"/>
                  </a:solidFill>
                </a:rPr>
                <a:t>After: January 2007 – December 2009 (36 months), 6 crashes</a:t>
              </a:r>
            </a:p>
          </p:txBody>
        </p:sp>
        <p:pic>
          <p:nvPicPr>
            <p:cNvPr id="11" name="Picture 10" descr="Red North Arrow Clip Art"/>
            <p:cNvPicPr>
              <a:picLocks noChangeAspect="1" noChangeArrowheads="1"/>
            </p:cNvPicPr>
            <p:nvPr/>
          </p:nvPicPr>
          <p:blipFill>
            <a:blip r:embed="rId7" cstate="print"/>
            <a:srcRect/>
            <a:stretch>
              <a:fillRect/>
            </a:stretch>
          </p:blipFill>
          <p:spPr bwMode="auto">
            <a:xfrm>
              <a:off x="9639300" y="1295401"/>
              <a:ext cx="381000" cy="561075"/>
            </a:xfrm>
            <a:prstGeom prst="rect">
              <a:avLst/>
            </a:prstGeom>
            <a:noFill/>
          </p:spPr>
        </p:pic>
        <p:pic>
          <p:nvPicPr>
            <p:cNvPr id="12" name="Picture 10" descr="Red North Arrow Clip Art"/>
            <p:cNvPicPr>
              <a:picLocks noChangeAspect="1" noChangeArrowheads="1"/>
            </p:cNvPicPr>
            <p:nvPr/>
          </p:nvPicPr>
          <p:blipFill>
            <a:blip r:embed="rId7" cstate="print"/>
            <a:srcRect/>
            <a:stretch>
              <a:fillRect/>
            </a:stretch>
          </p:blipFill>
          <p:spPr bwMode="auto">
            <a:xfrm>
              <a:off x="9715500" y="3644901"/>
              <a:ext cx="381000" cy="561075"/>
            </a:xfrm>
            <a:prstGeom prst="rect">
              <a:avLst/>
            </a:prstGeom>
            <a:noFill/>
          </p:spPr>
        </p:pic>
        <p:grpSp>
          <p:nvGrpSpPr>
            <p:cNvPr id="27" name="Group 26"/>
            <p:cNvGrpSpPr/>
            <p:nvPr/>
          </p:nvGrpSpPr>
          <p:grpSpPr>
            <a:xfrm>
              <a:off x="2015210" y="5892800"/>
              <a:ext cx="8503938" cy="424833"/>
              <a:chOff x="529310" y="6019800"/>
              <a:chExt cx="8437637" cy="424833"/>
            </a:xfrm>
          </p:grpSpPr>
          <p:sp>
            <p:nvSpPr>
              <p:cNvPr id="28" name="TextBox 27"/>
              <p:cNvSpPr txBox="1"/>
              <p:nvPr/>
            </p:nvSpPr>
            <p:spPr>
              <a:xfrm>
                <a:off x="529310" y="6019800"/>
                <a:ext cx="8437637" cy="424833"/>
              </a:xfrm>
              <a:prstGeom prst="rect">
                <a:avLst/>
              </a:prstGeom>
              <a:solidFill>
                <a:schemeClr val="accent3">
                  <a:lumMod val="40000"/>
                  <a:lumOff val="60000"/>
                </a:schemeClr>
              </a:solidFill>
            </p:spPr>
            <p:txBody>
              <a:bodyPr wrap="square" rtlCol="0">
                <a:spAutoFit/>
              </a:bodyPr>
              <a:lstStyle/>
              <a:p>
                <a:pPr marL="228600" indent="-228600">
                  <a:lnSpc>
                    <a:spcPts val="2400"/>
                  </a:lnSpc>
                  <a:buSzPct val="150000"/>
                </a:pPr>
                <a:r>
                  <a:rPr lang="en-US" sz="2000" dirty="0">
                    <a:solidFill>
                      <a:srgbClr val="C00000"/>
                    </a:solidFill>
                  </a:rPr>
                  <a:t>      </a:t>
                </a:r>
                <a:r>
                  <a:rPr lang="en-US" sz="2000" dirty="0"/>
                  <a:t>Head-on       Rear-end         Left-turn         Angle        Bike/Ped        Others</a:t>
                </a:r>
              </a:p>
            </p:txBody>
          </p:sp>
          <p:sp>
            <p:nvSpPr>
              <p:cNvPr id="29" name="Oval 28"/>
              <p:cNvSpPr/>
              <p:nvPr/>
            </p:nvSpPr>
            <p:spPr>
              <a:xfrm>
                <a:off x="749300" y="6169152"/>
                <a:ext cx="11480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059432" y="6164580"/>
                <a:ext cx="114808" cy="1097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510280" y="6161532"/>
                <a:ext cx="114808" cy="10972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543800" y="6164580"/>
                <a:ext cx="114808" cy="10972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019292" y="6164580"/>
                <a:ext cx="114808" cy="1097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91100" y="6164580"/>
                <a:ext cx="114808" cy="109728"/>
              </a:xfrm>
              <a:prstGeom prst="ellipse">
                <a:avLst/>
              </a:prstGeom>
              <a:solidFill>
                <a:srgbClr val="F10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2590800" y="2273999"/>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45435" y="2057400"/>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769416" y="2240280"/>
              <a:ext cx="2286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8"/>
            <a:stretch>
              <a:fillRect/>
            </a:stretch>
          </p:blipFill>
          <p:spPr>
            <a:xfrm>
              <a:off x="4191000" y="4074591"/>
              <a:ext cx="225572" cy="225572"/>
            </a:xfrm>
            <a:prstGeom prst="rect">
              <a:avLst/>
            </a:prstGeom>
          </p:spPr>
        </p:pic>
        <p:pic>
          <p:nvPicPr>
            <p:cNvPr id="10" name="Picture 9"/>
            <p:cNvPicPr>
              <a:picLocks noChangeAspect="1"/>
            </p:cNvPicPr>
            <p:nvPr/>
          </p:nvPicPr>
          <p:blipFill>
            <a:blip r:embed="rId8"/>
            <a:stretch>
              <a:fillRect/>
            </a:stretch>
          </p:blipFill>
          <p:spPr>
            <a:xfrm>
              <a:off x="8077200" y="4074591"/>
              <a:ext cx="225572" cy="225572"/>
            </a:xfrm>
            <a:prstGeom prst="rect">
              <a:avLst/>
            </a:prstGeom>
          </p:spPr>
        </p:pic>
        <p:sp>
          <p:nvSpPr>
            <p:cNvPr id="14" name="Oval 13"/>
            <p:cNvSpPr/>
            <p:nvPr/>
          </p:nvSpPr>
          <p:spPr>
            <a:xfrm>
              <a:off x="2774521" y="2291716"/>
              <a:ext cx="152400" cy="15699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stretch>
              <a:fillRect/>
            </a:stretch>
          </p:blipFill>
          <p:spPr>
            <a:xfrm>
              <a:off x="8905508" y="2350193"/>
              <a:ext cx="152413" cy="152413"/>
            </a:xfrm>
            <a:prstGeom prst="rect">
              <a:avLst/>
            </a:prstGeom>
          </p:spPr>
        </p:pic>
        <p:pic>
          <p:nvPicPr>
            <p:cNvPr id="16" name="Picture 15"/>
            <p:cNvPicPr>
              <a:picLocks noChangeAspect="1"/>
            </p:cNvPicPr>
            <p:nvPr/>
          </p:nvPicPr>
          <p:blipFill>
            <a:blip r:embed="rId10"/>
            <a:stretch>
              <a:fillRect/>
            </a:stretch>
          </p:blipFill>
          <p:spPr>
            <a:xfrm>
              <a:off x="2517628" y="2233945"/>
              <a:ext cx="225572" cy="225572"/>
            </a:xfrm>
            <a:prstGeom prst="rect">
              <a:avLst/>
            </a:prstGeom>
          </p:spPr>
        </p:pic>
        <p:pic>
          <p:nvPicPr>
            <p:cNvPr id="17" name="Picture 16"/>
            <p:cNvPicPr>
              <a:picLocks noChangeAspect="1"/>
            </p:cNvPicPr>
            <p:nvPr/>
          </p:nvPicPr>
          <p:blipFill>
            <a:blip r:embed="rId10"/>
            <a:stretch>
              <a:fillRect/>
            </a:stretch>
          </p:blipFill>
          <p:spPr>
            <a:xfrm>
              <a:off x="4472263" y="2020814"/>
              <a:ext cx="225572" cy="225572"/>
            </a:xfrm>
            <a:prstGeom prst="rect">
              <a:avLst/>
            </a:prstGeom>
          </p:spPr>
        </p:pic>
        <p:pic>
          <p:nvPicPr>
            <p:cNvPr id="18" name="Picture 17"/>
            <p:cNvPicPr>
              <a:picLocks noChangeAspect="1"/>
            </p:cNvPicPr>
            <p:nvPr/>
          </p:nvPicPr>
          <p:blipFill>
            <a:blip r:embed="rId10"/>
            <a:stretch>
              <a:fillRect/>
            </a:stretch>
          </p:blipFill>
          <p:spPr>
            <a:xfrm>
              <a:off x="8859246" y="2346731"/>
              <a:ext cx="225572" cy="225572"/>
            </a:xfrm>
            <a:prstGeom prst="rect">
              <a:avLst/>
            </a:prstGeom>
          </p:spPr>
        </p:pic>
        <p:sp>
          <p:nvSpPr>
            <p:cNvPr id="37" name="Oval 36"/>
            <p:cNvSpPr/>
            <p:nvPr/>
          </p:nvSpPr>
          <p:spPr>
            <a:xfrm>
              <a:off x="5905912" y="2240280"/>
              <a:ext cx="2286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134512" y="2240280"/>
              <a:ext cx="2286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363112" y="2240280"/>
              <a:ext cx="2286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092367" y="2013959"/>
              <a:ext cx="2286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353680" y="1899659"/>
              <a:ext cx="2286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914109" y="4067433"/>
              <a:ext cx="2286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472263" y="4181733"/>
              <a:ext cx="2286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134056" y="1898588"/>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2048"/>
            <p:cNvPicPr>
              <a:picLocks noChangeAspect="1"/>
            </p:cNvPicPr>
            <p:nvPr/>
          </p:nvPicPr>
          <p:blipFill>
            <a:blip r:embed="rId11"/>
            <a:stretch>
              <a:fillRect/>
            </a:stretch>
          </p:blipFill>
          <p:spPr>
            <a:xfrm>
              <a:off x="8039173" y="4442891"/>
              <a:ext cx="225572" cy="225572"/>
            </a:xfrm>
            <a:prstGeom prst="rect">
              <a:avLst/>
            </a:prstGeom>
          </p:spPr>
        </p:pic>
        <p:pic>
          <p:nvPicPr>
            <p:cNvPr id="45" name="Picture 44"/>
            <p:cNvPicPr>
              <a:picLocks noChangeAspect="1"/>
            </p:cNvPicPr>
            <p:nvPr/>
          </p:nvPicPr>
          <p:blipFill>
            <a:blip r:embed="rId10"/>
            <a:stretch>
              <a:fillRect/>
            </a:stretch>
          </p:blipFill>
          <p:spPr>
            <a:xfrm>
              <a:off x="6242356" y="1908228"/>
              <a:ext cx="225572" cy="225572"/>
            </a:xfrm>
            <a:prstGeom prst="rect">
              <a:avLst/>
            </a:prstGeom>
          </p:spPr>
        </p:pic>
        <p:pic>
          <p:nvPicPr>
            <p:cNvPr id="47" name="Picture 46"/>
            <p:cNvPicPr>
              <a:picLocks noChangeAspect="1"/>
            </p:cNvPicPr>
            <p:nvPr/>
          </p:nvPicPr>
          <p:blipFill>
            <a:blip r:embed="rId10"/>
            <a:stretch>
              <a:fillRect/>
            </a:stretch>
          </p:blipFill>
          <p:spPr>
            <a:xfrm>
              <a:off x="8121110" y="2111503"/>
              <a:ext cx="225572" cy="225572"/>
            </a:xfrm>
            <a:prstGeom prst="rect">
              <a:avLst/>
            </a:prstGeom>
          </p:spPr>
        </p:pic>
        <p:pic>
          <p:nvPicPr>
            <p:cNvPr id="49" name="Picture 48"/>
            <p:cNvPicPr>
              <a:picLocks noChangeAspect="1"/>
            </p:cNvPicPr>
            <p:nvPr/>
          </p:nvPicPr>
          <p:blipFill>
            <a:blip r:embed="rId10"/>
            <a:stretch>
              <a:fillRect/>
            </a:stretch>
          </p:blipFill>
          <p:spPr>
            <a:xfrm>
              <a:off x="8606777" y="2255001"/>
              <a:ext cx="225572" cy="225572"/>
            </a:xfrm>
            <a:prstGeom prst="rect">
              <a:avLst/>
            </a:prstGeom>
          </p:spPr>
        </p:pic>
        <p:sp>
          <p:nvSpPr>
            <p:cNvPr id="48" name="Oval 47"/>
            <p:cNvSpPr/>
            <p:nvPr/>
          </p:nvSpPr>
          <p:spPr>
            <a:xfrm>
              <a:off x="8311280" y="2133800"/>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963602" y="4365883"/>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DB06A9B7-9E61-4DD7-B3E7-C3DAA1559678}"/>
              </a:ext>
            </a:extLst>
          </p:cNvPr>
          <p:cNvSpPr/>
          <p:nvPr/>
        </p:nvSpPr>
        <p:spPr>
          <a:xfrm>
            <a:off x="4462871" y="3404880"/>
            <a:ext cx="2983445" cy="369332"/>
          </a:xfrm>
          <a:prstGeom prst="rect">
            <a:avLst/>
          </a:prstGeom>
        </p:spPr>
        <p:txBody>
          <a:bodyPr wrap="none">
            <a:spAutoFit/>
          </a:bodyPr>
          <a:lstStyle/>
          <a:p>
            <a:r>
              <a:rPr lang="en-US" dirty="0" err="1">
                <a:latin typeface="Calibri" charset="0"/>
                <a:cs typeface="Calibri" charset="0"/>
              </a:rPr>
              <a:t>Fruitville</a:t>
            </a:r>
            <a:r>
              <a:rPr lang="en-US" dirty="0">
                <a:latin typeface="Calibri" charset="0"/>
                <a:cs typeface="Calibri" charset="0"/>
              </a:rPr>
              <a:t> Rd, Sarasota County </a:t>
            </a:r>
            <a:endParaRPr lang="en-US" dirty="0"/>
          </a:p>
        </p:txBody>
      </p:sp>
    </p:spTree>
    <p:extLst>
      <p:ext uri="{BB962C8B-B14F-4D97-AF65-F5344CB8AC3E}">
        <p14:creationId xmlns:p14="http://schemas.microsoft.com/office/powerpoint/2010/main" val="1972077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NCDOT</a:t>
            </a:r>
          </a:p>
        </p:txBody>
      </p:sp>
      <p:sp>
        <p:nvSpPr>
          <p:cNvPr id="6" name="Content Placeholder 5">
            <a:extLst>
              <a:ext uri="{FF2B5EF4-FFF2-40B4-BE49-F238E27FC236}">
                <a16:creationId xmlns:a16="http://schemas.microsoft.com/office/drawing/2014/main" id="{3EC24329-DB44-4D07-A0BB-DA0FD428DF41}"/>
              </a:ext>
            </a:extLst>
          </p:cNvPr>
          <p:cNvSpPr>
            <a:spLocks noGrp="1"/>
          </p:cNvSpPr>
          <p:nvPr>
            <p:ph sz="quarter" idx="11"/>
          </p:nvPr>
        </p:nvSpPr>
        <p:spPr/>
        <p:txBody>
          <a:bodyPr/>
          <a:lstStyle/>
          <a:p>
            <a:endParaRPr lang="en-US" dirty="0"/>
          </a:p>
        </p:txBody>
      </p:sp>
      <p:sp>
        <p:nvSpPr>
          <p:cNvPr id="3" name="Slide Number Placeholder 2"/>
          <p:cNvSpPr>
            <a:spLocks noGrp="1"/>
          </p:cNvSpPr>
          <p:nvPr>
            <p:ph type="sldNum" sz="quarter" idx="4294967295"/>
          </p:nvPr>
        </p:nvSpPr>
        <p:spPr>
          <a:xfrm>
            <a:off x="11518900" y="6375400"/>
            <a:ext cx="673100" cy="365125"/>
          </a:xfrm>
        </p:spPr>
        <p:txBody>
          <a:bodyPr/>
          <a:lstStyle/>
          <a:p>
            <a:fld id="{561BF587-D48E-4F0D-A39C-5AB282297A33}" type="slidenum">
              <a:rPr lang="en-US" smtClean="0"/>
              <a:pPr/>
              <a:t>19</a:t>
            </a:fld>
            <a:endParaRPr lang="en-US"/>
          </a:p>
        </p:txBody>
      </p:sp>
      <p:pic>
        <p:nvPicPr>
          <p:cNvPr id="9" name="Picture 8"/>
          <p:cNvPicPr>
            <a:picLocks noChangeAspect="1"/>
          </p:cNvPicPr>
          <p:nvPr/>
        </p:nvPicPr>
        <p:blipFill rotWithShape="1">
          <a:blip r:embed="rId3"/>
          <a:srcRect t="5496"/>
          <a:stretch/>
        </p:blipFill>
        <p:spPr>
          <a:xfrm>
            <a:off x="307773" y="1168924"/>
            <a:ext cx="11009524" cy="4086154"/>
          </a:xfrm>
          <a:prstGeom prst="rect">
            <a:avLst/>
          </a:prstGeom>
        </p:spPr>
      </p:pic>
      <p:graphicFrame>
        <p:nvGraphicFramePr>
          <p:cNvPr id="15" name="Diagram 14"/>
          <p:cNvGraphicFramePr/>
          <p:nvPr>
            <p:extLst>
              <p:ext uri="{D42A27DB-BD31-4B8C-83A1-F6EECF244321}">
                <p14:modId xmlns:p14="http://schemas.microsoft.com/office/powerpoint/2010/main" val="3005797357"/>
              </p:ext>
            </p:extLst>
          </p:nvPr>
        </p:nvGraphicFramePr>
        <p:xfrm>
          <a:off x="424206" y="1013240"/>
          <a:ext cx="2940523" cy="600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DB3D063E-E6E8-844F-ACE7-A1769063C1D0}"/>
              </a:ext>
            </a:extLst>
          </p:cNvPr>
          <p:cNvSpPr/>
          <p:nvPr/>
        </p:nvSpPr>
        <p:spPr>
          <a:xfrm>
            <a:off x="424206" y="1614196"/>
            <a:ext cx="6004586" cy="242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62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13EAE-0D5C-477E-A0A5-2353594D8955}"/>
              </a:ext>
            </a:extLst>
          </p:cNvPr>
          <p:cNvSpPr>
            <a:spLocks noGrp="1"/>
          </p:cNvSpPr>
          <p:nvPr>
            <p:ph type="title"/>
          </p:nvPr>
        </p:nvSpPr>
        <p:spPr/>
        <p:txBody>
          <a:bodyPr/>
          <a:lstStyle/>
          <a:p>
            <a:r>
              <a:rPr lang="en-US" dirty="0"/>
              <a:t>Background</a:t>
            </a:r>
          </a:p>
        </p:txBody>
      </p:sp>
      <p:sp>
        <p:nvSpPr>
          <p:cNvPr id="7" name="Content Placeholder 6">
            <a:extLst>
              <a:ext uri="{FF2B5EF4-FFF2-40B4-BE49-F238E27FC236}">
                <a16:creationId xmlns:a16="http://schemas.microsoft.com/office/drawing/2014/main" id="{2F8DB889-30DB-43A1-8D8F-7650351D4712}"/>
              </a:ext>
            </a:extLst>
          </p:cNvPr>
          <p:cNvSpPr>
            <a:spLocks noGrp="1"/>
          </p:cNvSpPr>
          <p:nvPr>
            <p:ph sz="quarter" idx="11"/>
          </p:nvPr>
        </p:nvSpPr>
        <p:spPr/>
        <p:txBody>
          <a:bodyPr/>
          <a:lstStyle/>
          <a:p>
            <a:r>
              <a:rPr lang="en-US" dirty="0"/>
              <a:t>Access management improves safety, reduces delay, offers better multimodal quality of service, and enhances livability.</a:t>
            </a:r>
          </a:p>
          <a:p>
            <a:r>
              <a:rPr lang="en-US" dirty="0"/>
              <a:t>Yet government agencies are often intense pressure to yield to access requests or forego access management projects.</a:t>
            </a:r>
          </a:p>
        </p:txBody>
      </p:sp>
      <p:pic>
        <p:nvPicPr>
          <p:cNvPr id="8" name="Picture 7">
            <a:extLst>
              <a:ext uri="{FF2B5EF4-FFF2-40B4-BE49-F238E27FC236}">
                <a16:creationId xmlns:a16="http://schemas.microsoft.com/office/drawing/2014/main" id="{8E5666E7-77C6-4972-A128-50F4608B699B}"/>
              </a:ext>
            </a:extLst>
          </p:cNvPr>
          <p:cNvPicPr>
            <a:picLocks noChangeAspect="1"/>
          </p:cNvPicPr>
          <p:nvPr/>
        </p:nvPicPr>
        <p:blipFill>
          <a:blip r:embed="rId3"/>
          <a:stretch>
            <a:fillRect/>
          </a:stretch>
        </p:blipFill>
        <p:spPr>
          <a:xfrm>
            <a:off x="2241396" y="3429000"/>
            <a:ext cx="6824944" cy="2553081"/>
          </a:xfrm>
          <a:prstGeom prst="rect">
            <a:avLst/>
          </a:prstGeom>
        </p:spPr>
      </p:pic>
    </p:spTree>
    <p:extLst>
      <p:ext uri="{BB962C8B-B14F-4D97-AF65-F5344CB8AC3E}">
        <p14:creationId xmlns:p14="http://schemas.microsoft.com/office/powerpoint/2010/main" val="2510922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NCDOT CRF Benefits </a:t>
            </a:r>
            <a:r>
              <a:rPr lang="en-US" dirty="0" err="1"/>
              <a:t>Calulation</a:t>
            </a:r>
            <a:r>
              <a:rPr lang="en-US" dirty="0"/>
              <a:t> Spreadsheet</a:t>
            </a:r>
          </a:p>
        </p:txBody>
      </p:sp>
      <p:sp>
        <p:nvSpPr>
          <p:cNvPr id="5" name="Content Placeholder 4">
            <a:extLst>
              <a:ext uri="{FF2B5EF4-FFF2-40B4-BE49-F238E27FC236}">
                <a16:creationId xmlns:a16="http://schemas.microsoft.com/office/drawing/2014/main" id="{686EA7A6-AB48-4432-A9D8-244DD2BBDB78}"/>
              </a:ext>
            </a:extLst>
          </p:cNvPr>
          <p:cNvSpPr>
            <a:spLocks noGrp="1"/>
          </p:cNvSpPr>
          <p:nvPr>
            <p:ph sz="quarter" idx="11"/>
          </p:nvPr>
        </p:nvSpPr>
        <p:spPr/>
        <p:txBody>
          <a:bodyPr/>
          <a:lstStyle/>
          <a:p>
            <a:endParaRPr lang="en-US"/>
          </a:p>
        </p:txBody>
      </p:sp>
      <p:sp>
        <p:nvSpPr>
          <p:cNvPr id="3" name="Slide Number Placeholder 2"/>
          <p:cNvSpPr>
            <a:spLocks noGrp="1"/>
          </p:cNvSpPr>
          <p:nvPr>
            <p:ph type="sldNum" sz="quarter" idx="4294967295"/>
          </p:nvPr>
        </p:nvSpPr>
        <p:spPr>
          <a:xfrm>
            <a:off x="11518900" y="6375400"/>
            <a:ext cx="673100" cy="365125"/>
          </a:xfrm>
        </p:spPr>
        <p:txBody>
          <a:bodyPr/>
          <a:lstStyle/>
          <a:p>
            <a:fld id="{561BF587-D48E-4F0D-A39C-5AB282297A33}" type="slidenum">
              <a:rPr lang="en-US" smtClean="0"/>
              <a:t>20</a:t>
            </a:fld>
            <a:endParaRPr lang="en-US"/>
          </a:p>
        </p:txBody>
      </p:sp>
      <p:pic>
        <p:nvPicPr>
          <p:cNvPr id="4" name="Picture 3"/>
          <p:cNvPicPr>
            <a:picLocks noChangeAspect="1"/>
          </p:cNvPicPr>
          <p:nvPr/>
        </p:nvPicPr>
        <p:blipFill>
          <a:blip r:embed="rId3"/>
          <a:stretch>
            <a:fillRect/>
          </a:stretch>
        </p:blipFill>
        <p:spPr>
          <a:xfrm>
            <a:off x="2288718" y="1005630"/>
            <a:ext cx="7614564" cy="4846740"/>
          </a:xfrm>
          <a:prstGeom prst="rect">
            <a:avLst/>
          </a:prstGeom>
        </p:spPr>
      </p:pic>
    </p:spTree>
    <p:extLst>
      <p:ext uri="{BB962C8B-B14F-4D97-AF65-F5344CB8AC3E}">
        <p14:creationId xmlns:p14="http://schemas.microsoft.com/office/powerpoint/2010/main" val="4130317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74" y="214727"/>
            <a:ext cx="11368726" cy="708872"/>
          </a:xfrm>
        </p:spPr>
        <p:txBody>
          <a:bodyPr>
            <a:normAutofit/>
          </a:bodyPr>
          <a:lstStyle/>
          <a:p>
            <a:r>
              <a:rPr lang="en-US" dirty="0"/>
              <a:t>NCDOT</a:t>
            </a:r>
          </a:p>
        </p:txBody>
      </p:sp>
      <p:sp>
        <p:nvSpPr>
          <p:cNvPr id="6" name="Content Placeholder 5">
            <a:extLst>
              <a:ext uri="{FF2B5EF4-FFF2-40B4-BE49-F238E27FC236}">
                <a16:creationId xmlns:a16="http://schemas.microsoft.com/office/drawing/2014/main" id="{1BE01C5E-7B9C-45BD-BB98-A6CDD2084C48}"/>
              </a:ext>
            </a:extLst>
          </p:cNvPr>
          <p:cNvSpPr>
            <a:spLocks noGrp="1"/>
          </p:cNvSpPr>
          <p:nvPr>
            <p:ph sz="quarter" idx="11"/>
          </p:nvPr>
        </p:nvSpPr>
        <p:spPr/>
        <p:txBody>
          <a:bodyPr/>
          <a:lstStyle/>
          <a:p>
            <a:endParaRPr lang="en-US"/>
          </a:p>
        </p:txBody>
      </p:sp>
      <p:sp>
        <p:nvSpPr>
          <p:cNvPr id="3" name="Slide Number Placeholder 2"/>
          <p:cNvSpPr>
            <a:spLocks noGrp="1"/>
          </p:cNvSpPr>
          <p:nvPr>
            <p:ph type="sldNum" sz="quarter" idx="4294967295"/>
          </p:nvPr>
        </p:nvSpPr>
        <p:spPr>
          <a:xfrm>
            <a:off x="11518900" y="6375400"/>
            <a:ext cx="673100" cy="365125"/>
          </a:xfrm>
        </p:spPr>
        <p:txBody>
          <a:bodyPr/>
          <a:lstStyle/>
          <a:p>
            <a:fld id="{561BF587-D48E-4F0D-A39C-5AB282297A33}" type="slidenum">
              <a:rPr lang="en-US" smtClean="0"/>
              <a:t>21</a:t>
            </a:fld>
            <a:endParaRPr lang="en-US"/>
          </a:p>
        </p:txBody>
      </p:sp>
      <p:pic>
        <p:nvPicPr>
          <p:cNvPr id="4" name="Picture 3"/>
          <p:cNvPicPr>
            <a:picLocks noChangeAspect="1"/>
          </p:cNvPicPr>
          <p:nvPr/>
        </p:nvPicPr>
        <p:blipFill rotWithShape="1">
          <a:blip r:embed="rId3"/>
          <a:srcRect l="1197"/>
          <a:stretch/>
        </p:blipFill>
        <p:spPr>
          <a:xfrm>
            <a:off x="1837509" y="425507"/>
            <a:ext cx="8619312" cy="5763242"/>
          </a:xfrm>
          <a:prstGeom prst="rect">
            <a:avLst/>
          </a:prstGeom>
        </p:spPr>
      </p:pic>
      <p:pic>
        <p:nvPicPr>
          <p:cNvPr id="5" name="Picture 4"/>
          <p:cNvPicPr>
            <a:picLocks noChangeAspect="1"/>
          </p:cNvPicPr>
          <p:nvPr/>
        </p:nvPicPr>
        <p:blipFill rotWithShape="1">
          <a:blip r:embed="rId4"/>
          <a:srcRect l="-7417" t="-14928" r="7417" b="14928"/>
          <a:stretch/>
        </p:blipFill>
        <p:spPr>
          <a:xfrm>
            <a:off x="10360771" y="-1088470"/>
            <a:ext cx="1460025" cy="7254139"/>
          </a:xfrm>
          <a:prstGeom prst="rect">
            <a:avLst/>
          </a:prstGeom>
        </p:spPr>
      </p:pic>
      <p:sp>
        <p:nvSpPr>
          <p:cNvPr id="7" name="Rectangular Callout 6"/>
          <p:cNvSpPr/>
          <p:nvPr/>
        </p:nvSpPr>
        <p:spPr>
          <a:xfrm>
            <a:off x="1971984" y="1387146"/>
            <a:ext cx="1402081" cy="687977"/>
          </a:xfrm>
          <a:prstGeom prst="wedgeRectCallout">
            <a:avLst>
              <a:gd name="adj1" fmla="val 144788"/>
              <a:gd name="adj2" fmla="val -55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SPOT safety project</a:t>
            </a:r>
          </a:p>
        </p:txBody>
      </p:sp>
      <p:sp>
        <p:nvSpPr>
          <p:cNvPr id="8" name="Rectangular Callout 7"/>
          <p:cNvSpPr/>
          <p:nvPr/>
        </p:nvSpPr>
        <p:spPr>
          <a:xfrm>
            <a:off x="9144000" y="3938774"/>
            <a:ext cx="1457404" cy="687977"/>
          </a:xfrm>
          <a:prstGeom prst="wedgeRectCallout">
            <a:avLst>
              <a:gd name="adj1" fmla="val -47577"/>
              <a:gd name="adj2" fmla="val 18033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B/C ratio 17.04</a:t>
            </a:r>
          </a:p>
        </p:txBody>
      </p:sp>
    </p:spTree>
    <p:extLst>
      <p:ext uri="{BB962C8B-B14F-4D97-AF65-F5344CB8AC3E}">
        <p14:creationId xmlns:p14="http://schemas.microsoft.com/office/powerpoint/2010/main" val="3724455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65DA-AE6F-6346-8E52-2E43AF80E568}"/>
              </a:ext>
            </a:extLst>
          </p:cNvPr>
          <p:cNvSpPr>
            <a:spLocks noGrp="1"/>
          </p:cNvSpPr>
          <p:nvPr>
            <p:ph type="title"/>
          </p:nvPr>
        </p:nvSpPr>
        <p:spPr/>
        <p:txBody>
          <a:bodyPr/>
          <a:lstStyle/>
          <a:p>
            <a:r>
              <a:rPr lang="en-US" dirty="0"/>
              <a:t>NCDOT</a:t>
            </a:r>
          </a:p>
        </p:txBody>
      </p:sp>
      <p:sp>
        <p:nvSpPr>
          <p:cNvPr id="3" name="Content Placeholder 2">
            <a:extLst>
              <a:ext uri="{FF2B5EF4-FFF2-40B4-BE49-F238E27FC236}">
                <a16:creationId xmlns:a16="http://schemas.microsoft.com/office/drawing/2014/main" id="{60729295-AA04-4F4F-8CF9-57E7B33512E1}"/>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CA6E2303-33B2-7440-AA70-9ED447AC6053}"/>
              </a:ext>
            </a:extLst>
          </p:cNvPr>
          <p:cNvPicPr/>
          <p:nvPr/>
        </p:nvPicPr>
        <p:blipFill>
          <a:blip r:embed="rId3"/>
          <a:stretch>
            <a:fillRect/>
          </a:stretch>
        </p:blipFill>
        <p:spPr>
          <a:xfrm>
            <a:off x="3456263" y="258822"/>
            <a:ext cx="8018694" cy="6821488"/>
          </a:xfrm>
          <a:prstGeom prst="rect">
            <a:avLst/>
          </a:prstGeom>
        </p:spPr>
      </p:pic>
      <p:sp>
        <p:nvSpPr>
          <p:cNvPr id="8" name="TextBox 7">
            <a:extLst>
              <a:ext uri="{FF2B5EF4-FFF2-40B4-BE49-F238E27FC236}">
                <a16:creationId xmlns:a16="http://schemas.microsoft.com/office/drawing/2014/main" id="{0CE4F0CE-308A-6E4E-89D3-F1F44BE4AEA0}"/>
              </a:ext>
            </a:extLst>
          </p:cNvPr>
          <p:cNvSpPr txBox="1"/>
          <p:nvPr/>
        </p:nvSpPr>
        <p:spPr>
          <a:xfrm>
            <a:off x="457200" y="1790847"/>
            <a:ext cx="2636171" cy="3416320"/>
          </a:xfrm>
          <a:prstGeom prst="rect">
            <a:avLst/>
          </a:prstGeom>
          <a:noFill/>
        </p:spPr>
        <p:txBody>
          <a:bodyPr wrap="none" rtlCol="0">
            <a:spAutoFit/>
          </a:bodyPr>
          <a:lstStyle/>
          <a:p>
            <a:r>
              <a:rPr lang="en-US" dirty="0">
                <a:solidFill>
                  <a:schemeClr val="tx2"/>
                </a:solidFill>
                <a:latin typeface="DIN Condensed" pitchFamily="2" charset="0"/>
              </a:rPr>
              <a:t>MEASURE</a:t>
            </a:r>
          </a:p>
          <a:p>
            <a:r>
              <a:rPr lang="en-US" dirty="0"/>
              <a:t>MOBILITY INDEX SCORE</a:t>
            </a:r>
          </a:p>
          <a:p>
            <a:endParaRPr lang="en-US" dirty="0">
              <a:solidFill>
                <a:schemeClr val="tx2"/>
              </a:solidFill>
              <a:latin typeface="DIN Condensed" pitchFamily="2" charset="0"/>
            </a:endParaRPr>
          </a:p>
          <a:p>
            <a:r>
              <a:rPr lang="en-US" dirty="0">
                <a:solidFill>
                  <a:schemeClr val="tx2"/>
                </a:solidFill>
                <a:latin typeface="DIN Condensed" pitchFamily="2" charset="0"/>
              </a:rPr>
              <a:t>FACTORS</a:t>
            </a:r>
          </a:p>
          <a:p>
            <a:r>
              <a:rPr lang="en-US" dirty="0"/>
              <a:t>Mobility B/C Ratio</a:t>
            </a:r>
          </a:p>
          <a:p>
            <a:r>
              <a:rPr lang="en-US" dirty="0"/>
              <a:t>Travel time reliability</a:t>
            </a:r>
          </a:p>
          <a:p>
            <a:r>
              <a:rPr lang="en-US" dirty="0"/>
              <a:t>Local priority</a:t>
            </a:r>
          </a:p>
          <a:p>
            <a:r>
              <a:rPr lang="en-US" dirty="0"/>
              <a:t>School access preference</a:t>
            </a:r>
          </a:p>
          <a:p>
            <a:endParaRPr lang="en-US" dirty="0"/>
          </a:p>
          <a:p>
            <a:endParaRPr lang="en-US" dirty="0"/>
          </a:p>
          <a:p>
            <a:r>
              <a:rPr lang="en-US" dirty="0">
                <a:solidFill>
                  <a:schemeClr val="tx2"/>
                </a:solidFill>
                <a:latin typeface="DIN Condensed" pitchFamily="2" charset="0"/>
              </a:rPr>
              <a:t>SPECIAL</a:t>
            </a:r>
          </a:p>
          <a:p>
            <a:r>
              <a:rPr lang="en-US" dirty="0"/>
              <a:t>Point Values used to score</a:t>
            </a:r>
          </a:p>
        </p:txBody>
      </p:sp>
    </p:spTree>
    <p:extLst>
      <p:ext uri="{BB962C8B-B14F-4D97-AF65-F5344CB8AC3E}">
        <p14:creationId xmlns:p14="http://schemas.microsoft.com/office/powerpoint/2010/main" val="196164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NYCDOT</a:t>
            </a:r>
          </a:p>
        </p:txBody>
      </p:sp>
      <p:sp>
        <p:nvSpPr>
          <p:cNvPr id="8" name="Content Placeholder 7">
            <a:extLst>
              <a:ext uri="{FF2B5EF4-FFF2-40B4-BE49-F238E27FC236}">
                <a16:creationId xmlns:a16="http://schemas.microsoft.com/office/drawing/2014/main" id="{D1958F13-4512-494B-BD07-3829C93E3083}"/>
              </a:ext>
            </a:extLst>
          </p:cNvPr>
          <p:cNvSpPr>
            <a:spLocks noGrp="1"/>
          </p:cNvSpPr>
          <p:nvPr>
            <p:ph sz="quarter" idx="11"/>
          </p:nvPr>
        </p:nvSpPr>
        <p:spPr/>
        <p:txBody>
          <a:bodyPr/>
          <a:lstStyle/>
          <a:p>
            <a:endParaRPr lang="en-US"/>
          </a:p>
        </p:txBody>
      </p:sp>
      <p:sp>
        <p:nvSpPr>
          <p:cNvPr id="3" name="Slide Number Placeholder 2"/>
          <p:cNvSpPr>
            <a:spLocks noGrp="1"/>
          </p:cNvSpPr>
          <p:nvPr>
            <p:ph type="sldNum" sz="quarter" idx="4294967295"/>
          </p:nvPr>
        </p:nvSpPr>
        <p:spPr>
          <a:xfrm>
            <a:off x="11518900" y="6375400"/>
            <a:ext cx="673100" cy="365125"/>
          </a:xfrm>
        </p:spPr>
        <p:txBody>
          <a:bodyPr/>
          <a:lstStyle/>
          <a:p>
            <a:fld id="{561BF587-D48E-4F0D-A39C-5AB282297A33}" type="slidenum">
              <a:rPr lang="en-US" smtClean="0"/>
              <a:t>23</a:t>
            </a:fld>
            <a:endParaRPr lang="en-US"/>
          </a:p>
        </p:txBody>
      </p:sp>
      <p:pic>
        <p:nvPicPr>
          <p:cNvPr id="4" name="Picture 3"/>
          <p:cNvPicPr>
            <a:picLocks noChangeAspect="1"/>
          </p:cNvPicPr>
          <p:nvPr/>
        </p:nvPicPr>
        <p:blipFill>
          <a:blip r:embed="rId3"/>
          <a:stretch>
            <a:fillRect/>
          </a:stretch>
        </p:blipFill>
        <p:spPr>
          <a:xfrm>
            <a:off x="6199469" y="316731"/>
            <a:ext cx="5133876" cy="5048774"/>
          </a:xfrm>
          <a:prstGeom prst="rect">
            <a:avLst/>
          </a:prstGeom>
        </p:spPr>
      </p:pic>
      <p:sp>
        <p:nvSpPr>
          <p:cNvPr id="5" name="Rectangle 4"/>
          <p:cNvSpPr/>
          <p:nvPr/>
        </p:nvSpPr>
        <p:spPr>
          <a:xfrm>
            <a:off x="6103619" y="5532875"/>
            <a:ext cx="5229726" cy="646331"/>
          </a:xfrm>
          <a:prstGeom prst="rect">
            <a:avLst/>
          </a:prstGeom>
        </p:spPr>
        <p:txBody>
          <a:bodyPr wrap="square">
            <a:spAutoFit/>
          </a:bodyPr>
          <a:lstStyle/>
          <a:p>
            <a:pPr algn="ctr">
              <a:spcAft>
                <a:spcPts val="1000"/>
              </a:spcAft>
            </a:pPr>
            <a:r>
              <a:rPr lang="en-US" b="1" dirty="0">
                <a:latin typeface="Calibri" panose="020F0502020204030204" pitchFamily="34" charset="0"/>
                <a:ea typeface="Calibri" panose="020F0502020204030204" pitchFamily="34" charset="0"/>
                <a:cs typeface="Times New Roman" panose="02020603050405020304" pitchFamily="18" charset="0"/>
              </a:rPr>
              <a:t>Figure 28. Benefits of access management improvements on East 180</a:t>
            </a:r>
            <a:r>
              <a:rPr lang="en-US" b="1" baseline="30000" dirty="0">
                <a:latin typeface="Calibri" panose="020F0502020204030204" pitchFamily="34" charset="0"/>
                <a:ea typeface="Calibri" panose="020F0502020204030204" pitchFamily="34" charset="0"/>
                <a:cs typeface="Times New Roman" panose="02020603050405020304" pitchFamily="18" charset="0"/>
              </a:rPr>
              <a:t>th</a:t>
            </a:r>
            <a:r>
              <a:rPr lang="en-US" b="1" dirty="0">
                <a:latin typeface="Calibri" panose="020F0502020204030204" pitchFamily="34" charset="0"/>
                <a:ea typeface="Calibri" panose="020F0502020204030204" pitchFamily="34" charset="0"/>
                <a:cs typeface="Times New Roman" panose="02020603050405020304" pitchFamily="18" charset="0"/>
              </a:rPr>
              <a:t> Street (Bronx).</a:t>
            </a:r>
          </a:p>
        </p:txBody>
      </p:sp>
      <p:pic>
        <p:nvPicPr>
          <p:cNvPr id="6" name="Picture 5"/>
          <p:cNvPicPr>
            <a:picLocks noChangeAspect="1"/>
          </p:cNvPicPr>
          <p:nvPr/>
        </p:nvPicPr>
        <p:blipFill>
          <a:blip r:embed="rId4"/>
          <a:stretch>
            <a:fillRect/>
          </a:stretch>
        </p:blipFill>
        <p:spPr>
          <a:xfrm>
            <a:off x="681488" y="1775137"/>
            <a:ext cx="4282034" cy="3448291"/>
          </a:xfrm>
          <a:prstGeom prst="rect">
            <a:avLst/>
          </a:prstGeom>
        </p:spPr>
      </p:pic>
      <p:sp>
        <p:nvSpPr>
          <p:cNvPr id="7" name="Rectangle 6"/>
          <p:cNvSpPr/>
          <p:nvPr/>
        </p:nvSpPr>
        <p:spPr>
          <a:xfrm>
            <a:off x="556458" y="5223428"/>
            <a:ext cx="4748664" cy="646331"/>
          </a:xfrm>
          <a:prstGeom prst="rect">
            <a:avLst/>
          </a:prstGeom>
        </p:spPr>
        <p:txBody>
          <a:bodyPr wrap="square">
            <a:spAutoFit/>
          </a:bodyPr>
          <a:lstStyle/>
          <a:p>
            <a:r>
              <a:rPr lang="en-US" dirty="0"/>
              <a:t>NYCDOT, The Economic Benefits of Sustainable Streets, Table 1, 2013</a:t>
            </a:r>
          </a:p>
        </p:txBody>
      </p:sp>
    </p:spTree>
    <p:extLst>
      <p:ext uri="{BB962C8B-B14F-4D97-AF65-F5344CB8AC3E}">
        <p14:creationId xmlns:p14="http://schemas.microsoft.com/office/powerpoint/2010/main" val="2519296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TransLink</a:t>
            </a:r>
            <a:r>
              <a:rPr lang="en-US" dirty="0"/>
              <a:t> (Vancouver, BC)</a:t>
            </a:r>
          </a:p>
        </p:txBody>
      </p:sp>
      <p:sp>
        <p:nvSpPr>
          <p:cNvPr id="7" name="Text Placeholder 6"/>
          <p:cNvSpPr>
            <a:spLocks noGrp="1"/>
          </p:cNvSpPr>
          <p:nvPr>
            <p:ph sz="quarter" idx="11"/>
          </p:nvPr>
        </p:nvSpPr>
        <p:spPr/>
        <p:txBody>
          <a:bodyPr/>
          <a:lstStyle/>
          <a:p>
            <a:r>
              <a:rPr lang="en-US" sz="2000" dirty="0"/>
              <a:t>Implements transit priority measures on existing roadways, usually by borrowing auto capacity for transit use</a:t>
            </a:r>
          </a:p>
          <a:p>
            <a:pPr marL="285750" indent="-285750">
              <a:buFont typeface="Arial" panose="020B0604020202020204" pitchFamily="34" charset="0"/>
              <a:buChar char="•"/>
            </a:pPr>
            <a:r>
              <a:rPr lang="en-US" sz="2000" dirty="0"/>
              <a:t>Often involves changes to access management</a:t>
            </a:r>
          </a:p>
          <a:p>
            <a:pPr marL="285750" indent="-285750">
              <a:buFont typeface="Arial" panose="020B0604020202020204" pitchFamily="34" charset="0"/>
              <a:buChar char="•"/>
            </a:pPr>
            <a:r>
              <a:rPr lang="en-US" sz="2000" dirty="0"/>
              <a:t>Benefit-cost analysis</a:t>
            </a:r>
          </a:p>
          <a:p>
            <a:endParaRPr lang="en-US" dirty="0"/>
          </a:p>
        </p:txBody>
      </p:sp>
      <p:sp>
        <p:nvSpPr>
          <p:cNvPr id="3" name="Slide Number Placeholder 2"/>
          <p:cNvSpPr>
            <a:spLocks noGrp="1"/>
          </p:cNvSpPr>
          <p:nvPr>
            <p:ph type="sldNum" sz="quarter" idx="4294967295"/>
          </p:nvPr>
        </p:nvSpPr>
        <p:spPr>
          <a:xfrm>
            <a:off x="11518900" y="6375400"/>
            <a:ext cx="673100" cy="365125"/>
          </a:xfrm>
        </p:spPr>
        <p:txBody>
          <a:bodyPr/>
          <a:lstStyle/>
          <a:p>
            <a:fld id="{561BF587-D48E-4F0D-A39C-5AB282297A33}" type="slidenum">
              <a:rPr lang="en-US" smtClean="0"/>
              <a:t>24</a:t>
            </a:fld>
            <a:endParaRPr lang="en-US"/>
          </a:p>
        </p:txBody>
      </p:sp>
      <p:pic>
        <p:nvPicPr>
          <p:cNvPr id="6" name="Picture 5"/>
          <p:cNvPicPr>
            <a:picLocks noChangeAspect="1"/>
          </p:cNvPicPr>
          <p:nvPr/>
        </p:nvPicPr>
        <p:blipFill rotWithShape="1">
          <a:blip r:embed="rId3"/>
          <a:srcRect l="-1764" t="2788" r="1764" b="12110"/>
          <a:stretch/>
        </p:blipFill>
        <p:spPr>
          <a:xfrm>
            <a:off x="5678539" y="1761263"/>
            <a:ext cx="6044565" cy="3927813"/>
          </a:xfrm>
          <a:prstGeom prst="rect">
            <a:avLst/>
          </a:prstGeom>
        </p:spPr>
      </p:pic>
      <p:sp>
        <p:nvSpPr>
          <p:cNvPr id="8" name="Rectangular Callout 7"/>
          <p:cNvSpPr/>
          <p:nvPr/>
        </p:nvSpPr>
        <p:spPr>
          <a:xfrm>
            <a:off x="762794" y="4015409"/>
            <a:ext cx="2882348" cy="1765280"/>
          </a:xfrm>
          <a:prstGeom prst="wedgeRectCallout">
            <a:avLst>
              <a:gd name="adj1" fmla="val 97788"/>
              <a:gd name="adj2" fmla="val 11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B-Line  project - shorten left turn bays into parking, restrict left turns, dedicate lanes to transit, remove medians, remove turn bays, signal priority</a:t>
            </a:r>
          </a:p>
        </p:txBody>
      </p:sp>
    </p:spTree>
    <p:extLst>
      <p:ext uri="{BB962C8B-B14F-4D97-AF65-F5344CB8AC3E}">
        <p14:creationId xmlns:p14="http://schemas.microsoft.com/office/powerpoint/2010/main" val="1223546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UDOT</a:t>
            </a:r>
          </a:p>
        </p:txBody>
      </p:sp>
      <p:pic>
        <p:nvPicPr>
          <p:cNvPr id="6" name="Content Placeholder 5"/>
          <p:cNvPicPr>
            <a:picLocks noGrp="1" noChangeAspect="1"/>
          </p:cNvPicPr>
          <p:nvPr>
            <p:ph idx="1"/>
          </p:nvPr>
        </p:nvPicPr>
        <p:blipFill>
          <a:blip r:embed="rId3"/>
          <a:stretch>
            <a:fillRect/>
          </a:stretch>
        </p:blipFill>
        <p:spPr>
          <a:xfrm>
            <a:off x="3892762" y="1436928"/>
            <a:ext cx="4252347" cy="2336255"/>
          </a:xfrm>
          <a:prstGeom prst="rect">
            <a:avLst/>
          </a:prstGeom>
        </p:spPr>
      </p:pic>
      <p:pic>
        <p:nvPicPr>
          <p:cNvPr id="8" name="Picture 7"/>
          <p:cNvPicPr>
            <a:picLocks noChangeAspect="1"/>
          </p:cNvPicPr>
          <p:nvPr/>
        </p:nvPicPr>
        <p:blipFill>
          <a:blip r:embed="rId4"/>
          <a:stretch>
            <a:fillRect/>
          </a:stretch>
        </p:blipFill>
        <p:spPr>
          <a:xfrm>
            <a:off x="8424696" y="1417263"/>
            <a:ext cx="3246215" cy="4668905"/>
          </a:xfrm>
          <a:prstGeom prst="rect">
            <a:avLst/>
          </a:prstGeom>
        </p:spPr>
      </p:pic>
      <p:sp>
        <p:nvSpPr>
          <p:cNvPr id="4" name="Text Placeholder 3"/>
          <p:cNvSpPr>
            <a:spLocks noGrp="1"/>
          </p:cNvSpPr>
          <p:nvPr>
            <p:ph type="body" sz="half" idx="2"/>
          </p:nvPr>
        </p:nvSpPr>
        <p:spPr>
          <a:xfrm>
            <a:off x="266822" y="1797737"/>
            <a:ext cx="2417383" cy="4018421"/>
          </a:xfrm>
        </p:spPr>
        <p:txBody>
          <a:bodyPr>
            <a:normAutofit lnSpcReduction="10000"/>
          </a:bodyPr>
          <a:lstStyle/>
          <a:p>
            <a:r>
              <a:rPr lang="en-US" sz="2000" dirty="0"/>
              <a:t>Before/after analysis of all safety projects</a:t>
            </a:r>
          </a:p>
          <a:p>
            <a:r>
              <a:rPr lang="en-US" sz="2000" dirty="0"/>
              <a:t>For medians:</a:t>
            </a:r>
          </a:p>
          <a:p>
            <a:pPr marL="285750" indent="-285750">
              <a:spcBef>
                <a:spcPts val="600"/>
              </a:spcBef>
              <a:buFont typeface="Arial" panose="020B0604020202020204" pitchFamily="34" charset="0"/>
              <a:buChar char="•"/>
            </a:pPr>
            <a:r>
              <a:rPr lang="en-US" dirty="0"/>
              <a:t>naïve method (crashes, CMF)</a:t>
            </a:r>
          </a:p>
          <a:p>
            <a:pPr marL="285750" indent="-285750">
              <a:spcAft>
                <a:spcPts val="600"/>
              </a:spcAft>
              <a:buFont typeface="Arial" panose="020B0604020202020204" pitchFamily="34" charset="0"/>
              <a:buChar char="•"/>
            </a:pPr>
            <a:r>
              <a:rPr lang="en-US" dirty="0"/>
              <a:t>predictive method (HSM)</a:t>
            </a:r>
          </a:p>
          <a:p>
            <a:r>
              <a:rPr lang="en-US" sz="1900" dirty="0"/>
              <a:t>H.B. 266 (early 2018) restricts ability of UDOT to require access changes during  permitting of redevelopment without compensation</a:t>
            </a:r>
          </a:p>
        </p:txBody>
      </p:sp>
      <p:sp>
        <p:nvSpPr>
          <p:cNvPr id="5" name="Slide Number Placeholder 4"/>
          <p:cNvSpPr>
            <a:spLocks noGrp="1"/>
          </p:cNvSpPr>
          <p:nvPr>
            <p:ph type="sldNum" sz="quarter" idx="12"/>
          </p:nvPr>
        </p:nvSpPr>
        <p:spPr/>
        <p:txBody>
          <a:bodyPr/>
          <a:lstStyle/>
          <a:p>
            <a:fld id="{561BF587-D48E-4F0D-A39C-5AB282297A33}" type="slidenum">
              <a:rPr lang="en-US" smtClean="0"/>
              <a:t>25</a:t>
            </a:fld>
            <a:endParaRPr lang="en-US"/>
          </a:p>
        </p:txBody>
      </p:sp>
      <p:pic>
        <p:nvPicPr>
          <p:cNvPr id="9" name="Picture 8"/>
          <p:cNvPicPr>
            <a:picLocks noChangeAspect="1"/>
          </p:cNvPicPr>
          <p:nvPr/>
        </p:nvPicPr>
        <p:blipFill>
          <a:blip r:embed="rId5"/>
          <a:stretch>
            <a:fillRect/>
          </a:stretch>
        </p:blipFill>
        <p:spPr>
          <a:xfrm>
            <a:off x="2831685" y="3802679"/>
            <a:ext cx="5352752" cy="2219136"/>
          </a:xfrm>
          <a:prstGeom prst="rect">
            <a:avLst/>
          </a:prstGeom>
        </p:spPr>
      </p:pic>
    </p:spTree>
    <p:extLst>
      <p:ext uri="{BB962C8B-B14F-4D97-AF65-F5344CB8AC3E}">
        <p14:creationId xmlns:p14="http://schemas.microsoft.com/office/powerpoint/2010/main" val="1054832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46AF9-57CA-DD4A-A403-476C523EC296}"/>
              </a:ext>
            </a:extLst>
          </p:cNvPr>
          <p:cNvSpPr>
            <a:spLocks noGrp="1"/>
          </p:cNvSpPr>
          <p:nvPr>
            <p:ph type="title"/>
          </p:nvPr>
        </p:nvSpPr>
        <p:spPr/>
        <p:txBody>
          <a:bodyPr/>
          <a:lstStyle/>
          <a:p>
            <a:r>
              <a:rPr lang="en-US" dirty="0"/>
              <a:t>VDOT</a:t>
            </a:r>
          </a:p>
        </p:txBody>
      </p:sp>
      <p:sp>
        <p:nvSpPr>
          <p:cNvPr id="3" name="Content Placeholder 2">
            <a:extLst>
              <a:ext uri="{FF2B5EF4-FFF2-40B4-BE49-F238E27FC236}">
                <a16:creationId xmlns:a16="http://schemas.microsoft.com/office/drawing/2014/main" id="{DDF9EF13-9B0C-45EA-98F7-E71A767893A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45177152-00E9-C342-B114-1C523E5DCD44}"/>
              </a:ext>
            </a:extLst>
          </p:cNvPr>
          <p:cNvPicPr/>
          <p:nvPr/>
        </p:nvPicPr>
        <p:blipFill>
          <a:blip r:embed="rId3"/>
          <a:stretch>
            <a:fillRect/>
          </a:stretch>
        </p:blipFill>
        <p:spPr>
          <a:xfrm>
            <a:off x="2570205" y="383381"/>
            <a:ext cx="9251061" cy="6201304"/>
          </a:xfrm>
          <a:prstGeom prst="rect">
            <a:avLst/>
          </a:prstGeom>
        </p:spPr>
      </p:pic>
      <p:sp>
        <p:nvSpPr>
          <p:cNvPr id="2" name="TextBox 1">
            <a:extLst>
              <a:ext uri="{FF2B5EF4-FFF2-40B4-BE49-F238E27FC236}">
                <a16:creationId xmlns:a16="http://schemas.microsoft.com/office/drawing/2014/main" id="{F661926A-EBD6-BF4B-8620-05FEAFE2ED19}"/>
              </a:ext>
            </a:extLst>
          </p:cNvPr>
          <p:cNvSpPr txBox="1"/>
          <p:nvPr/>
        </p:nvSpPr>
        <p:spPr>
          <a:xfrm>
            <a:off x="164552" y="2764364"/>
            <a:ext cx="2248899" cy="3108543"/>
          </a:xfrm>
          <a:prstGeom prst="rect">
            <a:avLst/>
          </a:prstGeom>
          <a:noFill/>
        </p:spPr>
        <p:txBody>
          <a:bodyPr wrap="square" rtlCol="0">
            <a:spAutoFit/>
          </a:bodyPr>
          <a:lstStyle/>
          <a:p>
            <a:r>
              <a:rPr lang="en-US" sz="1050" dirty="0">
                <a:solidFill>
                  <a:schemeClr val="tx2"/>
                </a:solidFill>
                <a:latin typeface="DIN Condensed" pitchFamily="2" charset="0"/>
              </a:rPr>
              <a:t>MEASURE</a:t>
            </a:r>
          </a:p>
          <a:p>
            <a:r>
              <a:rPr lang="en-US" sz="1400" dirty="0"/>
              <a:t>SMART SCALE Score</a:t>
            </a:r>
          </a:p>
          <a:p>
            <a:endParaRPr lang="en-US" sz="1050" dirty="0">
              <a:solidFill>
                <a:schemeClr val="tx2"/>
              </a:solidFill>
              <a:latin typeface="DIN Condensed" pitchFamily="2" charset="0"/>
            </a:endParaRPr>
          </a:p>
          <a:p>
            <a:r>
              <a:rPr lang="en-US" sz="1050" dirty="0">
                <a:solidFill>
                  <a:schemeClr val="tx2"/>
                </a:solidFill>
                <a:latin typeface="DIN Condensed" pitchFamily="2" charset="0"/>
              </a:rPr>
              <a:t>FACTORS</a:t>
            </a:r>
          </a:p>
          <a:p>
            <a:r>
              <a:rPr lang="en-US" sz="1400" dirty="0"/>
              <a:t>Congestion</a:t>
            </a:r>
          </a:p>
          <a:p>
            <a:r>
              <a:rPr lang="en-US" sz="1400" dirty="0"/>
              <a:t>Safety</a:t>
            </a:r>
          </a:p>
          <a:p>
            <a:r>
              <a:rPr lang="en-US" sz="1400" dirty="0"/>
              <a:t>Accessibility</a:t>
            </a:r>
          </a:p>
          <a:p>
            <a:r>
              <a:rPr lang="en-US" sz="1400" dirty="0"/>
              <a:t>Economic</a:t>
            </a:r>
          </a:p>
          <a:p>
            <a:r>
              <a:rPr lang="en-US" sz="1400" dirty="0"/>
              <a:t>Environment</a:t>
            </a:r>
          </a:p>
          <a:p>
            <a:r>
              <a:rPr lang="en-US" sz="1400" dirty="0"/>
              <a:t>Land Use</a:t>
            </a:r>
          </a:p>
          <a:p>
            <a:endParaRPr lang="en-US" sz="1400" dirty="0"/>
          </a:p>
          <a:p>
            <a:r>
              <a:rPr lang="en-US" sz="1050" dirty="0">
                <a:solidFill>
                  <a:schemeClr val="tx2"/>
                </a:solidFill>
                <a:latin typeface="DIN Condensed" pitchFamily="2" charset="0"/>
              </a:rPr>
              <a:t>SPECIAL</a:t>
            </a:r>
          </a:p>
          <a:p>
            <a:r>
              <a:rPr lang="en-US" sz="1400" dirty="0"/>
              <a:t>Weighted Factor Value</a:t>
            </a:r>
          </a:p>
          <a:p>
            <a:r>
              <a:rPr lang="en-US" sz="1400" dirty="0"/>
              <a:t>Project Benefit per $10M SMART SCALE Cost</a:t>
            </a:r>
          </a:p>
        </p:txBody>
      </p:sp>
    </p:spTree>
    <p:extLst>
      <p:ext uri="{BB962C8B-B14F-4D97-AF65-F5344CB8AC3E}">
        <p14:creationId xmlns:p14="http://schemas.microsoft.com/office/powerpoint/2010/main" val="2415917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VDOT</a:t>
            </a:r>
          </a:p>
        </p:txBody>
      </p:sp>
      <p:sp>
        <p:nvSpPr>
          <p:cNvPr id="8" name="Content Placeholder 7">
            <a:extLst>
              <a:ext uri="{FF2B5EF4-FFF2-40B4-BE49-F238E27FC236}">
                <a16:creationId xmlns:a16="http://schemas.microsoft.com/office/drawing/2014/main" id="{CF90324F-4FE7-4672-A3ED-5EDF1EBA56F5}"/>
              </a:ext>
            </a:extLst>
          </p:cNvPr>
          <p:cNvSpPr>
            <a:spLocks noGrp="1"/>
          </p:cNvSpPr>
          <p:nvPr>
            <p:ph sz="quarter" idx="11"/>
          </p:nvPr>
        </p:nvSpPr>
        <p:spPr/>
        <p:txBody>
          <a:bodyPr/>
          <a:lstStyle/>
          <a:p>
            <a:endParaRPr lang="en-US"/>
          </a:p>
        </p:txBody>
      </p:sp>
      <p:sp>
        <p:nvSpPr>
          <p:cNvPr id="3" name="Slide Number Placeholder 2"/>
          <p:cNvSpPr>
            <a:spLocks noGrp="1"/>
          </p:cNvSpPr>
          <p:nvPr>
            <p:ph type="sldNum" sz="quarter" idx="4294967295"/>
          </p:nvPr>
        </p:nvSpPr>
        <p:spPr>
          <a:xfrm>
            <a:off x="11518900" y="6375400"/>
            <a:ext cx="673100" cy="365125"/>
          </a:xfrm>
        </p:spPr>
        <p:txBody>
          <a:bodyPr/>
          <a:lstStyle/>
          <a:p>
            <a:fld id="{561BF587-D48E-4F0D-A39C-5AB282297A33}" type="slidenum">
              <a:rPr lang="en-US" smtClean="0"/>
              <a:t>27</a:t>
            </a:fld>
            <a:endParaRPr lang="en-US"/>
          </a:p>
        </p:txBody>
      </p:sp>
      <p:pic>
        <p:nvPicPr>
          <p:cNvPr id="4" name="Picture 3"/>
          <p:cNvPicPr>
            <a:picLocks noChangeAspect="1"/>
          </p:cNvPicPr>
          <p:nvPr/>
        </p:nvPicPr>
        <p:blipFill>
          <a:blip r:embed="rId3"/>
          <a:stretch>
            <a:fillRect/>
          </a:stretch>
        </p:blipFill>
        <p:spPr>
          <a:xfrm>
            <a:off x="4070424" y="1198047"/>
            <a:ext cx="7679616" cy="4750821"/>
          </a:xfrm>
          <a:prstGeom prst="rect">
            <a:avLst/>
          </a:prstGeom>
        </p:spPr>
      </p:pic>
      <p:sp>
        <p:nvSpPr>
          <p:cNvPr id="5" name="TextBox 4"/>
          <p:cNvSpPr txBox="1"/>
          <p:nvPr/>
        </p:nvSpPr>
        <p:spPr>
          <a:xfrm>
            <a:off x="4070424" y="698231"/>
            <a:ext cx="3931857" cy="461665"/>
          </a:xfrm>
          <a:prstGeom prst="rect">
            <a:avLst/>
          </a:prstGeom>
          <a:noFill/>
        </p:spPr>
        <p:txBody>
          <a:bodyPr wrap="square" rtlCol="0">
            <a:spAutoFit/>
          </a:bodyPr>
          <a:lstStyle/>
          <a:p>
            <a:r>
              <a:rPr lang="en-US" sz="2400" dirty="0"/>
              <a:t>Example Smart Scale Project</a:t>
            </a:r>
          </a:p>
        </p:txBody>
      </p:sp>
      <p:pic>
        <p:nvPicPr>
          <p:cNvPr id="6" name="Picture 5"/>
          <p:cNvPicPr>
            <a:picLocks noChangeAspect="1"/>
          </p:cNvPicPr>
          <p:nvPr/>
        </p:nvPicPr>
        <p:blipFill rotWithShape="1">
          <a:blip r:embed="rId4"/>
          <a:srcRect l="20719" t="20508" r="32677" b="4521"/>
          <a:stretch/>
        </p:blipFill>
        <p:spPr>
          <a:xfrm>
            <a:off x="95795" y="1200513"/>
            <a:ext cx="3950014" cy="4748355"/>
          </a:xfrm>
          <a:prstGeom prst="rect">
            <a:avLst/>
          </a:prstGeom>
        </p:spPr>
      </p:pic>
      <p:sp>
        <p:nvSpPr>
          <p:cNvPr id="7" name="TextBox 6"/>
          <p:cNvSpPr txBox="1"/>
          <p:nvPr/>
        </p:nvSpPr>
        <p:spPr>
          <a:xfrm>
            <a:off x="2403566" y="5544700"/>
            <a:ext cx="593432" cy="369332"/>
          </a:xfrm>
          <a:prstGeom prst="rect">
            <a:avLst/>
          </a:prstGeom>
          <a:solidFill>
            <a:schemeClr val="bg1"/>
          </a:solidFill>
        </p:spPr>
        <p:txBody>
          <a:bodyPr wrap="none" rtlCol="0">
            <a:spAutoFit/>
          </a:bodyPr>
          <a:lstStyle/>
          <a:p>
            <a:r>
              <a:rPr lang="en-US" dirty="0"/>
              <a:t>14.2</a:t>
            </a:r>
          </a:p>
        </p:txBody>
      </p:sp>
    </p:spTree>
    <p:extLst>
      <p:ext uri="{BB962C8B-B14F-4D97-AF65-F5344CB8AC3E}">
        <p14:creationId xmlns:p14="http://schemas.microsoft.com/office/powerpoint/2010/main" val="1844253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Wisconsin DOT</a:t>
            </a:r>
          </a:p>
        </p:txBody>
      </p:sp>
      <p:pic>
        <p:nvPicPr>
          <p:cNvPr id="5" name="Content Placeholder 4"/>
          <p:cNvPicPr>
            <a:picLocks noGrp="1" noChangeAspect="1"/>
          </p:cNvPicPr>
          <p:nvPr>
            <p:ph idx="1"/>
          </p:nvPr>
        </p:nvPicPr>
        <p:blipFill>
          <a:blip r:embed="rId3"/>
          <a:stretch>
            <a:fillRect/>
          </a:stretch>
        </p:blipFill>
        <p:spPr>
          <a:xfrm>
            <a:off x="7347155" y="2043289"/>
            <a:ext cx="4002303" cy="2447645"/>
          </a:xfrm>
          <a:prstGeom prst="rect">
            <a:avLst/>
          </a:prstGeom>
        </p:spPr>
      </p:pic>
      <p:sp>
        <p:nvSpPr>
          <p:cNvPr id="7" name="Text Placeholder 6"/>
          <p:cNvSpPr>
            <a:spLocks noGrp="1"/>
          </p:cNvSpPr>
          <p:nvPr>
            <p:ph type="body" sz="half" idx="2"/>
          </p:nvPr>
        </p:nvSpPr>
        <p:spPr>
          <a:xfrm>
            <a:off x="457200" y="1417983"/>
            <a:ext cx="5003074" cy="4373218"/>
          </a:xfrm>
        </p:spPr>
        <p:txBody>
          <a:bodyPr>
            <a:noAutofit/>
          </a:bodyPr>
          <a:lstStyle/>
          <a:p>
            <a:pPr marL="342900" indent="-342900">
              <a:buFont typeface="Arial" panose="020B0604020202020204" pitchFamily="34" charset="0"/>
              <a:buChar char="•"/>
            </a:pPr>
            <a:r>
              <a:rPr lang="en-US" sz="2200" dirty="0"/>
              <a:t>Expanding asset </a:t>
            </a:r>
            <a:r>
              <a:rPr lang="en-US" sz="2200" dirty="0" err="1"/>
              <a:t>mgt</a:t>
            </a:r>
            <a:r>
              <a:rPr lang="en-US" sz="2200" dirty="0"/>
              <a:t> and safety emphasis </a:t>
            </a:r>
          </a:p>
          <a:p>
            <a:pPr marL="342900" indent="-342900">
              <a:buFont typeface="Arial" panose="020B0604020202020204" pitchFamily="34" charset="0"/>
              <a:buChar char="•"/>
            </a:pPr>
            <a:r>
              <a:rPr lang="en-US" sz="2200" dirty="0"/>
              <a:t>Systematic use of Highway Safety Manual CMFs to prioritize highway projects (not programmed if no crash reduction)</a:t>
            </a:r>
          </a:p>
          <a:p>
            <a:pPr marL="342900" indent="-342900">
              <a:buFont typeface="Arial" panose="020B0604020202020204" pitchFamily="34" charset="0"/>
              <a:buChar char="•"/>
            </a:pPr>
            <a:r>
              <a:rPr lang="en-US" sz="2200" dirty="0"/>
              <a:t>AM impacts often “challenging to isolate”, especially operations, but also safety (e.g., functional area or sight distance issues with no crash history)</a:t>
            </a:r>
          </a:p>
          <a:p>
            <a:pPr marL="342900" indent="-342900">
              <a:buFont typeface="Arial" panose="020B0604020202020204" pitchFamily="34" charset="0"/>
              <a:buChar char="•"/>
            </a:pPr>
            <a:r>
              <a:rPr lang="en-US" sz="2200" dirty="0"/>
              <a:t>Staff working to collect data to aid in driveway removals</a:t>
            </a:r>
          </a:p>
          <a:p>
            <a:endParaRPr lang="en-US" sz="2200" dirty="0"/>
          </a:p>
        </p:txBody>
      </p:sp>
      <p:sp>
        <p:nvSpPr>
          <p:cNvPr id="4" name="Slide Number Placeholder 3"/>
          <p:cNvSpPr>
            <a:spLocks noGrp="1"/>
          </p:cNvSpPr>
          <p:nvPr>
            <p:ph type="sldNum" sz="quarter" idx="12"/>
          </p:nvPr>
        </p:nvSpPr>
        <p:spPr/>
        <p:txBody>
          <a:bodyPr/>
          <a:lstStyle/>
          <a:p>
            <a:fld id="{561BF587-D48E-4F0D-A39C-5AB282297A33}" type="slidenum">
              <a:rPr lang="en-US" smtClean="0"/>
              <a:t>28</a:t>
            </a:fld>
            <a:endParaRPr lang="en-US" dirty="0"/>
          </a:p>
        </p:txBody>
      </p:sp>
      <p:sp>
        <p:nvSpPr>
          <p:cNvPr id="6" name="Rectangle 5"/>
          <p:cNvSpPr/>
          <p:nvPr/>
        </p:nvSpPr>
        <p:spPr>
          <a:xfrm>
            <a:off x="5641667" y="1580126"/>
            <a:ext cx="5580438" cy="369332"/>
          </a:xfrm>
          <a:prstGeom prst="rect">
            <a:avLst/>
          </a:prstGeom>
        </p:spPr>
        <p:txBody>
          <a:bodyPr wrap="none">
            <a:spAutoFit/>
          </a:bodyPr>
          <a:lstStyle/>
          <a:p>
            <a:pPr algn="ctr">
              <a:spcAft>
                <a:spcPts val="1000"/>
              </a:spcAft>
            </a:pPr>
            <a:r>
              <a:rPr lang="en-US" b="1" dirty="0">
                <a:latin typeface="Calibri" panose="020F0502020204030204" pitchFamily="34" charset="0"/>
                <a:ea typeface="Calibri" panose="020F0502020204030204" pitchFamily="34" charset="0"/>
                <a:cs typeface="Times New Roman" panose="02020603050405020304" pitchFamily="18" charset="0"/>
              </a:rPr>
              <a:t>US 18: </a:t>
            </a:r>
            <a:r>
              <a:rPr lang="en-US" b="1" dirty="0" err="1">
                <a:latin typeface="Calibri" panose="020F0502020204030204" pitchFamily="34" charset="0"/>
                <a:ea typeface="Calibri" panose="020F0502020204030204" pitchFamily="34" charset="0"/>
                <a:cs typeface="Times New Roman" panose="02020603050405020304" pitchFamily="18" charset="0"/>
              </a:rPr>
              <a:t>Bluemound</a:t>
            </a:r>
            <a:r>
              <a:rPr lang="en-US" b="1" dirty="0">
                <a:latin typeface="Calibri" panose="020F0502020204030204" pitchFamily="34" charset="0"/>
                <a:ea typeface="Calibri" panose="020F0502020204030204" pitchFamily="34" charset="0"/>
                <a:cs typeface="Times New Roman" panose="02020603050405020304" pitchFamily="18" charset="0"/>
              </a:rPr>
              <a:t> Road corridor before/after crash data</a:t>
            </a:r>
          </a:p>
        </p:txBody>
      </p:sp>
      <p:pic>
        <p:nvPicPr>
          <p:cNvPr id="8" name="Picture 7"/>
          <p:cNvPicPr>
            <a:picLocks noChangeAspect="1"/>
          </p:cNvPicPr>
          <p:nvPr/>
        </p:nvPicPr>
        <p:blipFill>
          <a:blip r:embed="rId4"/>
          <a:stretch>
            <a:fillRect/>
          </a:stretch>
        </p:blipFill>
        <p:spPr>
          <a:xfrm rot="5400000">
            <a:off x="4648237" y="3257525"/>
            <a:ext cx="3744708" cy="1316236"/>
          </a:xfrm>
          <a:prstGeom prst="rect">
            <a:avLst/>
          </a:prstGeom>
        </p:spPr>
      </p:pic>
      <p:sp>
        <p:nvSpPr>
          <p:cNvPr id="9" name="Rectangle 8"/>
          <p:cNvSpPr/>
          <p:nvPr/>
        </p:nvSpPr>
        <p:spPr>
          <a:xfrm>
            <a:off x="7435646" y="4716194"/>
            <a:ext cx="6096000" cy="923330"/>
          </a:xfrm>
          <a:prstGeom prst="rect">
            <a:avLst/>
          </a:prstGeom>
        </p:spPr>
        <p:txBody>
          <a:bodyPr>
            <a:spAutoFit/>
          </a:bodyPr>
          <a:lstStyle/>
          <a:p>
            <a:r>
              <a:rPr lang="en-US" dirty="0"/>
              <a:t>Eliminated unrestricted median openings</a:t>
            </a:r>
          </a:p>
          <a:p>
            <a:r>
              <a:rPr lang="en-US" dirty="0"/>
              <a:t>Realigned right turn lanes</a:t>
            </a:r>
          </a:p>
          <a:p>
            <a:r>
              <a:rPr lang="en-US" dirty="0"/>
              <a:t>Increased traffic signal spacing</a:t>
            </a:r>
          </a:p>
        </p:txBody>
      </p:sp>
    </p:spTree>
    <p:extLst>
      <p:ext uri="{BB962C8B-B14F-4D97-AF65-F5344CB8AC3E}">
        <p14:creationId xmlns:p14="http://schemas.microsoft.com/office/powerpoint/2010/main" val="397774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Tennessee Comparative Alternatives Analysis</a:t>
            </a:r>
          </a:p>
        </p:txBody>
      </p:sp>
      <p:pic>
        <p:nvPicPr>
          <p:cNvPr id="6" name="Content Placeholder 5"/>
          <p:cNvPicPr>
            <a:picLocks noGrp="1" noChangeAspect="1"/>
          </p:cNvPicPr>
          <p:nvPr>
            <p:ph idx="1"/>
          </p:nvPr>
        </p:nvPicPr>
        <p:blipFill>
          <a:blip r:embed="rId3"/>
          <a:stretch>
            <a:fillRect/>
          </a:stretch>
        </p:blipFill>
        <p:spPr>
          <a:xfrm>
            <a:off x="5824861" y="1764792"/>
            <a:ext cx="5788416" cy="3927348"/>
          </a:xfrm>
          <a:prstGeom prst="rect">
            <a:avLst/>
          </a:prstGeom>
        </p:spPr>
      </p:pic>
      <p:sp>
        <p:nvSpPr>
          <p:cNvPr id="5" name="Slide Number Placeholder 4"/>
          <p:cNvSpPr>
            <a:spLocks noGrp="1"/>
          </p:cNvSpPr>
          <p:nvPr>
            <p:ph type="sldNum" sz="quarter" idx="12"/>
          </p:nvPr>
        </p:nvSpPr>
        <p:spPr/>
        <p:txBody>
          <a:bodyPr/>
          <a:lstStyle/>
          <a:p>
            <a:fld id="{561BF587-D48E-4F0D-A39C-5AB282297A33}" type="slidenum">
              <a:rPr lang="en-US" smtClean="0"/>
              <a:t>29</a:t>
            </a:fld>
            <a:endParaRPr lang="en-US"/>
          </a:p>
        </p:txBody>
      </p:sp>
      <p:graphicFrame>
        <p:nvGraphicFramePr>
          <p:cNvPr id="7" name="Table 6"/>
          <p:cNvGraphicFramePr>
            <a:graphicFrameLocks noGrp="1"/>
          </p:cNvGraphicFramePr>
          <p:nvPr/>
        </p:nvGraphicFramePr>
        <p:xfrm>
          <a:off x="248920" y="3034862"/>
          <a:ext cx="5418666" cy="1478280"/>
        </p:xfrm>
        <a:graphic>
          <a:graphicData uri="http://schemas.openxmlformats.org/drawingml/2006/table">
            <a:tbl>
              <a:tblPr firstRow="1" bandRow="1">
                <a:tableStyleId>{1FECB4D8-DB02-4DC6-A0A2-4F2EBAE1DC90}</a:tableStyleId>
              </a:tblPr>
              <a:tblGrid>
                <a:gridCol w="1339850">
                  <a:extLst>
                    <a:ext uri="{9D8B030D-6E8A-4147-A177-3AD203B41FA5}">
                      <a16:colId xmlns:a16="http://schemas.microsoft.com/office/drawing/2014/main" val="76137628"/>
                    </a:ext>
                  </a:extLst>
                </a:gridCol>
                <a:gridCol w="4078816">
                  <a:extLst>
                    <a:ext uri="{9D8B030D-6E8A-4147-A177-3AD203B41FA5}">
                      <a16:colId xmlns:a16="http://schemas.microsoft.com/office/drawing/2014/main" val="2933369038"/>
                    </a:ext>
                  </a:extLst>
                </a:gridCol>
              </a:tblGrid>
              <a:tr h="0">
                <a:tc>
                  <a:txBody>
                    <a:bodyPr/>
                    <a:lstStyle/>
                    <a:p>
                      <a:r>
                        <a:rPr lang="en-US" dirty="0"/>
                        <a:t>Impact</a:t>
                      </a:r>
                    </a:p>
                  </a:txBody>
                  <a:tcPr/>
                </a:tc>
                <a:tc>
                  <a:txBody>
                    <a:bodyPr/>
                    <a:lstStyle/>
                    <a:p>
                      <a:r>
                        <a:rPr lang="en-US" dirty="0"/>
                        <a:t>Method</a:t>
                      </a:r>
                    </a:p>
                  </a:txBody>
                  <a:tcPr/>
                </a:tc>
                <a:extLst>
                  <a:ext uri="{0D108BD9-81ED-4DB2-BD59-A6C34878D82A}">
                    <a16:rowId xmlns:a16="http://schemas.microsoft.com/office/drawing/2014/main" val="3479825275"/>
                  </a:ext>
                </a:extLst>
              </a:tr>
              <a:tr h="370840">
                <a:tc>
                  <a:txBody>
                    <a:bodyPr/>
                    <a:lstStyle/>
                    <a:p>
                      <a:r>
                        <a:rPr lang="en-US" dirty="0"/>
                        <a:t>Physical</a:t>
                      </a:r>
                    </a:p>
                  </a:txBody>
                  <a:tcPr/>
                </a:tc>
                <a:tc>
                  <a:txBody>
                    <a:bodyPr/>
                    <a:lstStyle/>
                    <a:p>
                      <a:r>
                        <a:rPr lang="en-US" dirty="0"/>
                        <a:t>ROW based</a:t>
                      </a:r>
                      <a:r>
                        <a:rPr lang="en-US" baseline="0" dirty="0"/>
                        <a:t> on footprint</a:t>
                      </a:r>
                      <a:endParaRPr lang="en-US" dirty="0"/>
                    </a:p>
                  </a:txBody>
                  <a:tcPr/>
                </a:tc>
                <a:extLst>
                  <a:ext uri="{0D108BD9-81ED-4DB2-BD59-A6C34878D82A}">
                    <a16:rowId xmlns:a16="http://schemas.microsoft.com/office/drawing/2014/main" val="1932136508"/>
                  </a:ext>
                </a:extLst>
              </a:tr>
              <a:tr h="370840">
                <a:tc>
                  <a:txBody>
                    <a:bodyPr/>
                    <a:lstStyle/>
                    <a:p>
                      <a:r>
                        <a:rPr lang="en-US" dirty="0"/>
                        <a:t>Operational</a:t>
                      </a:r>
                    </a:p>
                  </a:txBody>
                  <a:tcPr/>
                </a:tc>
                <a:tc>
                  <a:txBody>
                    <a:bodyPr/>
                    <a:lstStyle/>
                    <a:p>
                      <a:r>
                        <a:rPr lang="en-US" dirty="0"/>
                        <a:t>HCM, Synchro (delay,</a:t>
                      </a:r>
                      <a:r>
                        <a:rPr lang="en-US" baseline="0" dirty="0"/>
                        <a:t> incl. side streets)</a:t>
                      </a:r>
                      <a:endParaRPr lang="en-US" dirty="0"/>
                    </a:p>
                  </a:txBody>
                  <a:tcPr/>
                </a:tc>
                <a:extLst>
                  <a:ext uri="{0D108BD9-81ED-4DB2-BD59-A6C34878D82A}">
                    <a16:rowId xmlns:a16="http://schemas.microsoft.com/office/drawing/2014/main" val="3738644230"/>
                  </a:ext>
                </a:extLst>
              </a:tr>
              <a:tr h="370840">
                <a:tc>
                  <a:txBody>
                    <a:bodyPr/>
                    <a:lstStyle/>
                    <a:p>
                      <a:r>
                        <a:rPr lang="en-US" dirty="0"/>
                        <a:t>Safety</a:t>
                      </a:r>
                    </a:p>
                  </a:txBody>
                  <a:tcPr/>
                </a:tc>
                <a:tc>
                  <a:txBody>
                    <a:bodyPr/>
                    <a:lstStyle/>
                    <a:p>
                      <a:r>
                        <a:rPr lang="en-US" dirty="0"/>
                        <a:t>Interactive Highway</a:t>
                      </a:r>
                      <a:r>
                        <a:rPr lang="en-US" baseline="0" dirty="0"/>
                        <a:t> Safety Design Model</a:t>
                      </a:r>
                      <a:endParaRPr lang="en-US" dirty="0"/>
                    </a:p>
                  </a:txBody>
                  <a:tcPr/>
                </a:tc>
                <a:extLst>
                  <a:ext uri="{0D108BD9-81ED-4DB2-BD59-A6C34878D82A}">
                    <a16:rowId xmlns:a16="http://schemas.microsoft.com/office/drawing/2014/main" val="2340909422"/>
                  </a:ext>
                </a:extLst>
              </a:tr>
            </a:tbl>
          </a:graphicData>
        </a:graphic>
      </p:graphicFrame>
    </p:spTree>
    <p:extLst>
      <p:ext uri="{BB962C8B-B14F-4D97-AF65-F5344CB8AC3E}">
        <p14:creationId xmlns:p14="http://schemas.microsoft.com/office/powerpoint/2010/main" val="951493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1"/>
            <p:extLst>
              <p:ext uri="{D42A27DB-BD31-4B8C-83A1-F6EECF244321}">
                <p14:modId xmlns:p14="http://schemas.microsoft.com/office/powerpoint/2010/main" val="4281582856"/>
              </p:ext>
            </p:extLst>
          </p:nvPr>
        </p:nvGraphicFramePr>
        <p:xfrm>
          <a:off x="424207" y="856469"/>
          <a:ext cx="11094694" cy="4854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1518900" y="6375400"/>
            <a:ext cx="673100" cy="365125"/>
          </a:xfrm>
        </p:spPr>
        <p:txBody>
          <a:bodyPr/>
          <a:lstStyle/>
          <a:p>
            <a:fld id="{561BF587-D48E-4F0D-A39C-5AB282297A33}" type="slidenum">
              <a:rPr lang="en-US" smtClean="0"/>
              <a:pPr/>
              <a:t>3</a:t>
            </a:fld>
            <a:endParaRPr lang="en-US" dirty="0"/>
          </a:p>
        </p:txBody>
      </p:sp>
      <p:sp>
        <p:nvSpPr>
          <p:cNvPr id="9" name="Title 3">
            <a:extLst>
              <a:ext uri="{FF2B5EF4-FFF2-40B4-BE49-F238E27FC236}">
                <a16:creationId xmlns:a16="http://schemas.microsoft.com/office/drawing/2014/main" id="{00F5F10A-7C99-47D7-B3B5-95BAC8774876}"/>
              </a:ext>
            </a:extLst>
          </p:cNvPr>
          <p:cNvSpPr txBox="1">
            <a:spLocks/>
          </p:cNvSpPr>
          <p:nvPr/>
        </p:nvSpPr>
        <p:spPr>
          <a:xfrm>
            <a:off x="424206" y="177249"/>
            <a:ext cx="11368726" cy="708872"/>
          </a:xfr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en-US" dirty="0"/>
              <a:t>Research Objective</a:t>
            </a:r>
          </a:p>
        </p:txBody>
      </p:sp>
      <p:grpSp>
        <p:nvGrpSpPr>
          <p:cNvPr id="6" name="Group 5">
            <a:extLst>
              <a:ext uri="{FF2B5EF4-FFF2-40B4-BE49-F238E27FC236}">
                <a16:creationId xmlns:a16="http://schemas.microsoft.com/office/drawing/2014/main" id="{6B2D9820-20EF-4443-B629-88467EBC822A}"/>
              </a:ext>
            </a:extLst>
          </p:cNvPr>
          <p:cNvGrpSpPr/>
          <p:nvPr/>
        </p:nvGrpSpPr>
        <p:grpSpPr>
          <a:xfrm>
            <a:off x="902970" y="4400550"/>
            <a:ext cx="10309859" cy="1714500"/>
            <a:chOff x="1148575" y="4572000"/>
            <a:chExt cx="9638084" cy="1429531"/>
          </a:xfrm>
        </p:grpSpPr>
        <p:pic>
          <p:nvPicPr>
            <p:cNvPr id="2" name="Picture 1">
              <a:extLst>
                <a:ext uri="{FF2B5EF4-FFF2-40B4-BE49-F238E27FC236}">
                  <a16:creationId xmlns:a16="http://schemas.microsoft.com/office/drawing/2014/main" id="{A857729A-7180-4478-A61D-7BC94FA7A3EE}"/>
                </a:ext>
              </a:extLst>
            </p:cNvPr>
            <p:cNvPicPr>
              <a:picLocks noChangeAspect="1"/>
            </p:cNvPicPr>
            <p:nvPr/>
          </p:nvPicPr>
          <p:blipFill rotWithShape="1">
            <a:blip r:embed="rId8">
              <a:alphaModFix/>
              <a:extLst>
                <a:ext uri="{BEBA8EAE-BF5A-486C-A8C5-ECC9F3942E4B}">
                  <a14:imgProps xmlns:a14="http://schemas.microsoft.com/office/drawing/2010/main">
                    <a14:imgLayer r:embed="rId9">
                      <a14:imgEffect>
                        <a14:colorTemperature colorTemp="5372"/>
                      </a14:imgEffect>
                      <a14:imgEffect>
                        <a14:saturation sat="92000"/>
                      </a14:imgEffect>
                    </a14:imgLayer>
                  </a14:imgProps>
                </a:ext>
              </a:extLst>
            </a:blip>
            <a:srcRect t="21653" b="7175"/>
            <a:stretch/>
          </p:blipFill>
          <p:spPr>
            <a:xfrm>
              <a:off x="1148575" y="4572000"/>
              <a:ext cx="9638084" cy="1429531"/>
            </a:xfrm>
            <a:prstGeom prst="rect">
              <a:avLst/>
            </a:prstGeom>
          </p:spPr>
        </p:pic>
        <p:sp>
          <p:nvSpPr>
            <p:cNvPr id="3" name="Rectangle 2">
              <a:extLst>
                <a:ext uri="{FF2B5EF4-FFF2-40B4-BE49-F238E27FC236}">
                  <a16:creationId xmlns:a16="http://schemas.microsoft.com/office/drawing/2014/main" id="{2436F4C5-AB51-4D9C-9580-D9F78C64E918}"/>
                </a:ext>
              </a:extLst>
            </p:cNvPr>
            <p:cNvSpPr/>
            <p:nvPr/>
          </p:nvSpPr>
          <p:spPr>
            <a:xfrm>
              <a:off x="1687032" y="4579085"/>
              <a:ext cx="106325" cy="496186"/>
            </a:xfrm>
            <a:prstGeom prst="rect">
              <a:avLst/>
            </a:prstGeom>
            <a:solidFill>
              <a:srgbClr val="AAB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A03D26-43A4-4802-A6CB-98E9543DBEEB}"/>
                </a:ext>
              </a:extLst>
            </p:cNvPr>
            <p:cNvSpPr/>
            <p:nvPr/>
          </p:nvSpPr>
          <p:spPr>
            <a:xfrm>
              <a:off x="6002244" y="5360102"/>
              <a:ext cx="106325" cy="496186"/>
            </a:xfrm>
            <a:prstGeom prst="rect">
              <a:avLst/>
            </a:prstGeom>
            <a:solidFill>
              <a:srgbClr val="C5C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268732-4578-495A-9E08-7EE01C7E3D40}"/>
                </a:ext>
              </a:extLst>
            </p:cNvPr>
            <p:cNvSpPr/>
            <p:nvPr/>
          </p:nvSpPr>
          <p:spPr>
            <a:xfrm>
              <a:off x="3872188" y="4997302"/>
              <a:ext cx="106325" cy="362800"/>
            </a:xfrm>
            <a:prstGeom prst="rect">
              <a:avLst/>
            </a:prstGeom>
            <a:solidFill>
              <a:srgbClr val="7A8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265520-8FCA-480B-8D51-9B3528D7877F}"/>
                </a:ext>
              </a:extLst>
            </p:cNvPr>
            <p:cNvSpPr/>
            <p:nvPr/>
          </p:nvSpPr>
          <p:spPr>
            <a:xfrm>
              <a:off x="8150021" y="4572000"/>
              <a:ext cx="106325" cy="141767"/>
            </a:xfrm>
            <a:prstGeom prst="rect">
              <a:avLst/>
            </a:prstGeom>
            <a:solidFill>
              <a:srgbClr val="AAB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9309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WSDOT Aurora Avenue Project</a:t>
            </a:r>
          </a:p>
        </p:txBody>
      </p:sp>
      <p:pic>
        <p:nvPicPr>
          <p:cNvPr id="8" name="Content Placeholder 7"/>
          <p:cNvPicPr>
            <a:picLocks noGrp="1" noChangeAspect="1"/>
          </p:cNvPicPr>
          <p:nvPr>
            <p:ph sz="quarter" idx="11"/>
          </p:nvPr>
        </p:nvPicPr>
        <p:blipFill>
          <a:blip r:embed="rId3"/>
          <a:stretch>
            <a:fillRect/>
          </a:stretch>
        </p:blipFill>
        <p:spPr>
          <a:xfrm>
            <a:off x="384142" y="3899619"/>
            <a:ext cx="7096114" cy="1871426"/>
          </a:xfrm>
          <a:prstGeom prst="rect">
            <a:avLst/>
          </a:prstGeom>
        </p:spPr>
      </p:pic>
      <p:sp>
        <p:nvSpPr>
          <p:cNvPr id="9" name="Content Placeholder 8"/>
          <p:cNvSpPr>
            <a:spLocks noGrp="1"/>
          </p:cNvSpPr>
          <p:nvPr>
            <p:ph sz="half" idx="4294967295"/>
          </p:nvPr>
        </p:nvSpPr>
        <p:spPr>
          <a:xfrm>
            <a:off x="424206" y="1335595"/>
            <a:ext cx="7280275" cy="2114550"/>
          </a:xfrm>
        </p:spPr>
        <p:txBody>
          <a:bodyPr>
            <a:normAutofit fontScale="92500" lnSpcReduction="20000"/>
          </a:bodyPr>
          <a:lstStyle/>
          <a:p>
            <a:pPr lvl="0"/>
            <a:r>
              <a:rPr lang="en-US" dirty="0"/>
              <a:t>Increased redevelopment activity; </a:t>
            </a:r>
          </a:p>
          <a:p>
            <a:pPr lvl="0"/>
            <a:r>
              <a:rPr lang="en-US" dirty="0"/>
              <a:t>Improved safety and mobility, including </a:t>
            </a:r>
          </a:p>
          <a:p>
            <a:pPr lvl="1"/>
            <a:r>
              <a:rPr lang="en-US" dirty="0"/>
              <a:t>a 60% reduction in crashes in first mile due to median, and</a:t>
            </a:r>
          </a:p>
          <a:p>
            <a:pPr lvl="1"/>
            <a:r>
              <a:rPr lang="en-US" dirty="0"/>
              <a:t>Improved transit speed and reliability (BRT)</a:t>
            </a:r>
          </a:p>
          <a:p>
            <a:pPr lvl="0"/>
            <a:r>
              <a:rPr lang="en-US" dirty="0"/>
              <a:t>Gathering spaces, aesthetics, community identity</a:t>
            </a:r>
          </a:p>
          <a:p>
            <a:endParaRPr lang="en-US" dirty="0"/>
          </a:p>
        </p:txBody>
      </p:sp>
      <p:sp>
        <p:nvSpPr>
          <p:cNvPr id="5" name="Slide Number Placeholder 4"/>
          <p:cNvSpPr>
            <a:spLocks noGrp="1"/>
          </p:cNvSpPr>
          <p:nvPr>
            <p:ph type="sldNum" sz="quarter" idx="4294967295"/>
          </p:nvPr>
        </p:nvSpPr>
        <p:spPr>
          <a:xfrm>
            <a:off x="11518900" y="6375400"/>
            <a:ext cx="673100" cy="365125"/>
          </a:xfrm>
        </p:spPr>
        <p:txBody>
          <a:bodyPr/>
          <a:lstStyle/>
          <a:p>
            <a:fld id="{561BF587-D48E-4F0D-A39C-5AB282297A33}" type="slidenum">
              <a:rPr lang="en-US" smtClean="0"/>
              <a:t>30</a:t>
            </a:fld>
            <a:endParaRPr lang="en-US"/>
          </a:p>
        </p:txBody>
      </p:sp>
      <p:pic>
        <p:nvPicPr>
          <p:cNvPr id="10" name="Picture 9"/>
          <p:cNvPicPr/>
          <p:nvPr/>
        </p:nvPicPr>
        <p:blipFill rotWithShape="1">
          <a:blip r:embed="rId4">
            <a:extLst>
              <a:ext uri="{28A0092B-C50C-407E-A947-70E740481C1C}">
                <a14:useLocalDpi xmlns:a14="http://schemas.microsoft.com/office/drawing/2010/main" val="0"/>
              </a:ext>
            </a:extLst>
          </a:blip>
          <a:srcRect l="4410" r="53130"/>
          <a:stretch/>
        </p:blipFill>
        <p:spPr bwMode="auto">
          <a:xfrm>
            <a:off x="8273097" y="1111579"/>
            <a:ext cx="2733993" cy="2418707"/>
          </a:xfrm>
          <a:prstGeom prst="rect">
            <a:avLst/>
          </a:prstGeom>
          <a:noFill/>
          <a:ln>
            <a:noFill/>
          </a:ln>
          <a:extLst>
            <a:ext uri="{53640926-AAD7-44D8-BBD7-CCE9431645EC}">
              <a14:shadowObscured xmlns:a14="http://schemas.microsoft.com/office/drawing/2010/main"/>
            </a:ext>
          </a:extLst>
        </p:spPr>
      </p:pic>
      <p:cxnSp>
        <p:nvCxnSpPr>
          <p:cNvPr id="15" name="Elbow Connector 14"/>
          <p:cNvCxnSpPr>
            <a:cxnSpLocks/>
            <a:stCxn id="10" idx="2"/>
            <a:endCxn id="8" idx="3"/>
          </p:cNvCxnSpPr>
          <p:nvPr/>
        </p:nvCxnSpPr>
        <p:spPr>
          <a:xfrm rot="5400000">
            <a:off x="7907652" y="3102890"/>
            <a:ext cx="1305046" cy="2159838"/>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759717" y="3530286"/>
            <a:ext cx="803105" cy="369332"/>
          </a:xfrm>
          <a:prstGeom prst="rect">
            <a:avLst/>
          </a:prstGeom>
          <a:noFill/>
        </p:spPr>
        <p:txBody>
          <a:bodyPr wrap="none" rtlCol="0">
            <a:spAutoFit/>
          </a:bodyPr>
          <a:lstStyle/>
          <a:p>
            <a:r>
              <a:rPr lang="en-US" dirty="0"/>
              <a:t>Before</a:t>
            </a:r>
          </a:p>
        </p:txBody>
      </p:sp>
      <p:sp>
        <p:nvSpPr>
          <p:cNvPr id="17" name="TextBox 16"/>
          <p:cNvSpPr txBox="1"/>
          <p:nvPr/>
        </p:nvSpPr>
        <p:spPr>
          <a:xfrm>
            <a:off x="8360013" y="4760595"/>
            <a:ext cx="658257" cy="369332"/>
          </a:xfrm>
          <a:prstGeom prst="rect">
            <a:avLst/>
          </a:prstGeom>
          <a:noFill/>
        </p:spPr>
        <p:txBody>
          <a:bodyPr wrap="none" rtlCol="0">
            <a:spAutoFit/>
          </a:bodyPr>
          <a:lstStyle/>
          <a:p>
            <a:r>
              <a:rPr lang="en-US" dirty="0"/>
              <a:t>After</a:t>
            </a:r>
          </a:p>
        </p:txBody>
      </p:sp>
    </p:spTree>
    <p:extLst>
      <p:ext uri="{BB962C8B-B14F-4D97-AF65-F5344CB8AC3E}">
        <p14:creationId xmlns:p14="http://schemas.microsoft.com/office/powerpoint/2010/main" val="740867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CDTC (MPO) Merit Scoresheet</a:t>
            </a:r>
          </a:p>
        </p:txBody>
      </p:sp>
      <p:sp>
        <p:nvSpPr>
          <p:cNvPr id="4" name="Content Placeholder 3"/>
          <p:cNvSpPr>
            <a:spLocks noGrp="1"/>
          </p:cNvSpPr>
          <p:nvPr>
            <p:ph sz="quarter" idx="11"/>
          </p:nvPr>
        </p:nvSpPr>
        <p:spPr/>
        <p:txBody>
          <a:bodyPr>
            <a:normAutofit/>
          </a:bodyPr>
          <a:lstStyle/>
          <a:p>
            <a:r>
              <a:rPr lang="en-US" dirty="0"/>
              <a:t>Value of AM primarily addressed through qualitative merit scoring of projects, but also safety metrics for b/c</a:t>
            </a:r>
          </a:p>
        </p:txBody>
      </p:sp>
      <p:pic>
        <p:nvPicPr>
          <p:cNvPr id="8" name="Content Placeholder 7"/>
          <p:cNvPicPr>
            <a:picLocks noGrp="1" noChangeAspect="1"/>
          </p:cNvPicPr>
          <p:nvPr>
            <p:ph sz="half" idx="4294967295"/>
          </p:nvPr>
        </p:nvPicPr>
        <p:blipFill>
          <a:blip r:embed="rId3"/>
          <a:stretch>
            <a:fillRect/>
          </a:stretch>
        </p:blipFill>
        <p:spPr>
          <a:xfrm>
            <a:off x="543718" y="2346325"/>
            <a:ext cx="11104563" cy="3082925"/>
          </a:xfrm>
          <a:prstGeom prst="rect">
            <a:avLst/>
          </a:prstGeom>
        </p:spPr>
      </p:pic>
      <p:sp>
        <p:nvSpPr>
          <p:cNvPr id="5" name="Slide Number Placeholder 4"/>
          <p:cNvSpPr>
            <a:spLocks noGrp="1"/>
          </p:cNvSpPr>
          <p:nvPr>
            <p:ph type="sldNum" sz="quarter" idx="4294967295"/>
          </p:nvPr>
        </p:nvSpPr>
        <p:spPr>
          <a:xfrm>
            <a:off x="11518900" y="6375400"/>
            <a:ext cx="673100" cy="365125"/>
          </a:xfrm>
        </p:spPr>
        <p:txBody>
          <a:bodyPr/>
          <a:lstStyle/>
          <a:p>
            <a:fld id="{561BF587-D48E-4F0D-A39C-5AB282297A33}" type="slidenum">
              <a:rPr lang="en-US" smtClean="0"/>
              <a:t>31</a:t>
            </a:fld>
            <a:endParaRPr lang="en-US"/>
          </a:p>
        </p:txBody>
      </p:sp>
    </p:spTree>
    <p:extLst>
      <p:ext uri="{BB962C8B-B14F-4D97-AF65-F5344CB8AC3E}">
        <p14:creationId xmlns:p14="http://schemas.microsoft.com/office/powerpoint/2010/main" val="1819030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Gaps</a:t>
            </a:r>
          </a:p>
        </p:txBody>
      </p:sp>
      <p:graphicFrame>
        <p:nvGraphicFramePr>
          <p:cNvPr id="7" name="Content Placeholder 6"/>
          <p:cNvGraphicFramePr>
            <a:graphicFrameLocks noGrp="1"/>
          </p:cNvGraphicFramePr>
          <p:nvPr>
            <p:ph sz="quarter" idx="11"/>
          </p:nvPr>
        </p:nvGraphicFramePr>
        <p:xfrm>
          <a:off x="423863" y="1168400"/>
          <a:ext cx="11369675" cy="4854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294967295"/>
          </p:nvPr>
        </p:nvSpPr>
        <p:spPr>
          <a:xfrm>
            <a:off x="11518900" y="6375400"/>
            <a:ext cx="673100" cy="365125"/>
          </a:xfrm>
        </p:spPr>
        <p:txBody>
          <a:bodyPr/>
          <a:lstStyle/>
          <a:p>
            <a:fld id="{561BF587-D48E-4F0D-A39C-5AB282297A33}" type="slidenum">
              <a:rPr lang="en-US" smtClean="0"/>
              <a:t>32</a:t>
            </a:fld>
            <a:endParaRPr lang="en-US"/>
          </a:p>
        </p:txBody>
      </p:sp>
    </p:spTree>
    <p:extLst>
      <p:ext uri="{BB962C8B-B14F-4D97-AF65-F5344CB8AC3E}">
        <p14:creationId xmlns:p14="http://schemas.microsoft.com/office/powerpoint/2010/main" val="3563335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68ED-3B4A-4DC7-9239-FAB19D22EB7A}"/>
              </a:ext>
            </a:extLst>
          </p:cNvPr>
          <p:cNvSpPr>
            <a:spLocks noGrp="1"/>
          </p:cNvSpPr>
          <p:nvPr>
            <p:ph type="title"/>
          </p:nvPr>
        </p:nvSpPr>
        <p:spPr/>
        <p:txBody>
          <a:bodyPr/>
          <a:lstStyle/>
          <a:p>
            <a:r>
              <a:rPr lang="en-US" dirty="0"/>
              <a:t>Methodology</a:t>
            </a:r>
          </a:p>
        </p:txBody>
      </p:sp>
      <p:graphicFrame>
        <p:nvGraphicFramePr>
          <p:cNvPr id="4" name="Content Placeholder 3">
            <a:extLst>
              <a:ext uri="{FF2B5EF4-FFF2-40B4-BE49-F238E27FC236}">
                <a16:creationId xmlns:a16="http://schemas.microsoft.com/office/drawing/2014/main" id="{EE06D9AA-D0D1-4137-B6F2-1454DF07F013}"/>
              </a:ext>
            </a:extLst>
          </p:cNvPr>
          <p:cNvGraphicFramePr>
            <a:graphicFrameLocks noGrp="1"/>
          </p:cNvGraphicFramePr>
          <p:nvPr>
            <p:ph sz="quarter" idx="11"/>
            <p:extLst>
              <p:ext uri="{D42A27DB-BD31-4B8C-83A1-F6EECF244321}">
                <p14:modId xmlns:p14="http://schemas.microsoft.com/office/powerpoint/2010/main" val="2290251385"/>
              </p:ext>
            </p:extLst>
          </p:nvPr>
        </p:nvGraphicFramePr>
        <p:xfrm>
          <a:off x="702986" y="1124320"/>
          <a:ext cx="10269814" cy="4854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459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Safety Assessment Tools</a:t>
            </a:r>
          </a:p>
        </p:txBody>
      </p:sp>
      <p:graphicFrame>
        <p:nvGraphicFramePr>
          <p:cNvPr id="2" name="Content Placeholder 1">
            <a:extLst>
              <a:ext uri="{FF2B5EF4-FFF2-40B4-BE49-F238E27FC236}">
                <a16:creationId xmlns:a16="http://schemas.microsoft.com/office/drawing/2014/main" id="{E076186A-1579-40A1-AECD-39928C730ED8}"/>
              </a:ext>
            </a:extLst>
          </p:cNvPr>
          <p:cNvGraphicFramePr>
            <a:graphicFrameLocks noGrp="1"/>
          </p:cNvGraphicFramePr>
          <p:nvPr>
            <p:ph sz="quarter" idx="11"/>
            <p:extLst>
              <p:ext uri="{D42A27DB-BD31-4B8C-83A1-F6EECF244321}">
                <p14:modId xmlns:p14="http://schemas.microsoft.com/office/powerpoint/2010/main" val="1408916866"/>
              </p:ext>
            </p:extLst>
          </p:nvPr>
        </p:nvGraphicFramePr>
        <p:xfrm>
          <a:off x="262281" y="982233"/>
          <a:ext cx="11368726" cy="5095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1129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78" y="2376164"/>
            <a:ext cx="3266106" cy="708872"/>
          </a:xfrm>
        </p:spPr>
        <p:txBody>
          <a:bodyPr>
            <a:normAutofit fontScale="90000"/>
          </a:bodyPr>
          <a:lstStyle/>
          <a:p>
            <a:r>
              <a:rPr lang="en-US" dirty="0"/>
              <a:t>Left Turn Lanes Module - Safety</a:t>
            </a:r>
          </a:p>
        </p:txBody>
      </p:sp>
      <p:pic>
        <p:nvPicPr>
          <p:cNvPr id="4" name="Content Placeholder 3"/>
          <p:cNvPicPr>
            <a:picLocks noGrp="1" noChangeAspect="1"/>
          </p:cNvPicPr>
          <p:nvPr>
            <p:ph sz="quarter" idx="11"/>
          </p:nvPr>
        </p:nvPicPr>
        <p:blipFill>
          <a:blip r:embed="rId3"/>
          <a:stretch>
            <a:fillRect/>
          </a:stretch>
        </p:blipFill>
        <p:spPr>
          <a:xfrm>
            <a:off x="3298427" y="141514"/>
            <a:ext cx="9113998" cy="6290359"/>
          </a:xfrm>
          <a:prstGeom prst="rect">
            <a:avLst/>
          </a:prstGeom>
        </p:spPr>
      </p:pic>
    </p:spTree>
    <p:extLst>
      <p:ext uri="{BB962C8B-B14F-4D97-AF65-F5344CB8AC3E}">
        <p14:creationId xmlns:p14="http://schemas.microsoft.com/office/powerpoint/2010/main" val="2265108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Mobility Assessment Tools</a:t>
            </a:r>
          </a:p>
        </p:txBody>
      </p:sp>
      <p:graphicFrame>
        <p:nvGraphicFramePr>
          <p:cNvPr id="2" name="Content Placeholder 1">
            <a:extLst>
              <a:ext uri="{FF2B5EF4-FFF2-40B4-BE49-F238E27FC236}">
                <a16:creationId xmlns:a16="http://schemas.microsoft.com/office/drawing/2014/main" id="{E076186A-1579-40A1-AECD-39928C730ED8}"/>
              </a:ext>
            </a:extLst>
          </p:cNvPr>
          <p:cNvGraphicFramePr>
            <a:graphicFrameLocks noGrp="1"/>
          </p:cNvGraphicFramePr>
          <p:nvPr>
            <p:ph sz="quarter" idx="11"/>
            <p:extLst>
              <p:ext uri="{D42A27DB-BD31-4B8C-83A1-F6EECF244321}">
                <p14:modId xmlns:p14="http://schemas.microsoft.com/office/powerpoint/2010/main" val="1373132898"/>
              </p:ext>
            </p:extLst>
          </p:nvPr>
        </p:nvGraphicFramePr>
        <p:xfrm>
          <a:off x="262281" y="982233"/>
          <a:ext cx="11368726" cy="5095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7882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54C7-9EE7-49F8-A0C0-6CDDB9220765}"/>
              </a:ext>
            </a:extLst>
          </p:cNvPr>
          <p:cNvSpPr>
            <a:spLocks noGrp="1"/>
          </p:cNvSpPr>
          <p:nvPr>
            <p:ph type="title"/>
          </p:nvPr>
        </p:nvSpPr>
        <p:spPr/>
        <p:txBody>
          <a:bodyPr/>
          <a:lstStyle/>
          <a:p>
            <a:r>
              <a:rPr lang="en-US" dirty="0">
                <a:solidFill>
                  <a:prstClr val="black"/>
                </a:solidFill>
              </a:rPr>
              <a:t>Signal Spacing Module</a:t>
            </a:r>
            <a:endParaRPr lang="en-US" dirty="0"/>
          </a:p>
        </p:txBody>
      </p:sp>
      <p:graphicFrame>
        <p:nvGraphicFramePr>
          <p:cNvPr id="7" name="Content Placeholder 6">
            <a:extLst>
              <a:ext uri="{FF2B5EF4-FFF2-40B4-BE49-F238E27FC236}">
                <a16:creationId xmlns:a16="http://schemas.microsoft.com/office/drawing/2014/main" id="{84AB6D77-4407-4BC3-8870-8AAEE574B826}"/>
              </a:ext>
            </a:extLst>
          </p:cNvPr>
          <p:cNvGraphicFramePr>
            <a:graphicFrameLocks noGrp="1"/>
          </p:cNvGraphicFramePr>
          <p:nvPr>
            <p:ph sz="quarter" idx="11"/>
          </p:nvPr>
        </p:nvGraphicFramePr>
        <p:xfrm>
          <a:off x="2063749" y="1176337"/>
          <a:ext cx="8089903" cy="4838700"/>
        </p:xfrm>
        <a:graphic>
          <a:graphicData uri="http://schemas.openxmlformats.org/drawingml/2006/table">
            <a:tbl>
              <a:tblPr/>
              <a:tblGrid>
                <a:gridCol w="518214">
                  <a:extLst>
                    <a:ext uri="{9D8B030D-6E8A-4147-A177-3AD203B41FA5}">
                      <a16:colId xmlns:a16="http://schemas.microsoft.com/office/drawing/2014/main" val="616524865"/>
                    </a:ext>
                  </a:extLst>
                </a:gridCol>
                <a:gridCol w="641225">
                  <a:extLst>
                    <a:ext uri="{9D8B030D-6E8A-4147-A177-3AD203B41FA5}">
                      <a16:colId xmlns:a16="http://schemas.microsoft.com/office/drawing/2014/main" val="3130256125"/>
                    </a:ext>
                  </a:extLst>
                </a:gridCol>
                <a:gridCol w="641225">
                  <a:extLst>
                    <a:ext uri="{9D8B030D-6E8A-4147-A177-3AD203B41FA5}">
                      <a16:colId xmlns:a16="http://schemas.microsoft.com/office/drawing/2014/main" val="2003832818"/>
                    </a:ext>
                  </a:extLst>
                </a:gridCol>
                <a:gridCol w="641225">
                  <a:extLst>
                    <a:ext uri="{9D8B030D-6E8A-4147-A177-3AD203B41FA5}">
                      <a16:colId xmlns:a16="http://schemas.microsoft.com/office/drawing/2014/main" val="2125933139"/>
                    </a:ext>
                  </a:extLst>
                </a:gridCol>
                <a:gridCol w="641225">
                  <a:extLst>
                    <a:ext uri="{9D8B030D-6E8A-4147-A177-3AD203B41FA5}">
                      <a16:colId xmlns:a16="http://schemas.microsoft.com/office/drawing/2014/main" val="1643819377"/>
                    </a:ext>
                  </a:extLst>
                </a:gridCol>
                <a:gridCol w="641225">
                  <a:extLst>
                    <a:ext uri="{9D8B030D-6E8A-4147-A177-3AD203B41FA5}">
                      <a16:colId xmlns:a16="http://schemas.microsoft.com/office/drawing/2014/main" val="285330943"/>
                    </a:ext>
                  </a:extLst>
                </a:gridCol>
                <a:gridCol w="641225">
                  <a:extLst>
                    <a:ext uri="{9D8B030D-6E8A-4147-A177-3AD203B41FA5}">
                      <a16:colId xmlns:a16="http://schemas.microsoft.com/office/drawing/2014/main" val="2906028124"/>
                    </a:ext>
                  </a:extLst>
                </a:gridCol>
                <a:gridCol w="641225">
                  <a:extLst>
                    <a:ext uri="{9D8B030D-6E8A-4147-A177-3AD203B41FA5}">
                      <a16:colId xmlns:a16="http://schemas.microsoft.com/office/drawing/2014/main" val="3693914581"/>
                    </a:ext>
                  </a:extLst>
                </a:gridCol>
                <a:gridCol w="641225">
                  <a:extLst>
                    <a:ext uri="{9D8B030D-6E8A-4147-A177-3AD203B41FA5}">
                      <a16:colId xmlns:a16="http://schemas.microsoft.com/office/drawing/2014/main" val="1025706315"/>
                    </a:ext>
                  </a:extLst>
                </a:gridCol>
                <a:gridCol w="641225">
                  <a:extLst>
                    <a:ext uri="{9D8B030D-6E8A-4147-A177-3AD203B41FA5}">
                      <a16:colId xmlns:a16="http://schemas.microsoft.com/office/drawing/2014/main" val="1720563862"/>
                    </a:ext>
                  </a:extLst>
                </a:gridCol>
                <a:gridCol w="518214">
                  <a:extLst>
                    <a:ext uri="{9D8B030D-6E8A-4147-A177-3AD203B41FA5}">
                      <a16:colId xmlns:a16="http://schemas.microsoft.com/office/drawing/2014/main" val="3092662316"/>
                    </a:ext>
                  </a:extLst>
                </a:gridCol>
                <a:gridCol w="641225">
                  <a:extLst>
                    <a:ext uri="{9D8B030D-6E8A-4147-A177-3AD203B41FA5}">
                      <a16:colId xmlns:a16="http://schemas.microsoft.com/office/drawing/2014/main" val="1984730635"/>
                    </a:ext>
                  </a:extLst>
                </a:gridCol>
                <a:gridCol w="641225">
                  <a:extLst>
                    <a:ext uri="{9D8B030D-6E8A-4147-A177-3AD203B41FA5}">
                      <a16:colId xmlns:a16="http://schemas.microsoft.com/office/drawing/2014/main" val="223866859"/>
                    </a:ext>
                  </a:extLst>
                </a:gridCol>
              </a:tblGrid>
              <a:tr h="0">
                <a:tc gridSpan="10">
                  <a:txBody>
                    <a:bodyPr/>
                    <a:lstStyle/>
                    <a:p>
                      <a:pPr algn="ctr" fontAlgn="ctr"/>
                      <a:r>
                        <a:rPr lang="en-US" sz="2100" b="1" i="0" u="none" strike="noStrike">
                          <a:solidFill>
                            <a:srgbClr val="000000"/>
                          </a:solidFill>
                          <a:effectLst/>
                          <a:latin typeface="Calibri" panose="020F0502020204030204" pitchFamily="34" charset="0"/>
                        </a:rPr>
                        <a:t>Estimated increase in travel time </a:t>
                      </a:r>
                      <a:br>
                        <a:rPr lang="en-US" sz="2100" b="1" i="0" u="none" strike="noStrike">
                          <a:solidFill>
                            <a:srgbClr val="000000"/>
                          </a:solidFill>
                          <a:effectLst/>
                          <a:latin typeface="Calibri" panose="020F0502020204030204" pitchFamily="34" charset="0"/>
                        </a:rPr>
                      </a:br>
                      <a:r>
                        <a:rPr lang="en-US" sz="2100" b="1" i="0" u="none" strike="noStrike">
                          <a:solidFill>
                            <a:srgbClr val="000000"/>
                          </a:solidFill>
                          <a:effectLst/>
                          <a:latin typeface="Calibri" panose="020F0502020204030204" pitchFamily="34" charset="0"/>
                        </a:rPr>
                        <a:t>based on adding new traffic signals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650" b="1" i="0" u="none" strike="noStrike">
                          <a:solidFill>
                            <a:srgbClr val="FFFFFF"/>
                          </a:solidFill>
                          <a:effectLst/>
                          <a:latin typeface="Calibri" panose="020F0502020204030204" pitchFamily="34" charset="0"/>
                        </a:rPr>
                        <a:t>Signal Spacing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0121295"/>
                  </a:ext>
                </a:extLst>
              </a:tr>
              <a:tr h="381000">
                <a:tc>
                  <a:txBody>
                    <a:bodyPr/>
                    <a:lstStyle/>
                    <a:p>
                      <a:pPr algn="ctr" fontAlgn="ctr"/>
                      <a:endParaRPr lang="en-US" sz="1500" b="0"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en-US" sz="2000" b="1"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en-US" sz="2000" b="1"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en-US" sz="2000" b="1"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en-US" sz="2000" b="1"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1"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1"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1"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1"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1"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53075952"/>
                  </a:ext>
                </a:extLst>
              </a:tr>
              <a:tr h="381000">
                <a:tc>
                  <a:txBody>
                    <a:bodyPr/>
                    <a:lstStyle/>
                    <a:p>
                      <a:pPr algn="ctr"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gridSpan="2">
                  <a:txBody>
                    <a:bodyPr/>
                    <a:lstStyle/>
                    <a:p>
                      <a:pPr algn="l" fontAlgn="ctr"/>
                      <a:r>
                        <a:rPr lang="en-US" sz="2000" b="1" i="0" u="none" strike="noStrike">
                          <a:solidFill>
                            <a:srgbClr val="000000"/>
                          </a:solidFill>
                          <a:effectLst/>
                          <a:latin typeface="Calibri" panose="020F0502020204030204" pitchFamily="34" charset="0"/>
                        </a:rPr>
                        <a:t>Inputs:</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hMerge="1">
                  <a:txBody>
                    <a:bodyPr/>
                    <a:lstStyle/>
                    <a:p>
                      <a:endParaRPr lang="en-US"/>
                    </a:p>
                  </a:txBody>
                  <a:tcPr/>
                </a:tc>
                <a:tc>
                  <a:txBody>
                    <a:bodyPr/>
                    <a:lstStyle/>
                    <a:p>
                      <a:pPr algn="l" fontAlgn="ctr"/>
                      <a:r>
                        <a:rPr lang="en-US" sz="2000" b="1"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2000" b="1"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gridSpan="3">
                  <a:txBody>
                    <a:bodyPr/>
                    <a:lstStyle/>
                    <a:p>
                      <a:pPr algn="ctr" fontAlgn="ctr"/>
                      <a:r>
                        <a:rPr lang="en-US" sz="1500" b="1" i="0" u="none" strike="noStrike">
                          <a:solidFill>
                            <a:srgbClr val="FFFFFF"/>
                          </a:solidFill>
                          <a:effectLst/>
                          <a:latin typeface="Calibri" panose="020F0502020204030204" pitchFamily="34" charset="0"/>
                        </a:rPr>
                        <a:t>Valid Data Ranges</a:t>
                      </a:r>
                    </a:p>
                  </a:txBody>
                  <a:tcPr marL="7620" marR="7620" marT="7620" marB="0" anchor="ctr">
                    <a:lnL>
                      <a:noFill/>
                    </a:lnL>
                    <a:lnR>
                      <a:noFill/>
                    </a:lnR>
                    <a:lnT>
                      <a:noFill/>
                    </a:lnT>
                    <a:lnB>
                      <a:noFill/>
                    </a:lnB>
                    <a:solidFill>
                      <a:srgbClr val="C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3509690"/>
                  </a:ext>
                </a:extLst>
              </a:tr>
              <a:tr h="381000">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1" u="none" strike="noStrike">
                          <a:solidFill>
                            <a:srgbClr val="000000"/>
                          </a:solidFill>
                          <a:effectLst/>
                          <a:latin typeface="Calibri" panose="020F0502020204030204" pitchFamily="34" charset="0"/>
                        </a:rPr>
                        <a:t>Units</a:t>
                      </a: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Min</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Max</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257349"/>
                  </a:ext>
                </a:extLst>
              </a:tr>
              <a:tr h="381000">
                <a:tc>
                  <a:txBody>
                    <a:bodyPr/>
                    <a:lstStyle/>
                    <a:p>
                      <a:pPr algn="ctr" fontAlgn="ctr"/>
                      <a:r>
                        <a:rPr lang="en-US" sz="1500" b="0" i="0" u="none" strike="noStrike">
                          <a:solidFill>
                            <a:srgbClr val="000000"/>
                          </a:solidFill>
                          <a:effectLst/>
                          <a:latin typeface="Calibri" panose="020F0502020204030204" pitchFamily="34" charset="0"/>
                        </a:rPr>
                        <a:t>1</a:t>
                      </a:r>
                    </a:p>
                  </a:txBody>
                  <a:tcPr marL="7620" marR="7620" marT="7620" marB="0" anchor="ctr">
                    <a:lnL>
                      <a:noFill/>
                    </a:lnL>
                    <a:lnR>
                      <a:noFill/>
                    </a:lnR>
                    <a:lnT>
                      <a:noFill/>
                    </a:lnT>
                    <a:lnB>
                      <a:noFill/>
                    </a:lnB>
                  </a:tcPr>
                </a:tc>
                <a:tc gridSpan="4">
                  <a:txBody>
                    <a:bodyPr/>
                    <a:lstStyle/>
                    <a:p>
                      <a:pPr algn="l" fontAlgn="ctr"/>
                      <a:r>
                        <a:rPr lang="en-US" sz="1100" b="0" i="0" u="none" strike="noStrike">
                          <a:solidFill>
                            <a:srgbClr val="000000"/>
                          </a:solidFill>
                          <a:effectLst/>
                          <a:latin typeface="Calibri" panose="020F0502020204030204" pitchFamily="34" charset="0"/>
                        </a:rPr>
                        <a:t>Current signal density</a:t>
                      </a:r>
                    </a:p>
                  </a:txBody>
                  <a:tcPr marL="7620" marR="7620" marT="7620"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100" b="0" i="0" u="none" strike="noStrike">
                          <a:solidFill>
                            <a:srgbClr val="000000"/>
                          </a:solidFill>
                          <a:effectLst/>
                          <a:latin typeface="Calibri" panose="020F0502020204030204" pitchFamily="34" charset="0"/>
                        </a:rPr>
                        <a:t>Signals per Mile</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r" fontAlgn="ctr"/>
                      <a:r>
                        <a:rPr lang="en-US" sz="1100" b="0" i="0" u="none" strike="noStrike">
                          <a:solidFill>
                            <a:srgbClr val="A6A6A6"/>
                          </a:solidFill>
                          <a:effectLst/>
                          <a:latin typeface="Calibri" panose="020F0502020204030204" pitchFamily="34" charset="0"/>
                        </a:rPr>
                        <a:t>--&gt;</a:t>
                      </a:r>
                    </a:p>
                  </a:txBody>
                  <a:tcPr marL="7620" marR="7620" marT="762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346127"/>
                  </a:ext>
                </a:extLst>
              </a:tr>
              <a:tr h="381000">
                <a:tc>
                  <a:txBody>
                    <a:bodyPr/>
                    <a:lstStyle/>
                    <a:p>
                      <a:pPr algn="ctr" fontAlgn="ctr"/>
                      <a:r>
                        <a:rPr lang="en-US" sz="1500" b="0" i="0" u="none" strike="noStrike">
                          <a:solidFill>
                            <a:srgbClr val="000000"/>
                          </a:solidFill>
                          <a:effectLst/>
                          <a:latin typeface="Calibri" panose="020F0502020204030204" pitchFamily="34" charset="0"/>
                        </a:rPr>
                        <a:t>2</a:t>
                      </a:r>
                    </a:p>
                  </a:txBody>
                  <a:tcPr marL="7620" marR="7620" marT="7620" marB="0" anchor="ctr">
                    <a:lnL>
                      <a:noFill/>
                    </a:lnL>
                    <a:lnR>
                      <a:noFill/>
                    </a:lnR>
                    <a:lnT>
                      <a:noFill/>
                    </a:lnT>
                    <a:lnB>
                      <a:noFill/>
                    </a:lnB>
                  </a:tcPr>
                </a:tc>
                <a:tc gridSpan="4">
                  <a:txBody>
                    <a:bodyPr/>
                    <a:lstStyle/>
                    <a:p>
                      <a:pPr algn="l" fontAlgn="ctr"/>
                      <a:r>
                        <a:rPr lang="en-US" sz="1100" b="0" i="0" u="none" strike="noStrike">
                          <a:solidFill>
                            <a:srgbClr val="000000"/>
                          </a:solidFill>
                          <a:effectLst/>
                          <a:latin typeface="Calibri" panose="020F0502020204030204" pitchFamily="34" charset="0"/>
                        </a:rPr>
                        <a:t>Potential signal density</a:t>
                      </a:r>
                    </a:p>
                  </a:txBody>
                  <a:tcPr marL="7620" marR="7620" marT="7620"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l" fontAlgn="ctr"/>
                      <a:r>
                        <a:rPr lang="en-US" sz="1100" b="0" i="0" u="none" strike="noStrike">
                          <a:solidFill>
                            <a:srgbClr val="000000"/>
                          </a:solidFill>
                          <a:effectLst/>
                          <a:latin typeface="Calibri" panose="020F0502020204030204" pitchFamily="34" charset="0"/>
                        </a:rPr>
                        <a:t>Signals per Mile</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r" fontAlgn="ctr"/>
                      <a:r>
                        <a:rPr lang="en-US" sz="1100" b="0" i="0" u="none" strike="noStrike">
                          <a:solidFill>
                            <a:srgbClr val="A6A6A6"/>
                          </a:solidFill>
                          <a:effectLst/>
                          <a:latin typeface="Calibri" panose="020F0502020204030204" pitchFamily="34" charset="0"/>
                        </a:rPr>
                        <a:t>--&gt;</a:t>
                      </a:r>
                    </a:p>
                  </a:txBody>
                  <a:tcPr marL="7620" marR="7620" marT="762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661388"/>
                  </a:ext>
                </a:extLst>
              </a:tr>
              <a:tr h="381000">
                <a:tc>
                  <a:txBody>
                    <a:bodyPr/>
                    <a:lstStyle/>
                    <a:p>
                      <a:pPr algn="ctr" fontAlgn="ctr"/>
                      <a:endParaRPr lang="en-US" sz="15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gridSpan="4">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73996372"/>
                  </a:ext>
                </a:extLst>
              </a:tr>
              <a:tr h="381000">
                <a:tc>
                  <a:txBody>
                    <a:bodyPr/>
                    <a:lstStyle/>
                    <a:p>
                      <a:pPr algn="ctr" fontAlgn="ctr"/>
                      <a:endParaRPr lang="en-US" sz="15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gridSpan="4">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2767187290"/>
                  </a:ext>
                </a:extLst>
              </a:tr>
              <a:tr h="381000">
                <a:tc>
                  <a:txBody>
                    <a:bodyPr/>
                    <a:lstStyle/>
                    <a:p>
                      <a:pPr algn="ctr" fontAlgn="ctr"/>
                      <a:endParaRPr lang="en-US" sz="15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612893633"/>
                  </a:ext>
                </a:extLst>
              </a:tr>
              <a:tr h="381000">
                <a:tc>
                  <a:txBody>
                    <a:bodyPr/>
                    <a:lstStyle/>
                    <a:p>
                      <a:pPr algn="ctr"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gridSpan="2">
                  <a:txBody>
                    <a:bodyPr/>
                    <a:lstStyle/>
                    <a:p>
                      <a:pPr algn="l" fontAlgn="ctr"/>
                      <a:r>
                        <a:rPr lang="en-US" sz="2000" b="1" i="0" u="none" strike="noStrike">
                          <a:solidFill>
                            <a:srgbClr val="000000"/>
                          </a:solidFill>
                          <a:effectLst/>
                          <a:latin typeface="Calibri" panose="020F0502020204030204" pitchFamily="34" charset="0"/>
                        </a:rPr>
                        <a:t>Outputs:</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hMerge="1">
                  <a:txBody>
                    <a:bodyPr/>
                    <a:lstStyle/>
                    <a:p>
                      <a:endParaRPr lang="en-US"/>
                    </a:p>
                  </a:txBody>
                  <a:tcPr/>
                </a:tc>
                <a:tc>
                  <a:txBody>
                    <a:bodyPr/>
                    <a:lstStyle/>
                    <a:p>
                      <a:pPr algn="l" fontAlgn="ctr"/>
                      <a:r>
                        <a:rPr lang="en-US" sz="2000" b="1"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2000" b="1"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w="25400" cap="flat" cmpd="dbl" algn="ctr">
                      <a:solidFill>
                        <a:srgbClr val="000000"/>
                      </a:solidFill>
                      <a:prstDash val="solid"/>
                      <a:round/>
                      <a:headEnd type="none" w="med" len="med"/>
                      <a:tailEnd type="none" w="med" len="med"/>
                    </a:lnB>
                    <a:solidFill>
                      <a:srgbClr val="DDEBF7"/>
                    </a:solidFill>
                  </a:tcPr>
                </a:tc>
                <a:tc gridSpan="3">
                  <a:txBody>
                    <a:bodyPr/>
                    <a:lstStyle/>
                    <a:p>
                      <a:pPr algn="ctr" fontAlgn="ctr"/>
                      <a:r>
                        <a:rPr lang="en-US" sz="1500" b="1" i="0" u="none" strike="noStrike">
                          <a:solidFill>
                            <a:srgbClr val="FFFFFF"/>
                          </a:solidFill>
                          <a:effectLst/>
                          <a:latin typeface="Calibri" panose="020F0502020204030204" pitchFamily="34" charset="0"/>
                        </a:rPr>
                        <a:t>Calculations/Data</a:t>
                      </a:r>
                    </a:p>
                  </a:txBody>
                  <a:tcPr marL="7620" marR="7620" marT="7620" marB="0" anchor="ctr">
                    <a:lnL>
                      <a:noFill/>
                    </a:lnL>
                    <a:lnR>
                      <a:noFill/>
                    </a:lnR>
                    <a:lnT>
                      <a:noFill/>
                    </a:lnT>
                    <a:lnB>
                      <a:noFill/>
                    </a:lnB>
                    <a:solidFill>
                      <a:srgbClr val="C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5164768"/>
                  </a:ext>
                </a:extLst>
              </a:tr>
              <a:tr h="381000">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1" u="none" strike="noStrike">
                          <a:solidFill>
                            <a:srgbClr val="000000"/>
                          </a:solidFill>
                          <a:effectLst/>
                          <a:latin typeface="Calibri" panose="020F0502020204030204" pitchFamily="34" charset="0"/>
                        </a:rPr>
                        <a:t>Units</a:t>
                      </a: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gridSpan="2">
                  <a:txBody>
                    <a:bodyPr/>
                    <a:lstStyle/>
                    <a:p>
                      <a:pPr algn="ctr" fontAlgn="ctr"/>
                      <a:r>
                        <a:rPr lang="en-US" sz="1100" b="0" i="0" u="none" strike="noStrike">
                          <a:solidFill>
                            <a:srgbClr val="000000"/>
                          </a:solidFill>
                          <a:effectLst/>
                          <a:latin typeface="Calibri" panose="020F0502020204030204" pitchFamily="34" charset="0"/>
                        </a:rPr>
                        <a:t>% Increase in Signal Density</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25188186"/>
                  </a:ext>
                </a:extLst>
              </a:tr>
              <a:tr h="381000">
                <a:tc>
                  <a:txBody>
                    <a:bodyPr/>
                    <a:lstStyle/>
                    <a:p>
                      <a:pPr algn="ctr" fontAlgn="ctr"/>
                      <a:r>
                        <a:rPr lang="en-US" sz="1500" b="0" i="0" u="none" strike="noStrike">
                          <a:solidFill>
                            <a:srgbClr val="000000"/>
                          </a:solidFill>
                          <a:effectLst/>
                          <a:latin typeface="Calibri" panose="020F0502020204030204" pitchFamily="34" charset="0"/>
                        </a:rPr>
                        <a:t>1</a:t>
                      </a:r>
                    </a:p>
                  </a:txBody>
                  <a:tcPr marL="7620" marR="7620" marT="7620" marB="0" anchor="ctr">
                    <a:lnL>
                      <a:noFill/>
                    </a:lnL>
                    <a:lnR>
                      <a:noFill/>
                    </a:lnR>
                    <a:lnT>
                      <a:noFill/>
                    </a:lnT>
                    <a:lnB>
                      <a:noFill/>
                    </a:lnB>
                  </a:tcPr>
                </a:tc>
                <a:tc gridSpan="4">
                  <a:txBody>
                    <a:bodyPr/>
                    <a:lstStyle/>
                    <a:p>
                      <a:pPr algn="l" fontAlgn="ctr"/>
                      <a:r>
                        <a:rPr lang="en-US" sz="1100" b="0" i="0" u="none" strike="noStrike">
                          <a:solidFill>
                            <a:srgbClr val="000000"/>
                          </a:solidFill>
                          <a:effectLst/>
                          <a:latin typeface="Calibri" panose="020F0502020204030204" pitchFamily="34" charset="0"/>
                        </a:rPr>
                        <a:t>Estimated percent change in travel time</a:t>
                      </a:r>
                    </a:p>
                  </a:txBody>
                  <a:tcPr marL="7620" marR="7620" marT="7620"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r" fontAlgn="ctr"/>
                      <a:r>
                        <a:rPr lang="en-US" sz="1100" b="0" i="0" u="none" strike="noStrike">
                          <a:solidFill>
                            <a:srgbClr val="A6A6A6"/>
                          </a:solidFill>
                          <a:effectLst/>
                          <a:latin typeface="Calibri" panose="020F0502020204030204" pitchFamily="34" charset="0"/>
                        </a:rPr>
                        <a:t>--&gt;</a:t>
                      </a:r>
                    </a:p>
                  </a:txBody>
                  <a:tcPr marL="7620" marR="7620" marT="762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67706068"/>
                  </a:ext>
                </a:extLst>
              </a:tr>
            </a:tbl>
          </a:graphicData>
        </a:graphic>
      </p:graphicFrame>
    </p:spTree>
    <p:extLst>
      <p:ext uri="{BB962C8B-B14F-4D97-AF65-F5344CB8AC3E}">
        <p14:creationId xmlns:p14="http://schemas.microsoft.com/office/powerpoint/2010/main" val="3186743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357F4-B9D0-4446-A124-666CD9044E88}"/>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Economic Value Assessment Tools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79156EC-EEEE-4416-99F6-DF5BEA63FDB7}"/>
              </a:ext>
            </a:extLst>
          </p:cNvPr>
          <p:cNvGraphicFramePr>
            <a:graphicFrameLocks noGrp="1"/>
          </p:cNvGraphicFramePr>
          <p:nvPr>
            <p:ph sz="quarter" idx="11"/>
            <p:extLst>
              <p:ext uri="{D42A27DB-BD31-4B8C-83A1-F6EECF244321}">
                <p14:modId xmlns:p14="http://schemas.microsoft.com/office/powerpoint/2010/main" val="631973342"/>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8115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8727-8FAC-664C-A2E7-906013C13593}"/>
              </a:ext>
            </a:extLst>
          </p:cNvPr>
          <p:cNvSpPr>
            <a:spLocks noGrp="1"/>
          </p:cNvSpPr>
          <p:nvPr>
            <p:ph type="title"/>
          </p:nvPr>
        </p:nvSpPr>
        <p:spPr/>
        <p:txBody>
          <a:bodyPr/>
          <a:lstStyle/>
          <a:p>
            <a:r>
              <a:rPr lang="en-US" dirty="0"/>
              <a:t>Fact Sheets Demonstrate Outputs or Methods</a:t>
            </a:r>
          </a:p>
        </p:txBody>
      </p:sp>
      <p:pic>
        <p:nvPicPr>
          <p:cNvPr id="3" name="Picture 2">
            <a:extLst>
              <a:ext uri="{FF2B5EF4-FFF2-40B4-BE49-F238E27FC236}">
                <a16:creationId xmlns:a16="http://schemas.microsoft.com/office/drawing/2014/main" id="{BB10ADB0-1134-4422-B080-A95D038E3BD7}"/>
              </a:ext>
            </a:extLst>
          </p:cNvPr>
          <p:cNvPicPr>
            <a:picLocks noChangeAspect="1"/>
          </p:cNvPicPr>
          <p:nvPr/>
        </p:nvPicPr>
        <p:blipFill>
          <a:blip r:embed="rId3"/>
          <a:stretch>
            <a:fillRect/>
          </a:stretch>
        </p:blipFill>
        <p:spPr>
          <a:xfrm>
            <a:off x="424206" y="1113183"/>
            <a:ext cx="3804720" cy="4916556"/>
          </a:xfrm>
          <a:prstGeom prst="rect">
            <a:avLst/>
          </a:prstGeom>
        </p:spPr>
      </p:pic>
      <p:pic>
        <p:nvPicPr>
          <p:cNvPr id="9" name="Picture 8">
            <a:extLst>
              <a:ext uri="{FF2B5EF4-FFF2-40B4-BE49-F238E27FC236}">
                <a16:creationId xmlns:a16="http://schemas.microsoft.com/office/drawing/2014/main" id="{A272F052-6DEA-4E1D-A682-77C22E95CF13}"/>
              </a:ext>
            </a:extLst>
          </p:cNvPr>
          <p:cNvPicPr/>
          <p:nvPr/>
        </p:nvPicPr>
        <p:blipFill>
          <a:blip r:embed="rId4" cstate="hqprint">
            <a:extLst>
              <a:ext uri="{28A0092B-C50C-407E-A947-70E740481C1C}">
                <a14:useLocalDpi xmlns:a14="http://schemas.microsoft.com/office/drawing/2010/main"/>
              </a:ext>
            </a:extLst>
          </a:blip>
          <a:stretch>
            <a:fillRect/>
          </a:stretch>
        </p:blipFill>
        <p:spPr>
          <a:xfrm>
            <a:off x="8386232" y="1124931"/>
            <a:ext cx="3804720" cy="4904808"/>
          </a:xfrm>
          <a:prstGeom prst="rect">
            <a:avLst/>
          </a:prstGeom>
          <a:ln w="3175">
            <a:solidFill>
              <a:schemeClr val="tx1"/>
            </a:solidFill>
          </a:ln>
        </p:spPr>
      </p:pic>
      <p:pic>
        <p:nvPicPr>
          <p:cNvPr id="10" name="Picture 9">
            <a:extLst>
              <a:ext uri="{FF2B5EF4-FFF2-40B4-BE49-F238E27FC236}">
                <a16:creationId xmlns:a16="http://schemas.microsoft.com/office/drawing/2014/main" id="{9069C9F7-992A-4677-9E63-1F547FD38AB2}"/>
              </a:ext>
            </a:extLst>
          </p:cNvPr>
          <p:cNvPicPr/>
          <p:nvPr/>
        </p:nvPicPr>
        <p:blipFill>
          <a:blip r:embed="rId5" cstate="hqprint">
            <a:extLst>
              <a:ext uri="{28A0092B-C50C-407E-A947-70E740481C1C}">
                <a14:useLocalDpi xmlns:a14="http://schemas.microsoft.com/office/drawing/2010/main"/>
              </a:ext>
            </a:extLst>
          </a:blip>
          <a:stretch>
            <a:fillRect/>
          </a:stretch>
        </p:blipFill>
        <p:spPr>
          <a:xfrm>
            <a:off x="4420552" y="1124931"/>
            <a:ext cx="3804720" cy="4904808"/>
          </a:xfrm>
          <a:prstGeom prst="rect">
            <a:avLst/>
          </a:prstGeom>
          <a:ln w="3175">
            <a:solidFill>
              <a:schemeClr val="tx1"/>
            </a:solidFill>
          </a:ln>
        </p:spPr>
      </p:pic>
    </p:spTree>
    <p:extLst>
      <p:ext uri="{BB962C8B-B14F-4D97-AF65-F5344CB8AC3E}">
        <p14:creationId xmlns:p14="http://schemas.microsoft.com/office/powerpoint/2010/main" val="290066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68ED-3B4A-4DC7-9239-FAB19D22EB7A}"/>
              </a:ext>
            </a:extLst>
          </p:cNvPr>
          <p:cNvSpPr>
            <a:spLocks noGrp="1"/>
          </p:cNvSpPr>
          <p:nvPr>
            <p:ph type="title"/>
          </p:nvPr>
        </p:nvSpPr>
        <p:spPr/>
        <p:txBody>
          <a:bodyPr/>
          <a:lstStyle/>
          <a:p>
            <a:r>
              <a:rPr lang="en-US" dirty="0"/>
              <a:t>Methodology</a:t>
            </a:r>
          </a:p>
        </p:txBody>
      </p:sp>
      <p:graphicFrame>
        <p:nvGraphicFramePr>
          <p:cNvPr id="4" name="Content Placeholder 3">
            <a:extLst>
              <a:ext uri="{FF2B5EF4-FFF2-40B4-BE49-F238E27FC236}">
                <a16:creationId xmlns:a16="http://schemas.microsoft.com/office/drawing/2014/main" id="{EE06D9AA-D0D1-4137-B6F2-1454DF07F013}"/>
              </a:ext>
            </a:extLst>
          </p:cNvPr>
          <p:cNvGraphicFramePr>
            <a:graphicFrameLocks noGrp="1"/>
          </p:cNvGraphicFramePr>
          <p:nvPr>
            <p:ph sz="quarter" idx="11"/>
            <p:extLst>
              <p:ext uri="{D42A27DB-BD31-4B8C-83A1-F6EECF244321}">
                <p14:modId xmlns:p14="http://schemas.microsoft.com/office/powerpoint/2010/main" val="2737928138"/>
              </p:ext>
            </p:extLst>
          </p:nvPr>
        </p:nvGraphicFramePr>
        <p:xfrm>
          <a:off x="702986" y="1124320"/>
          <a:ext cx="10269814" cy="4854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7156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C715-8457-4ED4-B42F-433879D48FE6}"/>
              </a:ext>
            </a:extLst>
          </p:cNvPr>
          <p:cNvSpPr>
            <a:spLocks noGrp="1"/>
          </p:cNvSpPr>
          <p:nvPr>
            <p:ph type="title"/>
          </p:nvPr>
        </p:nvSpPr>
        <p:spPr/>
        <p:txBody>
          <a:bodyPr/>
          <a:lstStyle/>
          <a:p>
            <a:r>
              <a:rPr lang="en-US" dirty="0"/>
              <a:t>Infographics and Slide Decks</a:t>
            </a:r>
          </a:p>
        </p:txBody>
      </p:sp>
      <p:pic>
        <p:nvPicPr>
          <p:cNvPr id="4" name="Content Placeholder 3">
            <a:extLst>
              <a:ext uri="{FF2B5EF4-FFF2-40B4-BE49-F238E27FC236}">
                <a16:creationId xmlns:a16="http://schemas.microsoft.com/office/drawing/2014/main" id="{063A8BFD-63E2-45E1-9DCC-D6C5473589B3}"/>
              </a:ext>
            </a:extLst>
          </p:cNvPr>
          <p:cNvPicPr>
            <a:picLocks noGrp="1" noChangeAspect="1"/>
          </p:cNvPicPr>
          <p:nvPr>
            <p:ph sz="quarter" idx="11"/>
          </p:nvPr>
        </p:nvPicPr>
        <p:blipFill>
          <a:blip r:embed="rId3"/>
          <a:stretch>
            <a:fillRect/>
          </a:stretch>
        </p:blipFill>
        <p:spPr>
          <a:xfrm>
            <a:off x="522226" y="1157768"/>
            <a:ext cx="2730698" cy="4854575"/>
          </a:xfrm>
          <a:prstGeom prst="rect">
            <a:avLst/>
          </a:prstGeom>
        </p:spPr>
      </p:pic>
      <p:pic>
        <p:nvPicPr>
          <p:cNvPr id="7" name="Picture 6" descr="Diagram, text&#10;&#10;Description automatically generated">
            <a:extLst>
              <a:ext uri="{FF2B5EF4-FFF2-40B4-BE49-F238E27FC236}">
                <a16:creationId xmlns:a16="http://schemas.microsoft.com/office/drawing/2014/main" id="{DB70BD30-5341-4AD5-B790-815D9AA87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7769" y="1232752"/>
            <a:ext cx="2771999" cy="2812568"/>
          </a:xfrm>
          <a:prstGeom prst="rect">
            <a:avLst/>
          </a:prstGeom>
        </p:spPr>
      </p:pic>
      <p:sp>
        <p:nvSpPr>
          <p:cNvPr id="6" name="Down Arrow 42">
            <a:extLst>
              <a:ext uri="{FF2B5EF4-FFF2-40B4-BE49-F238E27FC236}">
                <a16:creationId xmlns:a16="http://schemas.microsoft.com/office/drawing/2014/main" id="{11D0D1AF-90C1-4500-B5F1-058C8FBF6903}"/>
              </a:ext>
            </a:extLst>
          </p:cNvPr>
          <p:cNvSpPr/>
          <p:nvPr/>
        </p:nvSpPr>
        <p:spPr>
          <a:xfrm>
            <a:off x="9826124" y="4315193"/>
            <a:ext cx="1674717" cy="1635424"/>
          </a:xfrm>
          <a:prstGeom prst="downArrow">
            <a:avLst/>
          </a:prstGeom>
          <a:solidFill>
            <a:schemeClr val="accent2">
              <a:lumMod val="20000"/>
              <a:lumOff val="8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New Tai Lue"/>
              <a:ea typeface="+mn-ea"/>
              <a:cs typeface="+mn-cs"/>
            </a:endParaRPr>
          </a:p>
        </p:txBody>
      </p:sp>
      <p:sp>
        <p:nvSpPr>
          <p:cNvPr id="8" name="Rectangle 7">
            <a:extLst>
              <a:ext uri="{FF2B5EF4-FFF2-40B4-BE49-F238E27FC236}">
                <a16:creationId xmlns:a16="http://schemas.microsoft.com/office/drawing/2014/main" id="{72681C3E-C42A-4C00-8A32-B6489435D966}"/>
              </a:ext>
            </a:extLst>
          </p:cNvPr>
          <p:cNvSpPr/>
          <p:nvPr/>
        </p:nvSpPr>
        <p:spPr>
          <a:xfrm>
            <a:off x="10007048" y="4309678"/>
            <a:ext cx="125320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46%</a:t>
            </a:r>
          </a:p>
        </p:txBody>
      </p:sp>
      <p:grpSp>
        <p:nvGrpSpPr>
          <p:cNvPr id="9" name="Group 8">
            <a:extLst>
              <a:ext uri="{FF2B5EF4-FFF2-40B4-BE49-F238E27FC236}">
                <a16:creationId xmlns:a16="http://schemas.microsoft.com/office/drawing/2014/main" id="{0ABE371D-B6CE-49B7-95E0-DADF09DC66C0}"/>
              </a:ext>
            </a:extLst>
          </p:cNvPr>
          <p:cNvGrpSpPr/>
          <p:nvPr/>
        </p:nvGrpSpPr>
        <p:grpSpPr>
          <a:xfrm>
            <a:off x="8778468" y="4806914"/>
            <a:ext cx="1131660" cy="1457602"/>
            <a:chOff x="951225" y="4905972"/>
            <a:chExt cx="1131660" cy="1457602"/>
          </a:xfrm>
        </p:grpSpPr>
        <p:grpSp>
          <p:nvGrpSpPr>
            <p:cNvPr id="10" name="Group 9">
              <a:extLst>
                <a:ext uri="{FF2B5EF4-FFF2-40B4-BE49-F238E27FC236}">
                  <a16:creationId xmlns:a16="http://schemas.microsoft.com/office/drawing/2014/main" id="{B61FEC9B-ACE6-4944-92AA-13451DA43067}"/>
                </a:ext>
              </a:extLst>
            </p:cNvPr>
            <p:cNvGrpSpPr/>
            <p:nvPr/>
          </p:nvGrpSpPr>
          <p:grpSpPr>
            <a:xfrm>
              <a:off x="951225" y="4905972"/>
              <a:ext cx="1131660" cy="1457602"/>
              <a:chOff x="-1112801" y="1891496"/>
              <a:chExt cx="1131660" cy="1457602"/>
            </a:xfrm>
          </p:grpSpPr>
          <p:pic>
            <p:nvPicPr>
              <p:cNvPr id="14" name="Content Placeholder 20">
                <a:extLst>
                  <a:ext uri="{FF2B5EF4-FFF2-40B4-BE49-F238E27FC236}">
                    <a16:creationId xmlns:a16="http://schemas.microsoft.com/office/drawing/2014/main" id="{D10B0741-6E5E-4F35-AD9B-63E8DFAE77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801" y="2354017"/>
                <a:ext cx="952500" cy="952500"/>
              </a:xfrm>
              <a:prstGeom prst="rect">
                <a:avLst/>
              </a:prstGeom>
            </p:spPr>
          </p:pic>
          <p:sp>
            <p:nvSpPr>
              <p:cNvPr id="15" name="Freeform 46">
                <a:extLst>
                  <a:ext uri="{FF2B5EF4-FFF2-40B4-BE49-F238E27FC236}">
                    <a16:creationId xmlns:a16="http://schemas.microsoft.com/office/drawing/2014/main" id="{D51D8825-0739-4445-BE22-6FCB648641F7}"/>
                  </a:ext>
                </a:extLst>
              </p:cNvPr>
              <p:cNvSpPr/>
              <p:nvPr/>
            </p:nvSpPr>
            <p:spPr>
              <a:xfrm>
                <a:off x="-1081587" y="2608159"/>
                <a:ext cx="399061" cy="381278"/>
              </a:xfrm>
              <a:custGeom>
                <a:avLst/>
                <a:gdLst>
                  <a:gd name="connsiteX0" fmla="*/ 0 w 403934"/>
                  <a:gd name="connsiteY0" fmla="*/ 62144 h 257453"/>
                  <a:gd name="connsiteX1" fmla="*/ 355107 w 403934"/>
                  <a:gd name="connsiteY1" fmla="*/ 0 h 257453"/>
                  <a:gd name="connsiteX2" fmla="*/ 403934 w 403934"/>
                  <a:gd name="connsiteY2" fmla="*/ 190870 h 257453"/>
                  <a:gd name="connsiteX3" fmla="*/ 39950 w 403934"/>
                  <a:gd name="connsiteY3" fmla="*/ 257453 h 257453"/>
                  <a:gd name="connsiteX4" fmla="*/ 0 w 403934"/>
                  <a:gd name="connsiteY4" fmla="*/ 62144 h 257453"/>
                  <a:gd name="connsiteX0" fmla="*/ 0 w 403934"/>
                  <a:gd name="connsiteY0" fmla="*/ 62144 h 249154"/>
                  <a:gd name="connsiteX1" fmla="*/ 355107 w 403934"/>
                  <a:gd name="connsiteY1" fmla="*/ 0 h 249154"/>
                  <a:gd name="connsiteX2" fmla="*/ 403934 w 403934"/>
                  <a:gd name="connsiteY2" fmla="*/ 190870 h 249154"/>
                  <a:gd name="connsiteX3" fmla="*/ 145763 w 403934"/>
                  <a:gd name="connsiteY3" fmla="*/ 249154 h 249154"/>
                  <a:gd name="connsiteX4" fmla="*/ 0 w 403934"/>
                  <a:gd name="connsiteY4" fmla="*/ 62144 h 249154"/>
                  <a:gd name="connsiteX0" fmla="*/ 0 w 260775"/>
                  <a:gd name="connsiteY0" fmla="*/ 26873 h 249154"/>
                  <a:gd name="connsiteX1" fmla="*/ 211948 w 260775"/>
                  <a:gd name="connsiteY1" fmla="*/ 0 h 249154"/>
                  <a:gd name="connsiteX2" fmla="*/ 260775 w 260775"/>
                  <a:gd name="connsiteY2" fmla="*/ 190870 h 249154"/>
                  <a:gd name="connsiteX3" fmla="*/ 2604 w 260775"/>
                  <a:gd name="connsiteY3" fmla="*/ 249154 h 249154"/>
                  <a:gd name="connsiteX4" fmla="*/ 0 w 260775"/>
                  <a:gd name="connsiteY4" fmla="*/ 26873 h 24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75" h="249154">
                    <a:moveTo>
                      <a:pt x="0" y="26873"/>
                    </a:moveTo>
                    <a:lnTo>
                      <a:pt x="211948" y="0"/>
                    </a:lnTo>
                    <a:lnTo>
                      <a:pt x="260775" y="190870"/>
                    </a:lnTo>
                    <a:lnTo>
                      <a:pt x="2604" y="249154"/>
                    </a:lnTo>
                    <a:lnTo>
                      <a:pt x="0" y="26873"/>
                    </a:lnTo>
                    <a:close/>
                  </a:path>
                </a:pathLst>
              </a:cu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6" name="Freeform 47">
                <a:extLst>
                  <a:ext uri="{FF2B5EF4-FFF2-40B4-BE49-F238E27FC236}">
                    <a16:creationId xmlns:a16="http://schemas.microsoft.com/office/drawing/2014/main" id="{08A7D2C7-984B-4253-B519-EEA7389E3DC9}"/>
                  </a:ext>
                </a:extLst>
              </p:cNvPr>
              <p:cNvSpPr/>
              <p:nvPr/>
            </p:nvSpPr>
            <p:spPr>
              <a:xfrm rot="3333096">
                <a:off x="-679703" y="2375203"/>
                <a:ext cx="570119" cy="357358"/>
              </a:xfrm>
              <a:custGeom>
                <a:avLst/>
                <a:gdLst>
                  <a:gd name="connsiteX0" fmla="*/ 0 w 403934"/>
                  <a:gd name="connsiteY0" fmla="*/ 62144 h 257453"/>
                  <a:gd name="connsiteX1" fmla="*/ 355107 w 403934"/>
                  <a:gd name="connsiteY1" fmla="*/ 0 h 257453"/>
                  <a:gd name="connsiteX2" fmla="*/ 403934 w 403934"/>
                  <a:gd name="connsiteY2" fmla="*/ 190870 h 257453"/>
                  <a:gd name="connsiteX3" fmla="*/ 39950 w 403934"/>
                  <a:gd name="connsiteY3" fmla="*/ 257453 h 257453"/>
                  <a:gd name="connsiteX4" fmla="*/ 0 w 403934"/>
                  <a:gd name="connsiteY4" fmla="*/ 62144 h 257453"/>
                  <a:gd name="connsiteX0" fmla="*/ 0 w 403934"/>
                  <a:gd name="connsiteY0" fmla="*/ 43629 h 238938"/>
                  <a:gd name="connsiteX1" fmla="*/ 358556 w 403934"/>
                  <a:gd name="connsiteY1" fmla="*/ 0 h 238938"/>
                  <a:gd name="connsiteX2" fmla="*/ 403934 w 403934"/>
                  <a:gd name="connsiteY2" fmla="*/ 172355 h 238938"/>
                  <a:gd name="connsiteX3" fmla="*/ 39950 w 403934"/>
                  <a:gd name="connsiteY3" fmla="*/ 238938 h 238938"/>
                  <a:gd name="connsiteX4" fmla="*/ 0 w 403934"/>
                  <a:gd name="connsiteY4" fmla="*/ 43629 h 238938"/>
                  <a:gd name="connsiteX0" fmla="*/ 0 w 377887"/>
                  <a:gd name="connsiteY0" fmla="*/ 43629 h 238938"/>
                  <a:gd name="connsiteX1" fmla="*/ 358556 w 377887"/>
                  <a:gd name="connsiteY1" fmla="*/ 0 h 238938"/>
                  <a:gd name="connsiteX2" fmla="*/ 377887 w 377887"/>
                  <a:gd name="connsiteY2" fmla="*/ 186785 h 238938"/>
                  <a:gd name="connsiteX3" fmla="*/ 39950 w 377887"/>
                  <a:gd name="connsiteY3" fmla="*/ 238938 h 238938"/>
                  <a:gd name="connsiteX4" fmla="*/ 0 w 377887"/>
                  <a:gd name="connsiteY4" fmla="*/ 43629 h 238938"/>
                  <a:gd name="connsiteX0" fmla="*/ 0 w 377887"/>
                  <a:gd name="connsiteY0" fmla="*/ 43629 h 226383"/>
                  <a:gd name="connsiteX1" fmla="*/ 358556 w 377887"/>
                  <a:gd name="connsiteY1" fmla="*/ 0 h 226383"/>
                  <a:gd name="connsiteX2" fmla="*/ 377887 w 377887"/>
                  <a:gd name="connsiteY2" fmla="*/ 186785 h 226383"/>
                  <a:gd name="connsiteX3" fmla="*/ 21647 w 377887"/>
                  <a:gd name="connsiteY3" fmla="*/ 226383 h 226383"/>
                  <a:gd name="connsiteX4" fmla="*/ 0 w 377887"/>
                  <a:gd name="connsiteY4" fmla="*/ 43629 h 226383"/>
                  <a:gd name="connsiteX0" fmla="*/ 0 w 377887"/>
                  <a:gd name="connsiteY0" fmla="*/ 50769 h 233523"/>
                  <a:gd name="connsiteX1" fmla="*/ 340811 w 377887"/>
                  <a:gd name="connsiteY1" fmla="*/ 0 h 233523"/>
                  <a:gd name="connsiteX2" fmla="*/ 377887 w 377887"/>
                  <a:gd name="connsiteY2" fmla="*/ 193925 h 233523"/>
                  <a:gd name="connsiteX3" fmla="*/ 21647 w 377887"/>
                  <a:gd name="connsiteY3" fmla="*/ 233523 h 233523"/>
                  <a:gd name="connsiteX4" fmla="*/ 0 w 377887"/>
                  <a:gd name="connsiteY4" fmla="*/ 50769 h 233523"/>
                  <a:gd name="connsiteX0" fmla="*/ 0 w 372556"/>
                  <a:gd name="connsiteY0" fmla="*/ 50769 h 233523"/>
                  <a:gd name="connsiteX1" fmla="*/ 340811 w 372556"/>
                  <a:gd name="connsiteY1" fmla="*/ 0 h 233523"/>
                  <a:gd name="connsiteX2" fmla="*/ 372556 w 372556"/>
                  <a:gd name="connsiteY2" fmla="*/ 205364 h 233523"/>
                  <a:gd name="connsiteX3" fmla="*/ 21647 w 372556"/>
                  <a:gd name="connsiteY3" fmla="*/ 233523 h 233523"/>
                  <a:gd name="connsiteX4" fmla="*/ 0 w 372556"/>
                  <a:gd name="connsiteY4" fmla="*/ 50769 h 233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6" h="233523">
                    <a:moveTo>
                      <a:pt x="0" y="50769"/>
                    </a:moveTo>
                    <a:lnTo>
                      <a:pt x="340811" y="0"/>
                    </a:lnTo>
                    <a:lnTo>
                      <a:pt x="372556" y="205364"/>
                    </a:lnTo>
                    <a:lnTo>
                      <a:pt x="21647" y="233523"/>
                    </a:lnTo>
                    <a:lnTo>
                      <a:pt x="0" y="50769"/>
                    </a:lnTo>
                    <a:close/>
                  </a:path>
                </a:pathLst>
              </a:cu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New Tai Lue"/>
                  <a:ea typeface="+mn-ea"/>
                  <a:cs typeface="+mn-cs"/>
                </a:endParaRPr>
              </a:p>
            </p:txBody>
          </p:sp>
          <p:pic>
            <p:nvPicPr>
              <p:cNvPr id="17" name="Content Placeholder 7">
                <a:extLst>
                  <a:ext uri="{FF2B5EF4-FFF2-40B4-BE49-F238E27FC236}">
                    <a16:creationId xmlns:a16="http://schemas.microsoft.com/office/drawing/2014/main" id="{F943C42C-9133-4848-BBE7-1CBC22A45CA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4428"/>
              <a:stretch/>
            </p:blipFill>
            <p:spPr>
              <a:xfrm>
                <a:off x="-1082675" y="1891496"/>
                <a:ext cx="1101534" cy="1457602"/>
              </a:xfrm>
              <a:prstGeom prst="rect">
                <a:avLst/>
              </a:prstGeom>
            </p:spPr>
          </p:pic>
        </p:grpSp>
        <p:sp>
          <p:nvSpPr>
            <p:cNvPr id="11" name="Oval 17">
              <a:extLst>
                <a:ext uri="{FF2B5EF4-FFF2-40B4-BE49-F238E27FC236}">
                  <a16:creationId xmlns:a16="http://schemas.microsoft.com/office/drawing/2014/main" id="{129BA664-28C3-4483-9D24-EE3E7A7BD259}"/>
                </a:ext>
              </a:extLst>
            </p:cNvPr>
            <p:cNvSpPr/>
            <p:nvPr/>
          </p:nvSpPr>
          <p:spPr>
            <a:xfrm>
              <a:off x="1388906" y="5150421"/>
              <a:ext cx="651241" cy="1027555"/>
            </a:xfrm>
            <a:custGeom>
              <a:avLst/>
              <a:gdLst>
                <a:gd name="connsiteX0" fmla="*/ 0 w 882706"/>
                <a:gd name="connsiteY0" fmla="*/ 477464 h 954927"/>
                <a:gd name="connsiteX1" fmla="*/ 441353 w 882706"/>
                <a:gd name="connsiteY1" fmla="*/ 0 h 954927"/>
                <a:gd name="connsiteX2" fmla="*/ 882706 w 882706"/>
                <a:gd name="connsiteY2" fmla="*/ 477464 h 954927"/>
                <a:gd name="connsiteX3" fmla="*/ 441353 w 882706"/>
                <a:gd name="connsiteY3" fmla="*/ 954928 h 954927"/>
                <a:gd name="connsiteX4" fmla="*/ 0 w 882706"/>
                <a:gd name="connsiteY4" fmla="*/ 477464 h 954927"/>
                <a:gd name="connsiteX0" fmla="*/ 0 w 966233"/>
                <a:gd name="connsiteY0" fmla="*/ 481861 h 954930"/>
                <a:gd name="connsiteX1" fmla="*/ 524880 w 966233"/>
                <a:gd name="connsiteY1" fmla="*/ 1 h 954930"/>
                <a:gd name="connsiteX2" fmla="*/ 966233 w 966233"/>
                <a:gd name="connsiteY2" fmla="*/ 477465 h 954930"/>
                <a:gd name="connsiteX3" fmla="*/ 524880 w 966233"/>
                <a:gd name="connsiteY3" fmla="*/ 954929 h 954930"/>
                <a:gd name="connsiteX4" fmla="*/ 0 w 966233"/>
                <a:gd name="connsiteY4" fmla="*/ 481861 h 954930"/>
                <a:gd name="connsiteX0" fmla="*/ 178 w 966411"/>
                <a:gd name="connsiteY0" fmla="*/ 481861 h 1143964"/>
                <a:gd name="connsiteX1" fmla="*/ 525058 w 966411"/>
                <a:gd name="connsiteY1" fmla="*/ 1 h 1143964"/>
                <a:gd name="connsiteX2" fmla="*/ 966411 w 966411"/>
                <a:gd name="connsiteY2" fmla="*/ 477465 h 1143964"/>
                <a:gd name="connsiteX3" fmla="*/ 582208 w 966411"/>
                <a:gd name="connsiteY3" fmla="*/ 1143964 h 1143964"/>
                <a:gd name="connsiteX4" fmla="*/ 178 w 966411"/>
                <a:gd name="connsiteY4" fmla="*/ 481861 h 1143964"/>
                <a:gd name="connsiteX0" fmla="*/ 10392 w 976625"/>
                <a:gd name="connsiteY0" fmla="*/ 349981 h 1012084"/>
                <a:gd name="connsiteX1" fmla="*/ 275899 w 976625"/>
                <a:gd name="connsiteY1" fmla="*/ 5 h 1012084"/>
                <a:gd name="connsiteX2" fmla="*/ 976625 w 976625"/>
                <a:gd name="connsiteY2" fmla="*/ 345585 h 1012084"/>
                <a:gd name="connsiteX3" fmla="*/ 592422 w 976625"/>
                <a:gd name="connsiteY3" fmla="*/ 1012084 h 1012084"/>
                <a:gd name="connsiteX4" fmla="*/ 10392 w 976625"/>
                <a:gd name="connsiteY4" fmla="*/ 349981 h 1012084"/>
                <a:gd name="connsiteX0" fmla="*/ 8112 w 640313"/>
                <a:gd name="connsiteY0" fmla="*/ 351237 h 1014194"/>
                <a:gd name="connsiteX1" fmla="*/ 273619 w 640313"/>
                <a:gd name="connsiteY1" fmla="*/ 1261 h 1014194"/>
                <a:gd name="connsiteX2" fmla="*/ 609464 w 640313"/>
                <a:gd name="connsiteY2" fmla="*/ 465537 h 1014194"/>
                <a:gd name="connsiteX3" fmla="*/ 590142 w 640313"/>
                <a:gd name="connsiteY3" fmla="*/ 1013340 h 1014194"/>
                <a:gd name="connsiteX4" fmla="*/ 8112 w 640313"/>
                <a:gd name="connsiteY4" fmla="*/ 351237 h 1014194"/>
                <a:gd name="connsiteX0" fmla="*/ 6847 w 620735"/>
                <a:gd name="connsiteY0" fmla="*/ 351250 h 1027362"/>
                <a:gd name="connsiteX1" fmla="*/ 272354 w 620735"/>
                <a:gd name="connsiteY1" fmla="*/ 1274 h 1027362"/>
                <a:gd name="connsiteX2" fmla="*/ 608199 w 620735"/>
                <a:gd name="connsiteY2" fmla="*/ 465550 h 1027362"/>
                <a:gd name="connsiteX3" fmla="*/ 558104 w 620735"/>
                <a:gd name="connsiteY3" fmla="*/ 1026542 h 1027362"/>
                <a:gd name="connsiteX4" fmla="*/ 6847 w 620735"/>
                <a:gd name="connsiteY4" fmla="*/ 351250 h 1027362"/>
                <a:gd name="connsiteX0" fmla="*/ 7166 w 678857"/>
                <a:gd name="connsiteY0" fmla="*/ 353133 h 1031080"/>
                <a:gd name="connsiteX1" fmla="*/ 272673 w 678857"/>
                <a:gd name="connsiteY1" fmla="*/ 3157 h 1031080"/>
                <a:gd name="connsiteX2" fmla="*/ 678857 w 678857"/>
                <a:gd name="connsiteY2" fmla="*/ 542168 h 1031080"/>
                <a:gd name="connsiteX3" fmla="*/ 558423 w 678857"/>
                <a:gd name="connsiteY3" fmla="*/ 1028425 h 1031080"/>
                <a:gd name="connsiteX4" fmla="*/ 7166 w 678857"/>
                <a:gd name="connsiteY4" fmla="*/ 353133 h 1031080"/>
                <a:gd name="connsiteX0" fmla="*/ 7166 w 678857"/>
                <a:gd name="connsiteY0" fmla="*/ 353133 h 1028457"/>
                <a:gd name="connsiteX1" fmla="*/ 272673 w 678857"/>
                <a:gd name="connsiteY1" fmla="*/ 3157 h 1028457"/>
                <a:gd name="connsiteX2" fmla="*/ 678857 w 678857"/>
                <a:gd name="connsiteY2" fmla="*/ 542168 h 1028457"/>
                <a:gd name="connsiteX3" fmla="*/ 558423 w 678857"/>
                <a:gd name="connsiteY3" fmla="*/ 1028425 h 1028457"/>
                <a:gd name="connsiteX4" fmla="*/ 120214 w 678857"/>
                <a:gd name="connsiteY4" fmla="*/ 565677 h 1028457"/>
                <a:gd name="connsiteX5" fmla="*/ 7166 w 678857"/>
                <a:gd name="connsiteY5" fmla="*/ 353133 h 1028457"/>
                <a:gd name="connsiteX0" fmla="*/ 5150 w 676841"/>
                <a:gd name="connsiteY0" fmla="*/ 352263 h 1027959"/>
                <a:gd name="connsiteX1" fmla="*/ 270657 w 676841"/>
                <a:gd name="connsiteY1" fmla="*/ 2287 h 1027959"/>
                <a:gd name="connsiteX2" fmla="*/ 676841 w 676841"/>
                <a:gd name="connsiteY2" fmla="*/ 541298 h 1027959"/>
                <a:gd name="connsiteX3" fmla="*/ 556407 w 676841"/>
                <a:gd name="connsiteY3" fmla="*/ 1027555 h 1027959"/>
                <a:gd name="connsiteX4" fmla="*/ 131387 w 676841"/>
                <a:gd name="connsiteY4" fmla="*/ 472488 h 1027959"/>
                <a:gd name="connsiteX5" fmla="*/ 5150 w 676841"/>
                <a:gd name="connsiteY5" fmla="*/ 352263 h 1027959"/>
                <a:gd name="connsiteX0" fmla="*/ 2780 w 674471"/>
                <a:gd name="connsiteY0" fmla="*/ 352253 h 1028053"/>
                <a:gd name="connsiteX1" fmla="*/ 268287 w 674471"/>
                <a:gd name="connsiteY1" fmla="*/ 2277 h 1028053"/>
                <a:gd name="connsiteX2" fmla="*/ 674471 w 674471"/>
                <a:gd name="connsiteY2" fmla="*/ 541288 h 1028053"/>
                <a:gd name="connsiteX3" fmla="*/ 554037 w 674471"/>
                <a:gd name="connsiteY3" fmla="*/ 1027545 h 1028053"/>
                <a:gd name="connsiteX4" fmla="*/ 155394 w 674471"/>
                <a:gd name="connsiteY4" fmla="*/ 463686 h 1028053"/>
                <a:gd name="connsiteX5" fmla="*/ 2780 w 674471"/>
                <a:gd name="connsiteY5" fmla="*/ 352253 h 1028053"/>
                <a:gd name="connsiteX0" fmla="*/ 4219 w 675910"/>
                <a:gd name="connsiteY0" fmla="*/ 352283 h 1027804"/>
                <a:gd name="connsiteX1" fmla="*/ 269726 w 675910"/>
                <a:gd name="connsiteY1" fmla="*/ 2307 h 1027804"/>
                <a:gd name="connsiteX2" fmla="*/ 675910 w 675910"/>
                <a:gd name="connsiteY2" fmla="*/ 541318 h 1027804"/>
                <a:gd name="connsiteX3" fmla="*/ 555476 w 675910"/>
                <a:gd name="connsiteY3" fmla="*/ 1027575 h 1027804"/>
                <a:gd name="connsiteX4" fmla="*/ 139248 w 675910"/>
                <a:gd name="connsiteY4" fmla="*/ 490093 h 1027804"/>
                <a:gd name="connsiteX5" fmla="*/ 4219 w 675910"/>
                <a:gd name="connsiteY5" fmla="*/ 352283 h 1027804"/>
                <a:gd name="connsiteX0" fmla="*/ 5927 w 651241"/>
                <a:gd name="connsiteY0" fmla="*/ 360827 h 1027555"/>
                <a:gd name="connsiteX1" fmla="*/ 245057 w 651241"/>
                <a:gd name="connsiteY1" fmla="*/ 2058 h 1027555"/>
                <a:gd name="connsiteX2" fmla="*/ 651241 w 651241"/>
                <a:gd name="connsiteY2" fmla="*/ 541069 h 1027555"/>
                <a:gd name="connsiteX3" fmla="*/ 530807 w 651241"/>
                <a:gd name="connsiteY3" fmla="*/ 1027326 h 1027555"/>
                <a:gd name="connsiteX4" fmla="*/ 114579 w 651241"/>
                <a:gd name="connsiteY4" fmla="*/ 489844 h 1027555"/>
                <a:gd name="connsiteX5" fmla="*/ 5927 w 651241"/>
                <a:gd name="connsiteY5" fmla="*/ 360827 h 102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241" h="1027555">
                  <a:moveTo>
                    <a:pt x="5927" y="360827"/>
                  </a:moveTo>
                  <a:cubicBezTo>
                    <a:pt x="27673" y="279529"/>
                    <a:pt x="137505" y="-27982"/>
                    <a:pt x="245057" y="2058"/>
                  </a:cubicBezTo>
                  <a:cubicBezTo>
                    <a:pt x="352609" y="32098"/>
                    <a:pt x="651241" y="277373"/>
                    <a:pt x="651241" y="541069"/>
                  </a:cubicBezTo>
                  <a:cubicBezTo>
                    <a:pt x="651241" y="804765"/>
                    <a:pt x="620251" y="1035863"/>
                    <a:pt x="530807" y="1027326"/>
                  </a:cubicBezTo>
                  <a:cubicBezTo>
                    <a:pt x="441363" y="1018789"/>
                    <a:pt x="206455" y="602393"/>
                    <a:pt x="114579" y="489844"/>
                  </a:cubicBezTo>
                  <a:cubicBezTo>
                    <a:pt x="22703" y="377295"/>
                    <a:pt x="-15819" y="442125"/>
                    <a:pt x="5927" y="360827"/>
                  </a:cubicBezTo>
                  <a:close/>
                </a:path>
              </a:pathLst>
            </a:cu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New Tai Lue"/>
                <a:ea typeface="+mn-ea"/>
                <a:cs typeface="+mn-cs"/>
              </a:endParaRPr>
            </a:p>
          </p:txBody>
        </p:sp>
        <p:sp>
          <p:nvSpPr>
            <p:cNvPr id="12" name="Rectangle 11">
              <a:extLst>
                <a:ext uri="{FF2B5EF4-FFF2-40B4-BE49-F238E27FC236}">
                  <a16:creationId xmlns:a16="http://schemas.microsoft.com/office/drawing/2014/main" id="{10C9B3D1-6FDA-4ABD-A62E-B46A1A583041}"/>
                </a:ext>
              </a:extLst>
            </p:cNvPr>
            <p:cNvSpPr/>
            <p:nvPr/>
          </p:nvSpPr>
          <p:spPr>
            <a:xfrm rot="2861191">
              <a:off x="1237746" y="5170615"/>
              <a:ext cx="628457" cy="429184"/>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New Tai Lue"/>
                <a:ea typeface="+mn-ea"/>
                <a:cs typeface="+mn-cs"/>
              </a:endParaRPr>
            </a:p>
          </p:txBody>
        </p:sp>
        <p:pic>
          <p:nvPicPr>
            <p:cNvPr id="13" name="Graphic 12">
              <a:extLst>
                <a:ext uri="{FF2B5EF4-FFF2-40B4-BE49-F238E27FC236}">
                  <a16:creationId xmlns:a16="http://schemas.microsoft.com/office/drawing/2014/main" id="{6D46699E-01D7-4F6B-A6DE-9D7EBA98D5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2740" y="5172174"/>
              <a:ext cx="739865" cy="739865"/>
            </a:xfrm>
            <a:prstGeom prst="rect">
              <a:avLst/>
            </a:prstGeom>
          </p:spPr>
        </p:pic>
      </p:grpSp>
      <p:sp>
        <p:nvSpPr>
          <p:cNvPr id="18" name="Rectangle 17">
            <a:extLst>
              <a:ext uri="{FF2B5EF4-FFF2-40B4-BE49-F238E27FC236}">
                <a16:creationId xmlns:a16="http://schemas.microsoft.com/office/drawing/2014/main" id="{2992090D-202A-4849-A5D6-0BEF5C09CD25}"/>
              </a:ext>
            </a:extLst>
          </p:cNvPr>
          <p:cNvSpPr/>
          <p:nvPr/>
        </p:nvSpPr>
        <p:spPr>
          <a:xfrm>
            <a:off x="7912925" y="4264217"/>
            <a:ext cx="2359336"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Microsoft New Tai Lue"/>
                <a:ea typeface="+mn-ea"/>
                <a:cs typeface="Times New Roman" panose="02020603050405020304" pitchFamily="18" charset="0"/>
              </a:rPr>
              <a:t>Converting a TWLTL </a:t>
            </a:r>
            <a:br>
              <a:rPr kumimoji="0" lang="en-US" sz="1200" b="0" i="0" u="none" strike="noStrike" kern="1200" cap="none" spc="0" normalizeH="0" baseline="0" noProof="0" dirty="0">
                <a:ln>
                  <a:noFill/>
                </a:ln>
                <a:solidFill>
                  <a:srgbClr val="000000">
                    <a:lumMod val="75000"/>
                    <a:lumOff val="25000"/>
                  </a:srgbClr>
                </a:solidFill>
                <a:effectLst/>
                <a:uLnTx/>
                <a:uFillTx/>
                <a:latin typeface="Microsoft New Tai Lue"/>
                <a:ea typeface="+mn-ea"/>
                <a:cs typeface="Times New Roman" panose="02020603050405020304" pitchFamily="18" charset="0"/>
              </a:rPr>
            </a:br>
            <a:r>
              <a:rPr kumimoji="0" lang="en-US" sz="1200" b="0" i="0" u="none" strike="noStrike" kern="1200" cap="none" spc="0" normalizeH="0" baseline="0" noProof="0" dirty="0">
                <a:ln>
                  <a:noFill/>
                </a:ln>
                <a:solidFill>
                  <a:srgbClr val="000000">
                    <a:lumMod val="75000"/>
                    <a:lumOff val="25000"/>
                  </a:srgbClr>
                </a:solidFill>
                <a:effectLst/>
                <a:uLnTx/>
                <a:uFillTx/>
                <a:latin typeface="Microsoft New Tai Lue"/>
                <a:ea typeface="+mn-ea"/>
                <a:cs typeface="Times New Roman" panose="02020603050405020304" pitchFamily="18" charset="0"/>
              </a:rPr>
              <a:t>to a raised median </a:t>
            </a:r>
            <a:br>
              <a:rPr kumimoji="0" lang="en-US" sz="1200" b="0" i="0" u="none" strike="noStrike" kern="1200" cap="none" spc="0" normalizeH="0" baseline="0" noProof="0" dirty="0">
                <a:ln>
                  <a:noFill/>
                </a:ln>
                <a:solidFill>
                  <a:srgbClr val="000000">
                    <a:lumMod val="75000"/>
                    <a:lumOff val="25000"/>
                  </a:srgbClr>
                </a:solidFill>
                <a:effectLst/>
                <a:uLnTx/>
                <a:uFillTx/>
                <a:latin typeface="Microsoft New Tai Lue"/>
                <a:ea typeface="+mn-ea"/>
                <a:cs typeface="Times New Roman" panose="02020603050405020304" pitchFamily="18" charset="0"/>
              </a:rPr>
            </a:br>
            <a:r>
              <a:rPr kumimoji="0" lang="en-US" sz="1200" b="0" i="0" u="none" strike="noStrike" kern="1200" cap="none" spc="0" normalizeH="0" baseline="0" noProof="0" dirty="0">
                <a:ln>
                  <a:noFill/>
                </a:ln>
                <a:solidFill>
                  <a:srgbClr val="000000">
                    <a:lumMod val="75000"/>
                    <a:lumOff val="25000"/>
                  </a:srgbClr>
                </a:solidFill>
                <a:effectLst/>
                <a:uLnTx/>
                <a:uFillTx/>
                <a:latin typeface="Microsoft New Tai Lue"/>
                <a:ea typeface="+mn-ea"/>
                <a:cs typeface="Times New Roman" panose="02020603050405020304" pitchFamily="18" charset="0"/>
              </a:rPr>
              <a:t>reduces yearly </a:t>
            </a:r>
            <a:br>
              <a:rPr kumimoji="0" lang="en-US" sz="1200" b="0" i="0" u="none" strike="noStrike" kern="1200" cap="none" spc="0" normalizeH="0" baseline="0" noProof="0" dirty="0">
                <a:ln>
                  <a:noFill/>
                </a:ln>
                <a:solidFill>
                  <a:srgbClr val="000000">
                    <a:lumMod val="75000"/>
                    <a:lumOff val="25000"/>
                  </a:srgbClr>
                </a:solidFill>
                <a:effectLst/>
                <a:uLnTx/>
                <a:uFillTx/>
                <a:latin typeface="Microsoft New Tai Lue"/>
                <a:ea typeface="+mn-ea"/>
                <a:cs typeface="Times New Roman" panose="02020603050405020304" pitchFamily="18" charset="0"/>
              </a:rPr>
            </a:br>
            <a:r>
              <a:rPr kumimoji="0" lang="en-US" sz="1200" b="0" i="0" u="none" strike="noStrike" kern="1200" cap="none" spc="0" normalizeH="0" baseline="0" noProof="0" dirty="0">
                <a:ln>
                  <a:noFill/>
                </a:ln>
                <a:solidFill>
                  <a:srgbClr val="000000">
                    <a:lumMod val="75000"/>
                    <a:lumOff val="25000"/>
                  </a:srgbClr>
                </a:solidFill>
                <a:effectLst/>
                <a:uLnTx/>
                <a:uFillTx/>
                <a:latin typeface="Microsoft New Tai Lue"/>
                <a:ea typeface="+mn-ea"/>
                <a:cs typeface="Times New Roman" panose="02020603050405020304" pitchFamily="18" charset="0"/>
              </a:rPr>
              <a:t>pedestrian crashes by</a:t>
            </a:r>
          </a:p>
        </p:txBody>
      </p:sp>
      <p:sp>
        <p:nvSpPr>
          <p:cNvPr id="19" name="Speech Bubble: Rectangle 18">
            <a:extLst>
              <a:ext uri="{FF2B5EF4-FFF2-40B4-BE49-F238E27FC236}">
                <a16:creationId xmlns:a16="http://schemas.microsoft.com/office/drawing/2014/main" id="{709E54AE-783F-49A7-BE0C-8B77D1DB41FB}"/>
              </a:ext>
            </a:extLst>
          </p:cNvPr>
          <p:cNvSpPr/>
          <p:nvPr/>
        </p:nvSpPr>
        <p:spPr>
          <a:xfrm>
            <a:off x="9541769" y="1959399"/>
            <a:ext cx="1594883" cy="1166815"/>
          </a:xfrm>
          <a:prstGeom prst="wedgeRectCallout">
            <a:avLst>
              <a:gd name="adj1" fmla="val -24952"/>
              <a:gd name="adj2" fmla="val 13828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Can be edited for your project</a:t>
            </a:r>
          </a:p>
        </p:txBody>
      </p:sp>
      <p:pic>
        <p:nvPicPr>
          <p:cNvPr id="3" name="Picture 2">
            <a:extLst>
              <a:ext uri="{FF2B5EF4-FFF2-40B4-BE49-F238E27FC236}">
                <a16:creationId xmlns:a16="http://schemas.microsoft.com/office/drawing/2014/main" id="{6C501FA4-BEDB-41D8-9800-89335B0B0532}"/>
              </a:ext>
            </a:extLst>
          </p:cNvPr>
          <p:cNvPicPr>
            <a:picLocks noChangeAspect="1"/>
          </p:cNvPicPr>
          <p:nvPr/>
        </p:nvPicPr>
        <p:blipFill>
          <a:blip r:embed="rId11"/>
          <a:stretch>
            <a:fillRect/>
          </a:stretch>
        </p:blipFill>
        <p:spPr>
          <a:xfrm>
            <a:off x="3320973" y="1152140"/>
            <a:ext cx="2771313" cy="4926778"/>
          </a:xfrm>
          <a:prstGeom prst="rect">
            <a:avLst/>
          </a:prstGeom>
        </p:spPr>
      </p:pic>
    </p:spTree>
    <p:extLst>
      <p:ext uri="{BB962C8B-B14F-4D97-AF65-F5344CB8AC3E}">
        <p14:creationId xmlns:p14="http://schemas.microsoft.com/office/powerpoint/2010/main" val="142649104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32A06511-B4E9-6042-9D4E-4E3D19AB5283}"/>
              </a:ext>
            </a:extLst>
          </p:cNvPr>
          <p:cNvGrpSpPr/>
          <p:nvPr/>
        </p:nvGrpSpPr>
        <p:grpSpPr>
          <a:xfrm>
            <a:off x="1102757" y="3883159"/>
            <a:ext cx="2458610" cy="783787"/>
            <a:chOff x="778576" y="2284030"/>
            <a:chExt cx="2458610" cy="783787"/>
          </a:xfrm>
        </p:grpSpPr>
        <p:sp>
          <p:nvSpPr>
            <p:cNvPr id="36" name="Trapezoid 35">
              <a:extLst>
                <a:ext uri="{FF2B5EF4-FFF2-40B4-BE49-F238E27FC236}">
                  <a16:creationId xmlns:a16="http://schemas.microsoft.com/office/drawing/2014/main" id="{0B1C7007-CE82-5D46-A263-A30677A4C5ED}"/>
                </a:ext>
              </a:extLst>
            </p:cNvPr>
            <p:cNvSpPr/>
            <p:nvPr/>
          </p:nvSpPr>
          <p:spPr>
            <a:xfrm>
              <a:off x="778576" y="2284030"/>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New Tai Lue"/>
                <a:ea typeface="+mn-ea"/>
                <a:cs typeface="+mn-cs"/>
              </a:endParaRPr>
            </a:p>
          </p:txBody>
        </p:sp>
        <p:sp>
          <p:nvSpPr>
            <p:cNvPr id="37" name="Trapezoid 36">
              <a:extLst>
                <a:ext uri="{FF2B5EF4-FFF2-40B4-BE49-F238E27FC236}">
                  <a16:creationId xmlns:a16="http://schemas.microsoft.com/office/drawing/2014/main" id="{2B1F76D1-B826-C849-BF3F-1DFAA6473638}"/>
                </a:ext>
              </a:extLst>
            </p:cNvPr>
            <p:cNvSpPr/>
            <p:nvPr/>
          </p:nvSpPr>
          <p:spPr>
            <a:xfrm>
              <a:off x="1550500" y="2284030"/>
              <a:ext cx="914763" cy="783787"/>
            </a:xfrm>
            <a:prstGeom prst="trapezoid">
              <a:avLst>
                <a:gd name="adj" fmla="val 34948"/>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New Tai Lue"/>
                <a:ea typeface="+mn-ea"/>
                <a:cs typeface="+mn-cs"/>
              </a:endParaRPr>
            </a:p>
          </p:txBody>
        </p:sp>
        <p:sp>
          <p:nvSpPr>
            <p:cNvPr id="38" name="Freeform 37">
              <a:extLst>
                <a:ext uri="{FF2B5EF4-FFF2-40B4-BE49-F238E27FC236}">
                  <a16:creationId xmlns:a16="http://schemas.microsoft.com/office/drawing/2014/main" id="{851FF7A9-28A5-1D49-816E-1C1F2257AEC1}"/>
                </a:ext>
              </a:extLst>
            </p:cNvPr>
            <p:cNvSpPr/>
            <p:nvPr/>
          </p:nvSpPr>
          <p:spPr>
            <a:xfrm>
              <a:off x="1735017" y="2366683"/>
              <a:ext cx="770791" cy="560122"/>
            </a:xfrm>
            <a:custGeom>
              <a:avLst/>
              <a:gdLst>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45442 w 573742"/>
                <a:gd name="connsiteY4" fmla="*/ 93360 h 322730"/>
                <a:gd name="connsiteX5" fmla="*/ 0 w 573742"/>
                <a:gd name="connsiteY5" fmla="*/ 71718 h 322730"/>
                <a:gd name="connsiteX6" fmla="*/ 53789 w 573742"/>
                <a:gd name="connsiteY6" fmla="*/ 0 h 322730"/>
                <a:gd name="connsiteX0" fmla="*/ 53789 w 573742"/>
                <a:gd name="connsiteY0" fmla="*/ 0 h 413449"/>
                <a:gd name="connsiteX1" fmla="*/ 430306 w 573742"/>
                <a:gd name="connsiteY1" fmla="*/ 0 h 413449"/>
                <a:gd name="connsiteX2" fmla="*/ 573742 w 573742"/>
                <a:gd name="connsiteY2" fmla="*/ 322730 h 413449"/>
                <a:gd name="connsiteX3" fmla="*/ 394447 w 573742"/>
                <a:gd name="connsiteY3" fmla="*/ 408757 h 413449"/>
                <a:gd name="connsiteX4" fmla="*/ 245442 w 573742"/>
                <a:gd name="connsiteY4" fmla="*/ 93360 h 413449"/>
                <a:gd name="connsiteX5" fmla="*/ 0 w 573742"/>
                <a:gd name="connsiteY5" fmla="*/ 71718 h 413449"/>
                <a:gd name="connsiteX6" fmla="*/ 53789 w 573742"/>
                <a:gd name="connsiteY6" fmla="*/ 0 h 413449"/>
                <a:gd name="connsiteX0" fmla="*/ 53789 w 673635"/>
                <a:gd name="connsiteY0" fmla="*/ 0 h 560122"/>
                <a:gd name="connsiteX1" fmla="*/ 430306 w 673635"/>
                <a:gd name="connsiteY1" fmla="*/ 0 h 560122"/>
                <a:gd name="connsiteX2" fmla="*/ 673635 w 673635"/>
                <a:gd name="connsiteY2" fmla="*/ 560122 h 560122"/>
                <a:gd name="connsiteX3" fmla="*/ 394447 w 673635"/>
                <a:gd name="connsiteY3" fmla="*/ 408757 h 560122"/>
                <a:gd name="connsiteX4" fmla="*/ 245442 w 673635"/>
                <a:gd name="connsiteY4" fmla="*/ 93360 h 560122"/>
                <a:gd name="connsiteX5" fmla="*/ 0 w 673635"/>
                <a:gd name="connsiteY5" fmla="*/ 71718 h 560122"/>
                <a:gd name="connsiteX6" fmla="*/ 53789 w 673635"/>
                <a:gd name="connsiteY6" fmla="*/ 0 h 56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635" h="560122">
                  <a:moveTo>
                    <a:pt x="53789" y="0"/>
                  </a:moveTo>
                  <a:lnTo>
                    <a:pt x="430306" y="0"/>
                  </a:lnTo>
                  <a:lnTo>
                    <a:pt x="673635" y="560122"/>
                  </a:lnTo>
                  <a:cubicBezTo>
                    <a:pt x="595941" y="527251"/>
                    <a:pt x="472141" y="441628"/>
                    <a:pt x="394447" y="408757"/>
                  </a:cubicBezTo>
                  <a:cubicBezTo>
                    <a:pt x="345141" y="366922"/>
                    <a:pt x="302218" y="118760"/>
                    <a:pt x="245442" y="93360"/>
                  </a:cubicBezTo>
                  <a:cubicBezTo>
                    <a:pt x="188666" y="67960"/>
                    <a:pt x="37353" y="83671"/>
                    <a:pt x="0" y="71718"/>
                  </a:cubicBezTo>
                  <a:lnTo>
                    <a:pt x="53789" y="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New Tai Lue"/>
                <a:ea typeface="+mn-ea"/>
                <a:cs typeface="+mn-cs"/>
              </a:endParaRPr>
            </a:p>
          </p:txBody>
        </p:sp>
      </p:grpSp>
      <p:sp>
        <p:nvSpPr>
          <p:cNvPr id="2" name="Title 1">
            <a:extLst>
              <a:ext uri="{FF2B5EF4-FFF2-40B4-BE49-F238E27FC236}">
                <a16:creationId xmlns:a16="http://schemas.microsoft.com/office/drawing/2014/main" id="{D341BA0E-5F21-4040-BF38-E3D78B537B1B}"/>
              </a:ext>
            </a:extLst>
          </p:cNvPr>
          <p:cNvSpPr>
            <a:spLocks noGrp="1"/>
          </p:cNvSpPr>
          <p:nvPr>
            <p:ph type="title"/>
          </p:nvPr>
        </p:nvSpPr>
        <p:spPr>
          <a:prstGeom prst="rect">
            <a:avLst/>
          </a:prstGeom>
        </p:spPr>
        <p:txBody>
          <a:bodyPr>
            <a:normAutofit/>
          </a:bodyPr>
          <a:lstStyle/>
          <a:p>
            <a:r>
              <a:rPr lang="en-US" sz="3600" b="0" spc="0" dirty="0">
                <a:latin typeface="+mn-lt"/>
              </a:rPr>
              <a:t>Access Management Communication TOOLKIT</a:t>
            </a:r>
          </a:p>
        </p:txBody>
      </p:sp>
      <p:sp>
        <p:nvSpPr>
          <p:cNvPr id="5" name="Content Placeholder 4">
            <a:extLst>
              <a:ext uri="{FF2B5EF4-FFF2-40B4-BE49-F238E27FC236}">
                <a16:creationId xmlns:a16="http://schemas.microsoft.com/office/drawing/2014/main" id="{1842BF6B-1CEA-3C43-BBF4-B618C5AF3161}"/>
              </a:ext>
            </a:extLst>
          </p:cNvPr>
          <p:cNvSpPr>
            <a:spLocks noGrp="1"/>
          </p:cNvSpPr>
          <p:nvPr>
            <p:ph sz="quarter" idx="11"/>
          </p:nvPr>
        </p:nvSpPr>
        <p:spPr>
          <a:xfrm>
            <a:off x="4170004" y="2098532"/>
            <a:ext cx="7459641" cy="2427402"/>
          </a:xfrm>
          <a:prstGeom prst="rect">
            <a:avLst/>
          </a:prstGeom>
        </p:spPr>
        <p:txBody>
          <a:bodyPr anchor="t" anchorCtr="0"/>
          <a:lstStyle/>
          <a:p>
            <a:pPr>
              <a:spcBef>
                <a:spcPts val="0"/>
              </a:spcBef>
              <a:spcAft>
                <a:spcPts val="0"/>
              </a:spcAft>
            </a:pPr>
            <a:r>
              <a:rPr lang="en-US" sz="2800" dirty="0"/>
              <a:t>To consolidate project tools and resources and for use in training</a:t>
            </a:r>
            <a:endParaRPr lang="en-US" sz="2800" b="0" dirty="0">
              <a:solidFill>
                <a:schemeClr val="bg2">
                  <a:lumMod val="25000"/>
                </a:schemeClr>
              </a:solidFill>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7E569F9A-91A7-AB4F-ADA6-A29F8D3C8E61}"/>
              </a:ext>
            </a:extLst>
          </p:cNvPr>
          <p:cNvGrpSpPr/>
          <p:nvPr/>
        </p:nvGrpSpPr>
        <p:grpSpPr>
          <a:xfrm>
            <a:off x="1419615" y="2084911"/>
            <a:ext cx="1824893" cy="1701941"/>
            <a:chOff x="1524214" y="501472"/>
            <a:chExt cx="1824893" cy="1701941"/>
          </a:xfrm>
        </p:grpSpPr>
        <p:sp>
          <p:nvSpPr>
            <p:cNvPr id="20" name="Freeform 19">
              <a:extLst>
                <a:ext uri="{FF2B5EF4-FFF2-40B4-BE49-F238E27FC236}">
                  <a16:creationId xmlns:a16="http://schemas.microsoft.com/office/drawing/2014/main" id="{D0844776-C863-874D-8807-EADCF0CE728F}"/>
                </a:ext>
              </a:extLst>
            </p:cNvPr>
            <p:cNvSpPr/>
            <p:nvPr/>
          </p:nvSpPr>
          <p:spPr>
            <a:xfrm>
              <a:off x="1648127" y="625021"/>
              <a:ext cx="771381" cy="77138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1449121"/>
                  </a:moveTo>
                  <a:cubicBezTo>
                    <a:pt x="0" y="648794"/>
                    <a:pt x="648794" y="0"/>
                    <a:pt x="1449121" y="0"/>
                  </a:cubicBezTo>
                  <a:lnTo>
                    <a:pt x="1449121" y="1449121"/>
                  </a:lnTo>
                  <a:lnTo>
                    <a:pt x="0" y="1449121"/>
                  </a:lnTo>
                  <a:close/>
                </a:path>
              </a:pathLst>
            </a:custGeom>
            <a:solidFill>
              <a:srgbClr val="8CEE1C"/>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24438" tIns="538230" rIns="0"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21" name="Freeform 20">
              <a:extLst>
                <a:ext uri="{FF2B5EF4-FFF2-40B4-BE49-F238E27FC236}">
                  <a16:creationId xmlns:a16="http://schemas.microsoft.com/office/drawing/2014/main" id="{9492EC2F-9121-8C4B-9B12-67BB5D09246B}"/>
                </a:ext>
              </a:extLst>
            </p:cNvPr>
            <p:cNvSpPr/>
            <p:nvPr/>
          </p:nvSpPr>
          <p:spPr>
            <a:xfrm>
              <a:off x="2455138" y="625021"/>
              <a:ext cx="771381" cy="77138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0"/>
                  </a:moveTo>
                  <a:cubicBezTo>
                    <a:pt x="800327" y="0"/>
                    <a:pt x="1449121" y="648794"/>
                    <a:pt x="1449121" y="1449121"/>
                  </a:cubicBezTo>
                  <a:lnTo>
                    <a:pt x="0" y="1449121"/>
                  </a:lnTo>
                  <a:lnTo>
                    <a:pt x="0" y="0"/>
                  </a:lnTo>
                  <a:close/>
                </a:path>
              </a:pathLst>
            </a:custGeom>
            <a:solidFill>
              <a:schemeClr val="accent4"/>
            </a:solidFill>
          </p:spPr>
          <p:style>
            <a:lnRef idx="2">
              <a:schemeClr val="lt1">
                <a:hueOff val="0"/>
                <a:satOff val="0"/>
                <a:lumOff val="0"/>
                <a:alphaOff val="0"/>
              </a:schemeClr>
            </a:lnRef>
            <a:fillRef idx="1">
              <a:scrgbClr r="0" g="0" b="0"/>
            </a:fillRef>
            <a:effectRef idx="0">
              <a:schemeClr val="accent4">
                <a:hueOff val="3042605"/>
                <a:satOff val="-9683"/>
                <a:lumOff val="-3268"/>
                <a:alphaOff val="0"/>
              </a:schemeClr>
            </a:effectRef>
            <a:fontRef idx="minor">
              <a:schemeClr val="lt1"/>
            </a:fontRef>
          </p:style>
          <p:txBody>
            <a:bodyPr spcFirstLastPara="0" vert="horz" wrap="square" lIns="0" tIns="538230" rIns="424438"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endParaRPr kumimoji="0" lang="en-US" sz="16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22" name="Freeform 21">
              <a:extLst>
                <a:ext uri="{FF2B5EF4-FFF2-40B4-BE49-F238E27FC236}">
                  <a16:creationId xmlns:a16="http://schemas.microsoft.com/office/drawing/2014/main" id="{9156FCF7-BFC7-B94B-870C-87939A586D91}"/>
                </a:ext>
              </a:extLst>
            </p:cNvPr>
            <p:cNvSpPr/>
            <p:nvPr/>
          </p:nvSpPr>
          <p:spPr>
            <a:xfrm>
              <a:off x="2455138" y="1432031"/>
              <a:ext cx="771382" cy="77138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0"/>
                  </a:moveTo>
                  <a:cubicBezTo>
                    <a:pt x="1449121" y="800327"/>
                    <a:pt x="800327" y="1449121"/>
                    <a:pt x="0" y="1449121"/>
                  </a:cubicBezTo>
                  <a:lnTo>
                    <a:pt x="0" y="0"/>
                  </a:lnTo>
                  <a:lnTo>
                    <a:pt x="1449121" y="0"/>
                  </a:ln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6085210"/>
                <a:satOff val="-19366"/>
                <a:lumOff val="-6536"/>
                <a:alphaOff val="0"/>
              </a:schemeClr>
            </a:effectRef>
            <a:fontRef idx="minor">
              <a:schemeClr val="lt1"/>
            </a:fontRef>
          </p:style>
          <p:txBody>
            <a:bodyPr spcFirstLastPara="0" vert="horz" wrap="square" lIns="0" tIns="113792" rIns="424439"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p:txBody>
        </p:sp>
        <p:sp>
          <p:nvSpPr>
            <p:cNvPr id="23" name="Freeform 22">
              <a:extLst>
                <a:ext uri="{FF2B5EF4-FFF2-40B4-BE49-F238E27FC236}">
                  <a16:creationId xmlns:a16="http://schemas.microsoft.com/office/drawing/2014/main" id="{5A5574E2-B5F5-6041-859F-691279C2BC11}"/>
                </a:ext>
              </a:extLst>
            </p:cNvPr>
            <p:cNvSpPr/>
            <p:nvPr/>
          </p:nvSpPr>
          <p:spPr>
            <a:xfrm>
              <a:off x="1648127" y="1432032"/>
              <a:ext cx="771381" cy="77138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1449121"/>
                  </a:moveTo>
                  <a:cubicBezTo>
                    <a:pt x="648794" y="1449121"/>
                    <a:pt x="0" y="800327"/>
                    <a:pt x="0" y="0"/>
                  </a:cubicBezTo>
                  <a:lnTo>
                    <a:pt x="1449121" y="0"/>
                  </a:lnTo>
                  <a:lnTo>
                    <a:pt x="1449121" y="1449121"/>
                  </a:lnTo>
                  <a:close/>
                </a:path>
              </a:pathLst>
            </a:custGeom>
          </p:spPr>
          <p:style>
            <a:lnRef idx="2">
              <a:schemeClr val="lt1">
                <a:hueOff val="0"/>
                <a:satOff val="0"/>
                <a:lumOff val="0"/>
                <a:alphaOff val="0"/>
              </a:schemeClr>
            </a:lnRef>
            <a:fillRef idx="1">
              <a:schemeClr val="accent4">
                <a:hueOff val="9127814"/>
                <a:satOff val="-29049"/>
                <a:lumOff val="-9804"/>
                <a:alphaOff val="0"/>
              </a:schemeClr>
            </a:fillRef>
            <a:effectRef idx="0">
              <a:schemeClr val="accent4">
                <a:hueOff val="9127814"/>
                <a:satOff val="-29049"/>
                <a:lumOff val="-9804"/>
                <a:alphaOff val="0"/>
              </a:schemeClr>
            </a:effectRef>
            <a:fontRef idx="minor">
              <a:schemeClr val="lt1"/>
            </a:fontRef>
          </p:style>
          <p:txBody>
            <a:bodyPr spcFirstLastPara="0" vert="horz" wrap="square" lIns="424438" tIns="113792" rIns="0"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p:txBody>
        </p:sp>
        <p:sp>
          <p:nvSpPr>
            <p:cNvPr id="24" name="Freeform 23">
              <a:extLst>
                <a:ext uri="{FF2B5EF4-FFF2-40B4-BE49-F238E27FC236}">
                  <a16:creationId xmlns:a16="http://schemas.microsoft.com/office/drawing/2014/main" id="{A8DE0644-8EDB-7447-BD47-69DCDD273963}"/>
                </a:ext>
              </a:extLst>
            </p:cNvPr>
            <p:cNvSpPr/>
            <p:nvPr/>
          </p:nvSpPr>
          <p:spPr>
            <a:xfrm rot="19996351">
              <a:off x="1524214" y="861777"/>
              <a:ext cx="758279" cy="75522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1449121"/>
                  </a:moveTo>
                  <a:cubicBezTo>
                    <a:pt x="0" y="648794"/>
                    <a:pt x="648794" y="0"/>
                    <a:pt x="1449121" y="0"/>
                  </a:cubicBezTo>
                  <a:lnTo>
                    <a:pt x="1449121" y="1449121"/>
                  </a:lnTo>
                  <a:lnTo>
                    <a:pt x="0" y="1449121"/>
                  </a:lnTo>
                  <a:close/>
                </a:path>
              </a:pathLst>
            </a:custGeom>
            <a:solidFill>
              <a:srgbClr val="8CEE1C">
                <a:alpha val="51000"/>
              </a:srgbClr>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24438" tIns="538230" rIns="0"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25" name="Freeform 24">
              <a:extLst>
                <a:ext uri="{FF2B5EF4-FFF2-40B4-BE49-F238E27FC236}">
                  <a16:creationId xmlns:a16="http://schemas.microsoft.com/office/drawing/2014/main" id="{ADEB222C-2748-664F-914F-39B33974A5AA}"/>
                </a:ext>
              </a:extLst>
            </p:cNvPr>
            <p:cNvSpPr/>
            <p:nvPr/>
          </p:nvSpPr>
          <p:spPr>
            <a:xfrm rot="19996351">
              <a:off x="2232692" y="501472"/>
              <a:ext cx="758279" cy="75522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0"/>
                  </a:moveTo>
                  <a:cubicBezTo>
                    <a:pt x="800327" y="0"/>
                    <a:pt x="1449121" y="648794"/>
                    <a:pt x="1449121" y="1449121"/>
                  </a:cubicBezTo>
                  <a:lnTo>
                    <a:pt x="0" y="1449121"/>
                  </a:lnTo>
                  <a:lnTo>
                    <a:pt x="0" y="0"/>
                  </a:lnTo>
                  <a:close/>
                </a:path>
              </a:pathLst>
            </a:custGeom>
            <a:solidFill>
              <a:schemeClr val="accent4">
                <a:alpha val="50000"/>
              </a:schemeClr>
            </a:solidFill>
            <a:ln>
              <a:noFill/>
            </a:ln>
          </p:spPr>
          <p:style>
            <a:lnRef idx="2">
              <a:schemeClr val="lt1">
                <a:hueOff val="0"/>
                <a:satOff val="0"/>
                <a:lumOff val="0"/>
                <a:alphaOff val="0"/>
              </a:schemeClr>
            </a:lnRef>
            <a:fillRef idx="1">
              <a:scrgbClr r="0" g="0" b="0"/>
            </a:fillRef>
            <a:effectRef idx="0">
              <a:schemeClr val="accent4">
                <a:hueOff val="3042605"/>
                <a:satOff val="-9683"/>
                <a:lumOff val="-3268"/>
                <a:alphaOff val="0"/>
              </a:schemeClr>
            </a:effectRef>
            <a:fontRef idx="minor">
              <a:schemeClr val="lt1"/>
            </a:fontRef>
          </p:style>
          <p:txBody>
            <a:bodyPr spcFirstLastPara="0" vert="horz" wrap="square" lIns="0" tIns="538230" rIns="424438"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endParaRPr kumimoji="0" lang="en-US" sz="16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26" name="Freeform 25">
              <a:extLst>
                <a:ext uri="{FF2B5EF4-FFF2-40B4-BE49-F238E27FC236}">
                  <a16:creationId xmlns:a16="http://schemas.microsoft.com/office/drawing/2014/main" id="{2A1A281D-6F20-6D49-AE6D-4F1FF8458124}"/>
                </a:ext>
              </a:extLst>
            </p:cNvPr>
            <p:cNvSpPr/>
            <p:nvPr/>
          </p:nvSpPr>
          <p:spPr>
            <a:xfrm rot="19996351">
              <a:off x="2590828" y="1212695"/>
              <a:ext cx="758279" cy="75522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0"/>
                  </a:moveTo>
                  <a:cubicBezTo>
                    <a:pt x="1449121" y="800327"/>
                    <a:pt x="800327" y="1449121"/>
                    <a:pt x="0" y="1449121"/>
                  </a:cubicBezTo>
                  <a:lnTo>
                    <a:pt x="0" y="0"/>
                  </a:lnTo>
                  <a:lnTo>
                    <a:pt x="1449121" y="0"/>
                  </a:lnTo>
                  <a:close/>
                </a:path>
              </a:pathLst>
            </a:custGeom>
            <a:solidFill>
              <a:schemeClr val="accent6">
                <a:alpha val="50000"/>
              </a:schemeClr>
            </a:solidFill>
            <a:ln>
              <a:noFill/>
            </a:ln>
          </p:spPr>
          <p:style>
            <a:lnRef idx="2">
              <a:schemeClr val="lt1">
                <a:hueOff val="0"/>
                <a:satOff val="0"/>
                <a:lumOff val="0"/>
                <a:alphaOff val="0"/>
              </a:schemeClr>
            </a:lnRef>
            <a:fillRef idx="1">
              <a:scrgbClr r="0" g="0" b="0"/>
            </a:fillRef>
            <a:effectRef idx="0">
              <a:schemeClr val="accent4">
                <a:hueOff val="6085210"/>
                <a:satOff val="-19366"/>
                <a:lumOff val="-6536"/>
                <a:alphaOff val="0"/>
              </a:schemeClr>
            </a:effectRef>
            <a:fontRef idx="minor">
              <a:schemeClr val="lt1"/>
            </a:fontRef>
          </p:style>
          <p:txBody>
            <a:bodyPr spcFirstLastPara="0" vert="horz" wrap="square" lIns="0" tIns="113792" rIns="424439"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p:txBody>
        </p:sp>
        <p:pic>
          <p:nvPicPr>
            <p:cNvPr id="27" name="Picture 26">
              <a:extLst>
                <a:ext uri="{FF2B5EF4-FFF2-40B4-BE49-F238E27FC236}">
                  <a16:creationId xmlns:a16="http://schemas.microsoft.com/office/drawing/2014/main" id="{9FCED030-3886-BA46-97D0-015B3C670F4E}"/>
                </a:ext>
              </a:extLst>
            </p:cNvPr>
            <p:cNvPicPr>
              <a:picLocks noChangeAspect="1"/>
            </p:cNvPicPr>
            <p:nvPr/>
          </p:nvPicPr>
          <p:blipFill>
            <a:blip r:embed="rId3">
              <a:duotone>
                <a:schemeClr val="accent4">
                  <a:shade val="45000"/>
                  <a:satMod val="135000"/>
                </a:schemeClr>
                <a:prstClr val="white"/>
              </a:duotone>
            </a:blip>
            <a:stretch>
              <a:fillRect/>
            </a:stretch>
          </p:blipFill>
          <p:spPr>
            <a:xfrm>
              <a:off x="2460223" y="631287"/>
              <a:ext cx="717596" cy="533689"/>
            </a:xfrm>
            <a:prstGeom prst="rect">
              <a:avLst/>
            </a:prstGeom>
          </p:spPr>
        </p:pic>
        <p:pic>
          <p:nvPicPr>
            <p:cNvPr id="28" name="Graphic 27">
              <a:extLst>
                <a:ext uri="{FF2B5EF4-FFF2-40B4-BE49-F238E27FC236}">
                  <a16:creationId xmlns:a16="http://schemas.microsoft.com/office/drawing/2014/main" id="{219BBA50-BEE6-414D-81A7-562736D222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4354" y="879082"/>
              <a:ext cx="549926" cy="549926"/>
            </a:xfrm>
            <a:prstGeom prst="rect">
              <a:avLst/>
            </a:prstGeom>
          </p:spPr>
        </p:pic>
        <p:pic>
          <p:nvPicPr>
            <p:cNvPr id="29" name="Graphic 28">
              <a:extLst>
                <a:ext uri="{FF2B5EF4-FFF2-40B4-BE49-F238E27FC236}">
                  <a16:creationId xmlns:a16="http://schemas.microsoft.com/office/drawing/2014/main" id="{5741FE07-A616-4F47-96E2-89256004F6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59507" y="1418616"/>
              <a:ext cx="607019" cy="607019"/>
            </a:xfrm>
            <a:prstGeom prst="rect">
              <a:avLst/>
            </a:prstGeom>
          </p:spPr>
        </p:pic>
        <p:pic>
          <p:nvPicPr>
            <p:cNvPr id="30" name="Graphic 29">
              <a:extLst>
                <a:ext uri="{FF2B5EF4-FFF2-40B4-BE49-F238E27FC236}">
                  <a16:creationId xmlns:a16="http://schemas.microsoft.com/office/drawing/2014/main" id="{AF6E9F48-928C-284C-A27D-AE22345538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9261" y="792603"/>
              <a:ext cx="674215" cy="674215"/>
            </a:xfrm>
            <a:prstGeom prst="rect">
              <a:avLst/>
            </a:prstGeom>
          </p:spPr>
        </p:pic>
        <p:sp>
          <p:nvSpPr>
            <p:cNvPr id="31" name="Rectangle 30">
              <a:extLst>
                <a:ext uri="{FF2B5EF4-FFF2-40B4-BE49-F238E27FC236}">
                  <a16:creationId xmlns:a16="http://schemas.microsoft.com/office/drawing/2014/main" id="{1867E95B-FA3A-9E4E-85DD-2AACFE45AE9B}"/>
                </a:ext>
              </a:extLst>
            </p:cNvPr>
            <p:cNvSpPr/>
            <p:nvPr/>
          </p:nvSpPr>
          <p:spPr>
            <a:xfrm>
              <a:off x="1903353" y="1946136"/>
              <a:ext cx="261763" cy="170167"/>
            </a:xfrm>
            <a:prstGeom prst="rect">
              <a:avLst/>
            </a:prstGeom>
            <a:solidFill>
              <a:schemeClr val="accent5"/>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New Tai Lue"/>
                <a:ea typeface="+mn-ea"/>
                <a:cs typeface="+mn-cs"/>
              </a:endParaRPr>
            </a:p>
          </p:txBody>
        </p:sp>
        <p:pic>
          <p:nvPicPr>
            <p:cNvPr id="32" name="Picture 31">
              <a:extLst>
                <a:ext uri="{FF2B5EF4-FFF2-40B4-BE49-F238E27FC236}">
                  <a16:creationId xmlns:a16="http://schemas.microsoft.com/office/drawing/2014/main" id="{17594652-90C5-A448-A203-FEDBFEEA52D9}"/>
                </a:ext>
              </a:extLst>
            </p:cNvPr>
            <p:cNvPicPr>
              <a:picLocks noChangeAspect="1"/>
            </p:cNvPicPr>
            <p:nvPr/>
          </p:nvPicPr>
          <p:blipFill>
            <a:blip r:embed="rId10">
              <a:duotone>
                <a:schemeClr val="accent5">
                  <a:shade val="45000"/>
                  <a:satMod val="135000"/>
                </a:schemeClr>
                <a:prstClr val="white"/>
              </a:duotone>
            </a:blip>
            <a:stretch>
              <a:fillRect/>
            </a:stretch>
          </p:blipFill>
          <p:spPr>
            <a:xfrm>
              <a:off x="1582517" y="1623712"/>
              <a:ext cx="835480" cy="570663"/>
            </a:xfrm>
            <a:prstGeom prst="rect">
              <a:avLst/>
            </a:prstGeom>
          </p:spPr>
        </p:pic>
        <p:pic>
          <p:nvPicPr>
            <p:cNvPr id="33" name="Graphic 32">
              <a:extLst>
                <a:ext uri="{FF2B5EF4-FFF2-40B4-BE49-F238E27FC236}">
                  <a16:creationId xmlns:a16="http://schemas.microsoft.com/office/drawing/2014/main" id="{F0A605C8-003A-0C4A-9CAC-7269D06696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72422" y="1500596"/>
              <a:ext cx="473820" cy="473820"/>
            </a:xfrm>
            <a:prstGeom prst="rect">
              <a:avLst/>
            </a:prstGeom>
          </p:spPr>
        </p:pic>
      </p:grpSp>
    </p:spTree>
    <p:extLst>
      <p:ext uri="{BB962C8B-B14F-4D97-AF65-F5344CB8AC3E}">
        <p14:creationId xmlns:p14="http://schemas.microsoft.com/office/powerpoint/2010/main" val="11872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9A190BA-BA51-F24C-ACAF-A5FB5773AFEC}"/>
              </a:ext>
            </a:extLst>
          </p:cNvPr>
          <p:cNvSpPr/>
          <p:nvPr/>
        </p:nvSpPr>
        <p:spPr>
          <a:xfrm>
            <a:off x="9326880" y="155329"/>
            <a:ext cx="2683546" cy="6251822"/>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39" name="Rectangle 38">
            <a:extLst>
              <a:ext uri="{FF2B5EF4-FFF2-40B4-BE49-F238E27FC236}">
                <a16:creationId xmlns:a16="http://schemas.microsoft.com/office/drawing/2014/main" id="{83B7D83A-9C4E-3640-BCAE-3528E7BB8266}"/>
              </a:ext>
            </a:extLst>
          </p:cNvPr>
          <p:cNvSpPr/>
          <p:nvPr/>
        </p:nvSpPr>
        <p:spPr>
          <a:xfrm>
            <a:off x="9501782" y="155329"/>
            <a:ext cx="2683546" cy="6251822"/>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cxnSp>
        <p:nvCxnSpPr>
          <p:cNvPr id="40" name="Straight Connector 39">
            <a:extLst>
              <a:ext uri="{FF2B5EF4-FFF2-40B4-BE49-F238E27FC236}">
                <a16:creationId xmlns:a16="http://schemas.microsoft.com/office/drawing/2014/main" id="{574C339E-8C7B-F54F-B1BC-01D476C4C4A9}"/>
              </a:ext>
            </a:extLst>
          </p:cNvPr>
          <p:cNvCxnSpPr>
            <a:cxnSpLocks/>
          </p:cNvCxnSpPr>
          <p:nvPr/>
        </p:nvCxnSpPr>
        <p:spPr>
          <a:xfrm>
            <a:off x="5105438" y="135664"/>
            <a:ext cx="6904988"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98" name="Title 97"/>
          <p:cNvSpPr>
            <a:spLocks noGrp="1"/>
          </p:cNvSpPr>
          <p:nvPr>
            <p:ph type="title"/>
          </p:nvPr>
        </p:nvSpPr>
        <p:spPr>
          <a:xfrm>
            <a:off x="125794" y="186238"/>
            <a:ext cx="5799877" cy="708656"/>
          </a:xfrm>
          <a:solidFill>
            <a:schemeClr val="bg1"/>
          </a:solidFill>
        </p:spPr>
        <p:txBody>
          <a:bodyPr/>
          <a:lstStyle/>
          <a:p>
            <a:r>
              <a:rPr lang="en-US" cap="none" dirty="0"/>
              <a:t>TABLE OF CONTENTS </a:t>
            </a:r>
          </a:p>
        </p:txBody>
      </p:sp>
      <p:sp>
        <p:nvSpPr>
          <p:cNvPr id="53" name="Text Placeholder 36">
            <a:extLst>
              <a:ext uri="{FF2B5EF4-FFF2-40B4-BE49-F238E27FC236}">
                <a16:creationId xmlns:a16="http://schemas.microsoft.com/office/drawing/2014/main" id="{DCBA7EB7-F603-E642-801F-EEAD3E11FE1F}"/>
              </a:ext>
            </a:extLst>
          </p:cNvPr>
          <p:cNvSpPr txBox="1">
            <a:spLocks/>
          </p:cNvSpPr>
          <p:nvPr/>
        </p:nvSpPr>
        <p:spPr>
          <a:xfrm>
            <a:off x="9731225" y="640794"/>
            <a:ext cx="2032000" cy="952277"/>
          </a:xfrm>
          <a:prstGeom prst="rect">
            <a:avLst/>
          </a:prstGeom>
        </p:spPr>
        <p:txBody>
          <a:bodyPr vert="horz" lIns="0" tIns="0" rIns="0" bIns="0" rtlCol="0">
            <a:noAutofit/>
          </a:bodyPr>
          <a:lstStyle>
            <a:lvl1pPr marL="0" indent="0" algn="l" defTabSz="887553" rtl="0" eaLnBrk="1" latinLnBrk="0" hangingPunct="1">
              <a:lnSpc>
                <a:spcPct val="95000"/>
              </a:lnSpc>
              <a:spcBef>
                <a:spcPts val="600"/>
              </a:spcBef>
              <a:spcAft>
                <a:spcPts val="0"/>
              </a:spcAft>
              <a:buFont typeface="Arial" panose="020B0604020202020204" pitchFamily="34" charset="0"/>
              <a:buChar char="​"/>
              <a:defRPr sz="1800" b="1" i="0" kern="1200">
                <a:solidFill>
                  <a:schemeClr val="accent1"/>
                </a:solidFill>
                <a:latin typeface="+mj-lt"/>
                <a:ea typeface="+mn-ea"/>
                <a:cs typeface="Arial Narrow" panose="020B0604020202020204" pitchFamily="34" charset="0"/>
              </a:defRPr>
            </a:lvl1pPr>
            <a:lvl2pPr marL="0" indent="0" algn="l" defTabSz="887553" rtl="0" eaLnBrk="1" latinLnBrk="0" hangingPunct="1">
              <a:lnSpc>
                <a:spcPct val="85000"/>
              </a:lnSpc>
              <a:spcBef>
                <a:spcPts val="600"/>
              </a:spcBef>
              <a:spcAft>
                <a:spcPts val="0"/>
              </a:spcAft>
              <a:buFont typeface="Arial" panose="020B0604020202020204" pitchFamily="34" charset="0"/>
              <a:buChar char="​"/>
              <a:defRPr sz="1200" b="0" i="1" kern="1200">
                <a:solidFill>
                  <a:schemeClr val="bg1">
                    <a:lumMod val="75000"/>
                  </a:schemeClr>
                </a:solidFill>
                <a:latin typeface="Arial" panose="020B0604020202020204" pitchFamily="34" charset="0"/>
                <a:ea typeface="+mn-ea"/>
                <a:cs typeface="Arial" panose="020B0604020202020204" pitchFamily="34" charset="0"/>
              </a:defRPr>
            </a:lvl2pPr>
            <a:lvl3pPr marL="0" indent="0" algn="l" defTabSz="887553" rtl="0" eaLnBrk="1" latinLnBrk="0" hangingPunct="1">
              <a:lnSpc>
                <a:spcPct val="100000"/>
              </a:lnSpc>
              <a:spcBef>
                <a:spcPts val="600"/>
              </a:spcBef>
              <a:spcAft>
                <a:spcPts val="0"/>
              </a:spcAft>
              <a:buFont typeface="Arial" panose="020B0604020202020204" pitchFamily="34" charset="0"/>
              <a:buChar char="​"/>
              <a:defRPr sz="1200" b="1" i="0" kern="1200">
                <a:solidFill>
                  <a:schemeClr val="bg1">
                    <a:lumMod val="75000"/>
                  </a:schemeClr>
                </a:solidFill>
                <a:latin typeface="Arial" panose="020B0604020202020204" pitchFamily="34" charset="0"/>
                <a:ea typeface="+mn-ea"/>
                <a:cs typeface="Arial" panose="020B0604020202020204" pitchFamily="34" charset="0"/>
              </a:defRPr>
            </a:lvl3pPr>
            <a:lvl4pPr marL="0" indent="0"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4pPr>
            <a:lvl5pPr marL="166416" indent="-166416"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5E8C"/>
              </a:solidFill>
              <a:effectLst/>
              <a:uLnTx/>
              <a:uFillTx/>
              <a:latin typeface="Microsoft New Tai Lue"/>
              <a:ea typeface="+mn-ea"/>
            </a:endParaRPr>
          </a:p>
        </p:txBody>
      </p:sp>
      <p:grpSp>
        <p:nvGrpSpPr>
          <p:cNvPr id="12" name="Group 11">
            <a:extLst>
              <a:ext uri="{FF2B5EF4-FFF2-40B4-BE49-F238E27FC236}">
                <a16:creationId xmlns:a16="http://schemas.microsoft.com/office/drawing/2014/main" id="{35496CF4-8DD8-A440-A9C9-77C5DA4B419C}"/>
              </a:ext>
            </a:extLst>
          </p:cNvPr>
          <p:cNvGrpSpPr/>
          <p:nvPr/>
        </p:nvGrpSpPr>
        <p:grpSpPr>
          <a:xfrm>
            <a:off x="3201309" y="1500366"/>
            <a:ext cx="1302091" cy="4616396"/>
            <a:chOff x="1976830" y="1500366"/>
            <a:chExt cx="1302091" cy="4616396"/>
          </a:xfrm>
        </p:grpSpPr>
        <p:sp>
          <p:nvSpPr>
            <p:cNvPr id="71" name="Content Placeholder 65">
              <a:extLst>
                <a:ext uri="{FF2B5EF4-FFF2-40B4-BE49-F238E27FC236}">
                  <a16:creationId xmlns:a16="http://schemas.microsoft.com/office/drawing/2014/main" id="{9F67D044-5007-5941-8593-6258398EC54D}"/>
                </a:ext>
              </a:extLst>
            </p:cNvPr>
            <p:cNvSpPr txBox="1">
              <a:spLocks/>
            </p:cNvSpPr>
            <p:nvPr/>
          </p:nvSpPr>
          <p:spPr>
            <a:xfrm>
              <a:off x="1992981" y="3399928"/>
              <a:ext cx="1285940" cy="2684461"/>
            </a:xfrm>
            <a:prstGeom prst="rect">
              <a:avLst/>
            </a:prstGeom>
            <a:solidFill>
              <a:schemeClr val="accent2"/>
            </a:solidFill>
          </p:spPr>
          <p:txBody>
            <a:bodyPr vert="horz" lIns="91440" tIns="91440" rIns="91440" bIns="91440" rtlCol="0">
              <a:noAutofit/>
            </a:bodyPr>
            <a:lstStyle>
              <a:lvl1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Narrow" panose="020B0604020202020204" pitchFamily="34" charset="0"/>
                </a:defRPr>
              </a:lvl1pPr>
              <a:lvl2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2pPr>
              <a:lvl3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panose="020B0604020202020204" pitchFamily="34" charset="0"/>
                </a:defRPr>
              </a:lvl3pPr>
              <a:lvl4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4pPr>
              <a:lvl5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Safety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Economy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Mobility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Livability</a:t>
              </a:r>
              <a:endParaRPr kumimoji="0" 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endParaRPr>
            </a:p>
          </p:txBody>
        </p:sp>
        <p:sp>
          <p:nvSpPr>
            <p:cNvPr id="76" name="Text Placeholder 13">
              <a:extLst>
                <a:ext uri="{FF2B5EF4-FFF2-40B4-BE49-F238E27FC236}">
                  <a16:creationId xmlns:a16="http://schemas.microsoft.com/office/drawing/2014/main" id="{3C9CF814-52AF-1C4B-921D-04F48B0FF328}"/>
                </a:ext>
              </a:extLst>
            </p:cNvPr>
            <p:cNvSpPr txBox="1">
              <a:spLocks/>
            </p:cNvSpPr>
            <p:nvPr/>
          </p:nvSpPr>
          <p:spPr>
            <a:xfrm>
              <a:off x="1992203" y="2447651"/>
              <a:ext cx="1286432" cy="952277"/>
            </a:xfrm>
            <a:prstGeom prst="rect">
              <a:avLst/>
            </a:prstGeom>
          </p:spPr>
          <p:txBody>
            <a:bodyPr vert="horz" lIns="0" tIns="0" rIns="0" bIns="0" rtlCol="0">
              <a:noAutofit/>
            </a:bodyPr>
            <a:lstStyle>
              <a:lvl1pPr marL="0" indent="0" algn="l" defTabSz="887553" rtl="0" eaLnBrk="1" latinLnBrk="0" hangingPunct="1">
                <a:lnSpc>
                  <a:spcPct val="95000"/>
                </a:lnSpc>
                <a:spcBef>
                  <a:spcPts val="600"/>
                </a:spcBef>
                <a:spcAft>
                  <a:spcPts val="0"/>
                </a:spcAft>
                <a:buFont typeface="Arial" panose="020B0604020202020204" pitchFamily="34" charset="0"/>
                <a:buChar char="​"/>
                <a:defRPr sz="1800" b="1" i="0" kern="1200">
                  <a:solidFill>
                    <a:schemeClr val="accent2"/>
                  </a:solidFill>
                  <a:latin typeface="+mj-lt"/>
                  <a:ea typeface="+mn-ea"/>
                  <a:cs typeface="Arial Narrow" panose="020B0604020202020204" pitchFamily="34" charset="0"/>
                </a:defRPr>
              </a:lvl1pPr>
              <a:lvl2pPr marL="0" indent="0" algn="l" defTabSz="887553" rtl="0" eaLnBrk="1" latinLnBrk="0" hangingPunct="1">
                <a:lnSpc>
                  <a:spcPct val="85000"/>
                </a:lnSpc>
                <a:spcBef>
                  <a:spcPts val="600"/>
                </a:spcBef>
                <a:spcAft>
                  <a:spcPts val="0"/>
                </a:spcAft>
                <a:buFont typeface="Arial" panose="020B0604020202020204" pitchFamily="34" charset="0"/>
                <a:buChar char="​"/>
                <a:defRPr sz="1200" b="0" i="1" kern="1200">
                  <a:solidFill>
                    <a:schemeClr val="bg1">
                      <a:lumMod val="75000"/>
                    </a:schemeClr>
                  </a:solidFill>
                  <a:latin typeface="Arial" panose="020B0604020202020204" pitchFamily="34" charset="0"/>
                  <a:ea typeface="+mn-ea"/>
                  <a:cs typeface="Arial" panose="020B0604020202020204" pitchFamily="34" charset="0"/>
                </a:defRPr>
              </a:lvl2pPr>
              <a:lvl3pPr marL="0" indent="0" algn="l" defTabSz="887553" rtl="0" eaLnBrk="1" latinLnBrk="0" hangingPunct="1">
                <a:lnSpc>
                  <a:spcPct val="100000"/>
                </a:lnSpc>
                <a:spcBef>
                  <a:spcPts val="600"/>
                </a:spcBef>
                <a:spcAft>
                  <a:spcPts val="0"/>
                </a:spcAft>
                <a:buFont typeface="Arial" panose="020B0604020202020204" pitchFamily="34" charset="0"/>
                <a:buChar char="​"/>
                <a:defRPr sz="1200" b="1" i="0" kern="1200">
                  <a:solidFill>
                    <a:schemeClr val="bg1">
                      <a:lumMod val="75000"/>
                    </a:schemeClr>
                  </a:solidFill>
                  <a:latin typeface="Arial" panose="020B0604020202020204" pitchFamily="34" charset="0"/>
                  <a:ea typeface="+mn-ea"/>
                  <a:cs typeface="Arial" panose="020B0604020202020204" pitchFamily="34" charset="0"/>
                </a:defRPr>
              </a:lvl3pPr>
              <a:lvl4pPr marL="0" indent="0"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4pPr>
              <a:lvl5pPr marL="166416" indent="-166416"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Microsoft New Tai Lue"/>
                  <a:ea typeface="+mn-ea"/>
                  <a:cs typeface="Calibri" panose="020F0502020204030204" pitchFamily="34" charset="0"/>
                </a:rPr>
                <a:t>Median Treatments</a:t>
              </a:r>
            </a:p>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ED7D31"/>
                </a:solidFill>
                <a:effectLst/>
                <a:uLnTx/>
                <a:uFillTx/>
                <a:latin typeface="Microsoft New Tai Lue"/>
                <a:ea typeface="+mn-ea"/>
                <a:cs typeface="Calibri" panose="020F0502020204030204" pitchFamily="34" charset="0"/>
              </a:endParaRPr>
            </a:p>
          </p:txBody>
        </p:sp>
        <p:sp>
          <p:nvSpPr>
            <p:cNvPr id="80" name="Text Placeholder 17">
              <a:extLst>
                <a:ext uri="{FF2B5EF4-FFF2-40B4-BE49-F238E27FC236}">
                  <a16:creationId xmlns:a16="http://schemas.microsoft.com/office/drawing/2014/main" id="{78FF22E3-9FF3-664A-9967-C6140E6A869C}"/>
                </a:ext>
              </a:extLst>
            </p:cNvPr>
            <p:cNvSpPr txBox="1">
              <a:spLocks/>
            </p:cNvSpPr>
            <p:nvPr/>
          </p:nvSpPr>
          <p:spPr>
            <a:xfrm>
              <a:off x="1976830" y="1500366"/>
              <a:ext cx="1284914" cy="794660"/>
            </a:xfrm>
            <a:prstGeom prst="rect">
              <a:avLst/>
            </a:prstGeom>
          </p:spPr>
          <p:txBody>
            <a:bodyPr vert="horz" lIns="0" tIns="0" rIns="0" bIns="0" rtlCol="0" anchor="b">
              <a:noAutofit/>
            </a:bodyPr>
            <a:lstStyle>
              <a:lvl1pPr marL="0" indent="0" algn="l" defTabSz="887553" rtl="0" eaLnBrk="1" latinLnBrk="0" hangingPunct="1">
                <a:lnSpc>
                  <a:spcPct val="95000"/>
                </a:lnSpc>
                <a:spcBef>
                  <a:spcPts val="0"/>
                </a:spcBef>
                <a:spcAft>
                  <a:spcPts val="0"/>
                </a:spcAft>
                <a:buFont typeface="Arial" panose="020B0604020202020204" pitchFamily="34" charset="0"/>
                <a:buNone/>
                <a:defRPr sz="5400" b="1" i="0" kern="1200" spc="-300">
                  <a:solidFill>
                    <a:schemeClr val="accent2"/>
                  </a:solidFill>
                  <a:latin typeface="Arial Narrow" panose="020B0606020202030204" pitchFamily="34" charset="0"/>
                  <a:ea typeface="+mn-ea"/>
                  <a:cs typeface="Arial Narrow" panose="020B0604020202020204" pitchFamily="34" charset="0"/>
                </a:defRPr>
              </a:lvl1pPr>
              <a:lvl2pPr marL="457200" indent="0" algn="l" defTabSz="887553" rtl="0" eaLnBrk="1" latinLnBrk="0" hangingPunct="1">
                <a:lnSpc>
                  <a:spcPct val="100000"/>
                </a:lnSpc>
                <a:spcBef>
                  <a:spcPts val="0"/>
                </a:spcBef>
                <a:spcAft>
                  <a:spcPts val="529"/>
                </a:spcAft>
                <a:buFont typeface="Arial" panose="020B0604020202020204" pitchFamily="34" charset="0"/>
                <a:buNone/>
                <a:defRPr sz="2000" b="1" i="1" kern="1200">
                  <a:solidFill>
                    <a:schemeClr val="tx2"/>
                  </a:solidFill>
                  <a:latin typeface="Arial" panose="020B0604020202020204" pitchFamily="34" charset="0"/>
                  <a:ea typeface="+mn-ea"/>
                  <a:cs typeface="Arial" panose="020B0604020202020204" pitchFamily="34" charset="0"/>
                </a:defRPr>
              </a:lvl2pPr>
              <a:lvl3pPr marL="914400" indent="0" algn="l" defTabSz="887553" rtl="0" eaLnBrk="1" latinLnBrk="0" hangingPunct="1">
                <a:lnSpc>
                  <a:spcPct val="110000"/>
                </a:lnSpc>
                <a:spcBef>
                  <a:spcPts val="529"/>
                </a:spcBef>
                <a:spcAft>
                  <a:spcPts val="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3pPr>
              <a:lvl4pPr marL="1371600" indent="0" algn="l" defTabSz="887553" rtl="0" eaLnBrk="1" latinLnBrk="0" hangingPunct="1">
                <a:lnSpc>
                  <a:spcPct val="114000"/>
                </a:lnSpc>
                <a:spcBef>
                  <a:spcPts val="529"/>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887553" rtl="0" eaLnBrk="1" latinLnBrk="0" hangingPunct="1">
                <a:lnSpc>
                  <a:spcPct val="95000"/>
                </a:lnSpc>
                <a:spcBef>
                  <a:spcPts val="0"/>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887553" rtl="0" eaLnBrk="1" latinLnBrk="0" hangingPunct="1">
                <a:lnSpc>
                  <a:spcPct val="85000"/>
                </a:lnSpc>
                <a:spcBef>
                  <a:spcPct val="20000"/>
                </a:spcBef>
                <a:spcAft>
                  <a:spcPts val="582"/>
                </a:spcAft>
                <a:buFont typeface="Arial" panose="020B0604020202020204" pitchFamily="34" charset="0"/>
                <a:buNone/>
                <a:defRPr sz="1600" b="1" kern="1200" baseline="0">
                  <a:solidFill>
                    <a:schemeClr val="tx2"/>
                  </a:solidFill>
                  <a:latin typeface="+mn-lt"/>
                  <a:ea typeface="+mn-ea"/>
                  <a:cs typeface="+mn-cs"/>
                </a:defRPr>
              </a:lvl6pPr>
              <a:lvl7pPr marL="2743200" indent="0" algn="l" defTabSz="887553" rtl="0" eaLnBrk="1" latinLnBrk="0" hangingPunct="1">
                <a:spcBef>
                  <a:spcPts val="582"/>
                </a:spcBef>
                <a:spcAft>
                  <a:spcPts val="582"/>
                </a:spcAft>
                <a:buClr>
                  <a:schemeClr val="bg2"/>
                </a:buClr>
                <a:buFont typeface="Arial" panose="020B0604020202020204" pitchFamily="34" charset="0"/>
                <a:buNone/>
                <a:defRPr sz="1600" b="1" i="1" kern="1200" baseline="0">
                  <a:solidFill>
                    <a:schemeClr val="bg2"/>
                  </a:solidFill>
                  <a:latin typeface="Corbel" panose="020B0503020204020204" pitchFamily="34" charset="0"/>
                  <a:ea typeface="+mn-ea"/>
                  <a:cs typeface="+mn-cs"/>
                </a:defRPr>
              </a:lvl7pPr>
              <a:lvl8pPr marL="3200400" indent="0" algn="l" defTabSz="887553" rtl="0" eaLnBrk="1" latinLnBrk="0" hangingPunct="1">
                <a:spcBef>
                  <a:spcPts val="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8pPr>
              <a:lvl9pPr marL="3657600" indent="0" algn="l" defTabSz="887553" rtl="0" eaLnBrk="1" latinLnBrk="0" hangingPunct="1">
                <a:spcBef>
                  <a:spcPct val="2000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5400" b="1" i="0" u="none" strike="noStrike" kern="1200" cap="none" spc="-300" normalizeH="0" baseline="0" noProof="0" dirty="0">
                  <a:ln>
                    <a:noFill/>
                  </a:ln>
                  <a:solidFill>
                    <a:srgbClr val="ED7D31"/>
                  </a:solidFill>
                  <a:effectLst/>
                  <a:uLnTx/>
                  <a:uFillTx/>
                  <a:latin typeface="Microsoft New Tai Lue"/>
                  <a:ea typeface="+mn-ea"/>
                  <a:cs typeface="Calibri" panose="020F0502020204030204" pitchFamily="34" charset="0"/>
                </a:rPr>
                <a:t>3</a:t>
              </a:r>
            </a:p>
          </p:txBody>
        </p:sp>
        <p:sp>
          <p:nvSpPr>
            <p:cNvPr id="86" name="Shape 44">
              <a:extLst>
                <a:ext uri="{FF2B5EF4-FFF2-40B4-BE49-F238E27FC236}">
                  <a16:creationId xmlns:a16="http://schemas.microsoft.com/office/drawing/2014/main" id="{D16D1CAA-110D-4441-B5E8-C2454905BE84}"/>
                </a:ext>
              </a:extLst>
            </p:cNvPr>
            <p:cNvSpPr txBox="1">
              <a:spLocks/>
            </p:cNvSpPr>
            <p:nvPr/>
          </p:nvSpPr>
          <p:spPr>
            <a:xfrm>
              <a:off x="2195777" y="5819117"/>
              <a:ext cx="1041465" cy="297645"/>
            </a:xfrm>
            <a:prstGeom prst="rect">
              <a:avLst/>
            </a:prstGeom>
          </p:spPr>
          <p:txBody>
            <a:bodyPr lIns="0" tIns="0" rIns="0" bIns="0"/>
            <a:lstStyle>
              <a:lvl1pPr marL="0" indent="0" algn="l" defTabSz="914400" rtl="0" eaLnBrk="1" latinLnBrk="0" hangingPunct="1">
                <a:lnSpc>
                  <a:spcPct val="120000"/>
                </a:lnSpc>
                <a:spcBef>
                  <a:spcPts val="0"/>
                </a:spcBef>
                <a:spcAft>
                  <a:spcPts val="1000"/>
                </a:spcAft>
                <a:buFont typeface="Arial" pitchFamily="34" charset="0"/>
                <a:buNone/>
                <a:defRPr lang="en-US" sz="1200" kern="1200" dirty="0" smtClean="0">
                  <a:solidFill>
                    <a:schemeClr val="tx2"/>
                  </a:solidFill>
                  <a:latin typeface="+mn-lt"/>
                  <a:ea typeface="+mn-ea"/>
                  <a:cs typeface="+mn-cs"/>
                </a:defRPr>
              </a:lvl1pPr>
              <a:lvl2pPr marL="517525" indent="-174625" algn="l" defTabSz="914400" rtl="0" eaLnBrk="1" latinLnBrk="0" hangingPunct="1">
                <a:spcBef>
                  <a:spcPct val="20000"/>
                </a:spcBef>
                <a:buFont typeface="Arial" pitchFamily="34" charset="0"/>
                <a:buChar char="•"/>
                <a:defRPr sz="1050" kern="1200">
                  <a:solidFill>
                    <a:schemeClr val="tx2"/>
                  </a:solidFill>
                  <a:latin typeface="+mn-lt"/>
                  <a:ea typeface="+mn-ea"/>
                  <a:cs typeface="+mn-cs"/>
                </a:defRPr>
              </a:lvl2pPr>
              <a:lvl3pPr marL="974725" indent="-174625" algn="l" defTabSz="914400" rtl="0" eaLnBrk="1" latinLnBrk="0" hangingPunct="1">
                <a:spcBef>
                  <a:spcPct val="20000"/>
                </a:spcBef>
                <a:buFont typeface="Symbol" pitchFamily="18" charset="2"/>
                <a:buChar char="-"/>
                <a:defRPr sz="1000" kern="1200">
                  <a:solidFill>
                    <a:schemeClr val="tx2"/>
                  </a:solidFill>
                  <a:latin typeface="+mn-lt"/>
                  <a:ea typeface="+mn-ea"/>
                  <a:cs typeface="+mn-cs"/>
                </a:defRPr>
              </a:lvl3pPr>
              <a:lvl4pPr marL="1431925" indent="-174625"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1000"/>
                </a:spcAft>
                <a:buClrTx/>
                <a:buSzTx/>
                <a:buFont typeface="Arial" pitchFamily="34" charset="0"/>
                <a:buNone/>
                <a:tabLst/>
                <a:defRPr/>
              </a:pPr>
              <a:r>
                <a:rPr kumimoji="0" lang="en" sz="1200" b="0" i="1" u="none" strike="noStrike" kern="1200" cap="none" spc="0" normalizeH="0" baseline="0" noProof="0" dirty="0">
                  <a:ln>
                    <a:noFill/>
                  </a:ln>
                  <a:solidFill>
                    <a:srgbClr val="000000"/>
                  </a:solidFill>
                  <a:effectLst/>
                  <a:uLnTx/>
                  <a:uFillTx/>
                  <a:latin typeface="Microsoft New Tai Lue"/>
                  <a:ea typeface="+mn-ea"/>
                  <a:cs typeface="+mn-cs"/>
                </a:rPr>
                <a:t>Pages 19-27</a:t>
              </a:r>
              <a:endParaRPr kumimoji="0" lang="en-US" sz="1200" b="0" i="1" u="none" strike="noStrike" kern="1200" cap="none" spc="0" normalizeH="0" baseline="0" noProof="0" dirty="0">
                <a:ln>
                  <a:noFill/>
                </a:ln>
                <a:solidFill>
                  <a:srgbClr val="000000"/>
                </a:solidFill>
                <a:effectLst/>
                <a:uLnTx/>
                <a:uFillTx/>
                <a:latin typeface="Microsoft New Tai Lue"/>
                <a:ea typeface="+mn-ea"/>
                <a:cs typeface="+mn-cs"/>
              </a:endParaRPr>
            </a:p>
          </p:txBody>
        </p:sp>
        <p:cxnSp>
          <p:nvCxnSpPr>
            <p:cNvPr id="97" name="Straight Connector 96">
              <a:extLst>
                <a:ext uri="{FF2B5EF4-FFF2-40B4-BE49-F238E27FC236}">
                  <a16:creationId xmlns:a16="http://schemas.microsoft.com/office/drawing/2014/main" id="{9B80EAE5-43B0-164D-A3AA-71F7DA9ED4C9}"/>
                </a:ext>
              </a:extLst>
            </p:cNvPr>
            <p:cNvCxnSpPr/>
            <p:nvPr/>
          </p:nvCxnSpPr>
          <p:spPr>
            <a:xfrm>
              <a:off x="1988395" y="2295026"/>
              <a:ext cx="128404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35FB82A-C98B-CD47-8C9E-1B63CE27CB23}"/>
              </a:ext>
            </a:extLst>
          </p:cNvPr>
          <p:cNvGrpSpPr/>
          <p:nvPr/>
        </p:nvGrpSpPr>
        <p:grpSpPr>
          <a:xfrm>
            <a:off x="4690087" y="1500366"/>
            <a:ext cx="1323784" cy="4627983"/>
            <a:chOff x="3714603" y="1500366"/>
            <a:chExt cx="1323784" cy="4627983"/>
          </a:xfrm>
        </p:grpSpPr>
        <p:sp>
          <p:nvSpPr>
            <p:cNvPr id="72" name="Content Placeholder 82">
              <a:extLst>
                <a:ext uri="{FF2B5EF4-FFF2-40B4-BE49-F238E27FC236}">
                  <a16:creationId xmlns:a16="http://schemas.microsoft.com/office/drawing/2014/main" id="{41EE5514-A929-464C-B610-0EA883CAF465}"/>
                </a:ext>
              </a:extLst>
            </p:cNvPr>
            <p:cNvSpPr txBox="1">
              <a:spLocks/>
            </p:cNvSpPr>
            <p:nvPr/>
          </p:nvSpPr>
          <p:spPr>
            <a:xfrm>
              <a:off x="3751854" y="3399928"/>
              <a:ext cx="1285940" cy="2684461"/>
            </a:xfrm>
            <a:prstGeom prst="rect">
              <a:avLst/>
            </a:prstGeom>
            <a:solidFill>
              <a:schemeClr val="tx2"/>
            </a:solidFill>
          </p:spPr>
          <p:txBody>
            <a:bodyPr vert="horz" lIns="91440" tIns="91440" rIns="91440" bIns="91440" rtlCol="0">
              <a:noAutofit/>
            </a:bodyPr>
            <a:lstStyle>
              <a:lvl1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Narrow" panose="020B0604020202020204" pitchFamily="34" charset="0"/>
                </a:defRPr>
              </a:lvl1pPr>
              <a:lvl2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2pPr>
              <a:lvl3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panose="020B0604020202020204" pitchFamily="34" charset="0"/>
                </a:defRPr>
              </a:lvl3pPr>
              <a:lvl4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4pPr>
              <a:lvl5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Safety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Economy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Mobility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Livability</a:t>
              </a:r>
              <a:endParaRPr kumimoji="0" 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endParaRPr>
            </a:p>
          </p:txBody>
        </p:sp>
        <p:sp>
          <p:nvSpPr>
            <p:cNvPr id="77" name="Text Placeholder 35">
              <a:extLst>
                <a:ext uri="{FF2B5EF4-FFF2-40B4-BE49-F238E27FC236}">
                  <a16:creationId xmlns:a16="http://schemas.microsoft.com/office/drawing/2014/main" id="{00DF242B-AD8E-FB43-B154-68EAB8670D74}"/>
                </a:ext>
              </a:extLst>
            </p:cNvPr>
            <p:cNvSpPr txBox="1">
              <a:spLocks/>
            </p:cNvSpPr>
            <p:nvPr/>
          </p:nvSpPr>
          <p:spPr>
            <a:xfrm>
              <a:off x="3751076" y="2447651"/>
              <a:ext cx="1286432" cy="952277"/>
            </a:xfrm>
            <a:prstGeom prst="rect">
              <a:avLst/>
            </a:prstGeom>
          </p:spPr>
          <p:txBody>
            <a:bodyPr vert="horz" lIns="0" tIns="0" rIns="0" bIns="0" rtlCol="0">
              <a:noAutofit/>
            </a:bodyPr>
            <a:lstStyle>
              <a:lvl1pPr marL="0" indent="0" algn="l" defTabSz="887553" rtl="0" eaLnBrk="1" latinLnBrk="0" hangingPunct="1">
                <a:lnSpc>
                  <a:spcPct val="95000"/>
                </a:lnSpc>
                <a:spcBef>
                  <a:spcPts val="600"/>
                </a:spcBef>
                <a:spcAft>
                  <a:spcPts val="0"/>
                </a:spcAft>
                <a:buFont typeface="Arial" panose="020B0604020202020204" pitchFamily="34" charset="0"/>
                <a:buChar char="​"/>
                <a:defRPr sz="1800" b="1" i="0" kern="1200">
                  <a:solidFill>
                    <a:schemeClr val="accent3"/>
                  </a:solidFill>
                  <a:latin typeface="+mj-lt"/>
                  <a:ea typeface="+mn-ea"/>
                  <a:cs typeface="Arial Narrow" panose="020B0604020202020204" pitchFamily="34" charset="0"/>
                </a:defRPr>
              </a:lvl1pPr>
              <a:lvl2pPr marL="0" indent="0" algn="l" defTabSz="887553" rtl="0" eaLnBrk="1" latinLnBrk="0" hangingPunct="1">
                <a:lnSpc>
                  <a:spcPct val="85000"/>
                </a:lnSpc>
                <a:spcBef>
                  <a:spcPts val="600"/>
                </a:spcBef>
                <a:spcAft>
                  <a:spcPts val="0"/>
                </a:spcAft>
                <a:buFont typeface="Arial" panose="020B0604020202020204" pitchFamily="34" charset="0"/>
                <a:buChar char="​"/>
                <a:defRPr sz="1200" b="0" i="1" kern="1200">
                  <a:solidFill>
                    <a:schemeClr val="bg1">
                      <a:lumMod val="75000"/>
                    </a:schemeClr>
                  </a:solidFill>
                  <a:latin typeface="Arial" panose="020B0604020202020204" pitchFamily="34" charset="0"/>
                  <a:ea typeface="+mn-ea"/>
                  <a:cs typeface="Arial" panose="020B0604020202020204" pitchFamily="34" charset="0"/>
                </a:defRPr>
              </a:lvl2pPr>
              <a:lvl3pPr marL="0" indent="0" algn="l" defTabSz="887553" rtl="0" eaLnBrk="1" latinLnBrk="0" hangingPunct="1">
                <a:lnSpc>
                  <a:spcPct val="100000"/>
                </a:lnSpc>
                <a:spcBef>
                  <a:spcPts val="600"/>
                </a:spcBef>
                <a:spcAft>
                  <a:spcPts val="0"/>
                </a:spcAft>
                <a:buFont typeface="Arial" panose="020B0604020202020204" pitchFamily="34" charset="0"/>
                <a:buChar char="​"/>
                <a:defRPr sz="1200" b="1" i="0" kern="1200">
                  <a:solidFill>
                    <a:schemeClr val="bg1">
                      <a:lumMod val="75000"/>
                    </a:schemeClr>
                  </a:solidFill>
                  <a:latin typeface="Arial" panose="020B0604020202020204" pitchFamily="34" charset="0"/>
                  <a:ea typeface="+mn-ea"/>
                  <a:cs typeface="Arial" panose="020B0604020202020204" pitchFamily="34" charset="0"/>
                </a:defRPr>
              </a:lvl3pPr>
              <a:lvl4pPr marL="0" indent="0"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4pPr>
              <a:lvl5pPr marL="166416" indent="-166416"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A5A5A5">
                      <a:lumMod val="75000"/>
                    </a:srgbClr>
                  </a:solidFill>
                  <a:effectLst/>
                  <a:uLnTx/>
                  <a:uFillTx/>
                  <a:latin typeface="Microsoft New Tai Lue"/>
                  <a:ea typeface="+mn-ea"/>
                  <a:cs typeface="Calibri" panose="020F0502020204030204" pitchFamily="34" charset="0"/>
                </a:rPr>
                <a:t>Turn Lanes</a:t>
              </a:r>
            </a:p>
          </p:txBody>
        </p:sp>
        <p:sp>
          <p:nvSpPr>
            <p:cNvPr id="81" name="Text Placeholder 18">
              <a:extLst>
                <a:ext uri="{FF2B5EF4-FFF2-40B4-BE49-F238E27FC236}">
                  <a16:creationId xmlns:a16="http://schemas.microsoft.com/office/drawing/2014/main" id="{289C40A5-EFB1-3648-A34B-E9EE43F1EBE4}"/>
                </a:ext>
              </a:extLst>
            </p:cNvPr>
            <p:cNvSpPr txBox="1">
              <a:spLocks/>
            </p:cNvSpPr>
            <p:nvPr/>
          </p:nvSpPr>
          <p:spPr>
            <a:xfrm>
              <a:off x="3753473" y="1500366"/>
              <a:ext cx="1284914" cy="794660"/>
            </a:xfrm>
            <a:prstGeom prst="rect">
              <a:avLst/>
            </a:prstGeom>
          </p:spPr>
          <p:txBody>
            <a:bodyPr vert="horz" lIns="0" tIns="0" rIns="0" bIns="0" rtlCol="0" anchor="b">
              <a:noAutofit/>
            </a:bodyPr>
            <a:lstStyle>
              <a:lvl1pPr marL="0" indent="0" algn="l" defTabSz="887553" rtl="0" eaLnBrk="1" latinLnBrk="0" hangingPunct="1">
                <a:lnSpc>
                  <a:spcPct val="95000"/>
                </a:lnSpc>
                <a:spcBef>
                  <a:spcPts val="0"/>
                </a:spcBef>
                <a:spcAft>
                  <a:spcPts val="0"/>
                </a:spcAft>
                <a:buFont typeface="Arial" panose="020B0604020202020204" pitchFamily="34" charset="0"/>
                <a:buNone/>
                <a:defRPr sz="5400" b="1" i="0" kern="1200" spc="-300">
                  <a:solidFill>
                    <a:schemeClr val="accent3"/>
                  </a:solidFill>
                  <a:latin typeface="Arial Narrow" panose="020B0606020202030204" pitchFamily="34" charset="0"/>
                  <a:ea typeface="+mn-ea"/>
                  <a:cs typeface="Arial Narrow" panose="020B0604020202020204" pitchFamily="34" charset="0"/>
                </a:defRPr>
              </a:lvl1pPr>
              <a:lvl2pPr marL="457200" indent="0" algn="l" defTabSz="887553" rtl="0" eaLnBrk="1" latinLnBrk="0" hangingPunct="1">
                <a:lnSpc>
                  <a:spcPct val="100000"/>
                </a:lnSpc>
                <a:spcBef>
                  <a:spcPts val="0"/>
                </a:spcBef>
                <a:spcAft>
                  <a:spcPts val="529"/>
                </a:spcAft>
                <a:buFont typeface="Arial" panose="020B0604020202020204" pitchFamily="34" charset="0"/>
                <a:buNone/>
                <a:defRPr sz="2000" b="1" i="1" kern="1200">
                  <a:solidFill>
                    <a:schemeClr val="tx2"/>
                  </a:solidFill>
                  <a:latin typeface="Arial" panose="020B0604020202020204" pitchFamily="34" charset="0"/>
                  <a:ea typeface="+mn-ea"/>
                  <a:cs typeface="Arial" panose="020B0604020202020204" pitchFamily="34" charset="0"/>
                </a:defRPr>
              </a:lvl2pPr>
              <a:lvl3pPr marL="914400" indent="0" algn="l" defTabSz="887553" rtl="0" eaLnBrk="1" latinLnBrk="0" hangingPunct="1">
                <a:lnSpc>
                  <a:spcPct val="110000"/>
                </a:lnSpc>
                <a:spcBef>
                  <a:spcPts val="529"/>
                </a:spcBef>
                <a:spcAft>
                  <a:spcPts val="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3pPr>
              <a:lvl4pPr marL="1371600" indent="0" algn="l" defTabSz="887553" rtl="0" eaLnBrk="1" latinLnBrk="0" hangingPunct="1">
                <a:lnSpc>
                  <a:spcPct val="114000"/>
                </a:lnSpc>
                <a:spcBef>
                  <a:spcPts val="529"/>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887553" rtl="0" eaLnBrk="1" latinLnBrk="0" hangingPunct="1">
                <a:lnSpc>
                  <a:spcPct val="95000"/>
                </a:lnSpc>
                <a:spcBef>
                  <a:spcPts val="0"/>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887553" rtl="0" eaLnBrk="1" latinLnBrk="0" hangingPunct="1">
                <a:lnSpc>
                  <a:spcPct val="85000"/>
                </a:lnSpc>
                <a:spcBef>
                  <a:spcPct val="20000"/>
                </a:spcBef>
                <a:spcAft>
                  <a:spcPts val="582"/>
                </a:spcAft>
                <a:buFont typeface="Arial" panose="020B0604020202020204" pitchFamily="34" charset="0"/>
                <a:buNone/>
                <a:defRPr sz="1600" b="1" kern="1200" baseline="0">
                  <a:solidFill>
                    <a:schemeClr val="tx2"/>
                  </a:solidFill>
                  <a:latin typeface="+mn-lt"/>
                  <a:ea typeface="+mn-ea"/>
                  <a:cs typeface="+mn-cs"/>
                </a:defRPr>
              </a:lvl6pPr>
              <a:lvl7pPr marL="2743200" indent="0" algn="l" defTabSz="887553" rtl="0" eaLnBrk="1" latinLnBrk="0" hangingPunct="1">
                <a:spcBef>
                  <a:spcPts val="582"/>
                </a:spcBef>
                <a:spcAft>
                  <a:spcPts val="582"/>
                </a:spcAft>
                <a:buClr>
                  <a:schemeClr val="bg2"/>
                </a:buClr>
                <a:buFont typeface="Arial" panose="020B0604020202020204" pitchFamily="34" charset="0"/>
                <a:buNone/>
                <a:defRPr sz="1600" b="1" i="1" kern="1200" baseline="0">
                  <a:solidFill>
                    <a:schemeClr val="bg2"/>
                  </a:solidFill>
                  <a:latin typeface="Corbel" panose="020B0503020204020204" pitchFamily="34" charset="0"/>
                  <a:ea typeface="+mn-ea"/>
                  <a:cs typeface="+mn-cs"/>
                </a:defRPr>
              </a:lvl7pPr>
              <a:lvl8pPr marL="3200400" indent="0" algn="l" defTabSz="887553" rtl="0" eaLnBrk="1" latinLnBrk="0" hangingPunct="1">
                <a:spcBef>
                  <a:spcPts val="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8pPr>
              <a:lvl9pPr marL="3657600" indent="0" algn="l" defTabSz="887553" rtl="0" eaLnBrk="1" latinLnBrk="0" hangingPunct="1">
                <a:spcBef>
                  <a:spcPct val="2000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5400" b="1" i="0" u="none" strike="noStrike" kern="1200" cap="none" spc="-300" normalizeH="0" baseline="0" noProof="0" dirty="0">
                  <a:ln>
                    <a:noFill/>
                  </a:ln>
                  <a:solidFill>
                    <a:srgbClr val="A5A5A5"/>
                  </a:solidFill>
                  <a:effectLst/>
                  <a:uLnTx/>
                  <a:uFillTx/>
                  <a:latin typeface="Microsoft New Tai Lue"/>
                  <a:ea typeface="+mn-ea"/>
                  <a:cs typeface="Calibri" panose="020F0502020204030204" pitchFamily="34" charset="0"/>
                </a:rPr>
                <a:t>4</a:t>
              </a:r>
            </a:p>
          </p:txBody>
        </p:sp>
        <p:sp>
          <p:nvSpPr>
            <p:cNvPr id="85" name="Shape 44">
              <a:extLst>
                <a:ext uri="{FF2B5EF4-FFF2-40B4-BE49-F238E27FC236}">
                  <a16:creationId xmlns:a16="http://schemas.microsoft.com/office/drawing/2014/main" id="{E5820EB5-1D02-3B43-9883-C3225A563F4A}"/>
                </a:ext>
              </a:extLst>
            </p:cNvPr>
            <p:cNvSpPr txBox="1">
              <a:spLocks/>
            </p:cNvSpPr>
            <p:nvPr/>
          </p:nvSpPr>
          <p:spPr>
            <a:xfrm>
              <a:off x="3877249" y="5830704"/>
              <a:ext cx="1041465" cy="297645"/>
            </a:xfrm>
            <a:prstGeom prst="rect">
              <a:avLst/>
            </a:prstGeom>
          </p:spPr>
          <p:txBody>
            <a:bodyPr lIns="0" tIns="0" rIns="0" bIns="0"/>
            <a:lstStyle>
              <a:lvl1pPr marL="0" indent="0" algn="l" defTabSz="914400" rtl="0" eaLnBrk="1" latinLnBrk="0" hangingPunct="1">
                <a:lnSpc>
                  <a:spcPct val="120000"/>
                </a:lnSpc>
                <a:spcBef>
                  <a:spcPts val="0"/>
                </a:spcBef>
                <a:spcAft>
                  <a:spcPts val="1000"/>
                </a:spcAft>
                <a:buFont typeface="Arial" pitchFamily="34" charset="0"/>
                <a:buNone/>
                <a:defRPr lang="en-US" sz="1200" kern="1200" dirty="0" smtClean="0">
                  <a:solidFill>
                    <a:schemeClr val="tx2"/>
                  </a:solidFill>
                  <a:latin typeface="+mn-lt"/>
                  <a:ea typeface="+mn-ea"/>
                  <a:cs typeface="+mn-cs"/>
                </a:defRPr>
              </a:lvl1pPr>
              <a:lvl2pPr marL="517525" indent="-174625" algn="l" defTabSz="914400" rtl="0" eaLnBrk="1" latinLnBrk="0" hangingPunct="1">
                <a:spcBef>
                  <a:spcPct val="20000"/>
                </a:spcBef>
                <a:buFont typeface="Arial" pitchFamily="34" charset="0"/>
                <a:buChar char="•"/>
                <a:defRPr sz="1050" kern="1200">
                  <a:solidFill>
                    <a:schemeClr val="tx2"/>
                  </a:solidFill>
                  <a:latin typeface="+mn-lt"/>
                  <a:ea typeface="+mn-ea"/>
                  <a:cs typeface="+mn-cs"/>
                </a:defRPr>
              </a:lvl2pPr>
              <a:lvl3pPr marL="974725" indent="-174625" algn="l" defTabSz="914400" rtl="0" eaLnBrk="1" latinLnBrk="0" hangingPunct="1">
                <a:spcBef>
                  <a:spcPct val="20000"/>
                </a:spcBef>
                <a:buFont typeface="Symbol" pitchFamily="18" charset="2"/>
                <a:buChar char="-"/>
                <a:defRPr sz="1000" kern="1200">
                  <a:solidFill>
                    <a:schemeClr val="tx2"/>
                  </a:solidFill>
                  <a:latin typeface="+mn-lt"/>
                  <a:ea typeface="+mn-ea"/>
                  <a:cs typeface="+mn-cs"/>
                </a:defRPr>
              </a:lvl3pPr>
              <a:lvl4pPr marL="1431925" indent="-174625"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1000"/>
                </a:spcAft>
                <a:buClrTx/>
                <a:buSzTx/>
                <a:buFont typeface="Arial" pitchFamily="34" charset="0"/>
                <a:buNone/>
                <a:tabLst/>
                <a:defRPr/>
              </a:pPr>
              <a:r>
                <a:rPr kumimoji="0" lang="en" sz="1200" b="0" i="1" u="none" strike="noStrike" kern="1200" cap="none" spc="0" normalizeH="0" baseline="0" noProof="0" dirty="0">
                  <a:ln>
                    <a:noFill/>
                  </a:ln>
                  <a:solidFill>
                    <a:srgbClr val="000000"/>
                  </a:solidFill>
                  <a:effectLst/>
                  <a:uLnTx/>
                  <a:uFillTx/>
                  <a:latin typeface="Microsoft New Tai Lue"/>
                  <a:ea typeface="+mn-ea"/>
                  <a:cs typeface="+mn-cs"/>
                </a:rPr>
                <a:t>Pages 28-34</a:t>
              </a:r>
              <a:endParaRPr kumimoji="0" lang="en-US" sz="1200" b="0" i="1" u="none" strike="noStrike" kern="1200" cap="none" spc="0" normalizeH="0" baseline="0" noProof="0" dirty="0">
                <a:ln>
                  <a:noFill/>
                </a:ln>
                <a:solidFill>
                  <a:srgbClr val="000000"/>
                </a:solidFill>
                <a:effectLst/>
                <a:uLnTx/>
                <a:uFillTx/>
                <a:latin typeface="Microsoft New Tai Lue"/>
                <a:ea typeface="+mn-ea"/>
                <a:cs typeface="+mn-cs"/>
              </a:endParaRPr>
            </a:p>
          </p:txBody>
        </p:sp>
        <p:cxnSp>
          <p:nvCxnSpPr>
            <p:cNvPr id="99" name="Straight Connector 98">
              <a:extLst>
                <a:ext uri="{FF2B5EF4-FFF2-40B4-BE49-F238E27FC236}">
                  <a16:creationId xmlns:a16="http://schemas.microsoft.com/office/drawing/2014/main" id="{699F1A04-D774-F949-8B57-E8914318B274}"/>
                </a:ext>
              </a:extLst>
            </p:cNvPr>
            <p:cNvCxnSpPr/>
            <p:nvPr/>
          </p:nvCxnSpPr>
          <p:spPr>
            <a:xfrm>
              <a:off x="3714603" y="2295026"/>
              <a:ext cx="128404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13CF204B-973B-0A43-ABD6-2709C7F9CC83}"/>
              </a:ext>
            </a:extLst>
          </p:cNvPr>
          <p:cNvGrpSpPr/>
          <p:nvPr/>
        </p:nvGrpSpPr>
        <p:grpSpPr>
          <a:xfrm>
            <a:off x="6200558" y="1500366"/>
            <a:ext cx="1350527" cy="4628848"/>
            <a:chOff x="5454394" y="1500366"/>
            <a:chExt cx="1350527" cy="4628848"/>
          </a:xfrm>
        </p:grpSpPr>
        <p:sp>
          <p:nvSpPr>
            <p:cNvPr id="73" name="Content Placeholder 24">
              <a:extLst>
                <a:ext uri="{FF2B5EF4-FFF2-40B4-BE49-F238E27FC236}">
                  <a16:creationId xmlns:a16="http://schemas.microsoft.com/office/drawing/2014/main" id="{B9259728-16B4-834C-813C-74D52D332242}"/>
                </a:ext>
              </a:extLst>
            </p:cNvPr>
            <p:cNvSpPr txBox="1">
              <a:spLocks/>
            </p:cNvSpPr>
            <p:nvPr/>
          </p:nvSpPr>
          <p:spPr>
            <a:xfrm>
              <a:off x="5509794" y="3399928"/>
              <a:ext cx="1285940" cy="2684461"/>
            </a:xfrm>
            <a:prstGeom prst="rect">
              <a:avLst/>
            </a:prstGeom>
            <a:solidFill>
              <a:srgbClr val="0070C0"/>
            </a:solidFill>
          </p:spPr>
          <p:txBody>
            <a:bodyPr vert="horz" lIns="91440" tIns="91440" rIns="91440" bIns="91440" rtlCol="0">
              <a:noAutofit/>
            </a:bodyPr>
            <a:lstStyle>
              <a:lvl1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Narrow" panose="020B0604020202020204" pitchFamily="34" charset="0"/>
                </a:defRPr>
              </a:lvl1pPr>
              <a:lvl2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2pPr>
              <a:lvl3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panose="020B0604020202020204" pitchFamily="34" charset="0"/>
                </a:defRPr>
              </a:lvl3pPr>
              <a:lvl4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4pPr>
              <a:lvl5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Safety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Economy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Mobility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Livability</a:t>
              </a:r>
              <a:endParaRPr kumimoji="0" 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endParaRPr>
            </a:p>
          </p:txBody>
        </p:sp>
        <p:sp>
          <p:nvSpPr>
            <p:cNvPr id="78" name="Text Placeholder 36">
              <a:extLst>
                <a:ext uri="{FF2B5EF4-FFF2-40B4-BE49-F238E27FC236}">
                  <a16:creationId xmlns:a16="http://schemas.microsoft.com/office/drawing/2014/main" id="{4441E084-D702-6243-92BC-3F93BAE10F57}"/>
                </a:ext>
              </a:extLst>
            </p:cNvPr>
            <p:cNvSpPr txBox="1">
              <a:spLocks/>
            </p:cNvSpPr>
            <p:nvPr/>
          </p:nvSpPr>
          <p:spPr>
            <a:xfrm>
              <a:off x="5509016" y="2447651"/>
              <a:ext cx="1286432" cy="952277"/>
            </a:xfrm>
            <a:prstGeom prst="rect">
              <a:avLst/>
            </a:prstGeom>
          </p:spPr>
          <p:txBody>
            <a:bodyPr vert="horz" lIns="0" tIns="0" rIns="0" bIns="0" rtlCol="0">
              <a:noAutofit/>
            </a:bodyPr>
            <a:lstStyle>
              <a:lvl1pPr marL="0" indent="0" algn="l" defTabSz="887553" rtl="0" eaLnBrk="1" latinLnBrk="0" hangingPunct="1">
                <a:lnSpc>
                  <a:spcPct val="95000"/>
                </a:lnSpc>
                <a:spcBef>
                  <a:spcPts val="600"/>
                </a:spcBef>
                <a:spcAft>
                  <a:spcPts val="0"/>
                </a:spcAft>
                <a:buFont typeface="Arial" panose="020B0604020202020204" pitchFamily="34" charset="0"/>
                <a:buChar char="​"/>
                <a:defRPr sz="1800" b="1" i="0" kern="1200">
                  <a:solidFill>
                    <a:schemeClr val="accent1"/>
                  </a:solidFill>
                  <a:latin typeface="+mj-lt"/>
                  <a:ea typeface="+mn-ea"/>
                  <a:cs typeface="Arial Narrow" panose="020B0604020202020204" pitchFamily="34" charset="0"/>
                </a:defRPr>
              </a:lvl1pPr>
              <a:lvl2pPr marL="0" indent="0" algn="l" defTabSz="887553" rtl="0" eaLnBrk="1" latinLnBrk="0" hangingPunct="1">
                <a:lnSpc>
                  <a:spcPct val="85000"/>
                </a:lnSpc>
                <a:spcBef>
                  <a:spcPts val="600"/>
                </a:spcBef>
                <a:spcAft>
                  <a:spcPts val="0"/>
                </a:spcAft>
                <a:buFont typeface="Arial" panose="020B0604020202020204" pitchFamily="34" charset="0"/>
                <a:buChar char="​"/>
                <a:defRPr sz="1200" b="0" i="1" kern="1200">
                  <a:solidFill>
                    <a:schemeClr val="bg1">
                      <a:lumMod val="75000"/>
                    </a:schemeClr>
                  </a:solidFill>
                  <a:latin typeface="Arial" panose="020B0604020202020204" pitchFamily="34" charset="0"/>
                  <a:ea typeface="+mn-ea"/>
                  <a:cs typeface="Arial" panose="020B0604020202020204" pitchFamily="34" charset="0"/>
                </a:defRPr>
              </a:lvl2pPr>
              <a:lvl3pPr marL="0" indent="0" algn="l" defTabSz="887553" rtl="0" eaLnBrk="1" latinLnBrk="0" hangingPunct="1">
                <a:lnSpc>
                  <a:spcPct val="100000"/>
                </a:lnSpc>
                <a:spcBef>
                  <a:spcPts val="600"/>
                </a:spcBef>
                <a:spcAft>
                  <a:spcPts val="0"/>
                </a:spcAft>
                <a:buFont typeface="Arial" panose="020B0604020202020204" pitchFamily="34" charset="0"/>
                <a:buChar char="​"/>
                <a:defRPr sz="1200" b="1" i="0" kern="1200">
                  <a:solidFill>
                    <a:schemeClr val="bg1">
                      <a:lumMod val="75000"/>
                    </a:schemeClr>
                  </a:solidFill>
                  <a:latin typeface="Arial" panose="020B0604020202020204" pitchFamily="34" charset="0"/>
                  <a:ea typeface="+mn-ea"/>
                  <a:cs typeface="Arial" panose="020B0604020202020204" pitchFamily="34" charset="0"/>
                </a:defRPr>
              </a:lvl3pPr>
              <a:lvl4pPr marL="0" indent="0"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4pPr>
              <a:lvl5pPr marL="166416" indent="-166416"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70C0"/>
                  </a:solidFill>
                  <a:effectLst/>
                  <a:uLnTx/>
                  <a:uFillTx/>
                  <a:latin typeface="Microsoft New Tai Lue"/>
                  <a:ea typeface="+mn-ea"/>
                  <a:cs typeface="Calibri" panose="020F0502020204030204" pitchFamily="34" charset="0"/>
                </a:rPr>
                <a:t>Signalized Access Spacing</a:t>
              </a:r>
            </a:p>
          </p:txBody>
        </p:sp>
        <p:sp>
          <p:nvSpPr>
            <p:cNvPr id="82" name="Text Placeholder 19">
              <a:extLst>
                <a:ext uri="{FF2B5EF4-FFF2-40B4-BE49-F238E27FC236}">
                  <a16:creationId xmlns:a16="http://schemas.microsoft.com/office/drawing/2014/main" id="{074977D3-3D8A-2248-A481-CABD473599C2}"/>
                </a:ext>
              </a:extLst>
            </p:cNvPr>
            <p:cNvSpPr txBox="1">
              <a:spLocks/>
            </p:cNvSpPr>
            <p:nvPr/>
          </p:nvSpPr>
          <p:spPr>
            <a:xfrm>
              <a:off x="5520007" y="1500366"/>
              <a:ext cx="1284914" cy="794660"/>
            </a:xfrm>
            <a:prstGeom prst="rect">
              <a:avLst/>
            </a:prstGeom>
          </p:spPr>
          <p:txBody>
            <a:bodyPr vert="horz" lIns="0" tIns="0" rIns="0" bIns="0" rtlCol="0" anchor="b">
              <a:noAutofit/>
            </a:bodyPr>
            <a:lstStyle>
              <a:lvl1pPr marL="0" indent="0" algn="l" defTabSz="887553" rtl="0" eaLnBrk="1" latinLnBrk="0" hangingPunct="1">
                <a:lnSpc>
                  <a:spcPct val="95000"/>
                </a:lnSpc>
                <a:spcBef>
                  <a:spcPts val="0"/>
                </a:spcBef>
                <a:spcAft>
                  <a:spcPts val="0"/>
                </a:spcAft>
                <a:buFont typeface="Arial" panose="020B0604020202020204" pitchFamily="34" charset="0"/>
                <a:buNone/>
                <a:defRPr sz="5400" b="1" i="0" kern="1200" spc="-300">
                  <a:solidFill>
                    <a:schemeClr val="accent1"/>
                  </a:solidFill>
                  <a:latin typeface="Arial Narrow" panose="020B0606020202030204" pitchFamily="34" charset="0"/>
                  <a:ea typeface="+mn-ea"/>
                  <a:cs typeface="Arial Narrow" panose="020B0604020202020204" pitchFamily="34" charset="0"/>
                </a:defRPr>
              </a:lvl1pPr>
              <a:lvl2pPr marL="457200" indent="0" algn="l" defTabSz="887553" rtl="0" eaLnBrk="1" latinLnBrk="0" hangingPunct="1">
                <a:lnSpc>
                  <a:spcPct val="100000"/>
                </a:lnSpc>
                <a:spcBef>
                  <a:spcPts val="0"/>
                </a:spcBef>
                <a:spcAft>
                  <a:spcPts val="529"/>
                </a:spcAft>
                <a:buFont typeface="Arial" panose="020B0604020202020204" pitchFamily="34" charset="0"/>
                <a:buNone/>
                <a:defRPr sz="2000" b="1" i="1" kern="1200">
                  <a:solidFill>
                    <a:schemeClr val="tx2"/>
                  </a:solidFill>
                  <a:latin typeface="Arial" panose="020B0604020202020204" pitchFamily="34" charset="0"/>
                  <a:ea typeface="+mn-ea"/>
                  <a:cs typeface="Arial" panose="020B0604020202020204" pitchFamily="34" charset="0"/>
                </a:defRPr>
              </a:lvl2pPr>
              <a:lvl3pPr marL="914400" indent="0" algn="l" defTabSz="887553" rtl="0" eaLnBrk="1" latinLnBrk="0" hangingPunct="1">
                <a:lnSpc>
                  <a:spcPct val="110000"/>
                </a:lnSpc>
                <a:spcBef>
                  <a:spcPts val="529"/>
                </a:spcBef>
                <a:spcAft>
                  <a:spcPts val="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3pPr>
              <a:lvl4pPr marL="1371600" indent="0" algn="l" defTabSz="887553" rtl="0" eaLnBrk="1" latinLnBrk="0" hangingPunct="1">
                <a:lnSpc>
                  <a:spcPct val="114000"/>
                </a:lnSpc>
                <a:spcBef>
                  <a:spcPts val="529"/>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887553" rtl="0" eaLnBrk="1" latinLnBrk="0" hangingPunct="1">
                <a:lnSpc>
                  <a:spcPct val="95000"/>
                </a:lnSpc>
                <a:spcBef>
                  <a:spcPts val="0"/>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887553" rtl="0" eaLnBrk="1" latinLnBrk="0" hangingPunct="1">
                <a:lnSpc>
                  <a:spcPct val="85000"/>
                </a:lnSpc>
                <a:spcBef>
                  <a:spcPct val="20000"/>
                </a:spcBef>
                <a:spcAft>
                  <a:spcPts val="582"/>
                </a:spcAft>
                <a:buFont typeface="Arial" panose="020B0604020202020204" pitchFamily="34" charset="0"/>
                <a:buNone/>
                <a:defRPr sz="1600" b="1" kern="1200" baseline="0">
                  <a:solidFill>
                    <a:schemeClr val="tx2"/>
                  </a:solidFill>
                  <a:latin typeface="+mn-lt"/>
                  <a:ea typeface="+mn-ea"/>
                  <a:cs typeface="+mn-cs"/>
                </a:defRPr>
              </a:lvl6pPr>
              <a:lvl7pPr marL="2743200" indent="0" algn="l" defTabSz="887553" rtl="0" eaLnBrk="1" latinLnBrk="0" hangingPunct="1">
                <a:spcBef>
                  <a:spcPts val="582"/>
                </a:spcBef>
                <a:spcAft>
                  <a:spcPts val="582"/>
                </a:spcAft>
                <a:buClr>
                  <a:schemeClr val="bg2"/>
                </a:buClr>
                <a:buFont typeface="Arial" panose="020B0604020202020204" pitchFamily="34" charset="0"/>
                <a:buNone/>
                <a:defRPr sz="1600" b="1" i="1" kern="1200" baseline="0">
                  <a:solidFill>
                    <a:schemeClr val="bg2"/>
                  </a:solidFill>
                  <a:latin typeface="Corbel" panose="020B0503020204020204" pitchFamily="34" charset="0"/>
                  <a:ea typeface="+mn-ea"/>
                  <a:cs typeface="+mn-cs"/>
                </a:defRPr>
              </a:lvl7pPr>
              <a:lvl8pPr marL="3200400" indent="0" algn="l" defTabSz="887553" rtl="0" eaLnBrk="1" latinLnBrk="0" hangingPunct="1">
                <a:spcBef>
                  <a:spcPts val="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8pPr>
              <a:lvl9pPr marL="3657600" indent="0" algn="l" defTabSz="887553" rtl="0" eaLnBrk="1" latinLnBrk="0" hangingPunct="1">
                <a:spcBef>
                  <a:spcPct val="2000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5400" b="1" i="0" u="none" strike="noStrike" kern="1200" cap="none" spc="-300" normalizeH="0" baseline="0" noProof="0" dirty="0">
                  <a:ln>
                    <a:noFill/>
                  </a:ln>
                  <a:solidFill>
                    <a:srgbClr val="0070C0"/>
                  </a:solidFill>
                  <a:effectLst/>
                  <a:uLnTx/>
                  <a:uFillTx/>
                  <a:latin typeface="Microsoft New Tai Lue"/>
                  <a:ea typeface="+mn-ea"/>
                  <a:cs typeface="Calibri" panose="020F0502020204030204" pitchFamily="34" charset="0"/>
                </a:rPr>
                <a:t>5</a:t>
              </a:r>
            </a:p>
          </p:txBody>
        </p:sp>
        <p:sp>
          <p:nvSpPr>
            <p:cNvPr id="84" name="Shape 44">
              <a:extLst>
                <a:ext uri="{FF2B5EF4-FFF2-40B4-BE49-F238E27FC236}">
                  <a16:creationId xmlns:a16="http://schemas.microsoft.com/office/drawing/2014/main" id="{D71B04A6-2E49-7940-B552-16D87E494B19}"/>
                </a:ext>
              </a:extLst>
            </p:cNvPr>
            <p:cNvSpPr txBox="1">
              <a:spLocks/>
            </p:cNvSpPr>
            <p:nvPr/>
          </p:nvSpPr>
          <p:spPr>
            <a:xfrm>
              <a:off x="5652182" y="5831569"/>
              <a:ext cx="1041465" cy="297645"/>
            </a:xfrm>
            <a:prstGeom prst="rect">
              <a:avLst/>
            </a:prstGeom>
          </p:spPr>
          <p:txBody>
            <a:bodyPr lIns="0" tIns="0" rIns="0" bIns="0"/>
            <a:lstStyle>
              <a:lvl1pPr marL="0" indent="0" algn="l" defTabSz="914400" rtl="0" eaLnBrk="1" latinLnBrk="0" hangingPunct="1">
                <a:lnSpc>
                  <a:spcPct val="120000"/>
                </a:lnSpc>
                <a:spcBef>
                  <a:spcPts val="0"/>
                </a:spcBef>
                <a:spcAft>
                  <a:spcPts val="1000"/>
                </a:spcAft>
                <a:buFont typeface="Arial" pitchFamily="34" charset="0"/>
                <a:buNone/>
                <a:defRPr lang="en-US" sz="1200" kern="1200" dirty="0" smtClean="0">
                  <a:solidFill>
                    <a:schemeClr val="tx2"/>
                  </a:solidFill>
                  <a:latin typeface="+mn-lt"/>
                  <a:ea typeface="+mn-ea"/>
                  <a:cs typeface="+mn-cs"/>
                </a:defRPr>
              </a:lvl1pPr>
              <a:lvl2pPr marL="517525" indent="-174625" algn="l" defTabSz="914400" rtl="0" eaLnBrk="1" latinLnBrk="0" hangingPunct="1">
                <a:spcBef>
                  <a:spcPct val="20000"/>
                </a:spcBef>
                <a:buFont typeface="Arial" pitchFamily="34" charset="0"/>
                <a:buChar char="•"/>
                <a:defRPr sz="1050" kern="1200">
                  <a:solidFill>
                    <a:schemeClr val="tx2"/>
                  </a:solidFill>
                  <a:latin typeface="+mn-lt"/>
                  <a:ea typeface="+mn-ea"/>
                  <a:cs typeface="+mn-cs"/>
                </a:defRPr>
              </a:lvl2pPr>
              <a:lvl3pPr marL="974725" indent="-174625" algn="l" defTabSz="914400" rtl="0" eaLnBrk="1" latinLnBrk="0" hangingPunct="1">
                <a:spcBef>
                  <a:spcPct val="20000"/>
                </a:spcBef>
                <a:buFont typeface="Symbol" pitchFamily="18" charset="2"/>
                <a:buChar char="-"/>
                <a:defRPr sz="1000" kern="1200">
                  <a:solidFill>
                    <a:schemeClr val="tx2"/>
                  </a:solidFill>
                  <a:latin typeface="+mn-lt"/>
                  <a:ea typeface="+mn-ea"/>
                  <a:cs typeface="+mn-cs"/>
                </a:defRPr>
              </a:lvl3pPr>
              <a:lvl4pPr marL="1431925" indent="-174625"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1000"/>
                </a:spcAft>
                <a:buClrTx/>
                <a:buSzTx/>
                <a:buFont typeface="Arial" pitchFamily="34" charset="0"/>
                <a:buNone/>
                <a:tabLst/>
                <a:defRPr/>
              </a:pPr>
              <a:r>
                <a:rPr kumimoji="0" lang="en" sz="1200" b="0" i="1" u="none" strike="noStrike" kern="1200" cap="none" spc="0" normalizeH="0" baseline="0" noProof="0" dirty="0">
                  <a:ln>
                    <a:noFill/>
                  </a:ln>
                  <a:solidFill>
                    <a:srgbClr val="000000"/>
                  </a:solidFill>
                  <a:effectLst/>
                  <a:uLnTx/>
                  <a:uFillTx/>
                  <a:latin typeface="Microsoft New Tai Lue"/>
                  <a:ea typeface="+mn-ea"/>
                  <a:cs typeface="+mn-cs"/>
                </a:rPr>
                <a:t>Pages  35-40</a:t>
              </a:r>
              <a:endParaRPr kumimoji="0" lang="en-US" sz="1200" b="0" i="1" u="none" strike="noStrike" kern="1200" cap="none" spc="0" normalizeH="0" baseline="0" noProof="0" dirty="0">
                <a:ln>
                  <a:noFill/>
                </a:ln>
                <a:solidFill>
                  <a:srgbClr val="000000"/>
                </a:solidFill>
                <a:effectLst/>
                <a:uLnTx/>
                <a:uFillTx/>
                <a:latin typeface="Microsoft New Tai Lue"/>
                <a:ea typeface="+mn-ea"/>
                <a:cs typeface="+mn-cs"/>
              </a:endParaRPr>
            </a:p>
          </p:txBody>
        </p:sp>
        <p:cxnSp>
          <p:nvCxnSpPr>
            <p:cNvPr id="100" name="Straight Connector 99">
              <a:extLst>
                <a:ext uri="{FF2B5EF4-FFF2-40B4-BE49-F238E27FC236}">
                  <a16:creationId xmlns:a16="http://schemas.microsoft.com/office/drawing/2014/main" id="{3DC4C318-46FA-634F-B1D6-25515156791F}"/>
                </a:ext>
              </a:extLst>
            </p:cNvPr>
            <p:cNvCxnSpPr/>
            <p:nvPr/>
          </p:nvCxnSpPr>
          <p:spPr>
            <a:xfrm>
              <a:off x="5454394" y="2295026"/>
              <a:ext cx="12840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3606296-33EC-3544-BF77-3467B0191C67}"/>
              </a:ext>
            </a:extLst>
          </p:cNvPr>
          <p:cNvGrpSpPr/>
          <p:nvPr/>
        </p:nvGrpSpPr>
        <p:grpSpPr>
          <a:xfrm>
            <a:off x="7737772" y="1500365"/>
            <a:ext cx="1494931" cy="4640709"/>
            <a:chOff x="7193595" y="1500365"/>
            <a:chExt cx="1494931" cy="4640709"/>
          </a:xfrm>
        </p:grpSpPr>
        <p:sp>
          <p:nvSpPr>
            <p:cNvPr id="88" name="Content Placeholder 24">
              <a:extLst>
                <a:ext uri="{FF2B5EF4-FFF2-40B4-BE49-F238E27FC236}">
                  <a16:creationId xmlns:a16="http://schemas.microsoft.com/office/drawing/2014/main" id="{8562FE54-0DAF-6440-906A-A6C0B2C85C47}"/>
                </a:ext>
              </a:extLst>
            </p:cNvPr>
            <p:cNvSpPr txBox="1">
              <a:spLocks/>
            </p:cNvSpPr>
            <p:nvPr/>
          </p:nvSpPr>
          <p:spPr>
            <a:xfrm>
              <a:off x="7285170" y="3399927"/>
              <a:ext cx="1285940" cy="2684461"/>
            </a:xfrm>
            <a:prstGeom prst="rect">
              <a:avLst/>
            </a:prstGeom>
            <a:solidFill>
              <a:schemeClr val="accent5"/>
            </a:solidFill>
          </p:spPr>
          <p:txBody>
            <a:bodyPr vert="horz" lIns="91440" tIns="91440" rIns="91440" bIns="91440" rtlCol="0">
              <a:noAutofit/>
            </a:bodyPr>
            <a:lstStyle>
              <a:lvl1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Narrow" panose="020B0604020202020204" pitchFamily="34" charset="0"/>
                </a:defRPr>
              </a:lvl1pPr>
              <a:lvl2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2pPr>
              <a:lvl3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panose="020B0604020202020204" pitchFamily="34" charset="0"/>
                </a:defRPr>
              </a:lvl3pPr>
              <a:lvl4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4pPr>
              <a:lvl5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Safety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Economy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Mobility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Livability</a:t>
              </a:r>
              <a:endParaRPr kumimoji="0" 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endParaRPr>
            </a:p>
          </p:txBody>
        </p:sp>
        <p:sp>
          <p:nvSpPr>
            <p:cNvPr id="89" name="Text Placeholder 36">
              <a:extLst>
                <a:ext uri="{FF2B5EF4-FFF2-40B4-BE49-F238E27FC236}">
                  <a16:creationId xmlns:a16="http://schemas.microsoft.com/office/drawing/2014/main" id="{B96EEAC1-E8E3-B441-A08F-116679092A83}"/>
                </a:ext>
              </a:extLst>
            </p:cNvPr>
            <p:cNvSpPr txBox="1">
              <a:spLocks/>
            </p:cNvSpPr>
            <p:nvPr/>
          </p:nvSpPr>
          <p:spPr>
            <a:xfrm>
              <a:off x="7284392" y="2447650"/>
              <a:ext cx="1404134" cy="952277"/>
            </a:xfrm>
            <a:prstGeom prst="rect">
              <a:avLst/>
            </a:prstGeom>
          </p:spPr>
          <p:txBody>
            <a:bodyPr vert="horz" lIns="0" tIns="0" rIns="0" bIns="0" rtlCol="0">
              <a:noAutofit/>
            </a:bodyPr>
            <a:lstStyle>
              <a:lvl1pPr marL="0" indent="0" algn="l" defTabSz="887553" rtl="0" eaLnBrk="1" latinLnBrk="0" hangingPunct="1">
                <a:lnSpc>
                  <a:spcPct val="95000"/>
                </a:lnSpc>
                <a:spcBef>
                  <a:spcPts val="600"/>
                </a:spcBef>
                <a:spcAft>
                  <a:spcPts val="0"/>
                </a:spcAft>
                <a:buFont typeface="Arial" panose="020B0604020202020204" pitchFamily="34" charset="0"/>
                <a:buChar char="​"/>
                <a:defRPr sz="1800" b="1" i="0" kern="1200">
                  <a:solidFill>
                    <a:schemeClr val="accent1"/>
                  </a:solidFill>
                  <a:latin typeface="+mj-lt"/>
                  <a:ea typeface="+mn-ea"/>
                  <a:cs typeface="Arial Narrow" panose="020B0604020202020204" pitchFamily="34" charset="0"/>
                </a:defRPr>
              </a:lvl1pPr>
              <a:lvl2pPr marL="0" indent="0" algn="l" defTabSz="887553" rtl="0" eaLnBrk="1" latinLnBrk="0" hangingPunct="1">
                <a:lnSpc>
                  <a:spcPct val="85000"/>
                </a:lnSpc>
                <a:spcBef>
                  <a:spcPts val="600"/>
                </a:spcBef>
                <a:spcAft>
                  <a:spcPts val="0"/>
                </a:spcAft>
                <a:buFont typeface="Arial" panose="020B0604020202020204" pitchFamily="34" charset="0"/>
                <a:buChar char="​"/>
                <a:defRPr sz="1200" b="0" i="1" kern="1200">
                  <a:solidFill>
                    <a:schemeClr val="bg1">
                      <a:lumMod val="75000"/>
                    </a:schemeClr>
                  </a:solidFill>
                  <a:latin typeface="Arial" panose="020B0604020202020204" pitchFamily="34" charset="0"/>
                  <a:ea typeface="+mn-ea"/>
                  <a:cs typeface="Arial" panose="020B0604020202020204" pitchFamily="34" charset="0"/>
                </a:defRPr>
              </a:lvl2pPr>
              <a:lvl3pPr marL="0" indent="0" algn="l" defTabSz="887553" rtl="0" eaLnBrk="1" latinLnBrk="0" hangingPunct="1">
                <a:lnSpc>
                  <a:spcPct val="100000"/>
                </a:lnSpc>
                <a:spcBef>
                  <a:spcPts val="600"/>
                </a:spcBef>
                <a:spcAft>
                  <a:spcPts val="0"/>
                </a:spcAft>
                <a:buFont typeface="Arial" panose="020B0604020202020204" pitchFamily="34" charset="0"/>
                <a:buChar char="​"/>
                <a:defRPr sz="1200" b="1" i="0" kern="1200">
                  <a:solidFill>
                    <a:schemeClr val="bg1">
                      <a:lumMod val="75000"/>
                    </a:schemeClr>
                  </a:solidFill>
                  <a:latin typeface="Arial" panose="020B0604020202020204" pitchFamily="34" charset="0"/>
                  <a:ea typeface="+mn-ea"/>
                  <a:cs typeface="Arial" panose="020B0604020202020204" pitchFamily="34" charset="0"/>
                </a:defRPr>
              </a:lvl3pPr>
              <a:lvl4pPr marL="0" indent="0"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4pPr>
              <a:lvl5pPr marL="166416" indent="-166416"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8A8C1"/>
                  </a:solidFill>
                  <a:effectLst/>
                  <a:uLnTx/>
                  <a:uFillTx/>
                  <a:latin typeface="Microsoft New Tai Lue"/>
                  <a:ea typeface="+mn-ea"/>
                  <a:cs typeface="Calibri" panose="020F0502020204030204" pitchFamily="34" charset="0"/>
                </a:rPr>
                <a:t>Driveway &amp; Unsignalized Access Spacing</a:t>
              </a:r>
            </a:p>
          </p:txBody>
        </p:sp>
        <p:sp>
          <p:nvSpPr>
            <p:cNvPr id="90" name="Text Placeholder 19">
              <a:extLst>
                <a:ext uri="{FF2B5EF4-FFF2-40B4-BE49-F238E27FC236}">
                  <a16:creationId xmlns:a16="http://schemas.microsoft.com/office/drawing/2014/main" id="{E4E72C0C-A488-7149-8DA2-000D9C64035C}"/>
                </a:ext>
              </a:extLst>
            </p:cNvPr>
            <p:cNvSpPr txBox="1">
              <a:spLocks/>
            </p:cNvSpPr>
            <p:nvPr/>
          </p:nvSpPr>
          <p:spPr>
            <a:xfrm>
              <a:off x="7295383" y="1500365"/>
              <a:ext cx="1284914" cy="794660"/>
            </a:xfrm>
            <a:prstGeom prst="rect">
              <a:avLst/>
            </a:prstGeom>
          </p:spPr>
          <p:txBody>
            <a:bodyPr vert="horz" lIns="0" tIns="0" rIns="0" bIns="0" rtlCol="0" anchor="b">
              <a:noAutofit/>
            </a:bodyPr>
            <a:lstStyle>
              <a:lvl1pPr marL="0" indent="0" algn="l" defTabSz="887553" rtl="0" eaLnBrk="1" latinLnBrk="0" hangingPunct="1">
                <a:lnSpc>
                  <a:spcPct val="95000"/>
                </a:lnSpc>
                <a:spcBef>
                  <a:spcPts val="0"/>
                </a:spcBef>
                <a:spcAft>
                  <a:spcPts val="0"/>
                </a:spcAft>
                <a:buFont typeface="Arial" panose="020B0604020202020204" pitchFamily="34" charset="0"/>
                <a:buNone/>
                <a:defRPr sz="5400" b="1" i="0" kern="1200" spc="-300">
                  <a:solidFill>
                    <a:schemeClr val="accent1"/>
                  </a:solidFill>
                  <a:latin typeface="Arial Narrow" panose="020B0606020202030204" pitchFamily="34" charset="0"/>
                  <a:ea typeface="+mn-ea"/>
                  <a:cs typeface="Arial Narrow" panose="020B0604020202020204" pitchFamily="34" charset="0"/>
                </a:defRPr>
              </a:lvl1pPr>
              <a:lvl2pPr marL="457200" indent="0" algn="l" defTabSz="887553" rtl="0" eaLnBrk="1" latinLnBrk="0" hangingPunct="1">
                <a:lnSpc>
                  <a:spcPct val="100000"/>
                </a:lnSpc>
                <a:spcBef>
                  <a:spcPts val="0"/>
                </a:spcBef>
                <a:spcAft>
                  <a:spcPts val="529"/>
                </a:spcAft>
                <a:buFont typeface="Arial" panose="020B0604020202020204" pitchFamily="34" charset="0"/>
                <a:buNone/>
                <a:defRPr sz="2000" b="1" i="1" kern="1200">
                  <a:solidFill>
                    <a:schemeClr val="tx2"/>
                  </a:solidFill>
                  <a:latin typeface="Arial" panose="020B0604020202020204" pitchFamily="34" charset="0"/>
                  <a:ea typeface="+mn-ea"/>
                  <a:cs typeface="Arial" panose="020B0604020202020204" pitchFamily="34" charset="0"/>
                </a:defRPr>
              </a:lvl2pPr>
              <a:lvl3pPr marL="914400" indent="0" algn="l" defTabSz="887553" rtl="0" eaLnBrk="1" latinLnBrk="0" hangingPunct="1">
                <a:lnSpc>
                  <a:spcPct val="110000"/>
                </a:lnSpc>
                <a:spcBef>
                  <a:spcPts val="529"/>
                </a:spcBef>
                <a:spcAft>
                  <a:spcPts val="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3pPr>
              <a:lvl4pPr marL="1371600" indent="0" algn="l" defTabSz="887553" rtl="0" eaLnBrk="1" latinLnBrk="0" hangingPunct="1">
                <a:lnSpc>
                  <a:spcPct val="114000"/>
                </a:lnSpc>
                <a:spcBef>
                  <a:spcPts val="529"/>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887553" rtl="0" eaLnBrk="1" latinLnBrk="0" hangingPunct="1">
                <a:lnSpc>
                  <a:spcPct val="95000"/>
                </a:lnSpc>
                <a:spcBef>
                  <a:spcPts val="0"/>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887553" rtl="0" eaLnBrk="1" latinLnBrk="0" hangingPunct="1">
                <a:lnSpc>
                  <a:spcPct val="85000"/>
                </a:lnSpc>
                <a:spcBef>
                  <a:spcPct val="20000"/>
                </a:spcBef>
                <a:spcAft>
                  <a:spcPts val="582"/>
                </a:spcAft>
                <a:buFont typeface="Arial" panose="020B0604020202020204" pitchFamily="34" charset="0"/>
                <a:buNone/>
                <a:defRPr sz="1600" b="1" kern="1200" baseline="0">
                  <a:solidFill>
                    <a:schemeClr val="tx2"/>
                  </a:solidFill>
                  <a:latin typeface="+mn-lt"/>
                  <a:ea typeface="+mn-ea"/>
                  <a:cs typeface="+mn-cs"/>
                </a:defRPr>
              </a:lvl6pPr>
              <a:lvl7pPr marL="2743200" indent="0" algn="l" defTabSz="887553" rtl="0" eaLnBrk="1" latinLnBrk="0" hangingPunct="1">
                <a:spcBef>
                  <a:spcPts val="582"/>
                </a:spcBef>
                <a:spcAft>
                  <a:spcPts val="582"/>
                </a:spcAft>
                <a:buClr>
                  <a:schemeClr val="bg2"/>
                </a:buClr>
                <a:buFont typeface="Arial" panose="020B0604020202020204" pitchFamily="34" charset="0"/>
                <a:buNone/>
                <a:defRPr sz="1600" b="1" i="1" kern="1200" baseline="0">
                  <a:solidFill>
                    <a:schemeClr val="bg2"/>
                  </a:solidFill>
                  <a:latin typeface="Corbel" panose="020B0503020204020204" pitchFamily="34" charset="0"/>
                  <a:ea typeface="+mn-ea"/>
                  <a:cs typeface="+mn-cs"/>
                </a:defRPr>
              </a:lvl7pPr>
              <a:lvl8pPr marL="3200400" indent="0" algn="l" defTabSz="887553" rtl="0" eaLnBrk="1" latinLnBrk="0" hangingPunct="1">
                <a:spcBef>
                  <a:spcPts val="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8pPr>
              <a:lvl9pPr marL="3657600" indent="0" algn="l" defTabSz="887553" rtl="0" eaLnBrk="1" latinLnBrk="0" hangingPunct="1">
                <a:spcBef>
                  <a:spcPct val="2000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5400" b="1" i="0" u="none" strike="noStrike" kern="1200" cap="none" spc="-300" normalizeH="0" baseline="0" noProof="0" dirty="0">
                  <a:ln>
                    <a:noFill/>
                  </a:ln>
                  <a:solidFill>
                    <a:srgbClr val="00B0F0"/>
                  </a:solidFill>
                  <a:effectLst/>
                  <a:uLnTx/>
                  <a:uFillTx/>
                  <a:latin typeface="Microsoft New Tai Lue"/>
                  <a:ea typeface="+mn-ea"/>
                  <a:cs typeface="Calibri" panose="020F0502020204030204" pitchFamily="34" charset="0"/>
                </a:rPr>
                <a:t>6</a:t>
              </a:r>
            </a:p>
          </p:txBody>
        </p:sp>
        <p:sp>
          <p:nvSpPr>
            <p:cNvPr id="91" name="Shape 44">
              <a:extLst>
                <a:ext uri="{FF2B5EF4-FFF2-40B4-BE49-F238E27FC236}">
                  <a16:creationId xmlns:a16="http://schemas.microsoft.com/office/drawing/2014/main" id="{4929641A-4DEB-7445-ACDB-49B7FE102DB2}"/>
                </a:ext>
              </a:extLst>
            </p:cNvPr>
            <p:cNvSpPr txBox="1">
              <a:spLocks/>
            </p:cNvSpPr>
            <p:nvPr/>
          </p:nvSpPr>
          <p:spPr>
            <a:xfrm>
              <a:off x="7474367" y="5843429"/>
              <a:ext cx="1041465" cy="297645"/>
            </a:xfrm>
            <a:prstGeom prst="rect">
              <a:avLst/>
            </a:prstGeom>
          </p:spPr>
          <p:txBody>
            <a:bodyPr lIns="0" tIns="0" rIns="0" bIns="0"/>
            <a:lstStyle>
              <a:lvl1pPr marL="0" indent="0" algn="l" defTabSz="914400" rtl="0" eaLnBrk="1" latinLnBrk="0" hangingPunct="1">
                <a:lnSpc>
                  <a:spcPct val="120000"/>
                </a:lnSpc>
                <a:spcBef>
                  <a:spcPts val="0"/>
                </a:spcBef>
                <a:spcAft>
                  <a:spcPts val="1000"/>
                </a:spcAft>
                <a:buFont typeface="Arial" pitchFamily="34" charset="0"/>
                <a:buNone/>
                <a:defRPr lang="en-US" sz="1200" kern="1200" dirty="0" smtClean="0">
                  <a:solidFill>
                    <a:schemeClr val="tx2"/>
                  </a:solidFill>
                  <a:latin typeface="+mn-lt"/>
                  <a:ea typeface="+mn-ea"/>
                  <a:cs typeface="+mn-cs"/>
                </a:defRPr>
              </a:lvl1pPr>
              <a:lvl2pPr marL="517525" indent="-174625" algn="l" defTabSz="914400" rtl="0" eaLnBrk="1" latinLnBrk="0" hangingPunct="1">
                <a:spcBef>
                  <a:spcPct val="20000"/>
                </a:spcBef>
                <a:buFont typeface="Arial" pitchFamily="34" charset="0"/>
                <a:buChar char="•"/>
                <a:defRPr sz="1050" kern="1200">
                  <a:solidFill>
                    <a:schemeClr val="tx2"/>
                  </a:solidFill>
                  <a:latin typeface="+mn-lt"/>
                  <a:ea typeface="+mn-ea"/>
                  <a:cs typeface="+mn-cs"/>
                </a:defRPr>
              </a:lvl2pPr>
              <a:lvl3pPr marL="974725" indent="-174625" algn="l" defTabSz="914400" rtl="0" eaLnBrk="1" latinLnBrk="0" hangingPunct="1">
                <a:spcBef>
                  <a:spcPct val="20000"/>
                </a:spcBef>
                <a:buFont typeface="Symbol" pitchFamily="18" charset="2"/>
                <a:buChar char="-"/>
                <a:defRPr sz="1000" kern="1200">
                  <a:solidFill>
                    <a:schemeClr val="tx2"/>
                  </a:solidFill>
                  <a:latin typeface="+mn-lt"/>
                  <a:ea typeface="+mn-ea"/>
                  <a:cs typeface="+mn-cs"/>
                </a:defRPr>
              </a:lvl3pPr>
              <a:lvl4pPr marL="1431925" indent="-174625"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1000"/>
                </a:spcAft>
                <a:buClrTx/>
                <a:buSzTx/>
                <a:buFont typeface="Arial" pitchFamily="34" charset="0"/>
                <a:buNone/>
                <a:tabLst/>
                <a:defRPr/>
              </a:pPr>
              <a:r>
                <a:rPr kumimoji="0" lang="en" sz="1200" b="0" i="1" u="none" strike="noStrike" kern="1200" cap="none" spc="0" normalizeH="0" baseline="0" noProof="0" dirty="0">
                  <a:ln>
                    <a:noFill/>
                  </a:ln>
                  <a:solidFill>
                    <a:srgbClr val="000000"/>
                  </a:solidFill>
                  <a:effectLst/>
                  <a:uLnTx/>
                  <a:uFillTx/>
                  <a:latin typeface="Microsoft New Tai Lue"/>
                  <a:ea typeface="+mn-ea"/>
                  <a:cs typeface="+mn-cs"/>
                </a:rPr>
                <a:t>Pages 41-48</a:t>
              </a:r>
              <a:endParaRPr kumimoji="0" lang="en-US" sz="1200" b="0" i="1" u="none" strike="noStrike" kern="1200" cap="none" spc="0" normalizeH="0" baseline="0" noProof="0" dirty="0">
                <a:ln>
                  <a:noFill/>
                </a:ln>
                <a:solidFill>
                  <a:srgbClr val="000000"/>
                </a:solidFill>
                <a:effectLst/>
                <a:uLnTx/>
                <a:uFillTx/>
                <a:latin typeface="Microsoft New Tai Lue"/>
                <a:ea typeface="+mn-ea"/>
                <a:cs typeface="+mn-cs"/>
              </a:endParaRPr>
            </a:p>
          </p:txBody>
        </p:sp>
        <p:cxnSp>
          <p:nvCxnSpPr>
            <p:cNvPr id="101" name="Straight Connector 100">
              <a:extLst>
                <a:ext uri="{FF2B5EF4-FFF2-40B4-BE49-F238E27FC236}">
                  <a16:creationId xmlns:a16="http://schemas.microsoft.com/office/drawing/2014/main" id="{0A7B89DC-D768-5D4F-9B2D-7018BEEB694D}"/>
                </a:ext>
              </a:extLst>
            </p:cNvPr>
            <p:cNvCxnSpPr/>
            <p:nvPr/>
          </p:nvCxnSpPr>
          <p:spPr>
            <a:xfrm>
              <a:off x="7193595" y="2296145"/>
              <a:ext cx="1284041"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4B08D44-64C7-E645-BA59-CF4F2599DBE5}"/>
              </a:ext>
            </a:extLst>
          </p:cNvPr>
          <p:cNvGrpSpPr/>
          <p:nvPr/>
        </p:nvGrpSpPr>
        <p:grpSpPr>
          <a:xfrm>
            <a:off x="9311161" y="1500365"/>
            <a:ext cx="1308708" cy="4631485"/>
            <a:chOff x="9072141" y="1500365"/>
            <a:chExt cx="1308708" cy="4631485"/>
          </a:xfrm>
        </p:grpSpPr>
        <p:sp>
          <p:nvSpPr>
            <p:cNvPr id="92" name="Content Placeholder 24">
              <a:extLst>
                <a:ext uri="{FF2B5EF4-FFF2-40B4-BE49-F238E27FC236}">
                  <a16:creationId xmlns:a16="http://schemas.microsoft.com/office/drawing/2014/main" id="{71D8DA2E-C928-5F46-BBBA-C09E334A5A90}"/>
                </a:ext>
              </a:extLst>
            </p:cNvPr>
            <p:cNvSpPr txBox="1">
              <a:spLocks/>
            </p:cNvSpPr>
            <p:nvPr/>
          </p:nvSpPr>
          <p:spPr>
            <a:xfrm>
              <a:off x="9085722" y="3399927"/>
              <a:ext cx="1285940" cy="2684461"/>
            </a:xfrm>
            <a:prstGeom prst="rect">
              <a:avLst/>
            </a:prstGeom>
            <a:solidFill>
              <a:schemeClr val="accent6"/>
            </a:solidFill>
          </p:spPr>
          <p:txBody>
            <a:bodyPr vert="horz" lIns="91440" tIns="91440" rIns="91440" bIns="91440" rtlCol="0">
              <a:noAutofit/>
            </a:bodyPr>
            <a:lstStyle>
              <a:lvl1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Narrow" panose="020B0604020202020204" pitchFamily="34" charset="0"/>
                </a:defRPr>
              </a:lvl1pPr>
              <a:lvl2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2pPr>
              <a:lvl3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panose="020B0604020202020204" pitchFamily="34" charset="0"/>
                </a:defRPr>
              </a:lvl3pPr>
              <a:lvl4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4pPr>
              <a:lvl5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Safety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Economy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Mobility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Livability</a:t>
              </a:r>
              <a:endParaRPr kumimoji="0" 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endParaRPr>
            </a:p>
          </p:txBody>
        </p:sp>
        <p:sp>
          <p:nvSpPr>
            <p:cNvPr id="93" name="Text Placeholder 36">
              <a:extLst>
                <a:ext uri="{FF2B5EF4-FFF2-40B4-BE49-F238E27FC236}">
                  <a16:creationId xmlns:a16="http://schemas.microsoft.com/office/drawing/2014/main" id="{0E076763-851A-134E-AADD-599A70E544D1}"/>
                </a:ext>
              </a:extLst>
            </p:cNvPr>
            <p:cNvSpPr txBox="1">
              <a:spLocks/>
            </p:cNvSpPr>
            <p:nvPr/>
          </p:nvSpPr>
          <p:spPr>
            <a:xfrm>
              <a:off x="9084944" y="2447650"/>
              <a:ext cx="1286432" cy="952277"/>
            </a:xfrm>
            <a:prstGeom prst="rect">
              <a:avLst/>
            </a:prstGeom>
          </p:spPr>
          <p:txBody>
            <a:bodyPr vert="horz" lIns="0" tIns="0" rIns="0" bIns="0" rtlCol="0">
              <a:noAutofit/>
            </a:bodyPr>
            <a:lstStyle>
              <a:lvl1pPr marL="0" indent="0" algn="l" defTabSz="887553" rtl="0" eaLnBrk="1" latinLnBrk="0" hangingPunct="1">
                <a:lnSpc>
                  <a:spcPct val="95000"/>
                </a:lnSpc>
                <a:spcBef>
                  <a:spcPts val="600"/>
                </a:spcBef>
                <a:spcAft>
                  <a:spcPts val="0"/>
                </a:spcAft>
                <a:buFont typeface="Arial" panose="020B0604020202020204" pitchFamily="34" charset="0"/>
                <a:buChar char="​"/>
                <a:defRPr sz="1800" b="1" i="0" kern="1200">
                  <a:solidFill>
                    <a:schemeClr val="accent1"/>
                  </a:solidFill>
                  <a:latin typeface="+mj-lt"/>
                  <a:ea typeface="+mn-ea"/>
                  <a:cs typeface="Arial Narrow" panose="020B0604020202020204" pitchFamily="34" charset="0"/>
                </a:defRPr>
              </a:lvl1pPr>
              <a:lvl2pPr marL="0" indent="0" algn="l" defTabSz="887553" rtl="0" eaLnBrk="1" latinLnBrk="0" hangingPunct="1">
                <a:lnSpc>
                  <a:spcPct val="85000"/>
                </a:lnSpc>
                <a:spcBef>
                  <a:spcPts val="600"/>
                </a:spcBef>
                <a:spcAft>
                  <a:spcPts val="0"/>
                </a:spcAft>
                <a:buFont typeface="Arial" panose="020B0604020202020204" pitchFamily="34" charset="0"/>
                <a:buChar char="​"/>
                <a:defRPr sz="1200" b="0" i="1" kern="1200">
                  <a:solidFill>
                    <a:schemeClr val="bg1">
                      <a:lumMod val="75000"/>
                    </a:schemeClr>
                  </a:solidFill>
                  <a:latin typeface="Arial" panose="020B0604020202020204" pitchFamily="34" charset="0"/>
                  <a:ea typeface="+mn-ea"/>
                  <a:cs typeface="Arial" panose="020B0604020202020204" pitchFamily="34" charset="0"/>
                </a:defRPr>
              </a:lvl2pPr>
              <a:lvl3pPr marL="0" indent="0" algn="l" defTabSz="887553" rtl="0" eaLnBrk="1" latinLnBrk="0" hangingPunct="1">
                <a:lnSpc>
                  <a:spcPct val="100000"/>
                </a:lnSpc>
                <a:spcBef>
                  <a:spcPts val="600"/>
                </a:spcBef>
                <a:spcAft>
                  <a:spcPts val="0"/>
                </a:spcAft>
                <a:buFont typeface="Arial" panose="020B0604020202020204" pitchFamily="34" charset="0"/>
                <a:buChar char="​"/>
                <a:defRPr sz="1200" b="1" i="0" kern="1200">
                  <a:solidFill>
                    <a:schemeClr val="bg1">
                      <a:lumMod val="75000"/>
                    </a:schemeClr>
                  </a:solidFill>
                  <a:latin typeface="Arial" panose="020B0604020202020204" pitchFamily="34" charset="0"/>
                  <a:ea typeface="+mn-ea"/>
                  <a:cs typeface="Arial" panose="020B0604020202020204" pitchFamily="34" charset="0"/>
                </a:defRPr>
              </a:lvl3pPr>
              <a:lvl4pPr marL="0" indent="0"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4pPr>
              <a:lvl5pPr marL="166416" indent="-166416"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36B784">
                      <a:lumMod val="75000"/>
                    </a:srgbClr>
                  </a:solidFill>
                  <a:effectLst/>
                  <a:uLnTx/>
                  <a:uFillTx/>
                  <a:latin typeface="Microsoft New Tai Lue"/>
                  <a:ea typeface="+mn-ea"/>
                  <a:cs typeface="Calibri" panose="020F0502020204030204" pitchFamily="34" charset="0"/>
                </a:rPr>
                <a:t>Network Connectivity</a:t>
              </a:r>
            </a:p>
          </p:txBody>
        </p:sp>
        <p:sp>
          <p:nvSpPr>
            <p:cNvPr id="94" name="Text Placeholder 19">
              <a:extLst>
                <a:ext uri="{FF2B5EF4-FFF2-40B4-BE49-F238E27FC236}">
                  <a16:creationId xmlns:a16="http://schemas.microsoft.com/office/drawing/2014/main" id="{7DCAB086-DF39-3549-AB69-2C66CC5C16F6}"/>
                </a:ext>
              </a:extLst>
            </p:cNvPr>
            <p:cNvSpPr txBox="1">
              <a:spLocks/>
            </p:cNvSpPr>
            <p:nvPr/>
          </p:nvSpPr>
          <p:spPr>
            <a:xfrm>
              <a:off x="9095935" y="1500365"/>
              <a:ext cx="1284914" cy="794660"/>
            </a:xfrm>
            <a:prstGeom prst="rect">
              <a:avLst/>
            </a:prstGeom>
          </p:spPr>
          <p:txBody>
            <a:bodyPr vert="horz" lIns="0" tIns="0" rIns="0" bIns="0" rtlCol="0" anchor="b">
              <a:noAutofit/>
            </a:bodyPr>
            <a:lstStyle>
              <a:lvl1pPr marL="0" indent="0" algn="l" defTabSz="887553" rtl="0" eaLnBrk="1" latinLnBrk="0" hangingPunct="1">
                <a:lnSpc>
                  <a:spcPct val="95000"/>
                </a:lnSpc>
                <a:spcBef>
                  <a:spcPts val="0"/>
                </a:spcBef>
                <a:spcAft>
                  <a:spcPts val="0"/>
                </a:spcAft>
                <a:buFont typeface="Arial" panose="020B0604020202020204" pitchFamily="34" charset="0"/>
                <a:buNone/>
                <a:defRPr sz="5400" b="1" i="0" kern="1200" spc="-300">
                  <a:solidFill>
                    <a:schemeClr val="accent1"/>
                  </a:solidFill>
                  <a:latin typeface="Arial Narrow" panose="020B0606020202030204" pitchFamily="34" charset="0"/>
                  <a:ea typeface="+mn-ea"/>
                  <a:cs typeface="Arial Narrow" panose="020B0604020202020204" pitchFamily="34" charset="0"/>
                </a:defRPr>
              </a:lvl1pPr>
              <a:lvl2pPr marL="457200" indent="0" algn="l" defTabSz="887553" rtl="0" eaLnBrk="1" latinLnBrk="0" hangingPunct="1">
                <a:lnSpc>
                  <a:spcPct val="100000"/>
                </a:lnSpc>
                <a:spcBef>
                  <a:spcPts val="0"/>
                </a:spcBef>
                <a:spcAft>
                  <a:spcPts val="529"/>
                </a:spcAft>
                <a:buFont typeface="Arial" panose="020B0604020202020204" pitchFamily="34" charset="0"/>
                <a:buNone/>
                <a:defRPr sz="2000" b="1" i="1" kern="1200">
                  <a:solidFill>
                    <a:schemeClr val="tx2"/>
                  </a:solidFill>
                  <a:latin typeface="Arial" panose="020B0604020202020204" pitchFamily="34" charset="0"/>
                  <a:ea typeface="+mn-ea"/>
                  <a:cs typeface="Arial" panose="020B0604020202020204" pitchFamily="34" charset="0"/>
                </a:defRPr>
              </a:lvl2pPr>
              <a:lvl3pPr marL="914400" indent="0" algn="l" defTabSz="887553" rtl="0" eaLnBrk="1" latinLnBrk="0" hangingPunct="1">
                <a:lnSpc>
                  <a:spcPct val="110000"/>
                </a:lnSpc>
                <a:spcBef>
                  <a:spcPts val="529"/>
                </a:spcBef>
                <a:spcAft>
                  <a:spcPts val="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3pPr>
              <a:lvl4pPr marL="1371600" indent="0" algn="l" defTabSz="887553" rtl="0" eaLnBrk="1" latinLnBrk="0" hangingPunct="1">
                <a:lnSpc>
                  <a:spcPct val="114000"/>
                </a:lnSpc>
                <a:spcBef>
                  <a:spcPts val="529"/>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887553" rtl="0" eaLnBrk="1" latinLnBrk="0" hangingPunct="1">
                <a:lnSpc>
                  <a:spcPct val="95000"/>
                </a:lnSpc>
                <a:spcBef>
                  <a:spcPts val="0"/>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887553" rtl="0" eaLnBrk="1" latinLnBrk="0" hangingPunct="1">
                <a:lnSpc>
                  <a:spcPct val="85000"/>
                </a:lnSpc>
                <a:spcBef>
                  <a:spcPct val="20000"/>
                </a:spcBef>
                <a:spcAft>
                  <a:spcPts val="582"/>
                </a:spcAft>
                <a:buFont typeface="Arial" panose="020B0604020202020204" pitchFamily="34" charset="0"/>
                <a:buNone/>
                <a:defRPr sz="1600" b="1" kern="1200" baseline="0">
                  <a:solidFill>
                    <a:schemeClr val="tx2"/>
                  </a:solidFill>
                  <a:latin typeface="+mn-lt"/>
                  <a:ea typeface="+mn-ea"/>
                  <a:cs typeface="+mn-cs"/>
                </a:defRPr>
              </a:lvl6pPr>
              <a:lvl7pPr marL="2743200" indent="0" algn="l" defTabSz="887553" rtl="0" eaLnBrk="1" latinLnBrk="0" hangingPunct="1">
                <a:spcBef>
                  <a:spcPts val="582"/>
                </a:spcBef>
                <a:spcAft>
                  <a:spcPts val="582"/>
                </a:spcAft>
                <a:buClr>
                  <a:schemeClr val="bg2"/>
                </a:buClr>
                <a:buFont typeface="Arial" panose="020B0604020202020204" pitchFamily="34" charset="0"/>
                <a:buNone/>
                <a:defRPr sz="1600" b="1" i="1" kern="1200" baseline="0">
                  <a:solidFill>
                    <a:schemeClr val="bg2"/>
                  </a:solidFill>
                  <a:latin typeface="Corbel" panose="020B0503020204020204" pitchFamily="34" charset="0"/>
                  <a:ea typeface="+mn-ea"/>
                  <a:cs typeface="+mn-cs"/>
                </a:defRPr>
              </a:lvl7pPr>
              <a:lvl8pPr marL="3200400" indent="0" algn="l" defTabSz="887553" rtl="0" eaLnBrk="1" latinLnBrk="0" hangingPunct="1">
                <a:spcBef>
                  <a:spcPts val="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8pPr>
              <a:lvl9pPr marL="3657600" indent="0" algn="l" defTabSz="887553" rtl="0" eaLnBrk="1" latinLnBrk="0" hangingPunct="1">
                <a:spcBef>
                  <a:spcPct val="2000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5400" b="1" i="0" u="none" strike="noStrike" kern="1200" cap="none" spc="-300" normalizeH="0" baseline="0" noProof="0" dirty="0">
                  <a:ln>
                    <a:noFill/>
                  </a:ln>
                  <a:solidFill>
                    <a:srgbClr val="00B050"/>
                  </a:solidFill>
                  <a:effectLst/>
                  <a:uLnTx/>
                  <a:uFillTx/>
                  <a:latin typeface="Microsoft New Tai Lue"/>
                  <a:ea typeface="+mn-ea"/>
                  <a:cs typeface="Calibri" panose="020F0502020204030204" pitchFamily="34" charset="0"/>
                </a:rPr>
                <a:t>7</a:t>
              </a:r>
            </a:p>
          </p:txBody>
        </p:sp>
        <p:sp>
          <p:nvSpPr>
            <p:cNvPr id="95" name="Shape 44">
              <a:extLst>
                <a:ext uri="{FF2B5EF4-FFF2-40B4-BE49-F238E27FC236}">
                  <a16:creationId xmlns:a16="http://schemas.microsoft.com/office/drawing/2014/main" id="{72FA672D-785A-E947-9A68-4DD861BB3757}"/>
                </a:ext>
              </a:extLst>
            </p:cNvPr>
            <p:cNvSpPr txBox="1">
              <a:spLocks/>
            </p:cNvSpPr>
            <p:nvPr/>
          </p:nvSpPr>
          <p:spPr>
            <a:xfrm>
              <a:off x="9217659" y="5834205"/>
              <a:ext cx="1041465" cy="297645"/>
            </a:xfrm>
            <a:prstGeom prst="rect">
              <a:avLst/>
            </a:prstGeom>
          </p:spPr>
          <p:txBody>
            <a:bodyPr lIns="0" tIns="0" rIns="0" bIns="0"/>
            <a:lstStyle>
              <a:lvl1pPr marL="0" indent="0" algn="l" defTabSz="914400" rtl="0" eaLnBrk="1" latinLnBrk="0" hangingPunct="1">
                <a:lnSpc>
                  <a:spcPct val="120000"/>
                </a:lnSpc>
                <a:spcBef>
                  <a:spcPts val="0"/>
                </a:spcBef>
                <a:spcAft>
                  <a:spcPts val="1000"/>
                </a:spcAft>
                <a:buFont typeface="Arial" pitchFamily="34" charset="0"/>
                <a:buNone/>
                <a:defRPr lang="en-US" sz="1200" kern="1200" dirty="0" smtClean="0">
                  <a:solidFill>
                    <a:schemeClr val="tx2"/>
                  </a:solidFill>
                  <a:latin typeface="+mn-lt"/>
                  <a:ea typeface="+mn-ea"/>
                  <a:cs typeface="+mn-cs"/>
                </a:defRPr>
              </a:lvl1pPr>
              <a:lvl2pPr marL="517525" indent="-174625" algn="l" defTabSz="914400" rtl="0" eaLnBrk="1" latinLnBrk="0" hangingPunct="1">
                <a:spcBef>
                  <a:spcPct val="20000"/>
                </a:spcBef>
                <a:buFont typeface="Arial" pitchFamily="34" charset="0"/>
                <a:buChar char="•"/>
                <a:defRPr sz="1050" kern="1200">
                  <a:solidFill>
                    <a:schemeClr val="tx2"/>
                  </a:solidFill>
                  <a:latin typeface="+mn-lt"/>
                  <a:ea typeface="+mn-ea"/>
                  <a:cs typeface="+mn-cs"/>
                </a:defRPr>
              </a:lvl2pPr>
              <a:lvl3pPr marL="974725" indent="-174625" algn="l" defTabSz="914400" rtl="0" eaLnBrk="1" latinLnBrk="0" hangingPunct="1">
                <a:spcBef>
                  <a:spcPct val="20000"/>
                </a:spcBef>
                <a:buFont typeface="Symbol" pitchFamily="18" charset="2"/>
                <a:buChar char="-"/>
                <a:defRPr sz="1000" kern="1200">
                  <a:solidFill>
                    <a:schemeClr val="tx2"/>
                  </a:solidFill>
                  <a:latin typeface="+mn-lt"/>
                  <a:ea typeface="+mn-ea"/>
                  <a:cs typeface="+mn-cs"/>
                </a:defRPr>
              </a:lvl3pPr>
              <a:lvl4pPr marL="1431925" indent="-174625"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1000"/>
                </a:spcAft>
                <a:buClrTx/>
                <a:buSzTx/>
                <a:buFont typeface="Arial" pitchFamily="34" charset="0"/>
                <a:buNone/>
                <a:tabLst/>
                <a:defRPr/>
              </a:pPr>
              <a:r>
                <a:rPr kumimoji="0" lang="en" sz="1200" b="0" i="1" u="none" strike="noStrike" kern="1200" cap="none" spc="0" normalizeH="0" baseline="0" noProof="0" dirty="0">
                  <a:ln>
                    <a:noFill/>
                  </a:ln>
                  <a:solidFill>
                    <a:srgbClr val="000000"/>
                  </a:solidFill>
                  <a:effectLst/>
                  <a:uLnTx/>
                  <a:uFillTx/>
                  <a:latin typeface="Microsoft New Tai Lue"/>
                  <a:ea typeface="+mn-ea"/>
                  <a:cs typeface="+mn-cs"/>
                </a:rPr>
                <a:t>Pages 49-53</a:t>
              </a:r>
              <a:endParaRPr kumimoji="0" lang="en-US" sz="1200" b="0" i="1" u="none" strike="noStrike" kern="1200" cap="none" spc="0" normalizeH="0" baseline="0" noProof="0" dirty="0">
                <a:ln>
                  <a:noFill/>
                </a:ln>
                <a:solidFill>
                  <a:srgbClr val="000000"/>
                </a:solidFill>
                <a:effectLst/>
                <a:uLnTx/>
                <a:uFillTx/>
                <a:latin typeface="Microsoft New Tai Lue"/>
                <a:ea typeface="+mn-ea"/>
                <a:cs typeface="+mn-cs"/>
              </a:endParaRPr>
            </a:p>
          </p:txBody>
        </p:sp>
        <p:cxnSp>
          <p:nvCxnSpPr>
            <p:cNvPr id="102" name="Straight Connector 101">
              <a:extLst>
                <a:ext uri="{FF2B5EF4-FFF2-40B4-BE49-F238E27FC236}">
                  <a16:creationId xmlns:a16="http://schemas.microsoft.com/office/drawing/2014/main" id="{978F3B6A-BAB1-E448-A199-7C24FDCF6589}"/>
                </a:ext>
              </a:extLst>
            </p:cNvPr>
            <p:cNvCxnSpPr/>
            <p:nvPr/>
          </p:nvCxnSpPr>
          <p:spPr>
            <a:xfrm>
              <a:off x="9072141" y="2297264"/>
              <a:ext cx="1284041"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A3D904EF-A5F4-004B-91EB-795FF3BA5146}"/>
              </a:ext>
            </a:extLst>
          </p:cNvPr>
          <p:cNvGrpSpPr/>
          <p:nvPr/>
        </p:nvGrpSpPr>
        <p:grpSpPr>
          <a:xfrm>
            <a:off x="10806555" y="1500365"/>
            <a:ext cx="1287512" cy="4626741"/>
            <a:chOff x="10806555" y="1500365"/>
            <a:chExt cx="1287512" cy="4626741"/>
          </a:xfrm>
        </p:grpSpPr>
        <p:sp>
          <p:nvSpPr>
            <p:cNvPr id="103" name="Text Placeholder 19">
              <a:extLst>
                <a:ext uri="{FF2B5EF4-FFF2-40B4-BE49-F238E27FC236}">
                  <a16:creationId xmlns:a16="http://schemas.microsoft.com/office/drawing/2014/main" id="{DE79E3DD-A4A6-EA4A-A0E7-B2D9CF6289C8}"/>
                </a:ext>
              </a:extLst>
            </p:cNvPr>
            <p:cNvSpPr txBox="1">
              <a:spLocks/>
            </p:cNvSpPr>
            <p:nvPr/>
          </p:nvSpPr>
          <p:spPr>
            <a:xfrm>
              <a:off x="10807635" y="1500365"/>
              <a:ext cx="1284914" cy="794660"/>
            </a:xfrm>
            <a:prstGeom prst="rect">
              <a:avLst/>
            </a:prstGeom>
          </p:spPr>
          <p:txBody>
            <a:bodyPr vert="horz" lIns="0" tIns="0" rIns="0" bIns="0" rtlCol="0" anchor="b">
              <a:noAutofit/>
            </a:bodyPr>
            <a:lstStyle>
              <a:lvl1pPr marL="0" indent="0" algn="l" defTabSz="887553" rtl="0" eaLnBrk="1" latinLnBrk="0" hangingPunct="1">
                <a:lnSpc>
                  <a:spcPct val="95000"/>
                </a:lnSpc>
                <a:spcBef>
                  <a:spcPts val="0"/>
                </a:spcBef>
                <a:spcAft>
                  <a:spcPts val="0"/>
                </a:spcAft>
                <a:buFont typeface="Arial" panose="020B0604020202020204" pitchFamily="34" charset="0"/>
                <a:buNone/>
                <a:defRPr sz="5400" b="1" i="0" kern="1200" spc="-300">
                  <a:solidFill>
                    <a:schemeClr val="accent1"/>
                  </a:solidFill>
                  <a:latin typeface="Arial Narrow" panose="020B0606020202030204" pitchFamily="34" charset="0"/>
                  <a:ea typeface="+mn-ea"/>
                  <a:cs typeface="Arial Narrow" panose="020B0604020202020204" pitchFamily="34" charset="0"/>
                </a:defRPr>
              </a:lvl1pPr>
              <a:lvl2pPr marL="457200" indent="0" algn="l" defTabSz="887553" rtl="0" eaLnBrk="1" latinLnBrk="0" hangingPunct="1">
                <a:lnSpc>
                  <a:spcPct val="100000"/>
                </a:lnSpc>
                <a:spcBef>
                  <a:spcPts val="0"/>
                </a:spcBef>
                <a:spcAft>
                  <a:spcPts val="529"/>
                </a:spcAft>
                <a:buFont typeface="Arial" panose="020B0604020202020204" pitchFamily="34" charset="0"/>
                <a:buNone/>
                <a:defRPr sz="2000" b="1" i="1" kern="1200">
                  <a:solidFill>
                    <a:schemeClr val="tx2"/>
                  </a:solidFill>
                  <a:latin typeface="Arial" panose="020B0604020202020204" pitchFamily="34" charset="0"/>
                  <a:ea typeface="+mn-ea"/>
                  <a:cs typeface="Arial" panose="020B0604020202020204" pitchFamily="34" charset="0"/>
                </a:defRPr>
              </a:lvl2pPr>
              <a:lvl3pPr marL="914400" indent="0" algn="l" defTabSz="887553" rtl="0" eaLnBrk="1" latinLnBrk="0" hangingPunct="1">
                <a:lnSpc>
                  <a:spcPct val="110000"/>
                </a:lnSpc>
                <a:spcBef>
                  <a:spcPts val="529"/>
                </a:spcBef>
                <a:spcAft>
                  <a:spcPts val="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3pPr>
              <a:lvl4pPr marL="1371600" indent="0" algn="l" defTabSz="887553" rtl="0" eaLnBrk="1" latinLnBrk="0" hangingPunct="1">
                <a:lnSpc>
                  <a:spcPct val="114000"/>
                </a:lnSpc>
                <a:spcBef>
                  <a:spcPts val="529"/>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887553" rtl="0" eaLnBrk="1" latinLnBrk="0" hangingPunct="1">
                <a:lnSpc>
                  <a:spcPct val="95000"/>
                </a:lnSpc>
                <a:spcBef>
                  <a:spcPts val="0"/>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887553" rtl="0" eaLnBrk="1" latinLnBrk="0" hangingPunct="1">
                <a:lnSpc>
                  <a:spcPct val="85000"/>
                </a:lnSpc>
                <a:spcBef>
                  <a:spcPct val="20000"/>
                </a:spcBef>
                <a:spcAft>
                  <a:spcPts val="582"/>
                </a:spcAft>
                <a:buFont typeface="Arial" panose="020B0604020202020204" pitchFamily="34" charset="0"/>
                <a:buNone/>
                <a:defRPr sz="1600" b="1" kern="1200" baseline="0">
                  <a:solidFill>
                    <a:schemeClr val="tx2"/>
                  </a:solidFill>
                  <a:latin typeface="+mn-lt"/>
                  <a:ea typeface="+mn-ea"/>
                  <a:cs typeface="+mn-cs"/>
                </a:defRPr>
              </a:lvl6pPr>
              <a:lvl7pPr marL="2743200" indent="0" algn="l" defTabSz="887553" rtl="0" eaLnBrk="1" latinLnBrk="0" hangingPunct="1">
                <a:spcBef>
                  <a:spcPts val="582"/>
                </a:spcBef>
                <a:spcAft>
                  <a:spcPts val="582"/>
                </a:spcAft>
                <a:buClr>
                  <a:schemeClr val="bg2"/>
                </a:buClr>
                <a:buFont typeface="Arial" panose="020B0604020202020204" pitchFamily="34" charset="0"/>
                <a:buNone/>
                <a:defRPr sz="1600" b="1" i="1" kern="1200" baseline="0">
                  <a:solidFill>
                    <a:schemeClr val="bg2"/>
                  </a:solidFill>
                  <a:latin typeface="Corbel" panose="020B0503020204020204" pitchFamily="34" charset="0"/>
                  <a:ea typeface="+mn-ea"/>
                  <a:cs typeface="+mn-cs"/>
                </a:defRPr>
              </a:lvl7pPr>
              <a:lvl8pPr marL="3200400" indent="0" algn="l" defTabSz="887553" rtl="0" eaLnBrk="1" latinLnBrk="0" hangingPunct="1">
                <a:spcBef>
                  <a:spcPts val="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8pPr>
              <a:lvl9pPr marL="3657600" indent="0" algn="l" defTabSz="887553" rtl="0" eaLnBrk="1" latinLnBrk="0" hangingPunct="1">
                <a:spcBef>
                  <a:spcPct val="2000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5400" b="1" i="0" u="none" strike="noStrike" kern="1200" cap="none" spc="-300" normalizeH="0" baseline="0" noProof="0" dirty="0">
                  <a:ln>
                    <a:noFill/>
                  </a:ln>
                  <a:solidFill>
                    <a:srgbClr val="36B784">
                      <a:lumMod val="50000"/>
                    </a:srgbClr>
                  </a:solidFill>
                  <a:effectLst/>
                  <a:uLnTx/>
                  <a:uFillTx/>
                  <a:latin typeface="Microsoft New Tai Lue"/>
                  <a:ea typeface="+mn-ea"/>
                  <a:cs typeface="Calibri" panose="020F0502020204030204" pitchFamily="34" charset="0"/>
                </a:rPr>
                <a:t>8</a:t>
              </a:r>
            </a:p>
          </p:txBody>
        </p:sp>
        <p:sp>
          <p:nvSpPr>
            <p:cNvPr id="104" name="Content Placeholder 24">
              <a:extLst>
                <a:ext uri="{FF2B5EF4-FFF2-40B4-BE49-F238E27FC236}">
                  <a16:creationId xmlns:a16="http://schemas.microsoft.com/office/drawing/2014/main" id="{8E06C9C5-E5F2-E444-924F-91E66454DE29}"/>
                </a:ext>
              </a:extLst>
            </p:cNvPr>
            <p:cNvSpPr txBox="1">
              <a:spLocks/>
            </p:cNvSpPr>
            <p:nvPr/>
          </p:nvSpPr>
          <p:spPr>
            <a:xfrm>
              <a:off x="10806555" y="3387018"/>
              <a:ext cx="1243422" cy="2684461"/>
            </a:xfrm>
            <a:prstGeom prst="rect">
              <a:avLst/>
            </a:prstGeom>
            <a:solidFill>
              <a:schemeClr val="accent6">
                <a:lumMod val="50000"/>
              </a:schemeClr>
            </a:solidFill>
          </p:spPr>
          <p:txBody>
            <a:bodyPr vert="horz" lIns="91440" tIns="91440" rIns="91440" bIns="91440" rtlCol="0">
              <a:noAutofit/>
            </a:bodyPr>
            <a:lstStyle>
              <a:lvl1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Narrow" panose="020B0604020202020204" pitchFamily="34" charset="0"/>
                </a:defRPr>
              </a:lvl1pPr>
              <a:lvl2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2pPr>
              <a:lvl3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panose="020B0604020202020204" pitchFamily="34" charset="0"/>
                </a:defRPr>
              </a:lvl3pPr>
              <a:lvl4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4pPr>
              <a:lvl5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Permitting</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Safety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Mobility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Resources</a:t>
              </a:r>
            </a:p>
          </p:txBody>
        </p:sp>
        <p:sp>
          <p:nvSpPr>
            <p:cNvPr id="105" name="Text Placeholder 36">
              <a:extLst>
                <a:ext uri="{FF2B5EF4-FFF2-40B4-BE49-F238E27FC236}">
                  <a16:creationId xmlns:a16="http://schemas.microsoft.com/office/drawing/2014/main" id="{975667ED-DD7E-1C4E-8B5D-5C31D7C39173}"/>
                </a:ext>
              </a:extLst>
            </p:cNvPr>
            <p:cNvSpPr txBox="1">
              <a:spLocks/>
            </p:cNvSpPr>
            <p:nvPr/>
          </p:nvSpPr>
          <p:spPr>
            <a:xfrm>
              <a:off x="10807635" y="2412328"/>
              <a:ext cx="1286432" cy="952277"/>
            </a:xfrm>
            <a:prstGeom prst="rect">
              <a:avLst/>
            </a:prstGeom>
          </p:spPr>
          <p:txBody>
            <a:bodyPr vert="horz" lIns="0" tIns="0" rIns="0" bIns="0" rtlCol="0">
              <a:noAutofit/>
            </a:bodyPr>
            <a:lstStyle>
              <a:lvl1pPr marL="0" indent="0" algn="l" defTabSz="887553" rtl="0" eaLnBrk="1" latinLnBrk="0" hangingPunct="1">
                <a:lnSpc>
                  <a:spcPct val="95000"/>
                </a:lnSpc>
                <a:spcBef>
                  <a:spcPts val="600"/>
                </a:spcBef>
                <a:spcAft>
                  <a:spcPts val="0"/>
                </a:spcAft>
                <a:buFont typeface="Arial" panose="020B0604020202020204" pitchFamily="34" charset="0"/>
                <a:buChar char="​"/>
                <a:defRPr sz="1800" b="1" i="0" kern="1200">
                  <a:solidFill>
                    <a:schemeClr val="accent1"/>
                  </a:solidFill>
                  <a:latin typeface="+mj-lt"/>
                  <a:ea typeface="+mn-ea"/>
                  <a:cs typeface="Arial Narrow" panose="020B0604020202020204" pitchFamily="34" charset="0"/>
                </a:defRPr>
              </a:lvl1pPr>
              <a:lvl2pPr marL="0" indent="0" algn="l" defTabSz="887553" rtl="0" eaLnBrk="1" latinLnBrk="0" hangingPunct="1">
                <a:lnSpc>
                  <a:spcPct val="85000"/>
                </a:lnSpc>
                <a:spcBef>
                  <a:spcPts val="600"/>
                </a:spcBef>
                <a:spcAft>
                  <a:spcPts val="0"/>
                </a:spcAft>
                <a:buFont typeface="Arial" panose="020B0604020202020204" pitchFamily="34" charset="0"/>
                <a:buChar char="​"/>
                <a:defRPr sz="1200" b="0" i="1" kern="1200">
                  <a:solidFill>
                    <a:schemeClr val="bg1">
                      <a:lumMod val="75000"/>
                    </a:schemeClr>
                  </a:solidFill>
                  <a:latin typeface="Arial" panose="020B0604020202020204" pitchFamily="34" charset="0"/>
                  <a:ea typeface="+mn-ea"/>
                  <a:cs typeface="Arial" panose="020B0604020202020204" pitchFamily="34" charset="0"/>
                </a:defRPr>
              </a:lvl2pPr>
              <a:lvl3pPr marL="0" indent="0" algn="l" defTabSz="887553" rtl="0" eaLnBrk="1" latinLnBrk="0" hangingPunct="1">
                <a:lnSpc>
                  <a:spcPct val="100000"/>
                </a:lnSpc>
                <a:spcBef>
                  <a:spcPts val="600"/>
                </a:spcBef>
                <a:spcAft>
                  <a:spcPts val="0"/>
                </a:spcAft>
                <a:buFont typeface="Arial" panose="020B0604020202020204" pitchFamily="34" charset="0"/>
                <a:buChar char="​"/>
                <a:defRPr sz="1200" b="1" i="0" kern="1200">
                  <a:solidFill>
                    <a:schemeClr val="bg1">
                      <a:lumMod val="75000"/>
                    </a:schemeClr>
                  </a:solidFill>
                  <a:latin typeface="Arial" panose="020B0604020202020204" pitchFamily="34" charset="0"/>
                  <a:ea typeface="+mn-ea"/>
                  <a:cs typeface="Arial" panose="020B0604020202020204" pitchFamily="34" charset="0"/>
                </a:defRPr>
              </a:lvl3pPr>
              <a:lvl4pPr marL="0" indent="0"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4pPr>
              <a:lvl5pPr marL="166416" indent="-166416"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Arial" panose="020B0604020202020204" pitchFamily="34" charset="0"/>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36B784">
                      <a:lumMod val="50000"/>
                    </a:srgbClr>
                  </a:solidFill>
                  <a:effectLst/>
                  <a:uLnTx/>
                  <a:uFillTx/>
                  <a:latin typeface="Microsoft New Tai Lue"/>
                  <a:ea typeface="+mn-ea"/>
                  <a:cs typeface="Calibri" panose="020F0502020204030204" pitchFamily="34" charset="0"/>
                </a:rPr>
                <a:t>Case Examples</a:t>
              </a:r>
            </a:p>
          </p:txBody>
        </p:sp>
        <p:cxnSp>
          <p:nvCxnSpPr>
            <p:cNvPr id="106" name="Straight Connector 105">
              <a:extLst>
                <a:ext uri="{FF2B5EF4-FFF2-40B4-BE49-F238E27FC236}">
                  <a16:creationId xmlns:a16="http://schemas.microsoft.com/office/drawing/2014/main" id="{7B791569-3516-9547-AC4F-7ADAE9A99492}"/>
                </a:ext>
              </a:extLst>
            </p:cNvPr>
            <p:cNvCxnSpPr/>
            <p:nvPr/>
          </p:nvCxnSpPr>
          <p:spPr>
            <a:xfrm>
              <a:off x="10807635" y="2297264"/>
              <a:ext cx="1284041" cy="0"/>
            </a:xfrm>
            <a:prstGeom prst="line">
              <a:avLst/>
            </a:prstGeom>
            <a:ln>
              <a:solidFill>
                <a:srgbClr val="8D42C6"/>
              </a:solidFill>
            </a:ln>
          </p:spPr>
          <p:style>
            <a:lnRef idx="1">
              <a:schemeClr val="accent1"/>
            </a:lnRef>
            <a:fillRef idx="0">
              <a:schemeClr val="accent1"/>
            </a:fillRef>
            <a:effectRef idx="0">
              <a:schemeClr val="accent1"/>
            </a:effectRef>
            <a:fontRef idx="minor">
              <a:schemeClr val="tx1"/>
            </a:fontRef>
          </p:style>
        </p:cxnSp>
        <p:sp>
          <p:nvSpPr>
            <p:cNvPr id="107" name="Shape 44">
              <a:extLst>
                <a:ext uri="{FF2B5EF4-FFF2-40B4-BE49-F238E27FC236}">
                  <a16:creationId xmlns:a16="http://schemas.microsoft.com/office/drawing/2014/main" id="{F87E20A0-0284-A44E-8096-C0A6174A34C7}"/>
                </a:ext>
              </a:extLst>
            </p:cNvPr>
            <p:cNvSpPr txBox="1">
              <a:spLocks/>
            </p:cNvSpPr>
            <p:nvPr/>
          </p:nvSpPr>
          <p:spPr>
            <a:xfrm>
              <a:off x="10884994" y="5829461"/>
              <a:ext cx="971478" cy="297645"/>
            </a:xfrm>
            <a:prstGeom prst="rect">
              <a:avLst/>
            </a:prstGeom>
          </p:spPr>
          <p:txBody>
            <a:bodyPr lIns="0" tIns="0" rIns="0" bIns="0"/>
            <a:lstStyle>
              <a:lvl1pPr marL="0" indent="0" algn="l" defTabSz="914400" rtl="0" eaLnBrk="1" latinLnBrk="0" hangingPunct="1">
                <a:lnSpc>
                  <a:spcPct val="120000"/>
                </a:lnSpc>
                <a:spcBef>
                  <a:spcPts val="0"/>
                </a:spcBef>
                <a:spcAft>
                  <a:spcPts val="1000"/>
                </a:spcAft>
                <a:buFont typeface="Arial" pitchFamily="34" charset="0"/>
                <a:buNone/>
                <a:defRPr lang="en-US" sz="1200" kern="1200" dirty="0" smtClean="0">
                  <a:solidFill>
                    <a:schemeClr val="tx2"/>
                  </a:solidFill>
                  <a:latin typeface="+mn-lt"/>
                  <a:ea typeface="+mn-ea"/>
                  <a:cs typeface="+mn-cs"/>
                </a:defRPr>
              </a:lvl1pPr>
              <a:lvl2pPr marL="517525" indent="-174625" algn="l" defTabSz="914400" rtl="0" eaLnBrk="1" latinLnBrk="0" hangingPunct="1">
                <a:spcBef>
                  <a:spcPct val="20000"/>
                </a:spcBef>
                <a:buFont typeface="Arial" pitchFamily="34" charset="0"/>
                <a:buChar char="•"/>
                <a:defRPr sz="1050" kern="1200">
                  <a:solidFill>
                    <a:schemeClr val="tx2"/>
                  </a:solidFill>
                  <a:latin typeface="+mn-lt"/>
                  <a:ea typeface="+mn-ea"/>
                  <a:cs typeface="+mn-cs"/>
                </a:defRPr>
              </a:lvl2pPr>
              <a:lvl3pPr marL="974725" indent="-174625" algn="l" defTabSz="914400" rtl="0" eaLnBrk="1" latinLnBrk="0" hangingPunct="1">
                <a:spcBef>
                  <a:spcPct val="20000"/>
                </a:spcBef>
                <a:buFont typeface="Symbol" pitchFamily="18" charset="2"/>
                <a:buChar char="-"/>
                <a:defRPr sz="1000" kern="1200">
                  <a:solidFill>
                    <a:schemeClr val="tx2"/>
                  </a:solidFill>
                  <a:latin typeface="+mn-lt"/>
                  <a:ea typeface="+mn-ea"/>
                  <a:cs typeface="+mn-cs"/>
                </a:defRPr>
              </a:lvl3pPr>
              <a:lvl4pPr marL="1431925" indent="-174625"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1000"/>
                </a:spcAft>
                <a:buClrTx/>
                <a:buSzTx/>
                <a:buFont typeface="Arial" pitchFamily="34" charset="0"/>
                <a:buNone/>
                <a:tabLst/>
                <a:defRPr/>
              </a:pPr>
              <a:r>
                <a:rPr kumimoji="0" lang="en" sz="1200" b="0" i="1" u="none" strike="noStrike" kern="1200" cap="none" spc="0" normalizeH="0" baseline="0" noProof="0" dirty="0">
                  <a:ln>
                    <a:noFill/>
                  </a:ln>
                  <a:solidFill>
                    <a:srgbClr val="000000"/>
                  </a:solidFill>
                  <a:effectLst/>
                  <a:uLnTx/>
                  <a:uFillTx/>
                  <a:latin typeface="Microsoft New Tai Lue"/>
                  <a:ea typeface="+mn-ea"/>
                  <a:cs typeface="+mn-cs"/>
                </a:rPr>
                <a:t>Pages 54-65</a:t>
              </a:r>
              <a:endParaRPr kumimoji="0" lang="en-US" sz="1200" b="0" i="1" u="none" strike="noStrike" kern="1200" cap="none" spc="0" normalizeH="0" baseline="0" noProof="0" dirty="0">
                <a:ln>
                  <a:noFill/>
                </a:ln>
                <a:solidFill>
                  <a:srgbClr val="000000"/>
                </a:solidFill>
                <a:effectLst/>
                <a:uLnTx/>
                <a:uFillTx/>
                <a:latin typeface="Microsoft New Tai Lue"/>
                <a:ea typeface="+mn-ea"/>
                <a:cs typeface="+mn-cs"/>
              </a:endParaRPr>
            </a:p>
          </p:txBody>
        </p:sp>
      </p:grpSp>
      <p:grpSp>
        <p:nvGrpSpPr>
          <p:cNvPr id="9" name="Group 8">
            <a:extLst>
              <a:ext uri="{FF2B5EF4-FFF2-40B4-BE49-F238E27FC236}">
                <a16:creationId xmlns:a16="http://schemas.microsoft.com/office/drawing/2014/main" id="{7A251DD6-3A2F-9C48-9F7B-E9ADAE38E100}"/>
              </a:ext>
            </a:extLst>
          </p:cNvPr>
          <p:cNvGrpSpPr/>
          <p:nvPr/>
        </p:nvGrpSpPr>
        <p:grpSpPr>
          <a:xfrm>
            <a:off x="1676900" y="1500365"/>
            <a:ext cx="1337722" cy="4632657"/>
            <a:chOff x="-1562257" y="1556619"/>
            <a:chExt cx="1337722" cy="4632657"/>
          </a:xfrm>
        </p:grpSpPr>
        <p:sp>
          <p:nvSpPr>
            <p:cNvPr id="50" name="Content Placeholder 48">
              <a:extLst>
                <a:ext uri="{FF2B5EF4-FFF2-40B4-BE49-F238E27FC236}">
                  <a16:creationId xmlns:a16="http://schemas.microsoft.com/office/drawing/2014/main" id="{8D2C8BF0-983A-D14F-BE52-0EAA549D315D}"/>
                </a:ext>
              </a:extLst>
            </p:cNvPr>
            <p:cNvSpPr txBox="1">
              <a:spLocks/>
            </p:cNvSpPr>
            <p:nvPr/>
          </p:nvSpPr>
          <p:spPr>
            <a:xfrm>
              <a:off x="-1562257" y="3456181"/>
              <a:ext cx="1337722" cy="2684461"/>
            </a:xfrm>
            <a:prstGeom prst="rect">
              <a:avLst/>
            </a:prstGeom>
            <a:solidFill>
              <a:schemeClr val="accent4"/>
            </a:solidFill>
          </p:spPr>
          <p:txBody>
            <a:bodyPr vert="horz" lIns="91440" tIns="91440" rIns="91440" bIns="91440" rtlCol="0">
              <a:noAutofit/>
            </a:bodyPr>
            <a:lstStyle>
              <a:lvl1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Narrow" panose="020B0604020202020204" pitchFamily="34" charset="0"/>
                </a:defRPr>
              </a:lvl1pPr>
              <a:lvl2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2pPr>
              <a:lvl3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panose="020B0604020202020204" pitchFamily="34" charset="0"/>
                </a:defRPr>
              </a:lvl3pPr>
              <a:lvl4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4pPr>
              <a:lvl5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Safety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Economy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Mobility</a:t>
              </a:r>
            </a:p>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Livability</a:t>
              </a:r>
              <a:endParaRPr kumimoji="0" 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endParaRPr>
            </a:p>
          </p:txBody>
        </p:sp>
        <p:sp>
          <p:nvSpPr>
            <p:cNvPr id="51" name="Text Placeholder 11">
              <a:extLst>
                <a:ext uri="{FF2B5EF4-FFF2-40B4-BE49-F238E27FC236}">
                  <a16:creationId xmlns:a16="http://schemas.microsoft.com/office/drawing/2014/main" id="{A8C364EA-D89B-834F-9296-D3AFA5E4C8BD}"/>
                </a:ext>
              </a:extLst>
            </p:cNvPr>
            <p:cNvSpPr txBox="1">
              <a:spLocks/>
            </p:cNvSpPr>
            <p:nvPr/>
          </p:nvSpPr>
          <p:spPr>
            <a:xfrm>
              <a:off x="-1562191" y="2503904"/>
              <a:ext cx="1286432" cy="952277"/>
            </a:xfrm>
            <a:prstGeom prst="rect">
              <a:avLst/>
            </a:prstGeom>
          </p:spPr>
          <p:txBody>
            <a:bodyPr vert="horz" lIns="0" tIns="0" rIns="0" bIns="0" rtlCol="0">
              <a:noAutofit/>
            </a:bodyPr>
            <a:lstStyle>
              <a:lvl1pPr marL="0" indent="0" algn="l" defTabSz="887553" rtl="0" eaLnBrk="1" latinLnBrk="0" hangingPunct="1">
                <a:lnSpc>
                  <a:spcPct val="95000"/>
                </a:lnSpc>
                <a:spcBef>
                  <a:spcPts val="600"/>
                </a:spcBef>
                <a:spcAft>
                  <a:spcPts val="0"/>
                </a:spcAft>
                <a:buFont typeface="Arial" panose="020B0604020202020204" pitchFamily="34" charset="0"/>
                <a:buChar char="​"/>
                <a:defRPr sz="1800" b="1" i="0" kern="1200">
                  <a:solidFill>
                    <a:schemeClr val="accent4"/>
                  </a:solidFill>
                  <a:latin typeface="+mj-lt"/>
                  <a:ea typeface="+mn-ea"/>
                  <a:cs typeface="Arial Narrow" panose="020B0604020202020204" pitchFamily="34" charset="0"/>
                </a:defRPr>
              </a:lvl1pPr>
              <a:lvl2pPr marL="0" indent="0" algn="l" defTabSz="887553" rtl="0" eaLnBrk="1" latinLnBrk="0" hangingPunct="1">
                <a:lnSpc>
                  <a:spcPct val="85000"/>
                </a:lnSpc>
                <a:spcBef>
                  <a:spcPts val="600"/>
                </a:spcBef>
                <a:spcAft>
                  <a:spcPts val="0"/>
                </a:spcAft>
                <a:buFont typeface="Arial" panose="020B0604020202020204" pitchFamily="34" charset="0"/>
                <a:buChar char="​"/>
                <a:defRPr sz="1200" b="0" i="1" kern="1200">
                  <a:solidFill>
                    <a:schemeClr val="bg1">
                      <a:lumMod val="75000"/>
                    </a:schemeClr>
                  </a:solidFill>
                  <a:latin typeface="+mn-lt"/>
                  <a:ea typeface="+mn-ea"/>
                  <a:cs typeface="Arial" panose="020B0604020202020204" pitchFamily="34" charset="0"/>
                </a:defRPr>
              </a:lvl2pPr>
              <a:lvl3pPr marL="0" indent="0" algn="l" defTabSz="887553" rtl="0" eaLnBrk="1" latinLnBrk="0" hangingPunct="1">
                <a:lnSpc>
                  <a:spcPct val="100000"/>
                </a:lnSpc>
                <a:spcBef>
                  <a:spcPts val="600"/>
                </a:spcBef>
                <a:spcAft>
                  <a:spcPts val="0"/>
                </a:spcAft>
                <a:buFont typeface="Arial" panose="020B0604020202020204" pitchFamily="34" charset="0"/>
                <a:buChar char="​"/>
                <a:defRPr sz="1200" b="1" i="0" kern="1200">
                  <a:solidFill>
                    <a:schemeClr val="bg1">
                      <a:lumMod val="75000"/>
                    </a:schemeClr>
                  </a:solidFill>
                  <a:latin typeface="+mn-lt"/>
                  <a:ea typeface="+mn-ea"/>
                  <a:cs typeface="Arial" panose="020B0604020202020204" pitchFamily="34" charset="0"/>
                </a:defRPr>
              </a:lvl3pPr>
              <a:lvl4pPr marL="0" indent="0"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mn-lt"/>
                  <a:ea typeface="+mn-ea"/>
                  <a:cs typeface="Arial" panose="020B0604020202020204" pitchFamily="34" charset="0"/>
                </a:defRPr>
              </a:lvl4pPr>
              <a:lvl5pPr marL="166416" indent="-166416"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9A922"/>
                  </a:solidFill>
                  <a:effectLst/>
                  <a:uLnTx/>
                  <a:uFillTx/>
                  <a:latin typeface="Microsoft New Tai Lue"/>
                  <a:ea typeface="+mn-ea"/>
                  <a:cs typeface="Calibri" panose="020F0502020204030204" pitchFamily="34" charset="0"/>
                </a:rPr>
                <a:t>Program</a:t>
              </a:r>
            </a:p>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F9A922"/>
                </a:solidFill>
                <a:effectLst/>
                <a:uLnTx/>
                <a:uFillTx/>
                <a:latin typeface="Microsoft New Tai Lue"/>
                <a:ea typeface="+mn-ea"/>
                <a:cs typeface="Calibri" panose="020F0502020204030204" pitchFamily="34" charset="0"/>
              </a:endParaRPr>
            </a:p>
          </p:txBody>
        </p:sp>
        <p:sp>
          <p:nvSpPr>
            <p:cNvPr id="52" name="Text Placeholder 16">
              <a:extLst>
                <a:ext uri="{FF2B5EF4-FFF2-40B4-BE49-F238E27FC236}">
                  <a16:creationId xmlns:a16="http://schemas.microsoft.com/office/drawing/2014/main" id="{A92A44E3-E506-6348-8BBA-C4AFFE5BC7B1}"/>
                </a:ext>
              </a:extLst>
            </p:cNvPr>
            <p:cNvSpPr txBox="1">
              <a:spLocks/>
            </p:cNvSpPr>
            <p:nvPr/>
          </p:nvSpPr>
          <p:spPr>
            <a:xfrm>
              <a:off x="-1559794" y="1556619"/>
              <a:ext cx="1284914" cy="794660"/>
            </a:xfrm>
            <a:prstGeom prst="rect">
              <a:avLst/>
            </a:prstGeom>
          </p:spPr>
          <p:txBody>
            <a:bodyPr vert="horz" lIns="0" tIns="0" rIns="0" bIns="0" rtlCol="0" anchor="b">
              <a:noAutofit/>
            </a:bodyPr>
            <a:lstStyle>
              <a:lvl1pPr marL="0" indent="0" algn="l" defTabSz="887553" rtl="0" eaLnBrk="1" latinLnBrk="0" hangingPunct="1">
                <a:lnSpc>
                  <a:spcPct val="95000"/>
                </a:lnSpc>
                <a:spcBef>
                  <a:spcPts val="0"/>
                </a:spcBef>
                <a:spcAft>
                  <a:spcPts val="0"/>
                </a:spcAft>
                <a:buFont typeface="Arial" panose="020B0604020202020204" pitchFamily="34" charset="0"/>
                <a:buNone/>
                <a:defRPr sz="5400" b="1" i="0" kern="1200" spc="-300">
                  <a:solidFill>
                    <a:schemeClr val="accent4"/>
                  </a:solidFill>
                  <a:latin typeface="Arial Narrow" panose="020B0606020202030204" pitchFamily="34" charset="0"/>
                  <a:ea typeface="+mn-ea"/>
                  <a:cs typeface="Arial Narrow" panose="020B0604020202020204" pitchFamily="34" charset="0"/>
                </a:defRPr>
              </a:lvl1pPr>
              <a:lvl2pPr marL="457200" indent="0" algn="l" defTabSz="887553" rtl="0" eaLnBrk="1" latinLnBrk="0" hangingPunct="1">
                <a:lnSpc>
                  <a:spcPct val="100000"/>
                </a:lnSpc>
                <a:spcBef>
                  <a:spcPts val="0"/>
                </a:spcBef>
                <a:spcAft>
                  <a:spcPts val="529"/>
                </a:spcAft>
                <a:buFont typeface="Arial" panose="020B0604020202020204" pitchFamily="34" charset="0"/>
                <a:buNone/>
                <a:defRPr sz="2000" b="1" i="1" kern="1200">
                  <a:solidFill>
                    <a:schemeClr val="tx2"/>
                  </a:solidFill>
                  <a:latin typeface="Arial" panose="020B0604020202020204" pitchFamily="34" charset="0"/>
                  <a:ea typeface="+mn-ea"/>
                  <a:cs typeface="Arial" panose="020B0604020202020204" pitchFamily="34" charset="0"/>
                </a:defRPr>
              </a:lvl2pPr>
              <a:lvl3pPr marL="914400" indent="0" algn="l" defTabSz="887553" rtl="0" eaLnBrk="1" latinLnBrk="0" hangingPunct="1">
                <a:lnSpc>
                  <a:spcPct val="110000"/>
                </a:lnSpc>
                <a:spcBef>
                  <a:spcPts val="529"/>
                </a:spcBef>
                <a:spcAft>
                  <a:spcPts val="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3pPr>
              <a:lvl4pPr marL="1371600" indent="0" algn="l" defTabSz="887553" rtl="0" eaLnBrk="1" latinLnBrk="0" hangingPunct="1">
                <a:lnSpc>
                  <a:spcPct val="114000"/>
                </a:lnSpc>
                <a:spcBef>
                  <a:spcPts val="529"/>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887553" rtl="0" eaLnBrk="1" latinLnBrk="0" hangingPunct="1">
                <a:lnSpc>
                  <a:spcPct val="95000"/>
                </a:lnSpc>
                <a:spcBef>
                  <a:spcPts val="0"/>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887553" rtl="0" eaLnBrk="1" latinLnBrk="0" hangingPunct="1">
                <a:lnSpc>
                  <a:spcPct val="85000"/>
                </a:lnSpc>
                <a:spcBef>
                  <a:spcPct val="20000"/>
                </a:spcBef>
                <a:spcAft>
                  <a:spcPts val="582"/>
                </a:spcAft>
                <a:buFont typeface="Arial" panose="020B0604020202020204" pitchFamily="34" charset="0"/>
                <a:buNone/>
                <a:defRPr sz="1600" b="1" kern="1200" baseline="0">
                  <a:solidFill>
                    <a:schemeClr val="tx2"/>
                  </a:solidFill>
                  <a:latin typeface="+mn-lt"/>
                  <a:ea typeface="+mn-ea"/>
                  <a:cs typeface="+mn-cs"/>
                </a:defRPr>
              </a:lvl6pPr>
              <a:lvl7pPr marL="2743200" indent="0" algn="l" defTabSz="887553" rtl="0" eaLnBrk="1" latinLnBrk="0" hangingPunct="1">
                <a:spcBef>
                  <a:spcPts val="582"/>
                </a:spcBef>
                <a:spcAft>
                  <a:spcPts val="582"/>
                </a:spcAft>
                <a:buClr>
                  <a:schemeClr val="bg2"/>
                </a:buClr>
                <a:buFont typeface="Arial" panose="020B0604020202020204" pitchFamily="34" charset="0"/>
                <a:buNone/>
                <a:defRPr sz="1600" b="1" i="1" kern="1200" baseline="0">
                  <a:solidFill>
                    <a:schemeClr val="bg2"/>
                  </a:solidFill>
                  <a:latin typeface="Corbel" panose="020B0503020204020204" pitchFamily="34" charset="0"/>
                  <a:ea typeface="+mn-ea"/>
                  <a:cs typeface="+mn-cs"/>
                </a:defRPr>
              </a:lvl7pPr>
              <a:lvl8pPr marL="3200400" indent="0" algn="l" defTabSz="887553" rtl="0" eaLnBrk="1" latinLnBrk="0" hangingPunct="1">
                <a:spcBef>
                  <a:spcPts val="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8pPr>
              <a:lvl9pPr marL="3657600" indent="0" algn="l" defTabSz="887553" rtl="0" eaLnBrk="1" latinLnBrk="0" hangingPunct="1">
                <a:spcBef>
                  <a:spcPct val="2000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5400" b="1" i="0" u="none" strike="noStrike" kern="1200" cap="none" spc="-300" normalizeH="0" baseline="0" noProof="0" dirty="0">
                  <a:ln>
                    <a:noFill/>
                  </a:ln>
                  <a:solidFill>
                    <a:srgbClr val="F9A922"/>
                  </a:solidFill>
                  <a:effectLst/>
                  <a:uLnTx/>
                  <a:uFillTx/>
                  <a:latin typeface="Microsoft New Tai Lue"/>
                  <a:ea typeface="+mn-ea"/>
                  <a:cs typeface="Calibri" panose="020F0502020204030204" pitchFamily="34" charset="0"/>
                </a:rPr>
                <a:t>2</a:t>
              </a:r>
            </a:p>
          </p:txBody>
        </p:sp>
        <p:sp>
          <p:nvSpPr>
            <p:cNvPr id="54" name="Shape 44">
              <a:extLst>
                <a:ext uri="{FF2B5EF4-FFF2-40B4-BE49-F238E27FC236}">
                  <a16:creationId xmlns:a16="http://schemas.microsoft.com/office/drawing/2014/main" id="{6EDE5E13-4C77-1840-BB59-760A1C292227}"/>
                </a:ext>
              </a:extLst>
            </p:cNvPr>
            <p:cNvSpPr txBox="1">
              <a:spLocks/>
            </p:cNvSpPr>
            <p:nvPr/>
          </p:nvSpPr>
          <p:spPr>
            <a:xfrm>
              <a:off x="-1440020" y="5891631"/>
              <a:ext cx="1041465" cy="297645"/>
            </a:xfrm>
            <a:prstGeom prst="rect">
              <a:avLst/>
            </a:prstGeom>
          </p:spPr>
          <p:txBody>
            <a:bodyPr lIns="0" tIns="0" rIns="0" bIns="0"/>
            <a:lstStyle>
              <a:lvl1pPr marL="0" indent="0" algn="l" defTabSz="914400" rtl="0" eaLnBrk="1" latinLnBrk="0" hangingPunct="1">
                <a:lnSpc>
                  <a:spcPct val="120000"/>
                </a:lnSpc>
                <a:spcBef>
                  <a:spcPts val="0"/>
                </a:spcBef>
                <a:spcAft>
                  <a:spcPts val="1000"/>
                </a:spcAft>
                <a:buFont typeface="Arial" pitchFamily="34" charset="0"/>
                <a:buNone/>
                <a:defRPr lang="en-US" sz="1200" kern="1200" dirty="0" smtClean="0">
                  <a:solidFill>
                    <a:schemeClr val="tx2"/>
                  </a:solidFill>
                  <a:latin typeface="+mn-lt"/>
                  <a:ea typeface="+mn-ea"/>
                  <a:cs typeface="+mn-cs"/>
                </a:defRPr>
              </a:lvl1pPr>
              <a:lvl2pPr marL="517525" indent="-174625" algn="l" defTabSz="914400" rtl="0" eaLnBrk="1" latinLnBrk="0" hangingPunct="1">
                <a:spcBef>
                  <a:spcPct val="20000"/>
                </a:spcBef>
                <a:buFont typeface="Arial" pitchFamily="34" charset="0"/>
                <a:buChar char="•"/>
                <a:defRPr sz="1050" kern="1200">
                  <a:solidFill>
                    <a:schemeClr val="tx2"/>
                  </a:solidFill>
                  <a:latin typeface="+mn-lt"/>
                  <a:ea typeface="+mn-ea"/>
                  <a:cs typeface="+mn-cs"/>
                </a:defRPr>
              </a:lvl2pPr>
              <a:lvl3pPr marL="974725" indent="-174625" algn="l" defTabSz="914400" rtl="0" eaLnBrk="1" latinLnBrk="0" hangingPunct="1">
                <a:spcBef>
                  <a:spcPct val="20000"/>
                </a:spcBef>
                <a:buFont typeface="Symbol" pitchFamily="18" charset="2"/>
                <a:buChar char="-"/>
                <a:defRPr sz="1000" kern="1200">
                  <a:solidFill>
                    <a:schemeClr val="tx2"/>
                  </a:solidFill>
                  <a:latin typeface="+mn-lt"/>
                  <a:ea typeface="+mn-ea"/>
                  <a:cs typeface="+mn-cs"/>
                </a:defRPr>
              </a:lvl3pPr>
              <a:lvl4pPr marL="1431925" indent="-174625"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1000"/>
                </a:spcAft>
                <a:buClrTx/>
                <a:buSzTx/>
                <a:buFont typeface="Arial" pitchFamily="34" charset="0"/>
                <a:buNone/>
                <a:tabLst/>
                <a:defRPr/>
              </a:pPr>
              <a:r>
                <a:rPr kumimoji="0" lang="en" sz="1200" b="0" i="1" u="none" strike="noStrike" kern="1200" cap="none" spc="0" normalizeH="0" baseline="0" noProof="0" dirty="0">
                  <a:ln>
                    <a:noFill/>
                  </a:ln>
                  <a:solidFill>
                    <a:srgbClr val="000000"/>
                  </a:solidFill>
                  <a:effectLst/>
                  <a:uLnTx/>
                  <a:uFillTx/>
                  <a:latin typeface="Microsoft New Tai Lue"/>
                  <a:ea typeface="+mn-ea"/>
                  <a:cs typeface="+mn-cs"/>
                </a:rPr>
                <a:t>Pages 7–18</a:t>
              </a:r>
              <a:endParaRPr kumimoji="0" lang="en-US" sz="1200" b="0" i="1" u="none" strike="noStrike" kern="1200" cap="none" spc="0" normalizeH="0" baseline="0" noProof="0" dirty="0">
                <a:ln>
                  <a:noFill/>
                </a:ln>
                <a:solidFill>
                  <a:srgbClr val="000000"/>
                </a:solidFill>
                <a:effectLst/>
                <a:uLnTx/>
                <a:uFillTx/>
                <a:latin typeface="Microsoft New Tai Lue"/>
                <a:ea typeface="+mn-ea"/>
                <a:cs typeface="+mn-cs"/>
              </a:endParaRPr>
            </a:p>
          </p:txBody>
        </p:sp>
        <p:cxnSp>
          <p:nvCxnSpPr>
            <p:cNvPr id="55" name="Straight Connector 54">
              <a:extLst>
                <a:ext uri="{FF2B5EF4-FFF2-40B4-BE49-F238E27FC236}">
                  <a16:creationId xmlns:a16="http://schemas.microsoft.com/office/drawing/2014/main" id="{EF189721-ABC9-274A-94A1-E6B04C526615}"/>
                </a:ext>
              </a:extLst>
            </p:cNvPr>
            <p:cNvCxnSpPr/>
            <p:nvPr/>
          </p:nvCxnSpPr>
          <p:spPr>
            <a:xfrm>
              <a:off x="-1545285" y="2351279"/>
              <a:ext cx="128404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252A93F-4888-9146-ADC8-15B063F04A35}"/>
              </a:ext>
            </a:extLst>
          </p:cNvPr>
          <p:cNvGrpSpPr/>
          <p:nvPr/>
        </p:nvGrpSpPr>
        <p:grpSpPr>
          <a:xfrm>
            <a:off x="152491" y="1487455"/>
            <a:ext cx="1337722" cy="4641449"/>
            <a:chOff x="-1562257" y="1556619"/>
            <a:chExt cx="1337722" cy="4641449"/>
          </a:xfrm>
        </p:grpSpPr>
        <p:sp>
          <p:nvSpPr>
            <p:cNvPr id="57" name="Content Placeholder 48">
              <a:extLst>
                <a:ext uri="{FF2B5EF4-FFF2-40B4-BE49-F238E27FC236}">
                  <a16:creationId xmlns:a16="http://schemas.microsoft.com/office/drawing/2014/main" id="{4A975A82-8F1A-6541-AE52-14AE58A450B9}"/>
                </a:ext>
              </a:extLst>
            </p:cNvPr>
            <p:cNvSpPr txBox="1">
              <a:spLocks/>
            </p:cNvSpPr>
            <p:nvPr/>
          </p:nvSpPr>
          <p:spPr>
            <a:xfrm>
              <a:off x="-1562257" y="3456181"/>
              <a:ext cx="1337722" cy="2684461"/>
            </a:xfrm>
            <a:prstGeom prst="rect">
              <a:avLst/>
            </a:prstGeom>
            <a:solidFill>
              <a:schemeClr val="accent4">
                <a:lumMod val="75000"/>
              </a:schemeClr>
            </a:solidFill>
          </p:spPr>
          <p:txBody>
            <a:bodyPr vert="horz" lIns="91440" tIns="91440" rIns="91440" bIns="91440" rtlCol="0">
              <a:noAutofit/>
            </a:bodyPr>
            <a:lstStyle>
              <a:lvl1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Narrow" panose="020B0604020202020204" pitchFamily="34" charset="0"/>
                </a:defRPr>
              </a:lvl1pPr>
              <a:lvl2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2pPr>
              <a:lvl3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1" i="1" kern="1200">
                  <a:solidFill>
                    <a:schemeClr val="bg1"/>
                  </a:solidFill>
                  <a:latin typeface="+mn-lt"/>
                  <a:ea typeface="+mn-ea"/>
                  <a:cs typeface="Arial" panose="020B0604020202020204" pitchFamily="34" charset="0"/>
                </a:defRPr>
              </a:lvl3pPr>
              <a:lvl4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4pPr>
              <a:lvl5pPr marL="171450" indent="-171450" algn="l" defTabSz="887553" rtl="0" eaLnBrk="1" latinLnBrk="0" hangingPunct="1">
                <a:lnSpc>
                  <a:spcPct val="95000"/>
                </a:lnSpc>
                <a:spcBef>
                  <a:spcPts val="600"/>
                </a:spcBef>
                <a:spcAft>
                  <a:spcPts val="600"/>
                </a:spcAft>
                <a:buFont typeface="Arial" panose="020B0604020202020204" pitchFamily="34" charset="0"/>
                <a:buChar char="+"/>
                <a:defRPr sz="1100" b="0" i="1" kern="1200">
                  <a:solidFill>
                    <a:schemeClr val="bg1"/>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171450" marR="0" lvl="1" indent="-171450" algn="l" defTabSz="887553" rtl="0" eaLnBrk="1" fontAlgn="auto" latinLnBrk="0" hangingPunct="1">
                <a:lnSpc>
                  <a:spcPct val="95000"/>
                </a:lnSpc>
                <a:spcBef>
                  <a:spcPts val="600"/>
                </a:spcBef>
                <a:spcAft>
                  <a:spcPts val="60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FFFFFF"/>
                  </a:solidFill>
                  <a:effectLst/>
                  <a:uLnTx/>
                  <a:uFillTx/>
                  <a:latin typeface="Microsoft New Tai Lue"/>
                  <a:ea typeface="+mn-ea"/>
                  <a:cs typeface="Calibri" panose="020F0502020204030204" pitchFamily="34" charset="0"/>
                </a:rPr>
                <a:t>About the Toolkit</a:t>
              </a:r>
            </a:p>
          </p:txBody>
        </p:sp>
        <p:sp>
          <p:nvSpPr>
            <p:cNvPr id="58" name="Text Placeholder 11">
              <a:extLst>
                <a:ext uri="{FF2B5EF4-FFF2-40B4-BE49-F238E27FC236}">
                  <a16:creationId xmlns:a16="http://schemas.microsoft.com/office/drawing/2014/main" id="{769C5D2D-2F04-424C-B149-209BB33EB3E7}"/>
                </a:ext>
              </a:extLst>
            </p:cNvPr>
            <p:cNvSpPr txBox="1">
              <a:spLocks/>
            </p:cNvSpPr>
            <p:nvPr/>
          </p:nvSpPr>
          <p:spPr>
            <a:xfrm>
              <a:off x="-1562191" y="2503904"/>
              <a:ext cx="1286432" cy="952277"/>
            </a:xfrm>
            <a:prstGeom prst="rect">
              <a:avLst/>
            </a:prstGeom>
          </p:spPr>
          <p:txBody>
            <a:bodyPr vert="horz" lIns="0" tIns="0" rIns="0" bIns="0" rtlCol="0">
              <a:noAutofit/>
            </a:bodyPr>
            <a:lstStyle>
              <a:lvl1pPr marL="0" indent="0" algn="l" defTabSz="887553" rtl="0" eaLnBrk="1" latinLnBrk="0" hangingPunct="1">
                <a:lnSpc>
                  <a:spcPct val="95000"/>
                </a:lnSpc>
                <a:spcBef>
                  <a:spcPts val="600"/>
                </a:spcBef>
                <a:spcAft>
                  <a:spcPts val="0"/>
                </a:spcAft>
                <a:buFont typeface="Arial" panose="020B0604020202020204" pitchFamily="34" charset="0"/>
                <a:buChar char="​"/>
                <a:defRPr sz="1800" b="1" i="0" kern="1200">
                  <a:solidFill>
                    <a:schemeClr val="accent4"/>
                  </a:solidFill>
                  <a:latin typeface="+mj-lt"/>
                  <a:ea typeface="+mn-ea"/>
                  <a:cs typeface="Arial Narrow" panose="020B0604020202020204" pitchFamily="34" charset="0"/>
                </a:defRPr>
              </a:lvl1pPr>
              <a:lvl2pPr marL="0" indent="0" algn="l" defTabSz="887553" rtl="0" eaLnBrk="1" latinLnBrk="0" hangingPunct="1">
                <a:lnSpc>
                  <a:spcPct val="85000"/>
                </a:lnSpc>
                <a:spcBef>
                  <a:spcPts val="600"/>
                </a:spcBef>
                <a:spcAft>
                  <a:spcPts val="0"/>
                </a:spcAft>
                <a:buFont typeface="Arial" panose="020B0604020202020204" pitchFamily="34" charset="0"/>
                <a:buChar char="​"/>
                <a:defRPr sz="1200" b="0" i="1" kern="1200">
                  <a:solidFill>
                    <a:schemeClr val="bg1">
                      <a:lumMod val="75000"/>
                    </a:schemeClr>
                  </a:solidFill>
                  <a:latin typeface="+mn-lt"/>
                  <a:ea typeface="+mn-ea"/>
                  <a:cs typeface="Arial" panose="020B0604020202020204" pitchFamily="34" charset="0"/>
                </a:defRPr>
              </a:lvl2pPr>
              <a:lvl3pPr marL="0" indent="0" algn="l" defTabSz="887553" rtl="0" eaLnBrk="1" latinLnBrk="0" hangingPunct="1">
                <a:lnSpc>
                  <a:spcPct val="100000"/>
                </a:lnSpc>
                <a:spcBef>
                  <a:spcPts val="600"/>
                </a:spcBef>
                <a:spcAft>
                  <a:spcPts val="0"/>
                </a:spcAft>
                <a:buFont typeface="Arial" panose="020B0604020202020204" pitchFamily="34" charset="0"/>
                <a:buChar char="​"/>
                <a:defRPr sz="1200" b="1" i="0" kern="1200">
                  <a:solidFill>
                    <a:schemeClr val="bg1">
                      <a:lumMod val="75000"/>
                    </a:schemeClr>
                  </a:solidFill>
                  <a:latin typeface="+mn-lt"/>
                  <a:ea typeface="+mn-ea"/>
                  <a:cs typeface="Arial" panose="020B0604020202020204" pitchFamily="34" charset="0"/>
                </a:defRPr>
              </a:lvl3pPr>
              <a:lvl4pPr marL="0" indent="0"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mn-lt"/>
                  <a:ea typeface="+mn-ea"/>
                  <a:cs typeface="Arial" panose="020B0604020202020204" pitchFamily="34" charset="0"/>
                </a:defRPr>
              </a:lvl4pPr>
              <a:lvl5pPr marL="166416" indent="-166416" algn="l" defTabSz="887553" rtl="0" eaLnBrk="1" latinLnBrk="0" hangingPunct="1">
                <a:lnSpc>
                  <a:spcPct val="100000"/>
                </a:lnSpc>
                <a:spcBef>
                  <a:spcPts val="600"/>
                </a:spcBef>
                <a:spcAft>
                  <a:spcPts val="0"/>
                </a:spcAft>
                <a:buFont typeface="Arial" panose="020B0604020202020204" pitchFamily="34" charset="0"/>
                <a:buChar char="•"/>
                <a:defRPr sz="1200" b="0" i="0" kern="1200">
                  <a:solidFill>
                    <a:schemeClr val="bg1">
                      <a:lumMod val="75000"/>
                    </a:schemeClr>
                  </a:solidFill>
                  <a:latin typeface="+mn-lt"/>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9A922">
                      <a:lumMod val="75000"/>
                    </a:srgbClr>
                  </a:solidFill>
                  <a:effectLst/>
                  <a:uLnTx/>
                  <a:uFillTx/>
                  <a:latin typeface="Microsoft New Tai Lue"/>
                  <a:ea typeface="+mn-ea"/>
                  <a:cs typeface="Calibri" panose="020F0502020204030204" pitchFamily="34" charset="0"/>
                </a:rPr>
                <a:t>Introduction</a:t>
              </a:r>
            </a:p>
            <a:p>
              <a:pPr marL="0" marR="0" lvl="0" indent="0" algn="l" defTabSz="887553" rtl="0" eaLnBrk="1" fontAlgn="auto" latinLnBrk="0" hangingPunct="1">
                <a:lnSpc>
                  <a:spcPct val="95000"/>
                </a:lnSpc>
                <a:spcBef>
                  <a:spcPts val="6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F9A922"/>
                </a:solidFill>
                <a:effectLst/>
                <a:uLnTx/>
                <a:uFillTx/>
                <a:latin typeface="Microsoft New Tai Lue"/>
                <a:ea typeface="+mn-ea"/>
                <a:cs typeface="Calibri" panose="020F0502020204030204" pitchFamily="34" charset="0"/>
              </a:endParaRPr>
            </a:p>
          </p:txBody>
        </p:sp>
        <p:sp>
          <p:nvSpPr>
            <p:cNvPr id="59" name="Text Placeholder 16">
              <a:extLst>
                <a:ext uri="{FF2B5EF4-FFF2-40B4-BE49-F238E27FC236}">
                  <a16:creationId xmlns:a16="http://schemas.microsoft.com/office/drawing/2014/main" id="{25A2EDD4-D6B0-5741-990F-6BF6C66EE4D1}"/>
                </a:ext>
              </a:extLst>
            </p:cNvPr>
            <p:cNvSpPr txBox="1">
              <a:spLocks/>
            </p:cNvSpPr>
            <p:nvPr/>
          </p:nvSpPr>
          <p:spPr>
            <a:xfrm>
              <a:off x="-1559794" y="1556619"/>
              <a:ext cx="1284914" cy="794660"/>
            </a:xfrm>
            <a:prstGeom prst="rect">
              <a:avLst/>
            </a:prstGeom>
          </p:spPr>
          <p:txBody>
            <a:bodyPr vert="horz" lIns="0" tIns="0" rIns="0" bIns="0" rtlCol="0" anchor="b">
              <a:noAutofit/>
            </a:bodyPr>
            <a:lstStyle>
              <a:lvl1pPr marL="0" indent="0" algn="l" defTabSz="887553" rtl="0" eaLnBrk="1" latinLnBrk="0" hangingPunct="1">
                <a:lnSpc>
                  <a:spcPct val="95000"/>
                </a:lnSpc>
                <a:spcBef>
                  <a:spcPts val="0"/>
                </a:spcBef>
                <a:spcAft>
                  <a:spcPts val="0"/>
                </a:spcAft>
                <a:buFont typeface="Arial" panose="020B0604020202020204" pitchFamily="34" charset="0"/>
                <a:buNone/>
                <a:defRPr sz="5400" b="1" i="0" kern="1200" spc="-300">
                  <a:solidFill>
                    <a:schemeClr val="accent4"/>
                  </a:solidFill>
                  <a:latin typeface="Arial Narrow" panose="020B0606020202030204" pitchFamily="34" charset="0"/>
                  <a:ea typeface="+mn-ea"/>
                  <a:cs typeface="Arial Narrow" panose="020B0604020202020204" pitchFamily="34" charset="0"/>
                </a:defRPr>
              </a:lvl1pPr>
              <a:lvl2pPr marL="457200" indent="0" algn="l" defTabSz="887553" rtl="0" eaLnBrk="1" latinLnBrk="0" hangingPunct="1">
                <a:lnSpc>
                  <a:spcPct val="100000"/>
                </a:lnSpc>
                <a:spcBef>
                  <a:spcPts val="0"/>
                </a:spcBef>
                <a:spcAft>
                  <a:spcPts val="529"/>
                </a:spcAft>
                <a:buFont typeface="Arial" panose="020B0604020202020204" pitchFamily="34" charset="0"/>
                <a:buNone/>
                <a:defRPr sz="2000" b="1" i="1" kern="1200">
                  <a:solidFill>
                    <a:schemeClr val="tx2"/>
                  </a:solidFill>
                  <a:latin typeface="Arial" panose="020B0604020202020204" pitchFamily="34" charset="0"/>
                  <a:ea typeface="+mn-ea"/>
                  <a:cs typeface="Arial" panose="020B0604020202020204" pitchFamily="34" charset="0"/>
                </a:defRPr>
              </a:lvl2pPr>
              <a:lvl3pPr marL="914400" indent="0" algn="l" defTabSz="887553" rtl="0" eaLnBrk="1" latinLnBrk="0" hangingPunct="1">
                <a:lnSpc>
                  <a:spcPct val="110000"/>
                </a:lnSpc>
                <a:spcBef>
                  <a:spcPts val="529"/>
                </a:spcBef>
                <a:spcAft>
                  <a:spcPts val="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3pPr>
              <a:lvl4pPr marL="1371600" indent="0" algn="l" defTabSz="887553" rtl="0" eaLnBrk="1" latinLnBrk="0" hangingPunct="1">
                <a:lnSpc>
                  <a:spcPct val="114000"/>
                </a:lnSpc>
                <a:spcBef>
                  <a:spcPts val="529"/>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887553" rtl="0" eaLnBrk="1" latinLnBrk="0" hangingPunct="1">
                <a:lnSpc>
                  <a:spcPct val="95000"/>
                </a:lnSpc>
                <a:spcBef>
                  <a:spcPts val="0"/>
                </a:spcBef>
                <a:spcAft>
                  <a:spcPts val="529"/>
                </a:spcAft>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887553" rtl="0" eaLnBrk="1" latinLnBrk="0" hangingPunct="1">
                <a:lnSpc>
                  <a:spcPct val="85000"/>
                </a:lnSpc>
                <a:spcBef>
                  <a:spcPct val="20000"/>
                </a:spcBef>
                <a:spcAft>
                  <a:spcPts val="582"/>
                </a:spcAft>
                <a:buFont typeface="Arial" panose="020B0604020202020204" pitchFamily="34" charset="0"/>
                <a:buNone/>
                <a:defRPr sz="1600" b="1" kern="1200" baseline="0">
                  <a:solidFill>
                    <a:schemeClr val="tx2"/>
                  </a:solidFill>
                  <a:latin typeface="+mn-lt"/>
                  <a:ea typeface="+mn-ea"/>
                  <a:cs typeface="+mn-cs"/>
                </a:defRPr>
              </a:lvl6pPr>
              <a:lvl7pPr marL="2743200" indent="0" algn="l" defTabSz="887553" rtl="0" eaLnBrk="1" latinLnBrk="0" hangingPunct="1">
                <a:spcBef>
                  <a:spcPts val="582"/>
                </a:spcBef>
                <a:spcAft>
                  <a:spcPts val="582"/>
                </a:spcAft>
                <a:buClr>
                  <a:schemeClr val="bg2"/>
                </a:buClr>
                <a:buFont typeface="Arial" panose="020B0604020202020204" pitchFamily="34" charset="0"/>
                <a:buNone/>
                <a:defRPr sz="1600" b="1" i="1" kern="1200" baseline="0">
                  <a:solidFill>
                    <a:schemeClr val="bg2"/>
                  </a:solidFill>
                  <a:latin typeface="Corbel" panose="020B0503020204020204" pitchFamily="34" charset="0"/>
                  <a:ea typeface="+mn-ea"/>
                  <a:cs typeface="+mn-cs"/>
                </a:defRPr>
              </a:lvl7pPr>
              <a:lvl8pPr marL="3200400" indent="0" algn="l" defTabSz="887553" rtl="0" eaLnBrk="1" latinLnBrk="0" hangingPunct="1">
                <a:spcBef>
                  <a:spcPts val="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8pPr>
              <a:lvl9pPr marL="3657600" indent="0" algn="l" defTabSz="887553" rtl="0" eaLnBrk="1" latinLnBrk="0" hangingPunct="1">
                <a:spcBef>
                  <a:spcPct val="20000"/>
                </a:spcBef>
                <a:spcAft>
                  <a:spcPts val="582"/>
                </a:spcAft>
                <a:buFont typeface="Arial" panose="020B0604020202020204" pitchFamily="34" charset="0"/>
                <a:buNone/>
                <a:defRPr sz="1600" b="1"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5400" b="1" i="0" u="none" strike="noStrike" kern="1200" cap="none" spc="-300" normalizeH="0" baseline="0" noProof="0" dirty="0">
                  <a:ln>
                    <a:noFill/>
                  </a:ln>
                  <a:solidFill>
                    <a:srgbClr val="F9A922">
                      <a:lumMod val="75000"/>
                    </a:srgbClr>
                  </a:solidFill>
                  <a:effectLst/>
                  <a:uLnTx/>
                  <a:uFillTx/>
                  <a:latin typeface="Microsoft New Tai Lue"/>
                  <a:ea typeface="+mn-ea"/>
                  <a:cs typeface="Calibri" panose="020F0502020204030204" pitchFamily="34" charset="0"/>
                </a:rPr>
                <a:t>1</a:t>
              </a:r>
            </a:p>
          </p:txBody>
        </p:sp>
        <p:sp>
          <p:nvSpPr>
            <p:cNvPr id="60" name="Shape 44">
              <a:extLst>
                <a:ext uri="{FF2B5EF4-FFF2-40B4-BE49-F238E27FC236}">
                  <a16:creationId xmlns:a16="http://schemas.microsoft.com/office/drawing/2014/main" id="{5949C60A-03BF-174D-9B2F-67D77A76DDF5}"/>
                </a:ext>
              </a:extLst>
            </p:cNvPr>
            <p:cNvSpPr txBox="1">
              <a:spLocks/>
            </p:cNvSpPr>
            <p:nvPr/>
          </p:nvSpPr>
          <p:spPr>
            <a:xfrm>
              <a:off x="-1440020" y="5900423"/>
              <a:ext cx="1041465" cy="297645"/>
            </a:xfrm>
            <a:prstGeom prst="rect">
              <a:avLst/>
            </a:prstGeom>
          </p:spPr>
          <p:txBody>
            <a:bodyPr lIns="0" tIns="0" rIns="0" bIns="0"/>
            <a:lstStyle>
              <a:lvl1pPr marL="0" indent="0" algn="l" defTabSz="914400" rtl="0" eaLnBrk="1" latinLnBrk="0" hangingPunct="1">
                <a:lnSpc>
                  <a:spcPct val="120000"/>
                </a:lnSpc>
                <a:spcBef>
                  <a:spcPts val="0"/>
                </a:spcBef>
                <a:spcAft>
                  <a:spcPts val="1000"/>
                </a:spcAft>
                <a:buFont typeface="Arial" pitchFamily="34" charset="0"/>
                <a:buNone/>
                <a:defRPr lang="en-US" sz="1200" kern="1200" dirty="0" smtClean="0">
                  <a:solidFill>
                    <a:schemeClr val="tx2"/>
                  </a:solidFill>
                  <a:latin typeface="+mn-lt"/>
                  <a:ea typeface="+mn-ea"/>
                  <a:cs typeface="+mn-cs"/>
                </a:defRPr>
              </a:lvl1pPr>
              <a:lvl2pPr marL="517525" indent="-174625" algn="l" defTabSz="914400" rtl="0" eaLnBrk="1" latinLnBrk="0" hangingPunct="1">
                <a:spcBef>
                  <a:spcPct val="20000"/>
                </a:spcBef>
                <a:buFont typeface="Arial" pitchFamily="34" charset="0"/>
                <a:buChar char="•"/>
                <a:defRPr sz="1050" kern="1200">
                  <a:solidFill>
                    <a:schemeClr val="tx2"/>
                  </a:solidFill>
                  <a:latin typeface="+mn-lt"/>
                  <a:ea typeface="+mn-ea"/>
                  <a:cs typeface="+mn-cs"/>
                </a:defRPr>
              </a:lvl2pPr>
              <a:lvl3pPr marL="974725" indent="-174625" algn="l" defTabSz="914400" rtl="0" eaLnBrk="1" latinLnBrk="0" hangingPunct="1">
                <a:spcBef>
                  <a:spcPct val="20000"/>
                </a:spcBef>
                <a:buFont typeface="Symbol" pitchFamily="18" charset="2"/>
                <a:buChar char="-"/>
                <a:defRPr sz="1000" kern="1200">
                  <a:solidFill>
                    <a:schemeClr val="tx2"/>
                  </a:solidFill>
                  <a:latin typeface="+mn-lt"/>
                  <a:ea typeface="+mn-ea"/>
                  <a:cs typeface="+mn-cs"/>
                </a:defRPr>
              </a:lvl3pPr>
              <a:lvl4pPr marL="1431925" indent="-174625"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1000"/>
                </a:spcAft>
                <a:buClrTx/>
                <a:buSzTx/>
                <a:buFont typeface="Arial" pitchFamily="34" charset="0"/>
                <a:buNone/>
                <a:tabLst/>
                <a:defRPr/>
              </a:pPr>
              <a:r>
                <a:rPr kumimoji="0" lang="en" sz="1200" b="0" i="1" u="none" strike="noStrike" kern="1200" cap="none" spc="0" normalizeH="0" baseline="0" noProof="0" dirty="0">
                  <a:ln>
                    <a:noFill/>
                  </a:ln>
                  <a:solidFill>
                    <a:srgbClr val="000000"/>
                  </a:solidFill>
                  <a:effectLst/>
                  <a:uLnTx/>
                  <a:uFillTx/>
                  <a:latin typeface="Microsoft New Tai Lue"/>
                  <a:ea typeface="+mn-ea"/>
                  <a:cs typeface="+mn-cs"/>
                </a:rPr>
                <a:t>Pages 3–6</a:t>
              </a:r>
              <a:endParaRPr kumimoji="0" lang="en-US" sz="1200" b="0" i="1" u="none" strike="noStrike" kern="1200" cap="none" spc="0" normalizeH="0" baseline="0" noProof="0" dirty="0">
                <a:ln>
                  <a:noFill/>
                </a:ln>
                <a:solidFill>
                  <a:srgbClr val="000000"/>
                </a:solidFill>
                <a:effectLst/>
                <a:uLnTx/>
                <a:uFillTx/>
                <a:latin typeface="Microsoft New Tai Lue"/>
                <a:ea typeface="+mn-ea"/>
                <a:cs typeface="+mn-cs"/>
              </a:endParaRPr>
            </a:p>
          </p:txBody>
        </p:sp>
        <p:cxnSp>
          <p:nvCxnSpPr>
            <p:cNvPr id="61" name="Straight Connector 60">
              <a:extLst>
                <a:ext uri="{FF2B5EF4-FFF2-40B4-BE49-F238E27FC236}">
                  <a16:creationId xmlns:a16="http://schemas.microsoft.com/office/drawing/2014/main" id="{AAECE47B-8018-FE41-881B-7B65603F918F}"/>
                </a:ext>
              </a:extLst>
            </p:cNvPr>
            <p:cNvCxnSpPr/>
            <p:nvPr/>
          </p:nvCxnSpPr>
          <p:spPr>
            <a:xfrm>
              <a:off x="-1545285" y="2351279"/>
              <a:ext cx="128404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CA1CC508-F1B8-FF47-8B87-A5587BA878FA}"/>
              </a:ext>
            </a:extLst>
          </p:cNvPr>
          <p:cNvGrpSpPr/>
          <p:nvPr/>
        </p:nvGrpSpPr>
        <p:grpSpPr>
          <a:xfrm>
            <a:off x="3420256" y="5042150"/>
            <a:ext cx="8436216" cy="601959"/>
            <a:chOff x="3420256" y="5178525"/>
            <a:chExt cx="6524975" cy="465584"/>
          </a:xfrm>
        </p:grpSpPr>
        <p:grpSp>
          <p:nvGrpSpPr>
            <p:cNvPr id="62" name="Group 61">
              <a:extLst>
                <a:ext uri="{FF2B5EF4-FFF2-40B4-BE49-F238E27FC236}">
                  <a16:creationId xmlns:a16="http://schemas.microsoft.com/office/drawing/2014/main" id="{F306B4EA-0EF8-3949-AA64-EFCDCF9B5BDD}"/>
                </a:ext>
              </a:extLst>
            </p:cNvPr>
            <p:cNvGrpSpPr>
              <a:grpSpLocks noChangeAspect="1"/>
            </p:cNvGrpSpPr>
            <p:nvPr/>
          </p:nvGrpSpPr>
          <p:grpSpPr>
            <a:xfrm>
              <a:off x="3420256" y="5179167"/>
              <a:ext cx="653275" cy="457200"/>
              <a:chOff x="778576" y="1347139"/>
              <a:chExt cx="2458610" cy="1720678"/>
            </a:xfrm>
          </p:grpSpPr>
          <p:sp>
            <p:nvSpPr>
              <p:cNvPr id="63" name="Rectangle 62">
                <a:extLst>
                  <a:ext uri="{FF2B5EF4-FFF2-40B4-BE49-F238E27FC236}">
                    <a16:creationId xmlns:a16="http://schemas.microsoft.com/office/drawing/2014/main" id="{65FD500A-67E0-074F-B0E6-BA92BD03F025}"/>
                  </a:ext>
                </a:extLst>
              </p:cNvPr>
              <p:cNvSpPr/>
              <p:nvPr/>
            </p:nvSpPr>
            <p:spPr>
              <a:xfrm>
                <a:off x="1589627" y="1356196"/>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64" name="Trapezoid 63">
                <a:extLst>
                  <a:ext uri="{FF2B5EF4-FFF2-40B4-BE49-F238E27FC236}">
                    <a16:creationId xmlns:a16="http://schemas.microsoft.com/office/drawing/2014/main" id="{1941EAFC-0B72-284B-A040-4958EA7E24B6}"/>
                  </a:ext>
                </a:extLst>
              </p:cNvPr>
              <p:cNvSpPr/>
              <p:nvPr/>
            </p:nvSpPr>
            <p:spPr>
              <a:xfrm>
                <a:off x="778576" y="2284030"/>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65" name="Trapezoid 64">
                <a:extLst>
                  <a:ext uri="{FF2B5EF4-FFF2-40B4-BE49-F238E27FC236}">
                    <a16:creationId xmlns:a16="http://schemas.microsoft.com/office/drawing/2014/main" id="{8A5A443F-1DB7-6348-BE99-6D23666B3836}"/>
                  </a:ext>
                </a:extLst>
              </p:cNvPr>
              <p:cNvSpPr/>
              <p:nvPr/>
            </p:nvSpPr>
            <p:spPr>
              <a:xfrm>
                <a:off x="1550500" y="2284030"/>
                <a:ext cx="914763" cy="783787"/>
              </a:xfrm>
              <a:prstGeom prst="trapezoid">
                <a:avLst>
                  <a:gd name="adj" fmla="val 34948"/>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66" name="Freeform 65">
                <a:extLst>
                  <a:ext uri="{FF2B5EF4-FFF2-40B4-BE49-F238E27FC236}">
                    <a16:creationId xmlns:a16="http://schemas.microsoft.com/office/drawing/2014/main" id="{6C856B8B-20B4-1948-AB28-E7E067898681}"/>
                  </a:ext>
                </a:extLst>
              </p:cNvPr>
              <p:cNvSpPr/>
              <p:nvPr/>
            </p:nvSpPr>
            <p:spPr>
              <a:xfrm>
                <a:off x="1735017" y="2366683"/>
                <a:ext cx="770791" cy="560122"/>
              </a:xfrm>
              <a:custGeom>
                <a:avLst/>
                <a:gdLst>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45442 w 573742"/>
                  <a:gd name="connsiteY4" fmla="*/ 93360 h 322730"/>
                  <a:gd name="connsiteX5" fmla="*/ 0 w 573742"/>
                  <a:gd name="connsiteY5" fmla="*/ 71718 h 322730"/>
                  <a:gd name="connsiteX6" fmla="*/ 53789 w 573742"/>
                  <a:gd name="connsiteY6" fmla="*/ 0 h 322730"/>
                  <a:gd name="connsiteX0" fmla="*/ 53789 w 573742"/>
                  <a:gd name="connsiteY0" fmla="*/ 0 h 413449"/>
                  <a:gd name="connsiteX1" fmla="*/ 430306 w 573742"/>
                  <a:gd name="connsiteY1" fmla="*/ 0 h 413449"/>
                  <a:gd name="connsiteX2" fmla="*/ 573742 w 573742"/>
                  <a:gd name="connsiteY2" fmla="*/ 322730 h 413449"/>
                  <a:gd name="connsiteX3" fmla="*/ 394447 w 573742"/>
                  <a:gd name="connsiteY3" fmla="*/ 408757 h 413449"/>
                  <a:gd name="connsiteX4" fmla="*/ 245442 w 573742"/>
                  <a:gd name="connsiteY4" fmla="*/ 93360 h 413449"/>
                  <a:gd name="connsiteX5" fmla="*/ 0 w 573742"/>
                  <a:gd name="connsiteY5" fmla="*/ 71718 h 413449"/>
                  <a:gd name="connsiteX6" fmla="*/ 53789 w 573742"/>
                  <a:gd name="connsiteY6" fmla="*/ 0 h 413449"/>
                  <a:gd name="connsiteX0" fmla="*/ 53789 w 673635"/>
                  <a:gd name="connsiteY0" fmla="*/ 0 h 560122"/>
                  <a:gd name="connsiteX1" fmla="*/ 430306 w 673635"/>
                  <a:gd name="connsiteY1" fmla="*/ 0 h 560122"/>
                  <a:gd name="connsiteX2" fmla="*/ 673635 w 673635"/>
                  <a:gd name="connsiteY2" fmla="*/ 560122 h 560122"/>
                  <a:gd name="connsiteX3" fmla="*/ 394447 w 673635"/>
                  <a:gd name="connsiteY3" fmla="*/ 408757 h 560122"/>
                  <a:gd name="connsiteX4" fmla="*/ 245442 w 673635"/>
                  <a:gd name="connsiteY4" fmla="*/ 93360 h 560122"/>
                  <a:gd name="connsiteX5" fmla="*/ 0 w 673635"/>
                  <a:gd name="connsiteY5" fmla="*/ 71718 h 560122"/>
                  <a:gd name="connsiteX6" fmla="*/ 53789 w 673635"/>
                  <a:gd name="connsiteY6" fmla="*/ 0 h 56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635" h="560122">
                    <a:moveTo>
                      <a:pt x="53789" y="0"/>
                    </a:moveTo>
                    <a:lnTo>
                      <a:pt x="430306" y="0"/>
                    </a:lnTo>
                    <a:lnTo>
                      <a:pt x="673635" y="560122"/>
                    </a:lnTo>
                    <a:cubicBezTo>
                      <a:pt x="595941" y="527251"/>
                      <a:pt x="472141" y="441628"/>
                      <a:pt x="394447" y="408757"/>
                    </a:cubicBezTo>
                    <a:cubicBezTo>
                      <a:pt x="345141" y="366922"/>
                      <a:pt x="302218" y="118760"/>
                      <a:pt x="245442" y="93360"/>
                    </a:cubicBezTo>
                    <a:cubicBezTo>
                      <a:pt x="188666" y="67960"/>
                      <a:pt x="37353" y="83671"/>
                      <a:pt x="0" y="71718"/>
                    </a:cubicBezTo>
                    <a:lnTo>
                      <a:pt x="53789" y="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pic>
            <p:nvPicPr>
              <p:cNvPr id="67" name="Content Placeholder 9">
                <a:extLst>
                  <a:ext uri="{FF2B5EF4-FFF2-40B4-BE49-F238E27FC236}">
                    <a16:creationId xmlns:a16="http://schemas.microsoft.com/office/drawing/2014/main" id="{730B58E1-3302-1240-B94F-86EC9AC46F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530175" y="1347139"/>
                <a:ext cx="952500" cy="952500"/>
              </a:xfrm>
              <a:prstGeom prst="rect">
                <a:avLst/>
              </a:prstGeom>
            </p:spPr>
          </p:pic>
        </p:grpSp>
        <p:grpSp>
          <p:nvGrpSpPr>
            <p:cNvPr id="68" name="Group 67">
              <a:extLst>
                <a:ext uri="{FF2B5EF4-FFF2-40B4-BE49-F238E27FC236}">
                  <a16:creationId xmlns:a16="http://schemas.microsoft.com/office/drawing/2014/main" id="{C692956E-41D5-0348-A761-5020CC245A11}"/>
                </a:ext>
              </a:extLst>
            </p:cNvPr>
            <p:cNvGrpSpPr/>
            <p:nvPr/>
          </p:nvGrpSpPr>
          <p:grpSpPr>
            <a:xfrm>
              <a:off x="4594372" y="5179167"/>
              <a:ext cx="655335" cy="457200"/>
              <a:chOff x="3438342" y="5356071"/>
              <a:chExt cx="393201" cy="274320"/>
            </a:xfrm>
          </p:grpSpPr>
          <p:sp>
            <p:nvSpPr>
              <p:cNvPr id="69" name="Rectangle 68">
                <a:extLst>
                  <a:ext uri="{FF2B5EF4-FFF2-40B4-BE49-F238E27FC236}">
                    <a16:creationId xmlns:a16="http://schemas.microsoft.com/office/drawing/2014/main" id="{A8BFFFD2-C4D7-6E4B-A714-9970C1988028}"/>
                  </a:ext>
                </a:extLst>
              </p:cNvPr>
              <p:cNvSpPr/>
              <p:nvPr userDrawn="1"/>
            </p:nvSpPr>
            <p:spPr>
              <a:xfrm>
                <a:off x="3572593" y="5362106"/>
                <a:ext cx="122142" cy="162542"/>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nvGrpSpPr>
              <p:cNvPr id="70" name="Group 69">
                <a:extLst>
                  <a:ext uri="{FF2B5EF4-FFF2-40B4-BE49-F238E27FC236}">
                    <a16:creationId xmlns:a16="http://schemas.microsoft.com/office/drawing/2014/main" id="{65D26F23-937D-724D-8474-450061804007}"/>
                  </a:ext>
                </a:extLst>
              </p:cNvPr>
              <p:cNvGrpSpPr>
                <a:grpSpLocks noChangeAspect="1"/>
              </p:cNvGrpSpPr>
              <p:nvPr userDrawn="1"/>
            </p:nvGrpSpPr>
            <p:grpSpPr>
              <a:xfrm>
                <a:off x="3438342" y="5356071"/>
                <a:ext cx="393201" cy="274320"/>
                <a:chOff x="778576" y="1352549"/>
                <a:chExt cx="2458610" cy="1715268"/>
              </a:xfrm>
            </p:grpSpPr>
            <p:grpSp>
              <p:nvGrpSpPr>
                <p:cNvPr id="74" name="Group 73">
                  <a:extLst>
                    <a:ext uri="{FF2B5EF4-FFF2-40B4-BE49-F238E27FC236}">
                      <a16:creationId xmlns:a16="http://schemas.microsoft.com/office/drawing/2014/main" id="{D49F0A97-48E1-5C41-BCE2-F436AF782ACD}"/>
                    </a:ext>
                  </a:extLst>
                </p:cNvPr>
                <p:cNvGrpSpPr/>
                <p:nvPr userDrawn="1"/>
              </p:nvGrpSpPr>
              <p:grpSpPr>
                <a:xfrm>
                  <a:off x="778576" y="2284030"/>
                  <a:ext cx="2458610" cy="783787"/>
                  <a:chOff x="1241031" y="2081859"/>
                  <a:chExt cx="2186152" cy="783787"/>
                </a:xfrm>
              </p:grpSpPr>
              <p:sp>
                <p:nvSpPr>
                  <p:cNvPr id="87" name="Trapezoid 86">
                    <a:extLst>
                      <a:ext uri="{FF2B5EF4-FFF2-40B4-BE49-F238E27FC236}">
                        <a16:creationId xmlns:a16="http://schemas.microsoft.com/office/drawing/2014/main" id="{90208539-3421-B449-9204-6C71540C39F5}"/>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96" name="Trapezoid 95">
                    <a:extLst>
                      <a:ext uri="{FF2B5EF4-FFF2-40B4-BE49-F238E27FC236}">
                        <a16:creationId xmlns:a16="http://schemas.microsoft.com/office/drawing/2014/main" id="{86F528E9-E568-9446-B50E-240AF8354F1F}"/>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sp>
              <p:nvSpPr>
                <p:cNvPr id="75" name="Freeform 74">
                  <a:extLst>
                    <a:ext uri="{FF2B5EF4-FFF2-40B4-BE49-F238E27FC236}">
                      <a16:creationId xmlns:a16="http://schemas.microsoft.com/office/drawing/2014/main" id="{F7F60516-817D-4B46-8B3D-5D80C3CEED42}"/>
                    </a:ext>
                  </a:extLst>
                </p:cNvPr>
                <p:cNvSpPr/>
                <p:nvPr userDrawn="1"/>
              </p:nvSpPr>
              <p:spPr>
                <a:xfrm>
                  <a:off x="1460939" y="2479237"/>
                  <a:ext cx="472965" cy="588580"/>
                </a:xfrm>
                <a:custGeom>
                  <a:avLst/>
                  <a:gdLst>
                    <a:gd name="connsiteX0" fmla="*/ 0 w 472965"/>
                    <a:gd name="connsiteY0" fmla="*/ 588580 h 588580"/>
                    <a:gd name="connsiteX1" fmla="*/ 472965 w 472965"/>
                    <a:gd name="connsiteY1" fmla="*/ 588580 h 588580"/>
                    <a:gd name="connsiteX2" fmla="*/ 451944 w 472965"/>
                    <a:gd name="connsiteY2" fmla="*/ 157656 h 588580"/>
                    <a:gd name="connsiteX3" fmla="*/ 325820 w 472965"/>
                    <a:gd name="connsiteY3" fmla="*/ 0 h 588580"/>
                    <a:gd name="connsiteX4" fmla="*/ 52551 w 472965"/>
                    <a:gd name="connsiteY4" fmla="*/ 588580 h 588580"/>
                    <a:gd name="connsiteX5" fmla="*/ 63062 w 472965"/>
                    <a:gd name="connsiteY5" fmla="*/ 588580 h 5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65" h="588580">
                      <a:moveTo>
                        <a:pt x="0" y="588580"/>
                      </a:moveTo>
                      <a:lnTo>
                        <a:pt x="472965" y="588580"/>
                      </a:lnTo>
                      <a:lnTo>
                        <a:pt x="451944" y="157656"/>
                      </a:lnTo>
                      <a:lnTo>
                        <a:pt x="325820" y="0"/>
                      </a:lnTo>
                      <a:lnTo>
                        <a:pt x="52551" y="588580"/>
                      </a:lnTo>
                      <a:lnTo>
                        <a:pt x="63062" y="588580"/>
                      </a:lnTo>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pic>
              <p:nvPicPr>
                <p:cNvPr id="79" name="Content Placeholder 9">
                  <a:extLst>
                    <a:ext uri="{FF2B5EF4-FFF2-40B4-BE49-F238E27FC236}">
                      <a16:creationId xmlns:a16="http://schemas.microsoft.com/office/drawing/2014/main" id="{8993284F-815E-1946-9400-DDEC21D181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530175" y="1352550"/>
                  <a:ext cx="952500" cy="952500"/>
                </a:xfrm>
                <a:prstGeom prst="rect">
                  <a:avLst/>
                </a:prstGeom>
              </p:spPr>
            </p:pic>
            <p:sp>
              <p:nvSpPr>
                <p:cNvPr id="83" name="Rectangle 3">
                  <a:extLst>
                    <a:ext uri="{FF2B5EF4-FFF2-40B4-BE49-F238E27FC236}">
                      <a16:creationId xmlns:a16="http://schemas.microsoft.com/office/drawing/2014/main" id="{A33B9A32-5BB2-0040-8119-ED39C2A1AC8A}"/>
                    </a:ext>
                  </a:extLst>
                </p:cNvPr>
                <p:cNvSpPr/>
                <p:nvPr userDrawn="1"/>
              </p:nvSpPr>
              <p:spPr>
                <a:xfrm>
                  <a:off x="2385849" y="1352549"/>
                  <a:ext cx="231228" cy="519912"/>
                </a:xfrm>
                <a:custGeom>
                  <a:avLst/>
                  <a:gdLst>
                    <a:gd name="connsiteX0" fmla="*/ 0 w 210207"/>
                    <a:gd name="connsiteY0" fmla="*/ 0 h 519912"/>
                    <a:gd name="connsiteX1" fmla="*/ 210207 w 210207"/>
                    <a:gd name="connsiteY1" fmla="*/ 0 h 519912"/>
                    <a:gd name="connsiteX2" fmla="*/ 210207 w 210207"/>
                    <a:gd name="connsiteY2" fmla="*/ 519912 h 519912"/>
                    <a:gd name="connsiteX3" fmla="*/ 0 w 210207"/>
                    <a:gd name="connsiteY3" fmla="*/ 519912 h 519912"/>
                    <a:gd name="connsiteX4" fmla="*/ 0 w 210207"/>
                    <a:gd name="connsiteY4" fmla="*/ 0 h 519912"/>
                    <a:gd name="connsiteX0" fmla="*/ 0 w 231228"/>
                    <a:gd name="connsiteY0" fmla="*/ 0 h 519912"/>
                    <a:gd name="connsiteX1" fmla="*/ 210207 w 231228"/>
                    <a:gd name="connsiteY1" fmla="*/ 0 h 519912"/>
                    <a:gd name="connsiteX2" fmla="*/ 231228 w 231228"/>
                    <a:gd name="connsiteY2" fmla="*/ 330726 h 519912"/>
                    <a:gd name="connsiteX3" fmla="*/ 0 w 231228"/>
                    <a:gd name="connsiteY3" fmla="*/ 519912 h 519912"/>
                    <a:gd name="connsiteX4" fmla="*/ 0 w 231228"/>
                    <a:gd name="connsiteY4" fmla="*/ 0 h 51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28" h="519912">
                      <a:moveTo>
                        <a:pt x="0" y="0"/>
                      </a:moveTo>
                      <a:lnTo>
                        <a:pt x="210207" y="0"/>
                      </a:lnTo>
                      <a:lnTo>
                        <a:pt x="231228" y="330726"/>
                      </a:lnTo>
                      <a:lnTo>
                        <a:pt x="0" y="519912"/>
                      </a:lnTo>
                      <a:lnTo>
                        <a:pt x="0" y="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grpSp>
        <p:grpSp>
          <p:nvGrpSpPr>
            <p:cNvPr id="108" name="Group 107">
              <a:extLst>
                <a:ext uri="{FF2B5EF4-FFF2-40B4-BE49-F238E27FC236}">
                  <a16:creationId xmlns:a16="http://schemas.microsoft.com/office/drawing/2014/main" id="{7774D937-4154-494E-9B88-DE350DEC4355}"/>
                </a:ext>
              </a:extLst>
            </p:cNvPr>
            <p:cNvGrpSpPr>
              <a:grpSpLocks noChangeAspect="1"/>
            </p:cNvGrpSpPr>
            <p:nvPr/>
          </p:nvGrpSpPr>
          <p:grpSpPr>
            <a:xfrm>
              <a:off x="8126379" y="5186909"/>
              <a:ext cx="662680" cy="457200"/>
              <a:chOff x="1238087" y="1386314"/>
              <a:chExt cx="2458610" cy="1696258"/>
            </a:xfrm>
          </p:grpSpPr>
          <p:sp>
            <p:nvSpPr>
              <p:cNvPr id="109" name="Rectangle 108">
                <a:extLst>
                  <a:ext uri="{FF2B5EF4-FFF2-40B4-BE49-F238E27FC236}">
                    <a16:creationId xmlns:a16="http://schemas.microsoft.com/office/drawing/2014/main" id="{C722870C-BA9B-014E-8CCA-66453E0ED491}"/>
                  </a:ext>
                </a:extLst>
              </p:cNvPr>
              <p:cNvSpPr/>
              <p:nvPr/>
            </p:nvSpPr>
            <p:spPr>
              <a:xfrm>
                <a:off x="2038515" y="1386314"/>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pic>
            <p:nvPicPr>
              <p:cNvPr id="110" name="Content Placeholder 3">
                <a:extLst>
                  <a:ext uri="{FF2B5EF4-FFF2-40B4-BE49-F238E27FC236}">
                    <a16:creationId xmlns:a16="http://schemas.microsoft.com/office/drawing/2014/main" id="{DE781F68-3780-CF44-B711-AF3F12BA08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3157" y="1438835"/>
                <a:ext cx="779929" cy="779929"/>
              </a:xfrm>
              <a:prstGeom prst="rect">
                <a:avLst/>
              </a:prstGeom>
            </p:spPr>
          </p:pic>
          <p:grpSp>
            <p:nvGrpSpPr>
              <p:cNvPr id="111" name="Group 110">
                <a:extLst>
                  <a:ext uri="{FF2B5EF4-FFF2-40B4-BE49-F238E27FC236}">
                    <a16:creationId xmlns:a16="http://schemas.microsoft.com/office/drawing/2014/main" id="{E332FA58-5B71-6E47-B8AC-DBB928F91270}"/>
                  </a:ext>
                </a:extLst>
              </p:cNvPr>
              <p:cNvGrpSpPr/>
              <p:nvPr/>
            </p:nvGrpSpPr>
            <p:grpSpPr>
              <a:xfrm>
                <a:off x="1238087" y="2298785"/>
                <a:ext cx="2458610" cy="783787"/>
                <a:chOff x="1241031" y="2081859"/>
                <a:chExt cx="2186152" cy="783787"/>
              </a:xfrm>
            </p:grpSpPr>
            <p:sp>
              <p:nvSpPr>
                <p:cNvPr id="112" name="Trapezoid 111">
                  <a:extLst>
                    <a:ext uri="{FF2B5EF4-FFF2-40B4-BE49-F238E27FC236}">
                      <a16:creationId xmlns:a16="http://schemas.microsoft.com/office/drawing/2014/main" id="{4D5D026F-8B72-854F-A791-C2B112BA8656}"/>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13" name="Trapezoid 112">
                  <a:extLst>
                    <a:ext uri="{FF2B5EF4-FFF2-40B4-BE49-F238E27FC236}">
                      <a16:creationId xmlns:a16="http://schemas.microsoft.com/office/drawing/2014/main" id="{7AD1348D-D12E-944E-BBE4-AB75785E2EC8}"/>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grpSp>
        <p:grpSp>
          <p:nvGrpSpPr>
            <p:cNvPr id="114" name="Group 113">
              <a:extLst>
                <a:ext uri="{FF2B5EF4-FFF2-40B4-BE49-F238E27FC236}">
                  <a16:creationId xmlns:a16="http://schemas.microsoft.com/office/drawing/2014/main" id="{B29103DB-95A7-1C4E-8E53-20C3D4E94D1C}"/>
                </a:ext>
              </a:extLst>
            </p:cNvPr>
            <p:cNvGrpSpPr>
              <a:grpSpLocks noChangeAspect="1"/>
            </p:cNvGrpSpPr>
            <p:nvPr/>
          </p:nvGrpSpPr>
          <p:grpSpPr>
            <a:xfrm>
              <a:off x="6919766" y="5178525"/>
              <a:ext cx="655980" cy="457200"/>
              <a:chOff x="1287150" y="2667440"/>
              <a:chExt cx="2458610" cy="1713585"/>
            </a:xfrm>
          </p:grpSpPr>
          <p:sp>
            <p:nvSpPr>
              <p:cNvPr id="115" name="Rectangle 114">
                <a:extLst>
                  <a:ext uri="{FF2B5EF4-FFF2-40B4-BE49-F238E27FC236}">
                    <a16:creationId xmlns:a16="http://schemas.microsoft.com/office/drawing/2014/main" id="{600E7D76-7FA2-AC4B-963C-BFD1ABB349CF}"/>
                  </a:ext>
                </a:extLst>
              </p:cNvPr>
              <p:cNvSpPr/>
              <p:nvPr/>
            </p:nvSpPr>
            <p:spPr>
              <a:xfrm>
                <a:off x="2807173" y="3213115"/>
                <a:ext cx="174539" cy="194553"/>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16" name="Rectangle 115">
                <a:extLst>
                  <a:ext uri="{FF2B5EF4-FFF2-40B4-BE49-F238E27FC236}">
                    <a16:creationId xmlns:a16="http://schemas.microsoft.com/office/drawing/2014/main" id="{FD300588-B05A-D443-98B2-9596BBF024AF}"/>
                  </a:ext>
                </a:extLst>
              </p:cNvPr>
              <p:cNvSpPr/>
              <p:nvPr/>
            </p:nvSpPr>
            <p:spPr>
              <a:xfrm>
                <a:off x="2121100" y="2669404"/>
                <a:ext cx="771924"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17" name="Trapezoid 116">
                <a:extLst>
                  <a:ext uri="{FF2B5EF4-FFF2-40B4-BE49-F238E27FC236}">
                    <a16:creationId xmlns:a16="http://schemas.microsoft.com/office/drawing/2014/main" id="{529ABB7E-3D0E-BB48-917E-8F826F975679}"/>
                  </a:ext>
                </a:extLst>
              </p:cNvPr>
              <p:cNvSpPr/>
              <p:nvPr/>
            </p:nvSpPr>
            <p:spPr>
              <a:xfrm>
                <a:off x="1287150" y="3597238"/>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18" name="Trapezoid 117">
                <a:extLst>
                  <a:ext uri="{FF2B5EF4-FFF2-40B4-BE49-F238E27FC236}">
                    <a16:creationId xmlns:a16="http://schemas.microsoft.com/office/drawing/2014/main" id="{F3805C57-5CA0-E74E-A33D-AF76D2AF2C10}"/>
                  </a:ext>
                </a:extLst>
              </p:cNvPr>
              <p:cNvSpPr/>
              <p:nvPr/>
            </p:nvSpPr>
            <p:spPr>
              <a:xfrm>
                <a:off x="2059074" y="3597238"/>
                <a:ext cx="914763"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pic>
            <p:nvPicPr>
              <p:cNvPr id="119" name="Content Placeholder 20">
                <a:extLst>
                  <a:ext uri="{FF2B5EF4-FFF2-40B4-BE49-F238E27FC236}">
                    <a16:creationId xmlns:a16="http://schemas.microsoft.com/office/drawing/2014/main" id="{581B9C46-0D0A-8B4F-AD4A-46B1922C91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2047240" y="2667440"/>
                <a:ext cx="941832" cy="941832"/>
              </a:xfrm>
              <a:prstGeom prst="rect">
                <a:avLst/>
              </a:prstGeom>
            </p:spPr>
          </p:pic>
          <p:sp>
            <p:nvSpPr>
              <p:cNvPr id="120" name="Freeform 119">
                <a:extLst>
                  <a:ext uri="{FF2B5EF4-FFF2-40B4-BE49-F238E27FC236}">
                    <a16:creationId xmlns:a16="http://schemas.microsoft.com/office/drawing/2014/main" id="{2044727D-94E7-EE48-9C44-51D73A49B0FD}"/>
                  </a:ext>
                </a:extLst>
              </p:cNvPr>
              <p:cNvSpPr/>
              <p:nvPr/>
            </p:nvSpPr>
            <p:spPr>
              <a:xfrm>
                <a:off x="3164368" y="3864789"/>
                <a:ext cx="501523" cy="295452"/>
              </a:xfrm>
              <a:custGeom>
                <a:avLst/>
                <a:gdLst>
                  <a:gd name="connsiteX0" fmla="*/ 331694 w 600635"/>
                  <a:gd name="connsiteY0" fmla="*/ 313765 h 313765"/>
                  <a:gd name="connsiteX1" fmla="*/ 313764 w 600635"/>
                  <a:gd name="connsiteY1" fmla="*/ 188259 h 313765"/>
                  <a:gd name="connsiteX2" fmla="*/ 600635 w 600635"/>
                  <a:gd name="connsiteY2" fmla="*/ 197224 h 313765"/>
                  <a:gd name="connsiteX3" fmla="*/ 582705 w 600635"/>
                  <a:gd name="connsiteY3" fmla="*/ 35859 h 313765"/>
                  <a:gd name="connsiteX4" fmla="*/ 143435 w 600635"/>
                  <a:gd name="connsiteY4" fmla="*/ 35859 h 313765"/>
                  <a:gd name="connsiteX5" fmla="*/ 0 w 600635"/>
                  <a:gd name="connsiteY5" fmla="*/ 0 h 313765"/>
                  <a:gd name="connsiteX6" fmla="*/ 331694 w 600635"/>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43435 w 606237"/>
                  <a:gd name="connsiteY4" fmla="*/ 35859 h 313765"/>
                  <a:gd name="connsiteX5" fmla="*/ 0 w 606237"/>
                  <a:gd name="connsiteY5" fmla="*/ 0 h 313765"/>
                  <a:gd name="connsiteX6" fmla="*/ 331694 w 606237"/>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97224 w 606237"/>
                  <a:gd name="connsiteY4" fmla="*/ 39221 h 313765"/>
                  <a:gd name="connsiteX5" fmla="*/ 0 w 606237"/>
                  <a:gd name="connsiteY5" fmla="*/ 0 h 313765"/>
                  <a:gd name="connsiteX6" fmla="*/ 331694 w 606237"/>
                  <a:gd name="connsiteY6" fmla="*/ 313765 h 313765"/>
                  <a:gd name="connsiteX0" fmla="*/ 311524 w 586067"/>
                  <a:gd name="connsiteY0" fmla="*/ 317127 h 317127"/>
                  <a:gd name="connsiteX1" fmla="*/ 293594 w 586067"/>
                  <a:gd name="connsiteY1" fmla="*/ 191621 h 317127"/>
                  <a:gd name="connsiteX2" fmla="*/ 580465 w 586067"/>
                  <a:gd name="connsiteY2" fmla="*/ 200586 h 317127"/>
                  <a:gd name="connsiteX3" fmla="*/ 586067 w 586067"/>
                  <a:gd name="connsiteY3" fmla="*/ 39221 h 317127"/>
                  <a:gd name="connsiteX4" fmla="*/ 177054 w 586067"/>
                  <a:gd name="connsiteY4" fmla="*/ 42583 h 317127"/>
                  <a:gd name="connsiteX5" fmla="*/ 0 w 586067"/>
                  <a:gd name="connsiteY5" fmla="*/ 0 h 317127"/>
                  <a:gd name="connsiteX6" fmla="*/ 311524 w 586067"/>
                  <a:gd name="connsiteY6" fmla="*/ 317127 h 317127"/>
                  <a:gd name="connsiteX0" fmla="*/ 298076 w 586067"/>
                  <a:gd name="connsiteY0" fmla="*/ 290233 h 290233"/>
                  <a:gd name="connsiteX1" fmla="*/ 293594 w 586067"/>
                  <a:gd name="connsiteY1" fmla="*/ 191621 h 290233"/>
                  <a:gd name="connsiteX2" fmla="*/ 580465 w 586067"/>
                  <a:gd name="connsiteY2" fmla="*/ 200586 h 290233"/>
                  <a:gd name="connsiteX3" fmla="*/ 586067 w 586067"/>
                  <a:gd name="connsiteY3" fmla="*/ 39221 h 290233"/>
                  <a:gd name="connsiteX4" fmla="*/ 177054 w 586067"/>
                  <a:gd name="connsiteY4" fmla="*/ 42583 h 290233"/>
                  <a:gd name="connsiteX5" fmla="*/ 0 w 586067"/>
                  <a:gd name="connsiteY5" fmla="*/ 0 h 290233"/>
                  <a:gd name="connsiteX6" fmla="*/ 298076 w 586067"/>
                  <a:gd name="connsiteY6" fmla="*/ 290233 h 290233"/>
                  <a:gd name="connsiteX0" fmla="*/ 298076 w 586067"/>
                  <a:gd name="connsiteY0" fmla="*/ 290233 h 295785"/>
                  <a:gd name="connsiteX1" fmla="*/ 293594 w 586067"/>
                  <a:gd name="connsiteY1" fmla="*/ 191621 h 295785"/>
                  <a:gd name="connsiteX2" fmla="*/ 580465 w 586067"/>
                  <a:gd name="connsiteY2" fmla="*/ 200586 h 295785"/>
                  <a:gd name="connsiteX3" fmla="*/ 586067 w 586067"/>
                  <a:gd name="connsiteY3" fmla="*/ 39221 h 295785"/>
                  <a:gd name="connsiteX4" fmla="*/ 177054 w 586067"/>
                  <a:gd name="connsiteY4" fmla="*/ 42583 h 295785"/>
                  <a:gd name="connsiteX5" fmla="*/ 0 w 586067"/>
                  <a:gd name="connsiteY5" fmla="*/ 0 h 295785"/>
                  <a:gd name="connsiteX6" fmla="*/ 298076 w 586067"/>
                  <a:gd name="connsiteY6" fmla="*/ 290233 h 295785"/>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7486"/>
                  <a:gd name="connsiteX1" fmla="*/ 317127 w 586067"/>
                  <a:gd name="connsiteY1" fmla="*/ 208430 h 297486"/>
                  <a:gd name="connsiteX2" fmla="*/ 580465 w 586067"/>
                  <a:gd name="connsiteY2" fmla="*/ 200586 h 297486"/>
                  <a:gd name="connsiteX3" fmla="*/ 586067 w 586067"/>
                  <a:gd name="connsiteY3" fmla="*/ 39221 h 297486"/>
                  <a:gd name="connsiteX4" fmla="*/ 177054 w 586067"/>
                  <a:gd name="connsiteY4" fmla="*/ 42583 h 297486"/>
                  <a:gd name="connsiteX5" fmla="*/ 0 w 586067"/>
                  <a:gd name="connsiteY5" fmla="*/ 0 h 297486"/>
                  <a:gd name="connsiteX6" fmla="*/ 298076 w 586067"/>
                  <a:gd name="connsiteY6" fmla="*/ 290233 h 297486"/>
                  <a:gd name="connsiteX0" fmla="*/ 298076 w 586067"/>
                  <a:gd name="connsiteY0" fmla="*/ 290233 h 295815"/>
                  <a:gd name="connsiteX1" fmla="*/ 317127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6067"/>
                  <a:gd name="connsiteY0" fmla="*/ 290233 h 295815"/>
                  <a:gd name="connsiteX1" fmla="*/ 344021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575982 w 580465"/>
                  <a:gd name="connsiteY3" fmla="*/ 42583 h 295815"/>
                  <a:gd name="connsiteX4" fmla="*/ 177054 w 580465"/>
                  <a:gd name="connsiteY4" fmla="*/ 42583 h 295815"/>
                  <a:gd name="connsiteX5" fmla="*/ 0 w 580465"/>
                  <a:gd name="connsiteY5" fmla="*/ 0 h 295815"/>
                  <a:gd name="connsiteX6" fmla="*/ 298076 w 580465"/>
                  <a:gd name="connsiteY6" fmla="*/ 290233 h 295815"/>
                  <a:gd name="connsiteX0" fmla="*/ 298076 w 575982"/>
                  <a:gd name="connsiteY0" fmla="*/ 290233 h 296549"/>
                  <a:gd name="connsiteX1" fmla="*/ 344021 w 575982"/>
                  <a:gd name="connsiteY1" fmla="*/ 208430 h 296549"/>
                  <a:gd name="connsiteX2" fmla="*/ 501523 w 575982"/>
                  <a:gd name="connsiteY2" fmla="*/ 200586 h 296549"/>
                  <a:gd name="connsiteX3" fmla="*/ 575982 w 575982"/>
                  <a:gd name="connsiteY3" fmla="*/ 42583 h 296549"/>
                  <a:gd name="connsiteX4" fmla="*/ 177054 w 575982"/>
                  <a:gd name="connsiteY4" fmla="*/ 42583 h 296549"/>
                  <a:gd name="connsiteX5" fmla="*/ 0 w 575982"/>
                  <a:gd name="connsiteY5" fmla="*/ 0 h 296549"/>
                  <a:gd name="connsiteX6" fmla="*/ 298076 w 575982"/>
                  <a:gd name="connsiteY6" fmla="*/ 290233 h 296549"/>
                  <a:gd name="connsiteX0" fmla="*/ 298076 w 575982"/>
                  <a:gd name="connsiteY0" fmla="*/ 290233 h 295829"/>
                  <a:gd name="connsiteX1" fmla="*/ 344021 w 575982"/>
                  <a:gd name="connsiteY1" fmla="*/ 208430 h 295829"/>
                  <a:gd name="connsiteX2" fmla="*/ 501523 w 575982"/>
                  <a:gd name="connsiteY2" fmla="*/ 200586 h 295829"/>
                  <a:gd name="connsiteX3" fmla="*/ 575982 w 575982"/>
                  <a:gd name="connsiteY3" fmla="*/ 42583 h 295829"/>
                  <a:gd name="connsiteX4" fmla="*/ 177054 w 575982"/>
                  <a:gd name="connsiteY4" fmla="*/ 42583 h 295829"/>
                  <a:gd name="connsiteX5" fmla="*/ 0 w 575982"/>
                  <a:gd name="connsiteY5" fmla="*/ 0 h 295829"/>
                  <a:gd name="connsiteX6" fmla="*/ 298076 w 575982"/>
                  <a:gd name="connsiteY6" fmla="*/ 290233 h 295829"/>
                  <a:gd name="connsiteX0" fmla="*/ 298076 w 575982"/>
                  <a:gd name="connsiteY0" fmla="*/ 290233 h 295452"/>
                  <a:gd name="connsiteX1" fmla="*/ 350599 w 575982"/>
                  <a:gd name="connsiteY1" fmla="*/ 198562 h 295452"/>
                  <a:gd name="connsiteX2" fmla="*/ 501523 w 575982"/>
                  <a:gd name="connsiteY2" fmla="*/ 200586 h 295452"/>
                  <a:gd name="connsiteX3" fmla="*/ 575982 w 575982"/>
                  <a:gd name="connsiteY3" fmla="*/ 42583 h 295452"/>
                  <a:gd name="connsiteX4" fmla="*/ 177054 w 575982"/>
                  <a:gd name="connsiteY4" fmla="*/ 42583 h 295452"/>
                  <a:gd name="connsiteX5" fmla="*/ 0 w 575982"/>
                  <a:gd name="connsiteY5" fmla="*/ 0 h 295452"/>
                  <a:gd name="connsiteX6" fmla="*/ 298076 w 575982"/>
                  <a:gd name="connsiteY6" fmla="*/ 290233 h 295452"/>
                  <a:gd name="connsiteX0" fmla="*/ 298076 w 501523"/>
                  <a:gd name="connsiteY0" fmla="*/ 290233 h 295452"/>
                  <a:gd name="connsiteX1" fmla="*/ 350599 w 501523"/>
                  <a:gd name="connsiteY1" fmla="*/ 198562 h 295452"/>
                  <a:gd name="connsiteX2" fmla="*/ 501523 w 501523"/>
                  <a:gd name="connsiteY2" fmla="*/ 200586 h 295452"/>
                  <a:gd name="connsiteX3" fmla="*/ 358894 w 501523"/>
                  <a:gd name="connsiteY3" fmla="*/ 55740 h 295452"/>
                  <a:gd name="connsiteX4" fmla="*/ 177054 w 501523"/>
                  <a:gd name="connsiteY4" fmla="*/ 42583 h 295452"/>
                  <a:gd name="connsiteX5" fmla="*/ 0 w 501523"/>
                  <a:gd name="connsiteY5" fmla="*/ 0 h 295452"/>
                  <a:gd name="connsiteX6" fmla="*/ 298076 w 501523"/>
                  <a:gd name="connsiteY6" fmla="*/ 290233 h 295452"/>
                  <a:gd name="connsiteX0" fmla="*/ 298076 w 501523"/>
                  <a:gd name="connsiteY0" fmla="*/ 290233 h 295452"/>
                  <a:gd name="connsiteX1" fmla="*/ 350599 w 501523"/>
                  <a:gd name="connsiteY1" fmla="*/ 198562 h 295452"/>
                  <a:gd name="connsiteX2" fmla="*/ 501523 w 501523"/>
                  <a:gd name="connsiteY2" fmla="*/ 200586 h 295452"/>
                  <a:gd name="connsiteX3" fmla="*/ 345737 w 501523"/>
                  <a:gd name="connsiteY3" fmla="*/ 42583 h 295452"/>
                  <a:gd name="connsiteX4" fmla="*/ 177054 w 501523"/>
                  <a:gd name="connsiteY4" fmla="*/ 42583 h 295452"/>
                  <a:gd name="connsiteX5" fmla="*/ 0 w 501523"/>
                  <a:gd name="connsiteY5" fmla="*/ 0 h 295452"/>
                  <a:gd name="connsiteX6" fmla="*/ 298076 w 501523"/>
                  <a:gd name="connsiteY6" fmla="*/ 290233 h 295452"/>
                  <a:gd name="connsiteX0" fmla="*/ 298076 w 501523"/>
                  <a:gd name="connsiteY0" fmla="*/ 290233 h 295452"/>
                  <a:gd name="connsiteX1" fmla="*/ 350599 w 501523"/>
                  <a:gd name="connsiteY1" fmla="*/ 198562 h 295452"/>
                  <a:gd name="connsiteX2" fmla="*/ 501523 w 501523"/>
                  <a:gd name="connsiteY2" fmla="*/ 200586 h 295452"/>
                  <a:gd name="connsiteX3" fmla="*/ 335870 w 501523"/>
                  <a:gd name="connsiteY3" fmla="*/ 45872 h 295452"/>
                  <a:gd name="connsiteX4" fmla="*/ 177054 w 501523"/>
                  <a:gd name="connsiteY4" fmla="*/ 42583 h 295452"/>
                  <a:gd name="connsiteX5" fmla="*/ 0 w 501523"/>
                  <a:gd name="connsiteY5" fmla="*/ 0 h 295452"/>
                  <a:gd name="connsiteX6" fmla="*/ 298076 w 501523"/>
                  <a:gd name="connsiteY6" fmla="*/ 290233 h 29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523" h="295452">
                    <a:moveTo>
                      <a:pt x="298076" y="290233"/>
                    </a:moveTo>
                    <a:cubicBezTo>
                      <a:pt x="347008" y="322170"/>
                      <a:pt x="306823" y="197057"/>
                      <a:pt x="350599" y="198562"/>
                    </a:cubicBezTo>
                    <a:cubicBezTo>
                      <a:pt x="394375" y="200067"/>
                      <a:pt x="446053" y="199091"/>
                      <a:pt x="501523" y="200586"/>
                    </a:cubicBezTo>
                    <a:lnTo>
                      <a:pt x="335870" y="45872"/>
                    </a:lnTo>
                    <a:lnTo>
                      <a:pt x="177054" y="42583"/>
                    </a:lnTo>
                    <a:lnTo>
                      <a:pt x="0" y="0"/>
                    </a:lnTo>
                    <a:lnTo>
                      <a:pt x="298076" y="290233"/>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21" name="Freeform 120">
                <a:extLst>
                  <a:ext uri="{FF2B5EF4-FFF2-40B4-BE49-F238E27FC236}">
                    <a16:creationId xmlns:a16="http://schemas.microsoft.com/office/drawing/2014/main" id="{5DF0BCB1-DB81-B743-B6F0-F6DF5C9A4D19}"/>
                  </a:ext>
                </a:extLst>
              </p:cNvPr>
              <p:cNvSpPr/>
              <p:nvPr/>
            </p:nvSpPr>
            <p:spPr>
              <a:xfrm flipH="1">
                <a:off x="1654936" y="3636189"/>
                <a:ext cx="466164" cy="237565"/>
              </a:xfrm>
              <a:custGeom>
                <a:avLst/>
                <a:gdLst>
                  <a:gd name="connsiteX0" fmla="*/ 331694 w 600635"/>
                  <a:gd name="connsiteY0" fmla="*/ 313765 h 313765"/>
                  <a:gd name="connsiteX1" fmla="*/ 313764 w 600635"/>
                  <a:gd name="connsiteY1" fmla="*/ 188259 h 313765"/>
                  <a:gd name="connsiteX2" fmla="*/ 600635 w 600635"/>
                  <a:gd name="connsiteY2" fmla="*/ 197224 h 313765"/>
                  <a:gd name="connsiteX3" fmla="*/ 582705 w 600635"/>
                  <a:gd name="connsiteY3" fmla="*/ 35859 h 313765"/>
                  <a:gd name="connsiteX4" fmla="*/ 143435 w 600635"/>
                  <a:gd name="connsiteY4" fmla="*/ 35859 h 313765"/>
                  <a:gd name="connsiteX5" fmla="*/ 0 w 600635"/>
                  <a:gd name="connsiteY5" fmla="*/ 0 h 313765"/>
                  <a:gd name="connsiteX6" fmla="*/ 331694 w 600635"/>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43435 w 606237"/>
                  <a:gd name="connsiteY4" fmla="*/ 35859 h 313765"/>
                  <a:gd name="connsiteX5" fmla="*/ 0 w 606237"/>
                  <a:gd name="connsiteY5" fmla="*/ 0 h 313765"/>
                  <a:gd name="connsiteX6" fmla="*/ 331694 w 606237"/>
                  <a:gd name="connsiteY6" fmla="*/ 313765 h 313765"/>
                  <a:gd name="connsiteX0" fmla="*/ 331694 w 606237"/>
                  <a:gd name="connsiteY0" fmla="*/ 313765 h 313765"/>
                  <a:gd name="connsiteX1" fmla="*/ 313764 w 606237"/>
                  <a:gd name="connsiteY1" fmla="*/ 188259 h 313765"/>
                  <a:gd name="connsiteX2" fmla="*/ 600635 w 606237"/>
                  <a:gd name="connsiteY2" fmla="*/ 197224 h 313765"/>
                  <a:gd name="connsiteX3" fmla="*/ 606237 w 606237"/>
                  <a:gd name="connsiteY3" fmla="*/ 35859 h 313765"/>
                  <a:gd name="connsiteX4" fmla="*/ 197224 w 606237"/>
                  <a:gd name="connsiteY4" fmla="*/ 39221 h 313765"/>
                  <a:gd name="connsiteX5" fmla="*/ 0 w 606237"/>
                  <a:gd name="connsiteY5" fmla="*/ 0 h 313765"/>
                  <a:gd name="connsiteX6" fmla="*/ 331694 w 606237"/>
                  <a:gd name="connsiteY6" fmla="*/ 313765 h 313765"/>
                  <a:gd name="connsiteX0" fmla="*/ 311524 w 586067"/>
                  <a:gd name="connsiteY0" fmla="*/ 317127 h 317127"/>
                  <a:gd name="connsiteX1" fmla="*/ 293594 w 586067"/>
                  <a:gd name="connsiteY1" fmla="*/ 191621 h 317127"/>
                  <a:gd name="connsiteX2" fmla="*/ 580465 w 586067"/>
                  <a:gd name="connsiteY2" fmla="*/ 200586 h 317127"/>
                  <a:gd name="connsiteX3" fmla="*/ 586067 w 586067"/>
                  <a:gd name="connsiteY3" fmla="*/ 39221 h 317127"/>
                  <a:gd name="connsiteX4" fmla="*/ 177054 w 586067"/>
                  <a:gd name="connsiteY4" fmla="*/ 42583 h 317127"/>
                  <a:gd name="connsiteX5" fmla="*/ 0 w 586067"/>
                  <a:gd name="connsiteY5" fmla="*/ 0 h 317127"/>
                  <a:gd name="connsiteX6" fmla="*/ 311524 w 586067"/>
                  <a:gd name="connsiteY6" fmla="*/ 317127 h 317127"/>
                  <a:gd name="connsiteX0" fmla="*/ 298076 w 586067"/>
                  <a:gd name="connsiteY0" fmla="*/ 290233 h 290233"/>
                  <a:gd name="connsiteX1" fmla="*/ 293594 w 586067"/>
                  <a:gd name="connsiteY1" fmla="*/ 191621 h 290233"/>
                  <a:gd name="connsiteX2" fmla="*/ 580465 w 586067"/>
                  <a:gd name="connsiteY2" fmla="*/ 200586 h 290233"/>
                  <a:gd name="connsiteX3" fmla="*/ 586067 w 586067"/>
                  <a:gd name="connsiteY3" fmla="*/ 39221 h 290233"/>
                  <a:gd name="connsiteX4" fmla="*/ 177054 w 586067"/>
                  <a:gd name="connsiteY4" fmla="*/ 42583 h 290233"/>
                  <a:gd name="connsiteX5" fmla="*/ 0 w 586067"/>
                  <a:gd name="connsiteY5" fmla="*/ 0 h 290233"/>
                  <a:gd name="connsiteX6" fmla="*/ 298076 w 586067"/>
                  <a:gd name="connsiteY6" fmla="*/ 290233 h 290233"/>
                  <a:gd name="connsiteX0" fmla="*/ 298076 w 586067"/>
                  <a:gd name="connsiteY0" fmla="*/ 290233 h 295785"/>
                  <a:gd name="connsiteX1" fmla="*/ 293594 w 586067"/>
                  <a:gd name="connsiteY1" fmla="*/ 191621 h 295785"/>
                  <a:gd name="connsiteX2" fmla="*/ 580465 w 586067"/>
                  <a:gd name="connsiteY2" fmla="*/ 200586 h 295785"/>
                  <a:gd name="connsiteX3" fmla="*/ 586067 w 586067"/>
                  <a:gd name="connsiteY3" fmla="*/ 39221 h 295785"/>
                  <a:gd name="connsiteX4" fmla="*/ 177054 w 586067"/>
                  <a:gd name="connsiteY4" fmla="*/ 42583 h 295785"/>
                  <a:gd name="connsiteX5" fmla="*/ 0 w 586067"/>
                  <a:gd name="connsiteY5" fmla="*/ 0 h 295785"/>
                  <a:gd name="connsiteX6" fmla="*/ 298076 w 586067"/>
                  <a:gd name="connsiteY6" fmla="*/ 290233 h 295785"/>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6549"/>
                  <a:gd name="connsiteX1" fmla="*/ 317127 w 586067"/>
                  <a:gd name="connsiteY1" fmla="*/ 208430 h 296549"/>
                  <a:gd name="connsiteX2" fmla="*/ 580465 w 586067"/>
                  <a:gd name="connsiteY2" fmla="*/ 200586 h 296549"/>
                  <a:gd name="connsiteX3" fmla="*/ 586067 w 586067"/>
                  <a:gd name="connsiteY3" fmla="*/ 39221 h 296549"/>
                  <a:gd name="connsiteX4" fmla="*/ 177054 w 586067"/>
                  <a:gd name="connsiteY4" fmla="*/ 42583 h 296549"/>
                  <a:gd name="connsiteX5" fmla="*/ 0 w 586067"/>
                  <a:gd name="connsiteY5" fmla="*/ 0 h 296549"/>
                  <a:gd name="connsiteX6" fmla="*/ 298076 w 586067"/>
                  <a:gd name="connsiteY6" fmla="*/ 290233 h 296549"/>
                  <a:gd name="connsiteX0" fmla="*/ 298076 w 586067"/>
                  <a:gd name="connsiteY0" fmla="*/ 290233 h 297486"/>
                  <a:gd name="connsiteX1" fmla="*/ 317127 w 586067"/>
                  <a:gd name="connsiteY1" fmla="*/ 208430 h 297486"/>
                  <a:gd name="connsiteX2" fmla="*/ 580465 w 586067"/>
                  <a:gd name="connsiteY2" fmla="*/ 200586 h 297486"/>
                  <a:gd name="connsiteX3" fmla="*/ 586067 w 586067"/>
                  <a:gd name="connsiteY3" fmla="*/ 39221 h 297486"/>
                  <a:gd name="connsiteX4" fmla="*/ 177054 w 586067"/>
                  <a:gd name="connsiteY4" fmla="*/ 42583 h 297486"/>
                  <a:gd name="connsiteX5" fmla="*/ 0 w 586067"/>
                  <a:gd name="connsiteY5" fmla="*/ 0 h 297486"/>
                  <a:gd name="connsiteX6" fmla="*/ 298076 w 586067"/>
                  <a:gd name="connsiteY6" fmla="*/ 290233 h 297486"/>
                  <a:gd name="connsiteX0" fmla="*/ 298076 w 586067"/>
                  <a:gd name="connsiteY0" fmla="*/ 290233 h 295815"/>
                  <a:gd name="connsiteX1" fmla="*/ 317127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6067"/>
                  <a:gd name="connsiteY0" fmla="*/ 290233 h 295815"/>
                  <a:gd name="connsiteX1" fmla="*/ 344021 w 586067"/>
                  <a:gd name="connsiteY1" fmla="*/ 208430 h 295815"/>
                  <a:gd name="connsiteX2" fmla="*/ 580465 w 586067"/>
                  <a:gd name="connsiteY2" fmla="*/ 200586 h 295815"/>
                  <a:gd name="connsiteX3" fmla="*/ 586067 w 586067"/>
                  <a:gd name="connsiteY3" fmla="*/ 39221 h 295815"/>
                  <a:gd name="connsiteX4" fmla="*/ 177054 w 586067"/>
                  <a:gd name="connsiteY4" fmla="*/ 42583 h 295815"/>
                  <a:gd name="connsiteX5" fmla="*/ 0 w 586067"/>
                  <a:gd name="connsiteY5" fmla="*/ 0 h 295815"/>
                  <a:gd name="connsiteX6" fmla="*/ 298076 w 586067"/>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575982 w 580465"/>
                  <a:gd name="connsiteY3" fmla="*/ 42583 h 295815"/>
                  <a:gd name="connsiteX4" fmla="*/ 177054 w 580465"/>
                  <a:gd name="connsiteY4" fmla="*/ 42583 h 295815"/>
                  <a:gd name="connsiteX5" fmla="*/ 0 w 580465"/>
                  <a:gd name="connsiteY5" fmla="*/ 0 h 295815"/>
                  <a:gd name="connsiteX6" fmla="*/ 298076 w 580465"/>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440824 w 580465"/>
                  <a:gd name="connsiteY3" fmla="*/ 50775 h 295815"/>
                  <a:gd name="connsiteX4" fmla="*/ 177054 w 580465"/>
                  <a:gd name="connsiteY4" fmla="*/ 42583 h 295815"/>
                  <a:gd name="connsiteX5" fmla="*/ 0 w 580465"/>
                  <a:gd name="connsiteY5" fmla="*/ 0 h 295815"/>
                  <a:gd name="connsiteX6" fmla="*/ 298076 w 580465"/>
                  <a:gd name="connsiteY6" fmla="*/ 290233 h 295815"/>
                  <a:gd name="connsiteX0" fmla="*/ 298076 w 580465"/>
                  <a:gd name="connsiteY0" fmla="*/ 290233 h 295815"/>
                  <a:gd name="connsiteX1" fmla="*/ 344021 w 580465"/>
                  <a:gd name="connsiteY1" fmla="*/ 208430 h 295815"/>
                  <a:gd name="connsiteX2" fmla="*/ 580465 w 580465"/>
                  <a:gd name="connsiteY2" fmla="*/ 200586 h 295815"/>
                  <a:gd name="connsiteX3" fmla="*/ 428536 w 580465"/>
                  <a:gd name="connsiteY3" fmla="*/ 54871 h 295815"/>
                  <a:gd name="connsiteX4" fmla="*/ 177054 w 580465"/>
                  <a:gd name="connsiteY4" fmla="*/ 42583 h 295815"/>
                  <a:gd name="connsiteX5" fmla="*/ 0 w 580465"/>
                  <a:gd name="connsiteY5" fmla="*/ 0 h 295815"/>
                  <a:gd name="connsiteX6" fmla="*/ 298076 w 580465"/>
                  <a:gd name="connsiteY6" fmla="*/ 290233 h 2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65" h="295815">
                    <a:moveTo>
                      <a:pt x="298076" y="290233"/>
                    </a:moveTo>
                    <a:cubicBezTo>
                      <a:pt x="347008" y="322170"/>
                      <a:pt x="303680" y="206563"/>
                      <a:pt x="344021" y="208430"/>
                    </a:cubicBezTo>
                    <a:cubicBezTo>
                      <a:pt x="384362" y="210297"/>
                      <a:pt x="524995" y="199091"/>
                      <a:pt x="580465" y="200586"/>
                    </a:cubicBezTo>
                    <a:lnTo>
                      <a:pt x="428536" y="54871"/>
                    </a:lnTo>
                    <a:lnTo>
                      <a:pt x="177054" y="42583"/>
                    </a:lnTo>
                    <a:lnTo>
                      <a:pt x="0" y="0"/>
                    </a:lnTo>
                    <a:lnTo>
                      <a:pt x="298076" y="290233"/>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22" name="Rectangle 121">
                <a:extLst>
                  <a:ext uri="{FF2B5EF4-FFF2-40B4-BE49-F238E27FC236}">
                    <a16:creationId xmlns:a16="http://schemas.microsoft.com/office/drawing/2014/main" id="{02D4A65F-EEDB-B441-A93F-074319C713CD}"/>
                  </a:ext>
                </a:extLst>
              </p:cNvPr>
              <p:cNvSpPr/>
              <p:nvPr/>
            </p:nvSpPr>
            <p:spPr>
              <a:xfrm>
                <a:off x="2049345" y="2869634"/>
                <a:ext cx="174539" cy="194553"/>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grpSp>
          <p:nvGrpSpPr>
            <p:cNvPr id="123" name="Group 122">
              <a:extLst>
                <a:ext uri="{FF2B5EF4-FFF2-40B4-BE49-F238E27FC236}">
                  <a16:creationId xmlns:a16="http://schemas.microsoft.com/office/drawing/2014/main" id="{FA7FB9AE-A83A-1E42-990B-01E19E8A7F7D}"/>
                </a:ext>
              </a:extLst>
            </p:cNvPr>
            <p:cNvGrpSpPr>
              <a:grpSpLocks noChangeAspect="1"/>
            </p:cNvGrpSpPr>
            <p:nvPr/>
          </p:nvGrpSpPr>
          <p:grpSpPr>
            <a:xfrm>
              <a:off x="5800791" y="5179174"/>
              <a:ext cx="647402" cy="457200"/>
              <a:chOff x="778576" y="1331530"/>
              <a:chExt cx="2458610" cy="1736287"/>
            </a:xfrm>
          </p:grpSpPr>
          <p:sp>
            <p:nvSpPr>
              <p:cNvPr id="124" name="Rectangle 123">
                <a:extLst>
                  <a:ext uri="{FF2B5EF4-FFF2-40B4-BE49-F238E27FC236}">
                    <a16:creationId xmlns:a16="http://schemas.microsoft.com/office/drawing/2014/main" id="{4CF47F36-4EFC-C545-9E70-5BA5C055F731}"/>
                  </a:ext>
                </a:extLst>
              </p:cNvPr>
              <p:cNvSpPr/>
              <p:nvPr/>
            </p:nvSpPr>
            <p:spPr>
              <a:xfrm>
                <a:off x="1589627" y="1356196"/>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pic>
            <p:nvPicPr>
              <p:cNvPr id="125" name="Content Placeholder 3">
                <a:extLst>
                  <a:ext uri="{FF2B5EF4-FFF2-40B4-BE49-F238E27FC236}">
                    <a16:creationId xmlns:a16="http://schemas.microsoft.com/office/drawing/2014/main" id="{983262F0-8CC4-1D48-A11E-B8CF5AC4CC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1631" y="1331530"/>
                <a:ext cx="952500" cy="952500"/>
              </a:xfrm>
              <a:prstGeom prst="rect">
                <a:avLst/>
              </a:prstGeom>
            </p:spPr>
          </p:pic>
          <p:grpSp>
            <p:nvGrpSpPr>
              <p:cNvPr id="126" name="Group 125">
                <a:extLst>
                  <a:ext uri="{FF2B5EF4-FFF2-40B4-BE49-F238E27FC236}">
                    <a16:creationId xmlns:a16="http://schemas.microsoft.com/office/drawing/2014/main" id="{7AA1687D-1CFB-414F-9045-2246E3EE8B10}"/>
                  </a:ext>
                </a:extLst>
              </p:cNvPr>
              <p:cNvGrpSpPr/>
              <p:nvPr/>
            </p:nvGrpSpPr>
            <p:grpSpPr>
              <a:xfrm>
                <a:off x="778576" y="2284030"/>
                <a:ext cx="2458610" cy="783787"/>
                <a:chOff x="778576" y="2284030"/>
                <a:chExt cx="2458610" cy="783787"/>
              </a:xfrm>
            </p:grpSpPr>
            <p:sp>
              <p:nvSpPr>
                <p:cNvPr id="128" name="Trapezoid 127">
                  <a:extLst>
                    <a:ext uri="{FF2B5EF4-FFF2-40B4-BE49-F238E27FC236}">
                      <a16:creationId xmlns:a16="http://schemas.microsoft.com/office/drawing/2014/main" id="{541A8F2E-C3F0-F24D-AB63-1CB06B4D6CC1}"/>
                    </a:ext>
                  </a:extLst>
                </p:cNvPr>
                <p:cNvSpPr/>
                <p:nvPr/>
              </p:nvSpPr>
              <p:spPr>
                <a:xfrm>
                  <a:off x="778576" y="2284030"/>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29" name="Trapezoid 128">
                  <a:extLst>
                    <a:ext uri="{FF2B5EF4-FFF2-40B4-BE49-F238E27FC236}">
                      <a16:creationId xmlns:a16="http://schemas.microsoft.com/office/drawing/2014/main" id="{98FD359F-73E9-4540-9E9A-4B0792B7C121}"/>
                    </a:ext>
                  </a:extLst>
                </p:cNvPr>
                <p:cNvSpPr/>
                <p:nvPr/>
              </p:nvSpPr>
              <p:spPr>
                <a:xfrm>
                  <a:off x="1550500" y="2284030"/>
                  <a:ext cx="914763"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sp>
            <p:nvSpPr>
              <p:cNvPr id="127" name="Freeform 126">
                <a:extLst>
                  <a:ext uri="{FF2B5EF4-FFF2-40B4-BE49-F238E27FC236}">
                    <a16:creationId xmlns:a16="http://schemas.microsoft.com/office/drawing/2014/main" id="{14BED2DF-B2F6-AA41-950B-1E2D96F7BEA1}"/>
                  </a:ext>
                </a:extLst>
              </p:cNvPr>
              <p:cNvSpPr/>
              <p:nvPr/>
            </p:nvSpPr>
            <p:spPr>
              <a:xfrm>
                <a:off x="1460939" y="2479237"/>
                <a:ext cx="472965" cy="588580"/>
              </a:xfrm>
              <a:custGeom>
                <a:avLst/>
                <a:gdLst>
                  <a:gd name="connsiteX0" fmla="*/ 0 w 472965"/>
                  <a:gd name="connsiteY0" fmla="*/ 588580 h 588580"/>
                  <a:gd name="connsiteX1" fmla="*/ 472965 w 472965"/>
                  <a:gd name="connsiteY1" fmla="*/ 588580 h 588580"/>
                  <a:gd name="connsiteX2" fmla="*/ 451944 w 472965"/>
                  <a:gd name="connsiteY2" fmla="*/ 157656 h 588580"/>
                  <a:gd name="connsiteX3" fmla="*/ 325820 w 472965"/>
                  <a:gd name="connsiteY3" fmla="*/ 0 h 588580"/>
                  <a:gd name="connsiteX4" fmla="*/ 52551 w 472965"/>
                  <a:gd name="connsiteY4" fmla="*/ 588580 h 588580"/>
                  <a:gd name="connsiteX5" fmla="*/ 63062 w 472965"/>
                  <a:gd name="connsiteY5" fmla="*/ 588580 h 5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65" h="588580">
                    <a:moveTo>
                      <a:pt x="0" y="588580"/>
                    </a:moveTo>
                    <a:lnTo>
                      <a:pt x="472965" y="588580"/>
                    </a:lnTo>
                    <a:lnTo>
                      <a:pt x="451944" y="157656"/>
                    </a:lnTo>
                    <a:lnTo>
                      <a:pt x="325820" y="0"/>
                    </a:lnTo>
                    <a:lnTo>
                      <a:pt x="52551" y="588580"/>
                    </a:lnTo>
                    <a:lnTo>
                      <a:pt x="63062" y="588580"/>
                    </a:lnTo>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grpSp>
          <p:nvGrpSpPr>
            <p:cNvPr id="130" name="Group 129">
              <a:extLst>
                <a:ext uri="{FF2B5EF4-FFF2-40B4-BE49-F238E27FC236}">
                  <a16:creationId xmlns:a16="http://schemas.microsoft.com/office/drawing/2014/main" id="{F413D90D-FD82-8A45-B1AE-2216004B9609}"/>
                </a:ext>
              </a:extLst>
            </p:cNvPr>
            <p:cNvGrpSpPr>
              <a:grpSpLocks noChangeAspect="1"/>
            </p:cNvGrpSpPr>
            <p:nvPr/>
          </p:nvGrpSpPr>
          <p:grpSpPr>
            <a:xfrm>
              <a:off x="9282551" y="5180083"/>
              <a:ext cx="662680" cy="457200"/>
              <a:chOff x="1256090" y="2667220"/>
              <a:chExt cx="2458610" cy="1696258"/>
            </a:xfrm>
          </p:grpSpPr>
          <p:sp>
            <p:nvSpPr>
              <p:cNvPr id="131" name="Rectangle 130">
                <a:extLst>
                  <a:ext uri="{FF2B5EF4-FFF2-40B4-BE49-F238E27FC236}">
                    <a16:creationId xmlns:a16="http://schemas.microsoft.com/office/drawing/2014/main" id="{A6B9FF6A-1197-B14B-B9C6-D56D11F30C58}"/>
                  </a:ext>
                </a:extLst>
              </p:cNvPr>
              <p:cNvSpPr/>
              <p:nvPr/>
            </p:nvSpPr>
            <p:spPr>
              <a:xfrm>
                <a:off x="2056518" y="2667220"/>
                <a:ext cx="841008" cy="1123500"/>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nvGrpSpPr>
              <p:cNvPr id="132" name="Group 131">
                <a:extLst>
                  <a:ext uri="{FF2B5EF4-FFF2-40B4-BE49-F238E27FC236}">
                    <a16:creationId xmlns:a16="http://schemas.microsoft.com/office/drawing/2014/main" id="{72A7ED68-306B-9942-B0FC-306CA1C255B8}"/>
                  </a:ext>
                </a:extLst>
              </p:cNvPr>
              <p:cNvGrpSpPr/>
              <p:nvPr/>
            </p:nvGrpSpPr>
            <p:grpSpPr>
              <a:xfrm>
                <a:off x="1256090" y="3579691"/>
                <a:ext cx="2458610" cy="783787"/>
                <a:chOff x="1241031" y="2081859"/>
                <a:chExt cx="2186152" cy="783787"/>
              </a:xfrm>
            </p:grpSpPr>
            <p:sp>
              <p:nvSpPr>
                <p:cNvPr id="134" name="Trapezoid 133">
                  <a:extLst>
                    <a:ext uri="{FF2B5EF4-FFF2-40B4-BE49-F238E27FC236}">
                      <a16:creationId xmlns:a16="http://schemas.microsoft.com/office/drawing/2014/main" id="{BFF6E38C-0E62-2F43-A5BA-358D11D8BA72}"/>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35" name="Trapezoid 134">
                  <a:extLst>
                    <a:ext uri="{FF2B5EF4-FFF2-40B4-BE49-F238E27FC236}">
                      <a16:creationId xmlns:a16="http://schemas.microsoft.com/office/drawing/2014/main" id="{28B91982-4606-7A45-8323-8CD1A7A3F19B}"/>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sp>
            <p:nvSpPr>
              <p:cNvPr id="133" name="Rectangular Callout 132">
                <a:extLst>
                  <a:ext uri="{FF2B5EF4-FFF2-40B4-BE49-F238E27FC236}">
                    <a16:creationId xmlns:a16="http://schemas.microsoft.com/office/drawing/2014/main" id="{4D246EED-7B3A-C740-B255-D65A00E63D42}"/>
                  </a:ext>
                </a:extLst>
              </p:cNvPr>
              <p:cNvSpPr/>
              <p:nvPr/>
            </p:nvSpPr>
            <p:spPr>
              <a:xfrm>
                <a:off x="2136531" y="3042138"/>
                <a:ext cx="685800" cy="386862"/>
              </a:xfrm>
              <a:prstGeom prst="wedgeRectCallout">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grpSp>
      <p:grpSp>
        <p:nvGrpSpPr>
          <p:cNvPr id="15" name="Group 14">
            <a:extLst>
              <a:ext uri="{FF2B5EF4-FFF2-40B4-BE49-F238E27FC236}">
                <a16:creationId xmlns:a16="http://schemas.microsoft.com/office/drawing/2014/main" id="{B5BF3F84-C128-EF4D-A8B3-89E338712D9E}"/>
              </a:ext>
            </a:extLst>
          </p:cNvPr>
          <p:cNvGrpSpPr/>
          <p:nvPr/>
        </p:nvGrpSpPr>
        <p:grpSpPr>
          <a:xfrm>
            <a:off x="1908713" y="5037821"/>
            <a:ext cx="815925" cy="595448"/>
            <a:chOff x="1908713" y="5037821"/>
            <a:chExt cx="815925" cy="595448"/>
          </a:xfrm>
        </p:grpSpPr>
        <p:grpSp>
          <p:nvGrpSpPr>
            <p:cNvPr id="137" name="Group 136">
              <a:extLst>
                <a:ext uri="{FF2B5EF4-FFF2-40B4-BE49-F238E27FC236}">
                  <a16:creationId xmlns:a16="http://schemas.microsoft.com/office/drawing/2014/main" id="{AFDA6192-A7B4-AC47-B27A-915951830041}"/>
                </a:ext>
              </a:extLst>
            </p:cNvPr>
            <p:cNvGrpSpPr/>
            <p:nvPr userDrawn="1"/>
          </p:nvGrpSpPr>
          <p:grpSpPr>
            <a:xfrm>
              <a:off x="1908713" y="5373158"/>
              <a:ext cx="815925" cy="260111"/>
              <a:chOff x="1241031" y="2081859"/>
              <a:chExt cx="2186152" cy="783787"/>
            </a:xfrm>
          </p:grpSpPr>
          <p:sp>
            <p:nvSpPr>
              <p:cNvPr id="139" name="Trapezoid 138">
                <a:extLst>
                  <a:ext uri="{FF2B5EF4-FFF2-40B4-BE49-F238E27FC236}">
                    <a16:creationId xmlns:a16="http://schemas.microsoft.com/office/drawing/2014/main" id="{9189B341-2036-B040-BDA9-A57B149E4547}"/>
                  </a:ext>
                </a:extLst>
              </p:cNvPr>
              <p:cNvSpPr/>
              <p:nvPr/>
            </p:nvSpPr>
            <p:spPr>
              <a:xfrm>
                <a:off x="1241031" y="2081859"/>
                <a:ext cx="2186152"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40" name="Trapezoid 139">
                <a:extLst>
                  <a:ext uri="{FF2B5EF4-FFF2-40B4-BE49-F238E27FC236}">
                    <a16:creationId xmlns:a16="http://schemas.microsoft.com/office/drawing/2014/main" id="{9438CAA1-8E2D-ED44-8C41-00EA24AB5DF3}"/>
                  </a:ext>
                </a:extLst>
              </p:cNvPr>
              <p:cNvSpPr/>
              <p:nvPr/>
            </p:nvSpPr>
            <p:spPr>
              <a:xfrm>
                <a:off x="1927412" y="2081859"/>
                <a:ext cx="813391" cy="783787"/>
              </a:xfrm>
              <a:prstGeom prst="trapezoid">
                <a:avLst>
                  <a:gd name="adj" fmla="val 41161"/>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sp>
          <p:nvSpPr>
            <p:cNvPr id="13" name="Rectangle 12">
              <a:extLst>
                <a:ext uri="{FF2B5EF4-FFF2-40B4-BE49-F238E27FC236}">
                  <a16:creationId xmlns:a16="http://schemas.microsoft.com/office/drawing/2014/main" id="{A2ABECF8-B8F3-4F49-8E6D-BB8444B84B6B}"/>
                </a:ext>
              </a:extLst>
            </p:cNvPr>
            <p:cNvSpPr/>
            <p:nvPr/>
          </p:nvSpPr>
          <p:spPr>
            <a:xfrm>
              <a:off x="2185722" y="5316737"/>
              <a:ext cx="268298" cy="59593"/>
            </a:xfrm>
            <a:custGeom>
              <a:avLst/>
              <a:gdLst>
                <a:gd name="connsiteX0" fmla="*/ 0 w 268298"/>
                <a:gd name="connsiteY0" fmla="*/ 0 h 53243"/>
                <a:gd name="connsiteX1" fmla="*/ 268298 w 268298"/>
                <a:gd name="connsiteY1" fmla="*/ 0 h 53243"/>
                <a:gd name="connsiteX2" fmla="*/ 268298 w 268298"/>
                <a:gd name="connsiteY2" fmla="*/ 53243 h 53243"/>
                <a:gd name="connsiteX3" fmla="*/ 0 w 268298"/>
                <a:gd name="connsiteY3" fmla="*/ 53243 h 53243"/>
                <a:gd name="connsiteX4" fmla="*/ 0 w 268298"/>
                <a:gd name="connsiteY4" fmla="*/ 0 h 53243"/>
                <a:gd name="connsiteX0" fmla="*/ 0 w 268298"/>
                <a:gd name="connsiteY0" fmla="*/ 6350 h 59593"/>
                <a:gd name="connsiteX1" fmla="*/ 192098 w 268298"/>
                <a:gd name="connsiteY1" fmla="*/ 0 h 59593"/>
                <a:gd name="connsiteX2" fmla="*/ 268298 w 268298"/>
                <a:gd name="connsiteY2" fmla="*/ 59593 h 59593"/>
                <a:gd name="connsiteX3" fmla="*/ 0 w 268298"/>
                <a:gd name="connsiteY3" fmla="*/ 59593 h 59593"/>
                <a:gd name="connsiteX4" fmla="*/ 0 w 268298"/>
                <a:gd name="connsiteY4" fmla="*/ 6350 h 5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8" h="59593">
                  <a:moveTo>
                    <a:pt x="0" y="6350"/>
                  </a:moveTo>
                  <a:lnTo>
                    <a:pt x="192098" y="0"/>
                  </a:lnTo>
                  <a:lnTo>
                    <a:pt x="268298" y="59593"/>
                  </a:lnTo>
                  <a:lnTo>
                    <a:pt x="0" y="59593"/>
                  </a:lnTo>
                  <a:lnTo>
                    <a:pt x="0" y="635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grpSp>
          <p:nvGrpSpPr>
            <p:cNvPr id="14" name="Group 13">
              <a:extLst>
                <a:ext uri="{FF2B5EF4-FFF2-40B4-BE49-F238E27FC236}">
                  <a16:creationId xmlns:a16="http://schemas.microsoft.com/office/drawing/2014/main" id="{26B300C7-5A49-F349-BB98-CFBCA62E9FE4}"/>
                </a:ext>
              </a:extLst>
            </p:cNvPr>
            <p:cNvGrpSpPr/>
            <p:nvPr/>
          </p:nvGrpSpPr>
          <p:grpSpPr>
            <a:xfrm>
              <a:off x="2140017" y="5037821"/>
              <a:ext cx="353317" cy="340235"/>
              <a:chOff x="2140017" y="5037821"/>
              <a:chExt cx="353317" cy="340235"/>
            </a:xfrm>
          </p:grpSpPr>
          <p:sp>
            <p:nvSpPr>
              <p:cNvPr id="142" name="Freeform 141">
                <a:extLst>
                  <a:ext uri="{FF2B5EF4-FFF2-40B4-BE49-F238E27FC236}">
                    <a16:creationId xmlns:a16="http://schemas.microsoft.com/office/drawing/2014/main" id="{E68FDC07-5853-A746-9F53-55657BA0F4BF}"/>
                  </a:ext>
                </a:extLst>
              </p:cNvPr>
              <p:cNvSpPr/>
              <p:nvPr/>
            </p:nvSpPr>
            <p:spPr>
              <a:xfrm>
                <a:off x="2156098" y="5040821"/>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1449121"/>
                    </a:moveTo>
                    <a:cubicBezTo>
                      <a:pt x="0" y="648794"/>
                      <a:pt x="648794" y="0"/>
                      <a:pt x="1449121" y="0"/>
                    </a:cubicBezTo>
                    <a:lnTo>
                      <a:pt x="1449121" y="1449121"/>
                    </a:lnTo>
                    <a:lnTo>
                      <a:pt x="0" y="1449121"/>
                    </a:lnTo>
                    <a:close/>
                  </a:path>
                </a:pathLst>
              </a:custGeom>
              <a:solidFill>
                <a:schemeClr val="bg1"/>
              </a:solidFill>
              <a:ln w="9525">
                <a:solidFill>
                  <a:schemeClr val="tx1"/>
                </a:solid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24438" tIns="538230" rIns="0"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43" name="Freeform 142">
                <a:extLst>
                  <a:ext uri="{FF2B5EF4-FFF2-40B4-BE49-F238E27FC236}">
                    <a16:creationId xmlns:a16="http://schemas.microsoft.com/office/drawing/2014/main" id="{069FF124-56B1-C24E-83C1-71AB06C92885}"/>
                  </a:ext>
                </a:extLst>
              </p:cNvPr>
              <p:cNvSpPr/>
              <p:nvPr/>
            </p:nvSpPr>
            <p:spPr>
              <a:xfrm>
                <a:off x="2328522" y="5040821"/>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0"/>
                    </a:moveTo>
                    <a:cubicBezTo>
                      <a:pt x="800327" y="0"/>
                      <a:pt x="1449121" y="648794"/>
                      <a:pt x="1449121" y="1449121"/>
                    </a:cubicBezTo>
                    <a:lnTo>
                      <a:pt x="0" y="1449121"/>
                    </a:lnTo>
                    <a:lnTo>
                      <a:pt x="0" y="0"/>
                    </a:lnTo>
                    <a:close/>
                  </a:path>
                </a:pathLst>
              </a:custGeom>
              <a:solidFill>
                <a:schemeClr val="bg1"/>
              </a:solidFill>
              <a:ln w="9525">
                <a:solidFill>
                  <a:schemeClr val="tx1"/>
                </a:solidFill>
              </a:ln>
            </p:spPr>
            <p:style>
              <a:lnRef idx="2">
                <a:schemeClr val="lt1">
                  <a:hueOff val="0"/>
                  <a:satOff val="0"/>
                  <a:lumOff val="0"/>
                  <a:alphaOff val="0"/>
                </a:schemeClr>
              </a:lnRef>
              <a:fillRef idx="1">
                <a:scrgbClr r="0" g="0" b="0"/>
              </a:fillRef>
              <a:effectRef idx="0">
                <a:schemeClr val="accent4">
                  <a:hueOff val="3042605"/>
                  <a:satOff val="-9683"/>
                  <a:lumOff val="-3268"/>
                  <a:alphaOff val="0"/>
                </a:schemeClr>
              </a:effectRef>
              <a:fontRef idx="minor">
                <a:schemeClr val="lt1"/>
              </a:fontRef>
            </p:style>
            <p:txBody>
              <a:bodyPr spcFirstLastPara="0" vert="horz" wrap="square" lIns="0" tIns="538230" rIns="424438"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endParaRPr kumimoji="0" lang="en-US" sz="16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144" name="Freeform 143">
                <a:extLst>
                  <a:ext uri="{FF2B5EF4-FFF2-40B4-BE49-F238E27FC236}">
                    <a16:creationId xmlns:a16="http://schemas.microsoft.com/office/drawing/2014/main" id="{A29D503E-BD39-D449-A638-8EF4472F2C5D}"/>
                  </a:ext>
                </a:extLst>
              </p:cNvPr>
              <p:cNvSpPr/>
              <p:nvPr/>
            </p:nvSpPr>
            <p:spPr>
              <a:xfrm>
                <a:off x="2328522" y="5213244"/>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0"/>
                    </a:moveTo>
                    <a:cubicBezTo>
                      <a:pt x="1449121" y="800327"/>
                      <a:pt x="800327" y="1449121"/>
                      <a:pt x="0" y="1449121"/>
                    </a:cubicBezTo>
                    <a:lnTo>
                      <a:pt x="0" y="0"/>
                    </a:lnTo>
                    <a:lnTo>
                      <a:pt x="1449121" y="0"/>
                    </a:lnTo>
                    <a:close/>
                  </a:path>
                </a:pathLst>
              </a:custGeom>
              <a:solidFill>
                <a:schemeClr val="bg1"/>
              </a:solidFill>
              <a:ln w="9525">
                <a:solidFill>
                  <a:schemeClr val="tx1"/>
                </a:solidFill>
              </a:ln>
            </p:spPr>
            <p:style>
              <a:lnRef idx="2">
                <a:schemeClr val="lt1">
                  <a:hueOff val="0"/>
                  <a:satOff val="0"/>
                  <a:lumOff val="0"/>
                  <a:alphaOff val="0"/>
                </a:schemeClr>
              </a:lnRef>
              <a:fillRef idx="1">
                <a:scrgbClr r="0" g="0" b="0"/>
              </a:fillRef>
              <a:effectRef idx="0">
                <a:schemeClr val="accent4">
                  <a:hueOff val="6085210"/>
                  <a:satOff val="-19366"/>
                  <a:lumOff val="-6536"/>
                  <a:alphaOff val="0"/>
                </a:schemeClr>
              </a:effectRef>
              <a:fontRef idx="minor">
                <a:schemeClr val="lt1"/>
              </a:fontRef>
            </p:style>
            <p:txBody>
              <a:bodyPr spcFirstLastPara="0" vert="horz" wrap="square" lIns="0" tIns="113792" rIns="424439"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p:txBody>
          </p:sp>
          <p:sp>
            <p:nvSpPr>
              <p:cNvPr id="145" name="Freeform 144">
                <a:extLst>
                  <a:ext uri="{FF2B5EF4-FFF2-40B4-BE49-F238E27FC236}">
                    <a16:creationId xmlns:a16="http://schemas.microsoft.com/office/drawing/2014/main" id="{E68D8770-23F1-A84D-AB14-770BAF862394}"/>
                  </a:ext>
                </a:extLst>
              </p:cNvPr>
              <p:cNvSpPr/>
              <p:nvPr/>
            </p:nvSpPr>
            <p:spPr>
              <a:xfrm>
                <a:off x="2156098" y="5213244"/>
                <a:ext cx="164812" cy="16481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1449121"/>
                    </a:moveTo>
                    <a:cubicBezTo>
                      <a:pt x="648794" y="1449121"/>
                      <a:pt x="0" y="800327"/>
                      <a:pt x="0" y="0"/>
                    </a:cubicBezTo>
                    <a:lnTo>
                      <a:pt x="1449121" y="0"/>
                    </a:lnTo>
                    <a:lnTo>
                      <a:pt x="1449121" y="1449121"/>
                    </a:lnTo>
                    <a:close/>
                  </a:path>
                </a:pathLst>
              </a:custGeom>
              <a:solidFill>
                <a:schemeClr val="bg1"/>
              </a:solidFill>
              <a:ln w="9525">
                <a:solidFill>
                  <a:schemeClr val="tx1"/>
                </a:solidFill>
              </a:ln>
            </p:spPr>
            <p:style>
              <a:lnRef idx="2">
                <a:schemeClr val="lt1">
                  <a:hueOff val="0"/>
                  <a:satOff val="0"/>
                  <a:lumOff val="0"/>
                  <a:alphaOff val="0"/>
                </a:schemeClr>
              </a:lnRef>
              <a:fillRef idx="1">
                <a:schemeClr val="accent4">
                  <a:hueOff val="9127814"/>
                  <a:satOff val="-29049"/>
                  <a:lumOff val="-9804"/>
                  <a:alphaOff val="0"/>
                </a:schemeClr>
              </a:fillRef>
              <a:effectRef idx="0">
                <a:schemeClr val="accent4">
                  <a:hueOff val="9127814"/>
                  <a:satOff val="-29049"/>
                  <a:lumOff val="-9804"/>
                  <a:alphaOff val="0"/>
                </a:schemeClr>
              </a:effectRef>
              <a:fontRef idx="minor">
                <a:schemeClr val="lt1"/>
              </a:fontRef>
            </p:style>
            <p:txBody>
              <a:bodyPr spcFirstLastPara="0" vert="horz" wrap="square" lIns="424438" tIns="113792" rIns="0"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p:txBody>
          </p:sp>
          <p:pic>
            <p:nvPicPr>
              <p:cNvPr id="149" name="Picture 148">
                <a:extLst>
                  <a:ext uri="{FF2B5EF4-FFF2-40B4-BE49-F238E27FC236}">
                    <a16:creationId xmlns:a16="http://schemas.microsoft.com/office/drawing/2014/main" id="{B493D46B-A6FC-184D-A6A5-802091BB7024}"/>
                  </a:ext>
                </a:extLst>
              </p:cNvPr>
              <p:cNvPicPr>
                <a:picLocks noChangeAspect="1"/>
              </p:cNvPicPr>
              <p:nvPr/>
            </p:nvPicPr>
            <p:blipFill>
              <a:blip r:embed="rId11">
                <a:biLevel thresh="25000"/>
              </a:blip>
              <a:stretch>
                <a:fillRect/>
              </a:stretch>
            </p:blipFill>
            <p:spPr>
              <a:xfrm>
                <a:off x="2332274" y="5037821"/>
                <a:ext cx="153320" cy="114027"/>
              </a:xfrm>
              <a:prstGeom prst="rect">
                <a:avLst/>
              </a:prstGeom>
            </p:spPr>
          </p:pic>
          <p:sp>
            <p:nvSpPr>
              <p:cNvPr id="153" name="Rectangle 152">
                <a:extLst>
                  <a:ext uri="{FF2B5EF4-FFF2-40B4-BE49-F238E27FC236}">
                    <a16:creationId xmlns:a16="http://schemas.microsoft.com/office/drawing/2014/main" id="{E3F7CC9B-E2D3-0548-801B-43CA86E35AA7}"/>
                  </a:ext>
                </a:extLst>
              </p:cNvPr>
              <p:cNvSpPr/>
              <p:nvPr/>
            </p:nvSpPr>
            <p:spPr>
              <a:xfrm>
                <a:off x="2210629" y="5323087"/>
                <a:ext cx="55928" cy="36358"/>
              </a:xfrm>
              <a:prstGeom prst="rect">
                <a:avLst/>
              </a:prstGeom>
              <a:solidFill>
                <a:schemeClr val="bg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pic>
            <p:nvPicPr>
              <p:cNvPr id="154" name="Picture 153">
                <a:extLst>
                  <a:ext uri="{FF2B5EF4-FFF2-40B4-BE49-F238E27FC236}">
                    <a16:creationId xmlns:a16="http://schemas.microsoft.com/office/drawing/2014/main" id="{0E3A6E4E-21DA-7F47-A40A-B05B5CBC90D8}"/>
                  </a:ext>
                </a:extLst>
              </p:cNvPr>
              <p:cNvPicPr>
                <a:picLocks noChangeAspect="1"/>
              </p:cNvPicPr>
              <p:nvPr/>
            </p:nvPicPr>
            <p:blipFill>
              <a:blip r:embed="rId12"/>
              <a:stretch>
                <a:fillRect/>
              </a:stretch>
            </p:blipFill>
            <p:spPr>
              <a:xfrm>
                <a:off x="2140017" y="5255752"/>
                <a:ext cx="178507" cy="121926"/>
              </a:xfrm>
              <a:prstGeom prst="rect">
                <a:avLst/>
              </a:prstGeom>
              <a:ln>
                <a:noFill/>
              </a:ln>
            </p:spPr>
          </p:pic>
        </p:grpSp>
      </p:grpSp>
    </p:spTree>
    <p:extLst>
      <p:ext uri="{BB962C8B-B14F-4D97-AF65-F5344CB8AC3E}">
        <p14:creationId xmlns:p14="http://schemas.microsoft.com/office/powerpoint/2010/main" val="2616483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C1FD85BC-69E3-9A4C-8798-2EE93BB3893E}"/>
              </a:ext>
            </a:extLst>
          </p:cNvPr>
          <p:cNvSpPr/>
          <p:nvPr/>
        </p:nvSpPr>
        <p:spPr>
          <a:xfrm>
            <a:off x="8505058" y="155329"/>
            <a:ext cx="3520543" cy="6251822"/>
          </a:xfrm>
          <a:prstGeom prst="rect">
            <a:avLst/>
          </a:prstGeom>
          <a:solidFill>
            <a:srgbClr val="E7EAEE"/>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cxnSp>
        <p:nvCxnSpPr>
          <p:cNvPr id="63" name="Straight Connector 62">
            <a:extLst>
              <a:ext uri="{FF2B5EF4-FFF2-40B4-BE49-F238E27FC236}">
                <a16:creationId xmlns:a16="http://schemas.microsoft.com/office/drawing/2014/main" id="{CFBCA4C3-7A00-8944-8CEB-68CA3D801BB0}"/>
              </a:ext>
            </a:extLst>
          </p:cNvPr>
          <p:cNvCxnSpPr>
            <a:cxnSpLocks/>
          </p:cNvCxnSpPr>
          <p:nvPr/>
        </p:nvCxnSpPr>
        <p:spPr>
          <a:xfrm>
            <a:off x="5105438" y="135664"/>
            <a:ext cx="6904988"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32CD716E-D569-9048-B6E6-B867A28D0C3B}"/>
              </a:ext>
            </a:extLst>
          </p:cNvPr>
          <p:cNvSpPr>
            <a:spLocks noGrp="1"/>
          </p:cNvSpPr>
          <p:nvPr>
            <p:ph type="title"/>
          </p:nvPr>
        </p:nvSpPr>
        <p:spPr/>
        <p:txBody>
          <a:bodyPr/>
          <a:lstStyle/>
          <a:p>
            <a:r>
              <a:rPr lang="en-US" dirty="0">
                <a:cs typeface="Arial Narrow" panose="020B0604020202020204" pitchFamily="34" charset="0"/>
              </a:rPr>
              <a:t>About the Toolkit</a:t>
            </a:r>
          </a:p>
        </p:txBody>
      </p:sp>
      <p:sp>
        <p:nvSpPr>
          <p:cNvPr id="25" name="Content Placeholder 24">
            <a:extLst>
              <a:ext uri="{FF2B5EF4-FFF2-40B4-BE49-F238E27FC236}">
                <a16:creationId xmlns:a16="http://schemas.microsoft.com/office/drawing/2014/main" id="{079CBCF0-EA72-7D44-B9D8-FC6CD8C11BA4}"/>
              </a:ext>
            </a:extLst>
          </p:cNvPr>
          <p:cNvSpPr>
            <a:spLocks noGrp="1"/>
          </p:cNvSpPr>
          <p:nvPr>
            <p:ph idx="1"/>
          </p:nvPr>
        </p:nvSpPr>
        <p:spPr>
          <a:xfrm>
            <a:off x="5105438" y="361407"/>
            <a:ext cx="3408052" cy="5492750"/>
          </a:xfrm>
        </p:spPr>
        <p:txBody>
          <a:bodyPr/>
          <a:lstStyle/>
          <a:p>
            <a:pPr lvl="3"/>
            <a:r>
              <a:rPr lang="en-US" dirty="0"/>
              <a:t>The Toolkit offers ideas on communicating the value of access management techniques. Every section focuses on a technique and its value. Each page has a message and links to communication tools that you can </a:t>
            </a:r>
            <a:r>
              <a:rPr lang="en-US" dirty="0">
                <a:solidFill>
                  <a:srgbClr val="C00000"/>
                </a:solidFill>
              </a:rPr>
              <a:t>download </a:t>
            </a:r>
            <a:r>
              <a:rPr lang="en-US" dirty="0"/>
              <a:t>and</a:t>
            </a:r>
            <a:r>
              <a:rPr lang="en-US" dirty="0">
                <a:solidFill>
                  <a:srgbClr val="C00000"/>
                </a:solidFill>
              </a:rPr>
              <a:t> </a:t>
            </a:r>
            <a:r>
              <a:rPr lang="en-US" dirty="0"/>
              <a:t>customize for your program or project. </a:t>
            </a:r>
          </a:p>
          <a:p>
            <a:pPr lvl="3"/>
            <a:endParaRPr lang="en-US" sz="1400" dirty="0"/>
          </a:p>
        </p:txBody>
      </p:sp>
      <p:sp>
        <p:nvSpPr>
          <p:cNvPr id="26" name="Content Placeholder 25">
            <a:extLst>
              <a:ext uri="{FF2B5EF4-FFF2-40B4-BE49-F238E27FC236}">
                <a16:creationId xmlns:a16="http://schemas.microsoft.com/office/drawing/2014/main" id="{7D951EAD-6131-234C-A677-FE8F616A7D9B}"/>
              </a:ext>
            </a:extLst>
          </p:cNvPr>
          <p:cNvSpPr>
            <a:spLocks noGrp="1"/>
          </p:cNvSpPr>
          <p:nvPr>
            <p:ph type="body" sz="quarter" idx="10"/>
          </p:nvPr>
        </p:nvSpPr>
        <p:spPr>
          <a:xfrm>
            <a:off x="8943207" y="361406"/>
            <a:ext cx="2967024" cy="5938517"/>
          </a:xfrm>
        </p:spPr>
        <p:txBody>
          <a:bodyPr/>
          <a:lstStyle/>
          <a:p>
            <a:pPr lvl="3">
              <a:lnSpc>
                <a:spcPct val="113000"/>
              </a:lnSpc>
            </a:pPr>
            <a:r>
              <a:rPr lang="en-US" sz="1400" dirty="0">
                <a:solidFill>
                  <a:schemeClr val="tx1"/>
                </a:solidFill>
              </a:rPr>
              <a:t>The next page explains how to use the toolkit. You will select techniques you want to apply. Then click through the information on their value. Use the images and ideas to create customized communication tools with PowerPoint, video, handouts, and infographics to meet the needs of your project.</a:t>
            </a:r>
          </a:p>
          <a:p>
            <a:pPr lvl="3">
              <a:lnSpc>
                <a:spcPct val="113000"/>
              </a:lnSpc>
            </a:pPr>
            <a:r>
              <a:rPr lang="en-US" sz="1400" dirty="0">
                <a:solidFill>
                  <a:schemeClr val="tx1"/>
                </a:solidFill>
              </a:rPr>
              <a:t>The spreadsheets provide simple planning level calculations to estimate the impact of specific techniques. </a:t>
            </a:r>
          </a:p>
        </p:txBody>
      </p:sp>
      <p:graphicFrame>
        <p:nvGraphicFramePr>
          <p:cNvPr id="32" name="Diagram 31">
            <a:extLst>
              <a:ext uri="{FF2B5EF4-FFF2-40B4-BE49-F238E27FC236}">
                <a16:creationId xmlns:a16="http://schemas.microsoft.com/office/drawing/2014/main" id="{92B931D1-F0E3-0846-B20E-3BBF3F8BEE17}"/>
              </a:ext>
            </a:extLst>
          </p:cNvPr>
          <p:cNvGraphicFramePr/>
          <p:nvPr/>
        </p:nvGraphicFramePr>
        <p:xfrm>
          <a:off x="125794" y="2702380"/>
          <a:ext cx="8702043" cy="662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9" name="Diagram 38">
            <a:extLst>
              <a:ext uri="{FF2B5EF4-FFF2-40B4-BE49-F238E27FC236}">
                <a16:creationId xmlns:a16="http://schemas.microsoft.com/office/drawing/2014/main" id="{7CE94C04-88C6-4446-98BC-52C0213AEA59}"/>
              </a:ext>
            </a:extLst>
          </p:cNvPr>
          <p:cNvGraphicFramePr/>
          <p:nvPr/>
        </p:nvGraphicFramePr>
        <p:xfrm>
          <a:off x="5438821" y="3388497"/>
          <a:ext cx="2982523" cy="20421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8" name="Text Placeholder 18">
            <a:extLst>
              <a:ext uri="{FF2B5EF4-FFF2-40B4-BE49-F238E27FC236}">
                <a16:creationId xmlns:a16="http://schemas.microsoft.com/office/drawing/2014/main" id="{14A6A2FD-2B02-6344-893B-E52724347FB7}"/>
              </a:ext>
            </a:extLst>
          </p:cNvPr>
          <p:cNvSpPr txBox="1">
            <a:spLocks/>
          </p:cNvSpPr>
          <p:nvPr/>
        </p:nvSpPr>
        <p:spPr>
          <a:xfrm>
            <a:off x="431792" y="5472704"/>
            <a:ext cx="2274120" cy="336633"/>
          </a:xfrm>
          <a:prstGeom prst="rect">
            <a:avLst/>
          </a:prstGeom>
        </p:spPr>
        <p:txBody>
          <a:bodyPr/>
          <a:lstStyle>
            <a:lvl1pPr marL="0" indent="0" algn="l" defTabSz="887553" rtl="0" eaLnBrk="1" latinLnBrk="0" hangingPunct="1">
              <a:lnSpc>
                <a:spcPct val="120000"/>
              </a:lnSpc>
              <a:spcBef>
                <a:spcPts val="582"/>
              </a:spcBef>
              <a:spcAft>
                <a:spcPts val="706"/>
              </a:spcAft>
              <a:buFont typeface="Arial" panose="020B0604020202020204" pitchFamily="34" charset="0"/>
              <a:buChar char="​"/>
              <a:defRPr sz="1800" b="1" i="0" kern="1200">
                <a:solidFill>
                  <a:schemeClr val="tx1"/>
                </a:solidFill>
                <a:latin typeface="Arial Narrow" panose="020B0604020202020204" pitchFamily="34" charset="0"/>
                <a:ea typeface="+mn-ea"/>
                <a:cs typeface="Arial Narrow" panose="020B0604020202020204" pitchFamily="34" charset="0"/>
              </a:defRPr>
            </a:lvl1pPr>
            <a:lvl2pPr marL="0" indent="0" algn="l" defTabSz="887553" rtl="0" eaLnBrk="1" latinLnBrk="0" hangingPunct="1">
              <a:lnSpc>
                <a:spcPct val="100000"/>
              </a:lnSpc>
              <a:spcBef>
                <a:spcPts val="0"/>
              </a:spcBef>
              <a:spcAft>
                <a:spcPts val="529"/>
              </a:spcAft>
              <a:buFont typeface="Arial" panose="020B0604020202020204" pitchFamily="34" charset="0"/>
              <a:buChar char="​"/>
              <a:defRPr sz="1800" b="0" i="1" kern="1200">
                <a:solidFill>
                  <a:schemeClr val="tx2"/>
                </a:solidFill>
                <a:latin typeface="Arial" panose="020B0604020202020204" pitchFamily="34" charset="0"/>
                <a:ea typeface="+mn-ea"/>
                <a:cs typeface="Arial" panose="020B0604020202020204" pitchFamily="34" charset="0"/>
              </a:defRPr>
            </a:lvl2pPr>
            <a:lvl3pPr marL="0" indent="0" algn="l" defTabSz="887553" rtl="0" eaLnBrk="1" latinLnBrk="0" hangingPunct="1">
              <a:lnSpc>
                <a:spcPct val="110000"/>
              </a:lnSpc>
              <a:spcBef>
                <a:spcPts val="529"/>
              </a:spcBef>
              <a:spcAft>
                <a:spcPts val="0"/>
              </a:spcAft>
              <a:buFont typeface="Arial" panose="020B0604020202020204" pitchFamily="34" charset="0"/>
              <a:buChar char="​"/>
              <a:defRPr sz="1800" b="1" i="0" kern="1200">
                <a:solidFill>
                  <a:schemeClr val="accent5"/>
                </a:solidFill>
                <a:latin typeface="Arial" panose="020B0604020202020204" pitchFamily="34" charset="0"/>
                <a:ea typeface="+mn-ea"/>
                <a:cs typeface="Arial" panose="020B0604020202020204" pitchFamily="34" charset="0"/>
              </a:defRPr>
            </a:lvl3pPr>
            <a:lvl4pPr marL="0" indent="0" algn="l" defTabSz="887553" rtl="0" eaLnBrk="1" latinLnBrk="0" hangingPunct="1">
              <a:lnSpc>
                <a:spcPct val="114000"/>
              </a:lnSpc>
              <a:spcBef>
                <a:spcPts val="529"/>
              </a:spcBef>
              <a:spcAft>
                <a:spcPts val="529"/>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166416" indent="-166416" algn="l" defTabSz="887553" rtl="0" eaLnBrk="1" latinLnBrk="0" hangingPunct="1">
              <a:lnSpc>
                <a:spcPct val="95000"/>
              </a:lnSpc>
              <a:spcBef>
                <a:spcPts val="0"/>
              </a:spcBef>
              <a:spcAft>
                <a:spcPts val="529"/>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marL="0" marR="0" lvl="0" indent="0" algn="l" defTabSz="887553" rtl="0" eaLnBrk="1" fontAlgn="auto" latinLnBrk="0" hangingPunct="1">
              <a:lnSpc>
                <a:spcPct val="120000"/>
              </a:lnSpc>
              <a:spcBef>
                <a:spcPts val="582"/>
              </a:spcBef>
              <a:spcAft>
                <a:spcPts val="706"/>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1" name="Graphic 40">
            <a:extLst>
              <a:ext uri="{FF2B5EF4-FFF2-40B4-BE49-F238E27FC236}">
                <a16:creationId xmlns:a16="http://schemas.microsoft.com/office/drawing/2014/main" id="{A63104E4-E3A7-D14C-809E-11401CCDC3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9239" y="4000339"/>
            <a:ext cx="1300067" cy="1300067"/>
          </a:xfrm>
          <a:prstGeom prst="rect">
            <a:avLst/>
          </a:prstGeom>
        </p:spPr>
      </p:pic>
      <p:sp>
        <p:nvSpPr>
          <p:cNvPr id="77" name="Rectangle 76">
            <a:extLst>
              <a:ext uri="{FF2B5EF4-FFF2-40B4-BE49-F238E27FC236}">
                <a16:creationId xmlns:a16="http://schemas.microsoft.com/office/drawing/2014/main" id="{AEBDEF20-62D9-1F48-A243-6A60BCB2CFEE}"/>
              </a:ext>
            </a:extLst>
          </p:cNvPr>
          <p:cNvSpPr/>
          <p:nvPr/>
        </p:nvSpPr>
        <p:spPr>
          <a:xfrm>
            <a:off x="8673270" y="5184138"/>
            <a:ext cx="3171200" cy="1043535"/>
          </a:xfrm>
          <a:prstGeom prst="rect">
            <a:avLst/>
          </a:prstGeom>
          <a:solidFill>
            <a:schemeClr val="accent4">
              <a:lumMod val="40000"/>
              <a:lumOff val="60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78" name="Rectangle 77">
            <a:extLst>
              <a:ext uri="{FF2B5EF4-FFF2-40B4-BE49-F238E27FC236}">
                <a16:creationId xmlns:a16="http://schemas.microsoft.com/office/drawing/2014/main" id="{1B70C606-F59F-2445-B504-3117C4F94916}"/>
              </a:ext>
            </a:extLst>
          </p:cNvPr>
          <p:cNvSpPr/>
          <p:nvPr/>
        </p:nvSpPr>
        <p:spPr>
          <a:xfrm>
            <a:off x="8743780" y="5264682"/>
            <a:ext cx="298588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lumMod val="85000"/>
                    <a:lumOff val="15000"/>
                  </a:srgbClr>
                </a:solidFill>
                <a:effectLst/>
                <a:uLnTx/>
                <a:uFillTx/>
                <a:latin typeface="abril-titling"/>
                <a:ea typeface="+mn-ea"/>
                <a:cs typeface="+mn-cs"/>
              </a:rPr>
              <a:t>This Toolkit is a visual document that organizes ideas, images, and resources on the value of access management.</a:t>
            </a:r>
          </a:p>
        </p:txBody>
      </p:sp>
      <p:grpSp>
        <p:nvGrpSpPr>
          <p:cNvPr id="7" name="Group 6">
            <a:extLst>
              <a:ext uri="{FF2B5EF4-FFF2-40B4-BE49-F238E27FC236}">
                <a16:creationId xmlns:a16="http://schemas.microsoft.com/office/drawing/2014/main" id="{22E1492F-7182-D643-B856-F971607C933D}"/>
              </a:ext>
            </a:extLst>
          </p:cNvPr>
          <p:cNvGrpSpPr/>
          <p:nvPr/>
        </p:nvGrpSpPr>
        <p:grpSpPr>
          <a:xfrm>
            <a:off x="1997456" y="3257447"/>
            <a:ext cx="3754404" cy="2834094"/>
            <a:chOff x="1997456" y="3257447"/>
            <a:chExt cx="3754404" cy="2834094"/>
          </a:xfrm>
        </p:grpSpPr>
        <p:graphicFrame>
          <p:nvGraphicFramePr>
            <p:cNvPr id="64" name="Diagram 63">
              <a:extLst>
                <a:ext uri="{FF2B5EF4-FFF2-40B4-BE49-F238E27FC236}">
                  <a16:creationId xmlns:a16="http://schemas.microsoft.com/office/drawing/2014/main" id="{A8B7202F-B3F9-1C4A-B14C-FD688EA1E0B1}"/>
                </a:ext>
              </a:extLst>
            </p:cNvPr>
            <p:cNvGraphicFramePr/>
            <p:nvPr/>
          </p:nvGraphicFramePr>
          <p:xfrm>
            <a:off x="1997456" y="3257447"/>
            <a:ext cx="3754404" cy="283409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pSp>
          <p:nvGrpSpPr>
            <p:cNvPr id="65" name="Group 64">
              <a:extLst>
                <a:ext uri="{FF2B5EF4-FFF2-40B4-BE49-F238E27FC236}">
                  <a16:creationId xmlns:a16="http://schemas.microsoft.com/office/drawing/2014/main" id="{C2133063-1B11-5945-8386-E3905696934E}"/>
                </a:ext>
              </a:extLst>
            </p:cNvPr>
            <p:cNvGrpSpPr/>
            <p:nvPr/>
          </p:nvGrpSpPr>
          <p:grpSpPr>
            <a:xfrm rot="19996351">
              <a:off x="2637078" y="3439109"/>
              <a:ext cx="2470781" cy="2468265"/>
              <a:chOff x="-1512887" y="3708332"/>
              <a:chExt cx="2968090" cy="2977072"/>
            </a:xfrm>
          </p:grpSpPr>
          <p:sp>
            <p:nvSpPr>
              <p:cNvPr id="66" name="Freeform 65">
                <a:extLst>
                  <a:ext uri="{FF2B5EF4-FFF2-40B4-BE49-F238E27FC236}">
                    <a16:creationId xmlns:a16="http://schemas.microsoft.com/office/drawing/2014/main" id="{1799A7EC-BF54-8C4D-905C-37D36BBCD628}"/>
                  </a:ext>
                </a:extLst>
              </p:cNvPr>
              <p:cNvSpPr/>
              <p:nvPr/>
            </p:nvSpPr>
            <p:spPr>
              <a:xfrm>
                <a:off x="-1512887" y="3714419"/>
                <a:ext cx="1449121" cy="144912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1449121"/>
                    </a:moveTo>
                    <a:cubicBezTo>
                      <a:pt x="0" y="648794"/>
                      <a:pt x="648794" y="0"/>
                      <a:pt x="1449121" y="0"/>
                    </a:cubicBezTo>
                    <a:lnTo>
                      <a:pt x="1449121" y="1449121"/>
                    </a:lnTo>
                    <a:lnTo>
                      <a:pt x="0" y="1449121"/>
                    </a:lnTo>
                    <a:close/>
                  </a:path>
                </a:pathLst>
              </a:custGeom>
              <a:solidFill>
                <a:srgbClr val="8CEE1C">
                  <a:alpha val="51000"/>
                </a:srgbClr>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24438" tIns="538230" rIns="0"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67" name="Freeform 66">
                <a:extLst>
                  <a:ext uri="{FF2B5EF4-FFF2-40B4-BE49-F238E27FC236}">
                    <a16:creationId xmlns:a16="http://schemas.microsoft.com/office/drawing/2014/main" id="{6A27560B-4DD2-9F47-B4D0-A33F2D516337}"/>
                  </a:ext>
                </a:extLst>
              </p:cNvPr>
              <p:cNvSpPr/>
              <p:nvPr/>
            </p:nvSpPr>
            <p:spPr>
              <a:xfrm>
                <a:off x="6081" y="3708332"/>
                <a:ext cx="1449121" cy="144912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0"/>
                    </a:moveTo>
                    <a:cubicBezTo>
                      <a:pt x="800327" y="0"/>
                      <a:pt x="1449121" y="648794"/>
                      <a:pt x="1449121" y="1449121"/>
                    </a:cubicBezTo>
                    <a:lnTo>
                      <a:pt x="0" y="1449121"/>
                    </a:lnTo>
                    <a:lnTo>
                      <a:pt x="0" y="0"/>
                    </a:lnTo>
                    <a:close/>
                  </a:path>
                </a:pathLst>
              </a:custGeom>
              <a:solidFill>
                <a:schemeClr val="accent4">
                  <a:alpha val="50000"/>
                </a:schemeClr>
              </a:solidFill>
              <a:ln>
                <a:noFill/>
              </a:ln>
            </p:spPr>
            <p:style>
              <a:lnRef idx="2">
                <a:schemeClr val="lt1">
                  <a:hueOff val="0"/>
                  <a:satOff val="0"/>
                  <a:lumOff val="0"/>
                  <a:alphaOff val="0"/>
                </a:schemeClr>
              </a:lnRef>
              <a:fillRef idx="1">
                <a:scrgbClr r="0" g="0" b="0"/>
              </a:fillRef>
              <a:effectRef idx="0">
                <a:schemeClr val="accent4">
                  <a:hueOff val="3042605"/>
                  <a:satOff val="-9683"/>
                  <a:lumOff val="-3268"/>
                  <a:alphaOff val="0"/>
                </a:schemeClr>
              </a:effectRef>
              <a:fontRef idx="minor">
                <a:schemeClr val="lt1"/>
              </a:fontRef>
            </p:style>
            <p:txBody>
              <a:bodyPr spcFirstLastPara="0" vert="horz" wrap="square" lIns="0" tIns="538230" rIns="424438"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endParaRPr kumimoji="0" lang="en-US" sz="1600" b="0" i="0" u="none" strike="noStrike" kern="1200" cap="none" spc="0" normalizeH="0" baseline="0" noProof="0" dirty="0">
                  <a:ln>
                    <a:noFill/>
                  </a:ln>
                  <a:solidFill>
                    <a:srgbClr val="FFFFFF"/>
                  </a:solidFill>
                  <a:effectLst/>
                  <a:uLnTx/>
                  <a:uFillTx/>
                  <a:latin typeface="Microsoft New Tai Lue"/>
                  <a:ea typeface="+mn-ea"/>
                  <a:cs typeface="+mn-cs"/>
                </a:endParaRPr>
              </a:p>
            </p:txBody>
          </p:sp>
          <p:sp>
            <p:nvSpPr>
              <p:cNvPr id="68" name="Freeform 67">
                <a:extLst>
                  <a:ext uri="{FF2B5EF4-FFF2-40B4-BE49-F238E27FC236}">
                    <a16:creationId xmlns:a16="http://schemas.microsoft.com/office/drawing/2014/main" id="{0BDC7B53-91AC-F542-8D34-67AC998FA9CF}"/>
                  </a:ext>
                </a:extLst>
              </p:cNvPr>
              <p:cNvSpPr/>
              <p:nvPr/>
            </p:nvSpPr>
            <p:spPr>
              <a:xfrm>
                <a:off x="6081" y="5236282"/>
                <a:ext cx="1449122" cy="144912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0"/>
                    </a:moveTo>
                    <a:cubicBezTo>
                      <a:pt x="1449121" y="800327"/>
                      <a:pt x="800327" y="1449121"/>
                      <a:pt x="0" y="1449121"/>
                    </a:cubicBezTo>
                    <a:lnTo>
                      <a:pt x="0" y="0"/>
                    </a:lnTo>
                    <a:lnTo>
                      <a:pt x="1449121" y="0"/>
                    </a:lnTo>
                    <a:close/>
                  </a:path>
                </a:pathLst>
              </a:custGeom>
              <a:solidFill>
                <a:schemeClr val="accent6">
                  <a:alpha val="50000"/>
                </a:schemeClr>
              </a:solidFill>
              <a:ln>
                <a:noFill/>
              </a:ln>
            </p:spPr>
            <p:style>
              <a:lnRef idx="2">
                <a:schemeClr val="lt1">
                  <a:hueOff val="0"/>
                  <a:satOff val="0"/>
                  <a:lumOff val="0"/>
                  <a:alphaOff val="0"/>
                </a:schemeClr>
              </a:lnRef>
              <a:fillRef idx="1">
                <a:scrgbClr r="0" g="0" b="0"/>
              </a:fillRef>
              <a:effectRef idx="0">
                <a:schemeClr val="accent4">
                  <a:hueOff val="6085210"/>
                  <a:satOff val="-19366"/>
                  <a:lumOff val="-6536"/>
                  <a:alphaOff val="0"/>
                </a:schemeClr>
              </a:effectRef>
              <a:fontRef idx="minor">
                <a:schemeClr val="lt1"/>
              </a:fontRef>
            </p:style>
            <p:txBody>
              <a:bodyPr spcFirstLastPara="0" vert="horz" wrap="square" lIns="0" tIns="113792" rIns="424439"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p:txBody>
          </p:sp>
          <p:sp>
            <p:nvSpPr>
              <p:cNvPr id="69" name="Freeform 68">
                <a:extLst>
                  <a:ext uri="{FF2B5EF4-FFF2-40B4-BE49-F238E27FC236}">
                    <a16:creationId xmlns:a16="http://schemas.microsoft.com/office/drawing/2014/main" id="{E2EB996F-51F3-024C-BDF7-7AB244B7F23B}"/>
                  </a:ext>
                </a:extLst>
              </p:cNvPr>
              <p:cNvSpPr/>
              <p:nvPr/>
            </p:nvSpPr>
            <p:spPr>
              <a:xfrm>
                <a:off x="-1509975" y="5236283"/>
                <a:ext cx="1449121" cy="144912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1449121"/>
                    </a:moveTo>
                    <a:cubicBezTo>
                      <a:pt x="648794" y="1449121"/>
                      <a:pt x="0" y="800327"/>
                      <a:pt x="0" y="0"/>
                    </a:cubicBezTo>
                    <a:lnTo>
                      <a:pt x="1449121" y="0"/>
                    </a:lnTo>
                    <a:lnTo>
                      <a:pt x="1449121" y="1449121"/>
                    </a:lnTo>
                    <a:close/>
                  </a:path>
                </a:pathLst>
              </a:custGeom>
              <a:solidFill>
                <a:schemeClr val="accent4">
                  <a:hueOff val="9127814"/>
                  <a:satOff val="-29049"/>
                  <a:lumOff val="-9804"/>
                  <a:alpha val="50000"/>
                </a:schemeClr>
              </a:solidFill>
              <a:ln>
                <a:noFill/>
              </a:ln>
            </p:spPr>
            <p:style>
              <a:lnRef idx="2">
                <a:schemeClr val="lt1">
                  <a:hueOff val="0"/>
                  <a:satOff val="0"/>
                  <a:lumOff val="0"/>
                  <a:alphaOff val="0"/>
                </a:schemeClr>
              </a:lnRef>
              <a:fillRef idx="1">
                <a:schemeClr val="accent4">
                  <a:hueOff val="9127814"/>
                  <a:satOff val="-29049"/>
                  <a:lumOff val="-9804"/>
                  <a:alphaOff val="0"/>
                </a:schemeClr>
              </a:fillRef>
              <a:effectRef idx="0">
                <a:schemeClr val="accent4">
                  <a:hueOff val="9127814"/>
                  <a:satOff val="-29049"/>
                  <a:lumOff val="-9804"/>
                  <a:alphaOff val="0"/>
                </a:schemeClr>
              </a:effectRef>
              <a:fontRef idx="minor">
                <a:schemeClr val="lt1"/>
              </a:fontRef>
            </p:style>
            <p:txBody>
              <a:bodyPr spcFirstLastPara="0" vert="horz" wrap="square" lIns="424438" tIns="113792" rIns="0"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br>
                <a:r>
                  <a:rPr kumimoji="0" lang="en-US" sz="1600" b="0" i="0" u="none" strike="noStrike" kern="1200" cap="none" spc="0" normalizeH="0" baseline="0" noProof="0" dirty="0">
                    <a:ln>
                      <a:noFill/>
                    </a:ln>
                    <a:solidFill>
                      <a:srgbClr val="FFFFFF"/>
                    </a:solidFill>
                    <a:effectLst/>
                    <a:uLnTx/>
                    <a:uFillTx/>
                    <a:latin typeface="Microsoft New Tai Lue"/>
                    <a:ea typeface="+mn-ea"/>
                    <a:cs typeface="+mn-cs"/>
                  </a:rPr>
                  <a:t>  </a:t>
                </a:r>
              </a:p>
            </p:txBody>
          </p:sp>
        </p:grpSp>
        <p:sp>
          <p:nvSpPr>
            <p:cNvPr id="70" name="TextBox 69">
              <a:extLst>
                <a:ext uri="{FF2B5EF4-FFF2-40B4-BE49-F238E27FC236}">
                  <a16:creationId xmlns:a16="http://schemas.microsoft.com/office/drawing/2014/main" id="{1D854460-E91A-144E-8394-D02ACC11125D}"/>
                </a:ext>
              </a:extLst>
            </p:cNvPr>
            <p:cNvSpPr txBox="1"/>
            <p:nvPr/>
          </p:nvSpPr>
          <p:spPr>
            <a:xfrm>
              <a:off x="2808647" y="5038948"/>
              <a:ext cx="864982" cy="3127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New Tai Lue"/>
                  <a:ea typeface="+mn-ea"/>
                  <a:cs typeface="+mn-cs"/>
                </a:rPr>
                <a:t>Mobility</a:t>
              </a:r>
            </a:p>
          </p:txBody>
        </p:sp>
        <p:sp>
          <p:nvSpPr>
            <p:cNvPr id="71" name="TextBox 70">
              <a:extLst>
                <a:ext uri="{FF2B5EF4-FFF2-40B4-BE49-F238E27FC236}">
                  <a16:creationId xmlns:a16="http://schemas.microsoft.com/office/drawing/2014/main" id="{4306E307-494C-3643-8DB8-1D21B996BEE2}"/>
                </a:ext>
              </a:extLst>
            </p:cNvPr>
            <p:cNvSpPr txBox="1"/>
            <p:nvPr/>
          </p:nvSpPr>
          <p:spPr>
            <a:xfrm>
              <a:off x="4127080" y="4007162"/>
              <a:ext cx="684440" cy="3127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New Tai Lue"/>
                  <a:ea typeface="+mn-ea"/>
                  <a:cs typeface="+mn-cs"/>
                </a:rPr>
                <a:t>Safety</a:t>
              </a:r>
            </a:p>
          </p:txBody>
        </p:sp>
        <p:sp>
          <p:nvSpPr>
            <p:cNvPr id="72" name="TextBox 71">
              <a:extLst>
                <a:ext uri="{FF2B5EF4-FFF2-40B4-BE49-F238E27FC236}">
                  <a16:creationId xmlns:a16="http://schemas.microsoft.com/office/drawing/2014/main" id="{04357309-4628-CB43-8864-3379ED4A0B7A}"/>
                </a:ext>
              </a:extLst>
            </p:cNvPr>
            <p:cNvSpPr txBox="1"/>
            <p:nvPr/>
          </p:nvSpPr>
          <p:spPr>
            <a:xfrm>
              <a:off x="2760543" y="4007162"/>
              <a:ext cx="947789" cy="3127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New Tai Lue"/>
                  <a:ea typeface="+mn-ea"/>
                  <a:cs typeface="+mn-cs"/>
                </a:rPr>
                <a:t>Economy</a:t>
              </a:r>
            </a:p>
          </p:txBody>
        </p:sp>
        <p:sp>
          <p:nvSpPr>
            <p:cNvPr id="73" name="TextBox 72">
              <a:extLst>
                <a:ext uri="{FF2B5EF4-FFF2-40B4-BE49-F238E27FC236}">
                  <a16:creationId xmlns:a16="http://schemas.microsoft.com/office/drawing/2014/main" id="{F9F1D31B-70B0-FE42-8E54-B5D113514412}"/>
                </a:ext>
              </a:extLst>
            </p:cNvPr>
            <p:cNvSpPr txBox="1"/>
            <p:nvPr/>
          </p:nvSpPr>
          <p:spPr>
            <a:xfrm>
              <a:off x="3912423" y="5038948"/>
              <a:ext cx="908422" cy="3127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New Tai Lue"/>
                  <a:ea typeface="+mn-ea"/>
                  <a:cs typeface="+mn-cs"/>
                </a:rPr>
                <a:t>Livability</a:t>
              </a:r>
            </a:p>
          </p:txBody>
        </p:sp>
        <p:pic>
          <p:nvPicPr>
            <p:cNvPr id="76" name="Picture 75">
              <a:extLst>
                <a:ext uri="{FF2B5EF4-FFF2-40B4-BE49-F238E27FC236}">
                  <a16:creationId xmlns:a16="http://schemas.microsoft.com/office/drawing/2014/main" id="{E51F4E27-33B0-E045-8872-4D53EEEEEA36}"/>
                </a:ext>
              </a:extLst>
            </p:cNvPr>
            <p:cNvPicPr>
              <a:picLocks noChangeAspect="1"/>
            </p:cNvPicPr>
            <p:nvPr/>
          </p:nvPicPr>
          <p:blipFill>
            <a:blip r:embed="rId20">
              <a:duotone>
                <a:schemeClr val="accent4">
                  <a:shade val="45000"/>
                  <a:satMod val="135000"/>
                </a:schemeClr>
                <a:prstClr val="white"/>
              </a:duotone>
            </a:blip>
            <a:stretch>
              <a:fillRect/>
            </a:stretch>
          </p:blipFill>
          <p:spPr>
            <a:xfrm>
              <a:off x="3921983" y="3430773"/>
              <a:ext cx="1141598" cy="849027"/>
            </a:xfrm>
            <a:prstGeom prst="rect">
              <a:avLst/>
            </a:prstGeom>
          </p:spPr>
        </p:pic>
        <p:sp>
          <p:nvSpPr>
            <p:cNvPr id="3" name="Oval 2">
              <a:extLst>
                <a:ext uri="{FF2B5EF4-FFF2-40B4-BE49-F238E27FC236}">
                  <a16:creationId xmlns:a16="http://schemas.microsoft.com/office/drawing/2014/main" id="{28022E34-A21D-1D43-B34A-F108372ED7CA}"/>
                </a:ext>
              </a:extLst>
            </p:cNvPr>
            <p:cNvSpPr/>
            <p:nvPr/>
          </p:nvSpPr>
          <p:spPr>
            <a:xfrm>
              <a:off x="3567235" y="4374641"/>
              <a:ext cx="615383" cy="615383"/>
            </a:xfrm>
            <a:prstGeom prst="ellipse">
              <a:avLst/>
            </a:prstGeom>
            <a:solidFill>
              <a:schemeClr val="bg1">
                <a:lumMod val="85000"/>
                <a:alpha val="79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pic>
          <p:nvPicPr>
            <p:cNvPr id="29" name="Graphic 28">
              <a:extLst>
                <a:ext uri="{FF2B5EF4-FFF2-40B4-BE49-F238E27FC236}">
                  <a16:creationId xmlns:a16="http://schemas.microsoft.com/office/drawing/2014/main" id="{6EED1B96-4A5D-604E-85ED-7B1636E0928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464773" y="4293763"/>
              <a:ext cx="842691" cy="776370"/>
            </a:xfrm>
            <a:prstGeom prst="rect">
              <a:avLst/>
            </a:prstGeom>
          </p:spPr>
        </p:pic>
        <p:sp>
          <p:nvSpPr>
            <p:cNvPr id="30" name="Rectangle 29">
              <a:extLst>
                <a:ext uri="{FF2B5EF4-FFF2-40B4-BE49-F238E27FC236}">
                  <a16:creationId xmlns:a16="http://schemas.microsoft.com/office/drawing/2014/main" id="{F0462440-B792-504B-9265-C71916DE329E}"/>
                </a:ext>
              </a:extLst>
            </p:cNvPr>
            <p:cNvSpPr/>
            <p:nvPr/>
          </p:nvSpPr>
          <p:spPr>
            <a:xfrm>
              <a:off x="2833763" y="5559811"/>
              <a:ext cx="696075" cy="286871"/>
            </a:xfrm>
            <a:prstGeom prst="rect">
              <a:avLst/>
            </a:prstGeom>
            <a:solidFill>
              <a:schemeClr val="accent5"/>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New Tai Lue"/>
                <a:ea typeface="+mn-ea"/>
                <a:cs typeface="+mn-cs"/>
              </a:endParaRPr>
            </a:p>
          </p:txBody>
        </p:sp>
        <p:pic>
          <p:nvPicPr>
            <p:cNvPr id="75" name="Picture 74">
              <a:extLst>
                <a:ext uri="{FF2B5EF4-FFF2-40B4-BE49-F238E27FC236}">
                  <a16:creationId xmlns:a16="http://schemas.microsoft.com/office/drawing/2014/main" id="{7608D0BD-67D6-EA42-AF5F-6D35AAA1300F}"/>
                </a:ext>
              </a:extLst>
            </p:cNvPr>
            <p:cNvPicPr>
              <a:picLocks noChangeAspect="1"/>
            </p:cNvPicPr>
            <p:nvPr/>
          </p:nvPicPr>
          <p:blipFill>
            <a:blip r:embed="rId23">
              <a:duotone>
                <a:schemeClr val="accent5">
                  <a:shade val="45000"/>
                  <a:satMod val="135000"/>
                </a:schemeClr>
                <a:prstClr val="white"/>
              </a:duotone>
            </a:blip>
            <a:stretch>
              <a:fillRect/>
            </a:stretch>
          </p:blipFill>
          <p:spPr>
            <a:xfrm>
              <a:off x="2504031" y="5010698"/>
              <a:ext cx="1329135" cy="907847"/>
            </a:xfrm>
            <a:prstGeom prst="rect">
              <a:avLst/>
            </a:prstGeom>
          </p:spPr>
        </p:pic>
      </p:grpSp>
    </p:spTree>
    <p:extLst>
      <p:ext uri="{BB962C8B-B14F-4D97-AF65-F5344CB8AC3E}">
        <p14:creationId xmlns:p14="http://schemas.microsoft.com/office/powerpoint/2010/main" val="3262926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A car is lined up on the side of a road&#10;&#10;Description automatically generated">
            <a:extLst>
              <a:ext uri="{FF2B5EF4-FFF2-40B4-BE49-F238E27FC236}">
                <a16:creationId xmlns:a16="http://schemas.microsoft.com/office/drawing/2014/main" id="{B739CE10-E523-3E4A-B3F3-BBB84EFF144E}"/>
              </a:ext>
            </a:extLst>
          </p:cNvPr>
          <p:cNvPicPr>
            <a:picLocks noChangeAspect="1"/>
          </p:cNvPicPr>
          <p:nvPr/>
        </p:nvPicPr>
        <p:blipFill rotWithShape="1">
          <a:blip r:embed="rId3">
            <a:duotone>
              <a:prstClr val="black"/>
              <a:schemeClr val="accent1">
                <a:tint val="45000"/>
                <a:satMod val="400000"/>
              </a:schemeClr>
            </a:duotone>
          </a:blip>
          <a:srcRect t="14740"/>
          <a:stretch/>
        </p:blipFill>
        <p:spPr>
          <a:xfrm>
            <a:off x="133538" y="1252770"/>
            <a:ext cx="4708689" cy="2676427"/>
          </a:xfrm>
          <a:prstGeom prst="rect">
            <a:avLst/>
          </a:prstGeom>
        </p:spPr>
      </p:pic>
      <p:sp>
        <p:nvSpPr>
          <p:cNvPr id="55" name="Rectangle 54">
            <a:extLst>
              <a:ext uri="{FF2B5EF4-FFF2-40B4-BE49-F238E27FC236}">
                <a16:creationId xmlns:a16="http://schemas.microsoft.com/office/drawing/2014/main" id="{9B82FD1A-598E-AC4D-B5E5-98189C15A499}"/>
              </a:ext>
            </a:extLst>
          </p:cNvPr>
          <p:cNvSpPr/>
          <p:nvPr/>
        </p:nvSpPr>
        <p:spPr>
          <a:xfrm>
            <a:off x="9326880" y="365575"/>
            <a:ext cx="2683546" cy="6041575"/>
          </a:xfrm>
          <a:prstGeom prst="rect">
            <a:avLst/>
          </a:prstGeom>
          <a:solidFill>
            <a:schemeClr val="bg1">
              <a:lumMod val="95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Connector 55">
            <a:extLst>
              <a:ext uri="{FF2B5EF4-FFF2-40B4-BE49-F238E27FC236}">
                <a16:creationId xmlns:a16="http://schemas.microsoft.com/office/drawing/2014/main" id="{CE062AFA-0A62-4843-A159-2E01B7765CBA}"/>
              </a:ext>
            </a:extLst>
          </p:cNvPr>
          <p:cNvCxnSpPr>
            <a:cxnSpLocks/>
          </p:cNvCxnSpPr>
          <p:nvPr/>
        </p:nvCxnSpPr>
        <p:spPr>
          <a:xfrm>
            <a:off x="5105438" y="135664"/>
            <a:ext cx="6904988"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49" name="Content Placeholder 48">
            <a:extLst>
              <a:ext uri="{FF2B5EF4-FFF2-40B4-BE49-F238E27FC236}">
                <a16:creationId xmlns:a16="http://schemas.microsoft.com/office/drawing/2014/main" id="{F2840AEF-4E46-A641-A1DB-0AE2263F5A46}"/>
              </a:ext>
            </a:extLst>
          </p:cNvPr>
          <p:cNvSpPr>
            <a:spLocks noGrp="1"/>
          </p:cNvSpPr>
          <p:nvPr>
            <p:ph type="body" sz="quarter" idx="10"/>
          </p:nvPr>
        </p:nvSpPr>
        <p:spPr>
          <a:xfrm>
            <a:off x="9527589" y="5729040"/>
            <a:ext cx="2340651" cy="557460"/>
          </a:xfrm>
          <a:noFill/>
        </p:spPr>
        <p:txBody>
          <a:bodyPr wrap="square" rtlCol="0">
            <a:spAutoFit/>
          </a:bodyPr>
          <a:lstStyle/>
          <a:p>
            <a:r>
              <a:rPr lang="en-US" sz="1400" i="0" dirty="0">
                <a:solidFill>
                  <a:schemeClr val="accent1"/>
                </a:solidFill>
                <a:latin typeface="+mn-lt"/>
                <a:cs typeface="+mn-cs"/>
              </a:rPr>
              <a:t>See the final report for more information on how to use the tools.</a:t>
            </a:r>
          </a:p>
        </p:txBody>
      </p:sp>
      <p:sp>
        <p:nvSpPr>
          <p:cNvPr id="45" name="TextBox 44">
            <a:extLst>
              <a:ext uri="{FF2B5EF4-FFF2-40B4-BE49-F238E27FC236}">
                <a16:creationId xmlns:a16="http://schemas.microsoft.com/office/drawing/2014/main" id="{2F014FF8-8523-184C-A9C9-87BC69FF7946}"/>
              </a:ext>
            </a:extLst>
          </p:cNvPr>
          <p:cNvSpPr txBox="1"/>
          <p:nvPr/>
        </p:nvSpPr>
        <p:spPr>
          <a:xfrm>
            <a:off x="9380539" y="4303506"/>
            <a:ext cx="2584321" cy="646331"/>
          </a:xfrm>
          <a:prstGeom prst="rect">
            <a:avLst/>
          </a:prstGeom>
          <a:noFill/>
        </p:spPr>
        <p:txBody>
          <a:bodyPr wrap="square" rtlCol="0">
            <a:spAutoFit/>
          </a:bodyPr>
          <a:lstStyle>
            <a:defPPr>
              <a:defRPr lang="en-US"/>
            </a:defPPr>
            <a:lvl1pPr defTabSz="887553">
              <a:defRPr sz="1000" i="1">
                <a:solidFill>
                  <a:schemeClr val="accent1"/>
                </a:solidFill>
              </a:defRPr>
            </a:lvl1pPr>
          </a:lstStyle>
          <a:p>
            <a:r>
              <a:rPr lang="en-US" sz="1200" i="0" dirty="0"/>
              <a:t>Use the spreadsheets to generate project-specific data for your communication tools</a:t>
            </a:r>
          </a:p>
        </p:txBody>
      </p:sp>
      <p:sp>
        <p:nvSpPr>
          <p:cNvPr id="34" name="Rectangle 33">
            <a:extLst>
              <a:ext uri="{FF2B5EF4-FFF2-40B4-BE49-F238E27FC236}">
                <a16:creationId xmlns:a16="http://schemas.microsoft.com/office/drawing/2014/main" id="{E7B9CB56-2C52-B74C-8507-5ABD604EE34B}"/>
              </a:ext>
            </a:extLst>
          </p:cNvPr>
          <p:cNvSpPr/>
          <p:nvPr/>
        </p:nvSpPr>
        <p:spPr>
          <a:xfrm>
            <a:off x="9351822" y="4957250"/>
            <a:ext cx="2653216" cy="302561"/>
          </a:xfrm>
          <a:prstGeom prst="rect">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858838"/>
            <a:r>
              <a:rPr lang="en-US" sz="1200" dirty="0"/>
              <a:t>Spreadsheets</a:t>
            </a:r>
          </a:p>
        </p:txBody>
      </p:sp>
      <p:sp>
        <p:nvSpPr>
          <p:cNvPr id="57" name="TextBox 56">
            <a:extLst>
              <a:ext uri="{FF2B5EF4-FFF2-40B4-BE49-F238E27FC236}">
                <a16:creationId xmlns:a16="http://schemas.microsoft.com/office/drawing/2014/main" id="{9AA14068-540F-894B-B389-CCEA6BFBEC88}"/>
              </a:ext>
            </a:extLst>
          </p:cNvPr>
          <p:cNvSpPr txBox="1"/>
          <p:nvPr/>
        </p:nvSpPr>
        <p:spPr>
          <a:xfrm>
            <a:off x="5095404" y="624459"/>
            <a:ext cx="3945551" cy="523220"/>
          </a:xfrm>
          <a:prstGeom prst="rect">
            <a:avLst/>
          </a:prstGeom>
          <a:noFill/>
        </p:spPr>
        <p:txBody>
          <a:bodyPr wrap="square" rtlCol="0">
            <a:spAutoFit/>
          </a:bodyPr>
          <a:lstStyle/>
          <a:p>
            <a:pPr defTabSz="887553"/>
            <a:r>
              <a:rPr lang="en-US" sz="1400" dirty="0">
                <a:solidFill>
                  <a:schemeClr val="accent1"/>
                </a:solidFill>
              </a:rPr>
              <a:t>This area shows messages you can share with stakeholders.</a:t>
            </a:r>
          </a:p>
        </p:txBody>
      </p:sp>
      <p:sp>
        <p:nvSpPr>
          <p:cNvPr id="59" name="Up Arrow 58">
            <a:extLst>
              <a:ext uri="{FF2B5EF4-FFF2-40B4-BE49-F238E27FC236}">
                <a16:creationId xmlns:a16="http://schemas.microsoft.com/office/drawing/2014/main" id="{27E5D8F7-6925-C848-9EEF-4F6B9B76ED44}"/>
              </a:ext>
            </a:extLst>
          </p:cNvPr>
          <p:cNvSpPr/>
          <p:nvPr/>
        </p:nvSpPr>
        <p:spPr>
          <a:xfrm rot="10800000">
            <a:off x="9416964" y="382611"/>
            <a:ext cx="137652" cy="197174"/>
          </a:xfrm>
          <a:prstGeom prst="upArrow">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8D31D001-6CF6-A545-9F5E-A1C46D123CD2}"/>
              </a:ext>
            </a:extLst>
          </p:cNvPr>
          <p:cNvSpPr txBox="1"/>
          <p:nvPr/>
        </p:nvSpPr>
        <p:spPr>
          <a:xfrm>
            <a:off x="170017" y="4176393"/>
            <a:ext cx="2939689" cy="1169551"/>
          </a:xfrm>
          <a:prstGeom prst="rect">
            <a:avLst/>
          </a:prstGeom>
          <a:noFill/>
        </p:spPr>
        <p:txBody>
          <a:bodyPr wrap="square" rtlCol="0">
            <a:spAutoFit/>
          </a:bodyPr>
          <a:lstStyle/>
          <a:p>
            <a:pPr defTabSz="887553"/>
            <a:r>
              <a:rPr lang="en-US" sz="1400" dirty="0">
                <a:solidFill>
                  <a:schemeClr val="accent1"/>
                </a:solidFill>
              </a:rPr>
              <a:t>The photo or graphic shown in this area can be used or modified to communicate about your project. Please credit photographer or source where indicated.</a:t>
            </a:r>
          </a:p>
        </p:txBody>
      </p:sp>
      <p:sp>
        <p:nvSpPr>
          <p:cNvPr id="61" name="Up Arrow 60">
            <a:extLst>
              <a:ext uri="{FF2B5EF4-FFF2-40B4-BE49-F238E27FC236}">
                <a16:creationId xmlns:a16="http://schemas.microsoft.com/office/drawing/2014/main" id="{C79769CC-6590-4C44-A2E6-22BCD37479DF}"/>
              </a:ext>
            </a:extLst>
          </p:cNvPr>
          <p:cNvSpPr/>
          <p:nvPr/>
        </p:nvSpPr>
        <p:spPr>
          <a:xfrm>
            <a:off x="1052444" y="3979219"/>
            <a:ext cx="137652" cy="197174"/>
          </a:xfrm>
          <a:prstGeom prst="upArrow">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8351F11-B565-4447-B894-527DC167D191}"/>
              </a:ext>
            </a:extLst>
          </p:cNvPr>
          <p:cNvSpPr/>
          <p:nvPr/>
        </p:nvSpPr>
        <p:spPr>
          <a:xfrm>
            <a:off x="49563" y="945445"/>
            <a:ext cx="4792663" cy="307777"/>
          </a:xfrm>
          <a:prstGeom prst="rect">
            <a:avLst/>
          </a:prstGeom>
          <a:noFill/>
        </p:spPr>
        <p:txBody>
          <a:bodyPr wrap="square" rtlCol="0">
            <a:spAutoFit/>
          </a:bodyPr>
          <a:lstStyle/>
          <a:p>
            <a:pPr defTabSz="887553"/>
            <a:r>
              <a:rPr lang="en-US" sz="1400" dirty="0">
                <a:solidFill>
                  <a:schemeClr val="accent1"/>
                </a:solidFill>
              </a:rPr>
              <a:t>This area above indicates the value being communicated.</a:t>
            </a:r>
          </a:p>
        </p:txBody>
      </p:sp>
      <p:sp>
        <p:nvSpPr>
          <p:cNvPr id="39" name="Up Arrow 38">
            <a:extLst>
              <a:ext uri="{FF2B5EF4-FFF2-40B4-BE49-F238E27FC236}">
                <a16:creationId xmlns:a16="http://schemas.microsoft.com/office/drawing/2014/main" id="{41619ADC-322E-C047-8BBB-968882DD4C75}"/>
              </a:ext>
            </a:extLst>
          </p:cNvPr>
          <p:cNvSpPr/>
          <p:nvPr/>
        </p:nvSpPr>
        <p:spPr>
          <a:xfrm>
            <a:off x="889361" y="761058"/>
            <a:ext cx="137652" cy="197174"/>
          </a:xfrm>
          <a:prstGeom prst="upArrow">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Up Arrow 52">
            <a:extLst>
              <a:ext uri="{FF2B5EF4-FFF2-40B4-BE49-F238E27FC236}">
                <a16:creationId xmlns:a16="http://schemas.microsoft.com/office/drawing/2014/main" id="{6F310DA5-590C-D44A-B965-5058A0638FFF}"/>
              </a:ext>
            </a:extLst>
          </p:cNvPr>
          <p:cNvSpPr/>
          <p:nvPr/>
        </p:nvSpPr>
        <p:spPr>
          <a:xfrm rot="10800000">
            <a:off x="5167933" y="1219258"/>
            <a:ext cx="137652" cy="197174"/>
          </a:xfrm>
          <a:prstGeom prst="upArrow">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a:extLst>
              <a:ext uri="{FF2B5EF4-FFF2-40B4-BE49-F238E27FC236}">
                <a16:creationId xmlns:a16="http://schemas.microsoft.com/office/drawing/2014/main" id="{B141C131-ED81-4F44-8B5F-C47FAE306110}"/>
              </a:ext>
            </a:extLst>
          </p:cNvPr>
          <p:cNvSpPr/>
          <p:nvPr/>
        </p:nvSpPr>
        <p:spPr>
          <a:xfrm>
            <a:off x="9401075" y="4967407"/>
            <a:ext cx="531367" cy="258704"/>
          </a:xfrm>
          <a:prstGeom prst="roundRect">
            <a:avLst>
              <a:gd name="adj" fmla="val 10000"/>
            </a:avLst>
          </a:prstGeom>
          <a:solidFill>
            <a:schemeClr val="bg2"/>
          </a:solid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80" name="Picture 79" descr="A close up of a sign&#10;&#10;Description automatically generated">
            <a:extLst>
              <a:ext uri="{FF2B5EF4-FFF2-40B4-BE49-F238E27FC236}">
                <a16:creationId xmlns:a16="http://schemas.microsoft.com/office/drawing/2014/main" id="{241A6E38-39A1-B243-BB82-4F3C74B5B20C}"/>
              </a:ext>
            </a:extLst>
          </p:cNvPr>
          <p:cNvPicPr>
            <a:picLocks noChangeAspect="1"/>
          </p:cNvPicPr>
          <p:nvPr/>
        </p:nvPicPr>
        <p:blipFill>
          <a:blip r:embed="rId4"/>
          <a:stretch>
            <a:fillRect/>
          </a:stretch>
        </p:blipFill>
        <p:spPr>
          <a:xfrm>
            <a:off x="9551101" y="4948211"/>
            <a:ext cx="302561" cy="302561"/>
          </a:xfrm>
          <a:prstGeom prst="rect">
            <a:avLst/>
          </a:prstGeom>
        </p:spPr>
      </p:pic>
      <p:sp>
        <p:nvSpPr>
          <p:cNvPr id="81" name="Freeform 80">
            <a:extLst>
              <a:ext uri="{FF2B5EF4-FFF2-40B4-BE49-F238E27FC236}">
                <a16:creationId xmlns:a16="http://schemas.microsoft.com/office/drawing/2014/main" id="{CDBDF9AE-6EE4-EA46-AF63-E0C63D0ED94B}"/>
              </a:ext>
            </a:extLst>
          </p:cNvPr>
          <p:cNvSpPr/>
          <p:nvPr/>
        </p:nvSpPr>
        <p:spPr>
          <a:xfrm>
            <a:off x="9352401" y="1529992"/>
            <a:ext cx="2656837" cy="323379"/>
          </a:xfrm>
          <a:custGeom>
            <a:avLst/>
            <a:gdLst>
              <a:gd name="connsiteX0" fmla="*/ 0 w 4230587"/>
              <a:gd name="connsiteY0" fmla="*/ 51493 h 514930"/>
              <a:gd name="connsiteX1" fmla="*/ 51493 w 4230587"/>
              <a:gd name="connsiteY1" fmla="*/ 0 h 514930"/>
              <a:gd name="connsiteX2" fmla="*/ 4179094 w 4230587"/>
              <a:gd name="connsiteY2" fmla="*/ 0 h 514930"/>
              <a:gd name="connsiteX3" fmla="*/ 4230587 w 4230587"/>
              <a:gd name="connsiteY3" fmla="*/ 51493 h 514930"/>
              <a:gd name="connsiteX4" fmla="*/ 4230587 w 4230587"/>
              <a:gd name="connsiteY4" fmla="*/ 463437 h 514930"/>
              <a:gd name="connsiteX5" fmla="*/ 4179094 w 4230587"/>
              <a:gd name="connsiteY5" fmla="*/ 514930 h 514930"/>
              <a:gd name="connsiteX6" fmla="*/ 51493 w 4230587"/>
              <a:gd name="connsiteY6" fmla="*/ 514930 h 514930"/>
              <a:gd name="connsiteX7" fmla="*/ 0 w 4230587"/>
              <a:gd name="connsiteY7" fmla="*/ 463437 h 514930"/>
              <a:gd name="connsiteX8" fmla="*/ 0 w 4230587"/>
              <a:gd name="connsiteY8" fmla="*/ 51493 h 51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0587" h="514930">
                <a:moveTo>
                  <a:pt x="0" y="51493"/>
                </a:moveTo>
                <a:cubicBezTo>
                  <a:pt x="0" y="23054"/>
                  <a:pt x="23054" y="0"/>
                  <a:pt x="51493" y="0"/>
                </a:cubicBezTo>
                <a:lnTo>
                  <a:pt x="4179094" y="0"/>
                </a:lnTo>
                <a:cubicBezTo>
                  <a:pt x="4207533" y="0"/>
                  <a:pt x="4230587" y="23054"/>
                  <a:pt x="4230587" y="51493"/>
                </a:cubicBezTo>
                <a:lnTo>
                  <a:pt x="4230587" y="463437"/>
                </a:lnTo>
                <a:cubicBezTo>
                  <a:pt x="4230587" y="491876"/>
                  <a:pt x="4207533" y="514930"/>
                  <a:pt x="4179094" y="514930"/>
                </a:cubicBezTo>
                <a:lnTo>
                  <a:pt x="51493" y="514930"/>
                </a:lnTo>
                <a:cubicBezTo>
                  <a:pt x="23054" y="514930"/>
                  <a:pt x="0" y="491876"/>
                  <a:pt x="0" y="463437"/>
                </a:cubicBezTo>
                <a:lnTo>
                  <a:pt x="0" y="5149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81430" tIns="83820" rIns="83821" bIns="83820" numCol="1" spcCol="1270" anchor="ctr" anchorCtr="0">
            <a:noAutofit/>
          </a:bodyPr>
          <a:lstStyle/>
          <a:p>
            <a:pPr marL="0" lvl="0" indent="0" algn="l" defTabSz="977900">
              <a:lnSpc>
                <a:spcPct val="90000"/>
              </a:lnSpc>
              <a:spcBef>
                <a:spcPct val="0"/>
              </a:spcBef>
              <a:spcAft>
                <a:spcPct val="35000"/>
              </a:spcAft>
              <a:buNone/>
            </a:pPr>
            <a:r>
              <a:rPr lang="en-US" sz="1200" b="0" kern="1200" dirty="0"/>
              <a:t>Infographics</a:t>
            </a:r>
            <a:endParaRPr lang="en-US" sz="1200" kern="1200" dirty="0"/>
          </a:p>
        </p:txBody>
      </p:sp>
      <p:sp>
        <p:nvSpPr>
          <p:cNvPr id="82" name="Rounded Rectangle 81">
            <a:extLst>
              <a:ext uri="{FF2B5EF4-FFF2-40B4-BE49-F238E27FC236}">
                <a16:creationId xmlns:a16="http://schemas.microsoft.com/office/drawing/2014/main" id="{6181A7D3-C616-4840-9842-1A4D238C5CD9}"/>
              </a:ext>
            </a:extLst>
          </p:cNvPr>
          <p:cNvSpPr/>
          <p:nvPr/>
        </p:nvSpPr>
        <p:spPr>
          <a:xfrm>
            <a:off x="9384739" y="1562330"/>
            <a:ext cx="531367" cy="258704"/>
          </a:xfrm>
          <a:prstGeom prst="roundRect">
            <a:avLst>
              <a:gd name="adj" fmla="val 10000"/>
            </a:avLst>
          </a:prstGeom>
          <a:solidFill>
            <a:schemeClr val="bg2"/>
          </a:solidFill>
          <a:ln>
            <a:no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83" name="Freeform 82">
            <a:extLst>
              <a:ext uri="{FF2B5EF4-FFF2-40B4-BE49-F238E27FC236}">
                <a16:creationId xmlns:a16="http://schemas.microsoft.com/office/drawing/2014/main" id="{ED939AF1-17B2-6044-BF96-976223D8C90E}"/>
              </a:ext>
            </a:extLst>
          </p:cNvPr>
          <p:cNvSpPr/>
          <p:nvPr/>
        </p:nvSpPr>
        <p:spPr>
          <a:xfrm>
            <a:off x="9352401" y="1885710"/>
            <a:ext cx="2656837" cy="323379"/>
          </a:xfrm>
          <a:custGeom>
            <a:avLst/>
            <a:gdLst>
              <a:gd name="connsiteX0" fmla="*/ 0 w 4230587"/>
              <a:gd name="connsiteY0" fmla="*/ 51493 h 514930"/>
              <a:gd name="connsiteX1" fmla="*/ 51493 w 4230587"/>
              <a:gd name="connsiteY1" fmla="*/ 0 h 514930"/>
              <a:gd name="connsiteX2" fmla="*/ 4179094 w 4230587"/>
              <a:gd name="connsiteY2" fmla="*/ 0 h 514930"/>
              <a:gd name="connsiteX3" fmla="*/ 4230587 w 4230587"/>
              <a:gd name="connsiteY3" fmla="*/ 51493 h 514930"/>
              <a:gd name="connsiteX4" fmla="*/ 4230587 w 4230587"/>
              <a:gd name="connsiteY4" fmla="*/ 463437 h 514930"/>
              <a:gd name="connsiteX5" fmla="*/ 4179094 w 4230587"/>
              <a:gd name="connsiteY5" fmla="*/ 514930 h 514930"/>
              <a:gd name="connsiteX6" fmla="*/ 51493 w 4230587"/>
              <a:gd name="connsiteY6" fmla="*/ 514930 h 514930"/>
              <a:gd name="connsiteX7" fmla="*/ 0 w 4230587"/>
              <a:gd name="connsiteY7" fmla="*/ 463437 h 514930"/>
              <a:gd name="connsiteX8" fmla="*/ 0 w 4230587"/>
              <a:gd name="connsiteY8" fmla="*/ 51493 h 51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0587" h="514930">
                <a:moveTo>
                  <a:pt x="0" y="51493"/>
                </a:moveTo>
                <a:cubicBezTo>
                  <a:pt x="0" y="23054"/>
                  <a:pt x="23054" y="0"/>
                  <a:pt x="51493" y="0"/>
                </a:cubicBezTo>
                <a:lnTo>
                  <a:pt x="4179094" y="0"/>
                </a:lnTo>
                <a:cubicBezTo>
                  <a:pt x="4207533" y="0"/>
                  <a:pt x="4230587" y="23054"/>
                  <a:pt x="4230587" y="51493"/>
                </a:cubicBezTo>
                <a:lnTo>
                  <a:pt x="4230587" y="463437"/>
                </a:lnTo>
                <a:cubicBezTo>
                  <a:pt x="4230587" y="491876"/>
                  <a:pt x="4207533" y="514930"/>
                  <a:pt x="4179094" y="514930"/>
                </a:cubicBezTo>
                <a:lnTo>
                  <a:pt x="51493" y="514930"/>
                </a:lnTo>
                <a:cubicBezTo>
                  <a:pt x="23054" y="514930"/>
                  <a:pt x="0" y="491876"/>
                  <a:pt x="0" y="463437"/>
                </a:cubicBezTo>
                <a:lnTo>
                  <a:pt x="0" y="5149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81430" tIns="83820" rIns="83821" bIns="83820" numCol="1" spcCol="1270" anchor="ctr" anchorCtr="0">
            <a:noAutofit/>
          </a:bodyPr>
          <a:lstStyle/>
          <a:p>
            <a:pPr marL="0" lvl="0" indent="0" algn="l" defTabSz="977900">
              <a:lnSpc>
                <a:spcPct val="90000"/>
              </a:lnSpc>
              <a:spcBef>
                <a:spcPct val="0"/>
              </a:spcBef>
              <a:spcAft>
                <a:spcPct val="35000"/>
              </a:spcAft>
              <a:buNone/>
            </a:pPr>
            <a:r>
              <a:rPr lang="en-US" sz="1200" b="0" kern="1200" dirty="0"/>
              <a:t>PowerPoint</a:t>
            </a:r>
            <a:endParaRPr lang="en-US" sz="1200" kern="1200" dirty="0"/>
          </a:p>
        </p:txBody>
      </p:sp>
      <p:sp>
        <p:nvSpPr>
          <p:cNvPr id="84" name="Rounded Rectangle 83">
            <a:extLst>
              <a:ext uri="{FF2B5EF4-FFF2-40B4-BE49-F238E27FC236}">
                <a16:creationId xmlns:a16="http://schemas.microsoft.com/office/drawing/2014/main" id="{11C2EB0D-C4CE-7B48-9C2C-7375E71ED14A}"/>
              </a:ext>
            </a:extLst>
          </p:cNvPr>
          <p:cNvSpPr/>
          <p:nvPr/>
        </p:nvSpPr>
        <p:spPr>
          <a:xfrm>
            <a:off x="9384739" y="1918047"/>
            <a:ext cx="531367" cy="258704"/>
          </a:xfrm>
          <a:prstGeom prst="roundRect">
            <a:avLst>
              <a:gd name="adj" fmla="val 10000"/>
            </a:avLst>
          </a:prstGeom>
          <a:solidFill>
            <a:schemeClr val="bg2"/>
          </a:solidFill>
          <a:ln>
            <a:no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87" name="Freeform 86">
            <a:extLst>
              <a:ext uri="{FF2B5EF4-FFF2-40B4-BE49-F238E27FC236}">
                <a16:creationId xmlns:a16="http://schemas.microsoft.com/office/drawing/2014/main" id="{0CD8601C-08E2-5040-86D8-6B813847CACC}"/>
              </a:ext>
            </a:extLst>
          </p:cNvPr>
          <p:cNvSpPr/>
          <p:nvPr/>
        </p:nvSpPr>
        <p:spPr>
          <a:xfrm>
            <a:off x="9352401" y="2271232"/>
            <a:ext cx="2656837" cy="323379"/>
          </a:xfrm>
          <a:custGeom>
            <a:avLst/>
            <a:gdLst>
              <a:gd name="connsiteX0" fmla="*/ 0 w 4230587"/>
              <a:gd name="connsiteY0" fmla="*/ 51493 h 514930"/>
              <a:gd name="connsiteX1" fmla="*/ 51493 w 4230587"/>
              <a:gd name="connsiteY1" fmla="*/ 0 h 514930"/>
              <a:gd name="connsiteX2" fmla="*/ 4179094 w 4230587"/>
              <a:gd name="connsiteY2" fmla="*/ 0 h 514930"/>
              <a:gd name="connsiteX3" fmla="*/ 4230587 w 4230587"/>
              <a:gd name="connsiteY3" fmla="*/ 51493 h 514930"/>
              <a:gd name="connsiteX4" fmla="*/ 4230587 w 4230587"/>
              <a:gd name="connsiteY4" fmla="*/ 463437 h 514930"/>
              <a:gd name="connsiteX5" fmla="*/ 4179094 w 4230587"/>
              <a:gd name="connsiteY5" fmla="*/ 514930 h 514930"/>
              <a:gd name="connsiteX6" fmla="*/ 51493 w 4230587"/>
              <a:gd name="connsiteY6" fmla="*/ 514930 h 514930"/>
              <a:gd name="connsiteX7" fmla="*/ 0 w 4230587"/>
              <a:gd name="connsiteY7" fmla="*/ 463437 h 514930"/>
              <a:gd name="connsiteX8" fmla="*/ 0 w 4230587"/>
              <a:gd name="connsiteY8" fmla="*/ 51493 h 51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0587" h="514930">
                <a:moveTo>
                  <a:pt x="0" y="51493"/>
                </a:moveTo>
                <a:cubicBezTo>
                  <a:pt x="0" y="23054"/>
                  <a:pt x="23054" y="0"/>
                  <a:pt x="51493" y="0"/>
                </a:cubicBezTo>
                <a:lnTo>
                  <a:pt x="4179094" y="0"/>
                </a:lnTo>
                <a:cubicBezTo>
                  <a:pt x="4207533" y="0"/>
                  <a:pt x="4230587" y="23054"/>
                  <a:pt x="4230587" y="51493"/>
                </a:cubicBezTo>
                <a:lnTo>
                  <a:pt x="4230587" y="463437"/>
                </a:lnTo>
                <a:cubicBezTo>
                  <a:pt x="4230587" y="491876"/>
                  <a:pt x="4207533" y="514930"/>
                  <a:pt x="4179094" y="514930"/>
                </a:cubicBezTo>
                <a:lnTo>
                  <a:pt x="51493" y="514930"/>
                </a:lnTo>
                <a:cubicBezTo>
                  <a:pt x="23054" y="514930"/>
                  <a:pt x="0" y="491876"/>
                  <a:pt x="0" y="463437"/>
                </a:cubicBezTo>
                <a:lnTo>
                  <a:pt x="0" y="5149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81430" tIns="83820" rIns="83821" bIns="83820" numCol="1" spcCol="1270" anchor="ctr" anchorCtr="0">
            <a:noAutofit/>
          </a:bodyPr>
          <a:lstStyle/>
          <a:p>
            <a:pPr marL="0" lvl="0" indent="0" algn="l" defTabSz="977900">
              <a:lnSpc>
                <a:spcPct val="90000"/>
              </a:lnSpc>
              <a:spcBef>
                <a:spcPct val="0"/>
              </a:spcBef>
              <a:spcAft>
                <a:spcPct val="35000"/>
              </a:spcAft>
              <a:buNone/>
            </a:pPr>
            <a:r>
              <a:rPr lang="en-US" sz="1200" b="0" kern="1200" dirty="0"/>
              <a:t>Brochures</a:t>
            </a:r>
            <a:endParaRPr lang="en-US" sz="1200" kern="1200" dirty="0"/>
          </a:p>
        </p:txBody>
      </p:sp>
      <p:sp>
        <p:nvSpPr>
          <p:cNvPr id="88" name="Rounded Rectangle 87">
            <a:extLst>
              <a:ext uri="{FF2B5EF4-FFF2-40B4-BE49-F238E27FC236}">
                <a16:creationId xmlns:a16="http://schemas.microsoft.com/office/drawing/2014/main" id="{CADD7E9A-F08A-4C4B-9C48-75030B27A796}"/>
              </a:ext>
            </a:extLst>
          </p:cNvPr>
          <p:cNvSpPr/>
          <p:nvPr/>
        </p:nvSpPr>
        <p:spPr>
          <a:xfrm>
            <a:off x="9384739" y="2303570"/>
            <a:ext cx="531367" cy="258704"/>
          </a:xfrm>
          <a:prstGeom prst="roundRect">
            <a:avLst>
              <a:gd name="adj" fmla="val 10000"/>
            </a:avLst>
          </a:prstGeom>
          <a:solidFill>
            <a:schemeClr val="bg2"/>
          </a:solidFill>
          <a:ln>
            <a:no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89" name="Freeform 88">
            <a:extLst>
              <a:ext uri="{FF2B5EF4-FFF2-40B4-BE49-F238E27FC236}">
                <a16:creationId xmlns:a16="http://schemas.microsoft.com/office/drawing/2014/main" id="{B02E5E72-34F3-7942-BBA7-150C79A550E7}"/>
              </a:ext>
            </a:extLst>
          </p:cNvPr>
          <p:cNvSpPr/>
          <p:nvPr/>
        </p:nvSpPr>
        <p:spPr>
          <a:xfrm>
            <a:off x="9352401" y="2626950"/>
            <a:ext cx="2656837" cy="323379"/>
          </a:xfrm>
          <a:custGeom>
            <a:avLst/>
            <a:gdLst>
              <a:gd name="connsiteX0" fmla="*/ 0 w 4230587"/>
              <a:gd name="connsiteY0" fmla="*/ 51493 h 514930"/>
              <a:gd name="connsiteX1" fmla="*/ 51493 w 4230587"/>
              <a:gd name="connsiteY1" fmla="*/ 0 h 514930"/>
              <a:gd name="connsiteX2" fmla="*/ 4179094 w 4230587"/>
              <a:gd name="connsiteY2" fmla="*/ 0 h 514930"/>
              <a:gd name="connsiteX3" fmla="*/ 4230587 w 4230587"/>
              <a:gd name="connsiteY3" fmla="*/ 51493 h 514930"/>
              <a:gd name="connsiteX4" fmla="*/ 4230587 w 4230587"/>
              <a:gd name="connsiteY4" fmla="*/ 463437 h 514930"/>
              <a:gd name="connsiteX5" fmla="*/ 4179094 w 4230587"/>
              <a:gd name="connsiteY5" fmla="*/ 514930 h 514930"/>
              <a:gd name="connsiteX6" fmla="*/ 51493 w 4230587"/>
              <a:gd name="connsiteY6" fmla="*/ 514930 h 514930"/>
              <a:gd name="connsiteX7" fmla="*/ 0 w 4230587"/>
              <a:gd name="connsiteY7" fmla="*/ 463437 h 514930"/>
              <a:gd name="connsiteX8" fmla="*/ 0 w 4230587"/>
              <a:gd name="connsiteY8" fmla="*/ 51493 h 51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0587" h="514930">
                <a:moveTo>
                  <a:pt x="0" y="51493"/>
                </a:moveTo>
                <a:cubicBezTo>
                  <a:pt x="0" y="23054"/>
                  <a:pt x="23054" y="0"/>
                  <a:pt x="51493" y="0"/>
                </a:cubicBezTo>
                <a:lnTo>
                  <a:pt x="4179094" y="0"/>
                </a:lnTo>
                <a:cubicBezTo>
                  <a:pt x="4207533" y="0"/>
                  <a:pt x="4230587" y="23054"/>
                  <a:pt x="4230587" y="51493"/>
                </a:cubicBezTo>
                <a:lnTo>
                  <a:pt x="4230587" y="463437"/>
                </a:lnTo>
                <a:cubicBezTo>
                  <a:pt x="4230587" y="491876"/>
                  <a:pt x="4207533" y="514930"/>
                  <a:pt x="4179094" y="514930"/>
                </a:cubicBezTo>
                <a:lnTo>
                  <a:pt x="51493" y="514930"/>
                </a:lnTo>
                <a:cubicBezTo>
                  <a:pt x="23054" y="514930"/>
                  <a:pt x="0" y="491876"/>
                  <a:pt x="0" y="463437"/>
                </a:cubicBezTo>
                <a:lnTo>
                  <a:pt x="0" y="5149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81430" tIns="83820" rIns="83821" bIns="83820" numCol="1" spcCol="1270" anchor="ctr" anchorCtr="0">
            <a:noAutofit/>
          </a:bodyPr>
          <a:lstStyle/>
          <a:p>
            <a:pPr marL="0" lvl="0" indent="0" algn="l" defTabSz="977900">
              <a:lnSpc>
                <a:spcPct val="90000"/>
              </a:lnSpc>
              <a:spcBef>
                <a:spcPct val="0"/>
              </a:spcBef>
              <a:spcAft>
                <a:spcPct val="35000"/>
              </a:spcAft>
              <a:buNone/>
            </a:pPr>
            <a:r>
              <a:rPr lang="en-US" sz="1200" b="0" kern="1200" dirty="0"/>
              <a:t>Fact Sheets</a:t>
            </a:r>
            <a:endParaRPr lang="en-US" sz="1200" kern="1200" dirty="0"/>
          </a:p>
        </p:txBody>
      </p:sp>
      <p:sp>
        <p:nvSpPr>
          <p:cNvPr id="90" name="Rounded Rectangle 89">
            <a:extLst>
              <a:ext uri="{FF2B5EF4-FFF2-40B4-BE49-F238E27FC236}">
                <a16:creationId xmlns:a16="http://schemas.microsoft.com/office/drawing/2014/main" id="{0C9EDBCF-F8FC-7A4B-9C29-917A6873982A}"/>
              </a:ext>
            </a:extLst>
          </p:cNvPr>
          <p:cNvSpPr/>
          <p:nvPr/>
        </p:nvSpPr>
        <p:spPr>
          <a:xfrm>
            <a:off x="9384739" y="2659288"/>
            <a:ext cx="531367" cy="258704"/>
          </a:xfrm>
          <a:prstGeom prst="roundRect">
            <a:avLst>
              <a:gd name="adj" fmla="val 10000"/>
            </a:avLst>
          </a:prstGeom>
          <a:solidFill>
            <a:schemeClr val="bg2"/>
          </a:solidFill>
          <a:ln>
            <a:no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91" name="Picture 90" descr="A picture containing drawing&#10;&#10;Description automatically generated">
            <a:extLst>
              <a:ext uri="{FF2B5EF4-FFF2-40B4-BE49-F238E27FC236}">
                <a16:creationId xmlns:a16="http://schemas.microsoft.com/office/drawing/2014/main" id="{9FEEF520-9776-1248-8799-7C4D04AE4786}"/>
              </a:ext>
            </a:extLst>
          </p:cNvPr>
          <p:cNvPicPr>
            <a:picLocks noChangeAspect="1"/>
          </p:cNvPicPr>
          <p:nvPr/>
        </p:nvPicPr>
        <p:blipFill>
          <a:blip r:embed="rId5"/>
          <a:stretch>
            <a:fillRect/>
          </a:stretch>
        </p:blipFill>
        <p:spPr>
          <a:xfrm>
            <a:off x="9536245" y="1918998"/>
            <a:ext cx="264759" cy="272203"/>
          </a:xfrm>
          <a:prstGeom prst="rect">
            <a:avLst/>
          </a:prstGeom>
        </p:spPr>
      </p:pic>
      <p:pic>
        <p:nvPicPr>
          <p:cNvPr id="93" name="Graphic 39">
            <a:extLst>
              <a:ext uri="{FF2B5EF4-FFF2-40B4-BE49-F238E27FC236}">
                <a16:creationId xmlns:a16="http://schemas.microsoft.com/office/drawing/2014/main" id="{DF309F33-B750-B14C-872E-0CDE38ECF8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9446" y="1529034"/>
            <a:ext cx="318357" cy="318357"/>
          </a:xfrm>
          <a:prstGeom prst="rect">
            <a:avLst/>
          </a:prstGeom>
        </p:spPr>
      </p:pic>
      <p:pic>
        <p:nvPicPr>
          <p:cNvPr id="94" name="Graphic 41">
            <a:extLst>
              <a:ext uri="{FF2B5EF4-FFF2-40B4-BE49-F238E27FC236}">
                <a16:creationId xmlns:a16="http://schemas.microsoft.com/office/drawing/2014/main" id="{3D33D94F-5B7D-0D43-A91D-7F5DAC6A4F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28120" y="2286525"/>
            <a:ext cx="281010" cy="281010"/>
          </a:xfrm>
          <a:prstGeom prst="rect">
            <a:avLst/>
          </a:prstGeom>
        </p:spPr>
      </p:pic>
      <p:pic>
        <p:nvPicPr>
          <p:cNvPr id="95" name="Graphic 43">
            <a:extLst>
              <a:ext uri="{FF2B5EF4-FFF2-40B4-BE49-F238E27FC236}">
                <a16:creationId xmlns:a16="http://schemas.microsoft.com/office/drawing/2014/main" id="{23916546-66CD-4541-AF29-0E1C85974C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28120" y="2655249"/>
            <a:ext cx="281010" cy="281010"/>
          </a:xfrm>
          <a:prstGeom prst="rect">
            <a:avLst/>
          </a:prstGeom>
        </p:spPr>
      </p:pic>
      <p:sp>
        <p:nvSpPr>
          <p:cNvPr id="15" name="Rectangle 14"/>
          <p:cNvSpPr/>
          <p:nvPr/>
        </p:nvSpPr>
        <p:spPr>
          <a:xfrm>
            <a:off x="5786737" y="4741148"/>
            <a:ext cx="3268887" cy="738664"/>
          </a:xfrm>
          <a:prstGeom prst="rect">
            <a:avLst/>
          </a:prstGeom>
        </p:spPr>
        <p:txBody>
          <a:bodyPr wrap="square">
            <a:spAutoFit/>
          </a:bodyPr>
          <a:lstStyle/>
          <a:p>
            <a:pPr>
              <a:lnSpc>
                <a:spcPct val="100000"/>
              </a:lnSpc>
              <a:spcBef>
                <a:spcPts val="0"/>
              </a:spcBef>
            </a:pPr>
            <a:r>
              <a:rPr lang="en-US" sz="1400" dirty="0">
                <a:solidFill>
                  <a:schemeClr val="accent1"/>
                </a:solidFill>
              </a:rPr>
              <a:t>Simple spreadsheet tools provide help in calculating the safety, mobility, and economic value of selected techniques</a:t>
            </a:r>
            <a:r>
              <a:rPr lang="en-US" sz="1400" dirty="0"/>
              <a:t>.</a:t>
            </a:r>
          </a:p>
        </p:txBody>
      </p:sp>
      <p:sp>
        <p:nvSpPr>
          <p:cNvPr id="97" name="Rectangle 96"/>
          <p:cNvSpPr/>
          <p:nvPr/>
        </p:nvSpPr>
        <p:spPr>
          <a:xfrm>
            <a:off x="5822773" y="2743362"/>
            <a:ext cx="3172453" cy="523220"/>
          </a:xfrm>
          <a:prstGeom prst="rect">
            <a:avLst/>
          </a:prstGeom>
        </p:spPr>
        <p:txBody>
          <a:bodyPr wrap="square">
            <a:spAutoFit/>
          </a:bodyPr>
          <a:lstStyle/>
          <a:p>
            <a:pPr>
              <a:lnSpc>
                <a:spcPct val="100000"/>
              </a:lnSpc>
              <a:spcBef>
                <a:spcPts val="0"/>
              </a:spcBef>
            </a:pPr>
            <a:r>
              <a:rPr lang="en-US" sz="1400" dirty="0">
                <a:solidFill>
                  <a:schemeClr val="accent1"/>
                </a:solidFill>
              </a:rPr>
              <a:t>Communication tools can be created or adapted using these resources</a:t>
            </a:r>
            <a:r>
              <a:rPr lang="en-US" sz="1400" dirty="0"/>
              <a:t>.</a:t>
            </a:r>
          </a:p>
        </p:txBody>
      </p:sp>
      <p:sp>
        <p:nvSpPr>
          <p:cNvPr id="98" name="Up Arrow 97">
            <a:extLst>
              <a:ext uri="{FF2B5EF4-FFF2-40B4-BE49-F238E27FC236}">
                <a16:creationId xmlns:a16="http://schemas.microsoft.com/office/drawing/2014/main" id="{7F929C8A-0C72-F44C-A733-B7C21FBB6561}"/>
              </a:ext>
            </a:extLst>
          </p:cNvPr>
          <p:cNvSpPr/>
          <p:nvPr/>
        </p:nvSpPr>
        <p:spPr>
          <a:xfrm rot="5400000">
            <a:off x="9059396" y="2803832"/>
            <a:ext cx="137652" cy="197174"/>
          </a:xfrm>
          <a:prstGeom prst="upArrow">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Up Arrow 98">
            <a:extLst>
              <a:ext uri="{FF2B5EF4-FFF2-40B4-BE49-F238E27FC236}">
                <a16:creationId xmlns:a16="http://schemas.microsoft.com/office/drawing/2014/main" id="{7F929C8A-0C72-F44C-A733-B7C21FBB6561}"/>
              </a:ext>
            </a:extLst>
          </p:cNvPr>
          <p:cNvSpPr/>
          <p:nvPr/>
        </p:nvSpPr>
        <p:spPr>
          <a:xfrm rot="5400000">
            <a:off x="9070549" y="5009943"/>
            <a:ext cx="137652" cy="197174"/>
          </a:xfrm>
          <a:prstGeom prst="upArrow">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10117B59-A409-B149-B804-05CBF378FC64}"/>
              </a:ext>
            </a:extLst>
          </p:cNvPr>
          <p:cNvSpPr txBox="1"/>
          <p:nvPr/>
        </p:nvSpPr>
        <p:spPr>
          <a:xfrm>
            <a:off x="181574" y="5664570"/>
            <a:ext cx="3857106" cy="523220"/>
          </a:xfrm>
          <a:prstGeom prst="rect">
            <a:avLst/>
          </a:prstGeom>
          <a:noFill/>
        </p:spPr>
        <p:txBody>
          <a:bodyPr wrap="square" rtlCol="0">
            <a:spAutoFit/>
          </a:bodyPr>
          <a:lstStyle/>
          <a:p>
            <a:pPr defTabSz="887553"/>
            <a:r>
              <a:rPr lang="en-US" sz="1400" dirty="0">
                <a:solidFill>
                  <a:schemeClr val="accent1"/>
                </a:solidFill>
              </a:rPr>
              <a:t>The technique is highlighted here with an icon so you know where you are in the Toolkit.</a:t>
            </a:r>
          </a:p>
        </p:txBody>
      </p:sp>
      <p:sp>
        <p:nvSpPr>
          <p:cNvPr id="64" name="Freeform 63">
            <a:extLst>
              <a:ext uri="{FF2B5EF4-FFF2-40B4-BE49-F238E27FC236}">
                <a16:creationId xmlns:a16="http://schemas.microsoft.com/office/drawing/2014/main" id="{A509894E-5BE4-A044-A7B9-ECFCDFA93CC0}"/>
              </a:ext>
            </a:extLst>
          </p:cNvPr>
          <p:cNvSpPr/>
          <p:nvPr/>
        </p:nvSpPr>
        <p:spPr>
          <a:xfrm>
            <a:off x="9348201" y="2968067"/>
            <a:ext cx="2656837" cy="323379"/>
          </a:xfrm>
          <a:custGeom>
            <a:avLst/>
            <a:gdLst>
              <a:gd name="connsiteX0" fmla="*/ 0 w 4230587"/>
              <a:gd name="connsiteY0" fmla="*/ 51493 h 514930"/>
              <a:gd name="connsiteX1" fmla="*/ 51493 w 4230587"/>
              <a:gd name="connsiteY1" fmla="*/ 0 h 514930"/>
              <a:gd name="connsiteX2" fmla="*/ 4179094 w 4230587"/>
              <a:gd name="connsiteY2" fmla="*/ 0 h 514930"/>
              <a:gd name="connsiteX3" fmla="*/ 4230587 w 4230587"/>
              <a:gd name="connsiteY3" fmla="*/ 51493 h 514930"/>
              <a:gd name="connsiteX4" fmla="*/ 4230587 w 4230587"/>
              <a:gd name="connsiteY4" fmla="*/ 463437 h 514930"/>
              <a:gd name="connsiteX5" fmla="*/ 4179094 w 4230587"/>
              <a:gd name="connsiteY5" fmla="*/ 514930 h 514930"/>
              <a:gd name="connsiteX6" fmla="*/ 51493 w 4230587"/>
              <a:gd name="connsiteY6" fmla="*/ 514930 h 514930"/>
              <a:gd name="connsiteX7" fmla="*/ 0 w 4230587"/>
              <a:gd name="connsiteY7" fmla="*/ 463437 h 514930"/>
              <a:gd name="connsiteX8" fmla="*/ 0 w 4230587"/>
              <a:gd name="connsiteY8" fmla="*/ 51493 h 51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0587" h="514930">
                <a:moveTo>
                  <a:pt x="0" y="51493"/>
                </a:moveTo>
                <a:cubicBezTo>
                  <a:pt x="0" y="23054"/>
                  <a:pt x="23054" y="0"/>
                  <a:pt x="51493" y="0"/>
                </a:cubicBezTo>
                <a:lnTo>
                  <a:pt x="4179094" y="0"/>
                </a:lnTo>
                <a:cubicBezTo>
                  <a:pt x="4207533" y="0"/>
                  <a:pt x="4230587" y="23054"/>
                  <a:pt x="4230587" y="51493"/>
                </a:cubicBezTo>
                <a:lnTo>
                  <a:pt x="4230587" y="463437"/>
                </a:lnTo>
                <a:cubicBezTo>
                  <a:pt x="4230587" y="491876"/>
                  <a:pt x="4207533" y="514930"/>
                  <a:pt x="4179094" y="514930"/>
                </a:cubicBezTo>
                <a:lnTo>
                  <a:pt x="51493" y="514930"/>
                </a:lnTo>
                <a:cubicBezTo>
                  <a:pt x="23054" y="514930"/>
                  <a:pt x="0" y="491876"/>
                  <a:pt x="0" y="463437"/>
                </a:cubicBezTo>
                <a:lnTo>
                  <a:pt x="0" y="5149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81430" tIns="83820" rIns="83821" bIns="83820" numCol="1" spcCol="1270" anchor="ctr" anchorCtr="0">
            <a:noAutofit/>
          </a:bodyPr>
          <a:lstStyle/>
          <a:p>
            <a:pPr marL="0" lvl="0" indent="0" algn="l" defTabSz="977900">
              <a:lnSpc>
                <a:spcPct val="90000"/>
              </a:lnSpc>
              <a:spcBef>
                <a:spcPct val="0"/>
              </a:spcBef>
              <a:spcAft>
                <a:spcPct val="35000"/>
              </a:spcAft>
              <a:buNone/>
            </a:pPr>
            <a:r>
              <a:rPr lang="en-US" sz="1200" b="0" kern="1200" dirty="0"/>
              <a:t>Case Studies</a:t>
            </a:r>
            <a:endParaRPr lang="en-US" sz="1200" kern="1200" dirty="0"/>
          </a:p>
        </p:txBody>
      </p:sp>
      <p:sp>
        <p:nvSpPr>
          <p:cNvPr id="65" name="Rounded Rectangle 64">
            <a:extLst>
              <a:ext uri="{FF2B5EF4-FFF2-40B4-BE49-F238E27FC236}">
                <a16:creationId xmlns:a16="http://schemas.microsoft.com/office/drawing/2014/main" id="{8E4F703E-545F-8644-BFC0-4E91A53AA2E1}"/>
              </a:ext>
            </a:extLst>
          </p:cNvPr>
          <p:cNvSpPr/>
          <p:nvPr/>
        </p:nvSpPr>
        <p:spPr>
          <a:xfrm>
            <a:off x="9380539" y="3000405"/>
            <a:ext cx="531367" cy="258704"/>
          </a:xfrm>
          <a:prstGeom prst="roundRect">
            <a:avLst>
              <a:gd name="adj" fmla="val 10000"/>
            </a:avLst>
          </a:prstGeom>
          <a:solidFill>
            <a:schemeClr val="bg2"/>
          </a:solidFill>
          <a:ln>
            <a:no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5" name="Graphic 4">
            <a:extLst>
              <a:ext uri="{FF2B5EF4-FFF2-40B4-BE49-F238E27FC236}">
                <a16:creationId xmlns:a16="http://schemas.microsoft.com/office/drawing/2014/main" id="{8F90458C-271B-7542-A86E-2087339850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27589" y="2953288"/>
            <a:ext cx="368074" cy="368074"/>
          </a:xfrm>
          <a:prstGeom prst="rect">
            <a:avLst/>
          </a:prstGeom>
        </p:spPr>
      </p:pic>
      <p:sp>
        <p:nvSpPr>
          <p:cNvPr id="12" name="Pentagon 11">
            <a:extLst>
              <a:ext uri="{FF2B5EF4-FFF2-40B4-BE49-F238E27FC236}">
                <a16:creationId xmlns:a16="http://schemas.microsoft.com/office/drawing/2014/main" id="{23901B3C-D90E-7E41-A2AF-2E12BB759ECB}"/>
              </a:ext>
            </a:extLst>
          </p:cNvPr>
          <p:cNvSpPr/>
          <p:nvPr/>
        </p:nvSpPr>
        <p:spPr>
          <a:xfrm rot="10800000">
            <a:off x="4385206" y="1532145"/>
            <a:ext cx="4758829" cy="1076631"/>
          </a:xfrm>
          <a:prstGeom prst="homePlate">
            <a:avLst>
              <a:gd name="adj" fmla="val 41833"/>
            </a:avLst>
          </a:prstGeom>
          <a:solidFill>
            <a:schemeClr val="tx2">
              <a:lumMod val="20000"/>
              <a:lumOff val="80000"/>
              <a:alpha val="90000"/>
            </a:schemeClr>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ntent Placeholder 2">
            <a:extLst>
              <a:ext uri="{FF2B5EF4-FFF2-40B4-BE49-F238E27FC236}">
                <a16:creationId xmlns:a16="http://schemas.microsoft.com/office/drawing/2014/main" id="{D5BDC684-0967-F544-BABE-72474F1FE577}"/>
              </a:ext>
            </a:extLst>
          </p:cNvPr>
          <p:cNvSpPr txBox="1">
            <a:spLocks/>
          </p:cNvSpPr>
          <p:nvPr/>
        </p:nvSpPr>
        <p:spPr>
          <a:xfrm>
            <a:off x="5095404" y="1602174"/>
            <a:ext cx="3960999" cy="1024393"/>
          </a:xfrm>
          <a:prstGeom prst="rect">
            <a:avLst/>
          </a:prstGeom>
        </p:spPr>
        <p:txBody>
          <a:bodyPr vert="horz" lIns="0" tIns="0" rIns="0" bIns="0" rtlCol="0">
            <a:noAutofit/>
          </a:bodyPr>
          <a:lstStyle>
            <a:lvl1pPr marL="0" indent="0" algn="l" defTabSz="887553" rtl="0" eaLnBrk="1" latinLnBrk="0" hangingPunct="1">
              <a:lnSpc>
                <a:spcPct val="120000"/>
              </a:lnSpc>
              <a:spcBef>
                <a:spcPts val="582"/>
              </a:spcBef>
              <a:spcAft>
                <a:spcPts val="0"/>
              </a:spcAft>
              <a:buFont typeface="Arial" panose="020B0604020202020204" pitchFamily="34" charset="0"/>
              <a:buChar char="​"/>
              <a:defRPr sz="1800" b="1" i="0" kern="1200">
                <a:solidFill>
                  <a:schemeClr val="tx1"/>
                </a:solidFill>
                <a:latin typeface="Arial Narrow" panose="020B0604020202020204" pitchFamily="34" charset="0"/>
                <a:ea typeface="+mn-ea"/>
                <a:cs typeface="Arial Narrow" panose="020B0604020202020204" pitchFamily="34" charset="0"/>
              </a:defRPr>
            </a:lvl1pPr>
            <a:lvl2pPr marL="166416" indent="-166416" algn="l" defTabSz="887553" rtl="0" eaLnBrk="1" latinLnBrk="0" hangingPunct="1">
              <a:lnSpc>
                <a:spcPct val="100000"/>
              </a:lnSpc>
              <a:spcBef>
                <a:spcPts val="0"/>
              </a:spcBef>
              <a:spcAft>
                <a:spcPts val="0"/>
              </a:spcAft>
              <a:buFont typeface="Arial" charset="0"/>
              <a:buChar char="•"/>
              <a:defRPr sz="1800" b="0" i="0" kern="1200">
                <a:solidFill>
                  <a:schemeClr val="tx1"/>
                </a:solidFill>
                <a:latin typeface="Arial" panose="020B0604020202020204" pitchFamily="34" charset="0"/>
                <a:ea typeface="+mn-ea"/>
                <a:cs typeface="Arial" panose="020B0604020202020204" pitchFamily="34" charset="0"/>
              </a:defRPr>
            </a:lvl2pPr>
            <a:lvl3pPr marL="0" indent="0" algn="l" defTabSz="887553" rtl="0" eaLnBrk="1" latinLnBrk="0" hangingPunct="1">
              <a:lnSpc>
                <a:spcPct val="110000"/>
              </a:lnSpc>
              <a:spcBef>
                <a:spcPts val="529"/>
              </a:spcBef>
              <a:spcAft>
                <a:spcPts val="0"/>
              </a:spcAft>
              <a:buFont typeface="Arial" panose="020B0604020202020204" pitchFamily="34" charset="0"/>
              <a:buChar char="​"/>
              <a:defRPr sz="1800" b="1" i="0" kern="1200">
                <a:solidFill>
                  <a:schemeClr val="accent5"/>
                </a:solidFill>
                <a:latin typeface="Arial" panose="020B0604020202020204" pitchFamily="34" charset="0"/>
                <a:ea typeface="+mn-ea"/>
                <a:cs typeface="Arial" panose="020B0604020202020204" pitchFamily="34" charset="0"/>
              </a:defRPr>
            </a:lvl3pPr>
            <a:lvl4pPr marL="0" indent="0" algn="l" defTabSz="887553" rtl="0" eaLnBrk="1" latinLnBrk="0" hangingPunct="1">
              <a:lnSpc>
                <a:spcPct val="114000"/>
              </a:lnSpc>
              <a:spcBef>
                <a:spcPts val="529"/>
              </a:spcBef>
              <a:spcAft>
                <a:spcPts val="529"/>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166416" indent="-166416" algn="l" defTabSz="887553" rtl="0" eaLnBrk="1" latinLnBrk="0" hangingPunct="1">
              <a:lnSpc>
                <a:spcPct val="95000"/>
              </a:lnSpc>
              <a:spcBef>
                <a:spcPts val="0"/>
              </a:spcBef>
              <a:spcAft>
                <a:spcPts val="529"/>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334374" indent="-167958" algn="l" defTabSz="887553" rtl="0" eaLnBrk="1" latinLnBrk="0" hangingPunct="1">
              <a:lnSpc>
                <a:spcPct val="85000"/>
              </a:lnSpc>
              <a:spcBef>
                <a:spcPct val="20000"/>
              </a:spcBef>
              <a:spcAft>
                <a:spcPts val="582"/>
              </a:spcAft>
              <a:buFont typeface="Arial" panose="020B0604020202020204" pitchFamily="34" charset="0"/>
              <a:buChar char="•"/>
              <a:defRPr sz="1068" kern="1200" baseline="0">
                <a:solidFill>
                  <a:schemeClr val="tx2"/>
                </a:solidFill>
                <a:latin typeface="+mn-lt"/>
                <a:ea typeface="+mn-ea"/>
                <a:cs typeface="+mn-cs"/>
              </a:defRPr>
            </a:lvl6pPr>
            <a:lvl7pPr marL="0" indent="0" algn="l" defTabSz="887553" rtl="0" eaLnBrk="1" latinLnBrk="0" hangingPunct="1">
              <a:spcBef>
                <a:spcPts val="582"/>
              </a:spcBef>
              <a:spcAft>
                <a:spcPts val="582"/>
              </a:spcAft>
              <a:buClr>
                <a:schemeClr val="bg2"/>
              </a:buClr>
              <a:buFont typeface="Arial" panose="020B0604020202020204" pitchFamily="34" charset="0"/>
              <a:buChar char="​"/>
              <a:defRPr sz="1456" i="1" kern="1200" baseline="0">
                <a:solidFill>
                  <a:schemeClr val="bg2"/>
                </a:solidFill>
                <a:latin typeface="Corbel" panose="020B0503020204020204" pitchFamily="34" charset="0"/>
                <a:ea typeface="+mn-ea"/>
                <a:cs typeface="+mn-cs"/>
              </a:defRPr>
            </a:lvl7pPr>
            <a:lvl8pPr marL="166416" indent="-166416" algn="l" defTabSz="887553" rtl="0" eaLnBrk="1" latinLnBrk="0" hangingPunct="1">
              <a:spcBef>
                <a:spcPts val="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8pPr>
            <a:lvl9pPr marL="334374" indent="-167958" algn="l" defTabSz="887553" rtl="0" eaLnBrk="1" latinLnBrk="0" hangingPunct="1">
              <a:spcBef>
                <a:spcPct val="20000"/>
              </a:spcBef>
              <a:spcAft>
                <a:spcPts val="582"/>
              </a:spcAft>
              <a:buFont typeface="Arial" panose="020B0604020202020204" pitchFamily="34" charset="0"/>
              <a:buChar char="•"/>
              <a:defRPr sz="1068" kern="1200">
                <a:solidFill>
                  <a:schemeClr val="bg2"/>
                </a:solidFill>
                <a:latin typeface="Corbel" panose="020B0503020204020204" pitchFamily="34" charset="0"/>
                <a:ea typeface="+mn-ea"/>
                <a:cs typeface="+mn-cs"/>
              </a:defRPr>
            </a:lvl9pPr>
          </a:lstStyle>
          <a:p>
            <a:pPr lvl="3"/>
            <a:r>
              <a:rPr lang="en-US" b="1" dirty="0">
                <a:latin typeface="+mn-lt"/>
              </a:rPr>
              <a:t>Access management preserves the safety, economy, mobility and livability of our community.</a:t>
            </a:r>
          </a:p>
          <a:p>
            <a:pPr>
              <a:buNone/>
            </a:pPr>
            <a:endParaRPr lang="en-US" dirty="0">
              <a:latin typeface="+mn-lt"/>
            </a:endParaRPr>
          </a:p>
        </p:txBody>
      </p:sp>
      <p:sp>
        <p:nvSpPr>
          <p:cNvPr id="69" name="Up Arrow 68">
            <a:extLst>
              <a:ext uri="{FF2B5EF4-FFF2-40B4-BE49-F238E27FC236}">
                <a16:creationId xmlns:a16="http://schemas.microsoft.com/office/drawing/2014/main" id="{37F8D212-8D9F-0B4F-BB13-7E929691650F}"/>
              </a:ext>
            </a:extLst>
          </p:cNvPr>
          <p:cNvSpPr/>
          <p:nvPr/>
        </p:nvSpPr>
        <p:spPr>
          <a:xfrm rot="10800000">
            <a:off x="1052445" y="6196993"/>
            <a:ext cx="137652" cy="197174"/>
          </a:xfrm>
          <a:prstGeom prst="upArrow">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B4795730-AAF9-3442-ADD5-449245F60267}"/>
              </a:ext>
            </a:extLst>
          </p:cNvPr>
          <p:cNvSpPr txBox="1"/>
          <p:nvPr/>
        </p:nvSpPr>
        <p:spPr>
          <a:xfrm>
            <a:off x="5822773" y="3808246"/>
            <a:ext cx="2176968" cy="523220"/>
          </a:xfrm>
          <a:prstGeom prst="rect">
            <a:avLst/>
          </a:prstGeom>
        </p:spPr>
        <p:txBody>
          <a:bodyPr wrap="square">
            <a:spAutoFit/>
          </a:bodyPr>
          <a:lstStyle>
            <a:defPPr>
              <a:defRPr lang="en-US"/>
            </a:defPPr>
            <a:lvl1pPr>
              <a:lnSpc>
                <a:spcPct val="100000"/>
              </a:lnSpc>
              <a:spcBef>
                <a:spcPts val="0"/>
              </a:spcBef>
              <a:defRPr sz="1400" i="1">
                <a:solidFill>
                  <a:schemeClr val="accent1"/>
                </a:solidFill>
              </a:defRPr>
            </a:lvl1pPr>
          </a:lstStyle>
          <a:p>
            <a:r>
              <a:rPr lang="en-US" i="0" dirty="0"/>
              <a:t>A Fact Sheet is available for every spreadsheet</a:t>
            </a:r>
          </a:p>
        </p:txBody>
      </p:sp>
      <p:pic>
        <p:nvPicPr>
          <p:cNvPr id="68" name="Picture 67">
            <a:extLst>
              <a:ext uri="{FF2B5EF4-FFF2-40B4-BE49-F238E27FC236}">
                <a16:creationId xmlns:a16="http://schemas.microsoft.com/office/drawing/2014/main" id="{22A585B5-DA37-C64C-8A63-98837B98EF73}"/>
              </a:ext>
            </a:extLst>
          </p:cNvPr>
          <p:cNvPicPr>
            <a:picLocks noChangeAspect="1"/>
          </p:cNvPicPr>
          <p:nvPr/>
        </p:nvPicPr>
        <p:blipFill>
          <a:blip r:embed="rId14"/>
          <a:stretch>
            <a:fillRect/>
          </a:stretch>
        </p:blipFill>
        <p:spPr>
          <a:xfrm>
            <a:off x="8126404" y="3359555"/>
            <a:ext cx="1028246" cy="1330671"/>
          </a:xfrm>
          <a:prstGeom prst="rect">
            <a:avLst/>
          </a:prstGeom>
        </p:spPr>
      </p:pic>
      <p:sp>
        <p:nvSpPr>
          <p:cNvPr id="4" name="TextBox 3">
            <a:extLst>
              <a:ext uri="{FF2B5EF4-FFF2-40B4-BE49-F238E27FC236}">
                <a16:creationId xmlns:a16="http://schemas.microsoft.com/office/drawing/2014/main" id="{A4BE6801-5D0C-A845-9EC7-8B4DCE670388}"/>
              </a:ext>
            </a:extLst>
          </p:cNvPr>
          <p:cNvSpPr txBox="1"/>
          <p:nvPr/>
        </p:nvSpPr>
        <p:spPr>
          <a:xfrm>
            <a:off x="118723" y="210453"/>
            <a:ext cx="3042278" cy="338554"/>
          </a:xfrm>
          <a:prstGeom prst="rect">
            <a:avLst/>
          </a:prstGeom>
          <a:solidFill>
            <a:schemeClr val="accent4"/>
          </a:solidFill>
        </p:spPr>
        <p:txBody>
          <a:bodyPr wrap="square" rtlCol="0">
            <a:spAutoFit/>
          </a:bodyPr>
          <a:lstStyle/>
          <a:p>
            <a:r>
              <a:rPr lang="en-US" sz="1600" dirty="0"/>
              <a:t>HOW TO USE THE TOOLKIT</a:t>
            </a:r>
          </a:p>
        </p:txBody>
      </p:sp>
      <p:sp>
        <p:nvSpPr>
          <p:cNvPr id="52" name="TextBox 51">
            <a:extLst>
              <a:ext uri="{FF2B5EF4-FFF2-40B4-BE49-F238E27FC236}">
                <a16:creationId xmlns:a16="http://schemas.microsoft.com/office/drawing/2014/main" id="{1B366968-4B3F-C344-9B3C-476DB2FA45D6}"/>
              </a:ext>
            </a:extLst>
          </p:cNvPr>
          <p:cNvSpPr txBox="1"/>
          <p:nvPr/>
        </p:nvSpPr>
        <p:spPr>
          <a:xfrm>
            <a:off x="80109" y="419850"/>
            <a:ext cx="4825360" cy="400110"/>
          </a:xfrm>
          <a:prstGeom prst="rect">
            <a:avLst/>
          </a:prstGeom>
          <a:noFill/>
        </p:spPr>
        <p:txBody>
          <a:bodyPr wrap="none" rtlCol="0">
            <a:spAutoFit/>
          </a:bodyPr>
          <a:lstStyle/>
          <a:p>
            <a:pPr defTabSz="887553"/>
            <a:r>
              <a:rPr lang="en-US" sz="2000" b="1" dirty="0">
                <a:solidFill>
                  <a:schemeClr val="bg1"/>
                </a:solidFill>
                <a:ea typeface="+mj-ea"/>
                <a:cs typeface="Arial Narrow" panose="020B0604020202020204" pitchFamily="34" charset="0"/>
              </a:rPr>
              <a:t>Safety | Economy | Mobility | Livability</a:t>
            </a:r>
          </a:p>
        </p:txBody>
      </p:sp>
      <p:sp>
        <p:nvSpPr>
          <p:cNvPr id="70" name="Up Arrow 69">
            <a:extLst>
              <a:ext uri="{FF2B5EF4-FFF2-40B4-BE49-F238E27FC236}">
                <a16:creationId xmlns:a16="http://schemas.microsoft.com/office/drawing/2014/main" id="{AC22C972-A407-7243-9DAE-4DBF7A0ACE19}"/>
              </a:ext>
            </a:extLst>
          </p:cNvPr>
          <p:cNvSpPr/>
          <p:nvPr/>
        </p:nvSpPr>
        <p:spPr>
          <a:xfrm rot="5400000">
            <a:off x="7976147" y="3995129"/>
            <a:ext cx="137652" cy="197174"/>
          </a:xfrm>
          <a:prstGeom prst="upArrow">
            <a:avLst/>
          </a:prstGeom>
          <a:solidFill>
            <a:schemeClr val="accent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EA948F62-AF0B-2748-B50D-A1AB65BD3E92}"/>
              </a:ext>
            </a:extLst>
          </p:cNvPr>
          <p:cNvSpPr txBox="1"/>
          <p:nvPr/>
        </p:nvSpPr>
        <p:spPr>
          <a:xfrm>
            <a:off x="9259100" y="615598"/>
            <a:ext cx="2656837" cy="646331"/>
          </a:xfrm>
          <a:prstGeom prst="rect">
            <a:avLst/>
          </a:prstGeom>
          <a:noFill/>
        </p:spPr>
        <p:txBody>
          <a:bodyPr wrap="square" rtlCol="0">
            <a:spAutoFit/>
          </a:bodyPr>
          <a:lstStyle>
            <a:defPPr>
              <a:defRPr lang="en-US"/>
            </a:defPPr>
            <a:lvl1pPr defTabSz="887553">
              <a:defRPr sz="1000" i="1">
                <a:solidFill>
                  <a:schemeClr val="accent1"/>
                </a:solidFill>
              </a:defRPr>
            </a:lvl1pPr>
          </a:lstStyle>
          <a:p>
            <a:r>
              <a:rPr lang="en-US" sz="1200" i="0" dirty="0"/>
              <a:t>This area provides technical support in the form of information, tools, and other resources.</a:t>
            </a:r>
          </a:p>
        </p:txBody>
      </p:sp>
      <p:sp>
        <p:nvSpPr>
          <p:cNvPr id="6" name="TextBox 5">
            <a:extLst>
              <a:ext uri="{FF2B5EF4-FFF2-40B4-BE49-F238E27FC236}">
                <a16:creationId xmlns:a16="http://schemas.microsoft.com/office/drawing/2014/main" id="{A4017732-05E7-4192-848C-C1135B2A2B2A}"/>
              </a:ext>
            </a:extLst>
          </p:cNvPr>
          <p:cNvSpPr txBox="1"/>
          <p:nvPr/>
        </p:nvSpPr>
        <p:spPr>
          <a:xfrm>
            <a:off x="3301913" y="3934304"/>
            <a:ext cx="1540314" cy="230832"/>
          </a:xfrm>
          <a:prstGeom prst="rect">
            <a:avLst/>
          </a:prstGeom>
          <a:noFill/>
        </p:spPr>
        <p:txBody>
          <a:bodyPr wrap="square" rtlCol="0">
            <a:spAutoFit/>
          </a:bodyPr>
          <a:lstStyle/>
          <a:p>
            <a:pPr algn="r"/>
            <a:r>
              <a:rPr lang="en-US" sz="900" dirty="0"/>
              <a:t>Photo by J. Malone</a:t>
            </a:r>
          </a:p>
        </p:txBody>
      </p:sp>
    </p:spTree>
    <p:extLst>
      <p:ext uri="{BB962C8B-B14F-4D97-AF65-F5344CB8AC3E}">
        <p14:creationId xmlns:p14="http://schemas.microsoft.com/office/powerpoint/2010/main" val="303609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par>
                                <p:cTn id="41" presetID="10"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par>
                                <p:cTn id="47" presetID="10"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500"/>
                                        <p:tgtEl>
                                          <p:spTgt spid="8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fade">
                                      <p:cBhvr>
                                        <p:cTn id="52" dur="500"/>
                                        <p:tgtEl>
                                          <p:spTgt spid="87"/>
                                        </p:tgtEl>
                                      </p:cBhvr>
                                    </p:animEffect>
                                  </p:childTnLst>
                                </p:cTn>
                              </p:par>
                              <p:par>
                                <p:cTn id="53" presetID="10" presetClass="entr" presetSubtype="0" fill="hold" nodeType="with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fade">
                                      <p:cBhvr>
                                        <p:cTn id="55" dur="500"/>
                                        <p:tgtEl>
                                          <p:spTgt spid="8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childTnLst>
                                </p:cTn>
                              </p:par>
                              <p:par>
                                <p:cTn id="59" presetID="10" presetClass="entr" presetSubtype="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10" presetClass="entr" presetSubtype="0" fill="hold"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500"/>
                                        <p:tgtEl>
                                          <p:spTgt spid="91"/>
                                        </p:tgtEl>
                                      </p:cBhvr>
                                    </p:animEffect>
                                  </p:childTnLst>
                                </p:cTn>
                              </p:par>
                              <p:par>
                                <p:cTn id="65" presetID="10" presetClass="entr" presetSubtype="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par>
                                <p:cTn id="71" presetID="10" presetClass="entr" presetSubtype="0" fill="hold" nodeType="withEffect">
                                  <p:stCondLst>
                                    <p:cond delay="0"/>
                                  </p:stCondLst>
                                  <p:childTnLst>
                                    <p:set>
                                      <p:cBhvr>
                                        <p:cTn id="72" dur="1" fill="hold">
                                          <p:stCondLst>
                                            <p:cond delay="0"/>
                                          </p:stCondLst>
                                        </p:cTn>
                                        <p:tgtEl>
                                          <p:spTgt spid="95"/>
                                        </p:tgtEl>
                                        <p:attrNameLst>
                                          <p:attrName>style.visibility</p:attrName>
                                        </p:attrNameLst>
                                      </p:cBhvr>
                                      <p:to>
                                        <p:strVal val="visible"/>
                                      </p:to>
                                    </p:set>
                                    <p:animEffect transition="in" filter="fade">
                                      <p:cBhvr>
                                        <p:cTn id="73" dur="500"/>
                                        <p:tgtEl>
                                          <p:spTgt spid="9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7"/>
                                        </p:tgtEl>
                                        <p:attrNameLst>
                                          <p:attrName>style.visibility</p:attrName>
                                        </p:attrNameLst>
                                      </p:cBhvr>
                                      <p:to>
                                        <p:strVal val="visible"/>
                                      </p:to>
                                    </p:set>
                                    <p:animEffect transition="in" filter="fade">
                                      <p:cBhvr>
                                        <p:cTn id="76" dur="500"/>
                                        <p:tgtEl>
                                          <p:spTgt spid="9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Effect transition="in" filter="fade">
                                      <p:cBhvr>
                                        <p:cTn id="79" dur="500"/>
                                        <p:tgtEl>
                                          <p:spTgt spid="9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cTn>
                              </p:par>
                              <p:par>
                                <p:cTn id="83" presetID="10" presetClass="entr" presetSubtype="0" fill="hold" nodeType="with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fade">
                                      <p:cBhvr>
                                        <p:cTn id="85" dur="500"/>
                                        <p:tgtEl>
                                          <p:spTgt spid="65"/>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par>
                                <p:cTn id="94" presetID="10"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500"/>
                                        <p:tgtEl>
                                          <p:spTgt spid="79"/>
                                        </p:tgtEl>
                                      </p:cBhvr>
                                    </p:animEffect>
                                  </p:childTnLst>
                                </p:cTn>
                              </p:par>
                              <p:par>
                                <p:cTn id="97" presetID="10" presetClass="entr" presetSubtype="0" fill="hold"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fade">
                                      <p:cBhvr>
                                        <p:cTn id="99" dur="500"/>
                                        <p:tgtEl>
                                          <p:spTgt spid="8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fade">
                                      <p:cBhvr>
                                        <p:cTn id="105" dur="500"/>
                                        <p:tgtEl>
                                          <p:spTgt spid="9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fade">
                                      <p:cBhvr>
                                        <p:cTn id="110" dur="500"/>
                                        <p:tgtEl>
                                          <p:spTgt spid="45"/>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fade">
                                      <p:cBhvr>
                                        <p:cTn id="115" dur="500"/>
                                        <p:tgtEl>
                                          <p:spTgt spid="62"/>
                                        </p:tgtEl>
                                      </p:cBhvr>
                                    </p:animEffect>
                                  </p:childTnLst>
                                </p:cTn>
                              </p:par>
                              <p:par>
                                <p:cTn id="116" presetID="10" presetClass="entr" presetSubtype="0" fill="hold" nodeType="withEffect">
                                  <p:stCondLst>
                                    <p:cond delay="0"/>
                                  </p:stCondLst>
                                  <p:childTnLst>
                                    <p:set>
                                      <p:cBhvr>
                                        <p:cTn id="117" dur="1" fill="hold">
                                          <p:stCondLst>
                                            <p:cond delay="0"/>
                                          </p:stCondLst>
                                        </p:cTn>
                                        <p:tgtEl>
                                          <p:spTgt spid="68"/>
                                        </p:tgtEl>
                                        <p:attrNameLst>
                                          <p:attrName>style.visibility</p:attrName>
                                        </p:attrNameLst>
                                      </p:cBhvr>
                                      <p:to>
                                        <p:strVal val="visible"/>
                                      </p:to>
                                    </p:set>
                                    <p:animEffect transition="in" filter="fade">
                                      <p:cBhvr>
                                        <p:cTn id="118" dur="500"/>
                                        <p:tgtEl>
                                          <p:spTgt spid="68"/>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9">
                                            <p:txEl>
                                              <p:pRg st="0" end="0"/>
                                            </p:txEl>
                                          </p:spTgt>
                                        </p:tgtEl>
                                        <p:attrNameLst>
                                          <p:attrName>style.visibility</p:attrName>
                                        </p:attrNameLst>
                                      </p:cBhvr>
                                      <p:to>
                                        <p:strVal val="visible"/>
                                      </p:to>
                                    </p:set>
                                    <p:animEffect transition="in" filter="fade">
                                      <p:cBhvr>
                                        <p:cTn id="123" dur="500"/>
                                        <p:tgtEl>
                                          <p:spTgt spid="49">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69"/>
                                        </p:tgtEl>
                                        <p:attrNameLst>
                                          <p:attrName>style.visibility</p:attrName>
                                        </p:attrNameLst>
                                      </p:cBhvr>
                                      <p:to>
                                        <p:strVal val="visible"/>
                                      </p:to>
                                    </p:set>
                                    <p:animEffect transition="in" filter="fade">
                                      <p:cBhvr>
                                        <p:cTn id="128" dur="500"/>
                                        <p:tgtEl>
                                          <p:spTgt spid="6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75"/>
                                        </p:tgtEl>
                                        <p:attrNameLst>
                                          <p:attrName>style.visibility</p:attrName>
                                        </p:attrNameLst>
                                      </p:cBhvr>
                                      <p:to>
                                        <p:strVal val="visible"/>
                                      </p:to>
                                    </p:set>
                                    <p:animEffect transition="in" filter="fade">
                                      <p:cBhvr>
                                        <p:cTn id="13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P spid="45" grpId="0"/>
      <p:bldP spid="34" grpId="0" animBg="1"/>
      <p:bldP spid="57" grpId="0"/>
      <p:bldP spid="59" grpId="0" animBg="1"/>
      <p:bldP spid="59" grpId="1" animBg="1"/>
      <p:bldP spid="60" grpId="0"/>
      <p:bldP spid="61" grpId="0" animBg="1"/>
      <p:bldP spid="3" grpId="0"/>
      <p:bldP spid="39" grpId="0" animBg="1"/>
      <p:bldP spid="53" grpId="0" animBg="1"/>
      <p:bldP spid="81" grpId="0" animBg="1"/>
      <p:bldP spid="83" grpId="0" animBg="1"/>
      <p:bldP spid="87" grpId="0" animBg="1"/>
      <p:bldP spid="89" grpId="0" animBg="1"/>
      <p:bldP spid="15" grpId="0"/>
      <p:bldP spid="97" grpId="0"/>
      <p:bldP spid="98" grpId="0" animBg="1"/>
      <p:bldP spid="99" grpId="0" animBg="1"/>
      <p:bldP spid="54" grpId="0"/>
      <p:bldP spid="64" grpId="0" animBg="1"/>
      <p:bldP spid="69" grpId="0" animBg="1"/>
      <p:bldP spid="62" grpId="0"/>
      <p:bldP spid="70" grpId="0" animBg="1"/>
      <p:bldP spid="7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BA0E-5F21-4040-BF38-E3D78B537B1B}"/>
              </a:ext>
            </a:extLst>
          </p:cNvPr>
          <p:cNvSpPr>
            <a:spLocks noGrp="1"/>
          </p:cNvSpPr>
          <p:nvPr>
            <p:ph type="ctrTitle" idx="4294967295"/>
          </p:nvPr>
        </p:nvSpPr>
        <p:spPr>
          <a:xfrm>
            <a:off x="1485039" y="2474458"/>
            <a:ext cx="9144000" cy="2387600"/>
          </a:xfrm>
          <a:prstGeom prst="rect">
            <a:avLst/>
          </a:prstGeom>
        </p:spPr>
        <p:txBody>
          <a:bodyPr>
            <a:normAutofit/>
          </a:bodyPr>
          <a:lstStyle/>
          <a:p>
            <a:pPr algn="ctr"/>
            <a:r>
              <a:rPr lang="en-US" sz="2800" b="0" spc="0" dirty="0">
                <a:latin typeface="+mn-lt"/>
              </a:rPr>
              <a:t>NCHRP Project 25-47</a:t>
            </a:r>
            <a:br>
              <a:rPr lang="en-US" sz="2800" b="0" spc="0" dirty="0">
                <a:latin typeface="+mn-lt"/>
              </a:rPr>
            </a:br>
            <a:r>
              <a:rPr lang="en-US" sz="2800" b="0" spc="0" dirty="0">
                <a:latin typeface="+mn-lt"/>
              </a:rPr>
              <a:t>How to Measure and Communicate the Value of Access </a:t>
            </a:r>
            <a:r>
              <a:rPr lang="en-US" sz="2800" b="0" dirty="0">
                <a:latin typeface="+mn-lt"/>
              </a:rPr>
              <a:t>M</a:t>
            </a:r>
            <a:r>
              <a:rPr lang="en-US" sz="2800" b="0" spc="0" dirty="0">
                <a:latin typeface="+mn-lt"/>
              </a:rPr>
              <a:t>anagement</a:t>
            </a:r>
          </a:p>
        </p:txBody>
      </p:sp>
      <p:grpSp>
        <p:nvGrpSpPr>
          <p:cNvPr id="6" name="Group 5">
            <a:extLst>
              <a:ext uri="{FF2B5EF4-FFF2-40B4-BE49-F238E27FC236}">
                <a16:creationId xmlns:a16="http://schemas.microsoft.com/office/drawing/2014/main" id="{9D2B89C1-C176-AD49-873E-07FCDFC402FB}"/>
              </a:ext>
            </a:extLst>
          </p:cNvPr>
          <p:cNvGrpSpPr>
            <a:grpSpLocks noChangeAspect="1"/>
          </p:cNvGrpSpPr>
          <p:nvPr/>
        </p:nvGrpSpPr>
        <p:grpSpPr>
          <a:xfrm>
            <a:off x="5429896" y="1012619"/>
            <a:ext cx="1280160" cy="1344425"/>
            <a:chOff x="1181204" y="518894"/>
            <a:chExt cx="2458610" cy="2582035"/>
          </a:xfrm>
        </p:grpSpPr>
        <p:grpSp>
          <p:nvGrpSpPr>
            <p:cNvPr id="16" name="Group 15">
              <a:extLst>
                <a:ext uri="{FF2B5EF4-FFF2-40B4-BE49-F238E27FC236}">
                  <a16:creationId xmlns:a16="http://schemas.microsoft.com/office/drawing/2014/main" id="{BAD29FD6-A4EC-6346-BB78-D12922222FBD}"/>
                </a:ext>
              </a:extLst>
            </p:cNvPr>
            <p:cNvGrpSpPr/>
            <p:nvPr/>
          </p:nvGrpSpPr>
          <p:grpSpPr>
            <a:xfrm>
              <a:off x="1181204" y="2317142"/>
              <a:ext cx="2458610" cy="783787"/>
              <a:chOff x="778576" y="2284030"/>
              <a:chExt cx="2458610" cy="783787"/>
            </a:xfrm>
          </p:grpSpPr>
          <p:sp>
            <p:nvSpPr>
              <p:cNvPr id="19" name="Trapezoid 18">
                <a:extLst>
                  <a:ext uri="{FF2B5EF4-FFF2-40B4-BE49-F238E27FC236}">
                    <a16:creationId xmlns:a16="http://schemas.microsoft.com/office/drawing/2014/main" id="{7C135901-2FB0-0948-A057-327953EB882C}"/>
                  </a:ext>
                </a:extLst>
              </p:cNvPr>
              <p:cNvSpPr/>
              <p:nvPr/>
            </p:nvSpPr>
            <p:spPr>
              <a:xfrm>
                <a:off x="778576" y="2284030"/>
                <a:ext cx="2458610" cy="783787"/>
              </a:xfrm>
              <a:prstGeom prst="trapezoid">
                <a:avLst>
                  <a:gd name="adj" fmla="val 105220"/>
                </a:avLst>
              </a:pr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rapezoid 19">
                <a:extLst>
                  <a:ext uri="{FF2B5EF4-FFF2-40B4-BE49-F238E27FC236}">
                    <a16:creationId xmlns:a16="http://schemas.microsoft.com/office/drawing/2014/main" id="{B94AA2AF-131F-4942-9211-F07BED43A416}"/>
                  </a:ext>
                </a:extLst>
              </p:cNvPr>
              <p:cNvSpPr/>
              <p:nvPr/>
            </p:nvSpPr>
            <p:spPr>
              <a:xfrm>
                <a:off x="1550500" y="2284030"/>
                <a:ext cx="914763" cy="783787"/>
              </a:xfrm>
              <a:prstGeom prst="trapezoid">
                <a:avLst>
                  <a:gd name="adj" fmla="val 34948"/>
                </a:avLst>
              </a:prstGeom>
              <a:solidFill>
                <a:srgbClr val="8CEE1C"/>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BAA082B5-5421-6E40-B737-7FA9FD41E368}"/>
                  </a:ext>
                </a:extLst>
              </p:cNvPr>
              <p:cNvSpPr/>
              <p:nvPr/>
            </p:nvSpPr>
            <p:spPr>
              <a:xfrm>
                <a:off x="1735017" y="2366683"/>
                <a:ext cx="770791" cy="560122"/>
              </a:xfrm>
              <a:custGeom>
                <a:avLst/>
                <a:gdLst>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77906 w 573742"/>
                  <a:gd name="connsiteY4" fmla="*/ 71718 h 322730"/>
                  <a:gd name="connsiteX5" fmla="*/ 0 w 573742"/>
                  <a:gd name="connsiteY5" fmla="*/ 71718 h 322730"/>
                  <a:gd name="connsiteX6" fmla="*/ 53789 w 573742"/>
                  <a:gd name="connsiteY6" fmla="*/ 0 h 322730"/>
                  <a:gd name="connsiteX0" fmla="*/ 53789 w 573742"/>
                  <a:gd name="connsiteY0" fmla="*/ 0 h 322730"/>
                  <a:gd name="connsiteX1" fmla="*/ 430306 w 573742"/>
                  <a:gd name="connsiteY1" fmla="*/ 0 h 322730"/>
                  <a:gd name="connsiteX2" fmla="*/ 573742 w 573742"/>
                  <a:gd name="connsiteY2" fmla="*/ 322730 h 322730"/>
                  <a:gd name="connsiteX3" fmla="*/ 340659 w 573742"/>
                  <a:gd name="connsiteY3" fmla="*/ 224118 h 322730"/>
                  <a:gd name="connsiteX4" fmla="*/ 245442 w 573742"/>
                  <a:gd name="connsiteY4" fmla="*/ 93360 h 322730"/>
                  <a:gd name="connsiteX5" fmla="*/ 0 w 573742"/>
                  <a:gd name="connsiteY5" fmla="*/ 71718 h 322730"/>
                  <a:gd name="connsiteX6" fmla="*/ 53789 w 573742"/>
                  <a:gd name="connsiteY6" fmla="*/ 0 h 322730"/>
                  <a:gd name="connsiteX0" fmla="*/ 53789 w 573742"/>
                  <a:gd name="connsiteY0" fmla="*/ 0 h 413449"/>
                  <a:gd name="connsiteX1" fmla="*/ 430306 w 573742"/>
                  <a:gd name="connsiteY1" fmla="*/ 0 h 413449"/>
                  <a:gd name="connsiteX2" fmla="*/ 573742 w 573742"/>
                  <a:gd name="connsiteY2" fmla="*/ 322730 h 413449"/>
                  <a:gd name="connsiteX3" fmla="*/ 394447 w 573742"/>
                  <a:gd name="connsiteY3" fmla="*/ 408757 h 413449"/>
                  <a:gd name="connsiteX4" fmla="*/ 245442 w 573742"/>
                  <a:gd name="connsiteY4" fmla="*/ 93360 h 413449"/>
                  <a:gd name="connsiteX5" fmla="*/ 0 w 573742"/>
                  <a:gd name="connsiteY5" fmla="*/ 71718 h 413449"/>
                  <a:gd name="connsiteX6" fmla="*/ 53789 w 573742"/>
                  <a:gd name="connsiteY6" fmla="*/ 0 h 413449"/>
                  <a:gd name="connsiteX0" fmla="*/ 53789 w 673635"/>
                  <a:gd name="connsiteY0" fmla="*/ 0 h 560122"/>
                  <a:gd name="connsiteX1" fmla="*/ 430306 w 673635"/>
                  <a:gd name="connsiteY1" fmla="*/ 0 h 560122"/>
                  <a:gd name="connsiteX2" fmla="*/ 673635 w 673635"/>
                  <a:gd name="connsiteY2" fmla="*/ 560122 h 560122"/>
                  <a:gd name="connsiteX3" fmla="*/ 394447 w 673635"/>
                  <a:gd name="connsiteY3" fmla="*/ 408757 h 560122"/>
                  <a:gd name="connsiteX4" fmla="*/ 245442 w 673635"/>
                  <a:gd name="connsiteY4" fmla="*/ 93360 h 560122"/>
                  <a:gd name="connsiteX5" fmla="*/ 0 w 673635"/>
                  <a:gd name="connsiteY5" fmla="*/ 71718 h 560122"/>
                  <a:gd name="connsiteX6" fmla="*/ 53789 w 673635"/>
                  <a:gd name="connsiteY6" fmla="*/ 0 h 56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635" h="560122">
                    <a:moveTo>
                      <a:pt x="53789" y="0"/>
                    </a:moveTo>
                    <a:lnTo>
                      <a:pt x="430306" y="0"/>
                    </a:lnTo>
                    <a:lnTo>
                      <a:pt x="673635" y="560122"/>
                    </a:lnTo>
                    <a:cubicBezTo>
                      <a:pt x="595941" y="527251"/>
                      <a:pt x="472141" y="441628"/>
                      <a:pt x="394447" y="408757"/>
                    </a:cubicBezTo>
                    <a:cubicBezTo>
                      <a:pt x="345141" y="366922"/>
                      <a:pt x="302218" y="118760"/>
                      <a:pt x="245442" y="93360"/>
                    </a:cubicBezTo>
                    <a:cubicBezTo>
                      <a:pt x="188666" y="67960"/>
                      <a:pt x="37353" y="83671"/>
                      <a:pt x="0" y="71718"/>
                    </a:cubicBezTo>
                    <a:lnTo>
                      <a:pt x="53789" y="0"/>
                    </a:lnTo>
                    <a:close/>
                  </a:path>
                </a:pathLst>
              </a:custGeom>
              <a:solidFill>
                <a:schemeClr val="tx1"/>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7BAEBC09-6BC4-0841-8538-FE6DC0B9A96D}"/>
                </a:ext>
              </a:extLst>
            </p:cNvPr>
            <p:cNvGrpSpPr/>
            <p:nvPr/>
          </p:nvGrpSpPr>
          <p:grpSpPr>
            <a:xfrm>
              <a:off x="1498062" y="518894"/>
              <a:ext cx="1824893" cy="1701941"/>
              <a:chOff x="1524214" y="501472"/>
              <a:chExt cx="1824893" cy="1701941"/>
            </a:xfrm>
          </p:grpSpPr>
          <p:sp>
            <p:nvSpPr>
              <p:cNvPr id="23" name="Freeform 22">
                <a:extLst>
                  <a:ext uri="{FF2B5EF4-FFF2-40B4-BE49-F238E27FC236}">
                    <a16:creationId xmlns:a16="http://schemas.microsoft.com/office/drawing/2014/main" id="{A17A3829-93F8-9647-BEFF-DA736B67F5E2}"/>
                  </a:ext>
                </a:extLst>
              </p:cNvPr>
              <p:cNvSpPr/>
              <p:nvPr/>
            </p:nvSpPr>
            <p:spPr>
              <a:xfrm>
                <a:off x="1648127" y="625021"/>
                <a:ext cx="771381" cy="77138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1449121"/>
                    </a:moveTo>
                    <a:cubicBezTo>
                      <a:pt x="0" y="648794"/>
                      <a:pt x="648794" y="0"/>
                      <a:pt x="1449121" y="0"/>
                    </a:cubicBezTo>
                    <a:lnTo>
                      <a:pt x="1449121" y="1449121"/>
                    </a:lnTo>
                    <a:lnTo>
                      <a:pt x="0" y="1449121"/>
                    </a:lnTo>
                    <a:close/>
                  </a:path>
                </a:pathLst>
              </a:custGeom>
              <a:solidFill>
                <a:srgbClr val="8CEE1C"/>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24438" tIns="538230" rIns="0"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282BF2B7-87E2-FA43-B850-AD10FAC4847D}"/>
                  </a:ext>
                </a:extLst>
              </p:cNvPr>
              <p:cNvSpPr/>
              <p:nvPr/>
            </p:nvSpPr>
            <p:spPr>
              <a:xfrm>
                <a:off x="2455138" y="625021"/>
                <a:ext cx="771381" cy="77138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0"/>
                    </a:moveTo>
                    <a:cubicBezTo>
                      <a:pt x="800327" y="0"/>
                      <a:pt x="1449121" y="648794"/>
                      <a:pt x="1449121" y="1449121"/>
                    </a:cubicBezTo>
                    <a:lnTo>
                      <a:pt x="0" y="1449121"/>
                    </a:lnTo>
                    <a:lnTo>
                      <a:pt x="0" y="0"/>
                    </a:lnTo>
                    <a:close/>
                  </a:path>
                </a:pathLst>
              </a:custGeom>
              <a:solidFill>
                <a:schemeClr val="accent4"/>
              </a:solidFill>
            </p:spPr>
            <p:style>
              <a:lnRef idx="2">
                <a:schemeClr val="lt1">
                  <a:hueOff val="0"/>
                  <a:satOff val="0"/>
                  <a:lumOff val="0"/>
                  <a:alphaOff val="0"/>
                </a:schemeClr>
              </a:lnRef>
              <a:fillRef idx="1">
                <a:scrgbClr r="0" g="0" b="0"/>
              </a:fillRef>
              <a:effectRef idx="0">
                <a:schemeClr val="accent4">
                  <a:hueOff val="3042605"/>
                  <a:satOff val="-9683"/>
                  <a:lumOff val="-3268"/>
                  <a:alphaOff val="0"/>
                </a:schemeClr>
              </a:effectRef>
              <a:fontRef idx="minor">
                <a:schemeClr val="lt1"/>
              </a:fontRef>
            </p:style>
            <p:txBody>
              <a:bodyPr spcFirstLastPara="0" vert="horz" wrap="square" lIns="0" tIns="538230" rIns="424438"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 </a:t>
                </a: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b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b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39CBDA53-A527-2743-A509-1C0720059CEF}"/>
                  </a:ext>
                </a:extLst>
              </p:cNvPr>
              <p:cNvSpPr/>
              <p:nvPr/>
            </p:nvSpPr>
            <p:spPr>
              <a:xfrm>
                <a:off x="2455138" y="1432031"/>
                <a:ext cx="771382" cy="771382"/>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0"/>
                    </a:moveTo>
                    <a:cubicBezTo>
                      <a:pt x="1449121" y="800327"/>
                      <a:pt x="800327" y="1449121"/>
                      <a:pt x="0" y="1449121"/>
                    </a:cubicBezTo>
                    <a:lnTo>
                      <a:pt x="0" y="0"/>
                    </a:lnTo>
                    <a:lnTo>
                      <a:pt x="1449121" y="0"/>
                    </a:ln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6085210"/>
                  <a:satOff val="-19366"/>
                  <a:lumOff val="-6536"/>
                  <a:alphaOff val="0"/>
                </a:schemeClr>
              </a:effectRef>
              <a:fontRef idx="minor">
                <a:schemeClr val="lt1"/>
              </a:fontRef>
            </p:style>
            <p:txBody>
              <a:bodyPr spcFirstLastPara="0" vert="horz" wrap="square" lIns="0" tIns="113792" rIns="424439"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26" name="Freeform 25">
                <a:extLst>
                  <a:ext uri="{FF2B5EF4-FFF2-40B4-BE49-F238E27FC236}">
                    <a16:creationId xmlns:a16="http://schemas.microsoft.com/office/drawing/2014/main" id="{60602DF6-EC39-084F-AAF6-8540E830FB54}"/>
                  </a:ext>
                </a:extLst>
              </p:cNvPr>
              <p:cNvSpPr/>
              <p:nvPr/>
            </p:nvSpPr>
            <p:spPr>
              <a:xfrm>
                <a:off x="1648127" y="1432032"/>
                <a:ext cx="771381" cy="77138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1449121"/>
                    </a:moveTo>
                    <a:cubicBezTo>
                      <a:pt x="648794" y="1449121"/>
                      <a:pt x="0" y="800327"/>
                      <a:pt x="0" y="0"/>
                    </a:cubicBezTo>
                    <a:lnTo>
                      <a:pt x="1449121" y="0"/>
                    </a:lnTo>
                    <a:lnTo>
                      <a:pt x="1449121" y="1449121"/>
                    </a:lnTo>
                    <a:close/>
                  </a:path>
                </a:pathLst>
              </a:custGeom>
            </p:spPr>
            <p:style>
              <a:lnRef idx="2">
                <a:schemeClr val="lt1">
                  <a:hueOff val="0"/>
                  <a:satOff val="0"/>
                  <a:lumOff val="0"/>
                  <a:alphaOff val="0"/>
                </a:schemeClr>
              </a:lnRef>
              <a:fillRef idx="1">
                <a:schemeClr val="accent4">
                  <a:hueOff val="9127814"/>
                  <a:satOff val="-29049"/>
                  <a:lumOff val="-9804"/>
                  <a:alphaOff val="0"/>
                </a:schemeClr>
              </a:fillRef>
              <a:effectRef idx="0">
                <a:schemeClr val="accent4">
                  <a:hueOff val="9127814"/>
                  <a:satOff val="-29049"/>
                  <a:lumOff val="-9804"/>
                  <a:alphaOff val="0"/>
                </a:schemeClr>
              </a:effectRef>
              <a:fontRef idx="minor">
                <a:schemeClr val="lt1"/>
              </a:fontRef>
            </p:style>
            <p:txBody>
              <a:bodyPr spcFirstLastPara="0" vert="horz" wrap="square" lIns="424438" tIns="113792" rIns="0"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27" name="Freeform 26">
                <a:extLst>
                  <a:ext uri="{FF2B5EF4-FFF2-40B4-BE49-F238E27FC236}">
                    <a16:creationId xmlns:a16="http://schemas.microsoft.com/office/drawing/2014/main" id="{5D597366-D95F-464E-B1B3-DDF00ED15043}"/>
                  </a:ext>
                </a:extLst>
              </p:cNvPr>
              <p:cNvSpPr/>
              <p:nvPr/>
            </p:nvSpPr>
            <p:spPr>
              <a:xfrm rot="19996351">
                <a:off x="1524214" y="861777"/>
                <a:ext cx="758279" cy="75522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1449121"/>
                    </a:moveTo>
                    <a:cubicBezTo>
                      <a:pt x="0" y="648794"/>
                      <a:pt x="648794" y="0"/>
                      <a:pt x="1449121" y="0"/>
                    </a:cubicBezTo>
                    <a:lnTo>
                      <a:pt x="1449121" y="1449121"/>
                    </a:lnTo>
                    <a:lnTo>
                      <a:pt x="0" y="1449121"/>
                    </a:lnTo>
                    <a:close/>
                  </a:path>
                </a:pathLst>
              </a:custGeom>
              <a:solidFill>
                <a:srgbClr val="8CEE1C">
                  <a:alpha val="51000"/>
                </a:srgbClr>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24438" tIns="538230" rIns="0"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9D949F52-E9A4-4646-A5C7-C8C092A4FCB4}"/>
                  </a:ext>
                </a:extLst>
              </p:cNvPr>
              <p:cNvSpPr/>
              <p:nvPr/>
            </p:nvSpPr>
            <p:spPr>
              <a:xfrm rot="19996351">
                <a:off x="2232692" y="501472"/>
                <a:ext cx="758279" cy="75522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0" y="0"/>
                    </a:moveTo>
                    <a:cubicBezTo>
                      <a:pt x="800327" y="0"/>
                      <a:pt x="1449121" y="648794"/>
                      <a:pt x="1449121" y="1449121"/>
                    </a:cubicBezTo>
                    <a:lnTo>
                      <a:pt x="0" y="1449121"/>
                    </a:lnTo>
                    <a:lnTo>
                      <a:pt x="0" y="0"/>
                    </a:lnTo>
                    <a:close/>
                  </a:path>
                </a:pathLst>
              </a:custGeom>
              <a:solidFill>
                <a:schemeClr val="accent4">
                  <a:alpha val="50000"/>
                </a:schemeClr>
              </a:solidFill>
              <a:ln>
                <a:noFill/>
              </a:ln>
            </p:spPr>
            <p:style>
              <a:lnRef idx="2">
                <a:schemeClr val="lt1">
                  <a:hueOff val="0"/>
                  <a:satOff val="0"/>
                  <a:lumOff val="0"/>
                  <a:alphaOff val="0"/>
                </a:schemeClr>
              </a:lnRef>
              <a:fillRef idx="1">
                <a:scrgbClr r="0" g="0" b="0"/>
              </a:fillRef>
              <a:effectRef idx="0">
                <a:schemeClr val="accent4">
                  <a:hueOff val="3042605"/>
                  <a:satOff val="-9683"/>
                  <a:lumOff val="-3268"/>
                  <a:alphaOff val="0"/>
                </a:schemeClr>
              </a:effectRef>
              <a:fontRef idx="minor">
                <a:schemeClr val="lt1"/>
              </a:fontRef>
            </p:style>
            <p:txBody>
              <a:bodyPr spcFirstLastPara="0" vert="horz" wrap="square" lIns="0" tIns="538230" rIns="424438"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 </a:t>
                </a: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b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b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33FD8CAC-893D-8F40-B827-01D5C7A54FD9}"/>
                  </a:ext>
                </a:extLst>
              </p:cNvPr>
              <p:cNvSpPr/>
              <p:nvPr/>
            </p:nvSpPr>
            <p:spPr>
              <a:xfrm rot="19996351">
                <a:off x="2590828" y="1212695"/>
                <a:ext cx="758279" cy="755221"/>
              </a:xfrm>
              <a:custGeom>
                <a:avLst/>
                <a:gdLst>
                  <a:gd name="connsiteX0" fmla="*/ 0 w 1449121"/>
                  <a:gd name="connsiteY0" fmla="*/ 1449121 h 1449121"/>
                  <a:gd name="connsiteX1" fmla="*/ 1449121 w 1449121"/>
                  <a:gd name="connsiteY1" fmla="*/ 0 h 1449121"/>
                  <a:gd name="connsiteX2" fmla="*/ 1449121 w 1449121"/>
                  <a:gd name="connsiteY2" fmla="*/ 1449121 h 1449121"/>
                  <a:gd name="connsiteX3" fmla="*/ 0 w 1449121"/>
                  <a:gd name="connsiteY3" fmla="*/ 1449121 h 1449121"/>
                </a:gdLst>
                <a:ahLst/>
                <a:cxnLst>
                  <a:cxn ang="0">
                    <a:pos x="connsiteX0" y="connsiteY0"/>
                  </a:cxn>
                  <a:cxn ang="0">
                    <a:pos x="connsiteX1" y="connsiteY1"/>
                  </a:cxn>
                  <a:cxn ang="0">
                    <a:pos x="connsiteX2" y="connsiteY2"/>
                  </a:cxn>
                  <a:cxn ang="0">
                    <a:pos x="connsiteX3" y="connsiteY3"/>
                  </a:cxn>
                </a:cxnLst>
                <a:rect l="l" t="t" r="r" b="b"/>
                <a:pathLst>
                  <a:path w="1449121" h="1449121">
                    <a:moveTo>
                      <a:pt x="1449121" y="0"/>
                    </a:moveTo>
                    <a:cubicBezTo>
                      <a:pt x="1449121" y="800327"/>
                      <a:pt x="800327" y="1449121"/>
                      <a:pt x="0" y="1449121"/>
                    </a:cubicBezTo>
                    <a:lnTo>
                      <a:pt x="0" y="0"/>
                    </a:lnTo>
                    <a:lnTo>
                      <a:pt x="1449121" y="0"/>
                    </a:lnTo>
                    <a:close/>
                  </a:path>
                </a:pathLst>
              </a:custGeom>
              <a:solidFill>
                <a:schemeClr val="accent6">
                  <a:alpha val="50000"/>
                </a:schemeClr>
              </a:solidFill>
              <a:ln>
                <a:noFill/>
              </a:ln>
            </p:spPr>
            <p:style>
              <a:lnRef idx="2">
                <a:schemeClr val="lt1">
                  <a:hueOff val="0"/>
                  <a:satOff val="0"/>
                  <a:lumOff val="0"/>
                  <a:alphaOff val="0"/>
                </a:schemeClr>
              </a:lnRef>
              <a:fillRef idx="1">
                <a:scrgbClr r="0" g="0" b="0"/>
              </a:fillRef>
              <a:effectRef idx="0">
                <a:schemeClr val="accent4">
                  <a:hueOff val="6085210"/>
                  <a:satOff val="-19366"/>
                  <a:lumOff val="-6536"/>
                  <a:alphaOff val="0"/>
                </a:schemeClr>
              </a:effectRef>
              <a:fontRef idx="minor">
                <a:schemeClr val="lt1"/>
              </a:fontRef>
            </p:style>
            <p:txBody>
              <a:bodyPr spcFirstLastPara="0" vert="horz" wrap="square" lIns="0" tIns="113792" rIns="424439" bIns="53823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pic>
            <p:nvPicPr>
              <p:cNvPr id="30" name="Picture 29">
                <a:extLst>
                  <a:ext uri="{FF2B5EF4-FFF2-40B4-BE49-F238E27FC236}">
                    <a16:creationId xmlns:a16="http://schemas.microsoft.com/office/drawing/2014/main" id="{2B4E2BA9-3BBF-9C4B-B44A-CC824803D664}"/>
                  </a:ext>
                </a:extLst>
              </p:cNvPr>
              <p:cNvPicPr>
                <a:picLocks noChangeAspect="1"/>
              </p:cNvPicPr>
              <p:nvPr/>
            </p:nvPicPr>
            <p:blipFill>
              <a:blip r:embed="rId3">
                <a:duotone>
                  <a:schemeClr val="accent4">
                    <a:shade val="45000"/>
                    <a:satMod val="135000"/>
                  </a:schemeClr>
                  <a:prstClr val="white"/>
                </a:duotone>
              </a:blip>
              <a:stretch>
                <a:fillRect/>
              </a:stretch>
            </p:blipFill>
            <p:spPr>
              <a:xfrm>
                <a:off x="2460223" y="631287"/>
                <a:ext cx="717596" cy="533689"/>
              </a:xfrm>
              <a:prstGeom prst="rect">
                <a:avLst/>
              </a:prstGeom>
            </p:spPr>
          </p:pic>
          <p:pic>
            <p:nvPicPr>
              <p:cNvPr id="31" name="Graphic 30">
                <a:extLst>
                  <a:ext uri="{FF2B5EF4-FFF2-40B4-BE49-F238E27FC236}">
                    <a16:creationId xmlns:a16="http://schemas.microsoft.com/office/drawing/2014/main" id="{E8F06FAF-F425-4F44-BF1A-307B5F7441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4354" y="879082"/>
                <a:ext cx="549926" cy="549926"/>
              </a:xfrm>
              <a:prstGeom prst="rect">
                <a:avLst/>
              </a:prstGeom>
            </p:spPr>
          </p:pic>
          <p:pic>
            <p:nvPicPr>
              <p:cNvPr id="32" name="Graphic 31">
                <a:extLst>
                  <a:ext uri="{FF2B5EF4-FFF2-40B4-BE49-F238E27FC236}">
                    <a16:creationId xmlns:a16="http://schemas.microsoft.com/office/drawing/2014/main" id="{857F499A-4E01-184A-ABC7-4ECA006A99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59507" y="1418616"/>
                <a:ext cx="607019" cy="607019"/>
              </a:xfrm>
              <a:prstGeom prst="rect">
                <a:avLst/>
              </a:prstGeom>
            </p:spPr>
          </p:pic>
          <p:pic>
            <p:nvPicPr>
              <p:cNvPr id="33" name="Graphic 32">
                <a:extLst>
                  <a:ext uri="{FF2B5EF4-FFF2-40B4-BE49-F238E27FC236}">
                    <a16:creationId xmlns:a16="http://schemas.microsoft.com/office/drawing/2014/main" id="{0B15F5BA-11E2-4A44-A995-750E40F4FA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9261" y="792603"/>
                <a:ext cx="674215" cy="674215"/>
              </a:xfrm>
              <a:prstGeom prst="rect">
                <a:avLst/>
              </a:prstGeom>
            </p:spPr>
          </p:pic>
          <p:sp>
            <p:nvSpPr>
              <p:cNvPr id="34" name="Rectangle 33">
                <a:extLst>
                  <a:ext uri="{FF2B5EF4-FFF2-40B4-BE49-F238E27FC236}">
                    <a16:creationId xmlns:a16="http://schemas.microsoft.com/office/drawing/2014/main" id="{D880A9A7-2A6C-A448-AEC4-47A8B45BEA62}"/>
                  </a:ext>
                </a:extLst>
              </p:cNvPr>
              <p:cNvSpPr/>
              <p:nvPr/>
            </p:nvSpPr>
            <p:spPr>
              <a:xfrm>
                <a:off x="1903353" y="1946136"/>
                <a:ext cx="261763" cy="170167"/>
              </a:xfrm>
              <a:prstGeom prst="rect">
                <a:avLst/>
              </a:prstGeom>
              <a:solidFill>
                <a:schemeClr val="accent5"/>
              </a:solidFill>
              <a:ln w="63500">
                <a:no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8B07147-22A0-9E48-8A43-A673D26B09A6}"/>
                  </a:ext>
                </a:extLst>
              </p:cNvPr>
              <p:cNvPicPr>
                <a:picLocks noChangeAspect="1"/>
              </p:cNvPicPr>
              <p:nvPr/>
            </p:nvPicPr>
            <p:blipFill>
              <a:blip r:embed="rId10">
                <a:duotone>
                  <a:schemeClr val="accent5">
                    <a:shade val="45000"/>
                    <a:satMod val="135000"/>
                  </a:schemeClr>
                  <a:prstClr val="white"/>
                </a:duotone>
              </a:blip>
              <a:stretch>
                <a:fillRect/>
              </a:stretch>
            </p:blipFill>
            <p:spPr>
              <a:xfrm>
                <a:off x="1582517" y="1623712"/>
                <a:ext cx="835480" cy="570663"/>
              </a:xfrm>
              <a:prstGeom prst="rect">
                <a:avLst/>
              </a:prstGeom>
            </p:spPr>
          </p:pic>
          <p:pic>
            <p:nvPicPr>
              <p:cNvPr id="36" name="Graphic 35">
                <a:extLst>
                  <a:ext uri="{FF2B5EF4-FFF2-40B4-BE49-F238E27FC236}">
                    <a16:creationId xmlns:a16="http://schemas.microsoft.com/office/drawing/2014/main" id="{ED3276F3-B913-5945-A462-BD845E5A80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72422" y="1500596"/>
                <a:ext cx="473820" cy="473820"/>
              </a:xfrm>
              <a:prstGeom prst="rect">
                <a:avLst/>
              </a:prstGeom>
            </p:spPr>
          </p:pic>
        </p:grpSp>
      </p:grpSp>
      <p:sp>
        <p:nvSpPr>
          <p:cNvPr id="3" name="Rectangle 2">
            <a:extLst>
              <a:ext uri="{FF2B5EF4-FFF2-40B4-BE49-F238E27FC236}">
                <a16:creationId xmlns:a16="http://schemas.microsoft.com/office/drawing/2014/main" id="{843FC01D-57C0-FF14-F72F-A645B3416165}"/>
              </a:ext>
            </a:extLst>
          </p:cNvPr>
          <p:cNvSpPr/>
          <p:nvPr/>
        </p:nvSpPr>
        <p:spPr>
          <a:xfrm>
            <a:off x="4577989" y="4014638"/>
            <a:ext cx="6871602" cy="1754326"/>
          </a:xfrm>
          <a:prstGeom prst="rect">
            <a:avLst/>
          </a:prstGeom>
        </p:spPr>
        <p:txBody>
          <a:bodyPr wrap="square">
            <a:spAutoFit/>
          </a:bodyPr>
          <a:lstStyle/>
          <a:p>
            <a:pPr algn="ctr"/>
            <a:r>
              <a:rPr lang="en-US" sz="1200" dirty="0">
                <a:latin typeface="Calibri" panose="020F0502020204030204" pitchFamily="34" charset="0"/>
                <a:cs typeface="Calibri" panose="020F0502020204030204" pitchFamily="34"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a:p>
            <a:pPr algn="ctr"/>
            <a:endParaRPr lang="en-US" sz="2400" dirty="0">
              <a:latin typeface="Arial" panose="020B0604020202020204" pitchFamily="34" charset="0"/>
            </a:endParaRPr>
          </a:p>
        </p:txBody>
      </p:sp>
      <p:sp>
        <p:nvSpPr>
          <p:cNvPr id="7" name="Rectangle 6">
            <a:extLst>
              <a:ext uri="{FF2B5EF4-FFF2-40B4-BE49-F238E27FC236}">
                <a16:creationId xmlns:a16="http://schemas.microsoft.com/office/drawing/2014/main" id="{9BD77009-398B-F573-5338-42183CA80B90}"/>
              </a:ext>
            </a:extLst>
          </p:cNvPr>
          <p:cNvSpPr/>
          <p:nvPr/>
        </p:nvSpPr>
        <p:spPr>
          <a:xfrm>
            <a:off x="1040172" y="4210641"/>
            <a:ext cx="3361885" cy="2123658"/>
          </a:xfrm>
          <a:prstGeom prst="rect">
            <a:avLst/>
          </a:prstGeom>
        </p:spPr>
        <p:txBody>
          <a:bodyPr wrap="square">
            <a:spAutoFit/>
          </a:bodyPr>
          <a:lstStyle/>
          <a:p>
            <a:pPr algn="ctr">
              <a:tabLst>
                <a:tab pos="2971800" algn="ctr"/>
              </a:tabLst>
            </a:pPr>
            <a:r>
              <a:rPr lang="en-US" sz="1200" b="1" dirty="0">
                <a:latin typeface="Calibri" panose="020F0502020204030204" pitchFamily="34" charset="0"/>
                <a:ea typeface="Times New Roman" panose="02020603050405020304" pitchFamily="18" charset="0"/>
                <a:cs typeface="Calibri" panose="020F0502020204030204" pitchFamily="34" charset="0"/>
              </a:rPr>
              <a:t>Prepared for: </a:t>
            </a:r>
          </a:p>
          <a:p>
            <a:pPr algn="ctr">
              <a:tabLst>
                <a:tab pos="2971800" algn="ctr"/>
              </a:tabLst>
            </a:pPr>
            <a:r>
              <a:rPr lang="en-US" sz="1200" dirty="0">
                <a:latin typeface="Calibri" panose="020F0502020204030204" pitchFamily="34" charset="0"/>
                <a:ea typeface="Times New Roman" panose="02020603050405020304" pitchFamily="18" charset="0"/>
                <a:cs typeface="Calibri" panose="020F0502020204030204" pitchFamily="34" charset="0"/>
              </a:rPr>
              <a:t>National Cooperative Highway Research Program</a:t>
            </a:r>
            <a:endParaRPr lang="en-US" sz="1200" dirty="0">
              <a:latin typeface="Calibri" panose="020F0502020204030204" pitchFamily="34" charset="0"/>
              <a:ea typeface="Calibri" panose="020F0502020204030204" pitchFamily="34" charset="0"/>
              <a:cs typeface="Calibri" panose="020F0502020204030204" pitchFamily="34" charset="0"/>
            </a:endParaRPr>
          </a:p>
          <a:p>
            <a:pPr algn="ctr">
              <a:tabLst>
                <a:tab pos="2971800" algn="ctr"/>
              </a:tabLst>
            </a:pPr>
            <a:r>
              <a:rPr lang="en-US" sz="1200" dirty="0">
                <a:latin typeface="Calibri" panose="020F0502020204030204" pitchFamily="34" charset="0"/>
                <a:ea typeface="Times New Roman" panose="02020603050405020304" pitchFamily="18" charset="0"/>
                <a:cs typeface="Calibri" panose="020F0502020204030204" pitchFamily="34" charset="0"/>
              </a:rPr>
              <a:t>Transportation Research Board</a:t>
            </a:r>
          </a:p>
          <a:p>
            <a:pPr>
              <a:tabLst>
                <a:tab pos="2971800" algn="ctr"/>
              </a:tabLst>
            </a:pPr>
            <a:endParaRPr lang="en-US" sz="1200" dirty="0">
              <a:latin typeface="Calibri" panose="020F0502020204030204" pitchFamily="34" charset="0"/>
              <a:ea typeface="Times New Roman" panose="02020603050405020304" pitchFamily="18" charset="0"/>
              <a:cs typeface="Calibri" panose="020F0502020204030204" pitchFamily="34" charset="0"/>
            </a:endParaRPr>
          </a:p>
          <a:p>
            <a:pPr algn="ctr"/>
            <a:r>
              <a:rPr lang="en-US" sz="1200" b="1" dirty="0">
                <a:effectLst/>
                <a:latin typeface="Calibri" panose="020F0502020204030204" pitchFamily="34" charset="0"/>
                <a:ea typeface="Calibri" panose="020F0502020204030204" pitchFamily="34" charset="0"/>
                <a:cs typeface="Calibri" panose="020F0502020204030204" pitchFamily="34" charset="0"/>
              </a:rPr>
              <a:t>Prepared by: </a:t>
            </a:r>
          </a:p>
          <a:p>
            <a:pPr algn="ctr"/>
            <a:r>
              <a:rPr lang="en-US" sz="1200" dirty="0">
                <a:latin typeface="Calibri" panose="020F0502020204030204" pitchFamily="34" charset="0"/>
                <a:cs typeface="Calibri" panose="020F0502020204030204" pitchFamily="34" charset="0"/>
              </a:rPr>
              <a:t>Center for Urban Transportation Research</a:t>
            </a:r>
          </a:p>
          <a:p>
            <a:pPr algn="ctr"/>
            <a:r>
              <a:rPr lang="en-US" sz="1200" dirty="0">
                <a:latin typeface="Calibri" panose="020F0502020204030204" pitchFamily="34" charset="0"/>
                <a:cs typeface="Calibri" panose="020F0502020204030204" pitchFamily="34" charset="0"/>
              </a:rPr>
              <a:t>Texas A&amp;M Transportation Institute</a:t>
            </a:r>
          </a:p>
          <a:p>
            <a:pPr algn="ctr"/>
            <a:r>
              <a:rPr lang="en-US" sz="1200" dirty="0">
                <a:latin typeface="Calibri" panose="020F0502020204030204" pitchFamily="34" charset="0"/>
                <a:cs typeface="Calibri" panose="020F0502020204030204" pitchFamily="34" charset="0"/>
              </a:rPr>
              <a:t>AECOM</a:t>
            </a:r>
          </a:p>
          <a:p>
            <a:pPr algn="ctr"/>
            <a:r>
              <a:rPr lang="en-US" sz="1200" dirty="0">
                <a:latin typeface="Calibri" panose="020F0502020204030204" pitchFamily="34" charset="0"/>
                <a:cs typeface="Calibri" panose="020F0502020204030204" pitchFamily="34" charset="0"/>
              </a:rPr>
              <a:t>Teach America</a:t>
            </a:r>
          </a:p>
          <a:p>
            <a:pPr algn="ctr"/>
            <a:endParaRPr lang="en-US" sz="1200" dirty="0">
              <a:latin typeface="Times New Roman" panose="02020603050405020304" pitchFamily="18" charset="0"/>
            </a:endParaRPr>
          </a:p>
          <a:p>
            <a:pPr>
              <a:tabLst>
                <a:tab pos="2971800" algn="ctr"/>
              </a:tabLst>
            </a:pP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89163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85788EE-ABF3-4C65-94C9-C92C604F4774}"/>
              </a:ext>
            </a:extLst>
          </p:cNvPr>
          <p:cNvSpPr>
            <a:spLocks noGrp="1"/>
          </p:cNvSpPr>
          <p:nvPr>
            <p:ph type="title"/>
          </p:nvPr>
        </p:nvSpPr>
        <p:spPr/>
        <p:txBody>
          <a:bodyPr/>
          <a:lstStyle/>
          <a:p>
            <a:r>
              <a:rPr lang="en-US" dirty="0"/>
              <a:t>Survey Findings – Agency Practices</a:t>
            </a:r>
          </a:p>
        </p:txBody>
      </p:sp>
      <p:sp>
        <p:nvSpPr>
          <p:cNvPr id="17" name="Content Placeholder 16">
            <a:extLst>
              <a:ext uri="{FF2B5EF4-FFF2-40B4-BE49-F238E27FC236}">
                <a16:creationId xmlns:a16="http://schemas.microsoft.com/office/drawing/2014/main" id="{6E41AFB4-0AC2-48E2-8AEB-90DA1895BFAD}"/>
              </a:ext>
            </a:extLst>
          </p:cNvPr>
          <p:cNvSpPr>
            <a:spLocks noGrp="1"/>
          </p:cNvSpPr>
          <p:nvPr>
            <p:ph sz="quarter" idx="11"/>
          </p:nvPr>
        </p:nvSpPr>
        <p:spPr/>
        <p:txBody>
          <a:bodyPr/>
          <a:lstStyle/>
          <a:p>
            <a:endParaRPr lang="en-US"/>
          </a:p>
        </p:txBody>
      </p:sp>
      <p:sp>
        <p:nvSpPr>
          <p:cNvPr id="3" name="Slide Number Placeholder 2"/>
          <p:cNvSpPr>
            <a:spLocks noGrp="1"/>
          </p:cNvSpPr>
          <p:nvPr>
            <p:ph type="sldNum" sz="quarter" idx="4294967295"/>
          </p:nvPr>
        </p:nvSpPr>
        <p:spPr>
          <a:xfrm>
            <a:off x="11518900" y="6375400"/>
            <a:ext cx="673100" cy="365125"/>
          </a:xfrm>
        </p:spPr>
        <p:txBody>
          <a:bodyPr/>
          <a:lstStyle/>
          <a:p>
            <a:fld id="{561BF587-D48E-4F0D-A39C-5AB282297A33}" type="slidenum">
              <a:rPr lang="en-US" smtClean="0"/>
              <a:pPr/>
              <a:t>5</a:t>
            </a:fld>
            <a:endParaRPr lang="en-US"/>
          </a:p>
        </p:txBody>
      </p:sp>
      <p:pic>
        <p:nvPicPr>
          <p:cNvPr id="18" name="Picture 17"/>
          <p:cNvPicPr>
            <a:picLocks noChangeAspect="1"/>
          </p:cNvPicPr>
          <p:nvPr/>
        </p:nvPicPr>
        <p:blipFill>
          <a:blip r:embed="rId3"/>
          <a:stretch>
            <a:fillRect/>
          </a:stretch>
        </p:blipFill>
        <p:spPr>
          <a:xfrm>
            <a:off x="555673" y="2229664"/>
            <a:ext cx="4686931" cy="2533967"/>
          </a:xfrm>
          <a:prstGeom prst="rect">
            <a:avLst/>
          </a:prstGeom>
        </p:spPr>
      </p:pic>
      <p:graphicFrame>
        <p:nvGraphicFramePr>
          <p:cNvPr id="9" name="Table 8"/>
          <p:cNvGraphicFramePr>
            <a:graphicFrameLocks noGrp="1"/>
          </p:cNvGraphicFramePr>
          <p:nvPr/>
        </p:nvGraphicFramePr>
        <p:xfrm>
          <a:off x="6696891" y="2581666"/>
          <a:ext cx="5172892" cy="3224982"/>
        </p:xfrm>
        <a:graphic>
          <a:graphicData uri="http://schemas.openxmlformats.org/drawingml/2006/table">
            <a:tbl>
              <a:tblPr firstRow="1" bandRow="1">
                <a:tableStyleId>{5C22544A-7EE6-4342-B048-85BDC9FD1C3A}</a:tableStyleId>
              </a:tblPr>
              <a:tblGrid>
                <a:gridCol w="1375955">
                  <a:extLst>
                    <a:ext uri="{9D8B030D-6E8A-4147-A177-3AD203B41FA5}">
                      <a16:colId xmlns:a16="http://schemas.microsoft.com/office/drawing/2014/main" val="1270689897"/>
                    </a:ext>
                  </a:extLst>
                </a:gridCol>
                <a:gridCol w="1306285">
                  <a:extLst>
                    <a:ext uri="{9D8B030D-6E8A-4147-A177-3AD203B41FA5}">
                      <a16:colId xmlns:a16="http://schemas.microsoft.com/office/drawing/2014/main" val="3791269407"/>
                    </a:ext>
                  </a:extLst>
                </a:gridCol>
                <a:gridCol w="1197429">
                  <a:extLst>
                    <a:ext uri="{9D8B030D-6E8A-4147-A177-3AD203B41FA5}">
                      <a16:colId xmlns:a16="http://schemas.microsoft.com/office/drawing/2014/main" val="54157168"/>
                    </a:ext>
                  </a:extLst>
                </a:gridCol>
                <a:gridCol w="1293223">
                  <a:extLst>
                    <a:ext uri="{9D8B030D-6E8A-4147-A177-3AD203B41FA5}">
                      <a16:colId xmlns:a16="http://schemas.microsoft.com/office/drawing/2014/main" val="720649383"/>
                    </a:ext>
                  </a:extLst>
                </a:gridCol>
              </a:tblGrid>
              <a:tr h="516194">
                <a:tc>
                  <a:txBody>
                    <a:bodyPr/>
                    <a:lstStyle/>
                    <a:p>
                      <a:r>
                        <a:rPr lang="en-US" b="0" dirty="0"/>
                        <a:t>Safety</a:t>
                      </a:r>
                    </a:p>
                  </a:txBody>
                  <a:tcPr/>
                </a:tc>
                <a:tc>
                  <a:txBody>
                    <a:bodyPr/>
                    <a:lstStyle/>
                    <a:p>
                      <a:r>
                        <a:rPr lang="en-US" b="0" dirty="0"/>
                        <a:t>Operations</a:t>
                      </a:r>
                    </a:p>
                  </a:txBody>
                  <a:tcPr/>
                </a:tc>
                <a:tc>
                  <a:txBody>
                    <a:bodyPr/>
                    <a:lstStyle/>
                    <a:p>
                      <a:r>
                        <a:rPr lang="en-US" b="0" dirty="0"/>
                        <a:t>Economic</a:t>
                      </a:r>
                    </a:p>
                  </a:txBody>
                  <a:tcPr/>
                </a:tc>
                <a:tc>
                  <a:txBody>
                    <a:bodyPr/>
                    <a:lstStyle/>
                    <a:p>
                      <a:r>
                        <a:rPr lang="en-US" b="0" dirty="0"/>
                        <a:t>Other*</a:t>
                      </a:r>
                    </a:p>
                  </a:txBody>
                  <a:tcPr/>
                </a:tc>
                <a:extLst>
                  <a:ext uri="{0D108BD9-81ED-4DB2-BD59-A6C34878D82A}">
                    <a16:rowId xmlns:a16="http://schemas.microsoft.com/office/drawing/2014/main" val="1187264481"/>
                  </a:ext>
                </a:extLst>
              </a:tr>
              <a:tr h="663678">
                <a:tc>
                  <a:txBody>
                    <a:bodyPr/>
                    <a:lstStyle/>
                    <a:p>
                      <a:r>
                        <a:rPr lang="en-US" sz="1600" kern="1200" dirty="0">
                          <a:solidFill>
                            <a:schemeClr val="dk1"/>
                          </a:solidFill>
                          <a:effectLst/>
                          <a:latin typeface="+mn-lt"/>
                          <a:ea typeface="+mn-ea"/>
                          <a:cs typeface="+mn-cs"/>
                        </a:rPr>
                        <a:t>conflict rates</a:t>
                      </a:r>
                      <a:endParaRPr lang="en-US" sz="1600" dirty="0"/>
                    </a:p>
                  </a:txBody>
                  <a:tcPr/>
                </a:tc>
                <a:tc>
                  <a:txBody>
                    <a:bodyPr/>
                    <a:lstStyle/>
                    <a:p>
                      <a:r>
                        <a:rPr lang="en-US" sz="1600" dirty="0"/>
                        <a:t>travel time</a:t>
                      </a:r>
                    </a:p>
                  </a:txBody>
                  <a:tcPr/>
                </a:tc>
                <a:tc>
                  <a:txBody>
                    <a:bodyPr/>
                    <a:lstStyle/>
                    <a:p>
                      <a:r>
                        <a:rPr lang="en-US" sz="1600" dirty="0"/>
                        <a:t>sales tax data</a:t>
                      </a:r>
                    </a:p>
                  </a:txBody>
                  <a:tcPr/>
                </a:tc>
                <a:tc>
                  <a:txBody>
                    <a:bodyPr/>
                    <a:lstStyle/>
                    <a:p>
                      <a:r>
                        <a:rPr lang="en-US" sz="1600" dirty="0"/>
                        <a:t>network</a:t>
                      </a:r>
                      <a:r>
                        <a:rPr lang="en-US" sz="1600" baseline="0" dirty="0"/>
                        <a:t> </a:t>
                      </a:r>
                      <a:r>
                        <a:rPr lang="en-US" sz="1600" dirty="0"/>
                        <a:t>connectivity</a:t>
                      </a:r>
                    </a:p>
                  </a:txBody>
                  <a:tcPr/>
                </a:tc>
                <a:extLst>
                  <a:ext uri="{0D108BD9-81ED-4DB2-BD59-A6C34878D82A}">
                    <a16:rowId xmlns:a16="http://schemas.microsoft.com/office/drawing/2014/main" val="3882516568"/>
                  </a:ext>
                </a:extLst>
              </a:tr>
              <a:tr h="467032">
                <a:tc>
                  <a:txBody>
                    <a:bodyPr/>
                    <a:lstStyle/>
                    <a:p>
                      <a:r>
                        <a:rPr lang="en-US" sz="1600" kern="1200" dirty="0">
                          <a:solidFill>
                            <a:schemeClr val="dk1"/>
                          </a:solidFill>
                          <a:effectLst/>
                          <a:latin typeface="+mn-lt"/>
                          <a:ea typeface="+mn-ea"/>
                          <a:cs typeface="+mn-cs"/>
                        </a:rPr>
                        <a:t>conflict points</a:t>
                      </a:r>
                      <a:endParaRPr lang="en-US" sz="1600" dirty="0"/>
                    </a:p>
                  </a:txBody>
                  <a:tcPr/>
                </a:tc>
                <a:tc>
                  <a:txBody>
                    <a:bodyPr/>
                    <a:lstStyle/>
                    <a:p>
                      <a:r>
                        <a:rPr lang="en-US" sz="1600" dirty="0"/>
                        <a:t>travel speed</a:t>
                      </a:r>
                    </a:p>
                  </a:txBody>
                  <a:tcPr/>
                </a:tc>
                <a:tc>
                  <a:txBody>
                    <a:bodyPr/>
                    <a:lstStyle/>
                    <a:p>
                      <a:r>
                        <a:rPr lang="en-US" sz="1600" dirty="0"/>
                        <a:t>shopper surveys</a:t>
                      </a:r>
                    </a:p>
                  </a:txBody>
                  <a:tcPr/>
                </a:tc>
                <a:tc>
                  <a:txBody>
                    <a:bodyPr/>
                    <a:lstStyle/>
                    <a:p>
                      <a:r>
                        <a:rPr lang="en-US" sz="1600" dirty="0"/>
                        <a:t>aesthetics</a:t>
                      </a:r>
                    </a:p>
                  </a:txBody>
                  <a:tcPr/>
                </a:tc>
                <a:extLst>
                  <a:ext uri="{0D108BD9-81ED-4DB2-BD59-A6C34878D82A}">
                    <a16:rowId xmlns:a16="http://schemas.microsoft.com/office/drawing/2014/main" val="1855406547"/>
                  </a:ext>
                </a:extLst>
              </a:tr>
              <a:tr h="663678">
                <a:tc>
                  <a:txBody>
                    <a:bodyPr/>
                    <a:lstStyle/>
                    <a:p>
                      <a:r>
                        <a:rPr lang="en-US" sz="1600" kern="1200" dirty="0">
                          <a:solidFill>
                            <a:schemeClr val="dk1"/>
                          </a:solidFill>
                          <a:effectLst/>
                          <a:latin typeface="+mn-lt"/>
                          <a:ea typeface="+mn-ea"/>
                          <a:cs typeface="+mn-cs"/>
                        </a:rPr>
                        <a:t>crash reduction</a:t>
                      </a:r>
                      <a:endParaRPr lang="en-US" sz="1600" dirty="0"/>
                    </a:p>
                  </a:txBody>
                  <a:tcPr/>
                </a:tc>
                <a:tc>
                  <a:txBody>
                    <a:bodyPr/>
                    <a:lstStyle/>
                    <a:p>
                      <a:r>
                        <a:rPr lang="en-US" sz="1600" dirty="0"/>
                        <a:t>person hours of delay</a:t>
                      </a:r>
                    </a:p>
                  </a:txBody>
                  <a:tcPr/>
                </a:tc>
                <a:tc>
                  <a:txBody>
                    <a:bodyPr/>
                    <a:lstStyle/>
                    <a:p>
                      <a:r>
                        <a:rPr lang="en-US" sz="1600" dirty="0"/>
                        <a:t>vacancies</a:t>
                      </a:r>
                    </a:p>
                  </a:txBody>
                  <a:tcPr/>
                </a:tc>
                <a:tc>
                  <a:txBody>
                    <a:bodyPr/>
                    <a:lstStyle/>
                    <a:p>
                      <a:endParaRPr lang="en-US" sz="1600" dirty="0"/>
                    </a:p>
                  </a:txBody>
                  <a:tcPr/>
                </a:tc>
                <a:extLst>
                  <a:ext uri="{0D108BD9-81ED-4DB2-BD59-A6C34878D82A}">
                    <a16:rowId xmlns:a16="http://schemas.microsoft.com/office/drawing/2014/main" val="844431860"/>
                  </a:ext>
                </a:extLst>
              </a:tr>
              <a:tr h="467032">
                <a:tc>
                  <a:txBody>
                    <a:bodyPr/>
                    <a:lstStyle/>
                    <a:p>
                      <a:r>
                        <a:rPr lang="en-US" sz="1600" dirty="0"/>
                        <a:t>crash severity</a:t>
                      </a:r>
                    </a:p>
                  </a:txBody>
                  <a:tcPr/>
                </a:tc>
                <a:tc>
                  <a:txBody>
                    <a:bodyPr/>
                    <a:lstStyle/>
                    <a:p>
                      <a:r>
                        <a:rPr lang="en-US" sz="1600" dirty="0"/>
                        <a:t>queueing</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3107750413"/>
                  </a:ext>
                </a:extLst>
              </a:tr>
              <a:tr h="270387">
                <a:tc>
                  <a:txBody>
                    <a:bodyPr/>
                    <a:lstStyle/>
                    <a:p>
                      <a:r>
                        <a:rPr lang="en-US" sz="1600" dirty="0"/>
                        <a:t>CMFs</a:t>
                      </a:r>
                    </a:p>
                  </a:txBody>
                  <a:tcPr/>
                </a:tc>
                <a:tc>
                  <a:txBody>
                    <a:bodyPr/>
                    <a:lstStyle/>
                    <a:p>
                      <a:r>
                        <a:rPr lang="en-US" sz="1600" dirty="0"/>
                        <a:t>LOS,</a:t>
                      </a:r>
                      <a:r>
                        <a:rPr lang="en-US" sz="1600" baseline="0" dirty="0"/>
                        <a:t> V/C</a:t>
                      </a:r>
                      <a:endParaRPr lang="en-US" sz="1600" dirty="0"/>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3729895557"/>
                  </a:ext>
                </a:extLst>
              </a:tr>
            </a:tbl>
          </a:graphicData>
        </a:graphic>
      </p:graphicFrame>
      <p:sp>
        <p:nvSpPr>
          <p:cNvPr id="10" name="Speech Bubble: Rectangle with Corners Rounded 5">
            <a:extLst>
              <a:ext uri="{FF2B5EF4-FFF2-40B4-BE49-F238E27FC236}">
                <a16:creationId xmlns:a16="http://schemas.microsoft.com/office/drawing/2014/main" id="{8D08C77C-2352-46EF-97A5-A910A44172F1}"/>
              </a:ext>
            </a:extLst>
          </p:cNvPr>
          <p:cNvSpPr/>
          <p:nvPr/>
        </p:nvSpPr>
        <p:spPr>
          <a:xfrm>
            <a:off x="6696891" y="1214543"/>
            <a:ext cx="2653213" cy="801858"/>
          </a:xfrm>
          <a:prstGeom prst="wedgeRoundRectCallout">
            <a:avLst>
              <a:gd name="adj1" fmla="val -2246"/>
              <a:gd name="adj2" fmla="val 1198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MOEs used by agencies for AM tend to focus on safety, then delay</a:t>
            </a:r>
          </a:p>
        </p:txBody>
      </p:sp>
      <p:sp>
        <p:nvSpPr>
          <p:cNvPr id="11" name="Speech Bubble: Rectangle with Corners Rounded 5">
            <a:extLst>
              <a:ext uri="{FF2B5EF4-FFF2-40B4-BE49-F238E27FC236}">
                <a16:creationId xmlns:a16="http://schemas.microsoft.com/office/drawing/2014/main" id="{8D08C77C-2352-46EF-97A5-A910A44172F1}"/>
              </a:ext>
            </a:extLst>
          </p:cNvPr>
          <p:cNvSpPr/>
          <p:nvPr/>
        </p:nvSpPr>
        <p:spPr>
          <a:xfrm>
            <a:off x="3262449" y="5191786"/>
            <a:ext cx="2841171" cy="801858"/>
          </a:xfrm>
          <a:prstGeom prst="wedgeRoundRectCallout">
            <a:avLst>
              <a:gd name="adj1" fmla="val 68701"/>
              <a:gd name="adj2" fmla="val 8197"/>
              <a:gd name="adj3" fmla="val 16667"/>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FHWA CMF clearinghouse</a:t>
            </a:r>
          </a:p>
        </p:txBody>
      </p:sp>
      <p:sp>
        <p:nvSpPr>
          <p:cNvPr id="12" name="TextBox 11"/>
          <p:cNvSpPr txBox="1"/>
          <p:nvPr/>
        </p:nvSpPr>
        <p:spPr>
          <a:xfrm>
            <a:off x="8172689" y="2171570"/>
            <a:ext cx="1854162" cy="369332"/>
          </a:xfrm>
          <a:prstGeom prst="rect">
            <a:avLst/>
          </a:prstGeom>
          <a:noFill/>
        </p:spPr>
        <p:txBody>
          <a:bodyPr wrap="none" rtlCol="0">
            <a:spAutoFit/>
          </a:bodyPr>
          <a:lstStyle/>
          <a:p>
            <a:r>
              <a:rPr lang="en-US" dirty="0"/>
              <a:t>Survey Responses</a:t>
            </a:r>
          </a:p>
        </p:txBody>
      </p:sp>
      <p:sp>
        <p:nvSpPr>
          <p:cNvPr id="15" name="TextBox 14"/>
          <p:cNvSpPr txBox="1"/>
          <p:nvPr/>
        </p:nvSpPr>
        <p:spPr>
          <a:xfrm>
            <a:off x="8172689" y="5808978"/>
            <a:ext cx="1796517" cy="369332"/>
          </a:xfrm>
          <a:prstGeom prst="rect">
            <a:avLst/>
          </a:prstGeom>
          <a:noFill/>
        </p:spPr>
        <p:txBody>
          <a:bodyPr wrap="none" rtlCol="0">
            <a:spAutoFit/>
          </a:bodyPr>
          <a:lstStyle/>
          <a:p>
            <a:r>
              <a:rPr lang="en-US" dirty="0"/>
              <a:t>* qualitative only</a:t>
            </a:r>
          </a:p>
        </p:txBody>
      </p:sp>
    </p:spTree>
    <p:extLst>
      <p:ext uri="{BB962C8B-B14F-4D97-AF65-F5344CB8AC3E}">
        <p14:creationId xmlns:p14="http://schemas.microsoft.com/office/powerpoint/2010/main" val="3519090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a:t>Survey Findings – Agency Practices</a:t>
            </a:r>
          </a:p>
        </p:txBody>
      </p:sp>
      <p:sp>
        <p:nvSpPr>
          <p:cNvPr id="2" name="Content Placeholder 1">
            <a:extLst>
              <a:ext uri="{FF2B5EF4-FFF2-40B4-BE49-F238E27FC236}">
                <a16:creationId xmlns:a16="http://schemas.microsoft.com/office/drawing/2014/main" id="{5B5E903D-0992-40C6-898F-7237B35757C6}"/>
              </a:ext>
            </a:extLst>
          </p:cNvPr>
          <p:cNvSpPr>
            <a:spLocks noGrp="1"/>
          </p:cNvSpPr>
          <p:nvPr>
            <p:ph sz="quarter" idx="11"/>
          </p:nvPr>
        </p:nvSpPr>
        <p:spPr/>
        <p:txBody>
          <a:bodyPr/>
          <a:lstStyle/>
          <a:p>
            <a:endParaRPr lang="en-US"/>
          </a:p>
        </p:txBody>
      </p:sp>
      <p:sp>
        <p:nvSpPr>
          <p:cNvPr id="3" name="Slide Number Placeholder 2"/>
          <p:cNvSpPr>
            <a:spLocks noGrp="1"/>
          </p:cNvSpPr>
          <p:nvPr>
            <p:ph type="sldNum" sz="quarter" idx="4294967295"/>
          </p:nvPr>
        </p:nvSpPr>
        <p:spPr>
          <a:xfrm>
            <a:off x="11518900" y="6375400"/>
            <a:ext cx="673100" cy="365125"/>
          </a:xfrm>
        </p:spPr>
        <p:txBody>
          <a:bodyPr/>
          <a:lstStyle/>
          <a:p>
            <a:fld id="{561BF587-D48E-4F0D-A39C-5AB282297A33}" type="slidenum">
              <a:rPr lang="en-US" smtClean="0"/>
              <a:t>6</a:t>
            </a:fld>
            <a:endParaRPr lang="en-US"/>
          </a:p>
        </p:txBody>
      </p:sp>
      <p:pic>
        <p:nvPicPr>
          <p:cNvPr id="6" name="Picture 5"/>
          <p:cNvPicPr>
            <a:picLocks noChangeAspect="1"/>
          </p:cNvPicPr>
          <p:nvPr/>
        </p:nvPicPr>
        <p:blipFill>
          <a:blip r:embed="rId3"/>
          <a:stretch>
            <a:fillRect/>
          </a:stretch>
        </p:blipFill>
        <p:spPr>
          <a:xfrm>
            <a:off x="6688978" y="1987958"/>
            <a:ext cx="4635723" cy="2584042"/>
          </a:xfrm>
          <a:prstGeom prst="rect">
            <a:avLst/>
          </a:prstGeom>
        </p:spPr>
      </p:pic>
      <p:pic>
        <p:nvPicPr>
          <p:cNvPr id="7" name="Picture 6"/>
          <p:cNvPicPr>
            <a:picLocks noChangeAspect="1"/>
          </p:cNvPicPr>
          <p:nvPr/>
        </p:nvPicPr>
        <p:blipFill>
          <a:blip r:embed="rId4"/>
          <a:stretch>
            <a:fillRect/>
          </a:stretch>
        </p:blipFill>
        <p:spPr>
          <a:xfrm>
            <a:off x="921586" y="2117709"/>
            <a:ext cx="5468837" cy="2454291"/>
          </a:xfrm>
          <a:prstGeom prst="rect">
            <a:avLst/>
          </a:prstGeom>
        </p:spPr>
      </p:pic>
    </p:spTree>
    <p:extLst>
      <p:ext uri="{BB962C8B-B14F-4D97-AF65-F5344CB8AC3E}">
        <p14:creationId xmlns:p14="http://schemas.microsoft.com/office/powerpoint/2010/main" val="1665732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Survey Findings – Implementation Issues</a:t>
            </a:r>
          </a:p>
        </p:txBody>
      </p:sp>
      <p:sp>
        <p:nvSpPr>
          <p:cNvPr id="5" name="Content Placeholder 4">
            <a:extLst>
              <a:ext uri="{FF2B5EF4-FFF2-40B4-BE49-F238E27FC236}">
                <a16:creationId xmlns:a16="http://schemas.microsoft.com/office/drawing/2014/main" id="{8CB4964C-713D-488F-B032-0015D638D065}"/>
              </a:ext>
            </a:extLst>
          </p:cNvPr>
          <p:cNvSpPr>
            <a:spLocks noGrp="1"/>
          </p:cNvSpPr>
          <p:nvPr>
            <p:ph sz="quarter" idx="11"/>
          </p:nvPr>
        </p:nvSpPr>
        <p:spPr/>
        <p:txBody>
          <a:bodyPr/>
          <a:lstStyle/>
          <a:p>
            <a:endParaRPr lang="en-US"/>
          </a:p>
        </p:txBody>
      </p:sp>
      <p:sp>
        <p:nvSpPr>
          <p:cNvPr id="3" name="Slide Number Placeholder 2"/>
          <p:cNvSpPr>
            <a:spLocks noGrp="1"/>
          </p:cNvSpPr>
          <p:nvPr>
            <p:ph type="sldNum" sz="quarter" idx="4294967295"/>
          </p:nvPr>
        </p:nvSpPr>
        <p:spPr>
          <a:xfrm>
            <a:off x="11518900" y="6375400"/>
            <a:ext cx="673100" cy="365125"/>
          </a:xfrm>
        </p:spPr>
        <p:txBody>
          <a:bodyPr/>
          <a:lstStyle/>
          <a:p>
            <a:fld id="{561BF587-D48E-4F0D-A39C-5AB282297A33}" type="slidenum">
              <a:rPr lang="en-US" smtClean="0"/>
              <a:t>7</a:t>
            </a:fld>
            <a:endParaRPr lang="en-US"/>
          </a:p>
        </p:txBody>
      </p:sp>
      <p:pic>
        <p:nvPicPr>
          <p:cNvPr id="4" name="Picture 3"/>
          <p:cNvPicPr>
            <a:picLocks noChangeAspect="1"/>
          </p:cNvPicPr>
          <p:nvPr/>
        </p:nvPicPr>
        <p:blipFill>
          <a:blip r:embed="rId3"/>
          <a:stretch>
            <a:fillRect/>
          </a:stretch>
        </p:blipFill>
        <p:spPr>
          <a:xfrm>
            <a:off x="1278835" y="1537252"/>
            <a:ext cx="9788114" cy="4319781"/>
          </a:xfrm>
          <a:prstGeom prst="rect">
            <a:avLst/>
          </a:prstGeom>
        </p:spPr>
      </p:pic>
    </p:spTree>
    <p:extLst>
      <p:ext uri="{BB962C8B-B14F-4D97-AF65-F5344CB8AC3E}">
        <p14:creationId xmlns:p14="http://schemas.microsoft.com/office/powerpoint/2010/main" val="330805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 </a:t>
            </a:r>
          </a:p>
        </p:txBody>
      </p:sp>
      <p:graphicFrame>
        <p:nvGraphicFramePr>
          <p:cNvPr id="14" name="Content Placeholder 13">
            <a:extLst>
              <a:ext uri="{FF2B5EF4-FFF2-40B4-BE49-F238E27FC236}">
                <a16:creationId xmlns:a16="http://schemas.microsoft.com/office/drawing/2014/main" id="{EECDA19C-9F7A-4C6A-8B07-C8C6E141C45D}"/>
              </a:ext>
            </a:extLst>
          </p:cNvPr>
          <p:cNvGraphicFramePr>
            <a:graphicFrameLocks noGrp="1"/>
          </p:cNvGraphicFramePr>
          <p:nvPr>
            <p:ph sz="quarter" idx="11"/>
            <p:extLst>
              <p:ext uri="{D42A27DB-BD31-4B8C-83A1-F6EECF244321}">
                <p14:modId xmlns:p14="http://schemas.microsoft.com/office/powerpoint/2010/main" val="407795865"/>
              </p:ext>
            </p:extLst>
          </p:nvPr>
        </p:nvGraphicFramePr>
        <p:xfrm>
          <a:off x="424206" y="1168924"/>
          <a:ext cx="10894282" cy="4854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1518900" y="6375400"/>
            <a:ext cx="673100" cy="365125"/>
          </a:xfrm>
        </p:spPr>
        <p:txBody>
          <a:bodyPr/>
          <a:lstStyle/>
          <a:p>
            <a:fld id="{561BF587-D48E-4F0D-A39C-5AB282297A33}" type="slidenum">
              <a:rPr lang="en-US" smtClean="0"/>
              <a:pPr/>
              <a:t>8</a:t>
            </a:fld>
            <a:endParaRPr lang="en-US" dirty="0"/>
          </a:p>
        </p:txBody>
      </p:sp>
    </p:spTree>
    <p:extLst>
      <p:ext uri="{BB962C8B-B14F-4D97-AF65-F5344CB8AC3E}">
        <p14:creationId xmlns:p14="http://schemas.microsoft.com/office/powerpoint/2010/main" val="2818190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a:t>
            </a:r>
          </a:p>
        </p:txBody>
      </p:sp>
      <p:graphicFrame>
        <p:nvGraphicFramePr>
          <p:cNvPr id="5" name="Content Placeholder 4"/>
          <p:cNvGraphicFramePr>
            <a:graphicFrameLocks noGrp="1"/>
          </p:cNvGraphicFramePr>
          <p:nvPr>
            <p:ph sz="quarter" idx="11"/>
            <p:extLst>
              <p:ext uri="{D42A27DB-BD31-4B8C-83A1-F6EECF244321}">
                <p14:modId xmlns:p14="http://schemas.microsoft.com/office/powerpoint/2010/main" val="2691674570"/>
              </p:ext>
            </p:extLst>
          </p:nvPr>
        </p:nvGraphicFramePr>
        <p:xfrm>
          <a:off x="423863" y="1168400"/>
          <a:ext cx="11095037" cy="4854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11518900" y="6375400"/>
            <a:ext cx="673100" cy="365125"/>
          </a:xfrm>
        </p:spPr>
        <p:txBody>
          <a:bodyPr/>
          <a:lstStyle/>
          <a:p>
            <a:fld id="{561BF587-D48E-4F0D-A39C-5AB282297A33}" type="slidenum">
              <a:rPr lang="en-US" smtClean="0"/>
              <a:t>9</a:t>
            </a:fld>
            <a:endParaRPr lang="en-US" dirty="0"/>
          </a:p>
        </p:txBody>
      </p:sp>
    </p:spTree>
    <p:extLst>
      <p:ext uri="{BB962C8B-B14F-4D97-AF65-F5344CB8AC3E}">
        <p14:creationId xmlns:p14="http://schemas.microsoft.com/office/powerpoint/2010/main" val="2121469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Modern Swiss">
  <a:themeElements>
    <a:clrScheme name="300West">
      <a:dk1>
        <a:srgbClr val="000000"/>
      </a:dk1>
      <a:lt1>
        <a:srgbClr val="FFFFFF"/>
      </a:lt1>
      <a:dk2>
        <a:srgbClr val="44546A"/>
      </a:dk2>
      <a:lt2>
        <a:srgbClr val="E7E6E6"/>
      </a:lt2>
      <a:accent1>
        <a:srgbClr val="005E8C"/>
      </a:accent1>
      <a:accent2>
        <a:srgbClr val="ED7D31"/>
      </a:accent2>
      <a:accent3>
        <a:srgbClr val="A5A5A5"/>
      </a:accent3>
      <a:accent4>
        <a:srgbClr val="F9A922"/>
      </a:accent4>
      <a:accent5>
        <a:srgbClr val="28A8C1"/>
      </a:accent5>
      <a:accent6>
        <a:srgbClr val="36B784"/>
      </a:accent6>
      <a:hlink>
        <a:srgbClr val="0563C1"/>
      </a:hlink>
      <a:folHlink>
        <a:srgbClr val="954F72"/>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63500">
          <a:noFill/>
          <a:tailEnd type="triangle"/>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6_Modern Swiss">
  <a:themeElements>
    <a:clrScheme name="300West">
      <a:dk1>
        <a:srgbClr val="000000"/>
      </a:dk1>
      <a:lt1>
        <a:srgbClr val="FFFFFF"/>
      </a:lt1>
      <a:dk2>
        <a:srgbClr val="44546A"/>
      </a:dk2>
      <a:lt2>
        <a:srgbClr val="E7E6E6"/>
      </a:lt2>
      <a:accent1>
        <a:srgbClr val="005E8C"/>
      </a:accent1>
      <a:accent2>
        <a:srgbClr val="ED7D31"/>
      </a:accent2>
      <a:accent3>
        <a:srgbClr val="A5A5A5"/>
      </a:accent3>
      <a:accent4>
        <a:srgbClr val="F9A922"/>
      </a:accent4>
      <a:accent5>
        <a:srgbClr val="28A8C1"/>
      </a:accent5>
      <a:accent6>
        <a:srgbClr val="36B784"/>
      </a:accent6>
      <a:hlink>
        <a:srgbClr val="0563C1"/>
      </a:hlink>
      <a:folHlink>
        <a:srgbClr val="954F72"/>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63500">
          <a:noFill/>
          <a:tailEnd type="triangle"/>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AC539AC6C7DD4E9E512B0CBA55D9F1" ma:contentTypeVersion="12" ma:contentTypeDescription="Create a new document." ma:contentTypeScope="" ma:versionID="a79d7e6bae77b7d8f9333584319ba5e5">
  <xsd:schema xmlns:xsd="http://www.w3.org/2001/XMLSchema" xmlns:xs="http://www.w3.org/2001/XMLSchema" xmlns:p="http://schemas.microsoft.com/office/2006/metadata/properties" xmlns:ns3="16ce7818-233c-435c-933e-6eb173f1da65" xmlns:ns4="901f529d-5c9f-4dc5-8db5-c9be809825d9" targetNamespace="http://schemas.microsoft.com/office/2006/metadata/properties" ma:root="true" ma:fieldsID="e6dad485ea26d1d46064622b0939284a" ns3:_="" ns4:_="">
    <xsd:import namespace="16ce7818-233c-435c-933e-6eb173f1da65"/>
    <xsd:import namespace="901f529d-5c9f-4dc5-8db5-c9be809825d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e7818-233c-435c-933e-6eb173f1da6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1f529d-5c9f-4dc5-8db5-c9be809825d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8CB50A-17D5-4D71-94D2-3981B816FA28}">
  <ds:schemaRefs>
    <ds:schemaRef ds:uri="http://schemas.microsoft.com/office/2006/metadata/properties"/>
    <ds:schemaRef ds:uri="16ce7818-233c-435c-933e-6eb173f1da65"/>
    <ds:schemaRef ds:uri="http://schemas.microsoft.com/office/2006/documentManagement/types"/>
    <ds:schemaRef ds:uri="http://purl.org/dc/terms/"/>
    <ds:schemaRef ds:uri="http://schemas.microsoft.com/office/infopath/2007/PartnerControls"/>
    <ds:schemaRef ds:uri="http://purl.org/dc/dcmitype/"/>
    <ds:schemaRef ds:uri="901f529d-5c9f-4dc5-8db5-c9be809825d9"/>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A855EF8-4268-4371-895A-AB76DE646E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ce7818-233c-435c-933e-6eb173f1da65"/>
    <ds:schemaRef ds:uri="901f529d-5c9f-4dc5-8db5-c9be809825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2717A6-34D9-4366-985D-9A1E628A97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3657</TotalTime>
  <Words>5639</Words>
  <Application>Microsoft Office PowerPoint</Application>
  <PresentationFormat>Widescreen</PresentationFormat>
  <Paragraphs>585</Paragraphs>
  <Slides>45</Slides>
  <Notes>43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45</vt:i4>
      </vt:variant>
    </vt:vector>
  </HeadingPairs>
  <TitlesOfParts>
    <vt:vector size="61" baseType="lpstr">
      <vt:lpstr>abril-titling</vt:lpstr>
      <vt:lpstr>Arial</vt:lpstr>
      <vt:lpstr>Arial Narrow</vt:lpstr>
      <vt:lpstr>Calibri</vt:lpstr>
      <vt:lpstr>Corbel</vt:lpstr>
      <vt:lpstr>Courier New</vt:lpstr>
      <vt:lpstr>DIN Condensed</vt:lpstr>
      <vt:lpstr>Franklin Gothic Demi Cond</vt:lpstr>
      <vt:lpstr>Georgia</vt:lpstr>
      <vt:lpstr>Helvetica Neue Condensed</vt:lpstr>
      <vt:lpstr>Microsoft New Tai Lue</vt:lpstr>
      <vt:lpstr>Times New Roman</vt:lpstr>
      <vt:lpstr>Wingdings</vt:lpstr>
      <vt:lpstr>1_Office Theme</vt:lpstr>
      <vt:lpstr>10_Modern Swiss</vt:lpstr>
      <vt:lpstr>16_Modern Swiss</vt:lpstr>
      <vt:lpstr>NCHRP Project 25-47 How to Measure and Communicate the Value of Access Management    Research Team PI: Kristine M. Williams, FAICP, (Center for Urban Transportation Research) Karen Dixon, PhD, and Brianne Glover (Texas A&amp;M Transportation Institute) Jerry Gluck (AECOM),  Frank Broen (Teach America) Gary Sokolow and Chris Huffman (CUTR Affiliated Faculty)   </vt:lpstr>
      <vt:lpstr>Background</vt:lpstr>
      <vt:lpstr>PowerPoint Presentation</vt:lpstr>
      <vt:lpstr>Methodology</vt:lpstr>
      <vt:lpstr>Survey Findings – Agency Practices</vt:lpstr>
      <vt:lpstr>Survey Findings – Agency Practices</vt:lpstr>
      <vt:lpstr>Survey Findings – Implementation Issues</vt:lpstr>
      <vt:lpstr>Key Findings </vt:lpstr>
      <vt:lpstr>Key Findings</vt:lpstr>
      <vt:lpstr>ArDOT</vt:lpstr>
      <vt:lpstr>Route 412 Median Project (Benton County, AR)</vt:lpstr>
      <vt:lpstr>FDOT</vt:lpstr>
      <vt:lpstr>FDOT SPICE Training – Actual Case Study</vt:lpstr>
      <vt:lpstr>FDOT SPICE Training – Actual Case Study (cont.)</vt:lpstr>
      <vt:lpstr>FDOT SPICE Training – Actual Case Study (cont.)</vt:lpstr>
      <vt:lpstr>FDOT - Example Cap-X Multimodal Outputs</vt:lpstr>
      <vt:lpstr>FDOT District 7 Case Study SR574 Tampa Bay</vt:lpstr>
      <vt:lpstr>PowerPoint Presentation</vt:lpstr>
      <vt:lpstr>NCDOT</vt:lpstr>
      <vt:lpstr>NCDOT CRF Benefits Calulation Spreadsheet</vt:lpstr>
      <vt:lpstr>NCDOT</vt:lpstr>
      <vt:lpstr>NCDOT</vt:lpstr>
      <vt:lpstr>NYCDOT</vt:lpstr>
      <vt:lpstr>TransLink (Vancouver, BC)</vt:lpstr>
      <vt:lpstr>UDOT</vt:lpstr>
      <vt:lpstr>VDOT</vt:lpstr>
      <vt:lpstr>VDOT</vt:lpstr>
      <vt:lpstr>Wisconsin DOT</vt:lpstr>
      <vt:lpstr>Tennessee Comparative Alternatives Analysis</vt:lpstr>
      <vt:lpstr>WSDOT Aurora Avenue Project</vt:lpstr>
      <vt:lpstr>CDTC (MPO) Merit Scoresheet</vt:lpstr>
      <vt:lpstr>Gaps</vt:lpstr>
      <vt:lpstr>Methodology</vt:lpstr>
      <vt:lpstr>Safety Assessment Tools</vt:lpstr>
      <vt:lpstr>Left Turn Lanes Module - Safety</vt:lpstr>
      <vt:lpstr>Mobility Assessment Tools</vt:lpstr>
      <vt:lpstr>Signal Spacing Module</vt:lpstr>
      <vt:lpstr>Economic Value Assessment Tools</vt:lpstr>
      <vt:lpstr>Fact Sheets Demonstrate Outputs or Methods</vt:lpstr>
      <vt:lpstr>Infographics and Slide Decks</vt:lpstr>
      <vt:lpstr>Access Management Communication TOOLKIT</vt:lpstr>
      <vt:lpstr>TABLE OF CONTENTS </vt:lpstr>
      <vt:lpstr>About the Toolkit</vt:lpstr>
      <vt:lpstr>PowerPoint Presentation</vt:lpstr>
      <vt:lpstr>NCHRP Project 25-47 How to Measure and Communicate the Value of Access Management</vt:lpstr>
    </vt:vector>
  </TitlesOfParts>
  <Company>University of South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Kristine</dc:creator>
  <cp:lastModifiedBy>Mackie, Paul</cp:lastModifiedBy>
  <cp:revision>152</cp:revision>
  <dcterms:created xsi:type="dcterms:W3CDTF">2020-02-12T16:52:51Z</dcterms:created>
  <dcterms:modified xsi:type="dcterms:W3CDTF">2023-04-20T18:35:27Z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0x0101009EAC539AC6C7DD4E9E512B0CBA55D9F1</vt:lpwstr>
  </property>
</Properties>
</file>