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F90_417CBD85.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0" r:id="rId5"/>
  </p:sldMasterIdLst>
  <p:notesMasterIdLst>
    <p:notesMasterId r:id="rId60"/>
  </p:notesMasterIdLst>
  <p:handoutMasterIdLst>
    <p:handoutMasterId r:id="rId61"/>
  </p:handoutMasterIdLst>
  <p:sldIdLst>
    <p:sldId id="3935" r:id="rId6"/>
    <p:sldId id="3940" r:id="rId7"/>
    <p:sldId id="3988" r:id="rId8"/>
    <p:sldId id="3984" r:id="rId9"/>
    <p:sldId id="3938" r:id="rId10"/>
    <p:sldId id="3979" r:id="rId11"/>
    <p:sldId id="3981" r:id="rId12"/>
    <p:sldId id="3950" r:id="rId13"/>
    <p:sldId id="3990" r:id="rId14"/>
    <p:sldId id="3951" r:id="rId15"/>
    <p:sldId id="3952" r:id="rId16"/>
    <p:sldId id="3989" r:id="rId17"/>
    <p:sldId id="3943" r:id="rId18"/>
    <p:sldId id="3955" r:id="rId19"/>
    <p:sldId id="3956" r:id="rId20"/>
    <p:sldId id="3960" r:id="rId21"/>
    <p:sldId id="3961" r:id="rId22"/>
    <p:sldId id="3962" r:id="rId23"/>
    <p:sldId id="3963" r:id="rId24"/>
    <p:sldId id="3946" r:id="rId25"/>
    <p:sldId id="3982" r:id="rId26"/>
    <p:sldId id="3942" r:id="rId27"/>
    <p:sldId id="3953" r:id="rId28"/>
    <p:sldId id="3964" r:id="rId29"/>
    <p:sldId id="3965" r:id="rId30"/>
    <p:sldId id="3959" r:id="rId31"/>
    <p:sldId id="3966" r:id="rId32"/>
    <p:sldId id="3967" r:id="rId33"/>
    <p:sldId id="3954" r:id="rId34"/>
    <p:sldId id="3969" r:id="rId35"/>
    <p:sldId id="3970" r:id="rId36"/>
    <p:sldId id="3958" r:id="rId37"/>
    <p:sldId id="3957" r:id="rId38"/>
    <p:sldId id="3993" r:id="rId39"/>
    <p:sldId id="3972" r:id="rId40"/>
    <p:sldId id="3973" r:id="rId41"/>
    <p:sldId id="3974" r:id="rId42"/>
    <p:sldId id="3975" r:id="rId43"/>
    <p:sldId id="3947" r:id="rId44"/>
    <p:sldId id="3977" r:id="rId45"/>
    <p:sldId id="3987" r:id="rId46"/>
    <p:sldId id="3978" r:id="rId47"/>
    <p:sldId id="3986" r:id="rId48"/>
    <p:sldId id="3980" r:id="rId49"/>
    <p:sldId id="3992" r:id="rId50"/>
    <p:sldId id="3944" r:id="rId51"/>
    <p:sldId id="3994" r:id="rId52"/>
    <p:sldId id="3995" r:id="rId53"/>
    <p:sldId id="3983" r:id="rId54"/>
    <p:sldId id="3997" r:id="rId55"/>
    <p:sldId id="3998" r:id="rId56"/>
    <p:sldId id="3999" r:id="rId57"/>
    <p:sldId id="3949" r:id="rId58"/>
    <p:sldId id="3784" r:id="rId59"/>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5F0875-7D64-84A6-3EFD-56085159E00C}" name="Carr, Edward" initials="CE" userId="S::02634@Icf.com::59bf4d51-483a-404c-84ab-872e796b29eb" providerId="AD"/>
  <p188:author id="{CB7A5D92-8AF6-0040-F21F-D36C5C357566}" name="Hartley, Seth" initials="HS" userId="Hartley, Set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hba, Sam" initials="W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F5"/>
    <a:srgbClr val="414042"/>
    <a:srgbClr val="BCBEC0"/>
    <a:srgbClr val="0785F2"/>
    <a:srgbClr val="808285"/>
    <a:srgbClr val="FFC628"/>
    <a:srgbClr val="63BDD9"/>
    <a:srgbClr val="30F298"/>
    <a:srgbClr val="5FBDDB"/>
    <a:srgbClr val="007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EF6BEC-28C2-4D5C-A682-906F6A9B309A}" v="92" dt="2022-09-30T23:45:44.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54" y="1146"/>
      </p:cViewPr>
      <p:guideLst>
        <p:guide orient="horz" pos="2616"/>
        <p:guide pos="4608"/>
      </p:guideLst>
    </p:cSldViewPr>
  </p:slideViewPr>
  <p:notesTextViewPr>
    <p:cViewPr>
      <p:scale>
        <a:sx n="1" d="1"/>
        <a:sy n="1" d="1"/>
      </p:scale>
      <p:origin x="0" y="0"/>
    </p:cViewPr>
  </p:notesTextViewPr>
  <p:sorterViewPr>
    <p:cViewPr>
      <p:scale>
        <a:sx n="100" d="100"/>
        <a:sy n="100" d="100"/>
      </p:scale>
      <p:origin x="0" y="-1116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der, Chris" userId="S::17475@icf.com::f7bc91d3-f3f7-4952-8498-4d9b289a0802" providerId="AD" clId="Web-{0B6203F8-174F-422A-B79A-E84BFFFAC48B}"/>
    <pc:docChg chg="modSld">
      <pc:chgData name="Holder, Chris" userId="S::17475@icf.com::f7bc91d3-f3f7-4952-8498-4d9b289a0802" providerId="AD" clId="Web-{0B6203F8-174F-422A-B79A-E84BFFFAC48B}" dt="2022-09-19T22:17:38.382" v="7" actId="14100"/>
      <pc:docMkLst>
        <pc:docMk/>
      </pc:docMkLst>
      <pc:sldChg chg="addSp modSp">
        <pc:chgData name="Holder, Chris" userId="S::17475@icf.com::f7bc91d3-f3f7-4952-8498-4d9b289a0802" providerId="AD" clId="Web-{0B6203F8-174F-422A-B79A-E84BFFFAC48B}" dt="2022-09-19T22:17:38.382" v="7" actId="14100"/>
        <pc:sldMkLst>
          <pc:docMk/>
          <pc:sldMk cId="3945179777" sldId="3959"/>
        </pc:sldMkLst>
        <pc:picChg chg="add mod">
          <ac:chgData name="Holder, Chris" userId="S::17475@icf.com::f7bc91d3-f3f7-4952-8498-4d9b289a0802" providerId="AD" clId="Web-{0B6203F8-174F-422A-B79A-E84BFFFAC48B}" dt="2022-09-19T22:17:33.117" v="5" actId="1076"/>
          <ac:picMkLst>
            <pc:docMk/>
            <pc:sldMk cId="3945179777" sldId="3959"/>
            <ac:picMk id="4" creationId="{690B0ACE-01DC-350F-38F4-DAD06E3356FB}"/>
          </ac:picMkLst>
        </pc:picChg>
        <pc:cxnChg chg="mod">
          <ac:chgData name="Holder, Chris" userId="S::17475@icf.com::f7bc91d3-f3f7-4952-8498-4d9b289a0802" providerId="AD" clId="Web-{0B6203F8-174F-422A-B79A-E84BFFFAC48B}" dt="2022-09-19T22:17:35.570" v="6" actId="14100"/>
          <ac:cxnSpMkLst>
            <pc:docMk/>
            <pc:sldMk cId="3945179777" sldId="3959"/>
            <ac:cxnSpMk id="16" creationId="{16C945BB-B902-A22E-9D85-E0FFBA46AE79}"/>
          </ac:cxnSpMkLst>
        </pc:cxnChg>
        <pc:cxnChg chg="mod">
          <ac:chgData name="Holder, Chris" userId="S::17475@icf.com::f7bc91d3-f3f7-4952-8498-4d9b289a0802" providerId="AD" clId="Web-{0B6203F8-174F-422A-B79A-E84BFFFAC48B}" dt="2022-09-19T22:17:38.382" v="7" actId="14100"/>
          <ac:cxnSpMkLst>
            <pc:docMk/>
            <pc:sldMk cId="3945179777" sldId="3959"/>
            <ac:cxnSpMk id="18" creationId="{50A85990-E3EC-CA1F-F17B-DF86B04C5F4B}"/>
          </ac:cxnSpMkLst>
        </pc:cxnChg>
      </pc:sldChg>
    </pc:docChg>
  </pc:docChgLst>
  <pc:docChgLst>
    <pc:chgData name="Seth Hartley" userId="9f4baa4f-3942-4e96-9d2b-7a6cdabba1d2" providerId="ADAL" clId="{D9EF6BEC-28C2-4D5C-A682-906F6A9B309A}"/>
    <pc:docChg chg="undo custSel addSld delSld modSld">
      <pc:chgData name="Seth Hartley" userId="9f4baa4f-3942-4e96-9d2b-7a6cdabba1d2" providerId="ADAL" clId="{D9EF6BEC-28C2-4D5C-A682-906F6A9B309A}" dt="2022-09-21T17:32:20.349" v="196"/>
      <pc:docMkLst>
        <pc:docMk/>
      </pc:docMkLst>
      <pc:sldChg chg="modSp mod addCm delCm modCm">
        <pc:chgData name="Seth Hartley" userId="9f4baa4f-3942-4e96-9d2b-7a6cdabba1d2" providerId="ADAL" clId="{D9EF6BEC-28C2-4D5C-A682-906F6A9B309A}" dt="2022-09-21T17:15:37.419" v="42"/>
        <pc:sldMkLst>
          <pc:docMk/>
          <pc:sldMk cId="3507013594" sldId="3935"/>
        </pc:sldMkLst>
        <pc:spChg chg="mod">
          <ac:chgData name="Seth Hartley" userId="9f4baa4f-3942-4e96-9d2b-7a6cdabba1d2" providerId="ADAL" clId="{D9EF6BEC-28C2-4D5C-A682-906F6A9B309A}" dt="2022-09-21T17:15:32.671" v="41" actId="20577"/>
          <ac:spMkLst>
            <pc:docMk/>
            <pc:sldMk cId="3507013594" sldId="3935"/>
            <ac:spMk id="5" creationId="{EA67C833-7000-3EA4-FC46-D8D799A5558B}"/>
          </ac:spMkLst>
        </pc:spChg>
      </pc:sldChg>
      <pc:sldChg chg="modSp mod addCm modCm">
        <pc:chgData name="Seth Hartley" userId="9f4baa4f-3942-4e96-9d2b-7a6cdabba1d2" providerId="ADAL" clId="{D9EF6BEC-28C2-4D5C-A682-906F6A9B309A}" dt="2022-09-21T17:32:20.349" v="196"/>
        <pc:sldMkLst>
          <pc:docMk/>
          <pc:sldMk cId="1490746276" sldId="3940"/>
        </pc:sldMkLst>
        <pc:spChg chg="mod">
          <ac:chgData name="Seth Hartley" userId="9f4baa4f-3942-4e96-9d2b-7a6cdabba1d2" providerId="ADAL" clId="{D9EF6BEC-28C2-4D5C-A682-906F6A9B309A}" dt="2022-09-21T17:27:57.978" v="195"/>
          <ac:spMkLst>
            <pc:docMk/>
            <pc:sldMk cId="1490746276" sldId="3940"/>
            <ac:spMk id="3" creationId="{00000000-0000-0000-0000-000000000000}"/>
          </ac:spMkLst>
        </pc:spChg>
      </pc:sldChg>
      <pc:sldChg chg="addCm">
        <pc:chgData name="Seth Hartley" userId="9f4baa4f-3942-4e96-9d2b-7a6cdabba1d2" providerId="ADAL" clId="{D9EF6BEC-28C2-4D5C-A682-906F6A9B309A}" dt="2022-09-20T06:00:08.357" v="0"/>
        <pc:sldMkLst>
          <pc:docMk/>
          <pc:sldMk cId="1790528433" sldId="3949"/>
        </pc:sldMkLst>
      </pc:sldChg>
      <pc:sldChg chg="modSp mod">
        <pc:chgData name="Seth Hartley" userId="9f4baa4f-3942-4e96-9d2b-7a6cdabba1d2" providerId="ADAL" clId="{D9EF6BEC-28C2-4D5C-A682-906F6A9B309A}" dt="2022-09-21T16:23:39.832" v="28" actId="20577"/>
        <pc:sldMkLst>
          <pc:docMk/>
          <pc:sldMk cId="1098694021" sldId="3984"/>
        </pc:sldMkLst>
        <pc:spChg chg="mod">
          <ac:chgData name="Seth Hartley" userId="9f4baa4f-3942-4e96-9d2b-7a6cdabba1d2" providerId="ADAL" clId="{D9EF6BEC-28C2-4D5C-A682-906F6A9B309A}" dt="2022-09-21T16:23:39.832" v="28" actId="20577"/>
          <ac:spMkLst>
            <pc:docMk/>
            <pc:sldMk cId="1098694021" sldId="3984"/>
            <ac:spMk id="2" creationId="{9B36CE09-6DBA-200B-D17F-A7CEBDA3D9D0}"/>
          </ac:spMkLst>
        </pc:spChg>
      </pc:sldChg>
      <pc:sldChg chg="new del">
        <pc:chgData name="Seth Hartley" userId="9f4baa4f-3942-4e96-9d2b-7a6cdabba1d2" providerId="ADAL" clId="{D9EF6BEC-28C2-4D5C-A682-906F6A9B309A}" dt="2022-09-21T17:27:00.569" v="116" actId="680"/>
        <pc:sldMkLst>
          <pc:docMk/>
          <pc:sldMk cId="1079255464" sldId="3985"/>
        </pc:sldMkLst>
      </pc:sldChg>
      <pc:sldChg chg="modSp new mod">
        <pc:chgData name="Seth Hartley" userId="9f4baa4f-3942-4e96-9d2b-7a6cdabba1d2" providerId="ADAL" clId="{D9EF6BEC-28C2-4D5C-A682-906F6A9B309A}" dt="2022-09-21T17:27:20.185" v="169" actId="13926"/>
        <pc:sldMkLst>
          <pc:docMk/>
          <pc:sldMk cId="4016742379" sldId="3985"/>
        </pc:sldMkLst>
        <pc:spChg chg="mod">
          <ac:chgData name="Seth Hartley" userId="9f4baa4f-3942-4e96-9d2b-7a6cdabba1d2" providerId="ADAL" clId="{D9EF6BEC-28C2-4D5C-A682-906F6A9B309A}" dt="2022-09-21T17:27:11.828" v="147" actId="20577"/>
          <ac:spMkLst>
            <pc:docMk/>
            <pc:sldMk cId="4016742379" sldId="3985"/>
            <ac:spMk id="2" creationId="{EAD5C7F6-3506-9D61-9115-DA99FC0A6320}"/>
          </ac:spMkLst>
        </pc:spChg>
        <pc:spChg chg="mod">
          <ac:chgData name="Seth Hartley" userId="9f4baa4f-3942-4e96-9d2b-7a6cdabba1d2" providerId="ADAL" clId="{D9EF6BEC-28C2-4D5C-A682-906F6A9B309A}" dt="2022-09-21T17:27:20.185" v="169" actId="13926"/>
          <ac:spMkLst>
            <pc:docMk/>
            <pc:sldMk cId="4016742379" sldId="3985"/>
            <ac:spMk id="3" creationId="{7242A552-31B3-75E5-CE44-FCE4E66045C1}"/>
          </ac:spMkLst>
        </pc:spChg>
      </pc:sldChg>
    </pc:docChg>
  </pc:docChgLst>
  <pc:docChgLst>
    <pc:chgData name="Carr, Edward" userId="59bf4d51-483a-404c-84ab-872e796b29eb" providerId="ADAL" clId="{F8951C72-F821-43E2-BF37-CAF09AE2A5BD}"/>
    <pc:docChg chg="undo custSel addSld delSld modSld sldOrd">
      <pc:chgData name="Carr, Edward" userId="59bf4d51-483a-404c-84ab-872e796b29eb" providerId="ADAL" clId="{F8951C72-F821-43E2-BF37-CAF09AE2A5BD}" dt="2022-09-28T03:30:37.863" v="4222" actId="12"/>
      <pc:docMkLst>
        <pc:docMk/>
      </pc:docMkLst>
      <pc:sldChg chg="modSp mod">
        <pc:chgData name="Carr, Edward" userId="59bf4d51-483a-404c-84ab-872e796b29eb" providerId="ADAL" clId="{F8951C72-F821-43E2-BF37-CAF09AE2A5BD}" dt="2022-09-22T17:08:09.711" v="35" actId="20577"/>
        <pc:sldMkLst>
          <pc:docMk/>
          <pc:sldMk cId="1041390327" sldId="3938"/>
        </pc:sldMkLst>
        <pc:spChg chg="mod">
          <ac:chgData name="Carr, Edward" userId="59bf4d51-483a-404c-84ab-872e796b29eb" providerId="ADAL" clId="{F8951C72-F821-43E2-BF37-CAF09AE2A5BD}" dt="2022-09-22T17:08:09.711" v="35" actId="20577"/>
          <ac:spMkLst>
            <pc:docMk/>
            <pc:sldMk cId="1041390327" sldId="3938"/>
            <ac:spMk id="3" creationId="{00000000-0000-0000-0000-000000000000}"/>
          </ac:spMkLst>
        </pc:spChg>
      </pc:sldChg>
      <pc:sldChg chg="modCm">
        <pc:chgData name="Carr, Edward" userId="59bf4d51-483a-404c-84ab-872e796b29eb" providerId="ADAL" clId="{F8951C72-F821-43E2-BF37-CAF09AE2A5BD}" dt="2022-09-22T16:45:02.725" v="0"/>
        <pc:sldMkLst>
          <pc:docMk/>
          <pc:sldMk cId="1490746276" sldId="3940"/>
        </pc:sldMkLst>
      </pc:sldChg>
      <pc:sldChg chg="modSp mod addCm">
        <pc:chgData name="Carr, Edward" userId="59bf4d51-483a-404c-84ab-872e796b29eb" providerId="ADAL" clId="{F8951C72-F821-43E2-BF37-CAF09AE2A5BD}" dt="2022-09-22T17:25:21.758" v="103"/>
        <pc:sldMkLst>
          <pc:docMk/>
          <pc:sldMk cId="1140599017" sldId="3941"/>
        </pc:sldMkLst>
        <pc:spChg chg="mod">
          <ac:chgData name="Carr, Edward" userId="59bf4d51-483a-404c-84ab-872e796b29eb" providerId="ADAL" clId="{F8951C72-F821-43E2-BF37-CAF09AE2A5BD}" dt="2022-09-22T17:20:07.015" v="102" actId="20577"/>
          <ac:spMkLst>
            <pc:docMk/>
            <pc:sldMk cId="1140599017" sldId="3941"/>
            <ac:spMk id="3" creationId="{00000000-0000-0000-0000-000000000000}"/>
          </ac:spMkLst>
        </pc:spChg>
      </pc:sldChg>
      <pc:sldChg chg="modSp mod">
        <pc:chgData name="Carr, Edward" userId="59bf4d51-483a-404c-84ab-872e796b29eb" providerId="ADAL" clId="{F8951C72-F821-43E2-BF37-CAF09AE2A5BD}" dt="2022-09-22T21:43:25.517" v="1108" actId="2711"/>
        <pc:sldMkLst>
          <pc:docMk/>
          <pc:sldMk cId="3379660896" sldId="3942"/>
        </pc:sldMkLst>
        <pc:spChg chg="mod">
          <ac:chgData name="Carr, Edward" userId="59bf4d51-483a-404c-84ab-872e796b29eb" providerId="ADAL" clId="{F8951C72-F821-43E2-BF37-CAF09AE2A5BD}" dt="2022-09-22T21:42:33.597" v="1105" actId="6549"/>
          <ac:spMkLst>
            <pc:docMk/>
            <pc:sldMk cId="3379660896" sldId="3942"/>
            <ac:spMk id="2" creationId="{881E5D45-90B9-8ACE-6612-AD523C3E112B}"/>
          </ac:spMkLst>
        </pc:spChg>
        <pc:spChg chg="mod">
          <ac:chgData name="Carr, Edward" userId="59bf4d51-483a-404c-84ab-872e796b29eb" providerId="ADAL" clId="{F8951C72-F821-43E2-BF37-CAF09AE2A5BD}" dt="2022-09-22T21:43:25.517" v="1108" actId="2711"/>
          <ac:spMkLst>
            <pc:docMk/>
            <pc:sldMk cId="3379660896" sldId="3942"/>
            <ac:spMk id="4" creationId="{BE8F97A0-7B51-2DAB-EF92-3760C3F1C592}"/>
          </ac:spMkLst>
        </pc:spChg>
      </pc:sldChg>
      <pc:sldChg chg="modSp mod">
        <pc:chgData name="Carr, Edward" userId="59bf4d51-483a-404c-84ab-872e796b29eb" providerId="ADAL" clId="{F8951C72-F821-43E2-BF37-CAF09AE2A5BD}" dt="2022-09-22T21:31:20.900" v="1036" actId="20577"/>
        <pc:sldMkLst>
          <pc:docMk/>
          <pc:sldMk cId="2606610837" sldId="3943"/>
        </pc:sldMkLst>
        <pc:spChg chg="mod">
          <ac:chgData name="Carr, Edward" userId="59bf4d51-483a-404c-84ab-872e796b29eb" providerId="ADAL" clId="{F8951C72-F821-43E2-BF37-CAF09AE2A5BD}" dt="2022-09-22T21:08:53.108" v="304" actId="6549"/>
          <ac:spMkLst>
            <pc:docMk/>
            <pc:sldMk cId="2606610837" sldId="3943"/>
            <ac:spMk id="2" creationId="{881E5D45-90B9-8ACE-6612-AD523C3E112B}"/>
          </ac:spMkLst>
        </pc:spChg>
        <pc:spChg chg="mod">
          <ac:chgData name="Carr, Edward" userId="59bf4d51-483a-404c-84ab-872e796b29eb" providerId="ADAL" clId="{F8951C72-F821-43E2-BF37-CAF09AE2A5BD}" dt="2022-09-22T21:31:20.900" v="1036" actId="20577"/>
          <ac:spMkLst>
            <pc:docMk/>
            <pc:sldMk cId="2606610837" sldId="3943"/>
            <ac:spMk id="4" creationId="{BE8F97A0-7B51-2DAB-EF92-3760C3F1C592}"/>
          </ac:spMkLst>
        </pc:spChg>
      </pc:sldChg>
      <pc:sldChg chg="modSp mod">
        <pc:chgData name="Carr, Edward" userId="59bf4d51-483a-404c-84ab-872e796b29eb" providerId="ADAL" clId="{F8951C72-F821-43E2-BF37-CAF09AE2A5BD}" dt="2022-09-22T21:43:08.826" v="1107" actId="255"/>
        <pc:sldMkLst>
          <pc:docMk/>
          <pc:sldMk cId="2378314660" sldId="3946"/>
        </pc:sldMkLst>
        <pc:spChg chg="mod">
          <ac:chgData name="Carr, Edward" userId="59bf4d51-483a-404c-84ab-872e796b29eb" providerId="ADAL" clId="{F8951C72-F821-43E2-BF37-CAF09AE2A5BD}" dt="2022-09-22T21:43:08.826" v="1107" actId="255"/>
          <ac:spMkLst>
            <pc:docMk/>
            <pc:sldMk cId="2378314660" sldId="3946"/>
            <ac:spMk id="4" creationId="{CF6A2089-DF06-BE61-CD4C-A3A6B8EDF6D4}"/>
          </ac:spMkLst>
        </pc:spChg>
      </pc:sldChg>
      <pc:sldChg chg="modSp mod">
        <pc:chgData name="Carr, Edward" userId="59bf4d51-483a-404c-84ab-872e796b29eb" providerId="ADAL" clId="{F8951C72-F821-43E2-BF37-CAF09AE2A5BD}" dt="2022-09-26T16:38:59.149" v="2685" actId="255"/>
        <pc:sldMkLst>
          <pc:docMk/>
          <pc:sldMk cId="4123253887" sldId="3947"/>
        </pc:sldMkLst>
        <pc:spChg chg="mod">
          <ac:chgData name="Carr, Edward" userId="59bf4d51-483a-404c-84ab-872e796b29eb" providerId="ADAL" clId="{F8951C72-F821-43E2-BF37-CAF09AE2A5BD}" dt="2022-09-23T02:47:18.192" v="1968" actId="6549"/>
          <ac:spMkLst>
            <pc:docMk/>
            <pc:sldMk cId="4123253887" sldId="3947"/>
            <ac:spMk id="2" creationId="{E8D1D3DC-015C-B7EA-5E37-30BB3FD2984D}"/>
          </ac:spMkLst>
        </pc:spChg>
        <pc:spChg chg="mod">
          <ac:chgData name="Carr, Edward" userId="59bf4d51-483a-404c-84ab-872e796b29eb" providerId="ADAL" clId="{F8951C72-F821-43E2-BF37-CAF09AE2A5BD}" dt="2022-09-26T16:38:59.149" v="2685" actId="255"/>
          <ac:spMkLst>
            <pc:docMk/>
            <pc:sldMk cId="4123253887" sldId="3947"/>
            <ac:spMk id="4" creationId="{CF6A2089-DF06-BE61-CD4C-A3A6B8EDF6D4}"/>
          </ac:spMkLst>
        </pc:spChg>
      </pc:sldChg>
      <pc:sldChg chg="modSp mod">
        <pc:chgData name="Carr, Edward" userId="59bf4d51-483a-404c-84ab-872e796b29eb" providerId="ADAL" clId="{F8951C72-F821-43E2-BF37-CAF09AE2A5BD}" dt="2022-09-23T02:57:14.220" v="2301" actId="20577"/>
        <pc:sldMkLst>
          <pc:docMk/>
          <pc:sldMk cId="1790528433" sldId="3949"/>
        </pc:sldMkLst>
        <pc:spChg chg="mod">
          <ac:chgData name="Carr, Edward" userId="59bf4d51-483a-404c-84ab-872e796b29eb" providerId="ADAL" clId="{F8951C72-F821-43E2-BF37-CAF09AE2A5BD}" dt="2022-09-23T02:57:14.220" v="2301" actId="20577"/>
          <ac:spMkLst>
            <pc:docMk/>
            <pc:sldMk cId="1790528433" sldId="3949"/>
            <ac:spMk id="2" creationId="{881E5D45-90B9-8ACE-6612-AD523C3E112B}"/>
          </ac:spMkLst>
        </pc:spChg>
      </pc:sldChg>
      <pc:sldChg chg="addCm">
        <pc:chgData name="Carr, Edward" userId="59bf4d51-483a-404c-84ab-872e796b29eb" providerId="ADAL" clId="{F8951C72-F821-43E2-BF37-CAF09AE2A5BD}" dt="2022-09-22T20:56:02.303" v="104"/>
        <pc:sldMkLst>
          <pc:docMk/>
          <pc:sldMk cId="937197724" sldId="3951"/>
        </pc:sldMkLst>
      </pc:sldChg>
      <pc:sldChg chg="modSp mod ord">
        <pc:chgData name="Carr, Edward" userId="59bf4d51-483a-404c-84ab-872e796b29eb" providerId="ADAL" clId="{F8951C72-F821-43E2-BF37-CAF09AE2A5BD}" dt="2022-09-22T21:31:01.010" v="1029" actId="20577"/>
        <pc:sldMkLst>
          <pc:docMk/>
          <pc:sldMk cId="937738027" sldId="3952"/>
        </pc:sldMkLst>
        <pc:graphicFrameChg chg="modGraphic">
          <ac:chgData name="Carr, Edward" userId="59bf4d51-483a-404c-84ab-872e796b29eb" providerId="ADAL" clId="{F8951C72-F821-43E2-BF37-CAF09AE2A5BD}" dt="2022-09-22T21:31:01.010" v="1029" actId="20577"/>
          <ac:graphicFrameMkLst>
            <pc:docMk/>
            <pc:sldMk cId="937738027" sldId="3952"/>
            <ac:graphicFrameMk id="6" creationId="{83646DCB-B64C-F9B0-8E48-0EE42080B9B0}"/>
          </ac:graphicFrameMkLst>
        </pc:graphicFrameChg>
      </pc:sldChg>
      <pc:sldChg chg="modSp mod addCm modNotesTx">
        <pc:chgData name="Carr, Edward" userId="59bf4d51-483a-404c-84ab-872e796b29eb" providerId="ADAL" clId="{F8951C72-F821-43E2-BF37-CAF09AE2A5BD}" dt="2022-09-22T21:59:26.015" v="1123"/>
        <pc:sldMkLst>
          <pc:docMk/>
          <pc:sldMk cId="604093643" sldId="3953"/>
        </pc:sldMkLst>
        <pc:spChg chg="mod">
          <ac:chgData name="Carr, Edward" userId="59bf4d51-483a-404c-84ab-872e796b29eb" providerId="ADAL" clId="{F8951C72-F821-43E2-BF37-CAF09AE2A5BD}" dt="2022-09-22T21:58:24.996" v="1121" actId="6549"/>
          <ac:spMkLst>
            <pc:docMk/>
            <pc:sldMk cId="604093643" sldId="3953"/>
            <ac:spMk id="4" creationId="{3A24A03E-5E70-10E1-A3FE-7F400C221E9C}"/>
          </ac:spMkLst>
        </pc:spChg>
      </pc:sldChg>
      <pc:sldChg chg="addSp modSp mod">
        <pc:chgData name="Carr, Edward" userId="59bf4d51-483a-404c-84ab-872e796b29eb" providerId="ADAL" clId="{F8951C72-F821-43E2-BF37-CAF09AE2A5BD}" dt="2022-09-22T22:34:55.593" v="1491" actId="1076"/>
        <pc:sldMkLst>
          <pc:docMk/>
          <pc:sldMk cId="3574169370" sldId="3954"/>
        </pc:sldMkLst>
        <pc:spChg chg="add mod">
          <ac:chgData name="Carr, Edward" userId="59bf4d51-483a-404c-84ab-872e796b29eb" providerId="ADAL" clId="{F8951C72-F821-43E2-BF37-CAF09AE2A5BD}" dt="2022-09-22T22:34:55.593" v="1491" actId="1076"/>
          <ac:spMkLst>
            <pc:docMk/>
            <pc:sldMk cId="3574169370" sldId="3954"/>
            <ac:spMk id="5" creationId="{D7CE5362-E037-CE17-FEDE-223FAE39E1CD}"/>
          </ac:spMkLst>
        </pc:spChg>
      </pc:sldChg>
      <pc:sldChg chg="modSp mod">
        <pc:chgData name="Carr, Edward" userId="59bf4d51-483a-404c-84ab-872e796b29eb" providerId="ADAL" clId="{F8951C72-F821-43E2-BF37-CAF09AE2A5BD}" dt="2022-09-22T21:16:18.953" v="607" actId="6549"/>
        <pc:sldMkLst>
          <pc:docMk/>
          <pc:sldMk cId="2043530315" sldId="3955"/>
        </pc:sldMkLst>
        <pc:spChg chg="mod">
          <ac:chgData name="Carr, Edward" userId="59bf4d51-483a-404c-84ab-872e796b29eb" providerId="ADAL" clId="{F8951C72-F821-43E2-BF37-CAF09AE2A5BD}" dt="2022-09-22T21:16:18.953" v="607" actId="6549"/>
          <ac:spMkLst>
            <pc:docMk/>
            <pc:sldMk cId="2043530315" sldId="3955"/>
            <ac:spMk id="2" creationId="{B0C7AED2-C8B3-DCFD-E649-DD70B82B4AE7}"/>
          </ac:spMkLst>
        </pc:spChg>
      </pc:sldChg>
      <pc:sldChg chg="modSp mod">
        <pc:chgData name="Carr, Edward" userId="59bf4d51-483a-404c-84ab-872e796b29eb" providerId="ADAL" clId="{F8951C72-F821-43E2-BF37-CAF09AE2A5BD}" dt="2022-09-22T21:21:31.519" v="815" actId="255"/>
        <pc:sldMkLst>
          <pc:docMk/>
          <pc:sldMk cId="2613182998" sldId="3956"/>
        </pc:sldMkLst>
        <pc:spChg chg="mod">
          <ac:chgData name="Carr, Edward" userId="59bf4d51-483a-404c-84ab-872e796b29eb" providerId="ADAL" clId="{F8951C72-F821-43E2-BF37-CAF09AE2A5BD}" dt="2022-09-22T21:21:31.519" v="815" actId="255"/>
          <ac:spMkLst>
            <pc:docMk/>
            <pc:sldMk cId="2613182998" sldId="3956"/>
            <ac:spMk id="2" creationId="{18C18CE4-7B85-8658-7ECA-CDA8AF467C62}"/>
          </ac:spMkLst>
        </pc:spChg>
        <pc:spChg chg="mod">
          <ac:chgData name="Carr, Edward" userId="59bf4d51-483a-404c-84ab-872e796b29eb" providerId="ADAL" clId="{F8951C72-F821-43E2-BF37-CAF09AE2A5BD}" dt="2022-09-22T21:20:59.058" v="814" actId="1076"/>
          <ac:spMkLst>
            <pc:docMk/>
            <pc:sldMk cId="2613182998" sldId="3956"/>
            <ac:spMk id="4" creationId="{1312967C-6E9F-CCF0-B1BE-AF97D0D5B484}"/>
          </ac:spMkLst>
        </pc:spChg>
      </pc:sldChg>
      <pc:sldChg chg="modSp mod">
        <pc:chgData name="Carr, Edward" userId="59bf4d51-483a-404c-84ab-872e796b29eb" providerId="ADAL" clId="{F8951C72-F821-43E2-BF37-CAF09AE2A5BD}" dt="2022-09-23T00:09:41.486" v="1745" actId="6549"/>
        <pc:sldMkLst>
          <pc:docMk/>
          <pc:sldMk cId="3404686432" sldId="3957"/>
        </pc:sldMkLst>
        <pc:spChg chg="mod">
          <ac:chgData name="Carr, Edward" userId="59bf4d51-483a-404c-84ab-872e796b29eb" providerId="ADAL" clId="{F8951C72-F821-43E2-BF37-CAF09AE2A5BD}" dt="2022-09-23T00:09:41.486" v="1745" actId="6549"/>
          <ac:spMkLst>
            <pc:docMk/>
            <pc:sldMk cId="3404686432" sldId="3957"/>
            <ac:spMk id="4" creationId="{E0731581-C499-6F50-338D-1285ABD66AC9}"/>
          </ac:spMkLst>
        </pc:spChg>
      </pc:sldChg>
      <pc:sldChg chg="addCm">
        <pc:chgData name="Carr, Edward" userId="59bf4d51-483a-404c-84ab-872e796b29eb" providerId="ADAL" clId="{F8951C72-F821-43E2-BF37-CAF09AE2A5BD}" dt="2022-09-23T00:15:00.175" v="1746"/>
        <pc:sldMkLst>
          <pc:docMk/>
          <pc:sldMk cId="55039601" sldId="3958"/>
        </pc:sldMkLst>
      </pc:sldChg>
      <pc:sldChg chg="modSp mod addCm">
        <pc:chgData name="Carr, Edward" userId="59bf4d51-483a-404c-84ab-872e796b29eb" providerId="ADAL" clId="{F8951C72-F821-43E2-BF37-CAF09AE2A5BD}" dt="2022-09-22T22:14:44.093" v="1154" actId="1076"/>
        <pc:sldMkLst>
          <pc:docMk/>
          <pc:sldMk cId="3945179777" sldId="3959"/>
        </pc:sldMkLst>
        <pc:spChg chg="mod">
          <ac:chgData name="Carr, Edward" userId="59bf4d51-483a-404c-84ab-872e796b29eb" providerId="ADAL" clId="{F8951C72-F821-43E2-BF37-CAF09AE2A5BD}" dt="2022-09-22T22:14:25.606" v="1153" actId="20577"/>
          <ac:spMkLst>
            <pc:docMk/>
            <pc:sldMk cId="3945179777" sldId="3959"/>
            <ac:spMk id="26" creationId="{8849413E-D270-4967-44AA-96D5D8357F0A}"/>
          </ac:spMkLst>
        </pc:spChg>
        <pc:picChg chg="mod">
          <ac:chgData name="Carr, Edward" userId="59bf4d51-483a-404c-84ab-872e796b29eb" providerId="ADAL" clId="{F8951C72-F821-43E2-BF37-CAF09AE2A5BD}" dt="2022-09-22T22:14:44.093" v="1154" actId="1076"/>
          <ac:picMkLst>
            <pc:docMk/>
            <pc:sldMk cId="3945179777" sldId="3959"/>
            <ac:picMk id="4" creationId="{690B0ACE-01DC-350F-38F4-DAD06E3356FB}"/>
          </ac:picMkLst>
        </pc:picChg>
        <pc:picChg chg="mod">
          <ac:chgData name="Carr, Edward" userId="59bf4d51-483a-404c-84ab-872e796b29eb" providerId="ADAL" clId="{F8951C72-F821-43E2-BF37-CAF09AE2A5BD}" dt="2022-09-22T22:11:20.592" v="1143" actId="1076"/>
          <ac:picMkLst>
            <pc:docMk/>
            <pc:sldMk cId="3945179777" sldId="3959"/>
            <ac:picMk id="10" creationId="{EAB7FE0A-92F3-F401-B7ED-5BECF96F4A45}"/>
          </ac:picMkLst>
        </pc:picChg>
      </pc:sldChg>
      <pc:sldChg chg="modSp mod">
        <pc:chgData name="Carr, Edward" userId="59bf4d51-483a-404c-84ab-872e796b29eb" providerId="ADAL" clId="{F8951C72-F821-43E2-BF37-CAF09AE2A5BD}" dt="2022-09-22T21:23:24.580" v="824" actId="20577"/>
        <pc:sldMkLst>
          <pc:docMk/>
          <pc:sldMk cId="1948477046" sldId="3961"/>
        </pc:sldMkLst>
        <pc:spChg chg="mod">
          <ac:chgData name="Carr, Edward" userId="59bf4d51-483a-404c-84ab-872e796b29eb" providerId="ADAL" clId="{F8951C72-F821-43E2-BF37-CAF09AE2A5BD}" dt="2022-09-22T21:23:24.580" v="824" actId="20577"/>
          <ac:spMkLst>
            <pc:docMk/>
            <pc:sldMk cId="1948477046" sldId="3961"/>
            <ac:spMk id="6" creationId="{F14E76B3-41FD-A75F-BDF7-19B3A96C7C5D}"/>
          </ac:spMkLst>
        </pc:spChg>
      </pc:sldChg>
      <pc:sldChg chg="modSp mod">
        <pc:chgData name="Carr, Edward" userId="59bf4d51-483a-404c-84ab-872e796b29eb" providerId="ADAL" clId="{F8951C72-F821-43E2-BF37-CAF09AE2A5BD}" dt="2022-09-22T21:38:16.770" v="1077" actId="20577"/>
        <pc:sldMkLst>
          <pc:docMk/>
          <pc:sldMk cId="3796490129" sldId="3963"/>
        </pc:sldMkLst>
        <pc:spChg chg="mod">
          <ac:chgData name="Carr, Edward" userId="59bf4d51-483a-404c-84ab-872e796b29eb" providerId="ADAL" clId="{F8951C72-F821-43E2-BF37-CAF09AE2A5BD}" dt="2022-09-22T21:38:16.770" v="1077" actId="20577"/>
          <ac:spMkLst>
            <pc:docMk/>
            <pc:sldMk cId="3796490129" sldId="3963"/>
            <ac:spMk id="6" creationId="{FCF1E78E-3FF9-6171-A7C3-E51E17836A17}"/>
          </ac:spMkLst>
        </pc:spChg>
        <pc:spChg chg="mod">
          <ac:chgData name="Carr, Edward" userId="59bf4d51-483a-404c-84ab-872e796b29eb" providerId="ADAL" clId="{F8951C72-F821-43E2-BF37-CAF09AE2A5BD}" dt="2022-09-22T21:33:37.257" v="1055" actId="20577"/>
          <ac:spMkLst>
            <pc:docMk/>
            <pc:sldMk cId="3796490129" sldId="3963"/>
            <ac:spMk id="11" creationId="{83C08565-4C69-C4CD-B303-D784427090CE}"/>
          </ac:spMkLst>
        </pc:spChg>
      </pc:sldChg>
      <pc:sldChg chg="addCm">
        <pc:chgData name="Carr, Edward" userId="59bf4d51-483a-404c-84ab-872e796b29eb" providerId="ADAL" clId="{F8951C72-F821-43E2-BF37-CAF09AE2A5BD}" dt="2022-09-22T22:05:55.692" v="1124"/>
        <pc:sldMkLst>
          <pc:docMk/>
          <pc:sldMk cId="1406525289" sldId="3964"/>
        </pc:sldMkLst>
      </pc:sldChg>
      <pc:sldChg chg="addSp modSp mod">
        <pc:chgData name="Carr, Edward" userId="59bf4d51-483a-404c-84ab-872e796b29eb" providerId="ADAL" clId="{F8951C72-F821-43E2-BF37-CAF09AE2A5BD}" dt="2022-09-22T22:10:18.480" v="1141" actId="1076"/>
        <pc:sldMkLst>
          <pc:docMk/>
          <pc:sldMk cId="3782652214" sldId="3965"/>
        </pc:sldMkLst>
        <pc:spChg chg="mod">
          <ac:chgData name="Carr, Edward" userId="59bf4d51-483a-404c-84ab-872e796b29eb" providerId="ADAL" clId="{F8951C72-F821-43E2-BF37-CAF09AE2A5BD}" dt="2022-09-22T22:09:48.573" v="1139" actId="20577"/>
          <ac:spMkLst>
            <pc:docMk/>
            <pc:sldMk cId="3782652214" sldId="3965"/>
            <ac:spMk id="2" creationId="{51E694F8-8461-5C9F-07A2-29A816CE1209}"/>
          </ac:spMkLst>
        </pc:spChg>
        <pc:spChg chg="add mod">
          <ac:chgData name="Carr, Edward" userId="59bf4d51-483a-404c-84ab-872e796b29eb" providerId="ADAL" clId="{F8951C72-F821-43E2-BF37-CAF09AE2A5BD}" dt="2022-09-22T22:10:18.480" v="1141" actId="1076"/>
          <ac:spMkLst>
            <pc:docMk/>
            <pc:sldMk cId="3782652214" sldId="3965"/>
            <ac:spMk id="4" creationId="{3E4C78FA-E44F-3565-2423-5E0BC26B55D9}"/>
          </ac:spMkLst>
        </pc:spChg>
        <pc:graphicFrameChg chg="modGraphic">
          <ac:chgData name="Carr, Edward" userId="59bf4d51-483a-404c-84ab-872e796b29eb" providerId="ADAL" clId="{F8951C72-F821-43E2-BF37-CAF09AE2A5BD}" dt="2022-09-22T22:08:52.195" v="1132" actId="20577"/>
          <ac:graphicFrameMkLst>
            <pc:docMk/>
            <pc:sldMk cId="3782652214" sldId="3965"/>
            <ac:graphicFrameMk id="5" creationId="{888D4442-863A-144B-B0E2-D82B455C1BFD}"/>
          </ac:graphicFrameMkLst>
        </pc:graphicFrameChg>
      </pc:sldChg>
      <pc:sldChg chg="modSp mod">
        <pc:chgData name="Carr, Edward" userId="59bf4d51-483a-404c-84ab-872e796b29eb" providerId="ADAL" clId="{F8951C72-F821-43E2-BF37-CAF09AE2A5BD}" dt="2022-09-22T22:25:52.054" v="1276" actId="57"/>
        <pc:sldMkLst>
          <pc:docMk/>
          <pc:sldMk cId="777545582" sldId="3966"/>
        </pc:sldMkLst>
        <pc:spChg chg="mod">
          <ac:chgData name="Carr, Edward" userId="59bf4d51-483a-404c-84ab-872e796b29eb" providerId="ADAL" clId="{F8951C72-F821-43E2-BF37-CAF09AE2A5BD}" dt="2022-09-22T22:15:15.702" v="1188" actId="20577"/>
          <ac:spMkLst>
            <pc:docMk/>
            <pc:sldMk cId="777545582" sldId="3966"/>
            <ac:spMk id="4" creationId="{B358612A-6219-1567-6318-C10B26FA70C7}"/>
          </ac:spMkLst>
        </pc:spChg>
        <pc:spChg chg="mod">
          <ac:chgData name="Carr, Edward" userId="59bf4d51-483a-404c-84ab-872e796b29eb" providerId="ADAL" clId="{F8951C72-F821-43E2-BF37-CAF09AE2A5BD}" dt="2022-09-22T22:25:52.054" v="1276" actId="57"/>
          <ac:spMkLst>
            <pc:docMk/>
            <pc:sldMk cId="777545582" sldId="3966"/>
            <ac:spMk id="10" creationId="{E7B14F4A-6658-4772-7403-79EFD04B3550}"/>
          </ac:spMkLst>
        </pc:spChg>
      </pc:sldChg>
      <pc:sldChg chg="modNotesTx">
        <pc:chgData name="Carr, Edward" userId="59bf4d51-483a-404c-84ab-872e796b29eb" providerId="ADAL" clId="{F8951C72-F821-43E2-BF37-CAF09AE2A5BD}" dt="2022-09-22T22:34:29.540" v="1489" actId="20577"/>
        <pc:sldMkLst>
          <pc:docMk/>
          <pc:sldMk cId="2498950189" sldId="3967"/>
        </pc:sldMkLst>
      </pc:sldChg>
      <pc:sldChg chg="modSp mod">
        <pc:chgData name="Carr, Edward" userId="59bf4d51-483a-404c-84ab-872e796b29eb" providerId="ADAL" clId="{F8951C72-F821-43E2-BF37-CAF09AE2A5BD}" dt="2022-09-23T00:17:27.803" v="1891" actId="14100"/>
        <pc:sldMkLst>
          <pc:docMk/>
          <pc:sldMk cId="1714677885" sldId="3971"/>
        </pc:sldMkLst>
        <pc:spChg chg="mod">
          <ac:chgData name="Carr, Edward" userId="59bf4d51-483a-404c-84ab-872e796b29eb" providerId="ADAL" clId="{F8951C72-F821-43E2-BF37-CAF09AE2A5BD}" dt="2022-09-23T00:17:15.628" v="1889" actId="20577"/>
          <ac:spMkLst>
            <pc:docMk/>
            <pc:sldMk cId="1714677885" sldId="3971"/>
            <ac:spMk id="9" creationId="{1E926B8C-BB65-F3A1-2861-624897E1CCD4}"/>
          </ac:spMkLst>
        </pc:spChg>
        <pc:graphicFrameChg chg="mod modGraphic">
          <ac:chgData name="Carr, Edward" userId="59bf4d51-483a-404c-84ab-872e796b29eb" providerId="ADAL" clId="{F8951C72-F821-43E2-BF37-CAF09AE2A5BD}" dt="2022-09-23T00:17:27.803" v="1891" actId="14100"/>
          <ac:graphicFrameMkLst>
            <pc:docMk/>
            <pc:sldMk cId="1714677885" sldId="3971"/>
            <ac:graphicFrameMk id="5" creationId="{3FD5C90F-097B-BD3F-47EB-7B6E43EAC152}"/>
          </ac:graphicFrameMkLst>
        </pc:graphicFrameChg>
        <pc:graphicFrameChg chg="modGraphic">
          <ac:chgData name="Carr, Edward" userId="59bf4d51-483a-404c-84ab-872e796b29eb" providerId="ADAL" clId="{F8951C72-F821-43E2-BF37-CAF09AE2A5BD}" dt="2022-09-23T00:17:24.062" v="1890" actId="14100"/>
          <ac:graphicFrameMkLst>
            <pc:docMk/>
            <pc:sldMk cId="1714677885" sldId="3971"/>
            <ac:graphicFrameMk id="7" creationId="{A2CCDF72-1FE0-5F31-D72D-A8B6669C610D}"/>
          </ac:graphicFrameMkLst>
        </pc:graphicFrameChg>
      </pc:sldChg>
      <pc:sldChg chg="modSp mod">
        <pc:chgData name="Carr, Edward" userId="59bf4d51-483a-404c-84ab-872e796b29eb" providerId="ADAL" clId="{F8951C72-F821-43E2-BF37-CAF09AE2A5BD}" dt="2022-09-23T00:18:46.096" v="1901" actId="20577"/>
        <pc:sldMkLst>
          <pc:docMk/>
          <pc:sldMk cId="4245191262" sldId="3972"/>
        </pc:sldMkLst>
        <pc:graphicFrameChg chg="mod modGraphic">
          <ac:chgData name="Carr, Edward" userId="59bf4d51-483a-404c-84ab-872e796b29eb" providerId="ADAL" clId="{F8951C72-F821-43E2-BF37-CAF09AE2A5BD}" dt="2022-09-23T00:18:46.096" v="1901" actId="20577"/>
          <ac:graphicFrameMkLst>
            <pc:docMk/>
            <pc:sldMk cId="4245191262" sldId="3972"/>
            <ac:graphicFrameMk id="6" creationId="{1DF0C90A-0DA5-957D-0317-D62E01E525AE}"/>
          </ac:graphicFrameMkLst>
        </pc:graphicFrameChg>
      </pc:sldChg>
      <pc:sldChg chg="addSp delSp modSp mod modNotesTx">
        <pc:chgData name="Carr, Edward" userId="59bf4d51-483a-404c-84ab-872e796b29eb" providerId="ADAL" clId="{F8951C72-F821-43E2-BF37-CAF09AE2A5BD}" dt="2022-09-23T02:46:11.996" v="1967" actId="1076"/>
        <pc:sldMkLst>
          <pc:docMk/>
          <pc:sldMk cId="3078617996" sldId="3975"/>
        </pc:sldMkLst>
        <pc:spChg chg="del mod">
          <ac:chgData name="Carr, Edward" userId="59bf4d51-483a-404c-84ab-872e796b29eb" providerId="ADAL" clId="{F8951C72-F821-43E2-BF37-CAF09AE2A5BD}" dt="2022-09-23T00:53:18.055" v="1959"/>
          <ac:spMkLst>
            <pc:docMk/>
            <pc:sldMk cId="3078617996" sldId="3975"/>
            <ac:spMk id="6" creationId="{148266E1-9B9A-F9DB-5ADC-F556D77566CB}"/>
          </ac:spMkLst>
        </pc:spChg>
        <pc:graphicFrameChg chg="add mod">
          <ac:chgData name="Carr, Edward" userId="59bf4d51-483a-404c-84ab-872e796b29eb" providerId="ADAL" clId="{F8951C72-F821-43E2-BF37-CAF09AE2A5BD}" dt="2022-09-23T02:46:11.996" v="1967" actId="1076"/>
          <ac:graphicFrameMkLst>
            <pc:docMk/>
            <pc:sldMk cId="3078617996" sldId="3975"/>
            <ac:graphicFrameMk id="4" creationId="{10E5ABA1-7886-5BF4-1AA1-09C8E4BF6139}"/>
          </ac:graphicFrameMkLst>
        </pc:graphicFrameChg>
        <pc:graphicFrameChg chg="del modGraphic">
          <ac:chgData name="Carr, Edward" userId="59bf4d51-483a-404c-84ab-872e796b29eb" providerId="ADAL" clId="{F8951C72-F821-43E2-BF37-CAF09AE2A5BD}" dt="2022-09-23T02:45:07.265" v="1960" actId="21"/>
          <ac:graphicFrameMkLst>
            <pc:docMk/>
            <pc:sldMk cId="3078617996" sldId="3975"/>
            <ac:graphicFrameMk id="5" creationId="{6D73E99A-C084-57B2-5AEC-6D309B988F3A}"/>
          </ac:graphicFrameMkLst>
        </pc:graphicFrameChg>
      </pc:sldChg>
      <pc:sldChg chg="del">
        <pc:chgData name="Carr, Edward" userId="59bf4d51-483a-404c-84ab-872e796b29eb" providerId="ADAL" clId="{F8951C72-F821-43E2-BF37-CAF09AE2A5BD}" dt="2022-09-23T02:54:16.181" v="2285" actId="2696"/>
        <pc:sldMkLst>
          <pc:docMk/>
          <pc:sldMk cId="3429707335" sldId="3976"/>
        </pc:sldMkLst>
      </pc:sldChg>
      <pc:sldChg chg="modSp mod setBg">
        <pc:chgData name="Carr, Edward" userId="59bf4d51-483a-404c-84ab-872e796b29eb" providerId="ADAL" clId="{F8951C72-F821-43E2-BF37-CAF09AE2A5BD}" dt="2022-09-28T03:19:59.740" v="3991" actId="5793"/>
        <pc:sldMkLst>
          <pc:docMk/>
          <pc:sldMk cId="2261779016" sldId="3977"/>
        </pc:sldMkLst>
        <pc:spChg chg="mod">
          <ac:chgData name="Carr, Edward" userId="59bf4d51-483a-404c-84ab-872e796b29eb" providerId="ADAL" clId="{F8951C72-F821-43E2-BF37-CAF09AE2A5BD}" dt="2022-09-28T03:19:27.942" v="3981"/>
          <ac:spMkLst>
            <pc:docMk/>
            <pc:sldMk cId="2261779016" sldId="3977"/>
            <ac:spMk id="2" creationId="{F178A061-0402-7ACD-B86F-EBCAC8E2A10C}"/>
          </ac:spMkLst>
        </pc:spChg>
        <pc:spChg chg="mod">
          <ac:chgData name="Carr, Edward" userId="59bf4d51-483a-404c-84ab-872e796b29eb" providerId="ADAL" clId="{F8951C72-F821-43E2-BF37-CAF09AE2A5BD}" dt="2022-09-28T03:19:27.942" v="3981"/>
          <ac:spMkLst>
            <pc:docMk/>
            <pc:sldMk cId="2261779016" sldId="3977"/>
            <ac:spMk id="3" creationId="{84EDB58D-5037-FE72-0179-1DE7AD821440}"/>
          </ac:spMkLst>
        </pc:spChg>
        <pc:spChg chg="mod">
          <ac:chgData name="Carr, Edward" userId="59bf4d51-483a-404c-84ab-872e796b29eb" providerId="ADAL" clId="{F8951C72-F821-43E2-BF37-CAF09AE2A5BD}" dt="2022-09-28T03:19:59.740" v="3991" actId="5793"/>
          <ac:spMkLst>
            <pc:docMk/>
            <pc:sldMk cId="2261779016" sldId="3977"/>
            <ac:spMk id="4" creationId="{533BD1E6-D259-0F48-5F5B-8037956D8F9C}"/>
          </ac:spMkLst>
        </pc:spChg>
      </pc:sldChg>
      <pc:sldChg chg="modSp mod">
        <pc:chgData name="Carr, Edward" userId="59bf4d51-483a-404c-84ab-872e796b29eb" providerId="ADAL" clId="{F8951C72-F821-43E2-BF37-CAF09AE2A5BD}" dt="2022-09-28T03:24:06.390" v="4027" actId="14100"/>
        <pc:sldMkLst>
          <pc:docMk/>
          <pc:sldMk cId="3880921696" sldId="3978"/>
        </pc:sldMkLst>
        <pc:spChg chg="mod">
          <ac:chgData name="Carr, Edward" userId="59bf4d51-483a-404c-84ab-872e796b29eb" providerId="ADAL" clId="{F8951C72-F821-43E2-BF37-CAF09AE2A5BD}" dt="2022-09-28T03:24:06.390" v="4027" actId="14100"/>
          <ac:spMkLst>
            <pc:docMk/>
            <pc:sldMk cId="3880921696" sldId="3978"/>
            <ac:spMk id="4" creationId="{533BD1E6-D259-0F48-5F5B-8037956D8F9C}"/>
          </ac:spMkLst>
        </pc:spChg>
      </pc:sldChg>
      <pc:sldChg chg="modSp mod">
        <pc:chgData name="Carr, Edward" userId="59bf4d51-483a-404c-84ab-872e796b29eb" providerId="ADAL" clId="{F8951C72-F821-43E2-BF37-CAF09AE2A5BD}" dt="2022-09-22T21:00:53.762" v="200" actId="6549"/>
        <pc:sldMkLst>
          <pc:docMk/>
          <pc:sldMk cId="532662983" sldId="3979"/>
        </pc:sldMkLst>
        <pc:spChg chg="mod">
          <ac:chgData name="Carr, Edward" userId="59bf4d51-483a-404c-84ab-872e796b29eb" providerId="ADAL" clId="{F8951C72-F821-43E2-BF37-CAF09AE2A5BD}" dt="2022-09-22T21:00:53.762" v="200" actId="6549"/>
          <ac:spMkLst>
            <pc:docMk/>
            <pc:sldMk cId="532662983" sldId="3979"/>
            <ac:spMk id="4" creationId="{60BD5BE9-197B-4C4E-BF3C-2E406A32AFC8}"/>
          </ac:spMkLst>
        </pc:spChg>
      </pc:sldChg>
      <pc:sldChg chg="modSp mod">
        <pc:chgData name="Carr, Edward" userId="59bf4d51-483a-404c-84ab-872e796b29eb" providerId="ADAL" clId="{F8951C72-F821-43E2-BF37-CAF09AE2A5BD}" dt="2022-09-22T21:01:15.216" v="219" actId="20577"/>
        <pc:sldMkLst>
          <pc:docMk/>
          <pc:sldMk cId="619892398" sldId="3980"/>
        </pc:sldMkLst>
        <pc:spChg chg="mod">
          <ac:chgData name="Carr, Edward" userId="59bf4d51-483a-404c-84ab-872e796b29eb" providerId="ADAL" clId="{F8951C72-F821-43E2-BF37-CAF09AE2A5BD}" dt="2022-09-22T21:01:15.216" v="219" actId="20577"/>
          <ac:spMkLst>
            <pc:docMk/>
            <pc:sldMk cId="619892398" sldId="3980"/>
            <ac:spMk id="4" creationId="{60BD5BE9-197B-4C4E-BF3C-2E406A32AFC8}"/>
          </ac:spMkLst>
        </pc:spChg>
      </pc:sldChg>
      <pc:sldChg chg="modSp mod ord">
        <pc:chgData name="Carr, Edward" userId="59bf4d51-483a-404c-84ab-872e796b29eb" providerId="ADAL" clId="{F8951C72-F821-43E2-BF37-CAF09AE2A5BD}" dt="2022-09-22T21:07:54.397" v="285" actId="20577"/>
        <pc:sldMkLst>
          <pc:docMk/>
          <pc:sldMk cId="2288755470" sldId="3981"/>
        </pc:sldMkLst>
        <pc:spChg chg="mod">
          <ac:chgData name="Carr, Edward" userId="59bf4d51-483a-404c-84ab-872e796b29eb" providerId="ADAL" clId="{F8951C72-F821-43E2-BF37-CAF09AE2A5BD}" dt="2022-09-22T21:07:54.397" v="285" actId="20577"/>
          <ac:spMkLst>
            <pc:docMk/>
            <pc:sldMk cId="2288755470" sldId="3981"/>
            <ac:spMk id="2" creationId="{00000000-0000-0000-0000-000000000000}"/>
          </ac:spMkLst>
        </pc:spChg>
      </pc:sldChg>
      <pc:sldChg chg="modSp mod">
        <pc:chgData name="Carr, Edward" userId="59bf4d51-483a-404c-84ab-872e796b29eb" providerId="ADAL" clId="{F8951C72-F821-43E2-BF37-CAF09AE2A5BD}" dt="2022-09-22T21:42:24.652" v="1092" actId="20577"/>
        <pc:sldMkLst>
          <pc:docMk/>
          <pc:sldMk cId="3898342832" sldId="3982"/>
        </pc:sldMkLst>
        <pc:spChg chg="mod">
          <ac:chgData name="Carr, Edward" userId="59bf4d51-483a-404c-84ab-872e796b29eb" providerId="ADAL" clId="{F8951C72-F821-43E2-BF37-CAF09AE2A5BD}" dt="2022-09-22T21:42:24.652" v="1092" actId="20577"/>
          <ac:spMkLst>
            <pc:docMk/>
            <pc:sldMk cId="3898342832" sldId="3982"/>
            <ac:spMk id="2" creationId="{00000000-0000-0000-0000-000000000000}"/>
          </ac:spMkLst>
        </pc:spChg>
      </pc:sldChg>
      <pc:sldChg chg="addCm">
        <pc:chgData name="Carr, Edward" userId="59bf4d51-483a-404c-84ab-872e796b29eb" providerId="ADAL" clId="{F8951C72-F821-43E2-BF37-CAF09AE2A5BD}" dt="2022-09-22T17:07:02.826" v="1"/>
        <pc:sldMkLst>
          <pc:docMk/>
          <pc:sldMk cId="1098694021" sldId="3984"/>
        </pc:sldMkLst>
      </pc:sldChg>
      <pc:sldChg chg="modSp add mod">
        <pc:chgData name="Carr, Edward" userId="59bf4d51-483a-404c-84ab-872e796b29eb" providerId="ADAL" clId="{F8951C72-F821-43E2-BF37-CAF09AE2A5BD}" dt="2022-09-28T03:30:37.863" v="4222" actId="12"/>
        <pc:sldMkLst>
          <pc:docMk/>
          <pc:sldMk cId="733839882" sldId="3986"/>
        </pc:sldMkLst>
        <pc:spChg chg="mod">
          <ac:chgData name="Carr, Edward" userId="59bf4d51-483a-404c-84ab-872e796b29eb" providerId="ADAL" clId="{F8951C72-F821-43E2-BF37-CAF09AE2A5BD}" dt="2022-09-26T19:07:30.274" v="2876" actId="20577"/>
          <ac:spMkLst>
            <pc:docMk/>
            <pc:sldMk cId="733839882" sldId="3986"/>
            <ac:spMk id="2" creationId="{F178A061-0402-7ACD-B86F-EBCAC8E2A10C}"/>
          </ac:spMkLst>
        </pc:spChg>
        <pc:spChg chg="mod">
          <ac:chgData name="Carr, Edward" userId="59bf4d51-483a-404c-84ab-872e796b29eb" providerId="ADAL" clId="{F8951C72-F821-43E2-BF37-CAF09AE2A5BD}" dt="2022-09-28T03:30:37.863" v="4222" actId="12"/>
          <ac:spMkLst>
            <pc:docMk/>
            <pc:sldMk cId="733839882" sldId="3986"/>
            <ac:spMk id="4" creationId="{533BD1E6-D259-0F48-5F5B-8037956D8F9C}"/>
          </ac:spMkLst>
        </pc:spChg>
      </pc:sldChg>
      <pc:sldChg chg="modSp add mod">
        <pc:chgData name="Carr, Edward" userId="59bf4d51-483a-404c-84ab-872e796b29eb" providerId="ADAL" clId="{F8951C72-F821-43E2-BF37-CAF09AE2A5BD}" dt="2022-09-28T03:21:36.704" v="4006" actId="15"/>
        <pc:sldMkLst>
          <pc:docMk/>
          <pc:sldMk cId="3407062452" sldId="3987"/>
        </pc:sldMkLst>
        <pc:spChg chg="mod">
          <ac:chgData name="Carr, Edward" userId="59bf4d51-483a-404c-84ab-872e796b29eb" providerId="ADAL" clId="{F8951C72-F821-43E2-BF37-CAF09AE2A5BD}" dt="2022-09-28T03:18:36.942" v="3977" actId="20577"/>
          <ac:spMkLst>
            <pc:docMk/>
            <pc:sldMk cId="3407062452" sldId="3987"/>
            <ac:spMk id="2" creationId="{F178A061-0402-7ACD-B86F-EBCAC8E2A10C}"/>
          </ac:spMkLst>
        </pc:spChg>
        <pc:spChg chg="mod">
          <ac:chgData name="Carr, Edward" userId="59bf4d51-483a-404c-84ab-872e796b29eb" providerId="ADAL" clId="{F8951C72-F821-43E2-BF37-CAF09AE2A5BD}" dt="2022-09-28T03:21:36.704" v="4006" actId="15"/>
          <ac:spMkLst>
            <pc:docMk/>
            <pc:sldMk cId="3407062452" sldId="3987"/>
            <ac:spMk id="4" creationId="{533BD1E6-D259-0F48-5F5B-8037956D8F9C}"/>
          </ac:spMkLst>
        </pc:spChg>
      </pc:sldChg>
    </pc:docChg>
  </pc:docChgLst>
  <pc:docChgLst>
    <pc:chgData name="Hartley, Seth" userId="9f4baa4f-3942-4e96-9d2b-7a6cdabba1d2" providerId="ADAL" clId="{D9EF6BEC-28C2-4D5C-A682-906F6A9B309A}"/>
    <pc:docChg chg="undo redo custSel addSld delSld modSld sldOrd">
      <pc:chgData name="Hartley, Seth" userId="9f4baa4f-3942-4e96-9d2b-7a6cdabba1d2" providerId="ADAL" clId="{D9EF6BEC-28C2-4D5C-A682-906F6A9B309A}" dt="2022-09-30T23:37:02.974" v="12063" actId="404"/>
      <pc:docMkLst>
        <pc:docMk/>
      </pc:docMkLst>
      <pc:sldChg chg="modSp mod ord">
        <pc:chgData name="Hartley, Seth" userId="9f4baa4f-3942-4e96-9d2b-7a6cdabba1d2" providerId="ADAL" clId="{D9EF6BEC-28C2-4D5C-A682-906F6A9B309A}" dt="2022-09-30T23:07:51.029" v="11570" actId="20577"/>
        <pc:sldMkLst>
          <pc:docMk/>
          <pc:sldMk cId="2534879229" sldId="3610"/>
        </pc:sldMkLst>
        <pc:spChg chg="mod">
          <ac:chgData name="Hartley, Seth" userId="9f4baa4f-3942-4e96-9d2b-7a6cdabba1d2" providerId="ADAL" clId="{D9EF6BEC-28C2-4D5C-A682-906F6A9B309A}" dt="2022-09-30T23:05:58.850" v="11495" actId="20577"/>
          <ac:spMkLst>
            <pc:docMk/>
            <pc:sldMk cId="2534879229" sldId="3610"/>
            <ac:spMk id="3" creationId="{00000000-0000-0000-0000-000000000000}"/>
          </ac:spMkLst>
        </pc:spChg>
        <pc:spChg chg="mod">
          <ac:chgData name="Hartley, Seth" userId="9f4baa4f-3942-4e96-9d2b-7a6cdabba1d2" providerId="ADAL" clId="{D9EF6BEC-28C2-4D5C-A682-906F6A9B309A}" dt="2022-09-30T23:07:51.029" v="11570" actId="20577"/>
          <ac:spMkLst>
            <pc:docMk/>
            <pc:sldMk cId="2534879229" sldId="3610"/>
            <ac:spMk id="4" creationId="{00000000-0000-0000-0000-000000000000}"/>
          </ac:spMkLst>
        </pc:spChg>
      </pc:sldChg>
      <pc:sldChg chg="del">
        <pc:chgData name="Hartley, Seth" userId="9f4baa4f-3942-4e96-9d2b-7a6cdabba1d2" providerId="ADAL" clId="{D9EF6BEC-28C2-4D5C-A682-906F6A9B309A}" dt="2022-09-30T23:33:37.223" v="12051" actId="47"/>
        <pc:sldMkLst>
          <pc:docMk/>
          <pc:sldMk cId="3411726531" sldId="3613"/>
        </pc:sldMkLst>
      </pc:sldChg>
      <pc:sldChg chg="del">
        <pc:chgData name="Hartley, Seth" userId="9f4baa4f-3942-4e96-9d2b-7a6cdabba1d2" providerId="ADAL" clId="{D9EF6BEC-28C2-4D5C-A682-906F6A9B309A}" dt="2022-09-30T23:33:37.223" v="12051" actId="47"/>
        <pc:sldMkLst>
          <pc:docMk/>
          <pc:sldMk cId="1258202318" sldId="3614"/>
        </pc:sldMkLst>
      </pc:sldChg>
      <pc:sldChg chg="del">
        <pc:chgData name="Hartley, Seth" userId="9f4baa4f-3942-4e96-9d2b-7a6cdabba1d2" providerId="ADAL" clId="{D9EF6BEC-28C2-4D5C-A682-906F6A9B309A}" dt="2022-09-30T23:33:37.223" v="12051" actId="47"/>
        <pc:sldMkLst>
          <pc:docMk/>
          <pc:sldMk cId="1897766417" sldId="3615"/>
        </pc:sldMkLst>
      </pc:sldChg>
      <pc:sldChg chg="del">
        <pc:chgData name="Hartley, Seth" userId="9f4baa4f-3942-4e96-9d2b-7a6cdabba1d2" providerId="ADAL" clId="{D9EF6BEC-28C2-4D5C-A682-906F6A9B309A}" dt="2022-09-30T23:33:37.223" v="12051" actId="47"/>
        <pc:sldMkLst>
          <pc:docMk/>
          <pc:sldMk cId="1977585186" sldId="3616"/>
        </pc:sldMkLst>
      </pc:sldChg>
      <pc:sldChg chg="del">
        <pc:chgData name="Hartley, Seth" userId="9f4baa4f-3942-4e96-9d2b-7a6cdabba1d2" providerId="ADAL" clId="{D9EF6BEC-28C2-4D5C-A682-906F6A9B309A}" dt="2022-09-30T23:33:37.223" v="12051" actId="47"/>
        <pc:sldMkLst>
          <pc:docMk/>
          <pc:sldMk cId="848373196" sldId="3646"/>
        </pc:sldMkLst>
      </pc:sldChg>
      <pc:sldChg chg="del">
        <pc:chgData name="Hartley, Seth" userId="9f4baa4f-3942-4e96-9d2b-7a6cdabba1d2" providerId="ADAL" clId="{D9EF6BEC-28C2-4D5C-A682-906F6A9B309A}" dt="2022-09-30T23:33:37.223" v="12051" actId="47"/>
        <pc:sldMkLst>
          <pc:docMk/>
          <pc:sldMk cId="4219618783" sldId="3647"/>
        </pc:sldMkLst>
      </pc:sldChg>
      <pc:sldChg chg="del">
        <pc:chgData name="Hartley, Seth" userId="9f4baa4f-3942-4e96-9d2b-7a6cdabba1d2" providerId="ADAL" clId="{D9EF6BEC-28C2-4D5C-A682-906F6A9B309A}" dt="2022-09-30T23:33:37.223" v="12051" actId="47"/>
        <pc:sldMkLst>
          <pc:docMk/>
          <pc:sldMk cId="4080968281" sldId="3696"/>
        </pc:sldMkLst>
      </pc:sldChg>
      <pc:sldChg chg="del">
        <pc:chgData name="Hartley, Seth" userId="9f4baa4f-3942-4e96-9d2b-7a6cdabba1d2" providerId="ADAL" clId="{D9EF6BEC-28C2-4D5C-A682-906F6A9B309A}" dt="2022-09-30T23:33:37.223" v="12051" actId="47"/>
        <pc:sldMkLst>
          <pc:docMk/>
          <pc:sldMk cId="369469995" sldId="3755"/>
        </pc:sldMkLst>
      </pc:sldChg>
      <pc:sldChg chg="del">
        <pc:chgData name="Hartley, Seth" userId="9f4baa4f-3942-4e96-9d2b-7a6cdabba1d2" providerId="ADAL" clId="{D9EF6BEC-28C2-4D5C-A682-906F6A9B309A}" dt="2022-09-30T23:33:37.223" v="12051" actId="47"/>
        <pc:sldMkLst>
          <pc:docMk/>
          <pc:sldMk cId="489961477" sldId="3760"/>
        </pc:sldMkLst>
      </pc:sldChg>
      <pc:sldChg chg="del">
        <pc:chgData name="Hartley, Seth" userId="9f4baa4f-3942-4e96-9d2b-7a6cdabba1d2" providerId="ADAL" clId="{D9EF6BEC-28C2-4D5C-A682-906F6A9B309A}" dt="2022-09-30T23:33:37.223" v="12051" actId="47"/>
        <pc:sldMkLst>
          <pc:docMk/>
          <pc:sldMk cId="1330123157" sldId="3761"/>
        </pc:sldMkLst>
      </pc:sldChg>
      <pc:sldChg chg="del">
        <pc:chgData name="Hartley, Seth" userId="9f4baa4f-3942-4e96-9d2b-7a6cdabba1d2" providerId="ADAL" clId="{D9EF6BEC-28C2-4D5C-A682-906F6A9B309A}" dt="2022-09-30T23:33:37.223" v="12051" actId="47"/>
        <pc:sldMkLst>
          <pc:docMk/>
          <pc:sldMk cId="1242245905" sldId="3762"/>
        </pc:sldMkLst>
      </pc:sldChg>
      <pc:sldChg chg="del">
        <pc:chgData name="Hartley, Seth" userId="9f4baa4f-3942-4e96-9d2b-7a6cdabba1d2" providerId="ADAL" clId="{D9EF6BEC-28C2-4D5C-A682-906F6A9B309A}" dt="2022-09-30T23:33:37.223" v="12051" actId="47"/>
        <pc:sldMkLst>
          <pc:docMk/>
          <pc:sldMk cId="2822898708" sldId="3763"/>
        </pc:sldMkLst>
      </pc:sldChg>
      <pc:sldChg chg="del">
        <pc:chgData name="Hartley, Seth" userId="9f4baa4f-3942-4e96-9d2b-7a6cdabba1d2" providerId="ADAL" clId="{D9EF6BEC-28C2-4D5C-A682-906F6A9B309A}" dt="2022-09-30T23:33:37.223" v="12051" actId="47"/>
        <pc:sldMkLst>
          <pc:docMk/>
          <pc:sldMk cId="115152188" sldId="3764"/>
        </pc:sldMkLst>
      </pc:sldChg>
      <pc:sldChg chg="del">
        <pc:chgData name="Hartley, Seth" userId="9f4baa4f-3942-4e96-9d2b-7a6cdabba1d2" providerId="ADAL" clId="{D9EF6BEC-28C2-4D5C-A682-906F6A9B309A}" dt="2022-09-30T23:33:37.223" v="12051" actId="47"/>
        <pc:sldMkLst>
          <pc:docMk/>
          <pc:sldMk cId="3159555611" sldId="3765"/>
        </pc:sldMkLst>
      </pc:sldChg>
      <pc:sldChg chg="del">
        <pc:chgData name="Hartley, Seth" userId="9f4baa4f-3942-4e96-9d2b-7a6cdabba1d2" providerId="ADAL" clId="{D9EF6BEC-28C2-4D5C-A682-906F6A9B309A}" dt="2022-09-30T23:33:37.223" v="12051" actId="47"/>
        <pc:sldMkLst>
          <pc:docMk/>
          <pc:sldMk cId="844934358" sldId="3766"/>
        </pc:sldMkLst>
      </pc:sldChg>
      <pc:sldChg chg="del">
        <pc:chgData name="Hartley, Seth" userId="9f4baa4f-3942-4e96-9d2b-7a6cdabba1d2" providerId="ADAL" clId="{D9EF6BEC-28C2-4D5C-A682-906F6A9B309A}" dt="2022-09-30T23:33:37.223" v="12051" actId="47"/>
        <pc:sldMkLst>
          <pc:docMk/>
          <pc:sldMk cId="1641547679" sldId="3767"/>
        </pc:sldMkLst>
      </pc:sldChg>
      <pc:sldChg chg="del">
        <pc:chgData name="Hartley, Seth" userId="9f4baa4f-3942-4e96-9d2b-7a6cdabba1d2" providerId="ADAL" clId="{D9EF6BEC-28C2-4D5C-A682-906F6A9B309A}" dt="2022-09-30T23:33:37.223" v="12051" actId="47"/>
        <pc:sldMkLst>
          <pc:docMk/>
          <pc:sldMk cId="649787313" sldId="3768"/>
        </pc:sldMkLst>
      </pc:sldChg>
      <pc:sldChg chg="del">
        <pc:chgData name="Hartley, Seth" userId="9f4baa4f-3942-4e96-9d2b-7a6cdabba1d2" providerId="ADAL" clId="{D9EF6BEC-28C2-4D5C-A682-906F6A9B309A}" dt="2022-09-30T23:33:37.223" v="12051" actId="47"/>
        <pc:sldMkLst>
          <pc:docMk/>
          <pc:sldMk cId="542426844" sldId="3770"/>
        </pc:sldMkLst>
      </pc:sldChg>
      <pc:sldChg chg="del">
        <pc:chgData name="Hartley, Seth" userId="9f4baa4f-3942-4e96-9d2b-7a6cdabba1d2" providerId="ADAL" clId="{D9EF6BEC-28C2-4D5C-A682-906F6A9B309A}" dt="2022-09-30T23:33:37.223" v="12051" actId="47"/>
        <pc:sldMkLst>
          <pc:docMk/>
          <pc:sldMk cId="499885593" sldId="3771"/>
        </pc:sldMkLst>
      </pc:sldChg>
      <pc:sldChg chg="del">
        <pc:chgData name="Hartley, Seth" userId="9f4baa4f-3942-4e96-9d2b-7a6cdabba1d2" providerId="ADAL" clId="{D9EF6BEC-28C2-4D5C-A682-906F6A9B309A}" dt="2022-09-30T23:33:37.223" v="12051" actId="47"/>
        <pc:sldMkLst>
          <pc:docMk/>
          <pc:sldMk cId="621134487" sldId="3772"/>
        </pc:sldMkLst>
      </pc:sldChg>
      <pc:sldChg chg="del">
        <pc:chgData name="Hartley, Seth" userId="9f4baa4f-3942-4e96-9d2b-7a6cdabba1d2" providerId="ADAL" clId="{D9EF6BEC-28C2-4D5C-A682-906F6A9B309A}" dt="2022-09-30T23:33:37.223" v="12051" actId="47"/>
        <pc:sldMkLst>
          <pc:docMk/>
          <pc:sldMk cId="283444656" sldId="3773"/>
        </pc:sldMkLst>
      </pc:sldChg>
      <pc:sldChg chg="del">
        <pc:chgData name="Hartley, Seth" userId="9f4baa4f-3942-4e96-9d2b-7a6cdabba1d2" providerId="ADAL" clId="{D9EF6BEC-28C2-4D5C-A682-906F6A9B309A}" dt="2022-09-30T23:33:37.223" v="12051" actId="47"/>
        <pc:sldMkLst>
          <pc:docMk/>
          <pc:sldMk cId="1862720232" sldId="3775"/>
        </pc:sldMkLst>
      </pc:sldChg>
      <pc:sldChg chg="del">
        <pc:chgData name="Hartley, Seth" userId="9f4baa4f-3942-4e96-9d2b-7a6cdabba1d2" providerId="ADAL" clId="{D9EF6BEC-28C2-4D5C-A682-906F6A9B309A}" dt="2022-09-30T23:33:37.223" v="12051" actId="47"/>
        <pc:sldMkLst>
          <pc:docMk/>
          <pc:sldMk cId="660136172" sldId="3776"/>
        </pc:sldMkLst>
      </pc:sldChg>
      <pc:sldChg chg="del">
        <pc:chgData name="Hartley, Seth" userId="9f4baa4f-3942-4e96-9d2b-7a6cdabba1d2" providerId="ADAL" clId="{D9EF6BEC-28C2-4D5C-A682-906F6A9B309A}" dt="2022-09-30T23:33:37.223" v="12051" actId="47"/>
        <pc:sldMkLst>
          <pc:docMk/>
          <pc:sldMk cId="1795363419" sldId="3777"/>
        </pc:sldMkLst>
      </pc:sldChg>
      <pc:sldChg chg="del">
        <pc:chgData name="Hartley, Seth" userId="9f4baa4f-3942-4e96-9d2b-7a6cdabba1d2" providerId="ADAL" clId="{D9EF6BEC-28C2-4D5C-A682-906F6A9B309A}" dt="2022-09-30T23:33:37.223" v="12051" actId="47"/>
        <pc:sldMkLst>
          <pc:docMk/>
          <pc:sldMk cId="247330169" sldId="3778"/>
        </pc:sldMkLst>
      </pc:sldChg>
      <pc:sldChg chg="del">
        <pc:chgData name="Hartley, Seth" userId="9f4baa4f-3942-4e96-9d2b-7a6cdabba1d2" providerId="ADAL" clId="{D9EF6BEC-28C2-4D5C-A682-906F6A9B309A}" dt="2022-09-30T23:33:37.223" v="12051" actId="47"/>
        <pc:sldMkLst>
          <pc:docMk/>
          <pc:sldMk cId="1507051724" sldId="3780"/>
        </pc:sldMkLst>
      </pc:sldChg>
      <pc:sldChg chg="del">
        <pc:chgData name="Hartley, Seth" userId="9f4baa4f-3942-4e96-9d2b-7a6cdabba1d2" providerId="ADAL" clId="{D9EF6BEC-28C2-4D5C-A682-906F6A9B309A}" dt="2022-09-30T23:33:37.223" v="12051" actId="47"/>
        <pc:sldMkLst>
          <pc:docMk/>
          <pc:sldMk cId="284894103" sldId="3782"/>
        </pc:sldMkLst>
      </pc:sldChg>
      <pc:sldChg chg="del">
        <pc:chgData name="Hartley, Seth" userId="9f4baa4f-3942-4e96-9d2b-7a6cdabba1d2" providerId="ADAL" clId="{D9EF6BEC-28C2-4D5C-A682-906F6A9B309A}" dt="2022-09-30T23:33:37.223" v="12051" actId="47"/>
        <pc:sldMkLst>
          <pc:docMk/>
          <pc:sldMk cId="1049647019" sldId="3783"/>
        </pc:sldMkLst>
      </pc:sldChg>
      <pc:sldChg chg="addSp delSp modSp mod ord">
        <pc:chgData name="Hartley, Seth" userId="9f4baa4f-3942-4e96-9d2b-7a6cdabba1d2" providerId="ADAL" clId="{D9EF6BEC-28C2-4D5C-A682-906F6A9B309A}" dt="2022-09-30T23:04:53.497" v="11482" actId="478"/>
        <pc:sldMkLst>
          <pc:docMk/>
          <pc:sldMk cId="155227817" sldId="3784"/>
        </pc:sldMkLst>
        <pc:spChg chg="del">
          <ac:chgData name="Hartley, Seth" userId="9f4baa4f-3942-4e96-9d2b-7a6cdabba1d2" providerId="ADAL" clId="{D9EF6BEC-28C2-4D5C-A682-906F6A9B309A}" dt="2022-09-30T23:04:49.841" v="11481" actId="478"/>
          <ac:spMkLst>
            <pc:docMk/>
            <pc:sldMk cId="155227817" sldId="3784"/>
            <ac:spMk id="2" creationId="{00000000-0000-0000-0000-000000000000}"/>
          </ac:spMkLst>
        </pc:spChg>
        <pc:spChg chg="mod">
          <ac:chgData name="Hartley, Seth" userId="9f4baa4f-3942-4e96-9d2b-7a6cdabba1d2" providerId="ADAL" clId="{D9EF6BEC-28C2-4D5C-A682-906F6A9B309A}" dt="2022-09-30T23:04:33.762" v="11480" actId="404"/>
          <ac:spMkLst>
            <pc:docMk/>
            <pc:sldMk cId="155227817" sldId="3784"/>
            <ac:spMk id="4" creationId="{00000000-0000-0000-0000-000000000000}"/>
          </ac:spMkLst>
        </pc:spChg>
        <pc:spChg chg="add del mod">
          <ac:chgData name="Hartley, Seth" userId="9f4baa4f-3942-4e96-9d2b-7a6cdabba1d2" providerId="ADAL" clId="{D9EF6BEC-28C2-4D5C-A682-906F6A9B309A}" dt="2022-09-30T23:04:53.497" v="11482" actId="478"/>
          <ac:spMkLst>
            <pc:docMk/>
            <pc:sldMk cId="155227817" sldId="3784"/>
            <ac:spMk id="6" creationId="{10076F4A-B731-1D2A-A622-D14748D8DA45}"/>
          </ac:spMkLst>
        </pc:spChg>
      </pc:sldChg>
      <pc:sldChg chg="del">
        <pc:chgData name="Hartley, Seth" userId="9f4baa4f-3942-4e96-9d2b-7a6cdabba1d2" providerId="ADAL" clId="{D9EF6BEC-28C2-4D5C-A682-906F6A9B309A}" dt="2022-09-30T23:33:37.223" v="12051" actId="47"/>
        <pc:sldMkLst>
          <pc:docMk/>
          <pc:sldMk cId="2082448147" sldId="3785"/>
        </pc:sldMkLst>
      </pc:sldChg>
      <pc:sldChg chg="del">
        <pc:chgData name="Hartley, Seth" userId="9f4baa4f-3942-4e96-9d2b-7a6cdabba1d2" providerId="ADAL" clId="{D9EF6BEC-28C2-4D5C-A682-906F6A9B309A}" dt="2022-09-30T23:33:37.223" v="12051" actId="47"/>
        <pc:sldMkLst>
          <pc:docMk/>
          <pc:sldMk cId="486651078" sldId="3786"/>
        </pc:sldMkLst>
      </pc:sldChg>
      <pc:sldChg chg="del">
        <pc:chgData name="Hartley, Seth" userId="9f4baa4f-3942-4e96-9d2b-7a6cdabba1d2" providerId="ADAL" clId="{D9EF6BEC-28C2-4D5C-A682-906F6A9B309A}" dt="2022-09-30T23:33:37.223" v="12051" actId="47"/>
        <pc:sldMkLst>
          <pc:docMk/>
          <pc:sldMk cId="418492921" sldId="3787"/>
        </pc:sldMkLst>
      </pc:sldChg>
      <pc:sldChg chg="del">
        <pc:chgData name="Hartley, Seth" userId="9f4baa4f-3942-4e96-9d2b-7a6cdabba1d2" providerId="ADAL" clId="{D9EF6BEC-28C2-4D5C-A682-906F6A9B309A}" dt="2022-09-30T23:33:37.223" v="12051" actId="47"/>
        <pc:sldMkLst>
          <pc:docMk/>
          <pc:sldMk cId="390654778" sldId="3788"/>
        </pc:sldMkLst>
      </pc:sldChg>
      <pc:sldChg chg="del">
        <pc:chgData name="Hartley, Seth" userId="9f4baa4f-3942-4e96-9d2b-7a6cdabba1d2" providerId="ADAL" clId="{D9EF6BEC-28C2-4D5C-A682-906F6A9B309A}" dt="2022-09-30T23:33:37.223" v="12051" actId="47"/>
        <pc:sldMkLst>
          <pc:docMk/>
          <pc:sldMk cId="877344967" sldId="3789"/>
        </pc:sldMkLst>
      </pc:sldChg>
      <pc:sldChg chg="del">
        <pc:chgData name="Hartley, Seth" userId="9f4baa4f-3942-4e96-9d2b-7a6cdabba1d2" providerId="ADAL" clId="{D9EF6BEC-28C2-4D5C-A682-906F6A9B309A}" dt="2022-09-30T23:33:37.223" v="12051" actId="47"/>
        <pc:sldMkLst>
          <pc:docMk/>
          <pc:sldMk cId="1001212269" sldId="3790"/>
        </pc:sldMkLst>
      </pc:sldChg>
      <pc:sldChg chg="del">
        <pc:chgData name="Hartley, Seth" userId="9f4baa4f-3942-4e96-9d2b-7a6cdabba1d2" providerId="ADAL" clId="{D9EF6BEC-28C2-4D5C-A682-906F6A9B309A}" dt="2022-09-22T19:20:55.911" v="6280" actId="47"/>
        <pc:sldMkLst>
          <pc:docMk/>
          <pc:sldMk cId="1352349006" sldId="3791"/>
        </pc:sldMkLst>
      </pc:sldChg>
      <pc:sldChg chg="del">
        <pc:chgData name="Hartley, Seth" userId="9f4baa4f-3942-4e96-9d2b-7a6cdabba1d2" providerId="ADAL" clId="{D9EF6BEC-28C2-4D5C-A682-906F6A9B309A}" dt="2022-09-30T23:33:37.223" v="12051" actId="47"/>
        <pc:sldMkLst>
          <pc:docMk/>
          <pc:sldMk cId="2110307641" sldId="3792"/>
        </pc:sldMkLst>
      </pc:sldChg>
      <pc:sldChg chg="del">
        <pc:chgData name="Hartley, Seth" userId="9f4baa4f-3942-4e96-9d2b-7a6cdabba1d2" providerId="ADAL" clId="{D9EF6BEC-28C2-4D5C-A682-906F6A9B309A}" dt="2022-09-30T23:33:37.223" v="12051" actId="47"/>
        <pc:sldMkLst>
          <pc:docMk/>
          <pc:sldMk cId="1192280636" sldId="3794"/>
        </pc:sldMkLst>
      </pc:sldChg>
      <pc:sldChg chg="del">
        <pc:chgData name="Hartley, Seth" userId="9f4baa4f-3942-4e96-9d2b-7a6cdabba1d2" providerId="ADAL" clId="{D9EF6BEC-28C2-4D5C-A682-906F6A9B309A}" dt="2022-09-30T23:33:37.223" v="12051" actId="47"/>
        <pc:sldMkLst>
          <pc:docMk/>
          <pc:sldMk cId="1836418214" sldId="3795"/>
        </pc:sldMkLst>
      </pc:sldChg>
      <pc:sldChg chg="del">
        <pc:chgData name="Hartley, Seth" userId="9f4baa4f-3942-4e96-9d2b-7a6cdabba1d2" providerId="ADAL" clId="{D9EF6BEC-28C2-4D5C-A682-906F6A9B309A}" dt="2022-09-30T23:33:37.223" v="12051" actId="47"/>
        <pc:sldMkLst>
          <pc:docMk/>
          <pc:sldMk cId="1045948014" sldId="3796"/>
        </pc:sldMkLst>
      </pc:sldChg>
      <pc:sldChg chg="del">
        <pc:chgData name="Hartley, Seth" userId="9f4baa4f-3942-4e96-9d2b-7a6cdabba1d2" providerId="ADAL" clId="{D9EF6BEC-28C2-4D5C-A682-906F6A9B309A}" dt="2022-09-30T23:33:37.223" v="12051" actId="47"/>
        <pc:sldMkLst>
          <pc:docMk/>
          <pc:sldMk cId="2094620603" sldId="3797"/>
        </pc:sldMkLst>
      </pc:sldChg>
      <pc:sldChg chg="del">
        <pc:chgData name="Hartley, Seth" userId="9f4baa4f-3942-4e96-9d2b-7a6cdabba1d2" providerId="ADAL" clId="{D9EF6BEC-28C2-4D5C-A682-906F6A9B309A}" dt="2022-09-30T23:33:37.223" v="12051" actId="47"/>
        <pc:sldMkLst>
          <pc:docMk/>
          <pc:sldMk cId="589049350" sldId="3798"/>
        </pc:sldMkLst>
      </pc:sldChg>
      <pc:sldChg chg="del">
        <pc:chgData name="Hartley, Seth" userId="9f4baa4f-3942-4e96-9d2b-7a6cdabba1d2" providerId="ADAL" clId="{D9EF6BEC-28C2-4D5C-A682-906F6A9B309A}" dt="2022-09-30T23:33:37.223" v="12051" actId="47"/>
        <pc:sldMkLst>
          <pc:docMk/>
          <pc:sldMk cId="484026466" sldId="3799"/>
        </pc:sldMkLst>
      </pc:sldChg>
      <pc:sldChg chg="del">
        <pc:chgData name="Hartley, Seth" userId="9f4baa4f-3942-4e96-9d2b-7a6cdabba1d2" providerId="ADAL" clId="{D9EF6BEC-28C2-4D5C-A682-906F6A9B309A}" dt="2022-09-30T23:33:37.223" v="12051" actId="47"/>
        <pc:sldMkLst>
          <pc:docMk/>
          <pc:sldMk cId="630176253" sldId="3800"/>
        </pc:sldMkLst>
      </pc:sldChg>
      <pc:sldChg chg="del">
        <pc:chgData name="Hartley, Seth" userId="9f4baa4f-3942-4e96-9d2b-7a6cdabba1d2" providerId="ADAL" clId="{D9EF6BEC-28C2-4D5C-A682-906F6A9B309A}" dt="2022-09-30T23:33:37.223" v="12051" actId="47"/>
        <pc:sldMkLst>
          <pc:docMk/>
          <pc:sldMk cId="2130420814" sldId="3801"/>
        </pc:sldMkLst>
      </pc:sldChg>
      <pc:sldChg chg="del">
        <pc:chgData name="Hartley, Seth" userId="9f4baa4f-3942-4e96-9d2b-7a6cdabba1d2" providerId="ADAL" clId="{D9EF6BEC-28C2-4D5C-A682-906F6A9B309A}" dt="2022-09-30T23:33:37.223" v="12051" actId="47"/>
        <pc:sldMkLst>
          <pc:docMk/>
          <pc:sldMk cId="987774467" sldId="3802"/>
        </pc:sldMkLst>
      </pc:sldChg>
      <pc:sldChg chg="del">
        <pc:chgData name="Hartley, Seth" userId="9f4baa4f-3942-4e96-9d2b-7a6cdabba1d2" providerId="ADAL" clId="{D9EF6BEC-28C2-4D5C-A682-906F6A9B309A}" dt="2022-09-30T23:33:37.223" v="12051" actId="47"/>
        <pc:sldMkLst>
          <pc:docMk/>
          <pc:sldMk cId="1476875559" sldId="3803"/>
        </pc:sldMkLst>
      </pc:sldChg>
      <pc:sldChg chg="del">
        <pc:chgData name="Hartley, Seth" userId="9f4baa4f-3942-4e96-9d2b-7a6cdabba1d2" providerId="ADAL" clId="{D9EF6BEC-28C2-4D5C-A682-906F6A9B309A}" dt="2022-09-30T23:33:37.223" v="12051" actId="47"/>
        <pc:sldMkLst>
          <pc:docMk/>
          <pc:sldMk cId="197558346" sldId="3804"/>
        </pc:sldMkLst>
      </pc:sldChg>
      <pc:sldChg chg="del">
        <pc:chgData name="Hartley, Seth" userId="9f4baa4f-3942-4e96-9d2b-7a6cdabba1d2" providerId="ADAL" clId="{D9EF6BEC-28C2-4D5C-A682-906F6A9B309A}" dt="2022-09-30T23:33:37.223" v="12051" actId="47"/>
        <pc:sldMkLst>
          <pc:docMk/>
          <pc:sldMk cId="1487096654" sldId="3806"/>
        </pc:sldMkLst>
      </pc:sldChg>
      <pc:sldChg chg="del">
        <pc:chgData name="Hartley, Seth" userId="9f4baa4f-3942-4e96-9d2b-7a6cdabba1d2" providerId="ADAL" clId="{D9EF6BEC-28C2-4D5C-A682-906F6A9B309A}" dt="2022-09-30T23:33:37.223" v="12051" actId="47"/>
        <pc:sldMkLst>
          <pc:docMk/>
          <pc:sldMk cId="1148594666" sldId="3808"/>
        </pc:sldMkLst>
      </pc:sldChg>
      <pc:sldChg chg="del">
        <pc:chgData name="Hartley, Seth" userId="9f4baa4f-3942-4e96-9d2b-7a6cdabba1d2" providerId="ADAL" clId="{D9EF6BEC-28C2-4D5C-A682-906F6A9B309A}" dt="2022-09-30T23:33:37.223" v="12051" actId="47"/>
        <pc:sldMkLst>
          <pc:docMk/>
          <pc:sldMk cId="307916490" sldId="3809"/>
        </pc:sldMkLst>
      </pc:sldChg>
      <pc:sldChg chg="del">
        <pc:chgData name="Hartley, Seth" userId="9f4baa4f-3942-4e96-9d2b-7a6cdabba1d2" providerId="ADAL" clId="{D9EF6BEC-28C2-4D5C-A682-906F6A9B309A}" dt="2022-09-30T23:33:37.223" v="12051" actId="47"/>
        <pc:sldMkLst>
          <pc:docMk/>
          <pc:sldMk cId="102443183" sldId="3810"/>
        </pc:sldMkLst>
      </pc:sldChg>
      <pc:sldChg chg="del">
        <pc:chgData name="Hartley, Seth" userId="9f4baa4f-3942-4e96-9d2b-7a6cdabba1d2" providerId="ADAL" clId="{D9EF6BEC-28C2-4D5C-A682-906F6A9B309A}" dt="2022-09-30T23:33:37.223" v="12051" actId="47"/>
        <pc:sldMkLst>
          <pc:docMk/>
          <pc:sldMk cId="1025595768" sldId="3811"/>
        </pc:sldMkLst>
      </pc:sldChg>
      <pc:sldChg chg="del">
        <pc:chgData name="Hartley, Seth" userId="9f4baa4f-3942-4e96-9d2b-7a6cdabba1d2" providerId="ADAL" clId="{D9EF6BEC-28C2-4D5C-A682-906F6A9B309A}" dt="2022-09-30T23:33:37.223" v="12051" actId="47"/>
        <pc:sldMkLst>
          <pc:docMk/>
          <pc:sldMk cId="1400214194" sldId="3812"/>
        </pc:sldMkLst>
      </pc:sldChg>
      <pc:sldChg chg="del">
        <pc:chgData name="Hartley, Seth" userId="9f4baa4f-3942-4e96-9d2b-7a6cdabba1d2" providerId="ADAL" clId="{D9EF6BEC-28C2-4D5C-A682-906F6A9B309A}" dt="2022-09-22T19:20:55.911" v="6280" actId="47"/>
        <pc:sldMkLst>
          <pc:docMk/>
          <pc:sldMk cId="824447168" sldId="3813"/>
        </pc:sldMkLst>
      </pc:sldChg>
      <pc:sldChg chg="del">
        <pc:chgData name="Hartley, Seth" userId="9f4baa4f-3942-4e96-9d2b-7a6cdabba1d2" providerId="ADAL" clId="{D9EF6BEC-28C2-4D5C-A682-906F6A9B309A}" dt="2022-09-22T19:20:55.911" v="6280" actId="47"/>
        <pc:sldMkLst>
          <pc:docMk/>
          <pc:sldMk cId="1974863300" sldId="3814"/>
        </pc:sldMkLst>
      </pc:sldChg>
      <pc:sldChg chg="del">
        <pc:chgData name="Hartley, Seth" userId="9f4baa4f-3942-4e96-9d2b-7a6cdabba1d2" providerId="ADAL" clId="{D9EF6BEC-28C2-4D5C-A682-906F6A9B309A}" dt="2022-09-30T23:33:37.223" v="12051" actId="47"/>
        <pc:sldMkLst>
          <pc:docMk/>
          <pc:sldMk cId="372798978" sldId="3831"/>
        </pc:sldMkLst>
      </pc:sldChg>
      <pc:sldChg chg="del">
        <pc:chgData name="Hartley, Seth" userId="9f4baa4f-3942-4e96-9d2b-7a6cdabba1d2" providerId="ADAL" clId="{D9EF6BEC-28C2-4D5C-A682-906F6A9B309A}" dt="2022-09-30T23:33:37.223" v="12051" actId="47"/>
        <pc:sldMkLst>
          <pc:docMk/>
          <pc:sldMk cId="238742490" sldId="3837"/>
        </pc:sldMkLst>
      </pc:sldChg>
      <pc:sldChg chg="del">
        <pc:chgData name="Hartley, Seth" userId="9f4baa4f-3942-4e96-9d2b-7a6cdabba1d2" providerId="ADAL" clId="{D9EF6BEC-28C2-4D5C-A682-906F6A9B309A}" dt="2022-09-30T23:33:37.223" v="12051" actId="47"/>
        <pc:sldMkLst>
          <pc:docMk/>
          <pc:sldMk cId="151165637" sldId="3838"/>
        </pc:sldMkLst>
      </pc:sldChg>
      <pc:sldChg chg="del">
        <pc:chgData name="Hartley, Seth" userId="9f4baa4f-3942-4e96-9d2b-7a6cdabba1d2" providerId="ADAL" clId="{D9EF6BEC-28C2-4D5C-A682-906F6A9B309A}" dt="2022-09-30T23:33:37.223" v="12051" actId="47"/>
        <pc:sldMkLst>
          <pc:docMk/>
          <pc:sldMk cId="1147256142" sldId="3839"/>
        </pc:sldMkLst>
      </pc:sldChg>
      <pc:sldChg chg="del">
        <pc:chgData name="Hartley, Seth" userId="9f4baa4f-3942-4e96-9d2b-7a6cdabba1d2" providerId="ADAL" clId="{D9EF6BEC-28C2-4D5C-A682-906F6A9B309A}" dt="2022-09-30T23:33:37.223" v="12051" actId="47"/>
        <pc:sldMkLst>
          <pc:docMk/>
          <pc:sldMk cId="756649213" sldId="3840"/>
        </pc:sldMkLst>
      </pc:sldChg>
      <pc:sldChg chg="del">
        <pc:chgData name="Hartley, Seth" userId="9f4baa4f-3942-4e96-9d2b-7a6cdabba1d2" providerId="ADAL" clId="{D9EF6BEC-28C2-4D5C-A682-906F6A9B309A}" dt="2022-09-30T23:33:37.223" v="12051" actId="47"/>
        <pc:sldMkLst>
          <pc:docMk/>
          <pc:sldMk cId="629216706" sldId="3841"/>
        </pc:sldMkLst>
      </pc:sldChg>
      <pc:sldChg chg="del">
        <pc:chgData name="Hartley, Seth" userId="9f4baa4f-3942-4e96-9d2b-7a6cdabba1d2" providerId="ADAL" clId="{D9EF6BEC-28C2-4D5C-A682-906F6A9B309A}" dt="2022-09-30T23:33:37.223" v="12051" actId="47"/>
        <pc:sldMkLst>
          <pc:docMk/>
          <pc:sldMk cId="1035699914" sldId="3842"/>
        </pc:sldMkLst>
      </pc:sldChg>
      <pc:sldChg chg="del">
        <pc:chgData name="Hartley, Seth" userId="9f4baa4f-3942-4e96-9d2b-7a6cdabba1d2" providerId="ADAL" clId="{D9EF6BEC-28C2-4D5C-A682-906F6A9B309A}" dt="2022-09-30T23:33:37.223" v="12051" actId="47"/>
        <pc:sldMkLst>
          <pc:docMk/>
          <pc:sldMk cId="1653495663" sldId="3843"/>
        </pc:sldMkLst>
      </pc:sldChg>
      <pc:sldChg chg="del">
        <pc:chgData name="Hartley, Seth" userId="9f4baa4f-3942-4e96-9d2b-7a6cdabba1d2" providerId="ADAL" clId="{D9EF6BEC-28C2-4D5C-A682-906F6A9B309A}" dt="2022-09-30T23:33:37.223" v="12051" actId="47"/>
        <pc:sldMkLst>
          <pc:docMk/>
          <pc:sldMk cId="1863215861" sldId="3844"/>
        </pc:sldMkLst>
      </pc:sldChg>
      <pc:sldChg chg="del">
        <pc:chgData name="Hartley, Seth" userId="9f4baa4f-3942-4e96-9d2b-7a6cdabba1d2" providerId="ADAL" clId="{D9EF6BEC-28C2-4D5C-A682-906F6A9B309A}" dt="2022-09-30T23:33:37.223" v="12051" actId="47"/>
        <pc:sldMkLst>
          <pc:docMk/>
          <pc:sldMk cId="462435273" sldId="3845"/>
        </pc:sldMkLst>
      </pc:sldChg>
      <pc:sldChg chg="del">
        <pc:chgData name="Hartley, Seth" userId="9f4baa4f-3942-4e96-9d2b-7a6cdabba1d2" providerId="ADAL" clId="{D9EF6BEC-28C2-4D5C-A682-906F6A9B309A}" dt="2022-09-30T23:33:37.223" v="12051" actId="47"/>
        <pc:sldMkLst>
          <pc:docMk/>
          <pc:sldMk cId="406314818" sldId="3846"/>
        </pc:sldMkLst>
      </pc:sldChg>
      <pc:sldChg chg="del">
        <pc:chgData name="Hartley, Seth" userId="9f4baa4f-3942-4e96-9d2b-7a6cdabba1d2" providerId="ADAL" clId="{D9EF6BEC-28C2-4D5C-A682-906F6A9B309A}" dt="2022-09-30T23:33:37.223" v="12051" actId="47"/>
        <pc:sldMkLst>
          <pc:docMk/>
          <pc:sldMk cId="397692538" sldId="3858"/>
        </pc:sldMkLst>
      </pc:sldChg>
      <pc:sldChg chg="del">
        <pc:chgData name="Hartley, Seth" userId="9f4baa4f-3942-4e96-9d2b-7a6cdabba1d2" providerId="ADAL" clId="{D9EF6BEC-28C2-4D5C-A682-906F6A9B309A}" dt="2022-09-30T23:33:37.223" v="12051" actId="47"/>
        <pc:sldMkLst>
          <pc:docMk/>
          <pc:sldMk cId="1176569405" sldId="3862"/>
        </pc:sldMkLst>
      </pc:sldChg>
      <pc:sldChg chg="del">
        <pc:chgData name="Hartley, Seth" userId="9f4baa4f-3942-4e96-9d2b-7a6cdabba1d2" providerId="ADAL" clId="{D9EF6BEC-28C2-4D5C-A682-906F6A9B309A}" dt="2022-09-30T23:33:37.223" v="12051" actId="47"/>
        <pc:sldMkLst>
          <pc:docMk/>
          <pc:sldMk cId="76914611" sldId="3864"/>
        </pc:sldMkLst>
      </pc:sldChg>
      <pc:sldChg chg="del">
        <pc:chgData name="Hartley, Seth" userId="9f4baa4f-3942-4e96-9d2b-7a6cdabba1d2" providerId="ADAL" clId="{D9EF6BEC-28C2-4D5C-A682-906F6A9B309A}" dt="2022-09-30T23:33:37.223" v="12051" actId="47"/>
        <pc:sldMkLst>
          <pc:docMk/>
          <pc:sldMk cId="1220903655" sldId="3865"/>
        </pc:sldMkLst>
      </pc:sldChg>
      <pc:sldChg chg="del">
        <pc:chgData name="Hartley, Seth" userId="9f4baa4f-3942-4e96-9d2b-7a6cdabba1d2" providerId="ADAL" clId="{D9EF6BEC-28C2-4D5C-A682-906F6A9B309A}" dt="2022-09-30T23:33:37.223" v="12051" actId="47"/>
        <pc:sldMkLst>
          <pc:docMk/>
          <pc:sldMk cId="521482500" sldId="3866"/>
        </pc:sldMkLst>
      </pc:sldChg>
      <pc:sldChg chg="del">
        <pc:chgData name="Hartley, Seth" userId="9f4baa4f-3942-4e96-9d2b-7a6cdabba1d2" providerId="ADAL" clId="{D9EF6BEC-28C2-4D5C-A682-906F6A9B309A}" dt="2022-09-30T23:33:37.223" v="12051" actId="47"/>
        <pc:sldMkLst>
          <pc:docMk/>
          <pc:sldMk cId="675614093" sldId="3867"/>
        </pc:sldMkLst>
      </pc:sldChg>
      <pc:sldChg chg="del">
        <pc:chgData name="Hartley, Seth" userId="9f4baa4f-3942-4e96-9d2b-7a6cdabba1d2" providerId="ADAL" clId="{D9EF6BEC-28C2-4D5C-A682-906F6A9B309A}" dt="2022-09-30T23:33:37.223" v="12051" actId="47"/>
        <pc:sldMkLst>
          <pc:docMk/>
          <pc:sldMk cId="811024772" sldId="3868"/>
        </pc:sldMkLst>
      </pc:sldChg>
      <pc:sldChg chg="del">
        <pc:chgData name="Hartley, Seth" userId="9f4baa4f-3942-4e96-9d2b-7a6cdabba1d2" providerId="ADAL" clId="{D9EF6BEC-28C2-4D5C-A682-906F6A9B309A}" dt="2022-09-30T23:33:37.223" v="12051" actId="47"/>
        <pc:sldMkLst>
          <pc:docMk/>
          <pc:sldMk cId="840621577" sldId="3869"/>
        </pc:sldMkLst>
      </pc:sldChg>
      <pc:sldChg chg="del">
        <pc:chgData name="Hartley, Seth" userId="9f4baa4f-3942-4e96-9d2b-7a6cdabba1d2" providerId="ADAL" clId="{D9EF6BEC-28C2-4D5C-A682-906F6A9B309A}" dt="2022-09-30T23:33:37.223" v="12051" actId="47"/>
        <pc:sldMkLst>
          <pc:docMk/>
          <pc:sldMk cId="1986003466" sldId="3870"/>
        </pc:sldMkLst>
      </pc:sldChg>
      <pc:sldChg chg="del">
        <pc:chgData name="Hartley, Seth" userId="9f4baa4f-3942-4e96-9d2b-7a6cdabba1d2" providerId="ADAL" clId="{D9EF6BEC-28C2-4D5C-A682-906F6A9B309A}" dt="2022-09-30T23:33:37.223" v="12051" actId="47"/>
        <pc:sldMkLst>
          <pc:docMk/>
          <pc:sldMk cId="1503308236" sldId="3871"/>
        </pc:sldMkLst>
      </pc:sldChg>
      <pc:sldChg chg="del">
        <pc:chgData name="Hartley, Seth" userId="9f4baa4f-3942-4e96-9d2b-7a6cdabba1d2" providerId="ADAL" clId="{D9EF6BEC-28C2-4D5C-A682-906F6A9B309A}" dt="2022-09-30T23:33:37.223" v="12051" actId="47"/>
        <pc:sldMkLst>
          <pc:docMk/>
          <pc:sldMk cId="560160284" sldId="3872"/>
        </pc:sldMkLst>
      </pc:sldChg>
      <pc:sldChg chg="del">
        <pc:chgData name="Hartley, Seth" userId="9f4baa4f-3942-4e96-9d2b-7a6cdabba1d2" providerId="ADAL" clId="{D9EF6BEC-28C2-4D5C-A682-906F6A9B309A}" dt="2022-09-22T19:20:55.911" v="6280" actId="47"/>
        <pc:sldMkLst>
          <pc:docMk/>
          <pc:sldMk cId="292558090" sldId="3873"/>
        </pc:sldMkLst>
      </pc:sldChg>
      <pc:sldChg chg="del">
        <pc:chgData name="Hartley, Seth" userId="9f4baa4f-3942-4e96-9d2b-7a6cdabba1d2" providerId="ADAL" clId="{D9EF6BEC-28C2-4D5C-A682-906F6A9B309A}" dt="2022-09-30T23:33:37.223" v="12051" actId="47"/>
        <pc:sldMkLst>
          <pc:docMk/>
          <pc:sldMk cId="43265864" sldId="3876"/>
        </pc:sldMkLst>
      </pc:sldChg>
      <pc:sldChg chg="del">
        <pc:chgData name="Hartley, Seth" userId="9f4baa4f-3942-4e96-9d2b-7a6cdabba1d2" providerId="ADAL" clId="{D9EF6BEC-28C2-4D5C-A682-906F6A9B309A}" dt="2022-09-22T19:20:55.911" v="6280" actId="47"/>
        <pc:sldMkLst>
          <pc:docMk/>
          <pc:sldMk cId="706565375" sldId="3877"/>
        </pc:sldMkLst>
      </pc:sldChg>
      <pc:sldChg chg="del">
        <pc:chgData name="Hartley, Seth" userId="9f4baa4f-3942-4e96-9d2b-7a6cdabba1d2" providerId="ADAL" clId="{D9EF6BEC-28C2-4D5C-A682-906F6A9B309A}" dt="2022-09-30T23:33:37.223" v="12051" actId="47"/>
        <pc:sldMkLst>
          <pc:docMk/>
          <pc:sldMk cId="1716248926" sldId="3878"/>
        </pc:sldMkLst>
      </pc:sldChg>
      <pc:sldChg chg="del">
        <pc:chgData name="Hartley, Seth" userId="9f4baa4f-3942-4e96-9d2b-7a6cdabba1d2" providerId="ADAL" clId="{D9EF6BEC-28C2-4D5C-A682-906F6A9B309A}" dt="2022-09-30T23:33:37.223" v="12051" actId="47"/>
        <pc:sldMkLst>
          <pc:docMk/>
          <pc:sldMk cId="2016823531" sldId="3883"/>
        </pc:sldMkLst>
      </pc:sldChg>
      <pc:sldChg chg="del">
        <pc:chgData name="Hartley, Seth" userId="9f4baa4f-3942-4e96-9d2b-7a6cdabba1d2" providerId="ADAL" clId="{D9EF6BEC-28C2-4D5C-A682-906F6A9B309A}" dt="2022-09-30T23:33:37.223" v="12051" actId="47"/>
        <pc:sldMkLst>
          <pc:docMk/>
          <pc:sldMk cId="977378136" sldId="3884"/>
        </pc:sldMkLst>
      </pc:sldChg>
      <pc:sldChg chg="del">
        <pc:chgData name="Hartley, Seth" userId="9f4baa4f-3942-4e96-9d2b-7a6cdabba1d2" providerId="ADAL" clId="{D9EF6BEC-28C2-4D5C-A682-906F6A9B309A}" dt="2022-09-30T23:33:37.223" v="12051" actId="47"/>
        <pc:sldMkLst>
          <pc:docMk/>
          <pc:sldMk cId="691915849" sldId="3885"/>
        </pc:sldMkLst>
      </pc:sldChg>
      <pc:sldChg chg="del">
        <pc:chgData name="Hartley, Seth" userId="9f4baa4f-3942-4e96-9d2b-7a6cdabba1d2" providerId="ADAL" clId="{D9EF6BEC-28C2-4D5C-A682-906F6A9B309A}" dt="2022-09-30T23:33:37.223" v="12051" actId="47"/>
        <pc:sldMkLst>
          <pc:docMk/>
          <pc:sldMk cId="405725638" sldId="3886"/>
        </pc:sldMkLst>
      </pc:sldChg>
      <pc:sldChg chg="del">
        <pc:chgData name="Hartley, Seth" userId="9f4baa4f-3942-4e96-9d2b-7a6cdabba1d2" providerId="ADAL" clId="{D9EF6BEC-28C2-4D5C-A682-906F6A9B309A}" dt="2022-09-30T23:33:37.223" v="12051" actId="47"/>
        <pc:sldMkLst>
          <pc:docMk/>
          <pc:sldMk cId="770218641" sldId="3887"/>
        </pc:sldMkLst>
      </pc:sldChg>
      <pc:sldChg chg="del">
        <pc:chgData name="Hartley, Seth" userId="9f4baa4f-3942-4e96-9d2b-7a6cdabba1d2" providerId="ADAL" clId="{D9EF6BEC-28C2-4D5C-A682-906F6A9B309A}" dt="2022-09-30T23:33:37.223" v="12051" actId="47"/>
        <pc:sldMkLst>
          <pc:docMk/>
          <pc:sldMk cId="545807959" sldId="3890"/>
        </pc:sldMkLst>
      </pc:sldChg>
      <pc:sldChg chg="del">
        <pc:chgData name="Hartley, Seth" userId="9f4baa4f-3942-4e96-9d2b-7a6cdabba1d2" providerId="ADAL" clId="{D9EF6BEC-28C2-4D5C-A682-906F6A9B309A}" dt="2022-09-30T23:33:37.223" v="12051" actId="47"/>
        <pc:sldMkLst>
          <pc:docMk/>
          <pc:sldMk cId="433801340" sldId="3893"/>
        </pc:sldMkLst>
      </pc:sldChg>
      <pc:sldChg chg="del">
        <pc:chgData name="Hartley, Seth" userId="9f4baa4f-3942-4e96-9d2b-7a6cdabba1d2" providerId="ADAL" clId="{D9EF6BEC-28C2-4D5C-A682-906F6A9B309A}" dt="2022-09-30T23:33:37.223" v="12051" actId="47"/>
        <pc:sldMkLst>
          <pc:docMk/>
          <pc:sldMk cId="324275195" sldId="3894"/>
        </pc:sldMkLst>
      </pc:sldChg>
      <pc:sldChg chg="del">
        <pc:chgData name="Hartley, Seth" userId="9f4baa4f-3942-4e96-9d2b-7a6cdabba1d2" providerId="ADAL" clId="{D9EF6BEC-28C2-4D5C-A682-906F6A9B309A}" dt="2022-09-30T23:33:37.223" v="12051" actId="47"/>
        <pc:sldMkLst>
          <pc:docMk/>
          <pc:sldMk cId="906691549" sldId="3895"/>
        </pc:sldMkLst>
      </pc:sldChg>
      <pc:sldChg chg="addSp delSp modSp del mod ord">
        <pc:chgData name="Hartley, Seth" userId="9f4baa4f-3942-4e96-9d2b-7a6cdabba1d2" providerId="ADAL" clId="{D9EF6BEC-28C2-4D5C-A682-906F6A9B309A}" dt="2022-09-30T05:37:22.033" v="7764" actId="2696"/>
        <pc:sldMkLst>
          <pc:docMk/>
          <pc:sldMk cId="603511279" sldId="3896"/>
        </pc:sldMkLst>
        <pc:spChg chg="del">
          <ac:chgData name="Hartley, Seth" userId="9f4baa4f-3942-4e96-9d2b-7a6cdabba1d2" providerId="ADAL" clId="{D9EF6BEC-28C2-4D5C-A682-906F6A9B309A}" dt="2022-09-30T05:36:49.515" v="7760"/>
          <ac:spMkLst>
            <pc:docMk/>
            <pc:sldMk cId="603511279" sldId="3896"/>
            <ac:spMk id="7" creationId="{CC134712-9B47-6B4A-B67B-B91B7817E815}"/>
          </ac:spMkLst>
        </pc:spChg>
        <pc:picChg chg="add mod">
          <ac:chgData name="Hartley, Seth" userId="9f4baa4f-3942-4e96-9d2b-7a6cdabba1d2" providerId="ADAL" clId="{D9EF6BEC-28C2-4D5C-A682-906F6A9B309A}" dt="2022-09-30T05:37:07.604" v="7763" actId="14100"/>
          <ac:picMkLst>
            <pc:docMk/>
            <pc:sldMk cId="603511279" sldId="3896"/>
            <ac:picMk id="2" creationId="{2F1D7E8E-B62B-54EF-B4C2-A99005EBDBDD}"/>
          </ac:picMkLst>
        </pc:picChg>
      </pc:sldChg>
      <pc:sldChg chg="del">
        <pc:chgData name="Hartley, Seth" userId="9f4baa4f-3942-4e96-9d2b-7a6cdabba1d2" providerId="ADAL" clId="{D9EF6BEC-28C2-4D5C-A682-906F6A9B309A}" dt="2022-09-22T19:20:55.911" v="6280" actId="47"/>
        <pc:sldMkLst>
          <pc:docMk/>
          <pc:sldMk cId="3832563431" sldId="3897"/>
        </pc:sldMkLst>
      </pc:sldChg>
      <pc:sldChg chg="del">
        <pc:chgData name="Hartley, Seth" userId="9f4baa4f-3942-4e96-9d2b-7a6cdabba1d2" providerId="ADAL" clId="{D9EF6BEC-28C2-4D5C-A682-906F6A9B309A}" dt="2022-09-30T23:33:37.223" v="12051" actId="47"/>
        <pc:sldMkLst>
          <pc:docMk/>
          <pc:sldMk cId="3984678369" sldId="3898"/>
        </pc:sldMkLst>
      </pc:sldChg>
      <pc:sldChg chg="del">
        <pc:chgData name="Hartley, Seth" userId="9f4baa4f-3942-4e96-9d2b-7a6cdabba1d2" providerId="ADAL" clId="{D9EF6BEC-28C2-4D5C-A682-906F6A9B309A}" dt="2022-09-30T23:33:37.223" v="12051" actId="47"/>
        <pc:sldMkLst>
          <pc:docMk/>
          <pc:sldMk cId="1452523938" sldId="3899"/>
        </pc:sldMkLst>
      </pc:sldChg>
      <pc:sldChg chg="del">
        <pc:chgData name="Hartley, Seth" userId="9f4baa4f-3942-4e96-9d2b-7a6cdabba1d2" providerId="ADAL" clId="{D9EF6BEC-28C2-4D5C-A682-906F6A9B309A}" dt="2022-09-30T23:33:37.223" v="12051" actId="47"/>
        <pc:sldMkLst>
          <pc:docMk/>
          <pc:sldMk cId="2828110232" sldId="3900"/>
        </pc:sldMkLst>
      </pc:sldChg>
      <pc:sldChg chg="del">
        <pc:chgData name="Hartley, Seth" userId="9f4baa4f-3942-4e96-9d2b-7a6cdabba1d2" providerId="ADAL" clId="{D9EF6BEC-28C2-4D5C-A682-906F6A9B309A}" dt="2022-09-30T23:33:37.223" v="12051" actId="47"/>
        <pc:sldMkLst>
          <pc:docMk/>
          <pc:sldMk cId="2326787605" sldId="3901"/>
        </pc:sldMkLst>
      </pc:sldChg>
      <pc:sldChg chg="del">
        <pc:chgData name="Hartley, Seth" userId="9f4baa4f-3942-4e96-9d2b-7a6cdabba1d2" providerId="ADAL" clId="{D9EF6BEC-28C2-4D5C-A682-906F6A9B309A}" dt="2022-09-30T23:33:37.223" v="12051" actId="47"/>
        <pc:sldMkLst>
          <pc:docMk/>
          <pc:sldMk cId="867698017" sldId="3902"/>
        </pc:sldMkLst>
      </pc:sldChg>
      <pc:sldChg chg="del">
        <pc:chgData name="Hartley, Seth" userId="9f4baa4f-3942-4e96-9d2b-7a6cdabba1d2" providerId="ADAL" clId="{D9EF6BEC-28C2-4D5C-A682-906F6A9B309A}" dt="2022-09-30T23:33:37.223" v="12051" actId="47"/>
        <pc:sldMkLst>
          <pc:docMk/>
          <pc:sldMk cId="1747157315" sldId="3903"/>
        </pc:sldMkLst>
      </pc:sldChg>
      <pc:sldChg chg="del">
        <pc:chgData name="Hartley, Seth" userId="9f4baa4f-3942-4e96-9d2b-7a6cdabba1d2" providerId="ADAL" clId="{D9EF6BEC-28C2-4D5C-A682-906F6A9B309A}" dt="2022-09-30T23:33:37.223" v="12051" actId="47"/>
        <pc:sldMkLst>
          <pc:docMk/>
          <pc:sldMk cId="3520836424" sldId="3907"/>
        </pc:sldMkLst>
      </pc:sldChg>
      <pc:sldChg chg="del">
        <pc:chgData name="Hartley, Seth" userId="9f4baa4f-3942-4e96-9d2b-7a6cdabba1d2" providerId="ADAL" clId="{D9EF6BEC-28C2-4D5C-A682-906F6A9B309A}" dt="2022-09-30T23:33:37.223" v="12051" actId="47"/>
        <pc:sldMkLst>
          <pc:docMk/>
          <pc:sldMk cId="902836252" sldId="3908"/>
        </pc:sldMkLst>
      </pc:sldChg>
      <pc:sldChg chg="del">
        <pc:chgData name="Hartley, Seth" userId="9f4baa4f-3942-4e96-9d2b-7a6cdabba1d2" providerId="ADAL" clId="{D9EF6BEC-28C2-4D5C-A682-906F6A9B309A}" dt="2022-09-30T23:33:37.223" v="12051" actId="47"/>
        <pc:sldMkLst>
          <pc:docMk/>
          <pc:sldMk cId="3120834743" sldId="3909"/>
        </pc:sldMkLst>
      </pc:sldChg>
      <pc:sldChg chg="del">
        <pc:chgData name="Hartley, Seth" userId="9f4baa4f-3942-4e96-9d2b-7a6cdabba1d2" providerId="ADAL" clId="{D9EF6BEC-28C2-4D5C-A682-906F6A9B309A}" dt="2022-09-30T23:33:37.223" v="12051" actId="47"/>
        <pc:sldMkLst>
          <pc:docMk/>
          <pc:sldMk cId="1686965589" sldId="3910"/>
        </pc:sldMkLst>
      </pc:sldChg>
      <pc:sldChg chg="del">
        <pc:chgData name="Hartley, Seth" userId="9f4baa4f-3942-4e96-9d2b-7a6cdabba1d2" providerId="ADAL" clId="{D9EF6BEC-28C2-4D5C-A682-906F6A9B309A}" dt="2022-09-22T19:20:55.911" v="6280" actId="47"/>
        <pc:sldMkLst>
          <pc:docMk/>
          <pc:sldMk cId="2643069434" sldId="3911"/>
        </pc:sldMkLst>
      </pc:sldChg>
      <pc:sldChg chg="del">
        <pc:chgData name="Hartley, Seth" userId="9f4baa4f-3942-4e96-9d2b-7a6cdabba1d2" providerId="ADAL" clId="{D9EF6BEC-28C2-4D5C-A682-906F6A9B309A}" dt="2022-09-30T23:33:37.223" v="12051" actId="47"/>
        <pc:sldMkLst>
          <pc:docMk/>
          <pc:sldMk cId="1021824292" sldId="3912"/>
        </pc:sldMkLst>
      </pc:sldChg>
      <pc:sldChg chg="del">
        <pc:chgData name="Hartley, Seth" userId="9f4baa4f-3942-4e96-9d2b-7a6cdabba1d2" providerId="ADAL" clId="{D9EF6BEC-28C2-4D5C-A682-906F6A9B309A}" dt="2022-09-22T19:20:55.911" v="6280" actId="47"/>
        <pc:sldMkLst>
          <pc:docMk/>
          <pc:sldMk cId="4225781932" sldId="3913"/>
        </pc:sldMkLst>
      </pc:sldChg>
      <pc:sldChg chg="del">
        <pc:chgData name="Hartley, Seth" userId="9f4baa4f-3942-4e96-9d2b-7a6cdabba1d2" providerId="ADAL" clId="{D9EF6BEC-28C2-4D5C-A682-906F6A9B309A}" dt="2022-09-30T23:33:37.223" v="12051" actId="47"/>
        <pc:sldMkLst>
          <pc:docMk/>
          <pc:sldMk cId="4253838162" sldId="3914"/>
        </pc:sldMkLst>
      </pc:sldChg>
      <pc:sldChg chg="del">
        <pc:chgData name="Hartley, Seth" userId="9f4baa4f-3942-4e96-9d2b-7a6cdabba1d2" providerId="ADAL" clId="{D9EF6BEC-28C2-4D5C-A682-906F6A9B309A}" dt="2022-09-30T23:33:37.223" v="12051" actId="47"/>
        <pc:sldMkLst>
          <pc:docMk/>
          <pc:sldMk cId="2023338567" sldId="3915"/>
        </pc:sldMkLst>
      </pc:sldChg>
      <pc:sldChg chg="del">
        <pc:chgData name="Hartley, Seth" userId="9f4baa4f-3942-4e96-9d2b-7a6cdabba1d2" providerId="ADAL" clId="{D9EF6BEC-28C2-4D5C-A682-906F6A9B309A}" dt="2022-09-30T23:33:37.223" v="12051" actId="47"/>
        <pc:sldMkLst>
          <pc:docMk/>
          <pc:sldMk cId="1616705911" sldId="3916"/>
        </pc:sldMkLst>
      </pc:sldChg>
      <pc:sldChg chg="del">
        <pc:chgData name="Hartley, Seth" userId="9f4baa4f-3942-4e96-9d2b-7a6cdabba1d2" providerId="ADAL" clId="{D9EF6BEC-28C2-4D5C-A682-906F6A9B309A}" dt="2022-09-22T19:20:55.911" v="6280" actId="47"/>
        <pc:sldMkLst>
          <pc:docMk/>
          <pc:sldMk cId="111047270" sldId="3917"/>
        </pc:sldMkLst>
      </pc:sldChg>
      <pc:sldChg chg="del">
        <pc:chgData name="Hartley, Seth" userId="9f4baa4f-3942-4e96-9d2b-7a6cdabba1d2" providerId="ADAL" clId="{D9EF6BEC-28C2-4D5C-A682-906F6A9B309A}" dt="2022-09-30T23:33:37.223" v="12051" actId="47"/>
        <pc:sldMkLst>
          <pc:docMk/>
          <pc:sldMk cId="1269295268" sldId="3922"/>
        </pc:sldMkLst>
      </pc:sldChg>
      <pc:sldChg chg="del">
        <pc:chgData name="Hartley, Seth" userId="9f4baa4f-3942-4e96-9d2b-7a6cdabba1d2" providerId="ADAL" clId="{D9EF6BEC-28C2-4D5C-A682-906F6A9B309A}" dt="2022-09-30T23:33:37.223" v="12051" actId="47"/>
        <pc:sldMkLst>
          <pc:docMk/>
          <pc:sldMk cId="1609077362" sldId="3923"/>
        </pc:sldMkLst>
      </pc:sldChg>
      <pc:sldChg chg="del">
        <pc:chgData name="Hartley, Seth" userId="9f4baa4f-3942-4e96-9d2b-7a6cdabba1d2" providerId="ADAL" clId="{D9EF6BEC-28C2-4D5C-A682-906F6A9B309A}" dt="2022-09-30T23:33:37.223" v="12051" actId="47"/>
        <pc:sldMkLst>
          <pc:docMk/>
          <pc:sldMk cId="3497934118" sldId="3924"/>
        </pc:sldMkLst>
      </pc:sldChg>
      <pc:sldChg chg="del">
        <pc:chgData name="Hartley, Seth" userId="9f4baa4f-3942-4e96-9d2b-7a6cdabba1d2" providerId="ADAL" clId="{D9EF6BEC-28C2-4D5C-A682-906F6A9B309A}" dt="2022-09-30T23:33:37.223" v="12051" actId="47"/>
        <pc:sldMkLst>
          <pc:docMk/>
          <pc:sldMk cId="3008167765" sldId="3925"/>
        </pc:sldMkLst>
      </pc:sldChg>
      <pc:sldChg chg="del">
        <pc:chgData name="Hartley, Seth" userId="9f4baa4f-3942-4e96-9d2b-7a6cdabba1d2" providerId="ADAL" clId="{D9EF6BEC-28C2-4D5C-A682-906F6A9B309A}" dt="2022-09-30T23:33:37.223" v="12051" actId="47"/>
        <pc:sldMkLst>
          <pc:docMk/>
          <pc:sldMk cId="1951915822" sldId="3926"/>
        </pc:sldMkLst>
      </pc:sldChg>
      <pc:sldChg chg="del">
        <pc:chgData name="Hartley, Seth" userId="9f4baa4f-3942-4e96-9d2b-7a6cdabba1d2" providerId="ADAL" clId="{D9EF6BEC-28C2-4D5C-A682-906F6A9B309A}" dt="2022-09-30T23:33:37.223" v="12051" actId="47"/>
        <pc:sldMkLst>
          <pc:docMk/>
          <pc:sldMk cId="2320167679" sldId="3927"/>
        </pc:sldMkLst>
      </pc:sldChg>
      <pc:sldChg chg="del">
        <pc:chgData name="Hartley, Seth" userId="9f4baa4f-3942-4e96-9d2b-7a6cdabba1d2" providerId="ADAL" clId="{D9EF6BEC-28C2-4D5C-A682-906F6A9B309A}" dt="2022-09-30T23:33:37.223" v="12051" actId="47"/>
        <pc:sldMkLst>
          <pc:docMk/>
          <pc:sldMk cId="637125956" sldId="3928"/>
        </pc:sldMkLst>
      </pc:sldChg>
      <pc:sldChg chg="del">
        <pc:chgData name="Hartley, Seth" userId="9f4baa4f-3942-4e96-9d2b-7a6cdabba1d2" providerId="ADAL" clId="{D9EF6BEC-28C2-4D5C-A682-906F6A9B309A}" dt="2022-09-30T23:33:37.223" v="12051" actId="47"/>
        <pc:sldMkLst>
          <pc:docMk/>
          <pc:sldMk cId="2655471792" sldId="3929"/>
        </pc:sldMkLst>
      </pc:sldChg>
      <pc:sldChg chg="del">
        <pc:chgData name="Hartley, Seth" userId="9f4baa4f-3942-4e96-9d2b-7a6cdabba1d2" providerId="ADAL" clId="{D9EF6BEC-28C2-4D5C-A682-906F6A9B309A}" dt="2022-09-30T23:33:37.223" v="12051" actId="47"/>
        <pc:sldMkLst>
          <pc:docMk/>
          <pc:sldMk cId="3200406827" sldId="3930"/>
        </pc:sldMkLst>
      </pc:sldChg>
      <pc:sldChg chg="del">
        <pc:chgData name="Hartley, Seth" userId="9f4baa4f-3942-4e96-9d2b-7a6cdabba1d2" providerId="ADAL" clId="{D9EF6BEC-28C2-4D5C-A682-906F6A9B309A}" dt="2022-09-30T23:33:37.223" v="12051" actId="47"/>
        <pc:sldMkLst>
          <pc:docMk/>
          <pc:sldMk cId="699604052" sldId="3931"/>
        </pc:sldMkLst>
      </pc:sldChg>
      <pc:sldChg chg="del">
        <pc:chgData name="Hartley, Seth" userId="9f4baa4f-3942-4e96-9d2b-7a6cdabba1d2" providerId="ADAL" clId="{D9EF6BEC-28C2-4D5C-A682-906F6A9B309A}" dt="2022-09-30T23:33:37.223" v="12051" actId="47"/>
        <pc:sldMkLst>
          <pc:docMk/>
          <pc:sldMk cId="2786514036" sldId="3932"/>
        </pc:sldMkLst>
      </pc:sldChg>
      <pc:sldChg chg="del">
        <pc:chgData name="Hartley, Seth" userId="9f4baa4f-3942-4e96-9d2b-7a6cdabba1d2" providerId="ADAL" clId="{D9EF6BEC-28C2-4D5C-A682-906F6A9B309A}" dt="2022-09-30T23:33:37.223" v="12051" actId="47"/>
        <pc:sldMkLst>
          <pc:docMk/>
          <pc:sldMk cId="1446363860" sldId="3933"/>
        </pc:sldMkLst>
      </pc:sldChg>
      <pc:sldChg chg="del">
        <pc:chgData name="Hartley, Seth" userId="9f4baa4f-3942-4e96-9d2b-7a6cdabba1d2" providerId="ADAL" clId="{D9EF6BEC-28C2-4D5C-A682-906F6A9B309A}" dt="2022-09-30T23:33:37.223" v="12051" actId="47"/>
        <pc:sldMkLst>
          <pc:docMk/>
          <pc:sldMk cId="1741902830" sldId="3934"/>
        </pc:sldMkLst>
      </pc:sldChg>
      <pc:sldChg chg="addSp modSp new mod ord">
        <pc:chgData name="Hartley, Seth" userId="9f4baa4f-3942-4e96-9d2b-7a6cdabba1d2" providerId="ADAL" clId="{D9EF6BEC-28C2-4D5C-A682-906F6A9B309A}" dt="2022-09-02T22:28:02.819" v="62" actId="1076"/>
        <pc:sldMkLst>
          <pc:docMk/>
          <pc:sldMk cId="3507013594" sldId="3935"/>
        </pc:sldMkLst>
        <pc:spChg chg="mod">
          <ac:chgData name="Hartley, Seth" userId="9f4baa4f-3942-4e96-9d2b-7a6cdabba1d2" providerId="ADAL" clId="{D9EF6BEC-28C2-4D5C-A682-906F6A9B309A}" dt="2022-09-02T22:27:52.849" v="60" actId="1076"/>
          <ac:spMkLst>
            <pc:docMk/>
            <pc:sldMk cId="3507013594" sldId="3935"/>
            <ac:spMk id="2" creationId="{6023A85E-7E54-39CE-8233-AF1F073767CB}"/>
          </ac:spMkLst>
        </pc:spChg>
        <pc:spChg chg="mod">
          <ac:chgData name="Hartley, Seth" userId="9f4baa4f-3942-4e96-9d2b-7a6cdabba1d2" providerId="ADAL" clId="{D9EF6BEC-28C2-4D5C-A682-906F6A9B309A}" dt="2022-09-02T22:28:02.819" v="62" actId="1076"/>
          <ac:spMkLst>
            <pc:docMk/>
            <pc:sldMk cId="3507013594" sldId="3935"/>
            <ac:spMk id="3" creationId="{07399EE4-28D7-A679-5607-0B2F842C4AA5}"/>
          </ac:spMkLst>
        </pc:spChg>
        <pc:spChg chg="add mod">
          <ac:chgData name="Hartley, Seth" userId="9f4baa4f-3942-4e96-9d2b-7a6cdabba1d2" providerId="ADAL" clId="{D9EF6BEC-28C2-4D5C-A682-906F6A9B309A}" dt="2022-09-02T22:27:58.384" v="61" actId="1076"/>
          <ac:spMkLst>
            <pc:docMk/>
            <pc:sldMk cId="3507013594" sldId="3935"/>
            <ac:spMk id="5" creationId="{EA67C833-7000-3EA4-FC46-D8D799A5558B}"/>
          </ac:spMkLst>
        </pc:spChg>
      </pc:sldChg>
      <pc:sldChg chg="delSp modSp new del mod">
        <pc:chgData name="Hartley, Seth" userId="9f4baa4f-3942-4e96-9d2b-7a6cdabba1d2" providerId="ADAL" clId="{D9EF6BEC-28C2-4D5C-A682-906F6A9B309A}" dt="2022-09-03T00:05:20.003" v="603" actId="2696"/>
        <pc:sldMkLst>
          <pc:docMk/>
          <pc:sldMk cId="1049978999" sldId="3936"/>
        </pc:sldMkLst>
        <pc:spChg chg="del">
          <ac:chgData name="Hartley, Seth" userId="9f4baa4f-3942-4e96-9d2b-7a6cdabba1d2" providerId="ADAL" clId="{D9EF6BEC-28C2-4D5C-A682-906F6A9B309A}" dt="2022-08-23T04:14:54.065" v="4" actId="478"/>
          <ac:spMkLst>
            <pc:docMk/>
            <pc:sldMk cId="1049978999" sldId="3936"/>
            <ac:spMk id="2" creationId="{E464F169-DB16-7143-B384-C80D8919E007}"/>
          </ac:spMkLst>
        </pc:spChg>
        <pc:spChg chg="mod">
          <ac:chgData name="Hartley, Seth" userId="9f4baa4f-3942-4e96-9d2b-7a6cdabba1d2" providerId="ADAL" clId="{D9EF6BEC-28C2-4D5C-A682-906F6A9B309A}" dt="2022-08-23T04:15:00.355" v="6" actId="1076"/>
          <ac:spMkLst>
            <pc:docMk/>
            <pc:sldMk cId="1049978999" sldId="3936"/>
            <ac:spMk id="3" creationId="{83429FE0-1090-5BB6-72C8-E51EC5446A40}"/>
          </ac:spMkLst>
        </pc:spChg>
      </pc:sldChg>
      <pc:sldChg chg="delSp modSp new del mod">
        <pc:chgData name="Hartley, Seth" userId="9f4baa4f-3942-4e96-9d2b-7a6cdabba1d2" providerId="ADAL" clId="{D9EF6BEC-28C2-4D5C-A682-906F6A9B309A}" dt="2022-09-16T19:11:24.754" v="1137" actId="2696"/>
        <pc:sldMkLst>
          <pc:docMk/>
          <pc:sldMk cId="2120916799" sldId="3937"/>
        </pc:sldMkLst>
        <pc:spChg chg="del">
          <ac:chgData name="Hartley, Seth" userId="9f4baa4f-3942-4e96-9d2b-7a6cdabba1d2" providerId="ADAL" clId="{D9EF6BEC-28C2-4D5C-A682-906F6A9B309A}" dt="2022-08-23T04:16:07.008" v="8" actId="478"/>
          <ac:spMkLst>
            <pc:docMk/>
            <pc:sldMk cId="2120916799" sldId="3937"/>
            <ac:spMk id="2" creationId="{AE7DED02-4A9B-B3B8-AA14-97F3FA450D14}"/>
          </ac:spMkLst>
        </pc:spChg>
        <pc:spChg chg="mod">
          <ac:chgData name="Hartley, Seth" userId="9f4baa4f-3942-4e96-9d2b-7a6cdabba1d2" providerId="ADAL" clId="{D9EF6BEC-28C2-4D5C-A682-906F6A9B309A}" dt="2022-09-16T19:10:32.463" v="1122" actId="21"/>
          <ac:spMkLst>
            <pc:docMk/>
            <pc:sldMk cId="2120916799" sldId="3937"/>
            <ac:spMk id="3" creationId="{D84EB453-543F-98D8-7ECD-4FA3DA788CD0}"/>
          </ac:spMkLst>
        </pc:spChg>
      </pc:sldChg>
      <pc:sldChg chg="addSp delSp modSp add mod ord">
        <pc:chgData name="Hartley, Seth" userId="9f4baa4f-3942-4e96-9d2b-7a6cdabba1d2" providerId="ADAL" clId="{D9EF6BEC-28C2-4D5C-A682-906F6A9B309A}" dt="2022-09-30T19:45:02.511" v="8435" actId="14100"/>
        <pc:sldMkLst>
          <pc:docMk/>
          <pc:sldMk cId="1041390327" sldId="3938"/>
        </pc:sldMkLst>
        <pc:spChg chg="mod">
          <ac:chgData name="Hartley, Seth" userId="9f4baa4f-3942-4e96-9d2b-7a6cdabba1d2" providerId="ADAL" clId="{D9EF6BEC-28C2-4D5C-A682-906F6A9B309A}" dt="2022-09-02T22:43:19.017" v="303" actId="20577"/>
          <ac:spMkLst>
            <pc:docMk/>
            <pc:sldMk cId="1041390327" sldId="3938"/>
            <ac:spMk id="2" creationId="{00000000-0000-0000-0000-000000000000}"/>
          </ac:spMkLst>
        </pc:spChg>
        <pc:spChg chg="mod">
          <ac:chgData name="Hartley, Seth" userId="9f4baa4f-3942-4e96-9d2b-7a6cdabba1d2" providerId="ADAL" clId="{D9EF6BEC-28C2-4D5C-A682-906F6A9B309A}" dt="2022-09-30T19:45:02.511" v="8435" actId="14100"/>
          <ac:spMkLst>
            <pc:docMk/>
            <pc:sldMk cId="1041390327" sldId="3938"/>
            <ac:spMk id="3" creationId="{00000000-0000-0000-0000-000000000000}"/>
          </ac:spMkLst>
        </pc:spChg>
        <pc:spChg chg="add del mod">
          <ac:chgData name="Hartley, Seth" userId="9f4baa4f-3942-4e96-9d2b-7a6cdabba1d2" providerId="ADAL" clId="{D9EF6BEC-28C2-4D5C-A682-906F6A9B309A}" dt="2022-09-15T23:03:55.060" v="803" actId="478"/>
          <ac:spMkLst>
            <pc:docMk/>
            <pc:sldMk cId="1041390327" sldId="3938"/>
            <ac:spMk id="4" creationId="{F1102A1F-0FE2-2A6F-00A9-FF73F0A9B0AE}"/>
          </ac:spMkLst>
        </pc:spChg>
      </pc:sldChg>
      <pc:sldChg chg="addSp delSp modSp add del mod ord">
        <pc:chgData name="Hartley, Seth" userId="9f4baa4f-3942-4e96-9d2b-7a6cdabba1d2" providerId="ADAL" clId="{D9EF6BEC-28C2-4D5C-A682-906F6A9B309A}" dt="2022-09-02T22:31:29.266" v="80" actId="2696"/>
        <pc:sldMkLst>
          <pc:docMk/>
          <pc:sldMk cId="1410222736" sldId="3939"/>
        </pc:sldMkLst>
        <pc:spChg chg="mod">
          <ac:chgData name="Hartley, Seth" userId="9f4baa4f-3942-4e96-9d2b-7a6cdabba1d2" providerId="ADAL" clId="{D9EF6BEC-28C2-4D5C-A682-906F6A9B309A}" dt="2022-09-02T22:30:35.964" v="76" actId="207"/>
          <ac:spMkLst>
            <pc:docMk/>
            <pc:sldMk cId="1410222736" sldId="3939"/>
            <ac:spMk id="2" creationId="{00000000-0000-0000-0000-000000000000}"/>
          </ac:spMkLst>
        </pc:spChg>
        <pc:spChg chg="add del mod">
          <ac:chgData name="Hartley, Seth" userId="9f4baa4f-3942-4e96-9d2b-7a6cdabba1d2" providerId="ADAL" clId="{D9EF6BEC-28C2-4D5C-A682-906F6A9B309A}" dt="2022-09-02T22:29:34.716" v="70"/>
          <ac:spMkLst>
            <pc:docMk/>
            <pc:sldMk cId="1410222736" sldId="3939"/>
            <ac:spMk id="3" creationId="{87266FA2-051D-361E-5B68-2EC70830845F}"/>
          </ac:spMkLst>
        </pc:spChg>
        <pc:spChg chg="add del mod">
          <ac:chgData name="Hartley, Seth" userId="9f4baa4f-3942-4e96-9d2b-7a6cdabba1d2" providerId="ADAL" clId="{D9EF6BEC-28C2-4D5C-A682-906F6A9B309A}" dt="2022-09-02T22:29:34.716" v="70"/>
          <ac:spMkLst>
            <pc:docMk/>
            <pc:sldMk cId="1410222736" sldId="3939"/>
            <ac:spMk id="5" creationId="{F4D20A4C-4649-C264-A675-5C98B810EF66}"/>
          </ac:spMkLst>
        </pc:spChg>
        <pc:spChg chg="add del mod">
          <ac:chgData name="Hartley, Seth" userId="9f4baa4f-3942-4e96-9d2b-7a6cdabba1d2" providerId="ADAL" clId="{D9EF6BEC-28C2-4D5C-A682-906F6A9B309A}" dt="2022-09-02T22:29:34.716" v="70"/>
          <ac:spMkLst>
            <pc:docMk/>
            <pc:sldMk cId="1410222736" sldId="3939"/>
            <ac:spMk id="6" creationId="{B0F5D394-30B0-8659-A34A-2A2D15C0FC85}"/>
          </ac:spMkLst>
        </pc:spChg>
        <pc:spChg chg="add mod">
          <ac:chgData name="Hartley, Seth" userId="9f4baa4f-3942-4e96-9d2b-7a6cdabba1d2" providerId="ADAL" clId="{D9EF6BEC-28C2-4D5C-A682-906F6A9B309A}" dt="2022-09-02T22:31:12.650" v="79" actId="207"/>
          <ac:spMkLst>
            <pc:docMk/>
            <pc:sldMk cId="1410222736" sldId="3939"/>
            <ac:spMk id="9" creationId="{8B2AF589-4832-506F-E2F9-E0528E8F8A9F}"/>
          </ac:spMkLst>
        </pc:spChg>
      </pc:sldChg>
      <pc:sldChg chg="add del ord">
        <pc:chgData name="Hartley, Seth" userId="9f4baa4f-3942-4e96-9d2b-7a6cdabba1d2" providerId="ADAL" clId="{D9EF6BEC-28C2-4D5C-A682-906F6A9B309A}" dt="2022-09-30T23:33:37.223" v="12051" actId="47"/>
        <pc:sldMkLst>
          <pc:docMk/>
          <pc:sldMk cId="2418077796" sldId="3939"/>
        </pc:sldMkLst>
      </pc:sldChg>
      <pc:sldChg chg="addSp modSp add mod delCm modCm">
        <pc:chgData name="Hartley, Seth" userId="9f4baa4f-3942-4e96-9d2b-7a6cdabba1d2" providerId="ADAL" clId="{D9EF6BEC-28C2-4D5C-A682-906F6A9B309A}" dt="2022-09-30T19:06:17.795" v="7980"/>
        <pc:sldMkLst>
          <pc:docMk/>
          <pc:sldMk cId="1490746276" sldId="3940"/>
        </pc:sldMkLst>
        <pc:spChg chg="mod">
          <ac:chgData name="Hartley, Seth" userId="9f4baa4f-3942-4e96-9d2b-7a6cdabba1d2" providerId="ADAL" clId="{D9EF6BEC-28C2-4D5C-A682-906F6A9B309A}" dt="2022-09-15T22:56:25.729" v="626" actId="20577"/>
          <ac:spMkLst>
            <pc:docMk/>
            <pc:sldMk cId="1490746276" sldId="3940"/>
            <ac:spMk id="2" creationId="{00000000-0000-0000-0000-000000000000}"/>
          </ac:spMkLst>
        </pc:spChg>
        <pc:spChg chg="mod">
          <ac:chgData name="Hartley, Seth" userId="9f4baa4f-3942-4e96-9d2b-7a6cdabba1d2" providerId="ADAL" clId="{D9EF6BEC-28C2-4D5C-A682-906F6A9B309A}" dt="2022-09-30T19:05:57.067" v="7979" actId="20577"/>
          <ac:spMkLst>
            <pc:docMk/>
            <pc:sldMk cId="1490746276" sldId="3940"/>
            <ac:spMk id="3" creationId="{00000000-0000-0000-0000-000000000000}"/>
          </ac:spMkLst>
        </pc:spChg>
        <pc:picChg chg="add mod modCrop">
          <ac:chgData name="Hartley, Seth" userId="9f4baa4f-3942-4e96-9d2b-7a6cdabba1d2" providerId="ADAL" clId="{D9EF6BEC-28C2-4D5C-A682-906F6A9B309A}" dt="2022-09-30T03:31:09.510" v="6399" actId="14100"/>
          <ac:picMkLst>
            <pc:docMk/>
            <pc:sldMk cId="1490746276" sldId="3940"/>
            <ac:picMk id="4" creationId="{4131A090-EE2A-28CA-BE90-E96556BA82FD}"/>
          </ac:picMkLst>
        </pc:picChg>
      </pc:sldChg>
      <pc:sldChg chg="modSp add del mod ord">
        <pc:chgData name="Hartley, Seth" userId="9f4baa4f-3942-4e96-9d2b-7a6cdabba1d2" providerId="ADAL" clId="{D9EF6BEC-28C2-4D5C-A682-906F6A9B309A}" dt="2022-09-30T21:29:47.336" v="9852" actId="2696"/>
        <pc:sldMkLst>
          <pc:docMk/>
          <pc:sldMk cId="1140599017" sldId="3941"/>
        </pc:sldMkLst>
        <pc:spChg chg="mod">
          <ac:chgData name="Hartley, Seth" userId="9f4baa4f-3942-4e96-9d2b-7a6cdabba1d2" providerId="ADAL" clId="{D9EF6BEC-28C2-4D5C-A682-906F6A9B309A}" dt="2022-09-16T00:05:09.002" v="835" actId="313"/>
          <ac:spMkLst>
            <pc:docMk/>
            <pc:sldMk cId="1140599017" sldId="3941"/>
            <ac:spMk id="2" creationId="{00000000-0000-0000-0000-000000000000}"/>
          </ac:spMkLst>
        </pc:spChg>
        <pc:spChg chg="mod">
          <ac:chgData name="Hartley, Seth" userId="9f4baa4f-3942-4e96-9d2b-7a6cdabba1d2" providerId="ADAL" clId="{D9EF6BEC-28C2-4D5C-A682-906F6A9B309A}" dt="2022-09-30T19:55:47.137" v="8647" actId="21"/>
          <ac:spMkLst>
            <pc:docMk/>
            <pc:sldMk cId="1140599017" sldId="3941"/>
            <ac:spMk id="3" creationId="{00000000-0000-0000-0000-000000000000}"/>
          </ac:spMkLst>
        </pc:spChg>
      </pc:sldChg>
      <pc:sldChg chg="modSp new mod ord">
        <pc:chgData name="Hartley, Seth" userId="9f4baa4f-3942-4e96-9d2b-7a6cdabba1d2" providerId="ADAL" clId="{D9EF6BEC-28C2-4D5C-A682-906F6A9B309A}" dt="2022-09-30T19:55:46.515" v="8646"/>
        <pc:sldMkLst>
          <pc:docMk/>
          <pc:sldMk cId="3379660896" sldId="3942"/>
        </pc:sldMkLst>
        <pc:spChg chg="mod">
          <ac:chgData name="Hartley, Seth" userId="9f4baa4f-3942-4e96-9d2b-7a6cdabba1d2" providerId="ADAL" clId="{D9EF6BEC-28C2-4D5C-A682-906F6A9B309A}" dt="2022-09-30T19:48:42.791" v="8488" actId="20577"/>
          <ac:spMkLst>
            <pc:docMk/>
            <pc:sldMk cId="3379660896" sldId="3942"/>
            <ac:spMk id="2" creationId="{881E5D45-90B9-8ACE-6612-AD523C3E112B}"/>
          </ac:spMkLst>
        </pc:spChg>
        <pc:spChg chg="mod">
          <ac:chgData name="Hartley, Seth" userId="9f4baa4f-3942-4e96-9d2b-7a6cdabba1d2" providerId="ADAL" clId="{D9EF6BEC-28C2-4D5C-A682-906F6A9B309A}" dt="2022-09-30T19:55:46.515" v="8646"/>
          <ac:spMkLst>
            <pc:docMk/>
            <pc:sldMk cId="3379660896" sldId="3942"/>
            <ac:spMk id="4" creationId="{BE8F97A0-7B51-2DAB-EF92-3760C3F1C592}"/>
          </ac:spMkLst>
        </pc:spChg>
      </pc:sldChg>
      <pc:sldChg chg="modSp add mod ord">
        <pc:chgData name="Hartley, Seth" userId="9f4baa4f-3942-4e96-9d2b-7a6cdabba1d2" providerId="ADAL" clId="{D9EF6BEC-28C2-4D5C-A682-906F6A9B309A}" dt="2022-09-30T19:54:18.404" v="8643" actId="20577"/>
        <pc:sldMkLst>
          <pc:docMk/>
          <pc:sldMk cId="2606610837" sldId="3943"/>
        </pc:sldMkLst>
        <pc:spChg chg="mod">
          <ac:chgData name="Hartley, Seth" userId="9f4baa4f-3942-4e96-9d2b-7a6cdabba1d2" providerId="ADAL" clId="{D9EF6BEC-28C2-4D5C-A682-906F6A9B309A}" dt="2022-09-30T05:11:03.948" v="7494" actId="20577"/>
          <ac:spMkLst>
            <pc:docMk/>
            <pc:sldMk cId="2606610837" sldId="3943"/>
            <ac:spMk id="2" creationId="{881E5D45-90B9-8ACE-6612-AD523C3E112B}"/>
          </ac:spMkLst>
        </pc:spChg>
        <pc:spChg chg="mod">
          <ac:chgData name="Hartley, Seth" userId="9f4baa4f-3942-4e96-9d2b-7a6cdabba1d2" providerId="ADAL" clId="{D9EF6BEC-28C2-4D5C-A682-906F6A9B309A}" dt="2022-09-30T19:54:18.404" v="8643" actId="20577"/>
          <ac:spMkLst>
            <pc:docMk/>
            <pc:sldMk cId="2606610837" sldId="3943"/>
            <ac:spMk id="4" creationId="{BE8F97A0-7B51-2DAB-EF92-3760C3F1C592}"/>
          </ac:spMkLst>
        </pc:spChg>
      </pc:sldChg>
      <pc:sldChg chg="modSp add mod">
        <pc:chgData name="Hartley, Seth" userId="9f4baa4f-3942-4e96-9d2b-7a6cdabba1d2" providerId="ADAL" clId="{D9EF6BEC-28C2-4D5C-A682-906F6A9B309A}" dt="2022-09-30T22:20:15.820" v="10527" actId="179"/>
        <pc:sldMkLst>
          <pc:docMk/>
          <pc:sldMk cId="3087184369" sldId="3944"/>
        </pc:sldMkLst>
        <pc:spChg chg="mod">
          <ac:chgData name="Hartley, Seth" userId="9f4baa4f-3942-4e96-9d2b-7a6cdabba1d2" providerId="ADAL" clId="{D9EF6BEC-28C2-4D5C-A682-906F6A9B309A}" dt="2022-09-16T00:14:16.758" v="1059" actId="20577"/>
          <ac:spMkLst>
            <pc:docMk/>
            <pc:sldMk cId="3087184369" sldId="3944"/>
            <ac:spMk id="2" creationId="{881E5D45-90B9-8ACE-6612-AD523C3E112B}"/>
          </ac:spMkLst>
        </pc:spChg>
        <pc:spChg chg="mod">
          <ac:chgData name="Hartley, Seth" userId="9f4baa4f-3942-4e96-9d2b-7a6cdabba1d2" providerId="ADAL" clId="{D9EF6BEC-28C2-4D5C-A682-906F6A9B309A}" dt="2022-09-30T22:20:15.820" v="10527" actId="179"/>
          <ac:spMkLst>
            <pc:docMk/>
            <pc:sldMk cId="3087184369" sldId="3944"/>
            <ac:spMk id="4" creationId="{BE8F97A0-7B51-2DAB-EF92-3760C3F1C592}"/>
          </ac:spMkLst>
        </pc:spChg>
      </pc:sldChg>
      <pc:sldChg chg="modSp add del mod">
        <pc:chgData name="Hartley, Seth" userId="9f4baa4f-3942-4e96-9d2b-7a6cdabba1d2" providerId="ADAL" clId="{D9EF6BEC-28C2-4D5C-A682-906F6A9B309A}" dt="2022-09-16T19:18:35.165" v="1192" actId="2696"/>
        <pc:sldMkLst>
          <pc:docMk/>
          <pc:sldMk cId="1623318894" sldId="3945"/>
        </pc:sldMkLst>
        <pc:spChg chg="mod">
          <ac:chgData name="Hartley, Seth" userId="9f4baa4f-3942-4e96-9d2b-7a6cdabba1d2" providerId="ADAL" clId="{D9EF6BEC-28C2-4D5C-A682-906F6A9B309A}" dt="2022-09-16T00:54:11.130" v="1061" actId="6549"/>
          <ac:spMkLst>
            <pc:docMk/>
            <pc:sldMk cId="1623318894" sldId="3945"/>
            <ac:spMk id="3" creationId="{D84EB453-543F-98D8-7ECD-4FA3DA788CD0}"/>
          </ac:spMkLst>
        </pc:spChg>
      </pc:sldChg>
      <pc:sldChg chg="modSp new mod ord">
        <pc:chgData name="Hartley, Seth" userId="9f4baa4f-3942-4e96-9d2b-7a6cdabba1d2" providerId="ADAL" clId="{D9EF6BEC-28C2-4D5C-A682-906F6A9B309A}" dt="2022-09-30T05:52:49.627" v="7908" actId="6549"/>
        <pc:sldMkLst>
          <pc:docMk/>
          <pc:sldMk cId="2378314660" sldId="3946"/>
        </pc:sldMkLst>
        <pc:spChg chg="mod">
          <ac:chgData name="Hartley, Seth" userId="9f4baa4f-3942-4e96-9d2b-7a6cdabba1d2" providerId="ADAL" clId="{D9EF6BEC-28C2-4D5C-A682-906F6A9B309A}" dt="2022-09-20T01:44:41.353" v="5414" actId="6549"/>
          <ac:spMkLst>
            <pc:docMk/>
            <pc:sldMk cId="2378314660" sldId="3946"/>
            <ac:spMk id="2" creationId="{E8D1D3DC-015C-B7EA-5E37-30BB3FD2984D}"/>
          </ac:spMkLst>
        </pc:spChg>
        <pc:spChg chg="mod">
          <ac:chgData name="Hartley, Seth" userId="9f4baa4f-3942-4e96-9d2b-7a6cdabba1d2" providerId="ADAL" clId="{D9EF6BEC-28C2-4D5C-A682-906F6A9B309A}" dt="2022-09-30T05:52:49.627" v="7908" actId="6549"/>
          <ac:spMkLst>
            <pc:docMk/>
            <pc:sldMk cId="2378314660" sldId="3946"/>
            <ac:spMk id="4" creationId="{CF6A2089-DF06-BE61-CD4C-A3A6B8EDF6D4}"/>
          </ac:spMkLst>
        </pc:spChg>
      </pc:sldChg>
      <pc:sldChg chg="add del">
        <pc:chgData name="Hartley, Seth" userId="9f4baa4f-3942-4e96-9d2b-7a6cdabba1d2" providerId="ADAL" clId="{D9EF6BEC-28C2-4D5C-A682-906F6A9B309A}" dt="2022-09-16T19:10:27.501" v="1120" actId="2890"/>
        <pc:sldMkLst>
          <pc:docMk/>
          <pc:sldMk cId="3647533615" sldId="3947"/>
        </pc:sldMkLst>
      </pc:sldChg>
      <pc:sldChg chg="modSp add mod">
        <pc:chgData name="Hartley, Seth" userId="9f4baa4f-3942-4e96-9d2b-7a6cdabba1d2" providerId="ADAL" clId="{D9EF6BEC-28C2-4D5C-A682-906F6A9B309A}" dt="2022-09-30T21:32:10.916" v="9912" actId="20577"/>
        <pc:sldMkLst>
          <pc:docMk/>
          <pc:sldMk cId="4123253887" sldId="3947"/>
        </pc:sldMkLst>
        <pc:spChg chg="mod">
          <ac:chgData name="Hartley, Seth" userId="9f4baa4f-3942-4e96-9d2b-7a6cdabba1d2" providerId="ADAL" clId="{D9EF6BEC-28C2-4D5C-A682-906F6A9B309A}" dt="2022-09-30T21:32:10.916" v="9912" actId="20577"/>
          <ac:spMkLst>
            <pc:docMk/>
            <pc:sldMk cId="4123253887" sldId="3947"/>
            <ac:spMk id="2" creationId="{E8D1D3DC-015C-B7EA-5E37-30BB3FD2984D}"/>
          </ac:spMkLst>
        </pc:spChg>
        <pc:spChg chg="mod">
          <ac:chgData name="Hartley, Seth" userId="9f4baa4f-3942-4e96-9d2b-7a6cdabba1d2" providerId="ADAL" clId="{D9EF6BEC-28C2-4D5C-A682-906F6A9B309A}" dt="2022-09-30T21:32:03.461" v="9901" actId="207"/>
          <ac:spMkLst>
            <pc:docMk/>
            <pc:sldMk cId="4123253887" sldId="3947"/>
            <ac:spMk id="4" creationId="{CF6A2089-DF06-BE61-CD4C-A3A6B8EDF6D4}"/>
          </ac:spMkLst>
        </pc:spChg>
      </pc:sldChg>
      <pc:sldChg chg="modSp add del mod ord">
        <pc:chgData name="Hartley, Seth" userId="9f4baa4f-3942-4e96-9d2b-7a6cdabba1d2" providerId="ADAL" clId="{D9EF6BEC-28C2-4D5C-A682-906F6A9B309A}" dt="2022-09-30T23:21:05.030" v="11735" actId="47"/>
        <pc:sldMkLst>
          <pc:docMk/>
          <pc:sldMk cId="4269639713" sldId="3948"/>
        </pc:sldMkLst>
        <pc:spChg chg="mod">
          <ac:chgData name="Hartley, Seth" userId="9f4baa4f-3942-4e96-9d2b-7a6cdabba1d2" providerId="ADAL" clId="{D9EF6BEC-28C2-4D5C-A682-906F6A9B309A}" dt="2022-09-16T19:12:26.502" v="1142"/>
          <ac:spMkLst>
            <pc:docMk/>
            <pc:sldMk cId="4269639713" sldId="3948"/>
            <ac:spMk id="2" creationId="{881E5D45-90B9-8ACE-6612-AD523C3E112B}"/>
          </ac:spMkLst>
        </pc:spChg>
        <pc:spChg chg="mod">
          <ac:chgData name="Hartley, Seth" userId="9f4baa4f-3942-4e96-9d2b-7a6cdabba1d2" providerId="ADAL" clId="{D9EF6BEC-28C2-4D5C-A682-906F6A9B309A}" dt="2022-09-30T23:09:56.117" v="11582" actId="21"/>
          <ac:spMkLst>
            <pc:docMk/>
            <pc:sldMk cId="4269639713" sldId="3948"/>
            <ac:spMk id="4" creationId="{BE8F97A0-7B51-2DAB-EF92-3760C3F1C592}"/>
          </ac:spMkLst>
        </pc:spChg>
      </pc:sldChg>
      <pc:sldChg chg="modSp add mod ord delCm modCm">
        <pc:chgData name="Hartley, Seth" userId="9f4baa4f-3942-4e96-9d2b-7a6cdabba1d2" providerId="ADAL" clId="{D9EF6BEC-28C2-4D5C-A682-906F6A9B309A}" dt="2022-09-30T23:33:16.133" v="12050" actId="179"/>
        <pc:sldMkLst>
          <pc:docMk/>
          <pc:sldMk cId="1790528433" sldId="3949"/>
        </pc:sldMkLst>
        <pc:spChg chg="mod">
          <ac:chgData name="Hartley, Seth" userId="9f4baa4f-3942-4e96-9d2b-7a6cdabba1d2" providerId="ADAL" clId="{D9EF6BEC-28C2-4D5C-A682-906F6A9B309A}" dt="2022-09-30T23:21:17.641" v="11743" actId="20577"/>
          <ac:spMkLst>
            <pc:docMk/>
            <pc:sldMk cId="1790528433" sldId="3949"/>
            <ac:spMk id="2" creationId="{881E5D45-90B9-8ACE-6612-AD523C3E112B}"/>
          </ac:spMkLst>
        </pc:spChg>
        <pc:spChg chg="mod">
          <ac:chgData name="Hartley, Seth" userId="9f4baa4f-3942-4e96-9d2b-7a6cdabba1d2" providerId="ADAL" clId="{D9EF6BEC-28C2-4D5C-A682-906F6A9B309A}" dt="2022-09-30T23:33:16.133" v="12050" actId="179"/>
          <ac:spMkLst>
            <pc:docMk/>
            <pc:sldMk cId="1790528433" sldId="3949"/>
            <ac:spMk id="4" creationId="{BE8F97A0-7B51-2DAB-EF92-3760C3F1C592}"/>
          </ac:spMkLst>
        </pc:spChg>
      </pc:sldChg>
      <pc:sldChg chg="addSp delSp modSp add mod ord">
        <pc:chgData name="Hartley, Seth" userId="9f4baa4f-3942-4e96-9d2b-7a6cdabba1d2" providerId="ADAL" clId="{D9EF6BEC-28C2-4D5C-A682-906F6A9B309A}" dt="2022-09-30T04:44:56.202" v="7236" actId="2711"/>
        <pc:sldMkLst>
          <pc:docMk/>
          <pc:sldMk cId="1276842210" sldId="3950"/>
        </pc:sldMkLst>
        <pc:spChg chg="mod">
          <ac:chgData name="Hartley, Seth" userId="9f4baa4f-3942-4e96-9d2b-7a6cdabba1d2" providerId="ADAL" clId="{D9EF6BEC-28C2-4D5C-A682-906F6A9B309A}" dt="2022-09-16T21:10:14.379" v="1848"/>
          <ac:spMkLst>
            <pc:docMk/>
            <pc:sldMk cId="1276842210" sldId="3950"/>
            <ac:spMk id="2" creationId="{881E5D45-90B9-8ACE-6612-AD523C3E112B}"/>
          </ac:spMkLst>
        </pc:spChg>
        <pc:spChg chg="mod">
          <ac:chgData name="Hartley, Seth" userId="9f4baa4f-3942-4e96-9d2b-7a6cdabba1d2" providerId="ADAL" clId="{D9EF6BEC-28C2-4D5C-A682-906F6A9B309A}" dt="2022-09-30T04:44:56.202" v="7236" actId="2711"/>
          <ac:spMkLst>
            <pc:docMk/>
            <pc:sldMk cId="1276842210" sldId="3950"/>
            <ac:spMk id="4" creationId="{BE8F97A0-7B51-2DAB-EF92-3760C3F1C592}"/>
          </ac:spMkLst>
        </pc:spChg>
        <pc:spChg chg="add mod">
          <ac:chgData name="Hartley, Seth" userId="9f4baa4f-3942-4e96-9d2b-7a6cdabba1d2" providerId="ADAL" clId="{D9EF6BEC-28C2-4D5C-A682-906F6A9B309A}" dt="2022-09-16T21:09:39.394" v="1844" actId="1076"/>
          <ac:spMkLst>
            <pc:docMk/>
            <pc:sldMk cId="1276842210" sldId="3950"/>
            <ac:spMk id="5" creationId="{98A7C1FB-6ABF-A12A-8974-8C771EC397D4}"/>
          </ac:spMkLst>
        </pc:spChg>
        <pc:spChg chg="add mod">
          <ac:chgData name="Hartley, Seth" userId="9f4baa4f-3942-4e96-9d2b-7a6cdabba1d2" providerId="ADAL" clId="{D9EF6BEC-28C2-4D5C-A682-906F6A9B309A}" dt="2022-09-30T04:14:18.534" v="7131" actId="6549"/>
          <ac:spMkLst>
            <pc:docMk/>
            <pc:sldMk cId="1276842210" sldId="3950"/>
            <ac:spMk id="8" creationId="{416D21E2-3276-816E-2309-111105E0D553}"/>
          </ac:spMkLst>
        </pc:spChg>
        <pc:spChg chg="add mod">
          <ac:chgData name="Hartley, Seth" userId="9f4baa4f-3942-4e96-9d2b-7a6cdabba1d2" providerId="ADAL" clId="{D9EF6BEC-28C2-4D5C-A682-906F6A9B309A}" dt="2022-09-30T04:16:23.096" v="7144" actId="14100"/>
          <ac:spMkLst>
            <pc:docMk/>
            <pc:sldMk cId="1276842210" sldId="3950"/>
            <ac:spMk id="9" creationId="{019FB3DD-E7E7-3AB0-8AF0-03F3224027FF}"/>
          </ac:spMkLst>
        </pc:spChg>
        <pc:graphicFrameChg chg="add del mod">
          <ac:chgData name="Hartley, Seth" userId="9f4baa4f-3942-4e96-9d2b-7a6cdabba1d2" providerId="ADAL" clId="{D9EF6BEC-28C2-4D5C-A682-906F6A9B309A}" dt="2022-09-16T21:13:06.896" v="1885"/>
          <ac:graphicFrameMkLst>
            <pc:docMk/>
            <pc:sldMk cId="1276842210" sldId="3950"/>
            <ac:graphicFrameMk id="6" creationId="{2C5C887E-2282-4A4D-AC59-40CB64E6115B}"/>
          </ac:graphicFrameMkLst>
        </pc:graphicFrameChg>
        <pc:picChg chg="add mod">
          <ac:chgData name="Hartley, Seth" userId="9f4baa4f-3942-4e96-9d2b-7a6cdabba1d2" providerId="ADAL" clId="{D9EF6BEC-28C2-4D5C-A682-906F6A9B309A}" dt="2022-09-30T04:16:13.930" v="7143" actId="1076"/>
          <ac:picMkLst>
            <pc:docMk/>
            <pc:sldMk cId="1276842210" sldId="3950"/>
            <ac:picMk id="6" creationId="{F14CA8DF-1981-F594-A1F5-47252AA37EB0}"/>
          </ac:picMkLst>
        </pc:picChg>
        <pc:picChg chg="add del mod">
          <ac:chgData name="Hartley, Seth" userId="9f4baa4f-3942-4e96-9d2b-7a6cdabba1d2" providerId="ADAL" clId="{D9EF6BEC-28C2-4D5C-A682-906F6A9B309A}" dt="2022-09-30T04:13:40.431" v="7125" actId="478"/>
          <ac:picMkLst>
            <pc:docMk/>
            <pc:sldMk cId="1276842210" sldId="3950"/>
            <ac:picMk id="7" creationId="{C5DB11F2-24AF-66B4-82D4-419FE1907155}"/>
          </ac:picMkLst>
        </pc:picChg>
      </pc:sldChg>
      <pc:sldChg chg="addSp delSp modSp new mod ord delCm">
        <pc:chgData name="Hartley, Seth" userId="9f4baa4f-3942-4e96-9d2b-7a6cdabba1d2" providerId="ADAL" clId="{D9EF6BEC-28C2-4D5C-A682-906F6A9B309A}" dt="2022-09-30T04:55:46.068" v="7431" actId="21"/>
        <pc:sldMkLst>
          <pc:docMk/>
          <pc:sldMk cId="937197724" sldId="3951"/>
        </pc:sldMkLst>
        <pc:spChg chg="mod">
          <ac:chgData name="Hartley, Seth" userId="9f4baa4f-3942-4e96-9d2b-7a6cdabba1d2" providerId="ADAL" clId="{D9EF6BEC-28C2-4D5C-A682-906F6A9B309A}" dt="2022-09-16T21:25:33.459" v="2114" actId="404"/>
          <ac:spMkLst>
            <pc:docMk/>
            <pc:sldMk cId="937197724" sldId="3951"/>
            <ac:spMk id="2" creationId="{52422768-980C-E375-DAB5-4C48EC6FF514}"/>
          </ac:spMkLst>
        </pc:spChg>
        <pc:spChg chg="mod">
          <ac:chgData name="Hartley, Seth" userId="9f4baa4f-3942-4e96-9d2b-7a6cdabba1d2" providerId="ADAL" clId="{D9EF6BEC-28C2-4D5C-A682-906F6A9B309A}" dt="2022-09-30T04:55:46.068" v="7431" actId="21"/>
          <ac:spMkLst>
            <pc:docMk/>
            <pc:sldMk cId="937197724" sldId="3951"/>
            <ac:spMk id="4" creationId="{8C332A1C-854A-13F2-7F88-E2AF14E25EF6}"/>
          </ac:spMkLst>
        </pc:spChg>
        <pc:spChg chg="add mod">
          <ac:chgData name="Hartley, Seth" userId="9f4baa4f-3942-4e96-9d2b-7a6cdabba1d2" providerId="ADAL" clId="{D9EF6BEC-28C2-4D5C-A682-906F6A9B309A}" dt="2022-09-16T21:29:57.474" v="2118" actId="1076"/>
          <ac:spMkLst>
            <pc:docMk/>
            <pc:sldMk cId="937197724" sldId="3951"/>
            <ac:spMk id="12" creationId="{B439648B-6363-F0E1-EECF-568516364FB9}"/>
          </ac:spMkLst>
        </pc:spChg>
        <pc:graphicFrameChg chg="add del mod">
          <ac:chgData name="Hartley, Seth" userId="9f4baa4f-3942-4e96-9d2b-7a6cdabba1d2" providerId="ADAL" clId="{D9EF6BEC-28C2-4D5C-A682-906F6A9B309A}" dt="2022-09-16T21:21:49.310" v="2097"/>
          <ac:graphicFrameMkLst>
            <pc:docMk/>
            <pc:sldMk cId="937197724" sldId="3951"/>
            <ac:graphicFrameMk id="5" creationId="{70FEB62E-7422-2959-68B1-C1D17FD8AA09}"/>
          </ac:graphicFrameMkLst>
        </pc:graphicFrameChg>
        <pc:graphicFrameChg chg="add mod modGraphic">
          <ac:chgData name="Hartley, Seth" userId="9f4baa4f-3942-4e96-9d2b-7a6cdabba1d2" providerId="ADAL" clId="{D9EF6BEC-28C2-4D5C-A682-906F6A9B309A}" dt="2022-09-30T04:54:59.971" v="7428" actId="404"/>
          <ac:graphicFrameMkLst>
            <pc:docMk/>
            <pc:sldMk cId="937197724" sldId="3951"/>
            <ac:graphicFrameMk id="6" creationId="{F51E78BE-5ECE-F601-ADC9-6A4E6EC5D3C3}"/>
          </ac:graphicFrameMkLst>
        </pc:graphicFrameChg>
        <pc:picChg chg="add del">
          <ac:chgData name="Hartley, Seth" userId="9f4baa4f-3942-4e96-9d2b-7a6cdabba1d2" providerId="ADAL" clId="{D9EF6BEC-28C2-4D5C-A682-906F6A9B309A}" dt="2022-09-30T04:50:27.283" v="7295"/>
          <ac:picMkLst>
            <pc:docMk/>
            <pc:sldMk cId="937197724" sldId="3951"/>
            <ac:picMk id="5" creationId="{359B00AC-615A-00B5-B9EA-27BDEF63C50F}"/>
          </ac:picMkLst>
        </pc:picChg>
        <pc:picChg chg="add del">
          <ac:chgData name="Hartley, Seth" userId="9f4baa4f-3942-4e96-9d2b-7a6cdabba1d2" providerId="ADAL" clId="{D9EF6BEC-28C2-4D5C-A682-906F6A9B309A}" dt="2022-09-16T21:21:58.886" v="2099" actId="478"/>
          <ac:picMkLst>
            <pc:docMk/>
            <pc:sldMk cId="937197724" sldId="3951"/>
            <ac:picMk id="6" creationId="{1CBCCE6F-548C-DEBA-1103-259C6EF29CAA}"/>
          </ac:picMkLst>
        </pc:picChg>
        <pc:picChg chg="add del mod">
          <ac:chgData name="Hartley, Seth" userId="9f4baa4f-3942-4e96-9d2b-7a6cdabba1d2" providerId="ADAL" clId="{D9EF6BEC-28C2-4D5C-A682-906F6A9B309A}" dt="2022-09-16T21:22:20.065" v="2102" actId="478"/>
          <ac:picMkLst>
            <pc:docMk/>
            <pc:sldMk cId="937197724" sldId="3951"/>
            <ac:picMk id="7" creationId="{3445BE01-135B-6D7A-C2BA-654FD8F540D0}"/>
          </ac:picMkLst>
        </pc:picChg>
        <pc:picChg chg="add del">
          <ac:chgData name="Hartley, Seth" userId="9f4baa4f-3942-4e96-9d2b-7a6cdabba1d2" providerId="ADAL" clId="{D9EF6BEC-28C2-4D5C-A682-906F6A9B309A}" dt="2022-09-16T21:22:42.969" v="2104"/>
          <ac:picMkLst>
            <pc:docMk/>
            <pc:sldMk cId="937197724" sldId="3951"/>
            <ac:picMk id="8" creationId="{4073E956-E06A-6BFC-2787-3EB359133553}"/>
          </ac:picMkLst>
        </pc:picChg>
        <pc:picChg chg="add del mod">
          <ac:chgData name="Hartley, Seth" userId="9f4baa4f-3942-4e96-9d2b-7a6cdabba1d2" providerId="ADAL" clId="{D9EF6BEC-28C2-4D5C-A682-906F6A9B309A}" dt="2022-09-30T04:50:52.389" v="7297" actId="478"/>
          <ac:picMkLst>
            <pc:docMk/>
            <pc:sldMk cId="937197724" sldId="3951"/>
            <ac:picMk id="10" creationId="{85BD2696-5472-69A8-444B-94CDD77C656D}"/>
          </ac:picMkLst>
        </pc:picChg>
      </pc:sldChg>
      <pc:sldChg chg="addSp delSp modSp new mod ord">
        <pc:chgData name="Hartley, Seth" userId="9f4baa4f-3942-4e96-9d2b-7a6cdabba1d2" providerId="ADAL" clId="{D9EF6BEC-28C2-4D5C-A682-906F6A9B309A}" dt="2022-09-30T04:56:26.161" v="7455" actId="1076"/>
        <pc:sldMkLst>
          <pc:docMk/>
          <pc:sldMk cId="937738027" sldId="3952"/>
        </pc:sldMkLst>
        <pc:spChg chg="mod">
          <ac:chgData name="Hartley, Seth" userId="9f4baa4f-3942-4e96-9d2b-7a6cdabba1d2" providerId="ADAL" clId="{D9EF6BEC-28C2-4D5C-A682-906F6A9B309A}" dt="2022-09-16T23:19:41.128" v="2312" actId="6549"/>
          <ac:spMkLst>
            <pc:docMk/>
            <pc:sldMk cId="937738027" sldId="3952"/>
            <ac:spMk id="2" creationId="{8D50ED52-4B1D-9134-6F1D-302E8552BA0C}"/>
          </ac:spMkLst>
        </pc:spChg>
        <pc:spChg chg="del">
          <ac:chgData name="Hartley, Seth" userId="9f4baa4f-3942-4e96-9d2b-7a6cdabba1d2" providerId="ADAL" clId="{D9EF6BEC-28C2-4D5C-A682-906F6A9B309A}" dt="2022-09-16T21:22:52.606" v="2106" actId="478"/>
          <ac:spMkLst>
            <pc:docMk/>
            <pc:sldMk cId="937738027" sldId="3952"/>
            <ac:spMk id="4" creationId="{27004DDB-0C80-29C0-797A-5BD7B609063D}"/>
          </ac:spMkLst>
        </pc:spChg>
        <pc:spChg chg="add del">
          <ac:chgData name="Hartley, Seth" userId="9f4baa4f-3942-4e96-9d2b-7a6cdabba1d2" providerId="ADAL" clId="{D9EF6BEC-28C2-4D5C-A682-906F6A9B309A}" dt="2022-09-16T23:21:27.209" v="2320" actId="22"/>
          <ac:spMkLst>
            <pc:docMk/>
            <pc:sldMk cId="937738027" sldId="3952"/>
            <ac:spMk id="8" creationId="{C4FE3E42-6631-60E6-5271-A4D32729DDE1}"/>
          </ac:spMkLst>
        </pc:spChg>
        <pc:spChg chg="add mod">
          <ac:chgData name="Hartley, Seth" userId="9f4baa4f-3942-4e96-9d2b-7a6cdabba1d2" providerId="ADAL" clId="{D9EF6BEC-28C2-4D5C-A682-906F6A9B309A}" dt="2022-09-30T04:56:13.788" v="7454" actId="20577"/>
          <ac:spMkLst>
            <pc:docMk/>
            <pc:sldMk cId="937738027" sldId="3952"/>
            <ac:spMk id="9" creationId="{4CCABF56-5A14-835A-210B-F3078AC0E895}"/>
          </ac:spMkLst>
        </pc:spChg>
        <pc:graphicFrameChg chg="add mod modGraphic">
          <ac:chgData name="Hartley, Seth" userId="9f4baa4f-3942-4e96-9d2b-7a6cdabba1d2" providerId="ADAL" clId="{D9EF6BEC-28C2-4D5C-A682-906F6A9B309A}" dt="2022-09-30T04:56:26.161" v="7455" actId="1076"/>
          <ac:graphicFrameMkLst>
            <pc:docMk/>
            <pc:sldMk cId="937738027" sldId="3952"/>
            <ac:graphicFrameMk id="6" creationId="{83646DCB-B64C-F9B0-8E48-0EE42080B9B0}"/>
          </ac:graphicFrameMkLst>
        </pc:graphicFrameChg>
        <pc:picChg chg="add del">
          <ac:chgData name="Hartley, Seth" userId="9f4baa4f-3942-4e96-9d2b-7a6cdabba1d2" providerId="ADAL" clId="{D9EF6BEC-28C2-4D5C-A682-906F6A9B309A}" dt="2022-09-16T21:25:05.626" v="2108" actId="21"/>
          <ac:picMkLst>
            <pc:docMk/>
            <pc:sldMk cId="937738027" sldId="3952"/>
            <ac:picMk id="5" creationId="{5B496050-D36F-B094-F8F7-C98C235A192A}"/>
          </ac:picMkLst>
        </pc:picChg>
      </pc:sldChg>
      <pc:sldChg chg="addSp modSp new mod ord delCm">
        <pc:chgData name="Hartley, Seth" userId="9f4baa4f-3942-4e96-9d2b-7a6cdabba1d2" providerId="ADAL" clId="{D9EF6BEC-28C2-4D5C-A682-906F6A9B309A}" dt="2022-09-30T20:27:40.812" v="8890"/>
        <pc:sldMkLst>
          <pc:docMk/>
          <pc:sldMk cId="604093643" sldId="3953"/>
        </pc:sldMkLst>
        <pc:spChg chg="mod">
          <ac:chgData name="Hartley, Seth" userId="9f4baa4f-3942-4e96-9d2b-7a6cdabba1d2" providerId="ADAL" clId="{D9EF6BEC-28C2-4D5C-A682-906F6A9B309A}" dt="2022-09-16T23:52:14.660" v="3099" actId="20577"/>
          <ac:spMkLst>
            <pc:docMk/>
            <pc:sldMk cId="604093643" sldId="3953"/>
            <ac:spMk id="2" creationId="{F6D3E3CF-D057-82FE-67A3-44B7BD809833}"/>
          </ac:spMkLst>
        </pc:spChg>
        <pc:spChg chg="mod">
          <ac:chgData name="Hartley, Seth" userId="9f4baa4f-3942-4e96-9d2b-7a6cdabba1d2" providerId="ADAL" clId="{D9EF6BEC-28C2-4D5C-A682-906F6A9B309A}" dt="2022-09-30T20:12:29.341" v="8889" actId="179"/>
          <ac:spMkLst>
            <pc:docMk/>
            <pc:sldMk cId="604093643" sldId="3953"/>
            <ac:spMk id="4" creationId="{3A24A03E-5E70-10E1-A3FE-7F400C221E9C}"/>
          </ac:spMkLst>
        </pc:spChg>
        <pc:spChg chg="add">
          <ac:chgData name="Hartley, Seth" userId="9f4baa4f-3942-4e96-9d2b-7a6cdabba1d2" providerId="ADAL" clId="{D9EF6BEC-28C2-4D5C-A682-906F6A9B309A}" dt="2022-09-16T23:27:44.224" v="2470" actId="22"/>
          <ac:spMkLst>
            <pc:docMk/>
            <pc:sldMk cId="604093643" sldId="3953"/>
            <ac:spMk id="6" creationId="{3F26E2A7-C6D1-000A-050F-14521DD65E53}"/>
          </ac:spMkLst>
        </pc:spChg>
      </pc:sldChg>
      <pc:sldChg chg="addSp delSp modSp new mod ord">
        <pc:chgData name="Hartley, Seth" userId="9f4baa4f-3942-4e96-9d2b-7a6cdabba1d2" providerId="ADAL" clId="{D9EF6BEC-28C2-4D5C-A682-906F6A9B309A}" dt="2022-09-30T20:53:36.133" v="8990"/>
        <pc:sldMkLst>
          <pc:docMk/>
          <pc:sldMk cId="3574169370" sldId="3954"/>
        </pc:sldMkLst>
        <pc:spChg chg="mod">
          <ac:chgData name="Hartley, Seth" userId="9f4baa4f-3942-4e96-9d2b-7a6cdabba1d2" providerId="ADAL" clId="{D9EF6BEC-28C2-4D5C-A682-906F6A9B309A}" dt="2022-09-16T23:38:54.473" v="2923" actId="20577"/>
          <ac:spMkLst>
            <pc:docMk/>
            <pc:sldMk cId="3574169370" sldId="3954"/>
            <ac:spMk id="2" creationId="{B5072B39-93A8-F713-8F9D-5A1E64021E3E}"/>
          </ac:spMkLst>
        </pc:spChg>
        <pc:spChg chg="mod">
          <ac:chgData name="Hartley, Seth" userId="9f4baa4f-3942-4e96-9d2b-7a6cdabba1d2" providerId="ADAL" clId="{D9EF6BEC-28C2-4D5C-A682-906F6A9B309A}" dt="2022-09-30T20:50:15.597" v="8973" actId="207"/>
          <ac:spMkLst>
            <pc:docMk/>
            <pc:sldMk cId="3574169370" sldId="3954"/>
            <ac:spMk id="4" creationId="{A7F9BBAD-0725-07DD-582B-F0CB39BB30C5}"/>
          </ac:spMkLst>
        </pc:spChg>
        <pc:spChg chg="add del mod">
          <ac:chgData name="Hartley, Seth" userId="9f4baa4f-3942-4e96-9d2b-7a6cdabba1d2" providerId="ADAL" clId="{D9EF6BEC-28C2-4D5C-A682-906F6A9B309A}" dt="2022-09-19T22:44:09.134" v="4199"/>
          <ac:spMkLst>
            <pc:docMk/>
            <pc:sldMk cId="3574169370" sldId="3954"/>
            <ac:spMk id="5" creationId="{0A3C75C1-C1D1-32EA-E981-1A60A8A5F1AF}"/>
          </ac:spMkLst>
        </pc:spChg>
        <pc:spChg chg="add mod">
          <ac:chgData name="Hartley, Seth" userId="9f4baa4f-3942-4e96-9d2b-7a6cdabba1d2" providerId="ADAL" clId="{D9EF6BEC-28C2-4D5C-A682-906F6A9B309A}" dt="2022-09-30T20:49:43.380" v="8962" actId="207"/>
          <ac:spMkLst>
            <pc:docMk/>
            <pc:sldMk cId="3574169370" sldId="3954"/>
            <ac:spMk id="7" creationId="{264027B7-5C2B-DFCE-C29C-AAB68160B84B}"/>
          </ac:spMkLst>
        </pc:spChg>
      </pc:sldChg>
      <pc:sldChg chg="addSp modSp new mod ord">
        <pc:chgData name="Hartley, Seth" userId="9f4baa4f-3942-4e96-9d2b-7a6cdabba1d2" providerId="ADAL" clId="{D9EF6BEC-28C2-4D5C-A682-906F6A9B309A}" dt="2022-09-30T05:41:06.066" v="7792"/>
        <pc:sldMkLst>
          <pc:docMk/>
          <pc:sldMk cId="2043530315" sldId="3955"/>
        </pc:sldMkLst>
        <pc:spChg chg="mod">
          <ac:chgData name="Hartley, Seth" userId="9f4baa4f-3942-4e96-9d2b-7a6cdabba1d2" providerId="ADAL" clId="{D9EF6BEC-28C2-4D5C-A682-906F6A9B309A}" dt="2022-09-30T05:41:06.066" v="7792"/>
          <ac:spMkLst>
            <pc:docMk/>
            <pc:sldMk cId="2043530315" sldId="3955"/>
            <ac:spMk id="2" creationId="{B0C7AED2-C8B3-DCFD-E649-DD70B82B4AE7}"/>
          </ac:spMkLst>
        </pc:spChg>
        <pc:spChg chg="mod ord">
          <ac:chgData name="Hartley, Seth" userId="9f4baa4f-3942-4e96-9d2b-7a6cdabba1d2" providerId="ADAL" clId="{D9EF6BEC-28C2-4D5C-A682-906F6A9B309A}" dt="2022-09-30T05:40:53.670" v="7790" actId="1076"/>
          <ac:spMkLst>
            <pc:docMk/>
            <pc:sldMk cId="2043530315" sldId="3955"/>
            <ac:spMk id="4" creationId="{83815BC8-5A5A-D4CB-89CA-677D75D8B83C}"/>
          </ac:spMkLst>
        </pc:spChg>
        <pc:spChg chg="add mod">
          <ac:chgData name="Hartley, Seth" userId="9f4baa4f-3942-4e96-9d2b-7a6cdabba1d2" providerId="ADAL" clId="{D9EF6BEC-28C2-4D5C-A682-906F6A9B309A}" dt="2022-09-30T05:40:19.546" v="7787" actId="948"/>
          <ac:spMkLst>
            <pc:docMk/>
            <pc:sldMk cId="2043530315" sldId="3955"/>
            <ac:spMk id="8" creationId="{E407B140-A15C-1742-FE52-82D0AAA6137F}"/>
          </ac:spMkLst>
        </pc:spChg>
        <pc:picChg chg="add mod">
          <ac:chgData name="Hartley, Seth" userId="9f4baa4f-3942-4e96-9d2b-7a6cdabba1d2" providerId="ADAL" clId="{D9EF6BEC-28C2-4D5C-A682-906F6A9B309A}" dt="2022-09-30T05:40:49.008" v="7789" actId="1076"/>
          <ac:picMkLst>
            <pc:docMk/>
            <pc:sldMk cId="2043530315" sldId="3955"/>
            <ac:picMk id="5" creationId="{650FD929-3BBF-426A-9D29-CAA3A6B9250B}"/>
          </ac:picMkLst>
        </pc:picChg>
        <pc:picChg chg="add mod">
          <ac:chgData name="Hartley, Seth" userId="9f4baa4f-3942-4e96-9d2b-7a6cdabba1d2" providerId="ADAL" clId="{D9EF6BEC-28C2-4D5C-A682-906F6A9B309A}" dt="2022-09-30T05:40:43.782" v="7788" actId="1076"/>
          <ac:picMkLst>
            <pc:docMk/>
            <pc:sldMk cId="2043530315" sldId="3955"/>
            <ac:picMk id="6" creationId="{C9EAC3C6-5106-F13F-7F5D-89AD8308E1B7}"/>
          </ac:picMkLst>
        </pc:picChg>
      </pc:sldChg>
      <pc:sldChg chg="addSp modSp new mod ord">
        <pc:chgData name="Hartley, Seth" userId="9f4baa4f-3942-4e96-9d2b-7a6cdabba1d2" providerId="ADAL" clId="{D9EF6BEC-28C2-4D5C-A682-906F6A9B309A}" dt="2022-09-30T05:41:42.128" v="7794"/>
        <pc:sldMkLst>
          <pc:docMk/>
          <pc:sldMk cId="2613182998" sldId="3956"/>
        </pc:sldMkLst>
        <pc:spChg chg="mod">
          <ac:chgData name="Hartley, Seth" userId="9f4baa4f-3942-4e96-9d2b-7a6cdabba1d2" providerId="ADAL" clId="{D9EF6BEC-28C2-4D5C-A682-906F6A9B309A}" dt="2022-09-16T23:50:24.800" v="3069" actId="6549"/>
          <ac:spMkLst>
            <pc:docMk/>
            <pc:sldMk cId="2613182998" sldId="3956"/>
            <ac:spMk id="2" creationId="{18C18CE4-7B85-8658-7ECA-CDA8AF467C62}"/>
          </ac:spMkLst>
        </pc:spChg>
        <pc:spChg chg="mod">
          <ac:chgData name="Hartley, Seth" userId="9f4baa4f-3942-4e96-9d2b-7a6cdabba1d2" providerId="ADAL" clId="{D9EF6BEC-28C2-4D5C-A682-906F6A9B309A}" dt="2022-09-16T23:51:06.026" v="3078" actId="14100"/>
          <ac:spMkLst>
            <pc:docMk/>
            <pc:sldMk cId="2613182998" sldId="3956"/>
            <ac:spMk id="4" creationId="{1312967C-6E9F-CCF0-B1BE-AF97D0D5B484}"/>
          </ac:spMkLst>
        </pc:spChg>
        <pc:picChg chg="add mod">
          <ac:chgData name="Hartley, Seth" userId="9f4baa4f-3942-4e96-9d2b-7a6cdabba1d2" providerId="ADAL" clId="{D9EF6BEC-28C2-4D5C-A682-906F6A9B309A}" dt="2022-09-16T23:51:01.032" v="3077" actId="14100"/>
          <ac:picMkLst>
            <pc:docMk/>
            <pc:sldMk cId="2613182998" sldId="3956"/>
            <ac:picMk id="5" creationId="{51A1459B-CED4-6B5A-2756-09FD0044B69A}"/>
          </ac:picMkLst>
        </pc:picChg>
      </pc:sldChg>
      <pc:sldChg chg="addSp modSp new mod ord">
        <pc:chgData name="Hartley, Seth" userId="9f4baa4f-3942-4e96-9d2b-7a6cdabba1d2" providerId="ADAL" clId="{D9EF6BEC-28C2-4D5C-A682-906F6A9B309A}" dt="2022-09-30T21:05:21.420" v="9178" actId="15"/>
        <pc:sldMkLst>
          <pc:docMk/>
          <pc:sldMk cId="3404686432" sldId="3957"/>
        </pc:sldMkLst>
        <pc:spChg chg="mod">
          <ac:chgData name="Hartley, Seth" userId="9f4baa4f-3942-4e96-9d2b-7a6cdabba1d2" providerId="ADAL" clId="{D9EF6BEC-28C2-4D5C-A682-906F6A9B309A}" dt="2022-09-30T20:54:24.458" v="8998"/>
          <ac:spMkLst>
            <pc:docMk/>
            <pc:sldMk cId="3404686432" sldId="3957"/>
            <ac:spMk id="2" creationId="{BABC146E-7DE1-CE1C-F743-9118A46E2DEC}"/>
          </ac:spMkLst>
        </pc:spChg>
        <pc:spChg chg="mod">
          <ac:chgData name="Hartley, Seth" userId="9f4baa4f-3942-4e96-9d2b-7a6cdabba1d2" providerId="ADAL" clId="{D9EF6BEC-28C2-4D5C-A682-906F6A9B309A}" dt="2022-09-30T21:05:21.420" v="9178" actId="15"/>
          <ac:spMkLst>
            <pc:docMk/>
            <pc:sldMk cId="3404686432" sldId="3957"/>
            <ac:spMk id="4" creationId="{E0731581-C499-6F50-338D-1285ABD66AC9}"/>
          </ac:spMkLst>
        </pc:spChg>
        <pc:spChg chg="add mod">
          <ac:chgData name="Hartley, Seth" userId="9f4baa4f-3942-4e96-9d2b-7a6cdabba1d2" providerId="ADAL" clId="{D9EF6BEC-28C2-4D5C-A682-906F6A9B309A}" dt="2022-09-17T00:05:18.434" v="3203" actId="1076"/>
          <ac:spMkLst>
            <pc:docMk/>
            <pc:sldMk cId="3404686432" sldId="3957"/>
            <ac:spMk id="7" creationId="{61DC2361-529B-CEAD-F728-044001693C6F}"/>
          </ac:spMkLst>
        </pc:spChg>
        <pc:picChg chg="add mod">
          <ac:chgData name="Hartley, Seth" userId="9f4baa4f-3942-4e96-9d2b-7a6cdabba1d2" providerId="ADAL" clId="{D9EF6BEC-28C2-4D5C-A682-906F6A9B309A}" dt="2022-09-17T00:04:56.633" v="3199" actId="1076"/>
          <ac:picMkLst>
            <pc:docMk/>
            <pc:sldMk cId="3404686432" sldId="3957"/>
            <ac:picMk id="5" creationId="{53185C23-4BE9-36C3-C917-9B8EA81A3482}"/>
          </ac:picMkLst>
        </pc:picChg>
        <pc:picChg chg="add mod">
          <ac:chgData name="Hartley, Seth" userId="9f4baa4f-3942-4e96-9d2b-7a6cdabba1d2" providerId="ADAL" clId="{D9EF6BEC-28C2-4D5C-A682-906F6A9B309A}" dt="2022-09-17T00:05:04.872" v="3201" actId="1076"/>
          <ac:picMkLst>
            <pc:docMk/>
            <pc:sldMk cId="3404686432" sldId="3957"/>
            <ac:picMk id="6" creationId="{D65F55F7-5A24-8CA4-B0CF-14D4F33DBA40}"/>
          </ac:picMkLst>
        </pc:picChg>
      </pc:sldChg>
      <pc:sldChg chg="addSp modSp new mod ord">
        <pc:chgData name="Hartley, Seth" userId="9f4baa4f-3942-4e96-9d2b-7a6cdabba1d2" providerId="ADAL" clId="{D9EF6BEC-28C2-4D5C-A682-906F6A9B309A}" dt="2022-09-30T21:04:43.397" v="9177" actId="403"/>
        <pc:sldMkLst>
          <pc:docMk/>
          <pc:sldMk cId="55039601" sldId="3958"/>
        </pc:sldMkLst>
        <pc:spChg chg="mod">
          <ac:chgData name="Hartley, Seth" userId="9f4baa4f-3942-4e96-9d2b-7a6cdabba1d2" providerId="ADAL" clId="{D9EF6BEC-28C2-4D5C-A682-906F6A9B309A}" dt="2022-09-30T20:57:18.883" v="9015" actId="20577"/>
          <ac:spMkLst>
            <pc:docMk/>
            <pc:sldMk cId="55039601" sldId="3958"/>
            <ac:spMk id="2" creationId="{0CA6E620-3D59-D129-5EA7-A69EC568C5F0}"/>
          </ac:spMkLst>
        </pc:spChg>
        <pc:spChg chg="mod">
          <ac:chgData name="Hartley, Seth" userId="9f4baa4f-3942-4e96-9d2b-7a6cdabba1d2" providerId="ADAL" clId="{D9EF6BEC-28C2-4D5C-A682-906F6A9B309A}" dt="2022-09-30T21:04:43.397" v="9177" actId="403"/>
          <ac:spMkLst>
            <pc:docMk/>
            <pc:sldMk cId="55039601" sldId="3958"/>
            <ac:spMk id="4" creationId="{A7E557E4-47D4-E832-E1A5-411FB9A95BB6}"/>
          </ac:spMkLst>
        </pc:spChg>
        <pc:spChg chg="add mod">
          <ac:chgData name="Hartley, Seth" userId="9f4baa4f-3942-4e96-9d2b-7a6cdabba1d2" providerId="ADAL" clId="{D9EF6BEC-28C2-4D5C-A682-906F6A9B309A}" dt="2022-09-17T00:08:46.427" v="3244"/>
          <ac:spMkLst>
            <pc:docMk/>
            <pc:sldMk cId="55039601" sldId="3958"/>
            <ac:spMk id="12" creationId="{D7EA4A30-8C3C-A1B9-9565-8F6D6ACF4DBC}"/>
          </ac:spMkLst>
        </pc:spChg>
        <pc:spChg chg="add mod">
          <ac:chgData name="Hartley, Seth" userId="9f4baa4f-3942-4e96-9d2b-7a6cdabba1d2" providerId="ADAL" clId="{D9EF6BEC-28C2-4D5C-A682-906F6A9B309A}" dt="2022-09-17T00:08:46.427" v="3244"/>
          <ac:spMkLst>
            <pc:docMk/>
            <pc:sldMk cId="55039601" sldId="3958"/>
            <ac:spMk id="17" creationId="{D0FDD74E-8524-1746-6C88-A19C619487EA}"/>
          </ac:spMkLst>
        </pc:spChg>
        <pc:spChg chg="add mod">
          <ac:chgData name="Hartley, Seth" userId="9f4baa4f-3942-4e96-9d2b-7a6cdabba1d2" providerId="ADAL" clId="{D9EF6BEC-28C2-4D5C-A682-906F6A9B309A}" dt="2022-09-17T00:08:46.427" v="3244"/>
          <ac:spMkLst>
            <pc:docMk/>
            <pc:sldMk cId="55039601" sldId="3958"/>
            <ac:spMk id="18" creationId="{823AF15D-DFCD-1BBF-373E-889AA27E223C}"/>
          </ac:spMkLst>
        </pc:spChg>
        <pc:spChg chg="add mod">
          <ac:chgData name="Hartley, Seth" userId="9f4baa4f-3942-4e96-9d2b-7a6cdabba1d2" providerId="ADAL" clId="{D9EF6BEC-28C2-4D5C-A682-906F6A9B309A}" dt="2022-09-17T00:08:46.427" v="3244"/>
          <ac:spMkLst>
            <pc:docMk/>
            <pc:sldMk cId="55039601" sldId="3958"/>
            <ac:spMk id="20" creationId="{1CBB678F-AC1E-AF2A-D7BE-9EA04049C1CE}"/>
          </ac:spMkLst>
        </pc:spChg>
        <pc:spChg chg="add mod">
          <ac:chgData name="Hartley, Seth" userId="9f4baa4f-3942-4e96-9d2b-7a6cdabba1d2" providerId="ADAL" clId="{D9EF6BEC-28C2-4D5C-A682-906F6A9B309A}" dt="2022-09-17T00:08:46.427" v="3244"/>
          <ac:spMkLst>
            <pc:docMk/>
            <pc:sldMk cId="55039601" sldId="3958"/>
            <ac:spMk id="22" creationId="{421324C2-400A-5212-E763-56B9D417D28D}"/>
          </ac:spMkLst>
        </pc:spChg>
        <pc:spChg chg="add mod">
          <ac:chgData name="Hartley, Seth" userId="9f4baa4f-3942-4e96-9d2b-7a6cdabba1d2" providerId="ADAL" clId="{D9EF6BEC-28C2-4D5C-A682-906F6A9B309A}" dt="2022-09-17T00:08:46.427" v="3244"/>
          <ac:spMkLst>
            <pc:docMk/>
            <pc:sldMk cId="55039601" sldId="3958"/>
            <ac:spMk id="24" creationId="{E63B18B9-B6E6-A8DF-FEF2-6EE0220772DA}"/>
          </ac:spMkLst>
        </pc:spChg>
        <pc:spChg chg="add mod">
          <ac:chgData name="Hartley, Seth" userId="9f4baa4f-3942-4e96-9d2b-7a6cdabba1d2" providerId="ADAL" clId="{D9EF6BEC-28C2-4D5C-A682-906F6A9B309A}" dt="2022-09-17T00:08:46.427" v="3244"/>
          <ac:spMkLst>
            <pc:docMk/>
            <pc:sldMk cId="55039601" sldId="3958"/>
            <ac:spMk id="27" creationId="{3F8235DD-17F9-B7CF-513F-980A5871743D}"/>
          </ac:spMkLst>
        </pc:spChg>
        <pc:spChg chg="add mod">
          <ac:chgData name="Hartley, Seth" userId="9f4baa4f-3942-4e96-9d2b-7a6cdabba1d2" providerId="ADAL" clId="{D9EF6BEC-28C2-4D5C-A682-906F6A9B309A}" dt="2022-09-30T21:03:43.072" v="9170" actId="14100"/>
          <ac:spMkLst>
            <pc:docMk/>
            <pc:sldMk cId="55039601" sldId="3958"/>
            <ac:spMk id="29" creationId="{ED202D1E-7352-A7BF-DF2D-2E6B1EE6D193}"/>
          </ac:spMkLst>
        </pc:spChg>
        <pc:spChg chg="add mod">
          <ac:chgData name="Hartley, Seth" userId="9f4baa4f-3942-4e96-9d2b-7a6cdabba1d2" providerId="ADAL" clId="{D9EF6BEC-28C2-4D5C-A682-906F6A9B309A}" dt="2022-09-30T21:03:39.749" v="9169" actId="14100"/>
          <ac:spMkLst>
            <pc:docMk/>
            <pc:sldMk cId="55039601" sldId="3958"/>
            <ac:spMk id="30" creationId="{928AC35E-0E7A-5362-0439-CFB54166C532}"/>
          </ac:spMkLst>
        </pc:spChg>
        <pc:grpChg chg="add mod">
          <ac:chgData name="Hartley, Seth" userId="9f4baa4f-3942-4e96-9d2b-7a6cdabba1d2" providerId="ADAL" clId="{D9EF6BEC-28C2-4D5C-A682-906F6A9B309A}" dt="2022-09-17T00:08:49.864" v="3245" actId="1076"/>
          <ac:grpSpMkLst>
            <pc:docMk/>
            <pc:sldMk cId="55039601" sldId="3958"/>
            <ac:grpSpMk id="7" creationId="{A27B37C8-1BD0-DD41-FD0F-02404D1F0906}"/>
          </ac:grpSpMkLst>
        </pc:grpChg>
        <pc:grpChg chg="add mod">
          <ac:chgData name="Hartley, Seth" userId="9f4baa4f-3942-4e96-9d2b-7a6cdabba1d2" providerId="ADAL" clId="{D9EF6BEC-28C2-4D5C-A682-906F6A9B309A}" dt="2022-09-17T00:08:46.427" v="3244"/>
          <ac:grpSpMkLst>
            <pc:docMk/>
            <pc:sldMk cId="55039601" sldId="3958"/>
            <ac:grpSpMk id="9" creationId="{1D05D9DD-B419-BF06-A6BF-580DD039576C}"/>
          </ac:grpSpMkLst>
        </pc:grpChg>
        <pc:grpChg chg="add mod">
          <ac:chgData name="Hartley, Seth" userId="9f4baa4f-3942-4e96-9d2b-7a6cdabba1d2" providerId="ADAL" clId="{D9EF6BEC-28C2-4D5C-A682-906F6A9B309A}" dt="2022-09-17T00:08:46.427" v="3244"/>
          <ac:grpSpMkLst>
            <pc:docMk/>
            <pc:sldMk cId="55039601" sldId="3958"/>
            <ac:grpSpMk id="11" creationId="{D3DAD916-C632-24E9-5B05-A45F10713CC9}"/>
          </ac:grpSpMkLst>
        </pc:grpChg>
        <pc:graphicFrameChg chg="add mod modGraphic">
          <ac:chgData name="Hartley, Seth" userId="9f4baa4f-3942-4e96-9d2b-7a6cdabba1d2" providerId="ADAL" clId="{D9EF6BEC-28C2-4D5C-A682-906F6A9B309A}" dt="2022-09-17T00:08:01.652" v="3241" actId="403"/>
          <ac:graphicFrameMkLst>
            <pc:docMk/>
            <pc:sldMk cId="55039601" sldId="3958"/>
            <ac:graphicFrameMk id="5" creationId="{A4BAAE0A-31D3-9AE7-7C78-25F6C5F7C67C}"/>
          </ac:graphicFrameMkLst>
        </pc:graphicFrameChg>
        <pc:picChg chg="add mod">
          <ac:chgData name="Hartley, Seth" userId="9f4baa4f-3942-4e96-9d2b-7a6cdabba1d2" providerId="ADAL" clId="{D9EF6BEC-28C2-4D5C-A682-906F6A9B309A}" dt="2022-09-17T00:08:27.662" v="3243" actId="1076"/>
          <ac:picMkLst>
            <pc:docMk/>
            <pc:sldMk cId="55039601" sldId="3958"/>
            <ac:picMk id="6" creationId="{ED816F46-EE96-F686-E11E-A1B5F93D1423}"/>
          </ac:picMkLst>
        </pc:picChg>
        <pc:picChg chg="add mod">
          <ac:chgData name="Hartley, Seth" userId="9f4baa4f-3942-4e96-9d2b-7a6cdabba1d2" providerId="ADAL" clId="{D9EF6BEC-28C2-4D5C-A682-906F6A9B309A}" dt="2022-09-17T00:08:46.427" v="3244"/>
          <ac:picMkLst>
            <pc:docMk/>
            <pc:sldMk cId="55039601" sldId="3958"/>
            <ac:picMk id="26" creationId="{CF2174C0-981A-076F-0904-C9191C2F5558}"/>
          </ac:picMkLst>
        </pc:picChg>
        <pc:cxnChg chg="add mod">
          <ac:chgData name="Hartley, Seth" userId="9f4baa4f-3942-4e96-9d2b-7a6cdabba1d2" providerId="ADAL" clId="{D9EF6BEC-28C2-4D5C-A682-906F6A9B309A}" dt="2022-09-17T00:08:46.427" v="3244"/>
          <ac:cxnSpMkLst>
            <pc:docMk/>
            <pc:sldMk cId="55039601" sldId="3958"/>
            <ac:cxnSpMk id="8" creationId="{425B6356-A239-232E-8C81-42042CE169A6}"/>
          </ac:cxnSpMkLst>
        </pc:cxnChg>
        <pc:cxnChg chg="add mod">
          <ac:chgData name="Hartley, Seth" userId="9f4baa4f-3942-4e96-9d2b-7a6cdabba1d2" providerId="ADAL" clId="{D9EF6BEC-28C2-4D5C-A682-906F6A9B309A}" dt="2022-09-17T00:08:46.427" v="3244"/>
          <ac:cxnSpMkLst>
            <pc:docMk/>
            <pc:sldMk cId="55039601" sldId="3958"/>
            <ac:cxnSpMk id="10" creationId="{806A5188-614F-7073-9973-AA31E3435EE6}"/>
          </ac:cxnSpMkLst>
        </pc:cxnChg>
        <pc:cxnChg chg="add mod">
          <ac:chgData name="Hartley, Seth" userId="9f4baa4f-3942-4e96-9d2b-7a6cdabba1d2" providerId="ADAL" clId="{D9EF6BEC-28C2-4D5C-A682-906F6A9B309A}" dt="2022-09-17T00:08:46.427" v="3244"/>
          <ac:cxnSpMkLst>
            <pc:docMk/>
            <pc:sldMk cId="55039601" sldId="3958"/>
            <ac:cxnSpMk id="13" creationId="{9C160163-88BD-8E67-53DF-C0F3435C6406}"/>
          </ac:cxnSpMkLst>
        </pc:cxnChg>
        <pc:cxnChg chg="add mod">
          <ac:chgData name="Hartley, Seth" userId="9f4baa4f-3942-4e96-9d2b-7a6cdabba1d2" providerId="ADAL" clId="{D9EF6BEC-28C2-4D5C-A682-906F6A9B309A}" dt="2022-09-17T00:08:46.427" v="3244"/>
          <ac:cxnSpMkLst>
            <pc:docMk/>
            <pc:sldMk cId="55039601" sldId="3958"/>
            <ac:cxnSpMk id="14" creationId="{6EAE6EEE-4866-B584-D4CC-4D84F7142AF2}"/>
          </ac:cxnSpMkLst>
        </pc:cxnChg>
        <pc:cxnChg chg="add mod">
          <ac:chgData name="Hartley, Seth" userId="9f4baa4f-3942-4e96-9d2b-7a6cdabba1d2" providerId="ADAL" clId="{D9EF6BEC-28C2-4D5C-A682-906F6A9B309A}" dt="2022-09-17T00:08:46.427" v="3244"/>
          <ac:cxnSpMkLst>
            <pc:docMk/>
            <pc:sldMk cId="55039601" sldId="3958"/>
            <ac:cxnSpMk id="15" creationId="{B5DDDDF5-929C-166F-08B2-4C5FD6FE8192}"/>
          </ac:cxnSpMkLst>
        </pc:cxnChg>
        <pc:cxnChg chg="add mod">
          <ac:chgData name="Hartley, Seth" userId="9f4baa4f-3942-4e96-9d2b-7a6cdabba1d2" providerId="ADAL" clId="{D9EF6BEC-28C2-4D5C-A682-906F6A9B309A}" dt="2022-09-17T00:08:46.427" v="3244"/>
          <ac:cxnSpMkLst>
            <pc:docMk/>
            <pc:sldMk cId="55039601" sldId="3958"/>
            <ac:cxnSpMk id="16" creationId="{3A0474F8-4295-B7C9-E603-A7FAB07F0BA2}"/>
          </ac:cxnSpMkLst>
        </pc:cxnChg>
        <pc:cxnChg chg="add mod">
          <ac:chgData name="Hartley, Seth" userId="9f4baa4f-3942-4e96-9d2b-7a6cdabba1d2" providerId="ADAL" clId="{D9EF6BEC-28C2-4D5C-A682-906F6A9B309A}" dt="2022-09-17T00:08:46.427" v="3244"/>
          <ac:cxnSpMkLst>
            <pc:docMk/>
            <pc:sldMk cId="55039601" sldId="3958"/>
            <ac:cxnSpMk id="19" creationId="{427580D1-7400-F7FE-E3F2-65DD941D184B}"/>
          </ac:cxnSpMkLst>
        </pc:cxnChg>
        <pc:cxnChg chg="add mod">
          <ac:chgData name="Hartley, Seth" userId="9f4baa4f-3942-4e96-9d2b-7a6cdabba1d2" providerId="ADAL" clId="{D9EF6BEC-28C2-4D5C-A682-906F6A9B309A}" dt="2022-09-17T00:08:46.427" v="3244"/>
          <ac:cxnSpMkLst>
            <pc:docMk/>
            <pc:sldMk cId="55039601" sldId="3958"/>
            <ac:cxnSpMk id="21" creationId="{6ECA6DAB-CADD-6F2F-23F7-9D08FCCC25C2}"/>
          </ac:cxnSpMkLst>
        </pc:cxnChg>
        <pc:cxnChg chg="add mod">
          <ac:chgData name="Hartley, Seth" userId="9f4baa4f-3942-4e96-9d2b-7a6cdabba1d2" providerId="ADAL" clId="{D9EF6BEC-28C2-4D5C-A682-906F6A9B309A}" dt="2022-09-17T00:08:46.427" v="3244"/>
          <ac:cxnSpMkLst>
            <pc:docMk/>
            <pc:sldMk cId="55039601" sldId="3958"/>
            <ac:cxnSpMk id="23" creationId="{35A55B63-14F2-7C3E-0C32-BFBA51FBDA5E}"/>
          </ac:cxnSpMkLst>
        </pc:cxnChg>
        <pc:cxnChg chg="add mod">
          <ac:chgData name="Hartley, Seth" userId="9f4baa4f-3942-4e96-9d2b-7a6cdabba1d2" providerId="ADAL" clId="{D9EF6BEC-28C2-4D5C-A682-906F6A9B309A}" dt="2022-09-17T00:08:46.427" v="3244"/>
          <ac:cxnSpMkLst>
            <pc:docMk/>
            <pc:sldMk cId="55039601" sldId="3958"/>
            <ac:cxnSpMk id="25" creationId="{F9DD754B-D17B-54A6-EE03-D8F61143DD01}"/>
          </ac:cxnSpMkLst>
        </pc:cxnChg>
        <pc:cxnChg chg="add mod">
          <ac:chgData name="Hartley, Seth" userId="9f4baa4f-3942-4e96-9d2b-7a6cdabba1d2" providerId="ADAL" clId="{D9EF6BEC-28C2-4D5C-A682-906F6A9B309A}" dt="2022-09-17T00:08:46.427" v="3244"/>
          <ac:cxnSpMkLst>
            <pc:docMk/>
            <pc:sldMk cId="55039601" sldId="3958"/>
            <ac:cxnSpMk id="28" creationId="{F8524571-373F-E707-0A1A-1928F106CB6B}"/>
          </ac:cxnSpMkLst>
        </pc:cxnChg>
      </pc:sldChg>
      <pc:sldChg chg="addSp delSp modSp new mod ord delCm">
        <pc:chgData name="Hartley, Seth" userId="9f4baa4f-3942-4e96-9d2b-7a6cdabba1d2" providerId="ADAL" clId="{D9EF6BEC-28C2-4D5C-A682-906F6A9B309A}" dt="2022-09-30T20:32:56.303" v="8950"/>
        <pc:sldMkLst>
          <pc:docMk/>
          <pc:sldMk cId="3945179777" sldId="3959"/>
        </pc:sldMkLst>
        <pc:spChg chg="mod">
          <ac:chgData name="Hartley, Seth" userId="9f4baa4f-3942-4e96-9d2b-7a6cdabba1d2" providerId="ADAL" clId="{D9EF6BEC-28C2-4D5C-A682-906F6A9B309A}" dt="2022-09-19T21:54:40.870" v="4049" actId="20577"/>
          <ac:spMkLst>
            <pc:docMk/>
            <pc:sldMk cId="3945179777" sldId="3959"/>
            <ac:spMk id="2" creationId="{58036737-46E7-9C2F-1EA5-D8663AE72777}"/>
          </ac:spMkLst>
        </pc:spChg>
        <pc:spChg chg="del mod">
          <ac:chgData name="Hartley, Seth" userId="9f4baa4f-3942-4e96-9d2b-7a6cdabba1d2" providerId="ADAL" clId="{D9EF6BEC-28C2-4D5C-A682-906F6A9B309A}" dt="2022-09-19T21:51:46.652" v="3948" actId="478"/>
          <ac:spMkLst>
            <pc:docMk/>
            <pc:sldMk cId="3945179777" sldId="3959"/>
            <ac:spMk id="4" creationId="{507CE2D3-84AC-9620-EC9D-ECBC63AB15F1}"/>
          </ac:spMkLst>
        </pc:spChg>
        <pc:spChg chg="add del mod">
          <ac:chgData name="Hartley, Seth" userId="9f4baa4f-3942-4e96-9d2b-7a6cdabba1d2" providerId="ADAL" clId="{D9EF6BEC-28C2-4D5C-A682-906F6A9B309A}" dt="2022-09-19T21:51:54.221" v="3949" actId="478"/>
          <ac:spMkLst>
            <pc:docMk/>
            <pc:sldMk cId="3945179777" sldId="3959"/>
            <ac:spMk id="7" creationId="{03E22AB3-AF0D-0C0F-D332-E02A8B26AD58}"/>
          </ac:spMkLst>
        </pc:spChg>
        <pc:spChg chg="add mod">
          <ac:chgData name="Hartley, Seth" userId="9f4baa4f-3942-4e96-9d2b-7a6cdabba1d2" providerId="ADAL" clId="{D9EF6BEC-28C2-4D5C-A682-906F6A9B309A}" dt="2022-09-19T22:20:12.093" v="4124" actId="122"/>
          <ac:spMkLst>
            <pc:docMk/>
            <pc:sldMk cId="3945179777" sldId="3959"/>
            <ac:spMk id="9" creationId="{95F02FED-7832-CCF4-5B44-A5418CDBE028}"/>
          </ac:spMkLst>
        </pc:spChg>
        <pc:spChg chg="add mod">
          <ac:chgData name="Hartley, Seth" userId="9f4baa4f-3942-4e96-9d2b-7a6cdabba1d2" providerId="ADAL" clId="{D9EF6BEC-28C2-4D5C-A682-906F6A9B309A}" dt="2022-09-19T22:20:49.053" v="4129" actId="122"/>
          <ac:spMkLst>
            <pc:docMk/>
            <pc:sldMk cId="3945179777" sldId="3959"/>
            <ac:spMk id="12" creationId="{B04A5EF9-7BCF-5036-7B0C-1F91F9420952}"/>
          </ac:spMkLst>
        </pc:spChg>
        <pc:spChg chg="add mod">
          <ac:chgData name="Hartley, Seth" userId="9f4baa4f-3942-4e96-9d2b-7a6cdabba1d2" providerId="ADAL" clId="{D9EF6BEC-28C2-4D5C-A682-906F6A9B309A}" dt="2022-09-19T22:41:46.207" v="4178" actId="1076"/>
          <ac:spMkLst>
            <pc:docMk/>
            <pc:sldMk cId="3945179777" sldId="3959"/>
            <ac:spMk id="26" creationId="{8849413E-D270-4967-44AA-96D5D8357F0A}"/>
          </ac:spMkLst>
        </pc:spChg>
        <pc:spChg chg="add mod">
          <ac:chgData name="Hartley, Seth" userId="9f4baa4f-3942-4e96-9d2b-7a6cdabba1d2" providerId="ADAL" clId="{D9EF6BEC-28C2-4D5C-A682-906F6A9B309A}" dt="2022-09-19T23:19:26.061" v="4596" actId="1076"/>
          <ac:spMkLst>
            <pc:docMk/>
            <pc:sldMk cId="3945179777" sldId="3959"/>
            <ac:spMk id="27" creationId="{8D59B099-1C57-4052-D953-2B73A41F4BB1}"/>
          </ac:spMkLst>
        </pc:spChg>
        <pc:picChg chg="mod">
          <ac:chgData name="Hartley, Seth" userId="9f4baa4f-3942-4e96-9d2b-7a6cdabba1d2" providerId="ADAL" clId="{D9EF6BEC-28C2-4D5C-A682-906F6A9B309A}" dt="2022-09-19T22:41:19.546" v="4177" actId="692"/>
          <ac:picMkLst>
            <pc:docMk/>
            <pc:sldMk cId="3945179777" sldId="3959"/>
            <ac:picMk id="4" creationId="{690B0ACE-01DC-350F-38F4-DAD06E3356FB}"/>
          </ac:picMkLst>
        </pc:picChg>
        <pc:picChg chg="add mod">
          <ac:chgData name="Hartley, Seth" userId="9f4baa4f-3942-4e96-9d2b-7a6cdabba1d2" providerId="ADAL" clId="{D9EF6BEC-28C2-4D5C-A682-906F6A9B309A}" dt="2022-09-19T22:19:51.056" v="4120" actId="1036"/>
          <ac:picMkLst>
            <pc:docMk/>
            <pc:sldMk cId="3945179777" sldId="3959"/>
            <ac:picMk id="5" creationId="{5626A51F-89DE-51B4-723B-A6DD3A16D485}"/>
          </ac:picMkLst>
        </pc:picChg>
        <pc:picChg chg="add mod">
          <ac:chgData name="Hartley, Seth" userId="9f4baa4f-3942-4e96-9d2b-7a6cdabba1d2" providerId="ADAL" clId="{D9EF6BEC-28C2-4D5C-A682-906F6A9B309A}" dt="2022-09-19T22:19:51.056" v="4120" actId="1036"/>
          <ac:picMkLst>
            <pc:docMk/>
            <pc:sldMk cId="3945179777" sldId="3959"/>
            <ac:picMk id="10" creationId="{EAB7FE0A-92F3-F401-B7ED-5BECF96F4A45}"/>
          </ac:picMkLst>
        </pc:picChg>
        <pc:picChg chg="add mod">
          <ac:chgData name="Hartley, Seth" userId="9f4baa4f-3942-4e96-9d2b-7a6cdabba1d2" providerId="ADAL" clId="{D9EF6BEC-28C2-4D5C-A682-906F6A9B309A}" dt="2022-09-19T22:19:51.056" v="4120" actId="1036"/>
          <ac:picMkLst>
            <pc:docMk/>
            <pc:sldMk cId="3945179777" sldId="3959"/>
            <ac:picMk id="13" creationId="{E90DDD6D-D16B-23E7-6583-AC70A14650A5}"/>
          </ac:picMkLst>
        </pc:picChg>
        <pc:picChg chg="add del mod modCrop">
          <ac:chgData name="Hartley, Seth" userId="9f4baa4f-3942-4e96-9d2b-7a6cdabba1d2" providerId="ADAL" clId="{D9EF6BEC-28C2-4D5C-A682-906F6A9B309A}" dt="2022-09-19T22:16:38.864" v="4089" actId="478"/>
          <ac:picMkLst>
            <pc:docMk/>
            <pc:sldMk cId="3945179777" sldId="3959"/>
            <ac:picMk id="14" creationId="{4CECCB64-BD9F-F18C-CB07-48EC92E72181}"/>
          </ac:picMkLst>
        </pc:picChg>
        <pc:cxnChg chg="add mod">
          <ac:chgData name="Hartley, Seth" userId="9f4baa4f-3942-4e96-9d2b-7a6cdabba1d2" providerId="ADAL" clId="{D9EF6BEC-28C2-4D5C-A682-906F6A9B309A}" dt="2022-09-30T20:32:19.916" v="8948" actId="208"/>
          <ac:cxnSpMkLst>
            <pc:docMk/>
            <pc:sldMk cId="3945179777" sldId="3959"/>
            <ac:cxnSpMk id="16" creationId="{16C945BB-B902-A22E-9D85-E0FFBA46AE79}"/>
          </ac:cxnSpMkLst>
        </pc:cxnChg>
        <pc:cxnChg chg="add mod">
          <ac:chgData name="Hartley, Seth" userId="9f4baa4f-3942-4e96-9d2b-7a6cdabba1d2" providerId="ADAL" clId="{D9EF6BEC-28C2-4D5C-A682-906F6A9B309A}" dt="2022-09-30T20:32:25.901" v="8949" actId="208"/>
          <ac:cxnSpMkLst>
            <pc:docMk/>
            <pc:sldMk cId="3945179777" sldId="3959"/>
            <ac:cxnSpMk id="18" creationId="{50A85990-E3EC-CA1F-F17B-DF86B04C5F4B}"/>
          </ac:cxnSpMkLst>
        </pc:cxnChg>
      </pc:sldChg>
      <pc:sldChg chg="addSp delSp modSp new mod ord">
        <pc:chgData name="Hartley, Seth" userId="9f4baa4f-3942-4e96-9d2b-7a6cdabba1d2" providerId="ADAL" clId="{D9EF6BEC-28C2-4D5C-A682-906F6A9B309A}" dt="2022-09-30T05:42:27.215" v="7797"/>
        <pc:sldMkLst>
          <pc:docMk/>
          <pc:sldMk cId="556709923" sldId="3960"/>
        </pc:sldMkLst>
        <pc:spChg chg="mod">
          <ac:chgData name="Hartley, Seth" userId="9f4baa4f-3942-4e96-9d2b-7a6cdabba1d2" providerId="ADAL" clId="{D9EF6BEC-28C2-4D5C-A682-906F6A9B309A}" dt="2022-09-19T19:00:20.041" v="3382" actId="5793"/>
          <ac:spMkLst>
            <pc:docMk/>
            <pc:sldMk cId="556709923" sldId="3960"/>
            <ac:spMk id="2" creationId="{FAE2AE84-1F68-7BB4-D623-534F1C9A829A}"/>
          </ac:spMkLst>
        </pc:spChg>
        <pc:spChg chg="add mod">
          <ac:chgData name="Hartley, Seth" userId="9f4baa4f-3942-4e96-9d2b-7a6cdabba1d2" providerId="ADAL" clId="{D9EF6BEC-28C2-4D5C-A682-906F6A9B309A}" dt="2022-09-30T05:42:27.215" v="7797"/>
          <ac:spMkLst>
            <pc:docMk/>
            <pc:sldMk cId="556709923" sldId="3960"/>
            <ac:spMk id="4" creationId="{1DDAAAA3-15D0-7509-AC01-5A9E1CA6BCF1}"/>
          </ac:spMkLst>
        </pc:spChg>
        <pc:spChg chg="del mod">
          <ac:chgData name="Hartley, Seth" userId="9f4baa4f-3942-4e96-9d2b-7a6cdabba1d2" providerId="ADAL" clId="{D9EF6BEC-28C2-4D5C-A682-906F6A9B309A}" dt="2022-09-19T19:00:32.742" v="3384" actId="478"/>
          <ac:spMkLst>
            <pc:docMk/>
            <pc:sldMk cId="556709923" sldId="3960"/>
            <ac:spMk id="4" creationId="{83A8B855-7752-206B-4463-C9F47A7F8F1A}"/>
          </ac:spMkLst>
        </pc:spChg>
        <pc:spChg chg="add mod">
          <ac:chgData name="Hartley, Seth" userId="9f4baa4f-3942-4e96-9d2b-7a6cdabba1d2" providerId="ADAL" clId="{D9EF6BEC-28C2-4D5C-A682-906F6A9B309A}" dt="2022-09-19T19:01:08.268" v="3390" actId="6549"/>
          <ac:spMkLst>
            <pc:docMk/>
            <pc:sldMk cId="556709923" sldId="3960"/>
            <ac:spMk id="6" creationId="{04AB4CCC-9DC1-3A46-39E7-53ED47AC82E2}"/>
          </ac:spMkLst>
        </pc:spChg>
        <pc:spChg chg="add mod">
          <ac:chgData name="Hartley, Seth" userId="9f4baa4f-3942-4e96-9d2b-7a6cdabba1d2" providerId="ADAL" clId="{D9EF6BEC-28C2-4D5C-A682-906F6A9B309A}" dt="2022-09-19T19:01:46.968" v="3392" actId="14100"/>
          <ac:spMkLst>
            <pc:docMk/>
            <pc:sldMk cId="556709923" sldId="3960"/>
            <ac:spMk id="7" creationId="{DBF2862E-77B8-4DFC-5DB4-0CD4A70DC338}"/>
          </ac:spMkLst>
        </pc:spChg>
        <pc:spChg chg="add mod">
          <ac:chgData name="Hartley, Seth" userId="9f4baa4f-3942-4e96-9d2b-7a6cdabba1d2" providerId="ADAL" clId="{D9EF6BEC-28C2-4D5C-A682-906F6A9B309A}" dt="2022-09-19T19:02:16.799" v="3394" actId="1076"/>
          <ac:spMkLst>
            <pc:docMk/>
            <pc:sldMk cId="556709923" sldId="3960"/>
            <ac:spMk id="8" creationId="{B952BA49-5207-FD01-EFF7-5962388EA3C0}"/>
          </ac:spMkLst>
        </pc:spChg>
        <pc:spChg chg="add mod">
          <ac:chgData name="Hartley, Seth" userId="9f4baa4f-3942-4e96-9d2b-7a6cdabba1d2" providerId="ADAL" clId="{D9EF6BEC-28C2-4D5C-A682-906F6A9B309A}" dt="2022-09-19T19:03:00.688" v="3402" actId="6549"/>
          <ac:spMkLst>
            <pc:docMk/>
            <pc:sldMk cId="556709923" sldId="3960"/>
            <ac:spMk id="9" creationId="{5D9AB4A6-F3A3-1F0B-639D-9B5FCBBC03E2}"/>
          </ac:spMkLst>
        </pc:spChg>
        <pc:graphicFrameChg chg="add mod modGraphic">
          <ac:chgData name="Hartley, Seth" userId="9f4baa4f-3942-4e96-9d2b-7a6cdabba1d2" providerId="ADAL" clId="{D9EF6BEC-28C2-4D5C-A682-906F6A9B309A}" dt="2022-09-19T19:03:33.754" v="3404" actId="12385"/>
          <ac:graphicFrameMkLst>
            <pc:docMk/>
            <pc:sldMk cId="556709923" sldId="3960"/>
            <ac:graphicFrameMk id="5" creationId="{7D1A1DA3-55C7-1297-D3BC-CA27E3AAFDC1}"/>
          </ac:graphicFrameMkLst>
        </pc:graphicFrameChg>
        <pc:picChg chg="add mod">
          <ac:chgData name="Hartley, Seth" userId="9f4baa4f-3942-4e96-9d2b-7a6cdabba1d2" providerId="ADAL" clId="{D9EF6BEC-28C2-4D5C-A682-906F6A9B309A}" dt="2022-09-19T19:01:01.986" v="3389" actId="1076"/>
          <ac:picMkLst>
            <pc:docMk/>
            <pc:sldMk cId="556709923" sldId="3960"/>
            <ac:picMk id="1025" creationId="{90288FFB-835D-B8D1-15F8-54D7E166DBCD}"/>
          </ac:picMkLst>
        </pc:picChg>
        <pc:picChg chg="add mod">
          <ac:chgData name="Hartley, Seth" userId="9f4baa4f-3942-4e96-9d2b-7a6cdabba1d2" providerId="ADAL" clId="{D9EF6BEC-28C2-4D5C-A682-906F6A9B309A}" dt="2022-09-19T19:02:16.799" v="3394" actId="1076"/>
          <ac:picMkLst>
            <pc:docMk/>
            <pc:sldMk cId="556709923" sldId="3960"/>
            <ac:picMk id="1028" creationId="{9B1F0508-396D-643B-4D82-03C03AE7A4B0}"/>
          </ac:picMkLst>
        </pc:picChg>
      </pc:sldChg>
      <pc:sldChg chg="addSp modSp new mod ord">
        <pc:chgData name="Hartley, Seth" userId="9f4baa4f-3942-4e96-9d2b-7a6cdabba1d2" providerId="ADAL" clId="{D9EF6BEC-28C2-4D5C-A682-906F6A9B309A}" dt="2022-09-30T19:46:43.373" v="8437"/>
        <pc:sldMkLst>
          <pc:docMk/>
          <pc:sldMk cId="1948477046" sldId="3961"/>
        </pc:sldMkLst>
        <pc:spChg chg="mod">
          <ac:chgData name="Hartley, Seth" userId="9f4baa4f-3942-4e96-9d2b-7a6cdabba1d2" providerId="ADAL" clId="{D9EF6BEC-28C2-4D5C-A682-906F6A9B309A}" dt="2022-09-19T19:04:17.115" v="3422" actId="20577"/>
          <ac:spMkLst>
            <pc:docMk/>
            <pc:sldMk cId="1948477046" sldId="3961"/>
            <ac:spMk id="2" creationId="{3CBE0B65-DDD0-8B2A-08E2-BA7631934F11}"/>
          </ac:spMkLst>
        </pc:spChg>
        <pc:spChg chg="mod">
          <ac:chgData name="Hartley, Seth" userId="9f4baa4f-3942-4e96-9d2b-7a6cdabba1d2" providerId="ADAL" clId="{D9EF6BEC-28C2-4D5C-A682-906F6A9B309A}" dt="2022-09-19T19:05:30.774" v="3451" actId="14100"/>
          <ac:spMkLst>
            <pc:docMk/>
            <pc:sldMk cId="1948477046" sldId="3961"/>
            <ac:spMk id="4" creationId="{6CD92DA8-9305-694F-D4B7-63D00BF7DC5F}"/>
          </ac:spMkLst>
        </pc:spChg>
        <pc:spChg chg="add">
          <ac:chgData name="Hartley, Seth" userId="9f4baa4f-3942-4e96-9d2b-7a6cdabba1d2" providerId="ADAL" clId="{D9EF6BEC-28C2-4D5C-A682-906F6A9B309A}" dt="2022-09-19T19:04:51.651" v="3445"/>
          <ac:spMkLst>
            <pc:docMk/>
            <pc:sldMk cId="1948477046" sldId="3961"/>
            <ac:spMk id="5" creationId="{6ACD37C4-DD16-4A4D-AD1B-9934E677A046}"/>
          </ac:spMkLst>
        </pc:spChg>
        <pc:spChg chg="add mod">
          <ac:chgData name="Hartley, Seth" userId="9f4baa4f-3942-4e96-9d2b-7a6cdabba1d2" providerId="ADAL" clId="{D9EF6BEC-28C2-4D5C-A682-906F6A9B309A}" dt="2022-09-19T19:05:36.160" v="3452" actId="1076"/>
          <ac:spMkLst>
            <pc:docMk/>
            <pc:sldMk cId="1948477046" sldId="3961"/>
            <ac:spMk id="6" creationId="{F14E76B3-41FD-A75F-BDF7-19B3A96C7C5D}"/>
          </ac:spMkLst>
        </pc:spChg>
        <pc:spChg chg="add">
          <ac:chgData name="Hartley, Seth" userId="9f4baa4f-3942-4e96-9d2b-7a6cdabba1d2" providerId="ADAL" clId="{D9EF6BEC-28C2-4D5C-A682-906F6A9B309A}" dt="2022-09-19T19:06:11.628" v="3453"/>
          <ac:spMkLst>
            <pc:docMk/>
            <pc:sldMk cId="1948477046" sldId="3961"/>
            <ac:spMk id="7" creationId="{50876A7A-0200-9267-0489-A19EA08A2B9D}"/>
          </ac:spMkLst>
        </pc:spChg>
        <pc:spChg chg="add mod">
          <ac:chgData name="Hartley, Seth" userId="9f4baa4f-3942-4e96-9d2b-7a6cdabba1d2" providerId="ADAL" clId="{D9EF6BEC-28C2-4D5C-A682-906F6A9B309A}" dt="2022-09-19T19:06:51.846" v="3460" actId="6549"/>
          <ac:spMkLst>
            <pc:docMk/>
            <pc:sldMk cId="1948477046" sldId="3961"/>
            <ac:spMk id="8" creationId="{6DE30216-22F4-3531-C71F-022938EF82AD}"/>
          </ac:spMkLst>
        </pc:spChg>
        <pc:spChg chg="add mod">
          <ac:chgData name="Hartley, Seth" userId="9f4baa4f-3942-4e96-9d2b-7a6cdabba1d2" providerId="ADAL" clId="{D9EF6BEC-28C2-4D5C-A682-906F6A9B309A}" dt="2022-09-30T05:42:36.592" v="7798"/>
          <ac:spMkLst>
            <pc:docMk/>
            <pc:sldMk cId="1948477046" sldId="3961"/>
            <ac:spMk id="9" creationId="{E8663C29-3609-65FF-28EA-9B5B25D9CA87}"/>
          </ac:spMkLst>
        </pc:spChg>
        <pc:picChg chg="add mod">
          <ac:chgData name="Hartley, Seth" userId="9f4baa4f-3942-4e96-9d2b-7a6cdabba1d2" providerId="ADAL" clId="{D9EF6BEC-28C2-4D5C-A682-906F6A9B309A}" dt="2022-09-19T19:05:22.847" v="3449" actId="1076"/>
          <ac:picMkLst>
            <pc:docMk/>
            <pc:sldMk cId="1948477046" sldId="3961"/>
            <ac:picMk id="2049" creationId="{B6D15A45-8B36-8164-6874-226F8A401F6C}"/>
          </ac:picMkLst>
        </pc:picChg>
        <pc:picChg chg="add mod">
          <ac:chgData name="Hartley, Seth" userId="9f4baa4f-3942-4e96-9d2b-7a6cdabba1d2" providerId="ADAL" clId="{D9EF6BEC-28C2-4D5C-A682-906F6A9B309A}" dt="2022-09-19T19:06:19.776" v="3454" actId="1076"/>
          <ac:picMkLst>
            <pc:docMk/>
            <pc:sldMk cId="1948477046" sldId="3961"/>
            <ac:picMk id="2052" creationId="{B157BB40-9448-46D4-B1D1-87CDA3C45F32}"/>
          </ac:picMkLst>
        </pc:picChg>
      </pc:sldChg>
      <pc:sldChg chg="addSp delSp modSp new mod ord">
        <pc:chgData name="Hartley, Seth" userId="9f4baa4f-3942-4e96-9d2b-7a6cdabba1d2" providerId="ADAL" clId="{D9EF6BEC-28C2-4D5C-A682-906F6A9B309A}" dt="2022-09-30T19:46:54.710" v="8458" actId="20577"/>
        <pc:sldMkLst>
          <pc:docMk/>
          <pc:sldMk cId="1534325701" sldId="3962"/>
        </pc:sldMkLst>
        <pc:spChg chg="mod">
          <ac:chgData name="Hartley, Seth" userId="9f4baa4f-3942-4e96-9d2b-7a6cdabba1d2" providerId="ADAL" clId="{D9EF6BEC-28C2-4D5C-A682-906F6A9B309A}" dt="2022-09-30T19:46:54.710" v="8458" actId="20577"/>
          <ac:spMkLst>
            <pc:docMk/>
            <pc:sldMk cId="1534325701" sldId="3962"/>
            <ac:spMk id="2" creationId="{4EAC7D74-8011-EAA1-0AD3-FEBC8031708D}"/>
          </ac:spMkLst>
        </pc:spChg>
        <pc:spChg chg="del">
          <ac:chgData name="Hartley, Seth" userId="9f4baa4f-3942-4e96-9d2b-7a6cdabba1d2" providerId="ADAL" clId="{D9EF6BEC-28C2-4D5C-A682-906F6A9B309A}" dt="2022-09-19T19:07:36.393" v="3462" actId="478"/>
          <ac:spMkLst>
            <pc:docMk/>
            <pc:sldMk cId="1534325701" sldId="3962"/>
            <ac:spMk id="4" creationId="{0D45D608-A1AB-4A85-F8C8-BA92C12F6E19}"/>
          </ac:spMkLst>
        </pc:spChg>
        <pc:spChg chg="add mod">
          <ac:chgData name="Hartley, Seth" userId="9f4baa4f-3942-4e96-9d2b-7a6cdabba1d2" providerId="ADAL" clId="{D9EF6BEC-28C2-4D5C-A682-906F6A9B309A}" dt="2022-09-30T05:42:44.455" v="7799"/>
          <ac:spMkLst>
            <pc:docMk/>
            <pc:sldMk cId="1534325701" sldId="3962"/>
            <ac:spMk id="4" creationId="{80D81A7C-D397-1931-7E63-7348611494BB}"/>
          </ac:spMkLst>
        </pc:spChg>
        <pc:spChg chg="add">
          <ac:chgData name="Hartley, Seth" userId="9f4baa4f-3942-4e96-9d2b-7a6cdabba1d2" providerId="ADAL" clId="{D9EF6BEC-28C2-4D5C-A682-906F6A9B309A}" dt="2022-09-19T19:07:41.202" v="3463"/>
          <ac:spMkLst>
            <pc:docMk/>
            <pc:sldMk cId="1534325701" sldId="3962"/>
            <ac:spMk id="5" creationId="{9BFFA1F0-34A8-EBD3-D63A-B960BC3DD187}"/>
          </ac:spMkLst>
        </pc:spChg>
        <pc:spChg chg="add mod">
          <ac:chgData name="Hartley, Seth" userId="9f4baa4f-3942-4e96-9d2b-7a6cdabba1d2" providerId="ADAL" clId="{D9EF6BEC-28C2-4D5C-A682-906F6A9B309A}" dt="2022-09-19T19:10:12.970" v="3480" actId="1076"/>
          <ac:spMkLst>
            <pc:docMk/>
            <pc:sldMk cId="1534325701" sldId="3962"/>
            <ac:spMk id="6" creationId="{31CE4112-571B-F7FF-D03D-35BB83E5FE54}"/>
          </ac:spMkLst>
        </pc:spChg>
        <pc:spChg chg="add mod">
          <ac:chgData name="Hartley, Seth" userId="9f4baa4f-3942-4e96-9d2b-7a6cdabba1d2" providerId="ADAL" clId="{D9EF6BEC-28C2-4D5C-A682-906F6A9B309A}" dt="2022-09-19T19:09:35.599" v="3476" actId="14100"/>
          <ac:spMkLst>
            <pc:docMk/>
            <pc:sldMk cId="1534325701" sldId="3962"/>
            <ac:spMk id="8" creationId="{A52498C0-576B-12F4-83BD-3495A38C623F}"/>
          </ac:spMkLst>
        </pc:spChg>
        <pc:spChg chg="add">
          <ac:chgData name="Hartley, Seth" userId="9f4baa4f-3942-4e96-9d2b-7a6cdabba1d2" providerId="ADAL" clId="{D9EF6BEC-28C2-4D5C-A682-906F6A9B309A}" dt="2022-09-19T19:10:23.964" v="3481"/>
          <ac:spMkLst>
            <pc:docMk/>
            <pc:sldMk cId="1534325701" sldId="3962"/>
            <ac:spMk id="9" creationId="{53E19FD5-3600-7AAD-9F65-868821AF30B3}"/>
          </ac:spMkLst>
        </pc:spChg>
        <pc:spChg chg="add mod">
          <ac:chgData name="Hartley, Seth" userId="9f4baa4f-3942-4e96-9d2b-7a6cdabba1d2" providerId="ADAL" clId="{D9EF6BEC-28C2-4D5C-A682-906F6A9B309A}" dt="2022-09-19T19:10:51.544" v="3486" actId="6549"/>
          <ac:spMkLst>
            <pc:docMk/>
            <pc:sldMk cId="1534325701" sldId="3962"/>
            <ac:spMk id="10" creationId="{5EAFEB0A-8F2F-427F-7CE1-DF3E642427FD}"/>
          </ac:spMkLst>
        </pc:spChg>
        <pc:graphicFrameChg chg="add mod modGraphic">
          <ac:chgData name="Hartley, Seth" userId="9f4baa4f-3942-4e96-9d2b-7a6cdabba1d2" providerId="ADAL" clId="{D9EF6BEC-28C2-4D5C-A682-906F6A9B309A}" dt="2022-09-19T19:09:48.699" v="3478" actId="12385"/>
          <ac:graphicFrameMkLst>
            <pc:docMk/>
            <pc:sldMk cId="1534325701" sldId="3962"/>
            <ac:graphicFrameMk id="7" creationId="{BD83DEB9-7603-383C-592A-807CA243D1C3}"/>
          </ac:graphicFrameMkLst>
        </pc:graphicFrameChg>
        <pc:picChg chg="add mod">
          <ac:chgData name="Hartley, Seth" userId="9f4baa4f-3942-4e96-9d2b-7a6cdabba1d2" providerId="ADAL" clId="{D9EF6BEC-28C2-4D5C-A682-906F6A9B309A}" dt="2022-09-19T19:10:08.384" v="3479" actId="1076"/>
          <ac:picMkLst>
            <pc:docMk/>
            <pc:sldMk cId="1534325701" sldId="3962"/>
            <ac:picMk id="3073" creationId="{09DC4050-5CE4-A8ED-9A9C-C2B11EE9B79A}"/>
          </ac:picMkLst>
        </pc:picChg>
        <pc:picChg chg="add mod">
          <ac:chgData name="Hartley, Seth" userId="9f4baa4f-3942-4e96-9d2b-7a6cdabba1d2" providerId="ADAL" clId="{D9EF6BEC-28C2-4D5C-A682-906F6A9B309A}" dt="2022-09-19T19:10:31.892" v="3482" actId="1076"/>
          <ac:picMkLst>
            <pc:docMk/>
            <pc:sldMk cId="1534325701" sldId="3962"/>
            <ac:picMk id="3077" creationId="{DFAC3A3F-F654-6EBE-B48F-61AE73925905}"/>
          </ac:picMkLst>
        </pc:picChg>
      </pc:sldChg>
      <pc:sldChg chg="addSp delSp modSp new mod ord">
        <pc:chgData name="Hartley, Seth" userId="9f4baa4f-3942-4e96-9d2b-7a6cdabba1d2" providerId="ADAL" clId="{D9EF6BEC-28C2-4D5C-A682-906F6A9B309A}" dt="2022-09-30T19:47:11.886" v="8460"/>
        <pc:sldMkLst>
          <pc:docMk/>
          <pc:sldMk cId="3796490129" sldId="3963"/>
        </pc:sldMkLst>
        <pc:spChg chg="mod">
          <ac:chgData name="Hartley, Seth" userId="9f4baa4f-3942-4e96-9d2b-7a6cdabba1d2" providerId="ADAL" clId="{D9EF6BEC-28C2-4D5C-A682-906F6A9B309A}" dt="2022-09-19T19:12:50.911" v="3489" actId="6549"/>
          <ac:spMkLst>
            <pc:docMk/>
            <pc:sldMk cId="3796490129" sldId="3963"/>
            <ac:spMk id="2" creationId="{33321020-012F-BB14-10AE-0B692E2F4D67}"/>
          </ac:spMkLst>
        </pc:spChg>
        <pc:spChg chg="del">
          <ac:chgData name="Hartley, Seth" userId="9f4baa4f-3942-4e96-9d2b-7a6cdabba1d2" providerId="ADAL" clId="{D9EF6BEC-28C2-4D5C-A682-906F6A9B309A}" dt="2022-09-19T19:13:47.026" v="3492" actId="478"/>
          <ac:spMkLst>
            <pc:docMk/>
            <pc:sldMk cId="3796490129" sldId="3963"/>
            <ac:spMk id="4" creationId="{284D8C43-2851-E833-227F-7065E5EA6169}"/>
          </ac:spMkLst>
        </pc:spChg>
        <pc:spChg chg="add mod">
          <ac:chgData name="Hartley, Seth" userId="9f4baa4f-3942-4e96-9d2b-7a6cdabba1d2" providerId="ADAL" clId="{D9EF6BEC-28C2-4D5C-A682-906F6A9B309A}" dt="2022-09-30T05:43:14.579" v="7803" actId="1076"/>
          <ac:spMkLst>
            <pc:docMk/>
            <pc:sldMk cId="3796490129" sldId="3963"/>
            <ac:spMk id="4" creationId="{2C7087EC-E3A4-D83A-7488-E862E69B60C9}"/>
          </ac:spMkLst>
        </pc:spChg>
        <pc:spChg chg="add mod">
          <ac:chgData name="Hartley, Seth" userId="9f4baa4f-3942-4e96-9d2b-7a6cdabba1d2" providerId="ADAL" clId="{D9EF6BEC-28C2-4D5C-A682-906F6A9B309A}" dt="2022-09-19T20:53:08.515" v="3675" actId="207"/>
          <ac:spMkLst>
            <pc:docMk/>
            <pc:sldMk cId="3796490129" sldId="3963"/>
            <ac:spMk id="6" creationId="{FCF1E78E-3FF9-6171-A7C3-E51E17836A17}"/>
          </ac:spMkLst>
        </pc:spChg>
        <pc:spChg chg="add mod">
          <ac:chgData name="Hartley, Seth" userId="9f4baa4f-3942-4e96-9d2b-7a6cdabba1d2" providerId="ADAL" clId="{D9EF6BEC-28C2-4D5C-A682-906F6A9B309A}" dt="2022-09-19T20:53:14.937" v="3676" actId="207"/>
          <ac:spMkLst>
            <pc:docMk/>
            <pc:sldMk cId="3796490129" sldId="3963"/>
            <ac:spMk id="8" creationId="{FAF091DA-2C73-8D77-2A6A-F1208A2338BA}"/>
          </ac:spMkLst>
        </pc:spChg>
        <pc:spChg chg="add mod">
          <ac:chgData name="Hartley, Seth" userId="9f4baa4f-3942-4e96-9d2b-7a6cdabba1d2" providerId="ADAL" clId="{D9EF6BEC-28C2-4D5C-A682-906F6A9B309A}" dt="2022-09-19T20:53:20.068" v="3677" actId="207"/>
          <ac:spMkLst>
            <pc:docMk/>
            <pc:sldMk cId="3796490129" sldId="3963"/>
            <ac:spMk id="11" creationId="{83C08565-4C69-C4CD-B303-D784427090CE}"/>
          </ac:spMkLst>
        </pc:spChg>
        <pc:spChg chg="add del mod">
          <ac:chgData name="Hartley, Seth" userId="9f4baa4f-3942-4e96-9d2b-7a6cdabba1d2" providerId="ADAL" clId="{D9EF6BEC-28C2-4D5C-A682-906F6A9B309A}" dt="2022-09-19T20:51:45.183" v="3625" actId="478"/>
          <ac:spMkLst>
            <pc:docMk/>
            <pc:sldMk cId="3796490129" sldId="3963"/>
            <ac:spMk id="12" creationId="{97113879-CC7D-6DB5-B673-91FF63A11A07}"/>
          </ac:spMkLst>
        </pc:spChg>
        <pc:picChg chg="add mod">
          <ac:chgData name="Hartley, Seth" userId="9f4baa4f-3942-4e96-9d2b-7a6cdabba1d2" providerId="ADAL" clId="{D9EF6BEC-28C2-4D5C-A682-906F6A9B309A}" dt="2022-09-19T19:30:04.965" v="3550" actId="1076"/>
          <ac:picMkLst>
            <pc:docMk/>
            <pc:sldMk cId="3796490129" sldId="3963"/>
            <ac:picMk id="10" creationId="{35C79356-F8F5-C235-B98F-C595746331A3}"/>
          </ac:picMkLst>
        </pc:picChg>
        <pc:picChg chg="add mod">
          <ac:chgData name="Hartley, Seth" userId="9f4baa4f-3942-4e96-9d2b-7a6cdabba1d2" providerId="ADAL" clId="{D9EF6BEC-28C2-4D5C-A682-906F6A9B309A}" dt="2022-09-30T05:43:09.278" v="7802" actId="1076"/>
          <ac:picMkLst>
            <pc:docMk/>
            <pc:sldMk cId="3796490129" sldId="3963"/>
            <ac:picMk id="14" creationId="{18FF834F-329F-75C3-973E-0347600786A9}"/>
          </ac:picMkLst>
        </pc:picChg>
        <pc:picChg chg="add mod">
          <ac:chgData name="Hartley, Seth" userId="9f4baa4f-3942-4e96-9d2b-7a6cdabba1d2" providerId="ADAL" clId="{D9EF6BEC-28C2-4D5C-A682-906F6A9B309A}" dt="2022-09-19T20:51:51.480" v="3626" actId="1076"/>
          <ac:picMkLst>
            <pc:docMk/>
            <pc:sldMk cId="3796490129" sldId="3963"/>
            <ac:picMk id="4097" creationId="{49846766-6582-6FE2-B600-62A0C1EB6C96}"/>
          </ac:picMkLst>
        </pc:picChg>
      </pc:sldChg>
      <pc:sldChg chg="addSp delSp modSp new mod ord delCm">
        <pc:chgData name="Hartley, Seth" userId="9f4baa4f-3942-4e96-9d2b-7a6cdabba1d2" providerId="ADAL" clId="{D9EF6BEC-28C2-4D5C-A682-906F6A9B309A}" dt="2022-09-30T20:30:17.445" v="8939" actId="1076"/>
        <pc:sldMkLst>
          <pc:docMk/>
          <pc:sldMk cId="1406525289" sldId="3964"/>
        </pc:sldMkLst>
        <pc:spChg chg="mod">
          <ac:chgData name="Hartley, Seth" userId="9f4baa4f-3942-4e96-9d2b-7a6cdabba1d2" providerId="ADAL" clId="{D9EF6BEC-28C2-4D5C-A682-906F6A9B309A}" dt="2022-09-30T20:28:35.170" v="8916" actId="6549"/>
          <ac:spMkLst>
            <pc:docMk/>
            <pc:sldMk cId="1406525289" sldId="3964"/>
            <ac:spMk id="2" creationId="{9E56A42B-17DE-E623-2084-4BC2038AE392}"/>
          </ac:spMkLst>
        </pc:spChg>
        <pc:spChg chg="del">
          <ac:chgData name="Hartley, Seth" userId="9f4baa4f-3942-4e96-9d2b-7a6cdabba1d2" providerId="ADAL" clId="{D9EF6BEC-28C2-4D5C-A682-906F6A9B309A}" dt="2022-09-19T21:36:31.552" v="3770" actId="478"/>
          <ac:spMkLst>
            <pc:docMk/>
            <pc:sldMk cId="1406525289" sldId="3964"/>
            <ac:spMk id="4" creationId="{4968F7B3-0000-7855-C143-09CCCAC0021C}"/>
          </ac:spMkLst>
        </pc:spChg>
        <pc:spChg chg="add mod">
          <ac:chgData name="Hartley, Seth" userId="9f4baa4f-3942-4e96-9d2b-7a6cdabba1d2" providerId="ADAL" clId="{D9EF6BEC-28C2-4D5C-A682-906F6A9B309A}" dt="2022-09-30T20:30:17.445" v="8939" actId="1076"/>
          <ac:spMkLst>
            <pc:docMk/>
            <pc:sldMk cId="1406525289" sldId="3964"/>
            <ac:spMk id="6" creationId="{AC769953-4D86-BC6D-F766-08B38D655F72}"/>
          </ac:spMkLst>
        </pc:spChg>
        <pc:graphicFrameChg chg="add mod modGraphic">
          <ac:chgData name="Hartley, Seth" userId="9f4baa4f-3942-4e96-9d2b-7a6cdabba1d2" providerId="ADAL" clId="{D9EF6BEC-28C2-4D5C-A682-906F6A9B309A}" dt="2022-09-30T20:30:08.882" v="8938" actId="1035"/>
          <ac:graphicFrameMkLst>
            <pc:docMk/>
            <pc:sldMk cId="1406525289" sldId="3964"/>
            <ac:graphicFrameMk id="5" creationId="{2C04B117-94EF-B5F5-584A-149BE4340DE6}"/>
          </ac:graphicFrameMkLst>
        </pc:graphicFrameChg>
      </pc:sldChg>
      <pc:sldChg chg="addSp delSp modSp new mod ord">
        <pc:chgData name="Hartley, Seth" userId="9f4baa4f-3942-4e96-9d2b-7a6cdabba1d2" providerId="ADAL" clId="{D9EF6BEC-28C2-4D5C-A682-906F6A9B309A}" dt="2022-09-30T20:31:37.333" v="8945"/>
        <pc:sldMkLst>
          <pc:docMk/>
          <pc:sldMk cId="3782652214" sldId="3965"/>
        </pc:sldMkLst>
        <pc:spChg chg="mod">
          <ac:chgData name="Hartley, Seth" userId="9f4baa4f-3942-4e96-9d2b-7a6cdabba1d2" providerId="ADAL" clId="{D9EF6BEC-28C2-4D5C-A682-906F6A9B309A}" dt="2022-09-19T21:42:17.266" v="3942" actId="20577"/>
          <ac:spMkLst>
            <pc:docMk/>
            <pc:sldMk cId="3782652214" sldId="3965"/>
            <ac:spMk id="2" creationId="{51E694F8-8461-5C9F-07A2-29A816CE1209}"/>
          </ac:spMkLst>
        </pc:spChg>
        <pc:spChg chg="del">
          <ac:chgData name="Hartley, Seth" userId="9f4baa4f-3942-4e96-9d2b-7a6cdabba1d2" providerId="ADAL" clId="{D9EF6BEC-28C2-4D5C-A682-906F6A9B309A}" dt="2022-09-19T21:40:44.655" v="3873" actId="478"/>
          <ac:spMkLst>
            <pc:docMk/>
            <pc:sldMk cId="3782652214" sldId="3965"/>
            <ac:spMk id="4" creationId="{D86765FC-B294-62AA-8F2E-372A2957DBDD}"/>
          </ac:spMkLst>
        </pc:spChg>
        <pc:graphicFrameChg chg="add mod modGraphic">
          <ac:chgData name="Hartley, Seth" userId="9f4baa4f-3942-4e96-9d2b-7a6cdabba1d2" providerId="ADAL" clId="{D9EF6BEC-28C2-4D5C-A682-906F6A9B309A}" dt="2022-09-30T20:31:26.887" v="8943" actId="404"/>
          <ac:graphicFrameMkLst>
            <pc:docMk/>
            <pc:sldMk cId="3782652214" sldId="3965"/>
            <ac:graphicFrameMk id="5" creationId="{888D4442-863A-144B-B0E2-D82B455C1BFD}"/>
          </ac:graphicFrameMkLst>
        </pc:graphicFrameChg>
      </pc:sldChg>
      <pc:sldChg chg="addSp delSp modSp new mod ord">
        <pc:chgData name="Hartley, Seth" userId="9f4baa4f-3942-4e96-9d2b-7a6cdabba1d2" providerId="ADAL" clId="{D9EF6BEC-28C2-4D5C-A682-906F6A9B309A}" dt="2022-09-30T20:33:16.787" v="8952"/>
        <pc:sldMkLst>
          <pc:docMk/>
          <pc:sldMk cId="777545582" sldId="3966"/>
        </pc:sldMkLst>
        <pc:spChg chg="mod">
          <ac:chgData name="Hartley, Seth" userId="9f4baa4f-3942-4e96-9d2b-7a6cdabba1d2" providerId="ADAL" clId="{D9EF6BEC-28C2-4D5C-A682-906F6A9B309A}" dt="2022-09-19T22:54:35.564" v="4328" actId="20577"/>
          <ac:spMkLst>
            <pc:docMk/>
            <pc:sldMk cId="777545582" sldId="3966"/>
            <ac:spMk id="2" creationId="{770DEAE3-BD77-6B1A-404C-BDF36D0332A6}"/>
          </ac:spMkLst>
        </pc:spChg>
        <pc:spChg chg="mod">
          <ac:chgData name="Hartley, Seth" userId="9f4baa4f-3942-4e96-9d2b-7a6cdabba1d2" providerId="ADAL" clId="{D9EF6BEC-28C2-4D5C-A682-906F6A9B309A}" dt="2022-09-19T22:55:59.050" v="4435" actId="1076"/>
          <ac:spMkLst>
            <pc:docMk/>
            <pc:sldMk cId="777545582" sldId="3966"/>
            <ac:spMk id="4" creationId="{B358612A-6219-1567-6318-C10B26FA70C7}"/>
          </ac:spMkLst>
        </pc:spChg>
        <pc:spChg chg="add mod">
          <ac:chgData name="Hartley, Seth" userId="9f4baa4f-3942-4e96-9d2b-7a6cdabba1d2" providerId="ADAL" clId="{D9EF6BEC-28C2-4D5C-A682-906F6A9B309A}" dt="2022-09-19T22:59:57.425" v="4520" actId="1076"/>
          <ac:spMkLst>
            <pc:docMk/>
            <pc:sldMk cId="777545582" sldId="3966"/>
            <ac:spMk id="6" creationId="{E8584C8F-C8B8-F739-E5C3-8DA91A9A06CA}"/>
          </ac:spMkLst>
        </pc:spChg>
        <pc:spChg chg="add mod">
          <ac:chgData name="Hartley, Seth" userId="9f4baa4f-3942-4e96-9d2b-7a6cdabba1d2" providerId="ADAL" clId="{D9EF6BEC-28C2-4D5C-A682-906F6A9B309A}" dt="2022-09-19T23:18:52.141" v="4594" actId="947"/>
          <ac:spMkLst>
            <pc:docMk/>
            <pc:sldMk cId="777545582" sldId="3966"/>
            <ac:spMk id="10" creationId="{E7B14F4A-6658-4772-7403-79EFD04B3550}"/>
          </ac:spMkLst>
        </pc:spChg>
        <pc:spChg chg="add mod">
          <ac:chgData name="Hartley, Seth" userId="9f4baa4f-3942-4e96-9d2b-7a6cdabba1d2" providerId="ADAL" clId="{D9EF6BEC-28C2-4D5C-A682-906F6A9B309A}" dt="2022-09-19T23:19:29.672" v="4597"/>
          <ac:spMkLst>
            <pc:docMk/>
            <pc:sldMk cId="777545582" sldId="3966"/>
            <ac:spMk id="11" creationId="{4AE95AE5-E13C-022C-15FB-AD16DEC7769B}"/>
          </ac:spMkLst>
        </pc:spChg>
        <pc:graphicFrameChg chg="add mod modGraphic">
          <ac:chgData name="Hartley, Seth" userId="9f4baa4f-3942-4e96-9d2b-7a6cdabba1d2" providerId="ADAL" clId="{D9EF6BEC-28C2-4D5C-A682-906F6A9B309A}" dt="2022-09-19T22:59:53.058" v="4519" actId="404"/>
          <ac:graphicFrameMkLst>
            <pc:docMk/>
            <pc:sldMk cId="777545582" sldId="3966"/>
            <ac:graphicFrameMk id="5" creationId="{26FEBB41-022A-A001-CC94-7A214D9E264B}"/>
          </ac:graphicFrameMkLst>
        </pc:graphicFrameChg>
        <pc:graphicFrameChg chg="add mod modGraphic">
          <ac:chgData name="Hartley, Seth" userId="9f4baa4f-3942-4e96-9d2b-7a6cdabba1d2" providerId="ADAL" clId="{D9EF6BEC-28C2-4D5C-A682-906F6A9B309A}" dt="2022-09-19T23:00:01.960" v="4521" actId="1076"/>
          <ac:graphicFrameMkLst>
            <pc:docMk/>
            <pc:sldMk cId="777545582" sldId="3966"/>
            <ac:graphicFrameMk id="7" creationId="{B5B450C4-EAA2-68AF-7623-D1E4EA176567}"/>
          </ac:graphicFrameMkLst>
        </pc:graphicFrameChg>
        <pc:graphicFrameChg chg="add mod">
          <ac:chgData name="Hartley, Seth" userId="9f4baa4f-3942-4e96-9d2b-7a6cdabba1d2" providerId="ADAL" clId="{D9EF6BEC-28C2-4D5C-A682-906F6A9B309A}" dt="2022-09-19T22:59:27.365" v="4515"/>
          <ac:graphicFrameMkLst>
            <pc:docMk/>
            <pc:sldMk cId="777545582" sldId="3966"/>
            <ac:graphicFrameMk id="8" creationId="{ECA88B41-EA63-4A30-93DE-DD9F910161A8}"/>
          </ac:graphicFrameMkLst>
        </pc:graphicFrameChg>
        <pc:graphicFrameChg chg="add del mod">
          <ac:chgData name="Hartley, Seth" userId="9f4baa4f-3942-4e96-9d2b-7a6cdabba1d2" providerId="ADAL" clId="{D9EF6BEC-28C2-4D5C-A682-906F6A9B309A}" dt="2022-09-19T23:08:31.051" v="4556" actId="478"/>
          <ac:graphicFrameMkLst>
            <pc:docMk/>
            <pc:sldMk cId="777545582" sldId="3966"/>
            <ac:graphicFrameMk id="9" creationId="{ECA88B41-EA63-4A30-93DE-DD9F910161A8}"/>
          </ac:graphicFrameMkLst>
        </pc:graphicFrameChg>
      </pc:sldChg>
      <pc:sldChg chg="addSp delSp modSp add mod ord">
        <pc:chgData name="Hartley, Seth" userId="9f4baa4f-3942-4e96-9d2b-7a6cdabba1d2" providerId="ADAL" clId="{D9EF6BEC-28C2-4D5C-A682-906F6A9B309A}" dt="2022-09-30T20:53:28.689" v="8988"/>
        <pc:sldMkLst>
          <pc:docMk/>
          <pc:sldMk cId="2498950189" sldId="3967"/>
        </pc:sldMkLst>
        <pc:spChg chg="mod">
          <ac:chgData name="Hartley, Seth" userId="9f4baa4f-3942-4e96-9d2b-7a6cdabba1d2" providerId="ADAL" clId="{D9EF6BEC-28C2-4D5C-A682-906F6A9B309A}" dt="2022-09-19T23:20:23.941" v="4603" actId="1076"/>
          <ac:spMkLst>
            <pc:docMk/>
            <pc:sldMk cId="2498950189" sldId="3967"/>
            <ac:spMk id="3" creationId="{6E8A5818-BFD4-2A32-2E5A-8D72D02BDE8B}"/>
          </ac:spMkLst>
        </pc:spChg>
        <pc:spChg chg="add mod">
          <ac:chgData name="Hartley, Seth" userId="9f4baa4f-3942-4e96-9d2b-7a6cdabba1d2" providerId="ADAL" clId="{D9EF6BEC-28C2-4D5C-A682-906F6A9B309A}" dt="2022-09-30T20:53:28.689" v="8988"/>
          <ac:spMkLst>
            <pc:docMk/>
            <pc:sldMk cId="2498950189" sldId="3967"/>
            <ac:spMk id="4" creationId="{5EB93D10-F13B-1BCE-F660-AA54A08CD902}"/>
          </ac:spMkLst>
        </pc:spChg>
        <pc:spChg chg="del">
          <ac:chgData name="Hartley, Seth" userId="9f4baa4f-3942-4e96-9d2b-7a6cdabba1d2" providerId="ADAL" clId="{D9EF6BEC-28C2-4D5C-A682-906F6A9B309A}" dt="2022-09-19T23:19:51.894" v="4598" actId="478"/>
          <ac:spMkLst>
            <pc:docMk/>
            <pc:sldMk cId="2498950189" sldId="3967"/>
            <ac:spMk id="4" creationId="{B358612A-6219-1567-6318-C10B26FA70C7}"/>
          </ac:spMkLst>
        </pc:spChg>
        <pc:spChg chg="del">
          <ac:chgData name="Hartley, Seth" userId="9f4baa4f-3942-4e96-9d2b-7a6cdabba1d2" providerId="ADAL" clId="{D9EF6BEC-28C2-4D5C-A682-906F6A9B309A}" dt="2022-09-19T23:20:27.121" v="4604" actId="478"/>
          <ac:spMkLst>
            <pc:docMk/>
            <pc:sldMk cId="2498950189" sldId="3967"/>
            <ac:spMk id="6" creationId="{E8584C8F-C8B8-F739-E5C3-8DA91A9A06CA}"/>
          </ac:spMkLst>
        </pc:spChg>
        <pc:spChg chg="mod">
          <ac:chgData name="Hartley, Seth" userId="9f4baa4f-3942-4e96-9d2b-7a6cdabba1d2" providerId="ADAL" clId="{D9EF6BEC-28C2-4D5C-A682-906F6A9B309A}" dt="2022-09-19T23:20:51.134" v="4631" actId="1076"/>
          <ac:spMkLst>
            <pc:docMk/>
            <pc:sldMk cId="2498950189" sldId="3967"/>
            <ac:spMk id="10" creationId="{E7B14F4A-6658-4772-7403-79EFD04B3550}"/>
          </ac:spMkLst>
        </pc:spChg>
        <pc:spChg chg="add del mod">
          <ac:chgData name="Hartley, Seth" userId="9f4baa4f-3942-4e96-9d2b-7a6cdabba1d2" providerId="ADAL" clId="{D9EF6BEC-28C2-4D5C-A682-906F6A9B309A}" dt="2022-09-19T23:20:08.058" v="4599" actId="478"/>
          <ac:spMkLst>
            <pc:docMk/>
            <pc:sldMk cId="2498950189" sldId="3967"/>
            <ac:spMk id="11" creationId="{F665A472-B280-AD61-A1D7-7E1755A7DA04}"/>
          </ac:spMkLst>
        </pc:spChg>
        <pc:spChg chg="add del mod">
          <ac:chgData name="Hartley, Seth" userId="9f4baa4f-3942-4e96-9d2b-7a6cdabba1d2" providerId="ADAL" clId="{D9EF6BEC-28C2-4D5C-A682-906F6A9B309A}" dt="2022-09-19T23:22:13.638" v="4647"/>
          <ac:spMkLst>
            <pc:docMk/>
            <pc:sldMk cId="2498950189" sldId="3967"/>
            <ac:spMk id="12" creationId="{BD0027E7-11DC-6F36-2DB7-6041D3CDBEFC}"/>
          </ac:spMkLst>
        </pc:spChg>
        <pc:spChg chg="add mod">
          <ac:chgData name="Hartley, Seth" userId="9f4baa4f-3942-4e96-9d2b-7a6cdabba1d2" providerId="ADAL" clId="{D9EF6BEC-28C2-4D5C-A682-906F6A9B309A}" dt="2022-09-19T23:24:09.886" v="4850" actId="14100"/>
          <ac:spMkLst>
            <pc:docMk/>
            <pc:sldMk cId="2498950189" sldId="3967"/>
            <ac:spMk id="13" creationId="{69AB1E11-5929-9A76-BA8F-4AEA9DD70727}"/>
          </ac:spMkLst>
        </pc:spChg>
        <pc:graphicFrameChg chg="del">
          <ac:chgData name="Hartley, Seth" userId="9f4baa4f-3942-4e96-9d2b-7a6cdabba1d2" providerId="ADAL" clId="{D9EF6BEC-28C2-4D5C-A682-906F6A9B309A}" dt="2022-09-19T23:20:10.445" v="4600" actId="478"/>
          <ac:graphicFrameMkLst>
            <pc:docMk/>
            <pc:sldMk cId="2498950189" sldId="3967"/>
            <ac:graphicFrameMk id="5" creationId="{26FEBB41-022A-A001-CC94-7A214D9E264B}"/>
          </ac:graphicFrameMkLst>
        </pc:graphicFrameChg>
        <pc:graphicFrameChg chg="del">
          <ac:chgData name="Hartley, Seth" userId="9f4baa4f-3942-4e96-9d2b-7a6cdabba1d2" providerId="ADAL" clId="{D9EF6BEC-28C2-4D5C-A682-906F6A9B309A}" dt="2022-09-19T23:20:13.971" v="4601" actId="478"/>
          <ac:graphicFrameMkLst>
            <pc:docMk/>
            <pc:sldMk cId="2498950189" sldId="3967"/>
            <ac:graphicFrameMk id="7" creationId="{B5B450C4-EAA2-68AF-7623-D1E4EA176567}"/>
          </ac:graphicFrameMkLst>
        </pc:graphicFrameChg>
        <pc:graphicFrameChg chg="mod">
          <ac:chgData name="Hartley, Seth" userId="9f4baa4f-3942-4e96-9d2b-7a6cdabba1d2" providerId="ADAL" clId="{D9EF6BEC-28C2-4D5C-A682-906F6A9B309A}" dt="2022-09-19T23:22:22.661" v="4649"/>
          <ac:graphicFrameMkLst>
            <pc:docMk/>
            <pc:sldMk cId="2498950189" sldId="3967"/>
            <ac:graphicFrameMk id="9" creationId="{ECA88B41-EA63-4A30-93DE-DD9F910161A8}"/>
          </ac:graphicFrameMkLst>
        </pc:graphicFrameChg>
      </pc:sldChg>
      <pc:sldChg chg="addSp delSp modSp new del mod">
        <pc:chgData name="Hartley, Seth" userId="9f4baa4f-3942-4e96-9d2b-7a6cdabba1d2" providerId="ADAL" clId="{D9EF6BEC-28C2-4D5C-A682-906F6A9B309A}" dt="2022-09-19T23:34:44.101" v="4899" actId="2696"/>
        <pc:sldMkLst>
          <pc:docMk/>
          <pc:sldMk cId="239525365" sldId="3968"/>
        </pc:sldMkLst>
        <pc:spChg chg="mod">
          <ac:chgData name="Hartley, Seth" userId="9f4baa4f-3942-4e96-9d2b-7a6cdabba1d2" providerId="ADAL" clId="{D9EF6BEC-28C2-4D5C-A682-906F6A9B309A}" dt="2022-09-19T23:27:29.345" v="4862" actId="404"/>
          <ac:spMkLst>
            <pc:docMk/>
            <pc:sldMk cId="239525365" sldId="3968"/>
            <ac:spMk id="2" creationId="{B93421C5-1E16-ECB2-4506-DB3108D37787}"/>
          </ac:spMkLst>
        </pc:spChg>
        <pc:spChg chg="del">
          <ac:chgData name="Hartley, Seth" userId="9f4baa4f-3942-4e96-9d2b-7a6cdabba1d2" providerId="ADAL" clId="{D9EF6BEC-28C2-4D5C-A682-906F6A9B309A}" dt="2022-09-19T23:27:44.475" v="4863" actId="478"/>
          <ac:spMkLst>
            <pc:docMk/>
            <pc:sldMk cId="239525365" sldId="3968"/>
            <ac:spMk id="4" creationId="{39DC90EB-D576-A634-0C93-C5B65DD3969A}"/>
          </ac:spMkLst>
        </pc:spChg>
        <pc:graphicFrameChg chg="add mod modGraphic">
          <ac:chgData name="Hartley, Seth" userId="9f4baa4f-3942-4e96-9d2b-7a6cdabba1d2" providerId="ADAL" clId="{D9EF6BEC-28C2-4D5C-A682-906F6A9B309A}" dt="2022-09-19T23:29:11.596" v="4874" actId="403"/>
          <ac:graphicFrameMkLst>
            <pc:docMk/>
            <pc:sldMk cId="239525365" sldId="3968"/>
            <ac:graphicFrameMk id="5" creationId="{BCA3DF2C-935D-C1D9-AC15-8D383E6EB4B9}"/>
          </ac:graphicFrameMkLst>
        </pc:graphicFrameChg>
      </pc:sldChg>
      <pc:sldChg chg="addSp delSp modSp new mod ord">
        <pc:chgData name="Hartley, Seth" userId="9f4baa4f-3942-4e96-9d2b-7a6cdabba1d2" providerId="ADAL" clId="{D9EF6BEC-28C2-4D5C-A682-906F6A9B309A}" dt="2022-09-30T20:53:39.300" v="8992"/>
        <pc:sldMkLst>
          <pc:docMk/>
          <pc:sldMk cId="3687817732" sldId="3969"/>
        </pc:sldMkLst>
        <pc:spChg chg="mod">
          <ac:chgData name="Hartley, Seth" userId="9f4baa4f-3942-4e96-9d2b-7a6cdabba1d2" providerId="ADAL" clId="{D9EF6BEC-28C2-4D5C-A682-906F6A9B309A}" dt="2022-09-30T20:52:56.139" v="8987" actId="20577"/>
          <ac:spMkLst>
            <pc:docMk/>
            <pc:sldMk cId="3687817732" sldId="3969"/>
            <ac:spMk id="2" creationId="{D90AC7A2-3776-B5BB-92A2-43FB6C5E5DB9}"/>
          </ac:spMkLst>
        </pc:spChg>
        <pc:spChg chg="del">
          <ac:chgData name="Hartley, Seth" userId="9f4baa4f-3942-4e96-9d2b-7a6cdabba1d2" providerId="ADAL" clId="{D9EF6BEC-28C2-4D5C-A682-906F6A9B309A}" dt="2022-09-19T23:32:00.152" v="4877" actId="478"/>
          <ac:spMkLst>
            <pc:docMk/>
            <pc:sldMk cId="3687817732" sldId="3969"/>
            <ac:spMk id="4" creationId="{A7010C22-E588-3937-9C6A-89EC80AB21F4}"/>
          </ac:spMkLst>
        </pc:spChg>
        <pc:graphicFrameChg chg="add del mod">
          <ac:chgData name="Hartley, Seth" userId="9f4baa4f-3942-4e96-9d2b-7a6cdabba1d2" providerId="ADAL" clId="{D9EF6BEC-28C2-4D5C-A682-906F6A9B309A}" dt="2022-09-19T23:32:13.907" v="4881"/>
          <ac:graphicFrameMkLst>
            <pc:docMk/>
            <pc:sldMk cId="3687817732" sldId="3969"/>
            <ac:graphicFrameMk id="5" creationId="{93AD9640-F78D-3FD2-0DAE-CA5408BBFC9A}"/>
          </ac:graphicFrameMkLst>
        </pc:graphicFrameChg>
        <pc:picChg chg="add mod">
          <ac:chgData name="Hartley, Seth" userId="9f4baa4f-3942-4e96-9d2b-7a6cdabba1d2" providerId="ADAL" clId="{D9EF6BEC-28C2-4D5C-A682-906F6A9B309A}" dt="2022-09-19T23:32:31.718" v="4886" actId="14100"/>
          <ac:picMkLst>
            <pc:docMk/>
            <pc:sldMk cId="3687817732" sldId="3969"/>
            <ac:picMk id="6" creationId="{7A4CC8ED-25C9-0C95-2523-4543D5AE0279}"/>
          </ac:picMkLst>
        </pc:picChg>
        <pc:picChg chg="add del mod">
          <ac:chgData name="Hartley, Seth" userId="9f4baa4f-3942-4e96-9d2b-7a6cdabba1d2" providerId="ADAL" clId="{D9EF6BEC-28C2-4D5C-A682-906F6A9B309A}" dt="2022-09-19T23:32:13.907" v="4881"/>
          <ac:picMkLst>
            <pc:docMk/>
            <pc:sldMk cId="3687817732" sldId="3969"/>
            <ac:picMk id="11265" creationId="{4BFAFCF4-1A5C-AA5F-5691-704DE78D686F}"/>
          </ac:picMkLst>
        </pc:picChg>
        <pc:picChg chg="add del mod">
          <ac:chgData name="Hartley, Seth" userId="9f4baa4f-3942-4e96-9d2b-7a6cdabba1d2" providerId="ADAL" clId="{D9EF6BEC-28C2-4D5C-A682-906F6A9B309A}" dt="2022-09-19T23:32:13.907" v="4881"/>
          <ac:picMkLst>
            <pc:docMk/>
            <pc:sldMk cId="3687817732" sldId="3969"/>
            <ac:picMk id="11266" creationId="{5737E1FA-03C0-2C5C-92CD-E3E3575C35DD}"/>
          </ac:picMkLst>
        </pc:picChg>
        <pc:picChg chg="add del mod">
          <ac:chgData name="Hartley, Seth" userId="9f4baa4f-3942-4e96-9d2b-7a6cdabba1d2" providerId="ADAL" clId="{D9EF6BEC-28C2-4D5C-A682-906F6A9B309A}" dt="2022-09-19T23:32:13.907" v="4881"/>
          <ac:picMkLst>
            <pc:docMk/>
            <pc:sldMk cId="3687817732" sldId="3969"/>
            <ac:picMk id="11267" creationId="{33895C1D-8045-8B18-2996-2D5EB9E48E66}"/>
          </ac:picMkLst>
        </pc:picChg>
        <pc:picChg chg="add del mod">
          <ac:chgData name="Hartley, Seth" userId="9f4baa4f-3942-4e96-9d2b-7a6cdabba1d2" providerId="ADAL" clId="{D9EF6BEC-28C2-4D5C-A682-906F6A9B309A}" dt="2022-09-19T23:32:13.907" v="4881"/>
          <ac:picMkLst>
            <pc:docMk/>
            <pc:sldMk cId="3687817732" sldId="3969"/>
            <ac:picMk id="11268" creationId="{E26AC84B-4D82-3CB1-134C-8FB879AF9848}"/>
          </ac:picMkLst>
        </pc:picChg>
      </pc:sldChg>
      <pc:sldChg chg="addSp delSp modSp new mod ord">
        <pc:chgData name="Hartley, Seth" userId="9f4baa4f-3942-4e96-9d2b-7a6cdabba1d2" providerId="ADAL" clId="{D9EF6BEC-28C2-4D5C-A682-906F6A9B309A}" dt="2022-09-30T20:54:20.107" v="8997"/>
        <pc:sldMkLst>
          <pc:docMk/>
          <pc:sldMk cId="809388430" sldId="3970"/>
        </pc:sldMkLst>
        <pc:spChg chg="mod">
          <ac:chgData name="Hartley, Seth" userId="9f4baa4f-3942-4e96-9d2b-7a6cdabba1d2" providerId="ADAL" clId="{D9EF6BEC-28C2-4D5C-A682-906F6A9B309A}" dt="2022-09-30T20:54:20.107" v="8997"/>
          <ac:spMkLst>
            <pc:docMk/>
            <pc:sldMk cId="809388430" sldId="3970"/>
            <ac:spMk id="2" creationId="{4DAF31A8-780E-56D6-4D5A-290352DF2E64}"/>
          </ac:spMkLst>
        </pc:spChg>
        <pc:spChg chg="del">
          <ac:chgData name="Hartley, Seth" userId="9f4baa4f-3942-4e96-9d2b-7a6cdabba1d2" providerId="ADAL" clId="{D9EF6BEC-28C2-4D5C-A682-906F6A9B309A}" dt="2022-09-19T23:33:09.484" v="4889" actId="478"/>
          <ac:spMkLst>
            <pc:docMk/>
            <pc:sldMk cId="809388430" sldId="3970"/>
            <ac:spMk id="4" creationId="{2CC59052-ACD9-A11A-EAE4-5C88B4CEFC15}"/>
          </ac:spMkLst>
        </pc:spChg>
        <pc:picChg chg="add mod">
          <ac:chgData name="Hartley, Seth" userId="9f4baa4f-3942-4e96-9d2b-7a6cdabba1d2" providerId="ADAL" clId="{D9EF6BEC-28C2-4D5C-A682-906F6A9B309A}" dt="2022-09-19T23:33:30.248" v="4894" actId="1076"/>
          <ac:picMkLst>
            <pc:docMk/>
            <pc:sldMk cId="809388430" sldId="3970"/>
            <ac:picMk id="5" creationId="{13D7CB45-78C4-85DC-DB4E-4B6EA0E83579}"/>
          </ac:picMkLst>
        </pc:picChg>
      </pc:sldChg>
      <pc:sldChg chg="addSp delSp modSp new del mod ord">
        <pc:chgData name="Hartley, Seth" userId="9f4baa4f-3942-4e96-9d2b-7a6cdabba1d2" providerId="ADAL" clId="{D9EF6BEC-28C2-4D5C-A682-906F6A9B309A}" dt="2022-09-30T21:18:51.147" v="9343" actId="2696"/>
        <pc:sldMkLst>
          <pc:docMk/>
          <pc:sldMk cId="1714677885" sldId="3971"/>
        </pc:sldMkLst>
        <pc:spChg chg="mod">
          <ac:chgData name="Hartley, Seth" userId="9f4baa4f-3942-4e96-9d2b-7a6cdabba1d2" providerId="ADAL" clId="{D9EF6BEC-28C2-4D5C-A682-906F6A9B309A}" dt="2022-09-30T21:05:41.555" v="9191" actId="20577"/>
          <ac:spMkLst>
            <pc:docMk/>
            <pc:sldMk cId="1714677885" sldId="3971"/>
            <ac:spMk id="2" creationId="{60DFE551-51C8-575C-BDAB-902681336643}"/>
          </ac:spMkLst>
        </pc:spChg>
        <pc:spChg chg="add del mod">
          <ac:chgData name="Hartley, Seth" userId="9f4baa4f-3942-4e96-9d2b-7a6cdabba1d2" providerId="ADAL" clId="{D9EF6BEC-28C2-4D5C-A682-906F6A9B309A}" dt="2022-09-19T23:36:32.115" v="4943" actId="20577"/>
          <ac:spMkLst>
            <pc:docMk/>
            <pc:sldMk cId="1714677885" sldId="3971"/>
            <ac:spMk id="4" creationId="{FB8F2FF8-564B-8DF5-36E9-4FD501CF4A81}"/>
          </ac:spMkLst>
        </pc:spChg>
        <pc:spChg chg="add mod">
          <ac:chgData name="Hartley, Seth" userId="9f4baa4f-3942-4e96-9d2b-7a6cdabba1d2" providerId="ADAL" clId="{D9EF6BEC-28C2-4D5C-A682-906F6A9B309A}" dt="2022-09-19T23:37:14.228" v="4956" actId="20577"/>
          <ac:spMkLst>
            <pc:docMk/>
            <pc:sldMk cId="1714677885" sldId="3971"/>
            <ac:spMk id="6" creationId="{5E6ED5F3-4677-B185-A02E-A7CD56C850EB}"/>
          </ac:spMkLst>
        </pc:spChg>
        <pc:spChg chg="add mod">
          <ac:chgData name="Hartley, Seth" userId="9f4baa4f-3942-4e96-9d2b-7a6cdabba1d2" providerId="ADAL" clId="{D9EF6BEC-28C2-4D5C-A682-906F6A9B309A}" dt="2022-09-30T21:08:51.583" v="9226" actId="14100"/>
          <ac:spMkLst>
            <pc:docMk/>
            <pc:sldMk cId="1714677885" sldId="3971"/>
            <ac:spMk id="9" creationId="{1E926B8C-BB65-F3A1-2861-624897E1CCD4}"/>
          </ac:spMkLst>
        </pc:spChg>
        <pc:graphicFrameChg chg="add mod modGraphic">
          <ac:chgData name="Hartley, Seth" userId="9f4baa4f-3942-4e96-9d2b-7a6cdabba1d2" providerId="ADAL" clId="{D9EF6BEC-28C2-4D5C-A682-906F6A9B309A}" dt="2022-09-19T23:38:43.996" v="4967" actId="403"/>
          <ac:graphicFrameMkLst>
            <pc:docMk/>
            <pc:sldMk cId="1714677885" sldId="3971"/>
            <ac:graphicFrameMk id="5" creationId="{3FD5C90F-097B-BD3F-47EB-7B6E43EAC152}"/>
          </ac:graphicFrameMkLst>
        </pc:graphicFrameChg>
        <pc:graphicFrameChg chg="add mod modGraphic">
          <ac:chgData name="Hartley, Seth" userId="9f4baa4f-3942-4e96-9d2b-7a6cdabba1d2" providerId="ADAL" clId="{D9EF6BEC-28C2-4D5C-A682-906F6A9B309A}" dt="2022-09-19T23:38:51.710" v="4970" actId="403"/>
          <ac:graphicFrameMkLst>
            <pc:docMk/>
            <pc:sldMk cId="1714677885" sldId="3971"/>
            <ac:graphicFrameMk id="7" creationId="{A2CCDF72-1FE0-5F31-D72D-A8B6669C610D}"/>
          </ac:graphicFrameMkLst>
        </pc:graphicFrameChg>
      </pc:sldChg>
      <pc:sldChg chg="addSp delSp modSp new mod ord">
        <pc:chgData name="Hartley, Seth" userId="9f4baa4f-3942-4e96-9d2b-7a6cdabba1d2" providerId="ADAL" clId="{D9EF6BEC-28C2-4D5C-A682-906F6A9B309A}" dt="2022-09-30T21:11:20.808" v="9264" actId="947"/>
        <pc:sldMkLst>
          <pc:docMk/>
          <pc:sldMk cId="4245191262" sldId="3972"/>
        </pc:sldMkLst>
        <pc:spChg chg="mod">
          <ac:chgData name="Hartley, Seth" userId="9f4baa4f-3942-4e96-9d2b-7a6cdabba1d2" providerId="ADAL" clId="{D9EF6BEC-28C2-4D5C-A682-906F6A9B309A}" dt="2022-09-30T21:09:11.285" v="9238" actId="20577"/>
          <ac:spMkLst>
            <pc:docMk/>
            <pc:sldMk cId="4245191262" sldId="3972"/>
            <ac:spMk id="2" creationId="{986ADD84-504D-B419-D087-5972F93EBED2}"/>
          </ac:spMkLst>
        </pc:spChg>
        <pc:spChg chg="del">
          <ac:chgData name="Hartley, Seth" userId="9f4baa4f-3942-4e96-9d2b-7a6cdabba1d2" providerId="ADAL" clId="{D9EF6BEC-28C2-4D5C-A682-906F6A9B309A}" dt="2022-09-19T23:43:38.637" v="5005" actId="478"/>
          <ac:spMkLst>
            <pc:docMk/>
            <pc:sldMk cId="4245191262" sldId="3972"/>
            <ac:spMk id="4" creationId="{5D63DECC-871B-4287-06A5-DC8317313B57}"/>
          </ac:spMkLst>
        </pc:spChg>
        <pc:spChg chg="add mod">
          <ac:chgData name="Hartley, Seth" userId="9f4baa4f-3942-4e96-9d2b-7a6cdabba1d2" providerId="ADAL" clId="{D9EF6BEC-28C2-4D5C-A682-906F6A9B309A}" dt="2022-09-30T21:11:20.808" v="9264" actId="947"/>
          <ac:spMkLst>
            <pc:docMk/>
            <pc:sldMk cId="4245191262" sldId="3972"/>
            <ac:spMk id="7" creationId="{2E8EAC8D-F3B0-AAA1-3790-D84DB39BEBF0}"/>
          </ac:spMkLst>
        </pc:spChg>
        <pc:graphicFrameChg chg="add mod modGraphic">
          <ac:chgData name="Hartley, Seth" userId="9f4baa4f-3942-4e96-9d2b-7a6cdabba1d2" providerId="ADAL" clId="{D9EF6BEC-28C2-4D5C-A682-906F6A9B309A}" dt="2022-09-19T23:47:45.317" v="5118" actId="403"/>
          <ac:graphicFrameMkLst>
            <pc:docMk/>
            <pc:sldMk cId="4245191262" sldId="3972"/>
            <ac:graphicFrameMk id="5" creationId="{B87637BF-B2D7-182F-9D5C-C8D30D5250B4}"/>
          </ac:graphicFrameMkLst>
        </pc:graphicFrameChg>
        <pc:graphicFrameChg chg="add mod modGraphic">
          <ac:chgData name="Hartley, Seth" userId="9f4baa4f-3942-4e96-9d2b-7a6cdabba1d2" providerId="ADAL" clId="{D9EF6BEC-28C2-4D5C-A682-906F6A9B309A}" dt="2022-09-30T21:11:04.705" v="9263" actId="20577"/>
          <ac:graphicFrameMkLst>
            <pc:docMk/>
            <pc:sldMk cId="4245191262" sldId="3972"/>
            <ac:graphicFrameMk id="6" creationId="{1DF0C90A-0DA5-957D-0317-D62E01E525AE}"/>
          </ac:graphicFrameMkLst>
        </pc:graphicFrameChg>
      </pc:sldChg>
      <pc:sldChg chg="addSp modSp new mod ord">
        <pc:chgData name="Hartley, Seth" userId="9f4baa4f-3942-4e96-9d2b-7a6cdabba1d2" providerId="ADAL" clId="{D9EF6BEC-28C2-4D5C-A682-906F6A9B309A}" dt="2022-09-30T21:11:42.488" v="9267" actId="947"/>
        <pc:sldMkLst>
          <pc:docMk/>
          <pc:sldMk cId="3251960299" sldId="3973"/>
        </pc:sldMkLst>
        <pc:spChg chg="mod">
          <ac:chgData name="Hartley, Seth" userId="9f4baa4f-3942-4e96-9d2b-7a6cdabba1d2" providerId="ADAL" clId="{D9EF6BEC-28C2-4D5C-A682-906F6A9B309A}" dt="2022-09-19T23:52:36.882" v="5129" actId="6549"/>
          <ac:spMkLst>
            <pc:docMk/>
            <pc:sldMk cId="3251960299" sldId="3973"/>
            <ac:spMk id="2" creationId="{92D43E63-F44C-A246-74B0-97DB3D5C7BAA}"/>
          </ac:spMkLst>
        </pc:spChg>
        <pc:spChg chg="mod">
          <ac:chgData name="Hartley, Seth" userId="9f4baa4f-3942-4e96-9d2b-7a6cdabba1d2" providerId="ADAL" clId="{D9EF6BEC-28C2-4D5C-A682-906F6A9B309A}" dt="2022-09-30T21:11:42.488" v="9267" actId="947"/>
          <ac:spMkLst>
            <pc:docMk/>
            <pc:sldMk cId="3251960299" sldId="3973"/>
            <ac:spMk id="4" creationId="{9DF56F39-02D9-FA3C-0B4A-D50C760200D8}"/>
          </ac:spMkLst>
        </pc:spChg>
        <pc:picChg chg="add mod">
          <ac:chgData name="Hartley, Seth" userId="9f4baa4f-3942-4e96-9d2b-7a6cdabba1d2" providerId="ADAL" clId="{D9EF6BEC-28C2-4D5C-A682-906F6A9B309A}" dt="2022-09-19T23:53:23.626" v="5154" actId="14100"/>
          <ac:picMkLst>
            <pc:docMk/>
            <pc:sldMk cId="3251960299" sldId="3973"/>
            <ac:picMk id="5" creationId="{D029CBE7-9C02-1F75-9288-61671D482ECD}"/>
          </ac:picMkLst>
        </pc:picChg>
        <pc:picChg chg="add mod">
          <ac:chgData name="Hartley, Seth" userId="9f4baa4f-3942-4e96-9d2b-7a6cdabba1d2" providerId="ADAL" clId="{D9EF6BEC-28C2-4D5C-A682-906F6A9B309A}" dt="2022-09-19T23:53:59.831" v="5158" actId="14100"/>
          <ac:picMkLst>
            <pc:docMk/>
            <pc:sldMk cId="3251960299" sldId="3973"/>
            <ac:picMk id="6" creationId="{F4B88D97-E8C6-41CB-A4F3-1EBAEDD03D94}"/>
          </ac:picMkLst>
        </pc:picChg>
      </pc:sldChg>
      <pc:sldChg chg="addSp delSp modSp new mod ord">
        <pc:chgData name="Hartley, Seth" userId="9f4baa4f-3942-4e96-9d2b-7a6cdabba1d2" providerId="ADAL" clId="{D9EF6BEC-28C2-4D5C-A682-906F6A9B309A}" dt="2022-09-30T21:24:17.266" v="9569" actId="14100"/>
        <pc:sldMkLst>
          <pc:docMk/>
          <pc:sldMk cId="2013165521" sldId="3974"/>
        </pc:sldMkLst>
        <pc:spChg chg="mod">
          <ac:chgData name="Hartley, Seth" userId="9f4baa4f-3942-4e96-9d2b-7a6cdabba1d2" providerId="ADAL" clId="{D9EF6BEC-28C2-4D5C-A682-906F6A9B309A}" dt="2022-09-30T21:19:54.428" v="9371" actId="21"/>
          <ac:spMkLst>
            <pc:docMk/>
            <pc:sldMk cId="2013165521" sldId="3974"/>
            <ac:spMk id="2" creationId="{B9BA9D27-2439-3635-D8A9-B3A029A626B6}"/>
          </ac:spMkLst>
        </pc:spChg>
        <pc:spChg chg="del">
          <ac:chgData name="Hartley, Seth" userId="9f4baa4f-3942-4e96-9d2b-7a6cdabba1d2" providerId="ADAL" clId="{D9EF6BEC-28C2-4D5C-A682-906F6A9B309A}" dt="2022-09-19T23:56:24.010" v="5169" actId="478"/>
          <ac:spMkLst>
            <pc:docMk/>
            <pc:sldMk cId="2013165521" sldId="3974"/>
            <ac:spMk id="4" creationId="{FA2374B2-F940-DDE0-D713-A02C26952AA9}"/>
          </ac:spMkLst>
        </pc:spChg>
        <pc:spChg chg="add mod">
          <ac:chgData name="Hartley, Seth" userId="9f4baa4f-3942-4e96-9d2b-7a6cdabba1d2" providerId="ADAL" clId="{D9EF6BEC-28C2-4D5C-A682-906F6A9B309A}" dt="2022-09-30T21:24:17.266" v="9569" actId="14100"/>
          <ac:spMkLst>
            <pc:docMk/>
            <pc:sldMk cId="2013165521" sldId="3974"/>
            <ac:spMk id="6" creationId="{40CE0C22-F948-DBB9-DF7F-2DB0B42853B2}"/>
          </ac:spMkLst>
        </pc:spChg>
        <pc:spChg chg="add mod">
          <ac:chgData name="Hartley, Seth" userId="9f4baa4f-3942-4e96-9d2b-7a6cdabba1d2" providerId="ADAL" clId="{D9EF6BEC-28C2-4D5C-A682-906F6A9B309A}" dt="2022-09-30T21:24:00.153" v="9566" actId="20577"/>
          <ac:spMkLst>
            <pc:docMk/>
            <pc:sldMk cId="2013165521" sldId="3974"/>
            <ac:spMk id="8" creationId="{7BC4C43A-20E1-5C11-05A0-FD8BE5C021F5}"/>
          </ac:spMkLst>
        </pc:spChg>
        <pc:graphicFrameChg chg="add mod modGraphic">
          <ac:chgData name="Hartley, Seth" userId="9f4baa4f-3942-4e96-9d2b-7a6cdabba1d2" providerId="ADAL" clId="{D9EF6BEC-28C2-4D5C-A682-906F6A9B309A}" dt="2022-09-30T21:21:36.702" v="9457" actId="14100"/>
          <ac:graphicFrameMkLst>
            <pc:docMk/>
            <pc:sldMk cId="2013165521" sldId="3974"/>
            <ac:graphicFrameMk id="5" creationId="{3337118A-DD55-1078-E1FB-835FA79447DA}"/>
          </ac:graphicFrameMkLst>
        </pc:graphicFrameChg>
      </pc:sldChg>
      <pc:sldChg chg="addSp delSp modSp new mod ord">
        <pc:chgData name="Hartley, Seth" userId="9f4baa4f-3942-4e96-9d2b-7a6cdabba1d2" providerId="ADAL" clId="{D9EF6BEC-28C2-4D5C-A682-906F6A9B309A}" dt="2022-09-30T21:29:06.907" v="9851" actId="20577"/>
        <pc:sldMkLst>
          <pc:docMk/>
          <pc:sldMk cId="3078617996" sldId="3975"/>
        </pc:sldMkLst>
        <pc:spChg chg="mod">
          <ac:chgData name="Hartley, Seth" userId="9f4baa4f-3942-4e96-9d2b-7a6cdabba1d2" providerId="ADAL" clId="{D9EF6BEC-28C2-4D5C-A682-906F6A9B309A}" dt="2022-09-30T21:29:06.907" v="9851" actId="20577"/>
          <ac:spMkLst>
            <pc:docMk/>
            <pc:sldMk cId="3078617996" sldId="3975"/>
            <ac:spMk id="2" creationId="{361EEA46-C383-D8D6-BB71-BFEC8A3626D8}"/>
          </ac:spMkLst>
        </pc:spChg>
        <pc:spChg chg="del">
          <ac:chgData name="Hartley, Seth" userId="9f4baa4f-3942-4e96-9d2b-7a6cdabba1d2" providerId="ADAL" clId="{D9EF6BEC-28C2-4D5C-A682-906F6A9B309A}" dt="2022-09-19T23:58:56.143" v="5184" actId="478"/>
          <ac:spMkLst>
            <pc:docMk/>
            <pc:sldMk cId="3078617996" sldId="3975"/>
            <ac:spMk id="4" creationId="{451DC7BB-78EC-885C-757C-D844695B72F4}"/>
          </ac:spMkLst>
        </pc:spChg>
        <pc:spChg chg="add mod">
          <ac:chgData name="Hartley, Seth" userId="9f4baa4f-3942-4e96-9d2b-7a6cdabba1d2" providerId="ADAL" clId="{D9EF6BEC-28C2-4D5C-A682-906F6A9B309A}" dt="2022-09-19T23:59:59.933" v="5202" actId="21"/>
          <ac:spMkLst>
            <pc:docMk/>
            <pc:sldMk cId="3078617996" sldId="3975"/>
            <ac:spMk id="6" creationId="{148266E1-9B9A-F9DB-5ADC-F556D77566CB}"/>
          </ac:spMkLst>
        </pc:spChg>
        <pc:spChg chg="add mod">
          <ac:chgData name="Hartley, Seth" userId="9f4baa4f-3942-4e96-9d2b-7a6cdabba1d2" providerId="ADAL" clId="{D9EF6BEC-28C2-4D5C-A682-906F6A9B309A}" dt="2022-09-30T21:28:55.861" v="9829" actId="6549"/>
          <ac:spMkLst>
            <pc:docMk/>
            <pc:sldMk cId="3078617996" sldId="3975"/>
            <ac:spMk id="6" creationId="{5E61887F-52A2-70FC-A2D8-360E7D2B369E}"/>
          </ac:spMkLst>
        </pc:spChg>
        <pc:graphicFrameChg chg="del mod">
          <ac:chgData name="Hartley, Seth" userId="9f4baa4f-3942-4e96-9d2b-7a6cdabba1d2" providerId="ADAL" clId="{D9EF6BEC-28C2-4D5C-A682-906F6A9B309A}" dt="2022-09-30T21:25:21.055" v="9575" actId="478"/>
          <ac:graphicFrameMkLst>
            <pc:docMk/>
            <pc:sldMk cId="3078617996" sldId="3975"/>
            <ac:graphicFrameMk id="4" creationId="{10E5ABA1-7886-5BF4-1AA1-09C8E4BF6139}"/>
          </ac:graphicFrameMkLst>
        </pc:graphicFrameChg>
        <pc:graphicFrameChg chg="add mod modGraphic">
          <ac:chgData name="Hartley, Seth" userId="9f4baa4f-3942-4e96-9d2b-7a6cdabba1d2" providerId="ADAL" clId="{D9EF6BEC-28C2-4D5C-A682-906F6A9B309A}" dt="2022-09-19T23:59:33.629" v="5195" actId="403"/>
          <ac:graphicFrameMkLst>
            <pc:docMk/>
            <pc:sldMk cId="3078617996" sldId="3975"/>
            <ac:graphicFrameMk id="5" creationId="{6D73E99A-C084-57B2-5AEC-6D309B988F3A}"/>
          </ac:graphicFrameMkLst>
        </pc:graphicFrameChg>
        <pc:graphicFrameChg chg="add mod modGraphic">
          <ac:chgData name="Hartley, Seth" userId="9f4baa4f-3942-4e96-9d2b-7a6cdabba1d2" providerId="ADAL" clId="{D9EF6BEC-28C2-4D5C-A682-906F6A9B309A}" dt="2022-09-30T21:26:15.892" v="9589" actId="113"/>
          <ac:graphicFrameMkLst>
            <pc:docMk/>
            <pc:sldMk cId="3078617996" sldId="3975"/>
            <ac:graphicFrameMk id="7" creationId="{F32778E9-9A10-B1E2-C95D-D3AAE6F30B45}"/>
          </ac:graphicFrameMkLst>
        </pc:graphicFrameChg>
      </pc:sldChg>
      <pc:sldChg chg="modSp new mod">
        <pc:chgData name="Hartley, Seth" userId="9f4baa4f-3942-4e96-9d2b-7a6cdabba1d2" providerId="ADAL" clId="{D9EF6BEC-28C2-4D5C-A682-906F6A9B309A}" dt="2022-09-20T01:48:45.580" v="5464" actId="6549"/>
        <pc:sldMkLst>
          <pc:docMk/>
          <pc:sldMk cId="3429707335" sldId="3976"/>
        </pc:sldMkLst>
        <pc:spChg chg="mod">
          <ac:chgData name="Hartley, Seth" userId="9f4baa4f-3942-4e96-9d2b-7a6cdabba1d2" providerId="ADAL" clId="{D9EF6BEC-28C2-4D5C-A682-906F6A9B309A}" dt="2022-09-20T00:01:54.625" v="5246" actId="20577"/>
          <ac:spMkLst>
            <pc:docMk/>
            <pc:sldMk cId="3429707335" sldId="3976"/>
            <ac:spMk id="2" creationId="{375C582D-3A6E-D578-309C-C47B10370670}"/>
          </ac:spMkLst>
        </pc:spChg>
        <pc:spChg chg="mod">
          <ac:chgData name="Hartley, Seth" userId="9f4baa4f-3942-4e96-9d2b-7a6cdabba1d2" providerId="ADAL" clId="{D9EF6BEC-28C2-4D5C-A682-906F6A9B309A}" dt="2022-09-20T01:48:45.580" v="5464" actId="6549"/>
          <ac:spMkLst>
            <pc:docMk/>
            <pc:sldMk cId="3429707335" sldId="3976"/>
            <ac:spMk id="4" creationId="{A22D50A1-1FD3-E033-956B-74419EE54B4A}"/>
          </ac:spMkLst>
        </pc:spChg>
      </pc:sldChg>
      <pc:sldChg chg="addSp delSp modSp new mod">
        <pc:chgData name="Hartley, Seth" userId="9f4baa4f-3942-4e96-9d2b-7a6cdabba1d2" providerId="ADAL" clId="{D9EF6BEC-28C2-4D5C-A682-906F6A9B309A}" dt="2022-09-30T21:32:42.881" v="9947" actId="207"/>
        <pc:sldMkLst>
          <pc:docMk/>
          <pc:sldMk cId="2261779016" sldId="3977"/>
        </pc:sldMkLst>
        <pc:spChg chg="mod">
          <ac:chgData name="Hartley, Seth" userId="9f4baa4f-3942-4e96-9d2b-7a6cdabba1d2" providerId="ADAL" clId="{D9EF6BEC-28C2-4D5C-A682-906F6A9B309A}" dt="2022-09-30T21:32:26.351" v="9946" actId="20577"/>
          <ac:spMkLst>
            <pc:docMk/>
            <pc:sldMk cId="2261779016" sldId="3977"/>
            <ac:spMk id="2" creationId="{F178A061-0402-7ACD-B86F-EBCAC8E2A10C}"/>
          </ac:spMkLst>
        </pc:spChg>
        <pc:spChg chg="add del mod">
          <ac:chgData name="Hartley, Seth" userId="9f4baa4f-3942-4e96-9d2b-7a6cdabba1d2" providerId="ADAL" clId="{D9EF6BEC-28C2-4D5C-A682-906F6A9B309A}" dt="2022-09-30T21:32:42.881" v="9947" actId="207"/>
          <ac:spMkLst>
            <pc:docMk/>
            <pc:sldMk cId="2261779016" sldId="3977"/>
            <ac:spMk id="4" creationId="{533BD1E6-D259-0F48-5F5B-8037956D8F9C}"/>
          </ac:spMkLst>
        </pc:spChg>
        <pc:spChg chg="add del mod">
          <ac:chgData name="Hartley, Seth" userId="9f4baa4f-3942-4e96-9d2b-7a6cdabba1d2" providerId="ADAL" clId="{D9EF6BEC-28C2-4D5C-A682-906F6A9B309A}" dt="2022-09-20T00:03:33.047" v="5256"/>
          <ac:spMkLst>
            <pc:docMk/>
            <pc:sldMk cId="2261779016" sldId="3977"/>
            <ac:spMk id="5" creationId="{72260E56-2E81-CAE3-EDCC-D7277370399D}"/>
          </ac:spMkLst>
        </pc:spChg>
      </pc:sldChg>
      <pc:sldChg chg="modSp add mod">
        <pc:chgData name="Hartley, Seth" userId="9f4baa4f-3942-4e96-9d2b-7a6cdabba1d2" providerId="ADAL" clId="{D9EF6BEC-28C2-4D5C-A682-906F6A9B309A}" dt="2022-09-30T21:41:21.661" v="10186" actId="6549"/>
        <pc:sldMkLst>
          <pc:docMk/>
          <pc:sldMk cId="3880921696" sldId="3978"/>
        </pc:sldMkLst>
        <pc:spChg chg="mod">
          <ac:chgData name="Hartley, Seth" userId="9f4baa4f-3942-4e96-9d2b-7a6cdabba1d2" providerId="ADAL" clId="{D9EF6BEC-28C2-4D5C-A682-906F6A9B309A}" dt="2022-09-20T02:35:27.085" v="5693" actId="6549"/>
          <ac:spMkLst>
            <pc:docMk/>
            <pc:sldMk cId="3880921696" sldId="3978"/>
            <ac:spMk id="2" creationId="{F178A061-0402-7ACD-B86F-EBCAC8E2A10C}"/>
          </ac:spMkLst>
        </pc:spChg>
        <pc:spChg chg="mod">
          <ac:chgData name="Hartley, Seth" userId="9f4baa4f-3942-4e96-9d2b-7a6cdabba1d2" providerId="ADAL" clId="{D9EF6BEC-28C2-4D5C-A682-906F6A9B309A}" dt="2022-09-30T21:41:21.661" v="10186" actId="6549"/>
          <ac:spMkLst>
            <pc:docMk/>
            <pc:sldMk cId="3880921696" sldId="3978"/>
            <ac:spMk id="4" creationId="{533BD1E6-D259-0F48-5F5B-8037956D8F9C}"/>
          </ac:spMkLst>
        </pc:spChg>
      </pc:sldChg>
      <pc:sldChg chg="modSp add mod ord">
        <pc:chgData name="Hartley, Seth" userId="9f4baa4f-3942-4e96-9d2b-7a6cdabba1d2" providerId="ADAL" clId="{D9EF6BEC-28C2-4D5C-A682-906F6A9B309A}" dt="2022-09-30T05:56:18.921" v="7941" actId="20577"/>
        <pc:sldMkLst>
          <pc:docMk/>
          <pc:sldMk cId="532662983" sldId="3979"/>
        </pc:sldMkLst>
        <pc:spChg chg="mod">
          <ac:chgData name="Hartley, Seth" userId="9f4baa4f-3942-4e96-9d2b-7a6cdabba1d2" providerId="ADAL" clId="{D9EF6BEC-28C2-4D5C-A682-906F6A9B309A}" dt="2022-09-30T05:56:18.921" v="7941" actId="20577"/>
          <ac:spMkLst>
            <pc:docMk/>
            <pc:sldMk cId="532662983" sldId="3979"/>
            <ac:spMk id="4" creationId="{60BD5BE9-197B-4C4E-BF3C-2E406A32AFC8}"/>
          </ac:spMkLst>
        </pc:spChg>
      </pc:sldChg>
      <pc:sldChg chg="modSp add mod ord">
        <pc:chgData name="Hartley, Seth" userId="9f4baa4f-3942-4e96-9d2b-7a6cdabba1d2" providerId="ADAL" clId="{D9EF6BEC-28C2-4D5C-A682-906F6A9B309A}" dt="2022-09-30T05:56:40.485" v="7951" actId="20577"/>
        <pc:sldMkLst>
          <pc:docMk/>
          <pc:sldMk cId="619892398" sldId="3980"/>
        </pc:sldMkLst>
        <pc:spChg chg="mod">
          <ac:chgData name="Hartley, Seth" userId="9f4baa4f-3942-4e96-9d2b-7a6cdabba1d2" providerId="ADAL" clId="{D9EF6BEC-28C2-4D5C-A682-906F6A9B309A}" dt="2022-09-30T05:56:40.485" v="7951" actId="20577"/>
          <ac:spMkLst>
            <pc:docMk/>
            <pc:sldMk cId="619892398" sldId="3980"/>
            <ac:spMk id="4" creationId="{60BD5BE9-197B-4C4E-BF3C-2E406A32AFC8}"/>
          </ac:spMkLst>
        </pc:spChg>
      </pc:sldChg>
      <pc:sldChg chg="modSp add mod ord">
        <pc:chgData name="Hartley, Seth" userId="9f4baa4f-3942-4e96-9d2b-7a6cdabba1d2" providerId="ADAL" clId="{D9EF6BEC-28C2-4D5C-A682-906F6A9B309A}" dt="2022-09-30T04:58:51.413" v="7475" actId="114"/>
        <pc:sldMkLst>
          <pc:docMk/>
          <pc:sldMk cId="2288755470" sldId="3981"/>
        </pc:sldMkLst>
        <pc:spChg chg="mod">
          <ac:chgData name="Hartley, Seth" userId="9f4baa4f-3942-4e96-9d2b-7a6cdabba1d2" providerId="ADAL" clId="{D9EF6BEC-28C2-4D5C-A682-906F6A9B309A}" dt="2022-09-30T04:58:51.413" v="7475" actId="114"/>
          <ac:spMkLst>
            <pc:docMk/>
            <pc:sldMk cId="2288755470" sldId="3981"/>
            <ac:spMk id="2" creationId="{00000000-0000-0000-0000-000000000000}"/>
          </ac:spMkLst>
        </pc:spChg>
      </pc:sldChg>
      <pc:sldChg chg="modSp add mod ord">
        <pc:chgData name="Hartley, Seth" userId="9f4baa4f-3942-4e96-9d2b-7a6cdabba1d2" providerId="ADAL" clId="{D9EF6BEC-28C2-4D5C-A682-906F6A9B309A}" dt="2022-09-30T05:58:53.804" v="7967" actId="114"/>
        <pc:sldMkLst>
          <pc:docMk/>
          <pc:sldMk cId="3898342832" sldId="3982"/>
        </pc:sldMkLst>
        <pc:spChg chg="mod">
          <ac:chgData name="Hartley, Seth" userId="9f4baa4f-3942-4e96-9d2b-7a6cdabba1d2" providerId="ADAL" clId="{D9EF6BEC-28C2-4D5C-A682-906F6A9B309A}" dt="2022-09-30T05:58:53.804" v="7967" actId="114"/>
          <ac:spMkLst>
            <pc:docMk/>
            <pc:sldMk cId="3898342832" sldId="3982"/>
            <ac:spMk id="2" creationId="{00000000-0000-0000-0000-000000000000}"/>
          </ac:spMkLst>
        </pc:spChg>
      </pc:sldChg>
      <pc:sldChg chg="modSp add mod ord">
        <pc:chgData name="Hartley, Seth" userId="9f4baa4f-3942-4e96-9d2b-7a6cdabba1d2" providerId="ADAL" clId="{D9EF6BEC-28C2-4D5C-A682-906F6A9B309A}" dt="2022-09-20T04:47:02.601" v="6198" actId="20577"/>
        <pc:sldMkLst>
          <pc:docMk/>
          <pc:sldMk cId="743030879" sldId="3983"/>
        </pc:sldMkLst>
        <pc:spChg chg="mod">
          <ac:chgData name="Hartley, Seth" userId="9f4baa4f-3942-4e96-9d2b-7a6cdabba1d2" providerId="ADAL" clId="{D9EF6BEC-28C2-4D5C-A682-906F6A9B309A}" dt="2022-09-20T04:47:02.601" v="6198" actId="20577"/>
          <ac:spMkLst>
            <pc:docMk/>
            <pc:sldMk cId="743030879" sldId="3983"/>
            <ac:spMk id="4" creationId="{60BD5BE9-197B-4C4E-BF3C-2E406A32AFC8}"/>
          </ac:spMkLst>
        </pc:spChg>
      </pc:sldChg>
      <pc:sldChg chg="add del ord">
        <pc:chgData name="Hartley, Seth" userId="9f4baa4f-3942-4e96-9d2b-7a6cdabba1d2" providerId="ADAL" clId="{D9EF6BEC-28C2-4D5C-A682-906F6A9B309A}" dt="2022-09-20T04:40:37.168" v="6172" actId="47"/>
        <pc:sldMkLst>
          <pc:docMk/>
          <pc:sldMk cId="4004906468" sldId="3983"/>
        </pc:sldMkLst>
      </pc:sldChg>
      <pc:sldChg chg="addSp delSp modSp new mod">
        <pc:chgData name="Hartley, Seth" userId="9f4baa4f-3942-4e96-9d2b-7a6cdabba1d2" providerId="ADAL" clId="{D9EF6BEC-28C2-4D5C-A682-906F6A9B309A}" dt="2022-09-30T19:09:04.683" v="8073" actId="6549"/>
        <pc:sldMkLst>
          <pc:docMk/>
          <pc:sldMk cId="1098694021" sldId="3984"/>
        </pc:sldMkLst>
        <pc:spChg chg="mod">
          <ac:chgData name="Hartley, Seth" userId="9f4baa4f-3942-4e96-9d2b-7a6cdabba1d2" providerId="ADAL" clId="{D9EF6BEC-28C2-4D5C-A682-906F6A9B309A}" dt="2022-09-30T19:07:58.083" v="8024" actId="20577"/>
          <ac:spMkLst>
            <pc:docMk/>
            <pc:sldMk cId="1098694021" sldId="3984"/>
            <ac:spMk id="2" creationId="{9B36CE09-6DBA-200B-D17F-A7CEBDA3D9D0}"/>
          </ac:spMkLst>
        </pc:spChg>
        <pc:spChg chg="del mod">
          <ac:chgData name="Hartley, Seth" userId="9f4baa4f-3942-4e96-9d2b-7a6cdabba1d2" providerId="ADAL" clId="{D9EF6BEC-28C2-4D5C-A682-906F6A9B309A}" dt="2022-09-30T03:38:05.538" v="6563"/>
          <ac:spMkLst>
            <pc:docMk/>
            <pc:sldMk cId="1098694021" sldId="3984"/>
            <ac:spMk id="4" creationId="{26244C45-7715-C877-C42E-672A08EA231A}"/>
          </ac:spMkLst>
        </pc:spChg>
        <pc:spChg chg="add del">
          <ac:chgData name="Hartley, Seth" userId="9f4baa4f-3942-4e96-9d2b-7a6cdabba1d2" providerId="ADAL" clId="{D9EF6BEC-28C2-4D5C-A682-906F6A9B309A}" dt="2022-09-30T03:38:01.903" v="6561"/>
          <ac:spMkLst>
            <pc:docMk/>
            <pc:sldMk cId="1098694021" sldId="3984"/>
            <ac:spMk id="5" creationId="{BE610D59-5F3C-DEB7-BDD0-BBEF46086930}"/>
          </ac:spMkLst>
        </pc:spChg>
        <pc:spChg chg="add mod">
          <ac:chgData name="Hartley, Seth" userId="9f4baa4f-3942-4e96-9d2b-7a6cdabba1d2" providerId="ADAL" clId="{D9EF6BEC-28C2-4D5C-A682-906F6A9B309A}" dt="2022-09-30T19:09:04.683" v="8073" actId="6549"/>
          <ac:spMkLst>
            <pc:docMk/>
            <pc:sldMk cId="1098694021" sldId="3984"/>
            <ac:spMk id="6" creationId="{5AF087F1-A146-89D5-5C40-EBB32CE614B9}"/>
          </ac:spMkLst>
        </pc:spChg>
        <pc:spChg chg="add del">
          <ac:chgData name="Hartley, Seth" userId="9f4baa4f-3942-4e96-9d2b-7a6cdabba1d2" providerId="ADAL" clId="{D9EF6BEC-28C2-4D5C-A682-906F6A9B309A}" dt="2022-09-30T03:42:18.400" v="6629"/>
          <ac:spMkLst>
            <pc:docMk/>
            <pc:sldMk cId="1098694021" sldId="3984"/>
            <ac:spMk id="7" creationId="{D5A20243-DB2F-2115-48F9-F49E7670B787}"/>
          </ac:spMkLst>
        </pc:spChg>
        <pc:spChg chg="add mod">
          <ac:chgData name="Hartley, Seth" userId="9f4baa4f-3942-4e96-9d2b-7a6cdabba1d2" providerId="ADAL" clId="{D9EF6BEC-28C2-4D5C-A682-906F6A9B309A}" dt="2022-09-30T04:45:23.788" v="7238" actId="1076"/>
          <ac:spMkLst>
            <pc:docMk/>
            <pc:sldMk cId="1098694021" sldId="3984"/>
            <ac:spMk id="9" creationId="{27AA7CEB-BC00-123A-5383-58818C13FDBE}"/>
          </ac:spMkLst>
        </pc:spChg>
      </pc:sldChg>
      <pc:sldChg chg="del ord">
        <pc:chgData name="Hartley, Seth" userId="9f4baa4f-3942-4e96-9d2b-7a6cdabba1d2" providerId="ADAL" clId="{D9EF6BEC-28C2-4D5C-A682-906F6A9B309A}" dt="2022-09-30T23:33:37.223" v="12051" actId="47"/>
        <pc:sldMkLst>
          <pc:docMk/>
          <pc:sldMk cId="4016742379" sldId="3985"/>
        </pc:sldMkLst>
      </pc:sldChg>
      <pc:sldChg chg="modSp mod">
        <pc:chgData name="Hartley, Seth" userId="9f4baa4f-3942-4e96-9d2b-7a6cdabba1d2" providerId="ADAL" clId="{D9EF6BEC-28C2-4D5C-A682-906F6A9B309A}" dt="2022-09-30T23:37:02.974" v="12063" actId="404"/>
        <pc:sldMkLst>
          <pc:docMk/>
          <pc:sldMk cId="733839882" sldId="3986"/>
        </pc:sldMkLst>
        <pc:spChg chg="mod">
          <ac:chgData name="Hartley, Seth" userId="9f4baa4f-3942-4e96-9d2b-7a6cdabba1d2" providerId="ADAL" clId="{D9EF6BEC-28C2-4D5C-A682-906F6A9B309A}" dt="2022-09-30T23:37:02.974" v="12063" actId="404"/>
          <ac:spMkLst>
            <pc:docMk/>
            <pc:sldMk cId="733839882" sldId="3986"/>
            <ac:spMk id="4" creationId="{533BD1E6-D259-0F48-5F5B-8037956D8F9C}"/>
          </ac:spMkLst>
        </pc:spChg>
      </pc:sldChg>
      <pc:sldChg chg="modSp mod">
        <pc:chgData name="Hartley, Seth" userId="9f4baa4f-3942-4e96-9d2b-7a6cdabba1d2" providerId="ADAL" clId="{D9EF6BEC-28C2-4D5C-A682-906F6A9B309A}" dt="2022-09-30T21:35:46.045" v="10116" actId="207"/>
        <pc:sldMkLst>
          <pc:docMk/>
          <pc:sldMk cId="3407062452" sldId="3987"/>
        </pc:sldMkLst>
        <pc:spChg chg="mod">
          <ac:chgData name="Hartley, Seth" userId="9f4baa4f-3942-4e96-9d2b-7a6cdabba1d2" providerId="ADAL" clId="{D9EF6BEC-28C2-4D5C-A682-906F6A9B309A}" dt="2022-09-30T21:33:01.311" v="9975" actId="20577"/>
          <ac:spMkLst>
            <pc:docMk/>
            <pc:sldMk cId="3407062452" sldId="3987"/>
            <ac:spMk id="2" creationId="{F178A061-0402-7ACD-B86F-EBCAC8E2A10C}"/>
          </ac:spMkLst>
        </pc:spChg>
        <pc:spChg chg="mod">
          <ac:chgData name="Hartley, Seth" userId="9f4baa4f-3942-4e96-9d2b-7a6cdabba1d2" providerId="ADAL" clId="{D9EF6BEC-28C2-4D5C-A682-906F6A9B309A}" dt="2022-09-30T21:35:46.045" v="10116" actId="207"/>
          <ac:spMkLst>
            <pc:docMk/>
            <pc:sldMk cId="3407062452" sldId="3987"/>
            <ac:spMk id="4" creationId="{533BD1E6-D259-0F48-5F5B-8037956D8F9C}"/>
          </ac:spMkLst>
        </pc:spChg>
      </pc:sldChg>
      <pc:sldChg chg="addSp modSp new mod ord">
        <pc:chgData name="Hartley, Seth" userId="9f4baa4f-3942-4e96-9d2b-7a6cdabba1d2" providerId="ADAL" clId="{D9EF6BEC-28C2-4D5C-A682-906F6A9B309A}" dt="2022-09-30T19:07:09.073" v="7994" actId="20577"/>
        <pc:sldMkLst>
          <pc:docMk/>
          <pc:sldMk cId="3022816767" sldId="3988"/>
        </pc:sldMkLst>
        <pc:spChg chg="mod">
          <ac:chgData name="Hartley, Seth" userId="9f4baa4f-3942-4e96-9d2b-7a6cdabba1d2" providerId="ADAL" clId="{D9EF6BEC-28C2-4D5C-A682-906F6A9B309A}" dt="2022-09-30T03:32:54.024" v="6456" actId="20577"/>
          <ac:spMkLst>
            <pc:docMk/>
            <pc:sldMk cId="3022816767" sldId="3988"/>
            <ac:spMk id="2" creationId="{C22F0D9F-2895-BE2E-F7BA-ABBB46F453BF}"/>
          </ac:spMkLst>
        </pc:spChg>
        <pc:spChg chg="mod">
          <ac:chgData name="Hartley, Seth" userId="9f4baa4f-3942-4e96-9d2b-7a6cdabba1d2" providerId="ADAL" clId="{D9EF6BEC-28C2-4D5C-A682-906F6A9B309A}" dt="2022-09-30T19:07:09.073" v="7994" actId="20577"/>
          <ac:spMkLst>
            <pc:docMk/>
            <pc:sldMk cId="3022816767" sldId="3988"/>
            <ac:spMk id="4" creationId="{FBC96F2D-8CD3-8ADA-3CF2-C5D8629676B4}"/>
          </ac:spMkLst>
        </pc:spChg>
        <pc:picChg chg="add mod">
          <ac:chgData name="Hartley, Seth" userId="9f4baa4f-3942-4e96-9d2b-7a6cdabba1d2" providerId="ADAL" clId="{D9EF6BEC-28C2-4D5C-A682-906F6A9B309A}" dt="2022-09-30T03:36:50.962" v="6556" actId="14100"/>
          <ac:picMkLst>
            <pc:docMk/>
            <pc:sldMk cId="3022816767" sldId="3988"/>
            <ac:picMk id="6" creationId="{1C3170CD-A58D-D6F7-9DFD-9340A3FCCF00}"/>
          </ac:picMkLst>
        </pc:picChg>
        <pc:picChg chg="add mod">
          <ac:chgData name="Hartley, Seth" userId="9f4baa4f-3942-4e96-9d2b-7a6cdabba1d2" providerId="ADAL" clId="{D9EF6BEC-28C2-4D5C-A682-906F6A9B309A}" dt="2022-09-30T03:36:54.611" v="6558" actId="14100"/>
          <ac:picMkLst>
            <pc:docMk/>
            <pc:sldMk cId="3022816767" sldId="3988"/>
            <ac:picMk id="8" creationId="{FD4AD7E6-55E5-C90D-1154-C38E361471B6}"/>
          </ac:picMkLst>
        </pc:picChg>
      </pc:sldChg>
      <pc:sldChg chg="modSp add mod ord">
        <pc:chgData name="Hartley, Seth" userId="9f4baa4f-3942-4e96-9d2b-7a6cdabba1d2" providerId="ADAL" clId="{D9EF6BEC-28C2-4D5C-A682-906F6A9B309A}" dt="2022-09-30T04:58:58.179" v="7476" actId="114"/>
        <pc:sldMkLst>
          <pc:docMk/>
          <pc:sldMk cId="3350748449" sldId="3989"/>
        </pc:sldMkLst>
        <pc:spChg chg="mod">
          <ac:chgData name="Hartley, Seth" userId="9f4baa4f-3942-4e96-9d2b-7a6cdabba1d2" providerId="ADAL" clId="{D9EF6BEC-28C2-4D5C-A682-906F6A9B309A}" dt="2022-09-30T04:58:58.179" v="7476" actId="114"/>
          <ac:spMkLst>
            <pc:docMk/>
            <pc:sldMk cId="3350748449" sldId="3989"/>
            <ac:spMk id="2" creationId="{00000000-0000-0000-0000-000000000000}"/>
          </ac:spMkLst>
        </pc:spChg>
      </pc:sldChg>
      <pc:sldChg chg="addSp delSp modSp add del mod ord">
        <pc:chgData name="Hartley, Seth" userId="9f4baa4f-3942-4e96-9d2b-7a6cdabba1d2" providerId="ADAL" clId="{D9EF6BEC-28C2-4D5C-A682-906F6A9B309A}" dt="2022-09-30T03:57:55.375" v="6830" actId="47"/>
        <pc:sldMkLst>
          <pc:docMk/>
          <pc:sldMk cId="3898609013" sldId="3989"/>
        </pc:sldMkLst>
        <pc:spChg chg="mod">
          <ac:chgData name="Hartley, Seth" userId="9f4baa4f-3942-4e96-9d2b-7a6cdabba1d2" providerId="ADAL" clId="{D9EF6BEC-28C2-4D5C-A682-906F6A9B309A}" dt="2022-09-30T03:57:37.975" v="6829"/>
          <ac:spMkLst>
            <pc:docMk/>
            <pc:sldMk cId="3898609013" sldId="3989"/>
            <ac:spMk id="3" creationId="{00000000-0000-0000-0000-000000000000}"/>
          </ac:spMkLst>
        </pc:spChg>
        <pc:spChg chg="add del mod">
          <ac:chgData name="Hartley, Seth" userId="9f4baa4f-3942-4e96-9d2b-7a6cdabba1d2" providerId="ADAL" clId="{D9EF6BEC-28C2-4D5C-A682-906F6A9B309A}" dt="2022-09-30T03:57:05.860" v="6826" actId="478"/>
          <ac:spMkLst>
            <pc:docMk/>
            <pc:sldMk cId="3898609013" sldId="3989"/>
            <ac:spMk id="7" creationId="{0878FC27-60DA-F11C-9EF1-2B04F21B6DAE}"/>
          </ac:spMkLst>
        </pc:spChg>
        <pc:picChg chg="add mod modCrop">
          <ac:chgData name="Hartley, Seth" userId="9f4baa4f-3942-4e96-9d2b-7a6cdabba1d2" providerId="ADAL" clId="{D9EF6BEC-28C2-4D5C-A682-906F6A9B309A}" dt="2022-09-30T03:57:03.470" v="6825" actId="1076"/>
          <ac:picMkLst>
            <pc:docMk/>
            <pc:sldMk cId="3898609013" sldId="3989"/>
            <ac:picMk id="4" creationId="{C02AE6DC-66C7-09AB-2032-FA8FF461F181}"/>
          </ac:picMkLst>
        </pc:picChg>
        <pc:picChg chg="del">
          <ac:chgData name="Hartley, Seth" userId="9f4baa4f-3942-4e96-9d2b-7a6cdabba1d2" providerId="ADAL" clId="{D9EF6BEC-28C2-4D5C-A682-906F6A9B309A}" dt="2022-09-30T03:57:00.245" v="6824" actId="478"/>
          <ac:picMkLst>
            <pc:docMk/>
            <pc:sldMk cId="3898609013" sldId="3989"/>
            <ac:picMk id="6" creationId="{00000000-0000-0000-0000-000000000000}"/>
          </ac:picMkLst>
        </pc:picChg>
      </pc:sldChg>
      <pc:sldChg chg="modSp new mod">
        <pc:chgData name="Hartley, Seth" userId="9f4baa4f-3942-4e96-9d2b-7a6cdabba1d2" providerId="ADAL" clId="{D9EF6BEC-28C2-4D5C-A682-906F6A9B309A}" dt="2022-09-30T04:48:52.900" v="7292" actId="948"/>
        <pc:sldMkLst>
          <pc:docMk/>
          <pc:sldMk cId="611522634" sldId="3990"/>
        </pc:sldMkLst>
        <pc:spChg chg="mod">
          <ac:chgData name="Hartley, Seth" userId="9f4baa4f-3942-4e96-9d2b-7a6cdabba1d2" providerId="ADAL" clId="{D9EF6BEC-28C2-4D5C-A682-906F6A9B309A}" dt="2022-09-30T04:42:59.797" v="7216" actId="20577"/>
          <ac:spMkLst>
            <pc:docMk/>
            <pc:sldMk cId="611522634" sldId="3990"/>
            <ac:spMk id="2" creationId="{C05413D5-6009-76D1-C654-EB35DEE0ED00}"/>
          </ac:spMkLst>
        </pc:spChg>
        <pc:spChg chg="mod">
          <ac:chgData name="Hartley, Seth" userId="9f4baa4f-3942-4e96-9d2b-7a6cdabba1d2" providerId="ADAL" clId="{D9EF6BEC-28C2-4D5C-A682-906F6A9B309A}" dt="2022-09-30T04:48:52.900" v="7292" actId="948"/>
          <ac:spMkLst>
            <pc:docMk/>
            <pc:sldMk cId="611522634" sldId="3990"/>
            <ac:spMk id="4" creationId="{A2956858-A103-8A12-326D-63C9B8710A0C}"/>
          </ac:spMkLst>
        </pc:spChg>
      </pc:sldChg>
      <pc:sldChg chg="add del">
        <pc:chgData name="Hartley, Seth" userId="9f4baa4f-3942-4e96-9d2b-7a6cdabba1d2" providerId="ADAL" clId="{D9EF6BEC-28C2-4D5C-A682-906F6A9B309A}" dt="2022-09-30T23:33:37.223" v="12051" actId="47"/>
        <pc:sldMkLst>
          <pc:docMk/>
          <pc:sldMk cId="2018774196" sldId="3991"/>
        </pc:sldMkLst>
      </pc:sldChg>
      <pc:sldChg chg="addSp delSp modSp add del mod ord">
        <pc:chgData name="Hartley, Seth" userId="9f4baa4f-3942-4e96-9d2b-7a6cdabba1d2" providerId="ADAL" clId="{D9EF6BEC-28C2-4D5C-A682-906F6A9B309A}" dt="2022-09-30T05:39:22.696" v="7781" actId="2696"/>
        <pc:sldMkLst>
          <pc:docMk/>
          <pc:sldMk cId="450554696" sldId="3992"/>
        </pc:sldMkLst>
        <pc:spChg chg="del">
          <ac:chgData name="Hartley, Seth" userId="9f4baa4f-3942-4e96-9d2b-7a6cdabba1d2" providerId="ADAL" clId="{D9EF6BEC-28C2-4D5C-A682-906F6A9B309A}" dt="2022-09-30T05:38:14.391" v="7768"/>
          <ac:spMkLst>
            <pc:docMk/>
            <pc:sldMk cId="450554696" sldId="3992"/>
            <ac:spMk id="4" creationId="{05D1A86F-C870-ED46-A9EC-0A4146662D96}"/>
          </ac:spMkLst>
        </pc:spChg>
        <pc:spChg chg="add del">
          <ac:chgData name="Hartley, Seth" userId="9f4baa4f-3942-4e96-9d2b-7a6cdabba1d2" providerId="ADAL" clId="{D9EF6BEC-28C2-4D5C-A682-906F6A9B309A}" dt="2022-09-30T05:38:55.871" v="7776"/>
          <ac:spMkLst>
            <pc:docMk/>
            <pc:sldMk cId="450554696" sldId="3992"/>
            <ac:spMk id="6" creationId="{E1F9A21A-855E-8F45-81F2-BB2E9A6A8412}"/>
          </ac:spMkLst>
        </pc:spChg>
        <pc:picChg chg="add mod">
          <ac:chgData name="Hartley, Seth" userId="9f4baa4f-3942-4e96-9d2b-7a6cdabba1d2" providerId="ADAL" clId="{D9EF6BEC-28C2-4D5C-A682-906F6A9B309A}" dt="2022-09-30T05:38:14.391" v="7768"/>
          <ac:picMkLst>
            <pc:docMk/>
            <pc:sldMk cId="450554696" sldId="3992"/>
            <ac:picMk id="2" creationId="{287873D9-D202-055F-E5E2-753D36B3859E}"/>
          </ac:picMkLst>
        </pc:picChg>
        <pc:picChg chg="add del mod">
          <ac:chgData name="Hartley, Seth" userId="9f4baa4f-3942-4e96-9d2b-7a6cdabba1d2" providerId="ADAL" clId="{D9EF6BEC-28C2-4D5C-A682-906F6A9B309A}" dt="2022-09-30T05:38:44.743" v="7772"/>
          <ac:picMkLst>
            <pc:docMk/>
            <pc:sldMk cId="450554696" sldId="3992"/>
            <ac:picMk id="5" creationId="{360EE45A-9FFA-F495-544A-0ED47C24914D}"/>
          </ac:picMkLst>
        </pc:picChg>
        <pc:picChg chg="add del mod">
          <ac:chgData name="Hartley, Seth" userId="9f4baa4f-3942-4e96-9d2b-7a6cdabba1d2" providerId="ADAL" clId="{D9EF6BEC-28C2-4D5C-A682-906F6A9B309A}" dt="2022-09-30T05:38:55.871" v="7776"/>
          <ac:picMkLst>
            <pc:docMk/>
            <pc:sldMk cId="450554696" sldId="3992"/>
            <ac:picMk id="7" creationId="{651A4F9C-4AEF-CB57-D9CF-A569BE5AF48F}"/>
          </ac:picMkLst>
        </pc:picChg>
        <pc:picChg chg="add mod">
          <ac:chgData name="Hartley, Seth" userId="9f4baa4f-3942-4e96-9d2b-7a6cdabba1d2" providerId="ADAL" clId="{D9EF6BEC-28C2-4D5C-A682-906F6A9B309A}" dt="2022-09-30T05:39:14.127" v="7780" actId="14100"/>
          <ac:picMkLst>
            <pc:docMk/>
            <pc:sldMk cId="450554696" sldId="3992"/>
            <ac:picMk id="8" creationId="{6571B8C8-5E42-85BE-B218-265B4FC91595}"/>
          </ac:picMkLst>
        </pc:picChg>
      </pc:sldChg>
      <pc:sldChg chg="modSp add mod ord">
        <pc:chgData name="Hartley, Seth" userId="9f4baa4f-3942-4e96-9d2b-7a6cdabba1d2" providerId="ADAL" clId="{D9EF6BEC-28C2-4D5C-A682-906F6A9B309A}" dt="2022-09-30T05:59:06.580" v="7968" actId="114"/>
        <pc:sldMkLst>
          <pc:docMk/>
          <pc:sldMk cId="2202308340" sldId="3992"/>
        </pc:sldMkLst>
        <pc:spChg chg="mod">
          <ac:chgData name="Hartley, Seth" userId="9f4baa4f-3942-4e96-9d2b-7a6cdabba1d2" providerId="ADAL" clId="{D9EF6BEC-28C2-4D5C-A682-906F6A9B309A}" dt="2022-09-30T05:59:06.580" v="7968" actId="114"/>
          <ac:spMkLst>
            <pc:docMk/>
            <pc:sldMk cId="2202308340" sldId="3992"/>
            <ac:spMk id="2" creationId="{00000000-0000-0000-0000-000000000000}"/>
          </ac:spMkLst>
        </pc:spChg>
      </pc:sldChg>
      <pc:sldChg chg="addSp delSp modSp add mod">
        <pc:chgData name="Hartley, Seth" userId="9f4baa4f-3942-4e96-9d2b-7a6cdabba1d2" providerId="ADAL" clId="{D9EF6BEC-28C2-4D5C-A682-906F6A9B309A}" dt="2022-09-30T21:19:12.164" v="9355" actId="20577"/>
        <pc:sldMkLst>
          <pc:docMk/>
          <pc:sldMk cId="3951129866" sldId="3993"/>
        </pc:sldMkLst>
        <pc:spChg chg="mod">
          <ac:chgData name="Hartley, Seth" userId="9f4baa4f-3942-4e96-9d2b-7a6cdabba1d2" providerId="ADAL" clId="{D9EF6BEC-28C2-4D5C-A682-906F6A9B309A}" dt="2022-09-30T21:19:12.164" v="9355" actId="20577"/>
          <ac:spMkLst>
            <pc:docMk/>
            <pc:sldMk cId="3951129866" sldId="3993"/>
            <ac:spMk id="2" creationId="{60DFE551-51C8-575C-BDAB-902681336643}"/>
          </ac:spMkLst>
        </pc:spChg>
        <pc:spChg chg="mod ord">
          <ac:chgData name="Hartley, Seth" userId="9f4baa4f-3942-4e96-9d2b-7a6cdabba1d2" providerId="ADAL" clId="{D9EF6BEC-28C2-4D5C-A682-906F6A9B309A}" dt="2022-09-30T21:18:40.510" v="9342" actId="20577"/>
          <ac:spMkLst>
            <pc:docMk/>
            <pc:sldMk cId="3951129866" sldId="3993"/>
            <ac:spMk id="9" creationId="{1E926B8C-BB65-F3A1-2861-624897E1CCD4}"/>
          </ac:spMkLst>
        </pc:spChg>
        <pc:graphicFrameChg chg="del">
          <ac:chgData name="Hartley, Seth" userId="9f4baa4f-3942-4e96-9d2b-7a6cdabba1d2" providerId="ADAL" clId="{D9EF6BEC-28C2-4D5C-A682-906F6A9B309A}" dt="2022-09-30T21:13:16.684" v="9271" actId="478"/>
          <ac:graphicFrameMkLst>
            <pc:docMk/>
            <pc:sldMk cId="3951129866" sldId="3993"/>
            <ac:graphicFrameMk id="5" creationId="{3FD5C90F-097B-BD3F-47EB-7B6E43EAC152}"/>
          </ac:graphicFrameMkLst>
        </pc:graphicFrameChg>
        <pc:graphicFrameChg chg="del">
          <ac:chgData name="Hartley, Seth" userId="9f4baa4f-3942-4e96-9d2b-7a6cdabba1d2" providerId="ADAL" clId="{D9EF6BEC-28C2-4D5C-A682-906F6A9B309A}" dt="2022-09-30T21:16:48.332" v="9318" actId="478"/>
          <ac:graphicFrameMkLst>
            <pc:docMk/>
            <pc:sldMk cId="3951129866" sldId="3993"/>
            <ac:graphicFrameMk id="7" creationId="{A2CCDF72-1FE0-5F31-D72D-A8B6669C610D}"/>
          </ac:graphicFrameMkLst>
        </pc:graphicFrameChg>
        <pc:graphicFrameChg chg="add mod modGraphic">
          <ac:chgData name="Hartley, Seth" userId="9f4baa4f-3942-4e96-9d2b-7a6cdabba1d2" providerId="ADAL" clId="{D9EF6BEC-28C2-4D5C-A682-906F6A9B309A}" dt="2022-09-30T21:15:17.417" v="9290" actId="113"/>
          <ac:graphicFrameMkLst>
            <pc:docMk/>
            <pc:sldMk cId="3951129866" sldId="3993"/>
            <ac:graphicFrameMk id="8" creationId="{3C2A7584-CC1C-4254-F63B-65365A3456D3}"/>
          </ac:graphicFrameMkLst>
        </pc:graphicFrameChg>
        <pc:graphicFrameChg chg="add mod modGraphic">
          <ac:chgData name="Hartley, Seth" userId="9f4baa4f-3942-4e96-9d2b-7a6cdabba1d2" providerId="ADAL" clId="{D9EF6BEC-28C2-4D5C-A682-906F6A9B309A}" dt="2022-09-30T21:18:05.625" v="9332" actId="14100"/>
          <ac:graphicFrameMkLst>
            <pc:docMk/>
            <pc:sldMk cId="3951129866" sldId="3993"/>
            <ac:graphicFrameMk id="10" creationId="{3F8CC77B-E4E9-1D15-DE42-79A1FA925D6D}"/>
          </ac:graphicFrameMkLst>
        </pc:graphicFrameChg>
      </pc:sldChg>
      <pc:sldChg chg="modSp new mod">
        <pc:chgData name="Hartley, Seth" userId="9f4baa4f-3942-4e96-9d2b-7a6cdabba1d2" providerId="ADAL" clId="{D9EF6BEC-28C2-4D5C-A682-906F6A9B309A}" dt="2022-09-30T22:18:37.121" v="10509" actId="20577"/>
        <pc:sldMkLst>
          <pc:docMk/>
          <pc:sldMk cId="2291857322" sldId="3994"/>
        </pc:sldMkLst>
        <pc:spChg chg="mod">
          <ac:chgData name="Hartley, Seth" userId="9f4baa4f-3942-4e96-9d2b-7a6cdabba1d2" providerId="ADAL" clId="{D9EF6BEC-28C2-4D5C-A682-906F6A9B309A}" dt="2022-09-30T22:18:37.121" v="10509" actId="20577"/>
          <ac:spMkLst>
            <pc:docMk/>
            <pc:sldMk cId="2291857322" sldId="3994"/>
            <ac:spMk id="2" creationId="{F05936D0-AA35-D2DD-AC1D-B3B766CCCF62}"/>
          </ac:spMkLst>
        </pc:spChg>
        <pc:spChg chg="mod">
          <ac:chgData name="Hartley, Seth" userId="9f4baa4f-3942-4e96-9d2b-7a6cdabba1d2" providerId="ADAL" clId="{D9EF6BEC-28C2-4D5C-A682-906F6A9B309A}" dt="2022-09-30T22:18:22.666" v="10495" actId="1076"/>
          <ac:spMkLst>
            <pc:docMk/>
            <pc:sldMk cId="2291857322" sldId="3994"/>
            <ac:spMk id="4" creationId="{EA1B20D7-AE87-F285-7DD0-91CE1319FD30}"/>
          </ac:spMkLst>
        </pc:spChg>
      </pc:sldChg>
      <pc:sldChg chg="modSp new mod">
        <pc:chgData name="Hartley, Seth" userId="9f4baa4f-3942-4e96-9d2b-7a6cdabba1d2" providerId="ADAL" clId="{D9EF6BEC-28C2-4D5C-A682-906F6A9B309A}" dt="2022-09-30T22:37:19.535" v="10701" actId="2711"/>
        <pc:sldMkLst>
          <pc:docMk/>
          <pc:sldMk cId="1521410285" sldId="3995"/>
        </pc:sldMkLst>
        <pc:spChg chg="mod">
          <ac:chgData name="Hartley, Seth" userId="9f4baa4f-3942-4e96-9d2b-7a6cdabba1d2" providerId="ADAL" clId="{D9EF6BEC-28C2-4D5C-A682-906F6A9B309A}" dt="2022-09-30T22:30:52.811" v="10674"/>
          <ac:spMkLst>
            <pc:docMk/>
            <pc:sldMk cId="1521410285" sldId="3995"/>
            <ac:spMk id="2" creationId="{37039E86-BDC7-157B-524F-887D7C3EC072}"/>
          </ac:spMkLst>
        </pc:spChg>
        <pc:spChg chg="mod">
          <ac:chgData name="Hartley, Seth" userId="9f4baa4f-3942-4e96-9d2b-7a6cdabba1d2" providerId="ADAL" clId="{D9EF6BEC-28C2-4D5C-A682-906F6A9B309A}" dt="2022-09-30T22:37:19.535" v="10701" actId="2711"/>
          <ac:spMkLst>
            <pc:docMk/>
            <pc:sldMk cId="1521410285" sldId="3995"/>
            <ac:spMk id="4" creationId="{978546D4-065F-5D67-1C7D-E5530A997DD0}"/>
          </ac:spMkLst>
        </pc:spChg>
      </pc:sldChg>
      <pc:sldChg chg="new del ord">
        <pc:chgData name="Hartley, Seth" userId="9f4baa4f-3942-4e96-9d2b-7a6cdabba1d2" providerId="ADAL" clId="{D9EF6BEC-28C2-4D5C-A682-906F6A9B309A}" dt="2022-09-30T22:35:52.293" v="10683" actId="47"/>
        <pc:sldMkLst>
          <pc:docMk/>
          <pc:sldMk cId="2946949439" sldId="3996"/>
        </pc:sldMkLst>
      </pc:sldChg>
      <pc:sldChg chg="modSp add mod ord">
        <pc:chgData name="Hartley, Seth" userId="9f4baa4f-3942-4e96-9d2b-7a6cdabba1d2" providerId="ADAL" clId="{D9EF6BEC-28C2-4D5C-A682-906F6A9B309A}" dt="2022-09-30T22:44:14.539" v="10808" actId="12"/>
        <pc:sldMkLst>
          <pc:docMk/>
          <pc:sldMk cId="2418511635" sldId="3997"/>
        </pc:sldMkLst>
        <pc:spChg chg="mod">
          <ac:chgData name="Hartley, Seth" userId="9f4baa4f-3942-4e96-9d2b-7a6cdabba1d2" providerId="ADAL" clId="{D9EF6BEC-28C2-4D5C-A682-906F6A9B309A}" dt="2022-09-30T22:37:10.246" v="10700" actId="20577"/>
          <ac:spMkLst>
            <pc:docMk/>
            <pc:sldMk cId="2418511635" sldId="3997"/>
            <ac:spMk id="2" creationId="{881E5D45-90B9-8ACE-6612-AD523C3E112B}"/>
          </ac:spMkLst>
        </pc:spChg>
        <pc:spChg chg="mod">
          <ac:chgData name="Hartley, Seth" userId="9f4baa4f-3942-4e96-9d2b-7a6cdabba1d2" providerId="ADAL" clId="{D9EF6BEC-28C2-4D5C-A682-906F6A9B309A}" dt="2022-09-30T22:44:14.539" v="10808" actId="12"/>
          <ac:spMkLst>
            <pc:docMk/>
            <pc:sldMk cId="2418511635" sldId="3997"/>
            <ac:spMk id="4" creationId="{BE8F97A0-7B51-2DAB-EF92-3760C3F1C592}"/>
          </ac:spMkLst>
        </pc:spChg>
      </pc:sldChg>
      <pc:sldChg chg="modSp new mod">
        <pc:chgData name="Hartley, Seth" userId="9f4baa4f-3942-4e96-9d2b-7a6cdabba1d2" providerId="ADAL" clId="{D9EF6BEC-28C2-4D5C-A682-906F6A9B309A}" dt="2022-09-30T22:44:34.048" v="10809" actId="179"/>
        <pc:sldMkLst>
          <pc:docMk/>
          <pc:sldMk cId="3331796326" sldId="3998"/>
        </pc:sldMkLst>
        <pc:spChg chg="mod">
          <ac:chgData name="Hartley, Seth" userId="9f4baa4f-3942-4e96-9d2b-7a6cdabba1d2" providerId="ADAL" clId="{D9EF6BEC-28C2-4D5C-A682-906F6A9B309A}" dt="2022-09-30T22:41:37.947" v="10750" actId="20577"/>
          <ac:spMkLst>
            <pc:docMk/>
            <pc:sldMk cId="3331796326" sldId="3998"/>
            <ac:spMk id="2" creationId="{17296692-41B0-C48B-16AA-4BB49276EA6F}"/>
          </ac:spMkLst>
        </pc:spChg>
        <pc:spChg chg="mod">
          <ac:chgData name="Hartley, Seth" userId="9f4baa4f-3942-4e96-9d2b-7a6cdabba1d2" providerId="ADAL" clId="{D9EF6BEC-28C2-4D5C-A682-906F6A9B309A}" dt="2022-09-30T22:44:34.048" v="10809" actId="179"/>
          <ac:spMkLst>
            <pc:docMk/>
            <pc:sldMk cId="3331796326" sldId="3998"/>
            <ac:spMk id="4" creationId="{753FFFCE-81CC-D63C-DC24-1D30389FF78B}"/>
          </ac:spMkLst>
        </pc:spChg>
      </pc:sldChg>
      <pc:sldChg chg="modSp new mod">
        <pc:chgData name="Hartley, Seth" userId="9f4baa4f-3942-4e96-9d2b-7a6cdabba1d2" providerId="ADAL" clId="{D9EF6BEC-28C2-4D5C-A682-906F6A9B309A}" dt="2022-09-30T23:36:31.905" v="12062" actId="179"/>
        <pc:sldMkLst>
          <pc:docMk/>
          <pc:sldMk cId="229701943" sldId="3999"/>
        </pc:sldMkLst>
        <pc:spChg chg="mod">
          <ac:chgData name="Hartley, Seth" userId="9f4baa4f-3942-4e96-9d2b-7a6cdabba1d2" providerId="ADAL" clId="{D9EF6BEC-28C2-4D5C-A682-906F6A9B309A}" dt="2022-09-30T22:54:27.436" v="11193" actId="20577"/>
          <ac:spMkLst>
            <pc:docMk/>
            <pc:sldMk cId="229701943" sldId="3999"/>
            <ac:spMk id="2" creationId="{0D8F0E2C-442F-0C95-271E-447DE78F0D2E}"/>
          </ac:spMkLst>
        </pc:spChg>
        <pc:spChg chg="mod">
          <ac:chgData name="Hartley, Seth" userId="9f4baa4f-3942-4e96-9d2b-7a6cdabba1d2" providerId="ADAL" clId="{D9EF6BEC-28C2-4D5C-A682-906F6A9B309A}" dt="2022-09-30T23:36:31.905" v="12062" actId="179"/>
          <ac:spMkLst>
            <pc:docMk/>
            <pc:sldMk cId="229701943" sldId="3999"/>
            <ac:spMk id="4" creationId="{BC7A7286-26FA-1945-49CB-701E27A6E2BF}"/>
          </ac:spMkLst>
        </pc:spChg>
      </pc:sldChg>
      <pc:sldMasterChg chg="delSldLayout">
        <pc:chgData name="Hartley, Seth" userId="9f4baa4f-3942-4e96-9d2b-7a6cdabba1d2" providerId="ADAL" clId="{D9EF6BEC-28C2-4D5C-A682-906F6A9B309A}" dt="2022-09-30T23:33:37.223" v="12051" actId="47"/>
        <pc:sldMasterMkLst>
          <pc:docMk/>
          <pc:sldMasterMk cId="904119828" sldId="2147483660"/>
        </pc:sldMasterMkLst>
        <pc:sldLayoutChg chg="del">
          <pc:chgData name="Hartley, Seth" userId="9f4baa4f-3942-4e96-9d2b-7a6cdabba1d2" providerId="ADAL" clId="{D9EF6BEC-28C2-4D5C-A682-906F6A9B309A}" dt="2022-09-30T23:33:37.223" v="12051" actId="47"/>
          <pc:sldLayoutMkLst>
            <pc:docMk/>
            <pc:sldMasterMk cId="904119828" sldId="2147483660"/>
            <pc:sldLayoutMk cId="1784455035" sldId="2147483847"/>
          </pc:sldLayoutMkLst>
        </pc:sldLayoutChg>
        <pc:sldLayoutChg chg="del">
          <pc:chgData name="Hartley, Seth" userId="9f4baa4f-3942-4e96-9d2b-7a6cdabba1d2" providerId="ADAL" clId="{D9EF6BEC-28C2-4D5C-A682-906F6A9B309A}" dt="2022-09-30T23:33:37.223" v="12051" actId="47"/>
          <pc:sldLayoutMkLst>
            <pc:docMk/>
            <pc:sldMasterMk cId="904119828" sldId="2147483660"/>
            <pc:sldLayoutMk cId="2980588157" sldId="214748384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3721477616087"/>
          <c:y val="3.6036036036036036E-2"/>
          <c:w val="0.71925570447678266"/>
          <c:h val="0.77737004004720556"/>
        </c:manualLayout>
      </c:layout>
      <c:scatterChart>
        <c:scatterStyle val="lineMarker"/>
        <c:varyColors val="0"/>
        <c:ser>
          <c:idx val="1"/>
          <c:order val="1"/>
          <c:tx>
            <c:strRef>
              <c:f>'Emission Rates Summary'!$O$4</c:f>
              <c:strCache>
                <c:ptCount val="1"/>
                <c:pt idx="0">
                  <c:v>PM2.5 Exh</c:v>
                </c:pt>
              </c:strCache>
            </c:strRef>
          </c:tx>
          <c:spPr>
            <a:ln w="19050" cap="rnd">
              <a:solidFill>
                <a:schemeClr val="accent2"/>
              </a:solidFill>
              <a:round/>
            </a:ln>
            <a:effectLst/>
          </c:spPr>
          <c:marker>
            <c:symbol val="none"/>
          </c:marker>
          <c:xVal>
            <c:numRef>
              <c:f>'Emission Rates Summary'!$A$5:$A$100</c:f>
              <c:numCache>
                <c:formatCode>m/d/yy\ h:mm;@</c:formatCode>
                <c:ptCount val="96"/>
                <c:pt idx="0">
                  <c:v>44353</c:v>
                </c:pt>
                <c:pt idx="1">
                  <c:v>44353.010416666664</c:v>
                </c:pt>
                <c:pt idx="2">
                  <c:v>44353.02083321759</c:v>
                </c:pt>
                <c:pt idx="3">
                  <c:v>44353.031249826388</c:v>
                </c:pt>
                <c:pt idx="4">
                  <c:v>44353.041666435187</c:v>
                </c:pt>
                <c:pt idx="5">
                  <c:v>44353.052083043978</c:v>
                </c:pt>
                <c:pt idx="6">
                  <c:v>44353.062499652777</c:v>
                </c:pt>
                <c:pt idx="7">
                  <c:v>44353.072916261575</c:v>
                </c:pt>
                <c:pt idx="8">
                  <c:v>44353.083332870374</c:v>
                </c:pt>
                <c:pt idx="9">
                  <c:v>44353.093749479165</c:v>
                </c:pt>
                <c:pt idx="10">
                  <c:v>44353.104166087964</c:v>
                </c:pt>
                <c:pt idx="11">
                  <c:v>44353.114582696762</c:v>
                </c:pt>
                <c:pt idx="12">
                  <c:v>44353.124999305554</c:v>
                </c:pt>
                <c:pt idx="13">
                  <c:v>44353.135415914352</c:v>
                </c:pt>
                <c:pt idx="14">
                  <c:v>44353.145832523151</c:v>
                </c:pt>
                <c:pt idx="15">
                  <c:v>44353.156249131942</c:v>
                </c:pt>
                <c:pt idx="16">
                  <c:v>44353.16666574074</c:v>
                </c:pt>
                <c:pt idx="17">
                  <c:v>44353.177082349539</c:v>
                </c:pt>
                <c:pt idx="18">
                  <c:v>44353.18749895833</c:v>
                </c:pt>
                <c:pt idx="19">
                  <c:v>44353.197915567129</c:v>
                </c:pt>
                <c:pt idx="20">
                  <c:v>44353.208332175927</c:v>
                </c:pt>
                <c:pt idx="21">
                  <c:v>44353.218748784719</c:v>
                </c:pt>
                <c:pt idx="22">
                  <c:v>44353.229165393517</c:v>
                </c:pt>
                <c:pt idx="23">
                  <c:v>44353.239582002316</c:v>
                </c:pt>
                <c:pt idx="24">
                  <c:v>44353.249998611114</c:v>
                </c:pt>
                <c:pt idx="25">
                  <c:v>44353.260415219906</c:v>
                </c:pt>
                <c:pt idx="26">
                  <c:v>44353.270831828704</c:v>
                </c:pt>
                <c:pt idx="27">
                  <c:v>44353.281248437503</c:v>
                </c:pt>
                <c:pt idx="28">
                  <c:v>44353.291665046294</c:v>
                </c:pt>
                <c:pt idx="29">
                  <c:v>44353.302081655092</c:v>
                </c:pt>
                <c:pt idx="30">
                  <c:v>44353.312498263891</c:v>
                </c:pt>
                <c:pt idx="31">
                  <c:v>44353.322914872682</c:v>
                </c:pt>
                <c:pt idx="32">
                  <c:v>44353.333331481481</c:v>
                </c:pt>
                <c:pt idx="33">
                  <c:v>44353.343748090279</c:v>
                </c:pt>
                <c:pt idx="34">
                  <c:v>44353.354164699071</c:v>
                </c:pt>
                <c:pt idx="35">
                  <c:v>44353.364581307869</c:v>
                </c:pt>
                <c:pt idx="36">
                  <c:v>44353.374997916668</c:v>
                </c:pt>
                <c:pt idx="37">
                  <c:v>44353.385414525466</c:v>
                </c:pt>
                <c:pt idx="38">
                  <c:v>44353.395831134258</c:v>
                </c:pt>
                <c:pt idx="39">
                  <c:v>44353.406247743056</c:v>
                </c:pt>
                <c:pt idx="40">
                  <c:v>44353.416664351855</c:v>
                </c:pt>
                <c:pt idx="41">
                  <c:v>44353.427080960646</c:v>
                </c:pt>
                <c:pt idx="42">
                  <c:v>44353.437497569445</c:v>
                </c:pt>
                <c:pt idx="43">
                  <c:v>44353.447914178243</c:v>
                </c:pt>
                <c:pt idx="44">
                  <c:v>44353.458330787034</c:v>
                </c:pt>
                <c:pt idx="45">
                  <c:v>44353.468747395833</c:v>
                </c:pt>
                <c:pt idx="46">
                  <c:v>44353.479164004631</c:v>
                </c:pt>
                <c:pt idx="47">
                  <c:v>44353.489580613423</c:v>
                </c:pt>
                <c:pt idx="48">
                  <c:v>44353.499997222221</c:v>
                </c:pt>
                <c:pt idx="49">
                  <c:v>44353.51041383102</c:v>
                </c:pt>
                <c:pt idx="50">
                  <c:v>44353.520830439818</c:v>
                </c:pt>
                <c:pt idx="51">
                  <c:v>44353.53124704861</c:v>
                </c:pt>
                <c:pt idx="52">
                  <c:v>44353.541663657408</c:v>
                </c:pt>
                <c:pt idx="53">
                  <c:v>44353.552080266207</c:v>
                </c:pt>
                <c:pt idx="54">
                  <c:v>44353.562496874998</c:v>
                </c:pt>
                <c:pt idx="55">
                  <c:v>44353.572913483797</c:v>
                </c:pt>
                <c:pt idx="56">
                  <c:v>44353.583330092595</c:v>
                </c:pt>
                <c:pt idx="57">
                  <c:v>44353.593746701386</c:v>
                </c:pt>
                <c:pt idx="58">
                  <c:v>44353.604163310185</c:v>
                </c:pt>
                <c:pt idx="59">
                  <c:v>44353.614579918984</c:v>
                </c:pt>
                <c:pt idx="60">
                  <c:v>44353.624996527775</c:v>
                </c:pt>
                <c:pt idx="61">
                  <c:v>44353.635413136573</c:v>
                </c:pt>
                <c:pt idx="62">
                  <c:v>44353.645829745372</c:v>
                </c:pt>
                <c:pt idx="63">
                  <c:v>44353.656246354163</c:v>
                </c:pt>
                <c:pt idx="64">
                  <c:v>44353.666662962962</c:v>
                </c:pt>
                <c:pt idx="65">
                  <c:v>44353.67707957176</c:v>
                </c:pt>
                <c:pt idx="66">
                  <c:v>44353.687496180559</c:v>
                </c:pt>
                <c:pt idx="67">
                  <c:v>44353.69791278935</c:v>
                </c:pt>
                <c:pt idx="68">
                  <c:v>44353.708329398149</c:v>
                </c:pt>
                <c:pt idx="69">
                  <c:v>44353.718746006947</c:v>
                </c:pt>
                <c:pt idx="70">
                  <c:v>44353.729162615738</c:v>
                </c:pt>
                <c:pt idx="71">
                  <c:v>44353.739579224537</c:v>
                </c:pt>
                <c:pt idx="72">
                  <c:v>44353.749995833336</c:v>
                </c:pt>
                <c:pt idx="73">
                  <c:v>44353.760412442127</c:v>
                </c:pt>
                <c:pt idx="74">
                  <c:v>44353.770829050925</c:v>
                </c:pt>
                <c:pt idx="75">
                  <c:v>44353.781245659724</c:v>
                </c:pt>
                <c:pt idx="76">
                  <c:v>44353.791662268515</c:v>
                </c:pt>
                <c:pt idx="77">
                  <c:v>44353.802078877314</c:v>
                </c:pt>
                <c:pt idx="78">
                  <c:v>44353.812495486112</c:v>
                </c:pt>
                <c:pt idx="79">
                  <c:v>44353.822912094911</c:v>
                </c:pt>
                <c:pt idx="80">
                  <c:v>44353.833328703702</c:v>
                </c:pt>
                <c:pt idx="81">
                  <c:v>44353.843745312501</c:v>
                </c:pt>
                <c:pt idx="82">
                  <c:v>44353.854161921299</c:v>
                </c:pt>
                <c:pt idx="83">
                  <c:v>44353.864578530091</c:v>
                </c:pt>
                <c:pt idx="84">
                  <c:v>44353.874995138889</c:v>
                </c:pt>
                <c:pt idx="85">
                  <c:v>44353.885411747688</c:v>
                </c:pt>
                <c:pt idx="86">
                  <c:v>44353.895828356479</c:v>
                </c:pt>
                <c:pt idx="87">
                  <c:v>44353.906244965277</c:v>
                </c:pt>
                <c:pt idx="88">
                  <c:v>44353.916661574076</c:v>
                </c:pt>
                <c:pt idx="89">
                  <c:v>44353.927078182867</c:v>
                </c:pt>
                <c:pt idx="90">
                  <c:v>44353.937494791666</c:v>
                </c:pt>
                <c:pt idx="91">
                  <c:v>44353.947911400464</c:v>
                </c:pt>
                <c:pt idx="92">
                  <c:v>44353.958328009256</c:v>
                </c:pt>
                <c:pt idx="93">
                  <c:v>44353.968744618054</c:v>
                </c:pt>
                <c:pt idx="94">
                  <c:v>44353.979161226853</c:v>
                </c:pt>
                <c:pt idx="95">
                  <c:v>44353.989577835651</c:v>
                </c:pt>
              </c:numCache>
            </c:numRef>
          </c:xVal>
          <c:yVal>
            <c:numRef>
              <c:f>'Emission Rates Summary'!$O$5:$O$100</c:f>
              <c:numCache>
                <c:formatCode>0.000</c:formatCode>
                <c:ptCount val="96"/>
                <c:pt idx="0">
                  <c:v>3.2986310629650835E-3</c:v>
                </c:pt>
                <c:pt idx="1">
                  <c:v>3.531485362343149E-3</c:v>
                </c:pt>
                <c:pt idx="2">
                  <c:v>3.0523982925485739E-3</c:v>
                </c:pt>
                <c:pt idx="3">
                  <c:v>2.5125071189126811E-3</c:v>
                </c:pt>
                <c:pt idx="4">
                  <c:v>2.1077364795765038E-3</c:v>
                </c:pt>
                <c:pt idx="5">
                  <c:v>2.7389794578930402E-3</c:v>
                </c:pt>
                <c:pt idx="6">
                  <c:v>1.9731240927131255E-3</c:v>
                </c:pt>
                <c:pt idx="7">
                  <c:v>2.3958843843272805E-3</c:v>
                </c:pt>
                <c:pt idx="8">
                  <c:v>1.9856456877166747E-3</c:v>
                </c:pt>
                <c:pt idx="9">
                  <c:v>2.0852994254786468E-3</c:v>
                </c:pt>
                <c:pt idx="10">
                  <c:v>1.981178472117233E-3</c:v>
                </c:pt>
                <c:pt idx="11">
                  <c:v>2.0494376222363478E-3</c:v>
                </c:pt>
                <c:pt idx="12">
                  <c:v>1.796379383071027E-3</c:v>
                </c:pt>
                <c:pt idx="13">
                  <c:v>1.711281345590551E-3</c:v>
                </c:pt>
                <c:pt idx="14">
                  <c:v>1.6189181761488351E-3</c:v>
                </c:pt>
                <c:pt idx="15">
                  <c:v>1.790736875655114E-3</c:v>
                </c:pt>
                <c:pt idx="16">
                  <c:v>2.1373468041693978E-3</c:v>
                </c:pt>
                <c:pt idx="17">
                  <c:v>1.8346289953421772E-3</c:v>
                </c:pt>
                <c:pt idx="18">
                  <c:v>1.9167642427012747E-3</c:v>
                </c:pt>
                <c:pt idx="19">
                  <c:v>2.1328370144360754E-3</c:v>
                </c:pt>
                <c:pt idx="20">
                  <c:v>1.7978332815673228E-3</c:v>
                </c:pt>
                <c:pt idx="21">
                  <c:v>1.9996047189158057E-3</c:v>
                </c:pt>
                <c:pt idx="22">
                  <c:v>1.9830233953756441E-3</c:v>
                </c:pt>
                <c:pt idx="23">
                  <c:v>2.4122415812302856E-3</c:v>
                </c:pt>
                <c:pt idx="24">
                  <c:v>2.0079589957961923E-3</c:v>
                </c:pt>
                <c:pt idx="25">
                  <c:v>2.4129374522012998E-3</c:v>
                </c:pt>
                <c:pt idx="26">
                  <c:v>2.6878929366854713E-3</c:v>
                </c:pt>
                <c:pt idx="27">
                  <c:v>3.0365387096270035E-3</c:v>
                </c:pt>
                <c:pt idx="28">
                  <c:v>3.6755345633988972E-3</c:v>
                </c:pt>
                <c:pt idx="29">
                  <c:v>3.8327953913884229E-3</c:v>
                </c:pt>
                <c:pt idx="30">
                  <c:v>4.2713345099771689E-3</c:v>
                </c:pt>
                <c:pt idx="31">
                  <c:v>4.6942951343847674E-3</c:v>
                </c:pt>
                <c:pt idx="32">
                  <c:v>4.5751076681732816E-3</c:v>
                </c:pt>
                <c:pt idx="33">
                  <c:v>4.6866432058092653E-3</c:v>
                </c:pt>
                <c:pt idx="34">
                  <c:v>5.5434995415778324E-3</c:v>
                </c:pt>
                <c:pt idx="35">
                  <c:v>5.0448248985986216E-3</c:v>
                </c:pt>
                <c:pt idx="36">
                  <c:v>4.9241712096627843E-3</c:v>
                </c:pt>
                <c:pt idx="37">
                  <c:v>6.2861425524718692E-3</c:v>
                </c:pt>
                <c:pt idx="38">
                  <c:v>5.4213095725421292E-3</c:v>
                </c:pt>
                <c:pt idx="39">
                  <c:v>6.1046786683392118E-3</c:v>
                </c:pt>
                <c:pt idx="40">
                  <c:v>5.3631692672941227E-3</c:v>
                </c:pt>
                <c:pt idx="41">
                  <c:v>6.9790772375823203E-3</c:v>
                </c:pt>
                <c:pt idx="42">
                  <c:v>6.102364682059918E-3</c:v>
                </c:pt>
                <c:pt idx="43">
                  <c:v>5.9778417355198059E-3</c:v>
                </c:pt>
                <c:pt idx="44">
                  <c:v>6.6242126945566396E-3</c:v>
                </c:pt>
                <c:pt idx="45">
                  <c:v>5.6995932453684454E-3</c:v>
                </c:pt>
                <c:pt idx="46">
                  <c:v>6.5074010281780271E-3</c:v>
                </c:pt>
                <c:pt idx="47">
                  <c:v>5.9190066241238968E-3</c:v>
                </c:pt>
                <c:pt idx="48">
                  <c:v>6.2763343268830854E-3</c:v>
                </c:pt>
                <c:pt idx="49">
                  <c:v>6.1958504379382492E-3</c:v>
                </c:pt>
                <c:pt idx="50">
                  <c:v>6.3588983041356325E-3</c:v>
                </c:pt>
                <c:pt idx="51">
                  <c:v>6.578287127553247E-3</c:v>
                </c:pt>
                <c:pt idx="52">
                  <c:v>6.2938615931487215E-3</c:v>
                </c:pt>
                <c:pt idx="53">
                  <c:v>6.2504033540066225E-3</c:v>
                </c:pt>
                <c:pt idx="54">
                  <c:v>6.0968478528707062E-3</c:v>
                </c:pt>
                <c:pt idx="55">
                  <c:v>5.5679816334064684E-3</c:v>
                </c:pt>
                <c:pt idx="56">
                  <c:v>6.1299204155602725E-3</c:v>
                </c:pt>
                <c:pt idx="57">
                  <c:v>5.2849350178065489E-3</c:v>
                </c:pt>
                <c:pt idx="58">
                  <c:v>5.5060037909485573E-3</c:v>
                </c:pt>
                <c:pt idx="59">
                  <c:v>7.0121095247605344E-3</c:v>
                </c:pt>
                <c:pt idx="60">
                  <c:v>7.6150516700230035E-3</c:v>
                </c:pt>
                <c:pt idx="61">
                  <c:v>8.0838833003598325E-3</c:v>
                </c:pt>
                <c:pt idx="62">
                  <c:v>9.5863178677005178E-3</c:v>
                </c:pt>
                <c:pt idx="63">
                  <c:v>6.772875547231624E-3</c:v>
                </c:pt>
                <c:pt idx="64">
                  <c:v>6.4768295878821526E-3</c:v>
                </c:pt>
                <c:pt idx="65">
                  <c:v>5.8703135928384375E-3</c:v>
                </c:pt>
                <c:pt idx="66">
                  <c:v>7.0435909202107138E-3</c:v>
                </c:pt>
                <c:pt idx="67">
                  <c:v>6.6930986995545599E-3</c:v>
                </c:pt>
                <c:pt idx="68">
                  <c:v>6.6751387341888301E-3</c:v>
                </c:pt>
                <c:pt idx="69">
                  <c:v>6.633633147469003E-3</c:v>
                </c:pt>
                <c:pt idx="70">
                  <c:v>7.1904924954795243E-3</c:v>
                </c:pt>
                <c:pt idx="71">
                  <c:v>7.0947260390578767E-3</c:v>
                </c:pt>
                <c:pt idx="72">
                  <c:v>7.1735251091608549E-3</c:v>
                </c:pt>
                <c:pt idx="73">
                  <c:v>6.7362793625151633E-3</c:v>
                </c:pt>
                <c:pt idx="74">
                  <c:v>6.7351366730719541E-3</c:v>
                </c:pt>
                <c:pt idx="75">
                  <c:v>6.1718595165789845E-3</c:v>
                </c:pt>
                <c:pt idx="76">
                  <c:v>5.7498845128658455E-3</c:v>
                </c:pt>
                <c:pt idx="77">
                  <c:v>6.380766979050447E-3</c:v>
                </c:pt>
                <c:pt idx="78">
                  <c:v>5.6909965452883494E-3</c:v>
                </c:pt>
                <c:pt idx="79">
                  <c:v>5.44395748391251E-3</c:v>
                </c:pt>
                <c:pt idx="80">
                  <c:v>5.7321290828909856E-3</c:v>
                </c:pt>
                <c:pt idx="81">
                  <c:v>5.5834283775594616E-3</c:v>
                </c:pt>
                <c:pt idx="82">
                  <c:v>5.0637881225144539E-3</c:v>
                </c:pt>
                <c:pt idx="83">
                  <c:v>5.0485150646241385E-3</c:v>
                </c:pt>
                <c:pt idx="84">
                  <c:v>4.4121422913360065E-3</c:v>
                </c:pt>
                <c:pt idx="85">
                  <c:v>3.9134520340730868E-3</c:v>
                </c:pt>
                <c:pt idx="86">
                  <c:v>3.9556417077258581E-3</c:v>
                </c:pt>
                <c:pt idx="87">
                  <c:v>3.5009050960437848E-3</c:v>
                </c:pt>
                <c:pt idx="88">
                  <c:v>3.7881411815290241E-3</c:v>
                </c:pt>
                <c:pt idx="89">
                  <c:v>4.0097376939473121E-3</c:v>
                </c:pt>
                <c:pt idx="90">
                  <c:v>4.2784866405903878E-3</c:v>
                </c:pt>
                <c:pt idx="91">
                  <c:v>3.1232127289103967E-3</c:v>
                </c:pt>
                <c:pt idx="92">
                  <c:v>4.0367097760854488E-3</c:v>
                </c:pt>
                <c:pt idx="93">
                  <c:v>3.2988004890602287E-3</c:v>
                </c:pt>
                <c:pt idx="94">
                  <c:v>2.9571270146797751E-3</c:v>
                </c:pt>
                <c:pt idx="95">
                  <c:v>2.8390220131526067E-3</c:v>
                </c:pt>
              </c:numCache>
            </c:numRef>
          </c:yVal>
          <c:smooth val="0"/>
          <c:extLst>
            <c:ext xmlns:c16="http://schemas.microsoft.com/office/drawing/2014/chart" uri="{C3380CC4-5D6E-409C-BE32-E72D297353CC}">
              <c16:uniqueId val="{00000000-91FE-4CBA-B222-26A48E916F72}"/>
            </c:ext>
          </c:extLst>
        </c:ser>
        <c:ser>
          <c:idx val="2"/>
          <c:order val="2"/>
          <c:tx>
            <c:strRef>
              <c:f>'Emission Rates Summary'!$P$4</c:f>
              <c:strCache>
                <c:ptCount val="1"/>
                <c:pt idx="0">
                  <c:v>PM2.5 BW</c:v>
                </c:pt>
              </c:strCache>
            </c:strRef>
          </c:tx>
          <c:spPr>
            <a:ln w="19050" cap="rnd">
              <a:solidFill>
                <a:schemeClr val="accent3"/>
              </a:solidFill>
              <a:round/>
            </a:ln>
            <a:effectLst/>
          </c:spPr>
          <c:marker>
            <c:symbol val="none"/>
          </c:marker>
          <c:xVal>
            <c:numRef>
              <c:f>'Emission Rates Summary'!$A$5:$A$100</c:f>
              <c:numCache>
                <c:formatCode>m/d/yy\ h:mm;@</c:formatCode>
                <c:ptCount val="96"/>
                <c:pt idx="0">
                  <c:v>44353</c:v>
                </c:pt>
                <c:pt idx="1">
                  <c:v>44353.010416666664</c:v>
                </c:pt>
                <c:pt idx="2">
                  <c:v>44353.02083321759</c:v>
                </c:pt>
                <c:pt idx="3">
                  <c:v>44353.031249826388</c:v>
                </c:pt>
                <c:pt idx="4">
                  <c:v>44353.041666435187</c:v>
                </c:pt>
                <c:pt idx="5">
                  <c:v>44353.052083043978</c:v>
                </c:pt>
                <c:pt idx="6">
                  <c:v>44353.062499652777</c:v>
                </c:pt>
                <c:pt idx="7">
                  <c:v>44353.072916261575</c:v>
                </c:pt>
                <c:pt idx="8">
                  <c:v>44353.083332870374</c:v>
                </c:pt>
                <c:pt idx="9">
                  <c:v>44353.093749479165</c:v>
                </c:pt>
                <c:pt idx="10">
                  <c:v>44353.104166087964</c:v>
                </c:pt>
                <c:pt idx="11">
                  <c:v>44353.114582696762</c:v>
                </c:pt>
                <c:pt idx="12">
                  <c:v>44353.124999305554</c:v>
                </c:pt>
                <c:pt idx="13">
                  <c:v>44353.135415914352</c:v>
                </c:pt>
                <c:pt idx="14">
                  <c:v>44353.145832523151</c:v>
                </c:pt>
                <c:pt idx="15">
                  <c:v>44353.156249131942</c:v>
                </c:pt>
                <c:pt idx="16">
                  <c:v>44353.16666574074</c:v>
                </c:pt>
                <c:pt idx="17">
                  <c:v>44353.177082349539</c:v>
                </c:pt>
                <c:pt idx="18">
                  <c:v>44353.18749895833</c:v>
                </c:pt>
                <c:pt idx="19">
                  <c:v>44353.197915567129</c:v>
                </c:pt>
                <c:pt idx="20">
                  <c:v>44353.208332175927</c:v>
                </c:pt>
                <c:pt idx="21">
                  <c:v>44353.218748784719</c:v>
                </c:pt>
                <c:pt idx="22">
                  <c:v>44353.229165393517</c:v>
                </c:pt>
                <c:pt idx="23">
                  <c:v>44353.239582002316</c:v>
                </c:pt>
                <c:pt idx="24">
                  <c:v>44353.249998611114</c:v>
                </c:pt>
                <c:pt idx="25">
                  <c:v>44353.260415219906</c:v>
                </c:pt>
                <c:pt idx="26">
                  <c:v>44353.270831828704</c:v>
                </c:pt>
                <c:pt idx="27">
                  <c:v>44353.281248437503</c:v>
                </c:pt>
                <c:pt idx="28">
                  <c:v>44353.291665046294</c:v>
                </c:pt>
                <c:pt idx="29">
                  <c:v>44353.302081655092</c:v>
                </c:pt>
                <c:pt idx="30">
                  <c:v>44353.312498263891</c:v>
                </c:pt>
                <c:pt idx="31">
                  <c:v>44353.322914872682</c:v>
                </c:pt>
                <c:pt idx="32">
                  <c:v>44353.333331481481</c:v>
                </c:pt>
                <c:pt idx="33">
                  <c:v>44353.343748090279</c:v>
                </c:pt>
                <c:pt idx="34">
                  <c:v>44353.354164699071</c:v>
                </c:pt>
                <c:pt idx="35">
                  <c:v>44353.364581307869</c:v>
                </c:pt>
                <c:pt idx="36">
                  <c:v>44353.374997916668</c:v>
                </c:pt>
                <c:pt idx="37">
                  <c:v>44353.385414525466</c:v>
                </c:pt>
                <c:pt idx="38">
                  <c:v>44353.395831134258</c:v>
                </c:pt>
                <c:pt idx="39">
                  <c:v>44353.406247743056</c:v>
                </c:pt>
                <c:pt idx="40">
                  <c:v>44353.416664351855</c:v>
                </c:pt>
                <c:pt idx="41">
                  <c:v>44353.427080960646</c:v>
                </c:pt>
                <c:pt idx="42">
                  <c:v>44353.437497569445</c:v>
                </c:pt>
                <c:pt idx="43">
                  <c:v>44353.447914178243</c:v>
                </c:pt>
                <c:pt idx="44">
                  <c:v>44353.458330787034</c:v>
                </c:pt>
                <c:pt idx="45">
                  <c:v>44353.468747395833</c:v>
                </c:pt>
                <c:pt idx="46">
                  <c:v>44353.479164004631</c:v>
                </c:pt>
                <c:pt idx="47">
                  <c:v>44353.489580613423</c:v>
                </c:pt>
                <c:pt idx="48">
                  <c:v>44353.499997222221</c:v>
                </c:pt>
                <c:pt idx="49">
                  <c:v>44353.51041383102</c:v>
                </c:pt>
                <c:pt idx="50">
                  <c:v>44353.520830439818</c:v>
                </c:pt>
                <c:pt idx="51">
                  <c:v>44353.53124704861</c:v>
                </c:pt>
                <c:pt idx="52">
                  <c:v>44353.541663657408</c:v>
                </c:pt>
                <c:pt idx="53">
                  <c:v>44353.552080266207</c:v>
                </c:pt>
                <c:pt idx="54">
                  <c:v>44353.562496874998</c:v>
                </c:pt>
                <c:pt idx="55">
                  <c:v>44353.572913483797</c:v>
                </c:pt>
                <c:pt idx="56">
                  <c:v>44353.583330092595</c:v>
                </c:pt>
                <c:pt idx="57">
                  <c:v>44353.593746701386</c:v>
                </c:pt>
                <c:pt idx="58">
                  <c:v>44353.604163310185</c:v>
                </c:pt>
                <c:pt idx="59">
                  <c:v>44353.614579918984</c:v>
                </c:pt>
                <c:pt idx="60">
                  <c:v>44353.624996527775</c:v>
                </c:pt>
                <c:pt idx="61">
                  <c:v>44353.635413136573</c:v>
                </c:pt>
                <c:pt idx="62">
                  <c:v>44353.645829745372</c:v>
                </c:pt>
                <c:pt idx="63">
                  <c:v>44353.656246354163</c:v>
                </c:pt>
                <c:pt idx="64">
                  <c:v>44353.666662962962</c:v>
                </c:pt>
                <c:pt idx="65">
                  <c:v>44353.67707957176</c:v>
                </c:pt>
                <c:pt idx="66">
                  <c:v>44353.687496180559</c:v>
                </c:pt>
                <c:pt idx="67">
                  <c:v>44353.69791278935</c:v>
                </c:pt>
                <c:pt idx="68">
                  <c:v>44353.708329398149</c:v>
                </c:pt>
                <c:pt idx="69">
                  <c:v>44353.718746006947</c:v>
                </c:pt>
                <c:pt idx="70">
                  <c:v>44353.729162615738</c:v>
                </c:pt>
                <c:pt idx="71">
                  <c:v>44353.739579224537</c:v>
                </c:pt>
                <c:pt idx="72">
                  <c:v>44353.749995833336</c:v>
                </c:pt>
                <c:pt idx="73">
                  <c:v>44353.760412442127</c:v>
                </c:pt>
                <c:pt idx="74">
                  <c:v>44353.770829050925</c:v>
                </c:pt>
                <c:pt idx="75">
                  <c:v>44353.781245659724</c:v>
                </c:pt>
                <c:pt idx="76">
                  <c:v>44353.791662268515</c:v>
                </c:pt>
                <c:pt idx="77">
                  <c:v>44353.802078877314</c:v>
                </c:pt>
                <c:pt idx="78">
                  <c:v>44353.812495486112</c:v>
                </c:pt>
                <c:pt idx="79">
                  <c:v>44353.822912094911</c:v>
                </c:pt>
                <c:pt idx="80">
                  <c:v>44353.833328703702</c:v>
                </c:pt>
                <c:pt idx="81">
                  <c:v>44353.843745312501</c:v>
                </c:pt>
                <c:pt idx="82">
                  <c:v>44353.854161921299</c:v>
                </c:pt>
                <c:pt idx="83">
                  <c:v>44353.864578530091</c:v>
                </c:pt>
                <c:pt idx="84">
                  <c:v>44353.874995138889</c:v>
                </c:pt>
                <c:pt idx="85">
                  <c:v>44353.885411747688</c:v>
                </c:pt>
                <c:pt idx="86">
                  <c:v>44353.895828356479</c:v>
                </c:pt>
                <c:pt idx="87">
                  <c:v>44353.906244965277</c:v>
                </c:pt>
                <c:pt idx="88">
                  <c:v>44353.916661574076</c:v>
                </c:pt>
                <c:pt idx="89">
                  <c:v>44353.927078182867</c:v>
                </c:pt>
                <c:pt idx="90">
                  <c:v>44353.937494791666</c:v>
                </c:pt>
                <c:pt idx="91">
                  <c:v>44353.947911400464</c:v>
                </c:pt>
                <c:pt idx="92">
                  <c:v>44353.958328009256</c:v>
                </c:pt>
                <c:pt idx="93">
                  <c:v>44353.968744618054</c:v>
                </c:pt>
                <c:pt idx="94">
                  <c:v>44353.979161226853</c:v>
                </c:pt>
                <c:pt idx="95">
                  <c:v>44353.989577835651</c:v>
                </c:pt>
              </c:numCache>
            </c:numRef>
          </c:xVal>
          <c:yVal>
            <c:numRef>
              <c:f>'Emission Rates Summary'!$P$5:$P$100</c:f>
              <c:numCache>
                <c:formatCode>0.000</c:formatCode>
                <c:ptCount val="96"/>
                <c:pt idx="0">
                  <c:v>2.1108335550682985E-3</c:v>
                </c:pt>
                <c:pt idx="1">
                  <c:v>2.3182331299742812E-3</c:v>
                </c:pt>
                <c:pt idx="2">
                  <c:v>1.989326625822256E-3</c:v>
                </c:pt>
                <c:pt idx="3">
                  <c:v>2.230177089383827E-3</c:v>
                </c:pt>
                <c:pt idx="4">
                  <c:v>1.5285076398925759E-3</c:v>
                </c:pt>
                <c:pt idx="5">
                  <c:v>1.6138877744233942E-3</c:v>
                </c:pt>
                <c:pt idx="6">
                  <c:v>1.2746300005184133E-3</c:v>
                </c:pt>
                <c:pt idx="7">
                  <c:v>1.516516950898868E-3</c:v>
                </c:pt>
                <c:pt idx="8">
                  <c:v>1.3169919060510393E-3</c:v>
                </c:pt>
                <c:pt idx="9">
                  <c:v>1.38183756116287E-3</c:v>
                </c:pt>
                <c:pt idx="10">
                  <c:v>1.2604899496411579E-3</c:v>
                </c:pt>
                <c:pt idx="11">
                  <c:v>1.2789100795429717E-3</c:v>
                </c:pt>
                <c:pt idx="12">
                  <c:v>1.1406378428411711E-3</c:v>
                </c:pt>
                <c:pt idx="13">
                  <c:v>1.0836180841306436E-3</c:v>
                </c:pt>
                <c:pt idx="14">
                  <c:v>1.1667040522823208E-3</c:v>
                </c:pt>
                <c:pt idx="15">
                  <c:v>1.1877431035294433E-3</c:v>
                </c:pt>
                <c:pt idx="16">
                  <c:v>1.2119909568631812E-3</c:v>
                </c:pt>
                <c:pt idx="17">
                  <c:v>1.1950882847727067E-3</c:v>
                </c:pt>
                <c:pt idx="18">
                  <c:v>1.1493386389250446E-3</c:v>
                </c:pt>
                <c:pt idx="19">
                  <c:v>1.3860103547139904E-3</c:v>
                </c:pt>
                <c:pt idx="20">
                  <c:v>1.0108552846370311E-3</c:v>
                </c:pt>
                <c:pt idx="21">
                  <c:v>1.4474119170935136E-3</c:v>
                </c:pt>
                <c:pt idx="22">
                  <c:v>1.7864310396317777E-3</c:v>
                </c:pt>
                <c:pt idx="23">
                  <c:v>2.1500977670763795E-3</c:v>
                </c:pt>
                <c:pt idx="24">
                  <c:v>1.6933160771805378E-3</c:v>
                </c:pt>
                <c:pt idx="25">
                  <c:v>2.175620982580893E-3</c:v>
                </c:pt>
                <c:pt idx="26">
                  <c:v>2.729075310465174E-3</c:v>
                </c:pt>
                <c:pt idx="27">
                  <c:v>2.8894827379257518E-3</c:v>
                </c:pt>
                <c:pt idx="28">
                  <c:v>3.6006171461948093E-3</c:v>
                </c:pt>
                <c:pt idx="29">
                  <c:v>4.0444205081779858E-3</c:v>
                </c:pt>
                <c:pt idx="30">
                  <c:v>4.1246917408274165E-3</c:v>
                </c:pt>
                <c:pt idx="31">
                  <c:v>4.2900459946805898E-3</c:v>
                </c:pt>
                <c:pt idx="32">
                  <c:v>4.8021368197843587E-3</c:v>
                </c:pt>
                <c:pt idx="33">
                  <c:v>4.7818588269519938E-3</c:v>
                </c:pt>
                <c:pt idx="34">
                  <c:v>5.6324246433754064E-3</c:v>
                </c:pt>
                <c:pt idx="35">
                  <c:v>4.5451447583308062E-3</c:v>
                </c:pt>
                <c:pt idx="36">
                  <c:v>4.8399686053212506E-3</c:v>
                </c:pt>
                <c:pt idx="37">
                  <c:v>6.0041668422293045E-3</c:v>
                </c:pt>
                <c:pt idx="38">
                  <c:v>5.0125470463386343E-3</c:v>
                </c:pt>
                <c:pt idx="39">
                  <c:v>5.496846696494178E-3</c:v>
                </c:pt>
                <c:pt idx="40">
                  <c:v>4.7121146243615216E-3</c:v>
                </c:pt>
                <c:pt idx="41">
                  <c:v>6.5745114255808378E-3</c:v>
                </c:pt>
                <c:pt idx="42">
                  <c:v>8.997040276868486E-3</c:v>
                </c:pt>
                <c:pt idx="43">
                  <c:v>8.7897592101517409E-3</c:v>
                </c:pt>
                <c:pt idx="44">
                  <c:v>7.6541236824226666E-3</c:v>
                </c:pt>
                <c:pt idx="45">
                  <c:v>6.4709901984050825E-3</c:v>
                </c:pt>
                <c:pt idx="46">
                  <c:v>7.4500664159274617E-3</c:v>
                </c:pt>
                <c:pt idx="47">
                  <c:v>6.7971642788949545E-3</c:v>
                </c:pt>
                <c:pt idx="48">
                  <c:v>7.4592623972771412E-3</c:v>
                </c:pt>
                <c:pt idx="49">
                  <c:v>5.5358802589741676E-3</c:v>
                </c:pt>
                <c:pt idx="50">
                  <c:v>7.6050355230170537E-3</c:v>
                </c:pt>
                <c:pt idx="51">
                  <c:v>7.9036254421255715E-3</c:v>
                </c:pt>
                <c:pt idx="52">
                  <c:v>7.4310076681788195E-3</c:v>
                </c:pt>
                <c:pt idx="53">
                  <c:v>7.4189681926108775E-3</c:v>
                </c:pt>
                <c:pt idx="54">
                  <c:v>7.3904918346281278E-3</c:v>
                </c:pt>
                <c:pt idx="55">
                  <c:v>7.9742379365125345E-3</c:v>
                </c:pt>
                <c:pt idx="56">
                  <c:v>8.9208521165827226E-3</c:v>
                </c:pt>
                <c:pt idx="57">
                  <c:v>7.6258118162290389E-3</c:v>
                </c:pt>
                <c:pt idx="58">
                  <c:v>1.3562920907667021E-2</c:v>
                </c:pt>
                <c:pt idx="59">
                  <c:v>1.1421359312494656E-2</c:v>
                </c:pt>
                <c:pt idx="60">
                  <c:v>9.5166446024697853E-3</c:v>
                </c:pt>
                <c:pt idx="61">
                  <c:v>1.0295976856543586E-2</c:v>
                </c:pt>
                <c:pt idx="62">
                  <c:v>1.8929463828506236E-2</c:v>
                </c:pt>
                <c:pt idx="63">
                  <c:v>1.9440048434058912E-2</c:v>
                </c:pt>
                <c:pt idx="64">
                  <c:v>1.8717028985990172E-2</c:v>
                </c:pt>
                <c:pt idx="65">
                  <c:v>1.2947372799764136E-2</c:v>
                </c:pt>
                <c:pt idx="66">
                  <c:v>9.1638669568146654E-3</c:v>
                </c:pt>
                <c:pt idx="67">
                  <c:v>8.2201014650539004E-3</c:v>
                </c:pt>
                <c:pt idx="68">
                  <c:v>8.6064960999589438E-3</c:v>
                </c:pt>
                <c:pt idx="69">
                  <c:v>8.4157182483889197E-3</c:v>
                </c:pt>
                <c:pt idx="70">
                  <c:v>7.3524804598442484E-3</c:v>
                </c:pt>
                <c:pt idx="71">
                  <c:v>7.016489358028624E-3</c:v>
                </c:pt>
                <c:pt idx="72">
                  <c:v>7.1388570983042599E-3</c:v>
                </c:pt>
                <c:pt idx="73">
                  <c:v>6.2882423754429756E-3</c:v>
                </c:pt>
                <c:pt idx="74">
                  <c:v>6.4569683413806499E-3</c:v>
                </c:pt>
                <c:pt idx="75">
                  <c:v>5.5743793399424214E-3</c:v>
                </c:pt>
                <c:pt idx="76">
                  <c:v>5.1688036123373046E-3</c:v>
                </c:pt>
                <c:pt idx="77">
                  <c:v>6.0283723830392546E-3</c:v>
                </c:pt>
                <c:pt idx="78">
                  <c:v>5.1442242440328809E-3</c:v>
                </c:pt>
                <c:pt idx="79">
                  <c:v>4.6318539189146831E-3</c:v>
                </c:pt>
                <c:pt idx="80">
                  <c:v>4.8542296648913979E-3</c:v>
                </c:pt>
                <c:pt idx="81">
                  <c:v>4.8810525712151736E-3</c:v>
                </c:pt>
                <c:pt idx="82">
                  <c:v>3.9476585338634341E-3</c:v>
                </c:pt>
                <c:pt idx="83">
                  <c:v>3.7108270253116875E-3</c:v>
                </c:pt>
                <c:pt idx="84">
                  <c:v>2.8939270688702087E-3</c:v>
                </c:pt>
                <c:pt idx="85">
                  <c:v>2.6751934512951395E-3</c:v>
                </c:pt>
                <c:pt idx="86">
                  <c:v>2.4504172197251308E-3</c:v>
                </c:pt>
                <c:pt idx="87">
                  <c:v>2.1889995102358844E-3</c:v>
                </c:pt>
                <c:pt idx="88">
                  <c:v>2.3692520644464504E-3</c:v>
                </c:pt>
                <c:pt idx="89">
                  <c:v>2.3978690511721472E-3</c:v>
                </c:pt>
                <c:pt idx="90">
                  <c:v>2.7257240993514963E-3</c:v>
                </c:pt>
                <c:pt idx="91">
                  <c:v>1.8386817100195792E-3</c:v>
                </c:pt>
                <c:pt idx="92">
                  <c:v>2.714131939620073E-3</c:v>
                </c:pt>
                <c:pt idx="93">
                  <c:v>2.0568620936981022E-3</c:v>
                </c:pt>
                <c:pt idx="94">
                  <c:v>1.738429874125539E-3</c:v>
                </c:pt>
                <c:pt idx="95">
                  <c:v>1.8052059371351373E-3</c:v>
                </c:pt>
              </c:numCache>
            </c:numRef>
          </c:yVal>
          <c:smooth val="0"/>
          <c:extLst>
            <c:ext xmlns:c16="http://schemas.microsoft.com/office/drawing/2014/chart" uri="{C3380CC4-5D6E-409C-BE32-E72D297353CC}">
              <c16:uniqueId val="{00000001-91FE-4CBA-B222-26A48E916F72}"/>
            </c:ext>
          </c:extLst>
        </c:ser>
        <c:ser>
          <c:idx val="3"/>
          <c:order val="3"/>
          <c:tx>
            <c:strRef>
              <c:f>'Emission Rates Summary'!$Q$4</c:f>
              <c:strCache>
                <c:ptCount val="1"/>
                <c:pt idx="0">
                  <c:v>PM2.5 TW</c:v>
                </c:pt>
              </c:strCache>
            </c:strRef>
          </c:tx>
          <c:spPr>
            <a:ln w="19050" cap="rnd">
              <a:solidFill>
                <a:schemeClr val="accent4"/>
              </a:solidFill>
              <a:round/>
            </a:ln>
            <a:effectLst/>
          </c:spPr>
          <c:marker>
            <c:symbol val="none"/>
          </c:marker>
          <c:xVal>
            <c:numRef>
              <c:f>'Emission Rates Summary'!$A$5:$A$100</c:f>
              <c:numCache>
                <c:formatCode>m/d/yy\ h:mm;@</c:formatCode>
                <c:ptCount val="96"/>
                <c:pt idx="0">
                  <c:v>44353</c:v>
                </c:pt>
                <c:pt idx="1">
                  <c:v>44353.010416666664</c:v>
                </c:pt>
                <c:pt idx="2">
                  <c:v>44353.02083321759</c:v>
                </c:pt>
                <c:pt idx="3">
                  <c:v>44353.031249826388</c:v>
                </c:pt>
                <c:pt idx="4">
                  <c:v>44353.041666435187</c:v>
                </c:pt>
                <c:pt idx="5">
                  <c:v>44353.052083043978</c:v>
                </c:pt>
                <c:pt idx="6">
                  <c:v>44353.062499652777</c:v>
                </c:pt>
                <c:pt idx="7">
                  <c:v>44353.072916261575</c:v>
                </c:pt>
                <c:pt idx="8">
                  <c:v>44353.083332870374</c:v>
                </c:pt>
                <c:pt idx="9">
                  <c:v>44353.093749479165</c:v>
                </c:pt>
                <c:pt idx="10">
                  <c:v>44353.104166087964</c:v>
                </c:pt>
                <c:pt idx="11">
                  <c:v>44353.114582696762</c:v>
                </c:pt>
                <c:pt idx="12">
                  <c:v>44353.124999305554</c:v>
                </c:pt>
                <c:pt idx="13">
                  <c:v>44353.135415914352</c:v>
                </c:pt>
                <c:pt idx="14">
                  <c:v>44353.145832523151</c:v>
                </c:pt>
                <c:pt idx="15">
                  <c:v>44353.156249131942</c:v>
                </c:pt>
                <c:pt idx="16">
                  <c:v>44353.16666574074</c:v>
                </c:pt>
                <c:pt idx="17">
                  <c:v>44353.177082349539</c:v>
                </c:pt>
                <c:pt idx="18">
                  <c:v>44353.18749895833</c:v>
                </c:pt>
                <c:pt idx="19">
                  <c:v>44353.197915567129</c:v>
                </c:pt>
                <c:pt idx="20">
                  <c:v>44353.208332175927</c:v>
                </c:pt>
                <c:pt idx="21">
                  <c:v>44353.218748784719</c:v>
                </c:pt>
                <c:pt idx="22">
                  <c:v>44353.229165393517</c:v>
                </c:pt>
                <c:pt idx="23">
                  <c:v>44353.239582002316</c:v>
                </c:pt>
                <c:pt idx="24">
                  <c:v>44353.249998611114</c:v>
                </c:pt>
                <c:pt idx="25">
                  <c:v>44353.260415219906</c:v>
                </c:pt>
                <c:pt idx="26">
                  <c:v>44353.270831828704</c:v>
                </c:pt>
                <c:pt idx="27">
                  <c:v>44353.281248437503</c:v>
                </c:pt>
                <c:pt idx="28">
                  <c:v>44353.291665046294</c:v>
                </c:pt>
                <c:pt idx="29">
                  <c:v>44353.302081655092</c:v>
                </c:pt>
                <c:pt idx="30">
                  <c:v>44353.312498263891</c:v>
                </c:pt>
                <c:pt idx="31">
                  <c:v>44353.322914872682</c:v>
                </c:pt>
                <c:pt idx="32">
                  <c:v>44353.333331481481</c:v>
                </c:pt>
                <c:pt idx="33">
                  <c:v>44353.343748090279</c:v>
                </c:pt>
                <c:pt idx="34">
                  <c:v>44353.354164699071</c:v>
                </c:pt>
                <c:pt idx="35">
                  <c:v>44353.364581307869</c:v>
                </c:pt>
                <c:pt idx="36">
                  <c:v>44353.374997916668</c:v>
                </c:pt>
                <c:pt idx="37">
                  <c:v>44353.385414525466</c:v>
                </c:pt>
                <c:pt idx="38">
                  <c:v>44353.395831134258</c:v>
                </c:pt>
                <c:pt idx="39">
                  <c:v>44353.406247743056</c:v>
                </c:pt>
                <c:pt idx="40">
                  <c:v>44353.416664351855</c:v>
                </c:pt>
                <c:pt idx="41">
                  <c:v>44353.427080960646</c:v>
                </c:pt>
                <c:pt idx="42">
                  <c:v>44353.437497569445</c:v>
                </c:pt>
                <c:pt idx="43">
                  <c:v>44353.447914178243</c:v>
                </c:pt>
                <c:pt idx="44">
                  <c:v>44353.458330787034</c:v>
                </c:pt>
                <c:pt idx="45">
                  <c:v>44353.468747395833</c:v>
                </c:pt>
                <c:pt idx="46">
                  <c:v>44353.479164004631</c:v>
                </c:pt>
                <c:pt idx="47">
                  <c:v>44353.489580613423</c:v>
                </c:pt>
                <c:pt idx="48">
                  <c:v>44353.499997222221</c:v>
                </c:pt>
                <c:pt idx="49">
                  <c:v>44353.51041383102</c:v>
                </c:pt>
                <c:pt idx="50">
                  <c:v>44353.520830439818</c:v>
                </c:pt>
                <c:pt idx="51">
                  <c:v>44353.53124704861</c:v>
                </c:pt>
                <c:pt idx="52">
                  <c:v>44353.541663657408</c:v>
                </c:pt>
                <c:pt idx="53">
                  <c:v>44353.552080266207</c:v>
                </c:pt>
                <c:pt idx="54">
                  <c:v>44353.562496874998</c:v>
                </c:pt>
                <c:pt idx="55">
                  <c:v>44353.572913483797</c:v>
                </c:pt>
                <c:pt idx="56">
                  <c:v>44353.583330092595</c:v>
                </c:pt>
                <c:pt idx="57">
                  <c:v>44353.593746701386</c:v>
                </c:pt>
                <c:pt idx="58">
                  <c:v>44353.604163310185</c:v>
                </c:pt>
                <c:pt idx="59">
                  <c:v>44353.614579918984</c:v>
                </c:pt>
                <c:pt idx="60">
                  <c:v>44353.624996527775</c:v>
                </c:pt>
                <c:pt idx="61">
                  <c:v>44353.635413136573</c:v>
                </c:pt>
                <c:pt idx="62">
                  <c:v>44353.645829745372</c:v>
                </c:pt>
                <c:pt idx="63">
                  <c:v>44353.656246354163</c:v>
                </c:pt>
                <c:pt idx="64">
                  <c:v>44353.666662962962</c:v>
                </c:pt>
                <c:pt idx="65">
                  <c:v>44353.67707957176</c:v>
                </c:pt>
                <c:pt idx="66">
                  <c:v>44353.687496180559</c:v>
                </c:pt>
                <c:pt idx="67">
                  <c:v>44353.69791278935</c:v>
                </c:pt>
                <c:pt idx="68">
                  <c:v>44353.708329398149</c:v>
                </c:pt>
                <c:pt idx="69">
                  <c:v>44353.718746006947</c:v>
                </c:pt>
                <c:pt idx="70">
                  <c:v>44353.729162615738</c:v>
                </c:pt>
                <c:pt idx="71">
                  <c:v>44353.739579224537</c:v>
                </c:pt>
                <c:pt idx="72">
                  <c:v>44353.749995833336</c:v>
                </c:pt>
                <c:pt idx="73">
                  <c:v>44353.760412442127</c:v>
                </c:pt>
                <c:pt idx="74">
                  <c:v>44353.770829050925</c:v>
                </c:pt>
                <c:pt idx="75">
                  <c:v>44353.781245659724</c:v>
                </c:pt>
                <c:pt idx="76">
                  <c:v>44353.791662268515</c:v>
                </c:pt>
                <c:pt idx="77">
                  <c:v>44353.802078877314</c:v>
                </c:pt>
                <c:pt idx="78">
                  <c:v>44353.812495486112</c:v>
                </c:pt>
                <c:pt idx="79">
                  <c:v>44353.822912094911</c:v>
                </c:pt>
                <c:pt idx="80">
                  <c:v>44353.833328703702</c:v>
                </c:pt>
                <c:pt idx="81">
                  <c:v>44353.843745312501</c:v>
                </c:pt>
                <c:pt idx="82">
                  <c:v>44353.854161921299</c:v>
                </c:pt>
                <c:pt idx="83">
                  <c:v>44353.864578530091</c:v>
                </c:pt>
                <c:pt idx="84">
                  <c:v>44353.874995138889</c:v>
                </c:pt>
                <c:pt idx="85">
                  <c:v>44353.885411747688</c:v>
                </c:pt>
                <c:pt idx="86">
                  <c:v>44353.895828356479</c:v>
                </c:pt>
                <c:pt idx="87">
                  <c:v>44353.906244965277</c:v>
                </c:pt>
                <c:pt idx="88">
                  <c:v>44353.916661574076</c:v>
                </c:pt>
                <c:pt idx="89">
                  <c:v>44353.927078182867</c:v>
                </c:pt>
                <c:pt idx="90">
                  <c:v>44353.937494791666</c:v>
                </c:pt>
                <c:pt idx="91">
                  <c:v>44353.947911400464</c:v>
                </c:pt>
                <c:pt idx="92">
                  <c:v>44353.958328009256</c:v>
                </c:pt>
                <c:pt idx="93">
                  <c:v>44353.968744618054</c:v>
                </c:pt>
                <c:pt idx="94">
                  <c:v>44353.979161226853</c:v>
                </c:pt>
                <c:pt idx="95">
                  <c:v>44353.989577835651</c:v>
                </c:pt>
              </c:numCache>
            </c:numRef>
          </c:xVal>
          <c:yVal>
            <c:numRef>
              <c:f>'Emission Rates Summary'!$Q$5:$Q$100</c:f>
              <c:numCache>
                <c:formatCode>0.000</c:formatCode>
                <c:ptCount val="96"/>
                <c:pt idx="0">
                  <c:v>3.548379773361188E-3</c:v>
                </c:pt>
                <c:pt idx="1">
                  <c:v>3.463078213366852E-3</c:v>
                </c:pt>
                <c:pt idx="2">
                  <c:v>3.0176550734415317E-3</c:v>
                </c:pt>
                <c:pt idx="3">
                  <c:v>2.3471675408774924E-3</c:v>
                </c:pt>
                <c:pt idx="4">
                  <c:v>2.0375296723380652E-3</c:v>
                </c:pt>
                <c:pt idx="5">
                  <c:v>2.1204789061780383E-3</c:v>
                </c:pt>
                <c:pt idx="6">
                  <c:v>1.9341977293855319E-3</c:v>
                </c:pt>
                <c:pt idx="7">
                  <c:v>1.5402368320062768E-3</c:v>
                </c:pt>
                <c:pt idx="8">
                  <c:v>1.5249444246437309E-3</c:v>
                </c:pt>
                <c:pt idx="9">
                  <c:v>1.4258081757127516E-3</c:v>
                </c:pt>
                <c:pt idx="10">
                  <c:v>1.2583650902917639E-3</c:v>
                </c:pt>
                <c:pt idx="11">
                  <c:v>1.4360760037318383E-3</c:v>
                </c:pt>
                <c:pt idx="12">
                  <c:v>1.0955798564732376E-3</c:v>
                </c:pt>
                <c:pt idx="13">
                  <c:v>1.0887004977901723E-3</c:v>
                </c:pt>
                <c:pt idx="14">
                  <c:v>1.1404101133171834E-3</c:v>
                </c:pt>
                <c:pt idx="15">
                  <c:v>1.0209087157620402E-3</c:v>
                </c:pt>
                <c:pt idx="16">
                  <c:v>1.1008509148012118E-3</c:v>
                </c:pt>
                <c:pt idx="17">
                  <c:v>1.0238538707883302E-3</c:v>
                </c:pt>
                <c:pt idx="18">
                  <c:v>9.6633744351946958E-4</c:v>
                </c:pt>
                <c:pt idx="19">
                  <c:v>1.1782198903990458E-3</c:v>
                </c:pt>
                <c:pt idx="20">
                  <c:v>1.0107621931252826E-3</c:v>
                </c:pt>
                <c:pt idx="21">
                  <c:v>1.2398272159408667E-3</c:v>
                </c:pt>
                <c:pt idx="22">
                  <c:v>1.2970231267646025E-3</c:v>
                </c:pt>
                <c:pt idx="23">
                  <c:v>1.5015187656685686E-3</c:v>
                </c:pt>
                <c:pt idx="24">
                  <c:v>1.590486353369814E-3</c:v>
                </c:pt>
                <c:pt idx="25">
                  <c:v>1.7036097544352461E-3</c:v>
                </c:pt>
                <c:pt idx="26">
                  <c:v>2.0080908633455597E-3</c:v>
                </c:pt>
                <c:pt idx="27">
                  <c:v>2.0617543300600828E-3</c:v>
                </c:pt>
                <c:pt idx="28">
                  <c:v>2.5898359055547535E-3</c:v>
                </c:pt>
                <c:pt idx="29">
                  <c:v>2.6835906128374206E-3</c:v>
                </c:pt>
                <c:pt idx="30">
                  <c:v>3.0905903165865697E-3</c:v>
                </c:pt>
                <c:pt idx="31">
                  <c:v>3.5673559893047925E-3</c:v>
                </c:pt>
                <c:pt idx="32">
                  <c:v>3.6477806395781892E-3</c:v>
                </c:pt>
                <c:pt idx="33">
                  <c:v>4.0861412777637596E-3</c:v>
                </c:pt>
                <c:pt idx="34">
                  <c:v>4.2844439189155198E-3</c:v>
                </c:pt>
                <c:pt idx="35">
                  <c:v>4.562289996065865E-3</c:v>
                </c:pt>
                <c:pt idx="36">
                  <c:v>4.4903808252241247E-3</c:v>
                </c:pt>
                <c:pt idx="37">
                  <c:v>5.5095282152763771E-3</c:v>
                </c:pt>
                <c:pt idx="38">
                  <c:v>5.2624535868836834E-3</c:v>
                </c:pt>
                <c:pt idx="39">
                  <c:v>5.9697198622504352E-3</c:v>
                </c:pt>
                <c:pt idx="40">
                  <c:v>6.1034346501125285E-3</c:v>
                </c:pt>
                <c:pt idx="41">
                  <c:v>6.9595814851772016E-3</c:v>
                </c:pt>
                <c:pt idx="42">
                  <c:v>6.8893009397028573E-3</c:v>
                </c:pt>
                <c:pt idx="43">
                  <c:v>6.9833162598662291E-3</c:v>
                </c:pt>
                <c:pt idx="44">
                  <c:v>7.2215464460577044E-3</c:v>
                </c:pt>
                <c:pt idx="45">
                  <c:v>7.0394104842435015E-3</c:v>
                </c:pt>
                <c:pt idx="46">
                  <c:v>7.0499930990358221E-3</c:v>
                </c:pt>
                <c:pt idx="47">
                  <c:v>6.872297854074361E-3</c:v>
                </c:pt>
                <c:pt idx="48">
                  <c:v>7.0478900799723328E-3</c:v>
                </c:pt>
                <c:pt idx="49">
                  <c:v>6.8731560580432656E-3</c:v>
                </c:pt>
                <c:pt idx="50">
                  <c:v>6.9799632218642254E-3</c:v>
                </c:pt>
                <c:pt idx="51">
                  <c:v>7.423613320021321E-3</c:v>
                </c:pt>
                <c:pt idx="52">
                  <c:v>7.2973151425096052E-3</c:v>
                </c:pt>
                <c:pt idx="53">
                  <c:v>6.8260343510349137E-3</c:v>
                </c:pt>
                <c:pt idx="54">
                  <c:v>6.8535035982611675E-3</c:v>
                </c:pt>
                <c:pt idx="55">
                  <c:v>6.8258441228656614E-3</c:v>
                </c:pt>
                <c:pt idx="56">
                  <c:v>7.166236351859776E-3</c:v>
                </c:pt>
                <c:pt idx="57">
                  <c:v>6.5903335527264769E-3</c:v>
                </c:pt>
                <c:pt idx="58">
                  <c:v>6.2138463977223606E-3</c:v>
                </c:pt>
                <c:pt idx="59">
                  <c:v>4.927194438572086E-3</c:v>
                </c:pt>
                <c:pt idx="60">
                  <c:v>4.6098779071605802E-3</c:v>
                </c:pt>
                <c:pt idx="61">
                  <c:v>5.0376818424252307E-3</c:v>
                </c:pt>
                <c:pt idx="62">
                  <c:v>6.5325478029104444E-3</c:v>
                </c:pt>
                <c:pt idx="63">
                  <c:v>6.7818251958251894E-3</c:v>
                </c:pt>
                <c:pt idx="64">
                  <c:v>6.5759705108157339E-3</c:v>
                </c:pt>
                <c:pt idx="65">
                  <c:v>7.1254784232446747E-3</c:v>
                </c:pt>
                <c:pt idx="66">
                  <c:v>6.8699685126380767E-3</c:v>
                </c:pt>
                <c:pt idx="67">
                  <c:v>6.9437659600434997E-3</c:v>
                </c:pt>
                <c:pt idx="68">
                  <c:v>6.7392848908921603E-3</c:v>
                </c:pt>
                <c:pt idx="69">
                  <c:v>6.7689520925528551E-3</c:v>
                </c:pt>
                <c:pt idx="70">
                  <c:v>7.0119533468319993E-3</c:v>
                </c:pt>
                <c:pt idx="71">
                  <c:v>7.0530109666397832E-3</c:v>
                </c:pt>
                <c:pt idx="72">
                  <c:v>6.6056523243292024E-3</c:v>
                </c:pt>
                <c:pt idx="73">
                  <c:v>6.191956489153984E-3</c:v>
                </c:pt>
                <c:pt idx="74">
                  <c:v>6.0490690953760844E-3</c:v>
                </c:pt>
                <c:pt idx="75">
                  <c:v>5.7047568750504827E-3</c:v>
                </c:pt>
                <c:pt idx="76">
                  <c:v>5.5618903007538271E-3</c:v>
                </c:pt>
                <c:pt idx="77">
                  <c:v>5.9487338852190685E-3</c:v>
                </c:pt>
                <c:pt idx="78">
                  <c:v>5.3770031069318974E-3</c:v>
                </c:pt>
                <c:pt idx="79">
                  <c:v>5.1591099278726982E-3</c:v>
                </c:pt>
                <c:pt idx="80">
                  <c:v>4.9944892780424922E-3</c:v>
                </c:pt>
                <c:pt idx="81">
                  <c:v>5.0358857738387695E-3</c:v>
                </c:pt>
                <c:pt idx="82">
                  <c:v>4.7897250636611726E-3</c:v>
                </c:pt>
                <c:pt idx="83">
                  <c:v>4.8207022299249554E-3</c:v>
                </c:pt>
                <c:pt idx="84">
                  <c:v>4.6406268491567633E-3</c:v>
                </c:pt>
                <c:pt idx="85">
                  <c:v>4.4999099996884248E-3</c:v>
                </c:pt>
                <c:pt idx="86">
                  <c:v>4.5656729206429323E-3</c:v>
                </c:pt>
                <c:pt idx="87">
                  <c:v>4.1063796604469491E-3</c:v>
                </c:pt>
                <c:pt idx="88">
                  <c:v>4.1155707101064205E-3</c:v>
                </c:pt>
                <c:pt idx="89">
                  <c:v>4.3103130974965721E-3</c:v>
                </c:pt>
                <c:pt idx="90">
                  <c:v>3.8590108691081938E-3</c:v>
                </c:pt>
                <c:pt idx="91">
                  <c:v>3.4786019678043896E-3</c:v>
                </c:pt>
                <c:pt idx="92">
                  <c:v>3.4000999630316832E-3</c:v>
                </c:pt>
                <c:pt idx="93">
                  <c:v>2.8259749150416043E-3</c:v>
                </c:pt>
                <c:pt idx="94">
                  <c:v>2.536827768256031E-3</c:v>
                </c:pt>
                <c:pt idx="95">
                  <c:v>2.4524439162675309E-3</c:v>
                </c:pt>
              </c:numCache>
            </c:numRef>
          </c:yVal>
          <c:smooth val="0"/>
          <c:extLst>
            <c:ext xmlns:c16="http://schemas.microsoft.com/office/drawing/2014/chart" uri="{C3380CC4-5D6E-409C-BE32-E72D297353CC}">
              <c16:uniqueId val="{00000002-91FE-4CBA-B222-26A48E916F72}"/>
            </c:ext>
          </c:extLst>
        </c:ser>
        <c:dLbls>
          <c:showLegendKey val="0"/>
          <c:showVal val="0"/>
          <c:showCatName val="0"/>
          <c:showSerName val="0"/>
          <c:showPercent val="0"/>
          <c:showBubbleSize val="0"/>
        </c:dLbls>
        <c:axId val="156946863"/>
        <c:axId val="156946031"/>
      </c:scatterChart>
      <c:scatterChart>
        <c:scatterStyle val="lineMarker"/>
        <c:varyColors val="0"/>
        <c:ser>
          <c:idx val="0"/>
          <c:order val="0"/>
          <c:tx>
            <c:strRef>
              <c:f>'Emission Rates Summary'!$N$4</c:f>
              <c:strCache>
                <c:ptCount val="1"/>
                <c:pt idx="0">
                  <c:v>CO</c:v>
                </c:pt>
              </c:strCache>
            </c:strRef>
          </c:tx>
          <c:spPr>
            <a:ln w="19050" cap="rnd">
              <a:solidFill>
                <a:schemeClr val="accent1"/>
              </a:solidFill>
              <a:round/>
            </a:ln>
            <a:effectLst/>
          </c:spPr>
          <c:marker>
            <c:symbol val="none"/>
          </c:marker>
          <c:xVal>
            <c:numRef>
              <c:f>'Emission Rates Summary'!$A$5:$A$100</c:f>
              <c:numCache>
                <c:formatCode>m/d/yy\ h:mm;@</c:formatCode>
                <c:ptCount val="96"/>
                <c:pt idx="0">
                  <c:v>44353</c:v>
                </c:pt>
                <c:pt idx="1">
                  <c:v>44353.010416666664</c:v>
                </c:pt>
                <c:pt idx="2">
                  <c:v>44353.02083321759</c:v>
                </c:pt>
                <c:pt idx="3">
                  <c:v>44353.031249826388</c:v>
                </c:pt>
                <c:pt idx="4">
                  <c:v>44353.041666435187</c:v>
                </c:pt>
                <c:pt idx="5">
                  <c:v>44353.052083043978</c:v>
                </c:pt>
                <c:pt idx="6">
                  <c:v>44353.062499652777</c:v>
                </c:pt>
                <c:pt idx="7">
                  <c:v>44353.072916261575</c:v>
                </c:pt>
                <c:pt idx="8">
                  <c:v>44353.083332870374</c:v>
                </c:pt>
                <c:pt idx="9">
                  <c:v>44353.093749479165</c:v>
                </c:pt>
                <c:pt idx="10">
                  <c:v>44353.104166087964</c:v>
                </c:pt>
                <c:pt idx="11">
                  <c:v>44353.114582696762</c:v>
                </c:pt>
                <c:pt idx="12">
                  <c:v>44353.124999305554</c:v>
                </c:pt>
                <c:pt idx="13">
                  <c:v>44353.135415914352</c:v>
                </c:pt>
                <c:pt idx="14">
                  <c:v>44353.145832523151</c:v>
                </c:pt>
                <c:pt idx="15">
                  <c:v>44353.156249131942</c:v>
                </c:pt>
                <c:pt idx="16">
                  <c:v>44353.16666574074</c:v>
                </c:pt>
                <c:pt idx="17">
                  <c:v>44353.177082349539</c:v>
                </c:pt>
                <c:pt idx="18">
                  <c:v>44353.18749895833</c:v>
                </c:pt>
                <c:pt idx="19">
                  <c:v>44353.197915567129</c:v>
                </c:pt>
                <c:pt idx="20">
                  <c:v>44353.208332175927</c:v>
                </c:pt>
                <c:pt idx="21">
                  <c:v>44353.218748784719</c:v>
                </c:pt>
                <c:pt idx="22">
                  <c:v>44353.229165393517</c:v>
                </c:pt>
                <c:pt idx="23">
                  <c:v>44353.239582002316</c:v>
                </c:pt>
                <c:pt idx="24">
                  <c:v>44353.249998611114</c:v>
                </c:pt>
                <c:pt idx="25">
                  <c:v>44353.260415219906</c:v>
                </c:pt>
                <c:pt idx="26">
                  <c:v>44353.270831828704</c:v>
                </c:pt>
                <c:pt idx="27">
                  <c:v>44353.281248437503</c:v>
                </c:pt>
                <c:pt idx="28">
                  <c:v>44353.291665046294</c:v>
                </c:pt>
                <c:pt idx="29">
                  <c:v>44353.302081655092</c:v>
                </c:pt>
                <c:pt idx="30">
                  <c:v>44353.312498263891</c:v>
                </c:pt>
                <c:pt idx="31">
                  <c:v>44353.322914872682</c:v>
                </c:pt>
                <c:pt idx="32">
                  <c:v>44353.333331481481</c:v>
                </c:pt>
                <c:pt idx="33">
                  <c:v>44353.343748090279</c:v>
                </c:pt>
                <c:pt idx="34">
                  <c:v>44353.354164699071</c:v>
                </c:pt>
                <c:pt idx="35">
                  <c:v>44353.364581307869</c:v>
                </c:pt>
                <c:pt idx="36">
                  <c:v>44353.374997916668</c:v>
                </c:pt>
                <c:pt idx="37">
                  <c:v>44353.385414525466</c:v>
                </c:pt>
                <c:pt idx="38">
                  <c:v>44353.395831134258</c:v>
                </c:pt>
                <c:pt idx="39">
                  <c:v>44353.406247743056</c:v>
                </c:pt>
                <c:pt idx="40">
                  <c:v>44353.416664351855</c:v>
                </c:pt>
                <c:pt idx="41">
                  <c:v>44353.427080960646</c:v>
                </c:pt>
                <c:pt idx="42">
                  <c:v>44353.437497569445</c:v>
                </c:pt>
                <c:pt idx="43">
                  <c:v>44353.447914178243</c:v>
                </c:pt>
                <c:pt idx="44">
                  <c:v>44353.458330787034</c:v>
                </c:pt>
                <c:pt idx="45">
                  <c:v>44353.468747395833</c:v>
                </c:pt>
                <c:pt idx="46">
                  <c:v>44353.479164004631</c:v>
                </c:pt>
                <c:pt idx="47">
                  <c:v>44353.489580613423</c:v>
                </c:pt>
                <c:pt idx="48">
                  <c:v>44353.499997222221</c:v>
                </c:pt>
                <c:pt idx="49">
                  <c:v>44353.51041383102</c:v>
                </c:pt>
                <c:pt idx="50">
                  <c:v>44353.520830439818</c:v>
                </c:pt>
                <c:pt idx="51">
                  <c:v>44353.53124704861</c:v>
                </c:pt>
                <c:pt idx="52">
                  <c:v>44353.541663657408</c:v>
                </c:pt>
                <c:pt idx="53">
                  <c:v>44353.552080266207</c:v>
                </c:pt>
                <c:pt idx="54">
                  <c:v>44353.562496874998</c:v>
                </c:pt>
                <c:pt idx="55">
                  <c:v>44353.572913483797</c:v>
                </c:pt>
                <c:pt idx="56">
                  <c:v>44353.583330092595</c:v>
                </c:pt>
                <c:pt idx="57">
                  <c:v>44353.593746701386</c:v>
                </c:pt>
                <c:pt idx="58">
                  <c:v>44353.604163310185</c:v>
                </c:pt>
                <c:pt idx="59">
                  <c:v>44353.614579918984</c:v>
                </c:pt>
                <c:pt idx="60">
                  <c:v>44353.624996527775</c:v>
                </c:pt>
                <c:pt idx="61">
                  <c:v>44353.635413136573</c:v>
                </c:pt>
                <c:pt idx="62">
                  <c:v>44353.645829745372</c:v>
                </c:pt>
                <c:pt idx="63">
                  <c:v>44353.656246354163</c:v>
                </c:pt>
                <c:pt idx="64">
                  <c:v>44353.666662962962</c:v>
                </c:pt>
                <c:pt idx="65">
                  <c:v>44353.67707957176</c:v>
                </c:pt>
                <c:pt idx="66">
                  <c:v>44353.687496180559</c:v>
                </c:pt>
                <c:pt idx="67">
                  <c:v>44353.69791278935</c:v>
                </c:pt>
                <c:pt idx="68">
                  <c:v>44353.708329398149</c:v>
                </c:pt>
                <c:pt idx="69">
                  <c:v>44353.718746006947</c:v>
                </c:pt>
                <c:pt idx="70">
                  <c:v>44353.729162615738</c:v>
                </c:pt>
                <c:pt idx="71">
                  <c:v>44353.739579224537</c:v>
                </c:pt>
                <c:pt idx="72">
                  <c:v>44353.749995833336</c:v>
                </c:pt>
                <c:pt idx="73">
                  <c:v>44353.760412442127</c:v>
                </c:pt>
                <c:pt idx="74">
                  <c:v>44353.770829050925</c:v>
                </c:pt>
                <c:pt idx="75">
                  <c:v>44353.781245659724</c:v>
                </c:pt>
                <c:pt idx="76">
                  <c:v>44353.791662268515</c:v>
                </c:pt>
                <c:pt idx="77">
                  <c:v>44353.802078877314</c:v>
                </c:pt>
                <c:pt idx="78">
                  <c:v>44353.812495486112</c:v>
                </c:pt>
                <c:pt idx="79">
                  <c:v>44353.822912094911</c:v>
                </c:pt>
                <c:pt idx="80">
                  <c:v>44353.833328703702</c:v>
                </c:pt>
                <c:pt idx="81">
                  <c:v>44353.843745312501</c:v>
                </c:pt>
                <c:pt idx="82">
                  <c:v>44353.854161921299</c:v>
                </c:pt>
                <c:pt idx="83">
                  <c:v>44353.864578530091</c:v>
                </c:pt>
                <c:pt idx="84">
                  <c:v>44353.874995138889</c:v>
                </c:pt>
                <c:pt idx="85">
                  <c:v>44353.885411747688</c:v>
                </c:pt>
                <c:pt idx="86">
                  <c:v>44353.895828356479</c:v>
                </c:pt>
                <c:pt idx="87">
                  <c:v>44353.906244965277</c:v>
                </c:pt>
                <c:pt idx="88">
                  <c:v>44353.916661574076</c:v>
                </c:pt>
                <c:pt idx="89">
                  <c:v>44353.927078182867</c:v>
                </c:pt>
                <c:pt idx="90">
                  <c:v>44353.937494791666</c:v>
                </c:pt>
                <c:pt idx="91">
                  <c:v>44353.947911400464</c:v>
                </c:pt>
                <c:pt idx="92">
                  <c:v>44353.958328009256</c:v>
                </c:pt>
                <c:pt idx="93">
                  <c:v>44353.968744618054</c:v>
                </c:pt>
                <c:pt idx="94">
                  <c:v>44353.979161226853</c:v>
                </c:pt>
                <c:pt idx="95">
                  <c:v>44353.989577835651</c:v>
                </c:pt>
              </c:numCache>
            </c:numRef>
          </c:xVal>
          <c:yVal>
            <c:numRef>
              <c:f>'Emission Rates Summary'!$N$5:$N$100</c:f>
              <c:numCache>
                <c:formatCode>0.000</c:formatCode>
                <c:ptCount val="96"/>
                <c:pt idx="0">
                  <c:v>1.8185116576434173</c:v>
                </c:pt>
                <c:pt idx="1">
                  <c:v>1.6440941759187138</c:v>
                </c:pt>
                <c:pt idx="2">
                  <c:v>1.4642717260817513</c:v>
                </c:pt>
                <c:pt idx="3">
                  <c:v>1.1019499265894115</c:v>
                </c:pt>
                <c:pt idx="4">
                  <c:v>0.95924946599911143</c:v>
                </c:pt>
                <c:pt idx="5">
                  <c:v>0.92770473396293818</c:v>
                </c:pt>
                <c:pt idx="6">
                  <c:v>0.95028856756392266</c:v>
                </c:pt>
                <c:pt idx="7">
                  <c:v>0.63280904541823724</c:v>
                </c:pt>
                <c:pt idx="8">
                  <c:v>0.69953183678968034</c:v>
                </c:pt>
                <c:pt idx="9">
                  <c:v>0.60559451840791723</c:v>
                </c:pt>
                <c:pt idx="10">
                  <c:v>0.54020737254901074</c:v>
                </c:pt>
                <c:pt idx="11">
                  <c:v>0.61579818724436708</c:v>
                </c:pt>
                <c:pt idx="12">
                  <c:v>0.44406002499949643</c:v>
                </c:pt>
                <c:pt idx="13">
                  <c:v>0.49633225746295823</c:v>
                </c:pt>
                <c:pt idx="14">
                  <c:v>0.4882257682978276</c:v>
                </c:pt>
                <c:pt idx="15">
                  <c:v>0.44085736560018135</c:v>
                </c:pt>
                <c:pt idx="16">
                  <c:v>0.43793970242966157</c:v>
                </c:pt>
                <c:pt idx="17">
                  <c:v>0.40041070772814585</c:v>
                </c:pt>
                <c:pt idx="18">
                  <c:v>0.41378898159447353</c:v>
                </c:pt>
                <c:pt idx="19">
                  <c:v>0.4573020376931935</c:v>
                </c:pt>
                <c:pt idx="20">
                  <c:v>0.38892894323412003</c:v>
                </c:pt>
                <c:pt idx="21">
                  <c:v>0.53291245672855236</c:v>
                </c:pt>
                <c:pt idx="22">
                  <c:v>0.55640887158677754</c:v>
                </c:pt>
                <c:pt idx="23">
                  <c:v>0.62905654363726327</c:v>
                </c:pt>
                <c:pt idx="24">
                  <c:v>0.76566433609618834</c:v>
                </c:pt>
                <c:pt idx="25">
                  <c:v>0.79800780456753306</c:v>
                </c:pt>
                <c:pt idx="26">
                  <c:v>0.93098293126162945</c:v>
                </c:pt>
                <c:pt idx="27">
                  <c:v>0.96993720043791631</c:v>
                </c:pt>
                <c:pt idx="28">
                  <c:v>1.1409882855845632</c:v>
                </c:pt>
                <c:pt idx="29">
                  <c:v>1.2138006365802589</c:v>
                </c:pt>
                <c:pt idx="30">
                  <c:v>1.5203022026394393</c:v>
                </c:pt>
                <c:pt idx="31">
                  <c:v>1.6913336743739609</c:v>
                </c:pt>
                <c:pt idx="32">
                  <c:v>1.7275777394648197</c:v>
                </c:pt>
                <c:pt idx="33">
                  <c:v>1.9846717087298302</c:v>
                </c:pt>
                <c:pt idx="34">
                  <c:v>1.9953045117144095</c:v>
                </c:pt>
                <c:pt idx="35">
                  <c:v>2.2776143178224455</c:v>
                </c:pt>
                <c:pt idx="36">
                  <c:v>2.2850998094096835</c:v>
                </c:pt>
                <c:pt idx="37">
                  <c:v>2.7834726378118018</c:v>
                </c:pt>
                <c:pt idx="38">
                  <c:v>2.5110512449634563</c:v>
                </c:pt>
                <c:pt idx="39">
                  <c:v>2.9782384393738308</c:v>
                </c:pt>
                <c:pt idx="40">
                  <c:v>3.1122116359048611</c:v>
                </c:pt>
                <c:pt idx="41">
                  <c:v>3.3547073788161454</c:v>
                </c:pt>
                <c:pt idx="42">
                  <c:v>3.9419116363310818</c:v>
                </c:pt>
                <c:pt idx="43">
                  <c:v>3.955422052762795</c:v>
                </c:pt>
                <c:pt idx="44">
                  <c:v>3.7391123171555747</c:v>
                </c:pt>
                <c:pt idx="45">
                  <c:v>3.7793482328969987</c:v>
                </c:pt>
                <c:pt idx="46">
                  <c:v>3.5837106305010695</c:v>
                </c:pt>
                <c:pt idx="47">
                  <c:v>3.6493357385331882</c:v>
                </c:pt>
                <c:pt idx="48">
                  <c:v>3.7527633787395107</c:v>
                </c:pt>
                <c:pt idx="49">
                  <c:v>3.7764641873683704</c:v>
                </c:pt>
                <c:pt idx="50">
                  <c:v>3.6399285593643076</c:v>
                </c:pt>
                <c:pt idx="51">
                  <c:v>4.0438829855062499</c:v>
                </c:pt>
                <c:pt idx="52">
                  <c:v>3.8590045229939225</c:v>
                </c:pt>
                <c:pt idx="53">
                  <c:v>3.6654746392251405</c:v>
                </c:pt>
                <c:pt idx="54">
                  <c:v>3.7778473225747744</c:v>
                </c:pt>
                <c:pt idx="55">
                  <c:v>3.928767188051824</c:v>
                </c:pt>
                <c:pt idx="56">
                  <c:v>4.1334928820437549</c:v>
                </c:pt>
                <c:pt idx="57">
                  <c:v>3.7742739912602072</c:v>
                </c:pt>
                <c:pt idx="58">
                  <c:v>3.888688546228356</c:v>
                </c:pt>
                <c:pt idx="59">
                  <c:v>3.2202822422665203</c:v>
                </c:pt>
                <c:pt idx="60">
                  <c:v>2.5083048506926975</c:v>
                </c:pt>
                <c:pt idx="61">
                  <c:v>2.8662916660237294</c:v>
                </c:pt>
                <c:pt idx="62">
                  <c:v>4.8564532679241852</c:v>
                </c:pt>
                <c:pt idx="63">
                  <c:v>4.5831034590263631</c:v>
                </c:pt>
                <c:pt idx="64">
                  <c:v>4.3675662786461249</c:v>
                </c:pt>
                <c:pt idx="65">
                  <c:v>4.2156706001407649</c:v>
                </c:pt>
                <c:pt idx="66">
                  <c:v>3.5776715144329629</c:v>
                </c:pt>
                <c:pt idx="67">
                  <c:v>3.616058544161477</c:v>
                </c:pt>
                <c:pt idx="68">
                  <c:v>3.5587771663776921</c:v>
                </c:pt>
                <c:pt idx="69">
                  <c:v>3.6878512230922955</c:v>
                </c:pt>
                <c:pt idx="70">
                  <c:v>3.4851660231722064</c:v>
                </c:pt>
                <c:pt idx="71">
                  <c:v>3.4810428681138528</c:v>
                </c:pt>
                <c:pt idx="72">
                  <c:v>3.2986242473983491</c:v>
                </c:pt>
                <c:pt idx="73">
                  <c:v>3.0141000866508518</c:v>
                </c:pt>
                <c:pt idx="74">
                  <c:v>2.9126709910068302</c:v>
                </c:pt>
                <c:pt idx="75">
                  <c:v>2.8858003797839435</c:v>
                </c:pt>
                <c:pt idx="76">
                  <c:v>2.6906143884758054</c:v>
                </c:pt>
                <c:pt idx="77">
                  <c:v>2.959028979602484</c:v>
                </c:pt>
                <c:pt idx="78">
                  <c:v>2.6494128565565664</c:v>
                </c:pt>
                <c:pt idx="79">
                  <c:v>2.4735060878255561</c:v>
                </c:pt>
                <c:pt idx="80">
                  <c:v>2.385657264059744</c:v>
                </c:pt>
                <c:pt idx="81">
                  <c:v>2.3773786950979177</c:v>
                </c:pt>
                <c:pt idx="82">
                  <c:v>2.2823473005979067</c:v>
                </c:pt>
                <c:pt idx="83">
                  <c:v>2.2925368484018449</c:v>
                </c:pt>
                <c:pt idx="84">
                  <c:v>2.1962441660340146</c:v>
                </c:pt>
                <c:pt idx="85">
                  <c:v>2.2154793996296758</c:v>
                </c:pt>
                <c:pt idx="86">
                  <c:v>2.2412621557153423</c:v>
                </c:pt>
                <c:pt idx="87">
                  <c:v>1.9764156517689939</c:v>
                </c:pt>
                <c:pt idx="88">
                  <c:v>2.0327536998808031</c:v>
                </c:pt>
                <c:pt idx="89">
                  <c:v>2.0630777990470412</c:v>
                </c:pt>
                <c:pt idx="90">
                  <c:v>1.8608891527522995</c:v>
                </c:pt>
                <c:pt idx="91">
                  <c:v>1.6768064320185998</c:v>
                </c:pt>
                <c:pt idx="92">
                  <c:v>1.5527817147709084</c:v>
                </c:pt>
                <c:pt idx="93">
                  <c:v>1.2704008046321829</c:v>
                </c:pt>
                <c:pt idx="94">
                  <c:v>1.1885964073196724</c:v>
                </c:pt>
                <c:pt idx="95">
                  <c:v>1.1058886107873345</c:v>
                </c:pt>
              </c:numCache>
            </c:numRef>
          </c:yVal>
          <c:smooth val="0"/>
          <c:extLst>
            <c:ext xmlns:c16="http://schemas.microsoft.com/office/drawing/2014/chart" uri="{C3380CC4-5D6E-409C-BE32-E72D297353CC}">
              <c16:uniqueId val="{00000003-91FE-4CBA-B222-26A48E916F72}"/>
            </c:ext>
          </c:extLst>
        </c:ser>
        <c:dLbls>
          <c:showLegendKey val="0"/>
          <c:showVal val="0"/>
          <c:showCatName val="0"/>
          <c:showSerName val="0"/>
          <c:showPercent val="0"/>
          <c:showBubbleSize val="0"/>
        </c:dLbls>
        <c:axId val="362555072"/>
        <c:axId val="362555904"/>
      </c:scatterChart>
      <c:valAx>
        <c:axId val="156946863"/>
        <c:scaling>
          <c:orientation val="minMax"/>
          <c:max val="44354"/>
          <c:min val="44353"/>
        </c:scaling>
        <c:delete val="0"/>
        <c:axPos val="b"/>
        <c:numFmt formatCode="m/d/yy\ h:mm;@"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56946031"/>
        <c:crosses val="autoZero"/>
        <c:crossBetween val="midCat"/>
        <c:majorUnit val="8.3333300000000013E-2"/>
      </c:valAx>
      <c:valAx>
        <c:axId val="156946031"/>
        <c:scaling>
          <c:orientation val="minMax"/>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t>PM2.5 (g/s)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56946863"/>
        <c:crosses val="autoZero"/>
        <c:crossBetween val="midCat"/>
      </c:valAx>
      <c:valAx>
        <c:axId val="362555904"/>
        <c:scaling>
          <c:orientation val="minMax"/>
        </c:scaling>
        <c:delete val="0"/>
        <c:axPos val="r"/>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t>CO (g/s)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0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362555072"/>
        <c:crosses val="max"/>
        <c:crossBetween val="midCat"/>
      </c:valAx>
      <c:valAx>
        <c:axId val="362555072"/>
        <c:scaling>
          <c:orientation val="minMax"/>
        </c:scaling>
        <c:delete val="1"/>
        <c:axPos val="b"/>
        <c:numFmt formatCode="m/d/yy\ h:mm;@" sourceLinked="1"/>
        <c:majorTickMark val="out"/>
        <c:minorTickMark val="none"/>
        <c:tickLblPos val="nextTo"/>
        <c:crossAx val="362555904"/>
        <c:crosses val="autoZero"/>
        <c:crossBetween val="midCat"/>
      </c:valAx>
      <c:spPr>
        <a:noFill/>
        <a:ln>
          <a:noFill/>
        </a:ln>
        <a:effectLst/>
      </c:spPr>
    </c:plotArea>
    <c:legend>
      <c:legendPos val="b"/>
      <c:layout>
        <c:manualLayout>
          <c:xMode val="edge"/>
          <c:yMode val="edge"/>
          <c:x val="0.16686545838574909"/>
          <c:y val="4.1432671038970185E-2"/>
          <c:w val="0.24987635914346998"/>
          <c:h val="0.2575026278963286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F90_417CBD85.xml><?xml version="1.0" encoding="utf-8"?>
<p188:cmLst xmlns:a="http://schemas.openxmlformats.org/drawingml/2006/main" xmlns:r="http://schemas.openxmlformats.org/officeDocument/2006/relationships" xmlns:p188="http://schemas.microsoft.com/office/powerpoint/2018/8/main">
  <p188:cm id="{27361D7E-0B8B-46FE-B667-9FB62BDABF76}" authorId="{8C5F0875-7D64-84A6-3EFD-56085159E00C}" created="2022-09-22T17:07:02.774">
    <pc:sldMkLst xmlns:pc="http://schemas.microsoft.com/office/powerpoint/2013/main/command">
      <pc:docMk/>
      <pc:sldMk cId="1098694021" sldId="3984"/>
    </pc:sldMkLst>
    <p188:txBody>
      <a:bodyPr/>
      <a:lstStyle/>
      <a:p>
        <a:r>
          <a:rPr lang="en-US"/>
          <a:t>Please use the final set of tasks that is we had to drop Task 8 strength and weaknesses and Task 10 - identify research areas for improvement to AQ models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46565-C57E-5F45-9FC8-899DCBA73D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A65265-D2A0-E94E-9559-4A1A0FE9C0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2BA4B4-183F-8E48-A4E4-A12AAB6516D0}" type="datetimeFigureOut">
              <a:rPr lang="en-US" smtClean="0"/>
              <a:t>5/26/2023</a:t>
            </a:fld>
            <a:endParaRPr lang="en-US"/>
          </a:p>
        </p:txBody>
      </p:sp>
      <p:sp>
        <p:nvSpPr>
          <p:cNvPr id="4" name="Footer Placeholder 3">
            <a:extLst>
              <a:ext uri="{FF2B5EF4-FFF2-40B4-BE49-F238E27FC236}">
                <a16:creationId xmlns:a16="http://schemas.microsoft.com/office/drawing/2014/main" id="{013DC22C-B159-A54A-BE20-9E8DD2B281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0B9AC3-884F-BC49-8D76-A934C919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D5EE55-FE06-F440-938C-E2F61458E53F}" type="slidenum">
              <a:rPr lang="en-US" smtClean="0"/>
              <a:t>‹#›</a:t>
            </a:fld>
            <a:endParaRPr lang="en-US"/>
          </a:p>
        </p:txBody>
      </p:sp>
    </p:spTree>
    <p:extLst>
      <p:ext uri="{BB962C8B-B14F-4D97-AF65-F5344CB8AC3E}">
        <p14:creationId xmlns:p14="http://schemas.microsoft.com/office/powerpoint/2010/main" val="4057051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70AD7-9BD0-2449-B529-B437ABC36E00}"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AD44F-05D5-7047-95CD-97C135C0C177}" type="slidenum">
              <a:rPr lang="en-US" smtClean="0"/>
              <a:t>‹#›</a:t>
            </a:fld>
            <a:endParaRPr lang="en-US"/>
          </a:p>
        </p:txBody>
      </p:sp>
    </p:spTree>
    <p:extLst>
      <p:ext uri="{BB962C8B-B14F-4D97-AF65-F5344CB8AC3E}">
        <p14:creationId xmlns:p14="http://schemas.microsoft.com/office/powerpoint/2010/main" val="497705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BAD44F-05D5-7047-95CD-97C135C0C177}" type="slidenum">
              <a:rPr lang="en-US" smtClean="0"/>
              <a:t>6</a:t>
            </a:fld>
            <a:endParaRPr lang="en-US"/>
          </a:p>
        </p:txBody>
      </p:sp>
    </p:spTree>
    <p:extLst>
      <p:ext uri="{BB962C8B-B14F-4D97-AF65-F5344CB8AC3E}">
        <p14:creationId xmlns:p14="http://schemas.microsoft.com/office/powerpoint/2010/main" val="35644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While measurements of NO, NO2 and NOx were also made the uncertainty with those emissions was considered high, so no model comparison was made. </a:t>
            </a:r>
          </a:p>
        </p:txBody>
      </p:sp>
      <p:sp>
        <p:nvSpPr>
          <p:cNvPr id="4" name="Slide Number Placeholder 3"/>
          <p:cNvSpPr>
            <a:spLocks noGrp="1"/>
          </p:cNvSpPr>
          <p:nvPr>
            <p:ph type="sldNum" sz="quarter" idx="5"/>
          </p:nvPr>
        </p:nvSpPr>
        <p:spPr/>
        <p:txBody>
          <a:bodyPr/>
          <a:lstStyle/>
          <a:p>
            <a:fld id="{20BAD44F-05D5-7047-95CD-97C135C0C177}" type="slidenum">
              <a:rPr lang="en-US" smtClean="0"/>
              <a:t>23</a:t>
            </a:fld>
            <a:endParaRPr lang="en-US"/>
          </a:p>
        </p:txBody>
      </p:sp>
    </p:spTree>
    <p:extLst>
      <p:ext uri="{BB962C8B-B14F-4D97-AF65-F5344CB8AC3E}">
        <p14:creationId xmlns:p14="http://schemas.microsoft.com/office/powerpoint/2010/main" val="110662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not include re-entrained road dust emissions; note exhaust emission are comparable to brake and tire wear emissions </a:t>
            </a:r>
          </a:p>
        </p:txBody>
      </p:sp>
      <p:sp>
        <p:nvSpPr>
          <p:cNvPr id="4" name="Slide Number Placeholder 3"/>
          <p:cNvSpPr>
            <a:spLocks noGrp="1"/>
          </p:cNvSpPr>
          <p:nvPr>
            <p:ph type="sldNum" sz="quarter" idx="5"/>
          </p:nvPr>
        </p:nvSpPr>
        <p:spPr/>
        <p:txBody>
          <a:bodyPr/>
          <a:lstStyle/>
          <a:p>
            <a:fld id="{20BAD44F-05D5-7047-95CD-97C135C0C177}" type="slidenum">
              <a:rPr lang="en-US" smtClean="0"/>
              <a:t>28</a:t>
            </a:fld>
            <a:endParaRPr lang="en-US"/>
          </a:p>
        </p:txBody>
      </p:sp>
    </p:spTree>
    <p:extLst>
      <p:ext uri="{BB962C8B-B14F-4D97-AF65-F5344CB8AC3E}">
        <p14:creationId xmlns:p14="http://schemas.microsoft.com/office/powerpoint/2010/main" val="287323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BAD44F-05D5-7047-95CD-97C135C0C177}" type="slidenum">
              <a:rPr lang="en-US" smtClean="0"/>
              <a:t>35</a:t>
            </a:fld>
            <a:endParaRPr lang="en-US"/>
          </a:p>
        </p:txBody>
      </p:sp>
    </p:spTree>
    <p:extLst>
      <p:ext uri="{BB962C8B-B14F-4D97-AF65-F5344CB8AC3E}">
        <p14:creationId xmlns:p14="http://schemas.microsoft.com/office/powerpoint/2010/main" val="260313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For each evaluation criteria, each model was scored as 0 through 10. A score of 10 indicates it is relatively strong in that area and a score of 0 indicates that the model has significant, relative weakness.  Scoring was based on professional judgement and experience by the ICF team that carried out the modeling for the study. </a:t>
            </a:r>
            <a:endParaRPr kumimoji="0" lang="en-US" altLang="en-US" sz="800" b="0" i="0" u="none" strike="noStrike" cap="none" normalizeH="0" baseline="0">
              <a:ln>
                <a:noFill/>
              </a:ln>
              <a:solidFill>
                <a:schemeClr val="tx1"/>
              </a:solidFill>
              <a:effectLst/>
            </a:endParaRPr>
          </a:p>
          <a:p>
            <a:endParaRPr lang="en-US"/>
          </a:p>
        </p:txBody>
      </p:sp>
      <p:sp>
        <p:nvSpPr>
          <p:cNvPr id="4" name="Slide Number Placeholder 3"/>
          <p:cNvSpPr>
            <a:spLocks noGrp="1"/>
          </p:cNvSpPr>
          <p:nvPr>
            <p:ph type="sldNum" sz="quarter" idx="5"/>
          </p:nvPr>
        </p:nvSpPr>
        <p:spPr/>
        <p:txBody>
          <a:bodyPr/>
          <a:lstStyle/>
          <a:p>
            <a:fld id="{20BAD44F-05D5-7047-95CD-97C135C0C177}" type="slidenum">
              <a:rPr lang="en-US" smtClean="0"/>
              <a:t>38</a:t>
            </a:fld>
            <a:endParaRPr lang="en-US"/>
          </a:p>
        </p:txBody>
      </p:sp>
    </p:spTree>
    <p:extLst>
      <p:ext uri="{BB962C8B-B14F-4D97-AF65-F5344CB8AC3E}">
        <p14:creationId xmlns:p14="http://schemas.microsoft.com/office/powerpoint/2010/main" val="143067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BAD44F-05D5-7047-95CD-97C135C0C177}" type="slidenum">
              <a:rPr lang="en-US" smtClean="0"/>
              <a:t>44</a:t>
            </a:fld>
            <a:endParaRPr lang="en-US"/>
          </a:p>
        </p:txBody>
      </p:sp>
    </p:spTree>
    <p:extLst>
      <p:ext uri="{BB962C8B-B14F-4D97-AF65-F5344CB8AC3E}">
        <p14:creationId xmlns:p14="http://schemas.microsoft.com/office/powerpoint/2010/main" val="161509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BAD44F-05D5-7047-95CD-97C135C0C177}" type="slidenum">
              <a:rPr lang="en-US" smtClean="0"/>
              <a:t>49</a:t>
            </a:fld>
            <a:endParaRPr lang="en-US"/>
          </a:p>
        </p:txBody>
      </p:sp>
    </p:spTree>
    <p:extLst>
      <p:ext uri="{BB962C8B-B14F-4D97-AF65-F5344CB8AC3E}">
        <p14:creationId xmlns:p14="http://schemas.microsoft.com/office/powerpoint/2010/main" val="405898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35170" y="123488"/>
            <a:ext cx="12569880" cy="905212"/>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400"/>
            <a:ext cx="12839700" cy="5437188"/>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670671" y="-130629"/>
            <a:ext cx="0" cy="0"/>
          </a:xfrm>
          <a:prstGeom prst="rect">
            <a:avLst/>
          </a:prstGeom>
          <a:noFill/>
        </p:spPr>
        <p:txBody>
          <a:bodyPr wrap="none" rtlCol="0">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223642" y="1676400"/>
            <a:ext cx="8339958"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723900" y="1676400"/>
            <a:ext cx="3590925" cy="5436472"/>
          </a:xfrm>
        </p:spPr>
        <p:txBody>
          <a:bodyPr/>
          <a:lstStyle>
            <a:lvl1pPr>
              <a:defRPr sz="2800" b="1" i="0">
                <a:latin typeface="DM Sans" charset="0"/>
                <a:ea typeface="DM Sans" charset="0"/>
                <a:cs typeface="DM Sans" charset="0"/>
              </a:defRPr>
            </a:lvl1pPr>
            <a:lvl2pPr>
              <a:defRPr sz="2400" b="1" i="0">
                <a:latin typeface="DM Sans" charset="0"/>
                <a:ea typeface="DM Sans" charset="0"/>
                <a:cs typeface="DM Sans" charset="0"/>
              </a:defRPr>
            </a:lvl2pPr>
            <a:lvl3pPr>
              <a:defRPr sz="1800" b="1" i="0">
                <a:latin typeface="DM Sans" charset="0"/>
                <a:ea typeface="DM Sans" charset="0"/>
                <a:cs typeface="DM Sans" charset="0"/>
              </a:defRPr>
            </a:lvl3pPr>
            <a:lvl4pPr>
              <a:defRPr sz="1800" b="1" i="0">
                <a:latin typeface="DM Sans" charset="0"/>
                <a:ea typeface="DM Sans" charset="0"/>
                <a:cs typeface="DM Sans" charset="0"/>
              </a:defRPr>
            </a:lvl4pPr>
            <a:lvl5pPr>
              <a:defRPr sz="18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16679"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954586" y="1676400"/>
            <a:ext cx="8609013" cy="5437188"/>
          </a:xfrm>
          <a:prstGeom prst="rect">
            <a:avLst/>
          </a:prstGeom>
        </p:spPr>
        <p:txBody>
          <a:bodyPr numCol="2" spcCol="457200"/>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723900" y="1677035"/>
            <a:ext cx="3590925" cy="5436472"/>
          </a:xfrm>
        </p:spPr>
        <p:txBody>
          <a:bodyPr/>
          <a:lstStyle>
            <a:lvl1pPr>
              <a:defRPr sz="2800" b="1" i="0">
                <a:latin typeface="DM Sans" charset="0"/>
                <a:ea typeface="DM Sans" charset="0"/>
                <a:cs typeface="DM Sans" charset="0"/>
              </a:defRPr>
            </a:lvl1pPr>
            <a:lvl2pPr>
              <a:defRPr sz="2400" b="1" i="0">
                <a:latin typeface="DM Sans" charset="0"/>
                <a:ea typeface="DM Sans" charset="0"/>
                <a:cs typeface="DM Sans" charset="0"/>
              </a:defRPr>
            </a:lvl2pPr>
            <a:lvl3pPr>
              <a:defRPr sz="1800" b="1" i="0">
                <a:latin typeface="DM Sans" charset="0"/>
                <a:ea typeface="DM Sans" charset="0"/>
                <a:cs typeface="DM Sans" charset="0"/>
              </a:defRPr>
            </a:lvl3pPr>
            <a:lvl4pPr>
              <a:defRPr sz="1800" b="1" i="0">
                <a:latin typeface="DM Sans" charset="0"/>
                <a:ea typeface="DM Sans" charset="0"/>
                <a:cs typeface="DM Sans" charset="0"/>
              </a:defRPr>
            </a:lvl4pPr>
            <a:lvl5pPr>
              <a:defRPr sz="18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08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566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533400" y="151773"/>
            <a:ext cx="13030200" cy="876927"/>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01181"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723899" y="2292935"/>
            <a:ext cx="4497029" cy="4820653"/>
          </a:xfrm>
        </p:spPr>
        <p:txBody>
          <a:bodyPr anchor="b"/>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718058" y="7291697"/>
            <a:ext cx="2922768" cy="595003"/>
          </a:xfrm>
        </p:spPr>
        <p:txBody>
          <a:bodyPr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533400" y="151773"/>
            <a:ext cx="13030200" cy="876927"/>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05967"/>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723900" y="2292935"/>
            <a:ext cx="3256644" cy="4820653"/>
          </a:xfrm>
        </p:spPr>
        <p:txBody>
          <a:bodyPr anchor="b"/>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0640832" y="6518585"/>
            <a:ext cx="2922768" cy="595003"/>
          </a:xfrm>
        </p:spPr>
        <p:txBody>
          <a:bodyPr anchor="b"/>
          <a:lstStyle>
            <a:lvl1pPr marL="0" indent="0" algn="r">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extLst>
      <p:ext uri="{BB962C8B-B14F-4D97-AF65-F5344CB8AC3E}">
        <p14:creationId xmlns:p14="http://schemas.microsoft.com/office/powerpoint/2010/main" val="57319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533399" y="114301"/>
            <a:ext cx="13030201"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10640832" y="6518585"/>
            <a:ext cx="2922768" cy="595003"/>
          </a:xfrm>
        </p:spPr>
        <p:txBody>
          <a:bodyPr anchor="b"/>
          <a:lstStyle>
            <a:lvl1pPr marL="0" indent="0" algn="r">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535170" y="2297071"/>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715782" y="1320162"/>
            <a:ext cx="12526975"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Tree>
    <p:extLst>
      <p:ext uri="{BB962C8B-B14F-4D97-AF65-F5344CB8AC3E}">
        <p14:creationId xmlns:p14="http://schemas.microsoft.com/office/powerpoint/2010/main" val="20701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723900" y="114299"/>
            <a:ext cx="12839700" cy="914401"/>
          </a:xfrm>
        </p:spPr>
        <p:txBody>
          <a:bodyPr anchor="ctr"/>
          <a:lstStyle>
            <a:lvl1pPr>
              <a:defRPr sz="30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0640832" y="6518585"/>
            <a:ext cx="2922768" cy="595003"/>
          </a:xfrm>
        </p:spPr>
        <p:txBody>
          <a:bodyPr tIns="0" bIns="0" anchor="b"/>
          <a:lstStyle>
            <a:lvl1pPr marL="0" indent="0" algn="r">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535170" y="2079651"/>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715782" y="1215582"/>
            <a:ext cx="12526975"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Tree>
    <p:extLst>
      <p:ext uri="{BB962C8B-B14F-4D97-AF65-F5344CB8AC3E}">
        <p14:creationId xmlns:p14="http://schemas.microsoft.com/office/powerpoint/2010/main" val="3923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533400" y="114940"/>
            <a:ext cx="6058722" cy="913760"/>
          </a:xfrm>
        </p:spPr>
        <p:txBody>
          <a:bodyPr anchor="ctr"/>
          <a:lstStyle>
            <a:lvl1pPr>
              <a:defRPr sz="30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535170" y="101895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629567"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535170" y="2069904"/>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715783" y="1205835"/>
            <a:ext cx="8107376"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7440794" y="113940"/>
            <a:ext cx="6122806" cy="914760"/>
          </a:xfrm>
        </p:spPr>
        <p:txBody>
          <a:bodyPr anchor="ctr"/>
          <a:lstStyle>
            <a:lvl1pPr>
              <a:buFontTx/>
              <a:buNone/>
              <a:defRPr sz="30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7379110"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extLst>
      <p:ext uri="{BB962C8B-B14F-4D97-AF65-F5344CB8AC3E}">
        <p14:creationId xmlns:p14="http://schemas.microsoft.com/office/powerpoint/2010/main" val="1070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23900" y="1676400"/>
            <a:ext cx="12839700"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11393573" y="7667962"/>
            <a:ext cx="2893423" cy="4381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mtClean="0"/>
              <a:pPr/>
              <a:t>‹#›</a:t>
            </a:fld>
            <a:endParaRPr lang="en-US"/>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540600" y="121501"/>
            <a:ext cx="13312200" cy="908100"/>
          </a:xfrm>
        </p:spPr>
        <p:txBody>
          <a:bodyPr/>
          <a:lstStyle>
            <a:lvl1pPr>
              <a:defRPr sz="3000">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533400" y="114300"/>
            <a:ext cx="6058722" cy="914400"/>
          </a:xfrm>
        </p:spPr>
        <p:txBody>
          <a:bodyPr tIns="0" bIns="0" anchor="ctr"/>
          <a:lstStyle>
            <a:lvl1pPr>
              <a:defRPr sz="30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49348"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535170" y="103733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7279189" y="113940"/>
            <a:ext cx="6122806" cy="915401"/>
          </a:xfrm>
        </p:spPr>
        <p:txBody>
          <a:bodyPr tIns="0" bIns="0" anchor="ctr"/>
          <a:lstStyle>
            <a:lvl1pPr>
              <a:buFontTx/>
              <a:buNone/>
              <a:defRPr sz="30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7239000"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extLst>
      <p:ext uri="{BB962C8B-B14F-4D97-AF65-F5344CB8AC3E}">
        <p14:creationId xmlns:p14="http://schemas.microsoft.com/office/powerpoint/2010/main" val="1748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533399" y="114301"/>
            <a:ext cx="13030201"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525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10640832" y="6518585"/>
            <a:ext cx="2922768" cy="595003"/>
          </a:xfrm>
        </p:spPr>
        <p:txBody>
          <a:bodyPr tIns="0" bIns="0" anchor="b"/>
          <a:lstStyle>
            <a:lvl1pPr marL="0" indent="0">
              <a:buNone/>
              <a:defRPr sz="1400" baseline="0">
                <a:solidFill>
                  <a:srgbClr val="BCBEC0"/>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533400" y="2100901"/>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715782" y="1232132"/>
            <a:ext cx="12847818"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Tree>
    <p:extLst>
      <p:ext uri="{BB962C8B-B14F-4D97-AF65-F5344CB8AC3E}">
        <p14:creationId xmlns:p14="http://schemas.microsoft.com/office/powerpoint/2010/main" val="19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11251769" y="1676400"/>
            <a:ext cx="2311831" cy="3559419"/>
          </a:xfrm>
        </p:spPr>
        <p:txBody>
          <a:bodyPr anchor="t"/>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Explainer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975" y="1515866"/>
            <a:ext cx="11530012" cy="6046851"/>
          </a:xfrm>
          <a:prstGeom prst="rect">
            <a:avLst/>
          </a:prstGeom>
        </p:spPr>
      </p:pic>
      <p:sp>
        <p:nvSpPr>
          <p:cNvPr id="11" name="Picture Placeholder 10"/>
          <p:cNvSpPr>
            <a:spLocks noGrp="1"/>
          </p:cNvSpPr>
          <p:nvPr>
            <p:ph type="pic" sz="quarter" idx="14" hasCustomPrompt="1"/>
          </p:nvPr>
        </p:nvSpPr>
        <p:spPr>
          <a:xfrm>
            <a:off x="2412755" y="1724775"/>
            <a:ext cx="8156448" cy="5221224"/>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9621" y="1028700"/>
            <a:ext cx="10535979" cy="7209674"/>
          </a:xfrm>
          <a:prstGeom prst="rect">
            <a:avLst/>
          </a:prstGeom>
        </p:spPr>
      </p:pic>
      <p:sp>
        <p:nvSpPr>
          <p:cNvPr id="2" name="Title 1"/>
          <p:cNvSpPr>
            <a:spLocks noGrp="1"/>
          </p:cNvSpPr>
          <p:nvPr>
            <p:ph type="title"/>
          </p:nvPr>
        </p:nvSpPr>
        <p:spPr>
          <a:xfrm>
            <a:off x="723900" y="114301"/>
            <a:ext cx="128397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723900" y="1676400"/>
            <a:ext cx="2659914" cy="3182376"/>
          </a:xfrm>
        </p:spPr>
        <p:txBody>
          <a:bodyPr anchor="t"/>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4355024" y="1676400"/>
            <a:ext cx="8818535" cy="5576807"/>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778404" y="114300"/>
            <a:ext cx="5027702" cy="8229961"/>
          </a:xfrm>
          <a:prstGeom prst="rect">
            <a:avLst/>
          </a:prstGeom>
        </p:spPr>
      </p:pic>
      <p:sp>
        <p:nvSpPr>
          <p:cNvPr id="2" name="Title 1"/>
          <p:cNvSpPr>
            <a:spLocks noGrp="1"/>
          </p:cNvSpPr>
          <p:nvPr>
            <p:ph type="title"/>
          </p:nvPr>
        </p:nvSpPr>
        <p:spPr>
          <a:xfrm>
            <a:off x="723899" y="114300"/>
            <a:ext cx="8079137"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400"/>
            <a:ext cx="5427172" cy="3818867"/>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4587"/>
            <a:ext cx="837635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9318410" y="532814"/>
            <a:ext cx="3298133" cy="6945086"/>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10974" y="114300"/>
            <a:ext cx="5027702" cy="822996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64387" y="114300"/>
            <a:ext cx="5027702" cy="8229961"/>
          </a:xfrm>
          <a:prstGeom prst="rect">
            <a:avLst/>
          </a:prstGeom>
        </p:spPr>
      </p:pic>
      <p:sp>
        <p:nvSpPr>
          <p:cNvPr id="18" name="Picture Placeholder 14"/>
          <p:cNvSpPr>
            <a:spLocks noGrp="1"/>
          </p:cNvSpPr>
          <p:nvPr>
            <p:ph type="pic" sz="quarter" idx="15"/>
          </p:nvPr>
        </p:nvSpPr>
        <p:spPr>
          <a:xfrm>
            <a:off x="10504393" y="532814"/>
            <a:ext cx="3298133" cy="6945086"/>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533400" y="178011"/>
            <a:ext cx="5603929" cy="85069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400"/>
            <a:ext cx="4654496" cy="3818867"/>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554016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6450980" y="532814"/>
            <a:ext cx="3298133" cy="6945086"/>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4587"/>
            <a:ext cx="70125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4352" y="289589"/>
            <a:ext cx="6058274" cy="7940011"/>
          </a:xfrm>
          <a:prstGeom prst="rect">
            <a:avLst/>
          </a:prstGeom>
        </p:spPr>
      </p:pic>
      <p:sp>
        <p:nvSpPr>
          <p:cNvPr id="2" name="Title 1"/>
          <p:cNvSpPr>
            <a:spLocks noGrp="1"/>
          </p:cNvSpPr>
          <p:nvPr>
            <p:ph type="title"/>
          </p:nvPr>
        </p:nvSpPr>
        <p:spPr>
          <a:xfrm>
            <a:off x="533400" y="152228"/>
            <a:ext cx="7029773" cy="876472"/>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899" y="1676400"/>
            <a:ext cx="6529307" cy="4055450"/>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8178800" y="1058846"/>
            <a:ext cx="4463143" cy="5900057"/>
          </a:xfrm>
        </p:spPr>
        <p:txBody>
          <a:bodyPr/>
          <a:lstStyle>
            <a:lvl1pPr marL="0" indent="0">
              <a:buNone/>
              <a:defRPr/>
            </a:lvl1pPr>
          </a:lstStyle>
          <a:p>
            <a:r>
              <a:rPr lang="en-US"/>
              <a:t>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7315200" y="0"/>
            <a:ext cx="7315200" cy="82296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937659" y="1458686"/>
            <a:ext cx="4833258" cy="2085619"/>
          </a:xfrm>
        </p:spPr>
        <p:txBody>
          <a:bodyPr anchor="b"/>
          <a:lstStyle>
            <a:lvl1pPr>
              <a:defRPr sz="4000" b="0">
                <a:latin typeface="+mn-lt"/>
              </a:defRPr>
            </a:lvl1pPr>
          </a:lstStyle>
          <a:p>
            <a:r>
              <a:rPr lang="en-US"/>
              <a:t>Insert Name</a:t>
            </a:r>
          </a:p>
        </p:txBody>
      </p:sp>
      <p:sp>
        <p:nvSpPr>
          <p:cNvPr id="7" name="Text Placeholder 6"/>
          <p:cNvSpPr>
            <a:spLocks noGrp="1"/>
          </p:cNvSpPr>
          <p:nvPr>
            <p:ph type="body" sz="quarter" idx="13" hasCustomPrompt="1"/>
          </p:nvPr>
        </p:nvSpPr>
        <p:spPr>
          <a:xfrm>
            <a:off x="1147623" y="4816932"/>
            <a:ext cx="5623293" cy="2510468"/>
          </a:xfrm>
          <a:prstGeom prst="rect">
            <a:avLst/>
          </a:prstGeom>
        </p:spPr>
        <p:txBody>
          <a:bodyPr/>
          <a:lstStyle>
            <a:lvl1pPr marL="0" indent="0">
              <a:spcAft>
                <a:spcPts val="0"/>
              </a:spcAft>
              <a:buNone/>
              <a:defRPr sz="1800" baseline="0"/>
            </a:lvl1pPr>
            <a:lvl2pPr marL="228600" indent="0">
              <a:spcAft>
                <a:spcPts val="0"/>
              </a:spcAft>
              <a:buNone/>
              <a:defRPr sz="1800"/>
            </a:lvl2pPr>
            <a:lvl3pPr marL="457200" indent="0">
              <a:spcAft>
                <a:spcPts val="0"/>
              </a:spcAft>
              <a:buNone/>
              <a:defRPr sz="1800"/>
            </a:lvl3pPr>
            <a:lvl4pPr marL="685800" indent="0">
              <a:spcAft>
                <a:spcPts val="0"/>
              </a:spcAft>
              <a:buNone/>
              <a:defRPr sz="1800"/>
            </a:lvl4pPr>
            <a:lvl5pPr marL="914400" indent="0">
              <a:spcAft>
                <a:spcPts val="0"/>
              </a:spcAft>
              <a:buNone/>
              <a:defRPr sz="1800"/>
            </a:lvl5pPr>
          </a:lstStyle>
          <a:p>
            <a:pPr lvl="0"/>
            <a:r>
              <a:rPr lang="en-US"/>
              <a:t>Insert Bio</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1792" y="2982686"/>
            <a:ext cx="462566" cy="471032"/>
          </a:xfrm>
          <a:prstGeom prst="rect">
            <a:avLst/>
          </a:prstGeom>
        </p:spPr>
      </p:pic>
      <p:cxnSp>
        <p:nvCxnSpPr>
          <p:cNvPr id="13" name="Straight Connector 12"/>
          <p:cNvCxnSpPr/>
          <p:nvPr userDrawn="1"/>
        </p:nvCxnSpPr>
        <p:spPr>
          <a:xfrm>
            <a:off x="1147623" y="3788229"/>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7623" y="4637315"/>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1147623" y="3788229"/>
            <a:ext cx="5623293" cy="825513"/>
          </a:xfrm>
        </p:spPr>
        <p:txBody>
          <a:bodyPr anchor="ctr"/>
          <a:lstStyle>
            <a:lvl1pPr marL="0" indent="0">
              <a:buNone/>
              <a:defRPr sz="2400">
                <a:solidFill>
                  <a:srgbClr val="808285"/>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114"/>
            <a:ext cx="14630400" cy="8240714"/>
          </a:xfrm>
          <a:prstGeom prst="rect">
            <a:avLst/>
          </a:prstGeom>
        </p:spPr>
      </p:pic>
      <p:sp>
        <p:nvSpPr>
          <p:cNvPr id="11" name="Picture Placeholder 10"/>
          <p:cNvSpPr>
            <a:spLocks noGrp="1"/>
          </p:cNvSpPr>
          <p:nvPr>
            <p:ph type="pic" sz="quarter" idx="14" hasCustomPrompt="1"/>
          </p:nvPr>
        </p:nvSpPr>
        <p:spPr>
          <a:xfrm>
            <a:off x="7315200" y="0"/>
            <a:ext cx="7315200" cy="82296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937659" y="1458686"/>
            <a:ext cx="4833258" cy="2085619"/>
          </a:xfrm>
        </p:spPr>
        <p:txBody>
          <a:bodyPr anchor="b"/>
          <a:lstStyle>
            <a:lvl1pPr>
              <a:defRPr sz="4000" b="0">
                <a:latin typeface="+mn-lt"/>
              </a:defRPr>
            </a:lvl1pPr>
          </a:lstStyle>
          <a:p>
            <a:r>
              <a:rPr lang="en-US"/>
              <a:t>Insert Name</a:t>
            </a:r>
          </a:p>
        </p:txBody>
      </p:sp>
      <p:sp>
        <p:nvSpPr>
          <p:cNvPr id="7" name="Text Placeholder 6"/>
          <p:cNvSpPr>
            <a:spLocks noGrp="1"/>
          </p:cNvSpPr>
          <p:nvPr>
            <p:ph type="body" sz="quarter" idx="13" hasCustomPrompt="1"/>
          </p:nvPr>
        </p:nvSpPr>
        <p:spPr>
          <a:xfrm>
            <a:off x="1147623" y="4816932"/>
            <a:ext cx="5623293" cy="2510468"/>
          </a:xfrm>
          <a:prstGeom prst="rect">
            <a:avLst/>
          </a:prstGeom>
        </p:spPr>
        <p:txBody>
          <a:bodyPr/>
          <a:lstStyle>
            <a:lvl1pPr marL="0" indent="0">
              <a:spcAft>
                <a:spcPts val="0"/>
              </a:spcAft>
              <a:buNone/>
              <a:defRPr sz="1800" baseline="0"/>
            </a:lvl1pPr>
            <a:lvl2pPr marL="228600" indent="0">
              <a:spcAft>
                <a:spcPts val="0"/>
              </a:spcAft>
              <a:buNone/>
              <a:defRPr sz="1800"/>
            </a:lvl2pPr>
            <a:lvl3pPr marL="457200" indent="0">
              <a:spcAft>
                <a:spcPts val="0"/>
              </a:spcAft>
              <a:buNone/>
              <a:defRPr sz="1800"/>
            </a:lvl3pPr>
            <a:lvl4pPr marL="685800" indent="0">
              <a:spcAft>
                <a:spcPts val="0"/>
              </a:spcAft>
              <a:buNone/>
              <a:defRPr sz="1800"/>
            </a:lvl4pPr>
            <a:lvl5pPr marL="914400" indent="0">
              <a:spcAft>
                <a:spcPts val="0"/>
              </a:spcAft>
              <a:buNone/>
              <a:defRPr sz="1800"/>
            </a:lvl5pPr>
          </a:lstStyle>
          <a:p>
            <a:pPr lvl="0"/>
            <a:r>
              <a:rPr lang="en-US"/>
              <a:t>Insert Bio</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21792" y="2982686"/>
            <a:ext cx="462566" cy="471032"/>
          </a:xfrm>
          <a:prstGeom prst="rect">
            <a:avLst/>
          </a:prstGeom>
        </p:spPr>
      </p:pic>
      <p:cxnSp>
        <p:nvCxnSpPr>
          <p:cNvPr id="13" name="Straight Connector 12"/>
          <p:cNvCxnSpPr/>
          <p:nvPr userDrawn="1"/>
        </p:nvCxnSpPr>
        <p:spPr>
          <a:xfrm>
            <a:off x="1147623" y="3788229"/>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7623" y="4637315"/>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1147623" y="3788229"/>
            <a:ext cx="5623293" cy="825513"/>
          </a:xfrm>
        </p:spPr>
        <p:txBody>
          <a:bodyPr anchor="ctr"/>
          <a:lstStyle>
            <a:lvl1pPr marL="0" indent="0">
              <a:buNone/>
              <a:defRPr sz="2400">
                <a:solidFill>
                  <a:srgbClr val="808285"/>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723900" y="114299"/>
            <a:ext cx="4561021" cy="1189581"/>
          </a:xfrm>
        </p:spPr>
        <p:txBody>
          <a:bodyPr anchor="b"/>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682212"/>
            <a:ext cx="51837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723900" y="2797402"/>
            <a:ext cx="4335187" cy="4316186"/>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833772" y="1676400"/>
            <a:ext cx="10566323" cy="5437188"/>
          </a:xfrm>
          <a:prstGeom prst="rect">
            <a:avLst/>
          </a:prstGeom>
        </p:spPr>
        <p:txBody>
          <a:bodyPr numCol="2" spcCol="457200"/>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715783" y="1590064"/>
            <a:ext cx="1230702" cy="1447376"/>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0"/>
            <a:ext cx="4545524" cy="1203056"/>
          </a:xfrm>
        </p:spPr>
        <p:txBody>
          <a:bodyPr anchor="b"/>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715783" y="2038766"/>
            <a:ext cx="4335187" cy="4316186"/>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0"/>
            <a:ext cx="4530025" cy="1234053"/>
          </a:xfrm>
        </p:spPr>
        <p:txBody>
          <a:bodyPr anchor="b"/>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715783" y="2085260"/>
            <a:ext cx="4335187" cy="4316186"/>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1" y="243900"/>
            <a:ext cx="4327070" cy="1141063"/>
          </a:xfrm>
        </p:spPr>
        <p:txBody>
          <a:bodyPr anchor="b"/>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715783" y="2196556"/>
            <a:ext cx="4335187" cy="4316186"/>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715783" y="2193749"/>
            <a:ext cx="4335187" cy="4316186"/>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723901" y="243900"/>
            <a:ext cx="4327070" cy="1141063"/>
          </a:xfrm>
        </p:spPr>
        <p:txBody>
          <a:bodyPr anchor="b"/>
          <a:lstStyle>
            <a:lvl1pPr>
              <a:defRPr sz="3000" b="1" i="0">
                <a:solidFill>
                  <a:schemeClr val="bg1"/>
                </a:solidFill>
                <a:latin typeface="DM Sans" pitchFamily="2" charset="77"/>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723900" y="116637"/>
            <a:ext cx="12839700" cy="912063"/>
          </a:xfrm>
        </p:spPr>
        <p:txBody>
          <a:bodyPr anchor="ctr"/>
          <a:lstStyle>
            <a:lvl1pPr>
              <a:defRPr sz="30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4587"/>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9620"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9620" y="1681614"/>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5584"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5584" y="1681614"/>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8269"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8269" y="1681614"/>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29620"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29620" y="4609873"/>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5584"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5584" y="4609873"/>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88269"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88269" y="4609873"/>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1"/>
            <a:ext cx="128397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33248"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3248" y="1681614"/>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9212"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9212" y="1681614"/>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91897"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91897" y="1681614"/>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3248"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3248" y="4609873"/>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9212"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9212" y="4609873"/>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91897"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91897" y="4609873"/>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2839700" cy="914400"/>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733898" y="2632739"/>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3898" y="1681614"/>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9862" y="2632739"/>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9862" y="1681614"/>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92547" y="2632739"/>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92547" y="1681614"/>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3898" y="5560998"/>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3898" y="4609873"/>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9862" y="5560998"/>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9862" y="4609873"/>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92547" y="5560998"/>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92547" y="4609873"/>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535170" y="102908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31100"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1100" y="16908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7064"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7064" y="16908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9749"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9749" y="16908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1100"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1100" y="4619059"/>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7064"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7064" y="4619059"/>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89749"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89749" y="4619059"/>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31100"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1100" y="1690800"/>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7064"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7064" y="1690800"/>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9749"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9749" y="1690800"/>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1100"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1100" y="4619059"/>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7064"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7064" y="4619059"/>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89749"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89749" y="4619059"/>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256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500907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5485662"/>
            <a:ext cx="12839700" cy="1627926"/>
          </a:xfrm>
          <a:prstGeom prst="rect">
            <a:avLst/>
          </a:prstGeom>
        </p:spPr>
        <p:txBody>
          <a:bodyPr/>
          <a:lstStyle>
            <a:lvl1pPr marL="0" indent="0">
              <a:spcAft>
                <a:spcPts val="0"/>
              </a:spcAft>
              <a:buNone/>
              <a:defRPr sz="16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533400" y="145296"/>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60035" y="1676400"/>
            <a:ext cx="10303566" cy="5437188"/>
          </a:xfrm>
          <a:prstGeom prst="rect">
            <a:avLst/>
          </a:prstGeom>
        </p:spPr>
        <p:txBody>
          <a:bodyPr numCol="2" spcCol="457200"/>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43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715783" y="1677035"/>
            <a:ext cx="1728787" cy="1728788"/>
          </a:xfrm>
        </p:spPr>
        <p:txBody>
          <a:bodyPr/>
          <a:lstStyle>
            <a:lvl1pPr marL="0" indent="0">
              <a:buNone/>
              <a:defRPr/>
            </a:lvl1pPr>
          </a:lstStyle>
          <a:p>
            <a:r>
              <a:rPr lang="en-US"/>
              <a:t>Insert icon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256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5"/>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5"/>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5"/>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500907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5485662"/>
            <a:ext cx="12839700" cy="1627926"/>
          </a:xfrm>
          <a:prstGeom prst="rect">
            <a:avLst/>
          </a:prstGeom>
        </p:spPr>
        <p:txBody>
          <a:bodyPr/>
          <a:lstStyle>
            <a:lvl1pPr marL="0" indent="0">
              <a:spcAft>
                <a:spcPts val="0"/>
              </a:spcAft>
              <a:buNone/>
              <a:defRPr sz="16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4958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63"/>
            <a:ext cx="13030200" cy="912537"/>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631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454156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4975626"/>
            <a:ext cx="12839700" cy="2137962"/>
          </a:xfrm>
          <a:prstGeom prst="rect">
            <a:avLst/>
          </a:prstGeom>
        </p:spPr>
        <p:txBody>
          <a:bodyPr/>
          <a:lstStyle>
            <a:lvl1pPr marL="0" indent="0">
              <a:spcAft>
                <a:spcPts val="0"/>
              </a:spcAft>
              <a:buNone/>
              <a:defRPr sz="16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63"/>
            <a:ext cx="13030200" cy="912537"/>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631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454156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4975626"/>
            <a:ext cx="12800036" cy="2137962"/>
          </a:xfrm>
          <a:prstGeom prst="rect">
            <a:avLst/>
          </a:prstGeom>
        </p:spPr>
        <p:txBody>
          <a:bodyPr/>
          <a:lstStyle>
            <a:lvl1pPr marL="0" indent="0">
              <a:spcAft>
                <a:spcPts val="0"/>
              </a:spcAft>
              <a:buNone/>
              <a:defRPr sz="16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78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63"/>
            <a:ext cx="13030200" cy="912537"/>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631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454156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4975626"/>
            <a:ext cx="12800036" cy="2137962"/>
          </a:xfrm>
          <a:prstGeom prst="rect">
            <a:avLst/>
          </a:prstGeom>
        </p:spPr>
        <p:txBody>
          <a:bodyPr/>
          <a:lstStyle>
            <a:lvl1pPr marL="0" indent="0">
              <a:spcAft>
                <a:spcPts val="0"/>
              </a:spcAft>
              <a:buNone/>
              <a:defRPr sz="16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0780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990077" y="1676400"/>
            <a:ext cx="10566323" cy="4823460"/>
          </a:xfrm>
          <a:prstGeom prst="rect">
            <a:avLst/>
          </a:prstGeom>
        </p:spPr>
        <p:txBody>
          <a:bodyPr numCol="2" spcCol="457200"/>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715783" y="1717484"/>
            <a:ext cx="1230702" cy="1447376"/>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2973800" cy="914400"/>
          </a:xfrm>
        </p:spPr>
        <p:txBody>
          <a:bodyPr anchor="ctr"/>
          <a:lstStyle>
            <a:lvl1pPr>
              <a:defRPr sz="30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506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990653" y="1890357"/>
            <a:ext cx="1577405" cy="1855119"/>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191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25548" y="1888434"/>
            <a:ext cx="5546035" cy="522515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976253" y="1890357"/>
            <a:ext cx="1577405" cy="1855119"/>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0"/>
            <a:ext cx="12839700" cy="914400"/>
          </a:xfrm>
        </p:spPr>
        <p:txBody>
          <a:bodyPr anchor="ctr"/>
          <a:lstStyle>
            <a:lvl1pPr>
              <a:defRPr sz="30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990653" y="1890357"/>
            <a:ext cx="1577405" cy="1855119"/>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9948" y="854765"/>
            <a:ext cx="5546035" cy="1033669"/>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288904" y="1796221"/>
            <a:ext cx="2877980" cy="3384670"/>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535170" y="75015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9948" y="854765"/>
            <a:ext cx="5546035" cy="1033669"/>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11432177" y="7667962"/>
            <a:ext cx="2893423" cy="39653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75015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288904" y="1796221"/>
            <a:ext cx="2877980" cy="3384670"/>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85F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8107528"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802659" y="1676400"/>
            <a:ext cx="7760941" cy="5446295"/>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437"/>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9948" y="854765"/>
            <a:ext cx="5546035" cy="1033669"/>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288904" y="1796221"/>
            <a:ext cx="2877980" cy="3384670"/>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11432177" y="7667962"/>
            <a:ext cx="2893423" cy="39653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535170" y="75015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a:xfrm flipH="1">
            <a:off x="9119953" y="1"/>
            <a:ext cx="5510445" cy="82296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0" y="0"/>
            <a:ext cx="9649991" cy="8229601"/>
          </a:xfrm>
          <a:prstGeom prst="rect">
            <a:avLst/>
          </a:prstGeom>
        </p:spPr>
      </p:pic>
      <p:sp>
        <p:nvSpPr>
          <p:cNvPr id="2" name="Title 1"/>
          <p:cNvSpPr>
            <a:spLocks noGrp="1"/>
          </p:cNvSpPr>
          <p:nvPr userDrawn="1">
            <p:ph type="title"/>
          </p:nvPr>
        </p:nvSpPr>
        <p:spPr>
          <a:xfrm>
            <a:off x="533400" y="114300"/>
            <a:ext cx="13030200" cy="914400"/>
          </a:xfrm>
        </p:spPr>
        <p:txBody>
          <a:bodyPr anchor="ctr"/>
          <a:lstStyle>
            <a:lvl1pPr>
              <a:defRPr sz="30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5486400" y="2107096"/>
            <a:ext cx="8339958" cy="404380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11432177" y="7667962"/>
            <a:ext cx="2893423" cy="39653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535170" y="10287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30" y="-56065"/>
            <a:ext cx="14761030" cy="8300908"/>
          </a:xfrm>
          <a:prstGeom prst="rect">
            <a:avLst/>
          </a:prstGeom>
        </p:spPr>
      </p:pic>
      <p:sp>
        <p:nvSpPr>
          <p:cNvPr id="2" name="Title 1"/>
          <p:cNvSpPr>
            <a:spLocks noGrp="1"/>
          </p:cNvSpPr>
          <p:nvPr>
            <p:ph type="title"/>
          </p:nvPr>
        </p:nvSpPr>
        <p:spPr>
          <a:xfrm>
            <a:off x="533400" y="114300"/>
            <a:ext cx="13030200" cy="914400"/>
          </a:xfrm>
        </p:spPr>
        <p:txBody>
          <a:bodyPr anchor="ctr"/>
          <a:lstStyle>
            <a:lvl1pPr>
              <a:defRPr sz="30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86400" y="2107096"/>
            <a:ext cx="8339958" cy="404380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06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9704" y="-48984"/>
            <a:ext cx="14832463" cy="8365778"/>
          </a:xfrm>
          <a:prstGeom prst="rect">
            <a:avLst/>
          </a:prstGeom>
        </p:spPr>
      </p:pic>
      <p:sp>
        <p:nvSpPr>
          <p:cNvPr id="2" name="Title 1"/>
          <p:cNvSpPr>
            <a:spLocks noGrp="1"/>
          </p:cNvSpPr>
          <p:nvPr>
            <p:ph type="title"/>
          </p:nvPr>
        </p:nvSpPr>
        <p:spPr>
          <a:xfrm>
            <a:off x="540600" y="114300"/>
            <a:ext cx="13030200" cy="914400"/>
          </a:xfrm>
        </p:spPr>
        <p:txBody>
          <a:bodyPr anchor="ctr"/>
          <a:lstStyle>
            <a:lvl1pPr>
              <a:defRPr sz="30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191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86400" y="2107096"/>
            <a:ext cx="8339958" cy="404380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792200" cy="914400"/>
          </a:xfrm>
        </p:spPr>
        <p:txBody>
          <a:bodyPr anchor="ctr"/>
          <a:lstStyle>
            <a:lvl1pPr>
              <a:defRPr sz="30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7" cy="4823460"/>
          </a:xfrm>
          <a:prstGeom prst="rect">
            <a:avLst/>
          </a:prstGeom>
        </p:spPr>
        <p:txBody>
          <a:bodyPr/>
          <a:lstStyle>
            <a:lvl1pPr>
              <a:spcAft>
                <a:spcPts val="0"/>
              </a:spcAft>
              <a:buClr>
                <a:schemeClr val="tx1"/>
              </a:buClr>
              <a:defRPr sz="24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3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792200" cy="914400"/>
          </a:xfrm>
        </p:spPr>
        <p:txBody>
          <a:bodyPr anchor="ctr"/>
          <a:lstStyle>
            <a:lvl1pPr>
              <a:defRPr sz="30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7" cy="4823460"/>
          </a:xfrm>
          <a:prstGeom prst="rect">
            <a:avLst/>
          </a:prstGeom>
        </p:spPr>
        <p:txBody>
          <a:bodyPr/>
          <a:lstStyle>
            <a:lvl1pPr>
              <a:spcAft>
                <a:spcPts val="0"/>
              </a:spcAft>
              <a:buClr>
                <a:srgbClr val="0785F2"/>
              </a:buClr>
              <a:defRPr sz="24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7" cy="4823460"/>
          </a:xfrm>
          <a:prstGeom prst="rect">
            <a:avLst/>
          </a:prstGeom>
        </p:spPr>
        <p:txBody>
          <a:bodyPr numCol="2" spcCol="457200"/>
          <a:lstStyle>
            <a:lvl1pPr>
              <a:spcAft>
                <a:spcPts val="0"/>
              </a:spcAft>
              <a:buClr>
                <a:schemeClr val="tx1"/>
              </a:buClr>
              <a:defRPr sz="24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8" cy="4771895"/>
          </a:xfrm>
          <a:prstGeom prst="rect">
            <a:avLst/>
          </a:prstGeom>
        </p:spPr>
        <p:txBody>
          <a:bodyPr numCol="2" spcCol="457200"/>
          <a:lstStyle>
            <a:lvl1pPr>
              <a:spcAft>
                <a:spcPts val="0"/>
              </a:spcAft>
              <a:buClr>
                <a:srgbClr val="0785F2"/>
              </a:buClr>
              <a:defRPr sz="24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7315200" y="0"/>
            <a:ext cx="7315200" cy="82296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70" y="693738"/>
            <a:ext cx="6294255" cy="3669519"/>
          </a:xfrm>
        </p:spPr>
        <p:txBody>
          <a:bodyPr anchor="t"/>
          <a:lstStyle>
            <a:lvl1pPr>
              <a:defRPr sz="4000" b="0">
                <a:latin typeface="+mj-lt"/>
              </a:defRPr>
            </a:lvl1pPr>
          </a:lstStyle>
          <a:p>
            <a:r>
              <a:rPr lang="en-US"/>
              <a:t>Click to edit Master title style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56659" y="7665004"/>
            <a:ext cx="414517" cy="335287"/>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 y="4657725"/>
            <a:ext cx="7315200" cy="3571875"/>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7315200" y="0"/>
            <a:ext cx="73152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70" y="693738"/>
            <a:ext cx="6294255" cy="3669519"/>
          </a:xfrm>
        </p:spPr>
        <p:txBody>
          <a:bodyPr anchor="t"/>
          <a:lstStyle>
            <a:lvl1pPr>
              <a:defRPr sz="4000"/>
            </a:lvl1pPr>
          </a:lstStyle>
          <a:p>
            <a:r>
              <a:rPr lang="en-US"/>
              <a:t>Click to edit Master title style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56659" y="7665004"/>
            <a:ext cx="414517" cy="335287"/>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 y="4657725"/>
            <a:ext cx="7315200" cy="3571875"/>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1902632"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399"/>
            <a:ext cx="5552914" cy="543718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1359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7315200" y="1676400"/>
            <a:ext cx="6248400" cy="5437187"/>
          </a:xfrm>
        </p:spPr>
        <p:txBody>
          <a:bodyPr/>
          <a:lstStyle/>
          <a:p>
            <a:r>
              <a:rPr lang="en-US"/>
              <a:t>Click icon to add picture</a:t>
            </a:r>
          </a:p>
        </p:txBody>
      </p:sp>
    </p:spTree>
    <p:extLst>
      <p:ext uri="{BB962C8B-B14F-4D97-AF65-F5344CB8AC3E}">
        <p14:creationId xmlns:p14="http://schemas.microsoft.com/office/powerpoint/2010/main" val="19380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7315200" y="0"/>
            <a:ext cx="73152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70" y="831043"/>
            <a:ext cx="6294255" cy="3669519"/>
          </a:xfrm>
        </p:spPr>
        <p:txBody>
          <a:bodyPr anchor="t"/>
          <a:lstStyle>
            <a:lvl1pPr>
              <a:defRPr sz="4000" b="0">
                <a:latin typeface="+mj-lt"/>
              </a:defRPr>
            </a:lvl1pPr>
          </a:lstStyle>
          <a:p>
            <a:r>
              <a:rPr lang="en-US"/>
              <a:t>Click to edit Master title style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56659" y="7665004"/>
            <a:ext cx="414517" cy="335287"/>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 y="5829300"/>
            <a:ext cx="7315200" cy="2400300"/>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315200" y="0"/>
            <a:ext cx="73152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509" y="771810"/>
            <a:ext cx="3351030" cy="699182"/>
          </a:xfrm>
        </p:spPr>
        <p:txBody>
          <a:bodyPr anchor="t"/>
          <a:lstStyle>
            <a:lvl1pPr>
              <a:defRPr sz="2400">
                <a:solidFill>
                  <a:srgbClr val="0785F2"/>
                </a:solidFill>
              </a:defRPr>
            </a:lvl1pPr>
          </a:lstStyle>
          <a:p>
            <a:r>
              <a:rPr lang="en-US"/>
              <a:t>Client name here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4072765" y="0"/>
            <a:ext cx="3242435" cy="8229600"/>
          </a:xfrm>
        </p:spPr>
        <p:txBody>
          <a:bodyPr/>
          <a:lstStyle>
            <a:lvl1pPr marL="0" indent="0">
              <a:buNone/>
              <a:defRPr/>
            </a:lvl1pPr>
          </a:lstStyle>
          <a:p>
            <a:r>
              <a:rPr lang="en-US"/>
              <a:t>Insert photo here</a:t>
            </a:r>
          </a:p>
        </p:txBody>
      </p:sp>
      <p:sp>
        <p:nvSpPr>
          <p:cNvPr id="5" name="TextBox 4"/>
          <p:cNvSpPr txBox="1"/>
          <p:nvPr userDrawn="1"/>
        </p:nvSpPr>
        <p:spPr>
          <a:xfrm>
            <a:off x="316509" y="324886"/>
            <a:ext cx="2079443" cy="307777"/>
          </a:xfrm>
          <a:prstGeom prst="rect">
            <a:avLst/>
          </a:prstGeom>
          <a:noFill/>
        </p:spPr>
        <p:txBody>
          <a:bodyPr wrap="square" lIns="0" rIns="0" rtlCol="0">
            <a:spAutoFit/>
          </a:bodyPr>
          <a:lstStyle/>
          <a:p>
            <a:r>
              <a:rPr lang="en-US" sz="1400"/>
              <a:t>CASE STUDY</a:t>
            </a:r>
          </a:p>
        </p:txBody>
      </p:sp>
      <p:sp>
        <p:nvSpPr>
          <p:cNvPr id="9" name="Text Placeholder 8"/>
          <p:cNvSpPr>
            <a:spLocks noGrp="1"/>
          </p:cNvSpPr>
          <p:nvPr>
            <p:ph type="body" sz="quarter" idx="15" hasCustomPrompt="1"/>
          </p:nvPr>
        </p:nvSpPr>
        <p:spPr>
          <a:xfrm>
            <a:off x="355600" y="1630157"/>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3" name="Text Placeholder 8"/>
          <p:cNvSpPr>
            <a:spLocks noGrp="1"/>
          </p:cNvSpPr>
          <p:nvPr>
            <p:ph type="body" sz="quarter" idx="16" hasCustomPrompt="1"/>
          </p:nvPr>
        </p:nvSpPr>
        <p:spPr>
          <a:xfrm>
            <a:off x="405226" y="2504320"/>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355600" y="4015548"/>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5" name="Text Placeholder 8"/>
          <p:cNvSpPr>
            <a:spLocks noGrp="1"/>
          </p:cNvSpPr>
          <p:nvPr>
            <p:ph type="body" sz="quarter" idx="18" hasCustomPrompt="1"/>
          </p:nvPr>
        </p:nvSpPr>
        <p:spPr>
          <a:xfrm>
            <a:off x="405226" y="4889711"/>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56659" y="7665004"/>
            <a:ext cx="414517" cy="335287"/>
          </a:xfrm>
          <a:prstGeom prst="rect">
            <a:avLst/>
          </a:prstGeom>
        </p:spPr>
      </p:pic>
      <p:sp>
        <p:nvSpPr>
          <p:cNvPr id="17" name="Picture Placeholder 16"/>
          <p:cNvSpPr>
            <a:spLocks noGrp="1"/>
          </p:cNvSpPr>
          <p:nvPr>
            <p:ph type="pic" sz="quarter" idx="19" hasCustomPrompt="1"/>
          </p:nvPr>
        </p:nvSpPr>
        <p:spPr>
          <a:xfrm>
            <a:off x="419100" y="7116763"/>
            <a:ext cx="1111526" cy="892175"/>
          </a:xfrm>
        </p:spPr>
        <p:txBody>
          <a:bodyPr/>
          <a:lstStyle>
            <a:lvl1pPr marL="0" indent="0">
              <a:lnSpc>
                <a:spcPct val="90000"/>
              </a:lnSpc>
              <a:buNone/>
              <a:defRPr sz="1400"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509" y="771810"/>
            <a:ext cx="3351030" cy="699182"/>
          </a:xfrm>
        </p:spPr>
        <p:txBody>
          <a:bodyPr anchor="t"/>
          <a:lstStyle>
            <a:lvl1pPr>
              <a:defRPr sz="2400">
                <a:solidFill>
                  <a:srgbClr val="0785F2"/>
                </a:solidFill>
              </a:defRPr>
            </a:lvl1pPr>
          </a:lstStyle>
          <a:p>
            <a:r>
              <a:rPr lang="en-US"/>
              <a:t>Client name here</a:t>
            </a:r>
          </a:p>
        </p:txBody>
      </p:sp>
      <p:sp>
        <p:nvSpPr>
          <p:cNvPr id="7" name="Text Placeholder 6"/>
          <p:cNvSpPr>
            <a:spLocks noGrp="1"/>
          </p:cNvSpPr>
          <p:nvPr>
            <p:ph type="body" sz="quarter" idx="13"/>
          </p:nvPr>
        </p:nvSpPr>
        <p:spPr>
          <a:xfrm>
            <a:off x="9919252" y="771810"/>
            <a:ext cx="4194313" cy="6661447"/>
          </a:xfrm>
          <a:prstGeom prst="rect">
            <a:avLst/>
          </a:prstGeom>
        </p:spPr>
        <p:txBody>
          <a:bodyPr/>
          <a:lstStyle>
            <a:lvl1pPr>
              <a:spcBef>
                <a:spcPts val="12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4450452" y="0"/>
            <a:ext cx="4991722" cy="8229600"/>
          </a:xfrm>
        </p:spPr>
        <p:txBody>
          <a:bodyPr/>
          <a:lstStyle>
            <a:lvl1pPr marL="0" indent="0">
              <a:buNone/>
              <a:defRPr/>
            </a:lvl1pPr>
          </a:lstStyle>
          <a:p>
            <a:r>
              <a:rPr lang="en-US"/>
              <a:t>Insert photo here</a:t>
            </a:r>
          </a:p>
        </p:txBody>
      </p:sp>
      <p:sp>
        <p:nvSpPr>
          <p:cNvPr id="5" name="TextBox 4"/>
          <p:cNvSpPr txBox="1"/>
          <p:nvPr userDrawn="1"/>
        </p:nvSpPr>
        <p:spPr>
          <a:xfrm>
            <a:off x="316509" y="324886"/>
            <a:ext cx="2079443" cy="307777"/>
          </a:xfrm>
          <a:prstGeom prst="rect">
            <a:avLst/>
          </a:prstGeom>
          <a:noFill/>
        </p:spPr>
        <p:txBody>
          <a:bodyPr wrap="square" lIns="0" rIns="0" rtlCol="0">
            <a:spAutoFit/>
          </a:bodyPr>
          <a:lstStyle/>
          <a:p>
            <a:r>
              <a:rPr lang="en-US" sz="1400"/>
              <a:t>CASE STUDY</a:t>
            </a:r>
          </a:p>
        </p:txBody>
      </p:sp>
      <p:sp>
        <p:nvSpPr>
          <p:cNvPr id="9" name="Text Placeholder 8"/>
          <p:cNvSpPr>
            <a:spLocks noGrp="1"/>
          </p:cNvSpPr>
          <p:nvPr>
            <p:ph type="body" sz="quarter" idx="15" hasCustomPrompt="1"/>
          </p:nvPr>
        </p:nvSpPr>
        <p:spPr>
          <a:xfrm>
            <a:off x="355600" y="1630157"/>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3" name="Text Placeholder 8"/>
          <p:cNvSpPr>
            <a:spLocks noGrp="1"/>
          </p:cNvSpPr>
          <p:nvPr>
            <p:ph type="body" sz="quarter" idx="16" hasCustomPrompt="1"/>
          </p:nvPr>
        </p:nvSpPr>
        <p:spPr>
          <a:xfrm>
            <a:off x="405226" y="2504320"/>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355600" y="4015548"/>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5" name="Text Placeholder 8"/>
          <p:cNvSpPr>
            <a:spLocks noGrp="1"/>
          </p:cNvSpPr>
          <p:nvPr>
            <p:ph type="body" sz="quarter" idx="18" hasCustomPrompt="1"/>
          </p:nvPr>
        </p:nvSpPr>
        <p:spPr>
          <a:xfrm>
            <a:off x="405226" y="4889711"/>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56659" y="7665004"/>
            <a:ext cx="414517" cy="335287"/>
          </a:xfrm>
          <a:prstGeom prst="rect">
            <a:avLst/>
          </a:prstGeom>
        </p:spPr>
      </p:pic>
      <p:sp>
        <p:nvSpPr>
          <p:cNvPr id="17" name="Picture Placeholder 16"/>
          <p:cNvSpPr>
            <a:spLocks noGrp="1"/>
          </p:cNvSpPr>
          <p:nvPr>
            <p:ph type="pic" sz="quarter" idx="19" hasCustomPrompt="1"/>
          </p:nvPr>
        </p:nvSpPr>
        <p:spPr>
          <a:xfrm>
            <a:off x="419100" y="7116763"/>
            <a:ext cx="1111526" cy="892175"/>
          </a:xfrm>
        </p:spPr>
        <p:txBody>
          <a:bodyPr/>
          <a:lstStyle>
            <a:lvl1pPr marL="0" indent="0">
              <a:lnSpc>
                <a:spcPct val="90000"/>
              </a:lnSpc>
              <a:buNone/>
              <a:defRPr sz="1400"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7444800"/>
            <a:ext cx="146304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509" y="771810"/>
            <a:ext cx="3351030" cy="699182"/>
          </a:xfrm>
        </p:spPr>
        <p:txBody>
          <a:bodyPr anchor="t"/>
          <a:lstStyle>
            <a:lvl1pPr>
              <a:defRPr sz="2400">
                <a:solidFill>
                  <a:srgbClr val="0785F2"/>
                </a:solidFill>
              </a:defRPr>
            </a:lvl1pPr>
          </a:lstStyle>
          <a:p>
            <a:r>
              <a:rPr lang="en-US"/>
              <a:t>Client name here</a:t>
            </a:r>
          </a:p>
        </p:txBody>
      </p:sp>
      <p:sp>
        <p:nvSpPr>
          <p:cNvPr id="7" name="Text Placeholder 6"/>
          <p:cNvSpPr>
            <a:spLocks noGrp="1"/>
          </p:cNvSpPr>
          <p:nvPr>
            <p:ph type="body" sz="quarter" idx="13"/>
          </p:nvPr>
        </p:nvSpPr>
        <p:spPr>
          <a:xfrm>
            <a:off x="715618" y="1709531"/>
            <a:ext cx="12622695" cy="4969565"/>
          </a:xfrm>
          <a:prstGeom prst="rect">
            <a:avLst/>
          </a:prstGeom>
        </p:spPr>
        <p:txBody>
          <a:bodyPr numCol="2" spcCol="914400"/>
          <a:lstStyle>
            <a:lvl1pPr>
              <a:spcBef>
                <a:spcPts val="12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316509" y="324886"/>
            <a:ext cx="3311273" cy="307777"/>
          </a:xfrm>
          <a:prstGeom prst="rect">
            <a:avLst/>
          </a:prstGeom>
          <a:noFill/>
        </p:spPr>
        <p:txBody>
          <a:bodyPr wrap="square" lIns="0" rIns="0" rtlCol="0">
            <a:spAutoFit/>
          </a:bodyPr>
          <a:lstStyle/>
          <a:p>
            <a:r>
              <a:rPr lang="en-US" sz="1400"/>
              <a:t>CASE STUDY </a:t>
            </a:r>
            <a:r>
              <a:rPr lang="en-US" sz="1400">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56659" y="7665004"/>
            <a:ext cx="414517" cy="335287"/>
          </a:xfrm>
          <a:prstGeom prst="rect">
            <a:avLst/>
          </a:prstGeom>
        </p:spPr>
      </p:pic>
      <p:sp>
        <p:nvSpPr>
          <p:cNvPr id="17" name="Picture Placeholder 16"/>
          <p:cNvSpPr>
            <a:spLocks noGrp="1"/>
          </p:cNvSpPr>
          <p:nvPr>
            <p:ph type="pic" sz="quarter" idx="19" hasCustomPrompt="1"/>
          </p:nvPr>
        </p:nvSpPr>
        <p:spPr>
          <a:xfrm>
            <a:off x="419100" y="7116763"/>
            <a:ext cx="1111526" cy="892175"/>
          </a:xfrm>
        </p:spPr>
        <p:txBody>
          <a:bodyPr/>
          <a:lstStyle>
            <a:lvl1pPr marL="0" indent="0">
              <a:lnSpc>
                <a:spcPct val="90000"/>
              </a:lnSpc>
              <a:buNone/>
              <a:defRPr sz="1400"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4630400" cy="5109882"/>
          </a:xfrm>
          <a:prstGeom prst="rect">
            <a:avLst/>
          </a:prstGeom>
        </p:spPr>
        <p:txBody>
          <a:bodyPr>
            <a:normAutofit/>
          </a:bodyPr>
          <a:lstStyle>
            <a:lvl1pPr marL="0" indent="0">
              <a:buNone/>
              <a:defRPr sz="24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5109882"/>
            <a:ext cx="14630400" cy="3119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697210" y="5109882"/>
            <a:ext cx="9848088" cy="868680"/>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charset="0"/>
                <a:ea typeface="DM Sans" charset="0"/>
                <a:cs typeface="DM Sans"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64150" y="5532608"/>
            <a:ext cx="994750" cy="804617"/>
          </a:xfrm>
          <a:prstGeom prst="rect">
            <a:avLst/>
          </a:prstGeom>
        </p:spPr>
      </p:pic>
      <p:sp>
        <p:nvSpPr>
          <p:cNvPr id="23"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272" y="5347978"/>
            <a:ext cx="664996" cy="677168"/>
          </a:xfrm>
          <a:prstGeom prst="rect">
            <a:avLst/>
          </a:prstGeom>
        </p:spPr>
      </p:pic>
    </p:spTree>
    <p:extLst>
      <p:ext uri="{BB962C8B-B14F-4D97-AF65-F5344CB8AC3E}">
        <p14:creationId xmlns:p14="http://schemas.microsoft.com/office/powerpoint/2010/main" val="15977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3579223" cy="5096771"/>
          </a:xfrm>
          <a:prstGeom prst="rect">
            <a:avLst/>
          </a:prstGeom>
        </p:spPr>
        <p:txBody>
          <a:bodyPr>
            <a:normAutofit/>
          </a:bodyPr>
          <a:lstStyle>
            <a:lvl1pPr marL="0" indent="0">
              <a:buNone/>
              <a:defRPr sz="24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5109882"/>
            <a:ext cx="14630400" cy="3119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697210" y="5109882"/>
            <a:ext cx="9848088" cy="868680"/>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charset="0"/>
                <a:ea typeface="DM Sans" charset="0"/>
                <a:cs typeface="DM Sans"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64150" y="5532608"/>
            <a:ext cx="994750" cy="804617"/>
          </a:xfrm>
          <a:prstGeom prst="rect">
            <a:avLst/>
          </a:prstGeom>
        </p:spPr>
      </p:pic>
      <p:sp>
        <p:nvSpPr>
          <p:cNvPr id="23"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272" y="5347978"/>
            <a:ext cx="664996" cy="677168"/>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3579223" y="6556"/>
            <a:ext cx="7471954" cy="2571182"/>
          </a:xfrm>
          <a:prstGeom prst="rect">
            <a:avLst/>
          </a:prstGeom>
        </p:spPr>
        <p:txBody>
          <a:bodyPr>
            <a:normAutofit/>
          </a:bodyPr>
          <a:lstStyle>
            <a:lvl1pPr marL="0" indent="0">
              <a:buNone/>
              <a:defRPr sz="24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11051177" y="6554"/>
            <a:ext cx="3579223" cy="5096771"/>
          </a:xfrm>
          <a:prstGeom prst="rect">
            <a:avLst/>
          </a:prstGeom>
        </p:spPr>
        <p:txBody>
          <a:bodyPr>
            <a:normAutofit/>
          </a:bodyPr>
          <a:lstStyle>
            <a:lvl1pPr marL="0" indent="0">
              <a:buNone/>
              <a:defRPr sz="24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3579223" y="2588775"/>
            <a:ext cx="7471954" cy="2514550"/>
          </a:xfrm>
          <a:prstGeom prst="rect">
            <a:avLst/>
          </a:prstGeom>
        </p:spPr>
        <p:txBody>
          <a:bodyPr>
            <a:normAutofit/>
          </a:bodyPr>
          <a:lstStyle>
            <a:lvl1pPr marL="0" indent="0">
              <a:buNone/>
              <a:defRPr sz="2400" baseline="0"/>
            </a:lvl1pPr>
          </a:lstStyle>
          <a:p>
            <a:r>
              <a:rPr lang="en-US"/>
              <a:t>Photo-collage title slide. Insert/Drop Photo Here</a:t>
            </a:r>
          </a:p>
        </p:txBody>
      </p:sp>
    </p:spTree>
    <p:extLst>
      <p:ext uri="{BB962C8B-B14F-4D97-AF65-F5344CB8AC3E}">
        <p14:creationId xmlns:p14="http://schemas.microsoft.com/office/powerpoint/2010/main" val="38503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4630400" cy="82296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5109882"/>
            <a:ext cx="14630400" cy="3119718"/>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697210" y="5109882"/>
            <a:ext cx="9847090" cy="866487"/>
          </a:xfrm>
          <a:prstGeom prst="rect">
            <a:avLst/>
          </a:prstGeom>
        </p:spPr>
        <p:txBody>
          <a:bodyPr lIns="0" tIns="45720" rIns="0" bIns="45720" anchor="b">
            <a:noAutofit/>
          </a:bodyPr>
          <a:lstStyle>
            <a:lvl1pPr marL="0" indent="0">
              <a:lnSpc>
                <a:spcPct val="110000"/>
              </a:lnSpc>
              <a:buFontTx/>
              <a:buNone/>
              <a:defRPr sz="2800" b="0" i="0">
                <a:solidFill>
                  <a:schemeClr val="bg1"/>
                </a:solidFill>
                <a:latin typeface="DM Sans Medium" charset="0"/>
                <a:ea typeface="DM Sans Medium" charset="0"/>
                <a:cs typeface="DM Sans Medium"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lnSpc>
                <a:spcPct val="110000"/>
              </a:lnSpc>
              <a:buFontTx/>
              <a:buNone/>
              <a:defRPr sz="24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11654191" y="360010"/>
            <a:ext cx="2593465" cy="2641309"/>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064150" y="5532608"/>
            <a:ext cx="994750" cy="804617"/>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3272" y="5347978"/>
            <a:ext cx="664996" cy="677168"/>
          </a:xfrm>
          <a:prstGeom prst="rect">
            <a:avLst/>
          </a:prstGeom>
        </p:spPr>
      </p:pic>
      <p:sp>
        <p:nvSpPr>
          <p:cNvPr id="19"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2812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46" y="8430"/>
            <a:ext cx="14660126" cy="8221169"/>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5109882"/>
            <a:ext cx="14630400" cy="311971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697210" y="5109882"/>
            <a:ext cx="9847090" cy="866488"/>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11654191" y="360010"/>
            <a:ext cx="2593465" cy="2641309"/>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064150" y="5532608"/>
            <a:ext cx="994750" cy="804617"/>
          </a:xfrm>
          <a:prstGeom prst="rect">
            <a:avLst/>
          </a:prstGeom>
        </p:spPr>
      </p:pic>
      <p:sp>
        <p:nvSpPr>
          <p:cNvPr id="18"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3272" y="5347978"/>
            <a:ext cx="664996" cy="677168"/>
          </a:xfrm>
          <a:prstGeom prst="rect">
            <a:avLst/>
          </a:prstGeom>
        </p:spPr>
      </p:pic>
    </p:spTree>
    <p:extLst>
      <p:ext uri="{BB962C8B-B14F-4D97-AF65-F5344CB8AC3E}">
        <p14:creationId xmlns:p14="http://schemas.microsoft.com/office/powerpoint/2010/main" val="26277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75161" cy="82296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5109882"/>
            <a:ext cx="14630400" cy="311971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697210" y="5109882"/>
            <a:ext cx="9847090" cy="866487"/>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11654191" y="360010"/>
            <a:ext cx="2593465" cy="2641309"/>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064150" y="5532608"/>
            <a:ext cx="994750" cy="804617"/>
          </a:xfrm>
          <a:prstGeom prst="rect">
            <a:avLst/>
          </a:prstGeom>
        </p:spPr>
      </p:pic>
      <p:sp>
        <p:nvSpPr>
          <p:cNvPr id="20"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3272" y="5347978"/>
            <a:ext cx="664996" cy="677168"/>
          </a:xfrm>
          <a:prstGeom prst="rect">
            <a:avLst/>
          </a:prstGeom>
        </p:spPr>
      </p:pic>
    </p:spTree>
    <p:extLst>
      <p:ext uri="{BB962C8B-B14F-4D97-AF65-F5344CB8AC3E}">
        <p14:creationId xmlns:p14="http://schemas.microsoft.com/office/powerpoint/2010/main" val="413945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1" y="395"/>
            <a:ext cx="14630399" cy="5038327"/>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377" y="5684947"/>
            <a:ext cx="664995" cy="677167"/>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64457" y="6910742"/>
            <a:ext cx="894441" cy="72348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676400" y="4991100"/>
            <a:ext cx="9757301" cy="1363281"/>
          </a:xfrm>
          <a:prstGeom prst="rect">
            <a:avLst/>
          </a:prstGeom>
        </p:spPr>
        <p:txBody>
          <a:bodyPr lIns="0" rIns="0" anchor="b">
            <a:noAutofit/>
          </a:bodyPr>
          <a:lstStyle>
            <a:lvl1pPr marL="0" indent="0">
              <a:buFontTx/>
              <a:buNone/>
              <a:defRPr sz="40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676562"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8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6801012"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8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11887200" y="5985662"/>
            <a:ext cx="2224453" cy="398662"/>
          </a:xfrm>
          <a:prstGeom prst="rect">
            <a:avLst/>
          </a:prstGeom>
        </p:spPr>
        <p:txBody>
          <a:bodyPr lIns="0" rIns="0">
            <a:noAutofit/>
          </a:bodyPr>
          <a:lstStyle>
            <a:lvl1pPr marL="0" indent="0" algn="r">
              <a:buNone/>
              <a:defRPr sz="1400">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7444800"/>
            <a:ext cx="1389600" cy="78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819254" y="1676400"/>
            <a:ext cx="7811146" cy="6553199"/>
          </a:xfrm>
        </p:spPr>
        <p:txBody>
          <a:bodyPr/>
          <a:lstStyle/>
          <a:p>
            <a:r>
              <a:rPr lang="en-US"/>
              <a:t>Click icon to add picture</a:t>
            </a:r>
          </a:p>
        </p:txBody>
      </p:sp>
      <p:sp>
        <p:nvSpPr>
          <p:cNvPr id="2" name="Title 1"/>
          <p:cNvSpPr>
            <a:spLocks noGrp="1"/>
          </p:cNvSpPr>
          <p:nvPr>
            <p:ph type="title"/>
          </p:nvPr>
        </p:nvSpPr>
        <p:spPr>
          <a:xfrm>
            <a:off x="533400" y="114300"/>
            <a:ext cx="13030200" cy="914400"/>
          </a:xfrm>
        </p:spPr>
        <p:txBody>
          <a:bodyPr anchor="ctr"/>
          <a:lstStyle>
            <a:lvl1pPr>
              <a:defRPr sz="3000"/>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723900" y="1676400"/>
            <a:ext cx="5171618"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1" y="395"/>
            <a:ext cx="14630399" cy="5038327"/>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676400" y="4998834"/>
            <a:ext cx="9799798" cy="1363279"/>
          </a:xfrm>
          <a:prstGeom prst="rect">
            <a:avLst/>
          </a:prstGeom>
        </p:spPr>
        <p:txBody>
          <a:bodyPr lIns="0" rIns="0" anchor="b">
            <a:noAutofit/>
          </a:bodyPr>
          <a:lstStyle>
            <a:lvl1pPr marL="0" indent="0">
              <a:buFontTx/>
              <a:buNone/>
              <a:defRPr sz="40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676561"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9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6801011"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9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377" y="5684947"/>
            <a:ext cx="664995" cy="677166"/>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64635" y="6910742"/>
            <a:ext cx="894084" cy="723482"/>
          </a:xfrm>
          <a:prstGeom prst="rect">
            <a:avLst/>
          </a:prstGeom>
        </p:spPr>
      </p:pic>
      <p:sp>
        <p:nvSpPr>
          <p:cNvPr id="39" name="Text Placeholder 3"/>
          <p:cNvSpPr>
            <a:spLocks noGrp="1"/>
          </p:cNvSpPr>
          <p:nvPr>
            <p:ph type="body" sz="quarter" idx="15" hasCustomPrompt="1"/>
          </p:nvPr>
        </p:nvSpPr>
        <p:spPr>
          <a:xfrm>
            <a:off x="11887200" y="5985662"/>
            <a:ext cx="2224453" cy="398662"/>
          </a:xfrm>
          <a:prstGeom prst="rect">
            <a:avLst/>
          </a:prstGeom>
        </p:spPr>
        <p:txBody>
          <a:bodyPr lIns="0" rIns="0">
            <a:noAutofit/>
          </a:bodyPr>
          <a:lstStyle>
            <a:lvl1pPr marL="0" indent="0" algn="r">
              <a:buNone/>
              <a:defRPr sz="1400">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7444800"/>
            <a:ext cx="1389600" cy="78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1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4630401" cy="82296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1" y="395"/>
            <a:ext cx="14630399" cy="5038327"/>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683092" y="4998833"/>
            <a:ext cx="9799798" cy="1362456"/>
          </a:xfrm>
          <a:prstGeom prst="rect">
            <a:avLst/>
          </a:prstGeom>
        </p:spPr>
        <p:txBody>
          <a:bodyPr anchor="b">
            <a:normAutofit/>
          </a:bodyPr>
          <a:lstStyle>
            <a:lvl1pPr marL="0" indent="0">
              <a:buFontTx/>
              <a:buNone/>
              <a:defRPr sz="4000" b="1" i="0">
                <a:solidFill>
                  <a:schemeClr val="tx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683253" y="6908800"/>
            <a:ext cx="4675187" cy="1109412"/>
          </a:xfrm>
          <a:prstGeom prst="rect">
            <a:avLst/>
          </a:prstGeom>
        </p:spPr>
        <p:txBody>
          <a:bodyPr>
            <a:normAutofit/>
          </a:bodyPr>
          <a:lstStyle>
            <a:lvl1pPr marL="0" indent="0">
              <a:lnSpc>
                <a:spcPct val="100000"/>
              </a:lnSpc>
              <a:spcBef>
                <a:spcPts val="0"/>
              </a:spcBef>
              <a:buFontTx/>
              <a:buNone/>
              <a:defRPr sz="20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6807703" y="6908800"/>
            <a:ext cx="4675187" cy="1109412"/>
          </a:xfrm>
          <a:prstGeom prst="rect">
            <a:avLst/>
          </a:prstGeom>
        </p:spPr>
        <p:txBody>
          <a:bodyPr>
            <a:normAutofit/>
          </a:bodyPr>
          <a:lstStyle>
            <a:lvl1pPr marL="0" indent="0">
              <a:lnSpc>
                <a:spcPct val="100000"/>
              </a:lnSpc>
              <a:spcBef>
                <a:spcPts val="0"/>
              </a:spcBef>
              <a:buFontTx/>
              <a:buNone/>
              <a:defRPr sz="20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377" y="5684947"/>
            <a:ext cx="664995" cy="677166"/>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65983" y="6910742"/>
            <a:ext cx="891389" cy="723482"/>
          </a:xfrm>
          <a:prstGeom prst="rect">
            <a:avLst/>
          </a:prstGeom>
        </p:spPr>
      </p:pic>
      <p:sp>
        <p:nvSpPr>
          <p:cNvPr id="44" name="Text Placeholder 3"/>
          <p:cNvSpPr>
            <a:spLocks noGrp="1"/>
          </p:cNvSpPr>
          <p:nvPr>
            <p:ph type="body" sz="quarter" idx="15" hasCustomPrompt="1"/>
          </p:nvPr>
        </p:nvSpPr>
        <p:spPr>
          <a:xfrm>
            <a:off x="11887200" y="5985662"/>
            <a:ext cx="2224453" cy="398662"/>
          </a:xfrm>
          <a:prstGeom prst="rect">
            <a:avLst/>
          </a:prstGeom>
        </p:spPr>
        <p:txBody>
          <a:bodyPr>
            <a:noAutofit/>
          </a:bodyPr>
          <a:lstStyle>
            <a:lvl1pPr marL="0" indent="0" algn="r">
              <a:buNone/>
              <a:defRPr sz="1400">
                <a:solidFill>
                  <a:schemeClr val="bg1"/>
                </a:solidFill>
              </a:defRPr>
            </a:lvl1pPr>
          </a:lstStyle>
          <a:p>
            <a:pPr lvl="0"/>
            <a:r>
              <a:rPr lang="en-US"/>
              <a:t>Date</a:t>
            </a:r>
          </a:p>
        </p:txBody>
      </p:sp>
    </p:spTree>
    <p:extLst>
      <p:ext uri="{BB962C8B-B14F-4D97-AF65-F5344CB8AC3E}">
        <p14:creationId xmlns:p14="http://schemas.microsoft.com/office/powerpoint/2010/main" val="3802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1" y="395"/>
            <a:ext cx="14630399" cy="5038327"/>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676400" y="4998833"/>
            <a:ext cx="9799799" cy="1362456"/>
          </a:xfrm>
          <a:prstGeom prst="rect">
            <a:avLst/>
          </a:prstGeom>
        </p:spPr>
        <p:txBody>
          <a:bodyPr anchor="b">
            <a:normAutofit/>
          </a:bodyPr>
          <a:lstStyle>
            <a:lvl1pPr marL="0" indent="0">
              <a:buFontTx/>
              <a:buNone/>
              <a:defRPr sz="4000" b="1" i="0">
                <a:solidFill>
                  <a:schemeClr val="tx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676562" y="6908800"/>
            <a:ext cx="4675187" cy="1109412"/>
          </a:xfrm>
          <a:prstGeom prst="rect">
            <a:avLst/>
          </a:prstGeom>
        </p:spPr>
        <p:txBody>
          <a:bodyPr>
            <a:normAutofit/>
          </a:bodyPr>
          <a:lstStyle>
            <a:lvl1pPr marL="0" indent="0">
              <a:lnSpc>
                <a:spcPct val="100000"/>
              </a:lnSpc>
              <a:spcBef>
                <a:spcPts val="0"/>
              </a:spcBef>
              <a:buFontTx/>
              <a:buNone/>
              <a:defRPr lang="en-US" sz="2000" b="0" i="0" kern="1200" dirty="0" smtClean="0">
                <a:solidFill>
                  <a:srgbClr val="414042"/>
                </a:solidFill>
                <a:latin typeface="DM Sans Medium" pitchFamily="2" charset="77"/>
                <a:ea typeface="+mn-ea"/>
                <a:cs typeface="+mn-cs"/>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marL="0" lvl="0" indent="0" algn="l" defTabSz="1097280"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6801012" y="6908800"/>
            <a:ext cx="4675187" cy="1109412"/>
          </a:xfrm>
          <a:prstGeom prst="rect">
            <a:avLst/>
          </a:prstGeom>
        </p:spPr>
        <p:txBody>
          <a:bodyPr>
            <a:normAutofit/>
          </a:bodyPr>
          <a:lstStyle>
            <a:lvl1pPr marL="0" indent="0">
              <a:lnSpc>
                <a:spcPct val="100000"/>
              </a:lnSpc>
              <a:spcBef>
                <a:spcPts val="0"/>
              </a:spcBef>
              <a:buFontTx/>
              <a:buNone/>
              <a:defRPr lang="en-US" sz="2000" b="0" i="0" kern="1200" dirty="0" smtClean="0">
                <a:solidFill>
                  <a:srgbClr val="414042"/>
                </a:solidFill>
                <a:latin typeface="DM Sans Medium" pitchFamily="2" charset="77"/>
                <a:ea typeface="+mn-ea"/>
                <a:cs typeface="+mn-cs"/>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marL="0" lvl="0" indent="0" algn="l" defTabSz="1097280"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377" y="5684947"/>
            <a:ext cx="664995" cy="677166"/>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65983" y="6910742"/>
            <a:ext cx="891389" cy="723481"/>
          </a:xfrm>
          <a:prstGeom prst="rect">
            <a:avLst/>
          </a:prstGeom>
        </p:spPr>
      </p:pic>
      <p:sp>
        <p:nvSpPr>
          <p:cNvPr id="48" name="Text Placeholder 3"/>
          <p:cNvSpPr>
            <a:spLocks noGrp="1"/>
          </p:cNvSpPr>
          <p:nvPr>
            <p:ph type="body" sz="quarter" idx="15" hasCustomPrompt="1"/>
          </p:nvPr>
        </p:nvSpPr>
        <p:spPr>
          <a:xfrm>
            <a:off x="11887200" y="5985662"/>
            <a:ext cx="2224453" cy="398662"/>
          </a:xfrm>
          <a:prstGeom prst="rect">
            <a:avLst/>
          </a:prstGeom>
        </p:spPr>
        <p:txBody>
          <a:bodyPr>
            <a:noAutofit/>
          </a:bodyPr>
          <a:lstStyle>
            <a:lvl1pPr marL="0" indent="0" algn="r">
              <a:buNone/>
              <a:defRPr sz="1400">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7444800"/>
            <a:ext cx="1389600" cy="78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0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46304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227448" cy="6089857"/>
          </a:xfrm>
        </p:spPr>
        <p:txBody>
          <a:bodyPr anchor="ctr"/>
          <a:lstStyle>
            <a:lvl1pPr>
              <a:defRPr sz="36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643858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4630400" cy="82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227448" cy="6089857"/>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1" y="5363852"/>
            <a:ext cx="14630399" cy="2868509"/>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418648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4630400"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382436" cy="6092812"/>
          </a:xfrm>
        </p:spPr>
        <p:txBody>
          <a:bodyPr anchor="ctr"/>
          <a:lstStyle>
            <a:lvl1pPr>
              <a:defRPr sz="36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304569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46304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382436" cy="6071003"/>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1156223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4630400" cy="822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382436" cy="6039782"/>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418282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14630400" cy="822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4496" y="1188720"/>
            <a:ext cx="7382436" cy="6092812"/>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90407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4630400"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4496" y="1188720"/>
            <a:ext cx="7379208" cy="6071616"/>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924622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231038" y="1676400"/>
            <a:ext cx="9332562" cy="5145060"/>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08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4630400"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0" y="395"/>
            <a:ext cx="14630399" cy="8229205"/>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692729" y="3618248"/>
            <a:ext cx="12344400" cy="1590676"/>
          </a:xfrm>
        </p:spPr>
        <p:txBody>
          <a:bodyPr anchor="b"/>
          <a:lstStyle>
            <a:lvl1pPr>
              <a:defRPr sz="48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9372" y="4507469"/>
            <a:ext cx="569467" cy="579889"/>
          </a:xfrm>
          <a:prstGeom prst="rect">
            <a:avLst/>
          </a:prstGeom>
        </p:spPr>
      </p:pic>
    </p:spTree>
    <p:extLst>
      <p:ext uri="{BB962C8B-B14F-4D97-AF65-F5344CB8AC3E}">
        <p14:creationId xmlns:p14="http://schemas.microsoft.com/office/powerpoint/2010/main" val="3014280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8" name="Slide Number Placeholder 7"/>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032602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3097" y="496900"/>
            <a:ext cx="12560268" cy="1818795"/>
          </a:xfrm>
        </p:spPr>
        <p:txBody>
          <a:bodyPr anchor="b"/>
          <a:lstStyle>
            <a:lvl1pPr>
              <a:defRPr sz="6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544536" y="2659307"/>
            <a:ext cx="11660716" cy="1017554"/>
          </a:xfrm>
          <a:prstGeom prst="rect">
            <a:avLst/>
          </a:prstGeom>
        </p:spPr>
        <p:txBody>
          <a:bodyPr/>
          <a:lstStyle>
            <a:lvl1pPr marL="0" indent="0">
              <a:spcAft>
                <a:spcPts val="0"/>
              </a:spcAft>
              <a:buNone/>
              <a:defRPr sz="1600">
                <a:solidFill>
                  <a:srgbClr val="BCBEC0"/>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2432612"/>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43925" y="1449990"/>
            <a:ext cx="712530" cy="569369"/>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811869"/>
            <a:ext cx="14624213" cy="4417731"/>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82620" y="2611687"/>
            <a:ext cx="678286" cy="548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3097" y="496900"/>
            <a:ext cx="12560268" cy="1818795"/>
          </a:xfrm>
        </p:spPr>
        <p:txBody>
          <a:bodyPr anchor="b"/>
          <a:lstStyle>
            <a:lvl1pPr>
              <a:defRPr sz="6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544536" y="2659307"/>
            <a:ext cx="11660716" cy="1017554"/>
          </a:xfrm>
          <a:prstGeom prst="rect">
            <a:avLst/>
          </a:prstGeom>
        </p:spPr>
        <p:txBody>
          <a:bodyPr/>
          <a:lstStyle>
            <a:lvl1pPr marL="0" indent="0">
              <a:spcAft>
                <a:spcPts val="0"/>
              </a:spcAft>
              <a:buNone/>
              <a:defRPr sz="1600">
                <a:solidFill>
                  <a:srgbClr val="BCBEC0"/>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2432612"/>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43925" y="1449990"/>
            <a:ext cx="712530" cy="569369"/>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82620" y="2611687"/>
            <a:ext cx="678286" cy="54864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797492"/>
            <a:ext cx="14630400" cy="4432108"/>
          </a:xfrm>
          <a:prstGeom prst="rect">
            <a:avLst/>
          </a:prstGeom>
        </p:spPr>
        <p:txBody>
          <a:bodyPr>
            <a:normAutofit/>
          </a:bodyPr>
          <a:lstStyle>
            <a:lvl1pPr marL="0" indent="0">
              <a:buNone/>
              <a:defRPr sz="24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3592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7113588"/>
            <a:ext cx="14630400" cy="1116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669"/>
            <a:ext cx="14630400" cy="4415091"/>
          </a:xfrm>
          <a:prstGeom prst="rect">
            <a:avLst/>
          </a:prstGeom>
        </p:spPr>
      </p:pic>
      <p:sp>
        <p:nvSpPr>
          <p:cNvPr id="2" name="Title 1"/>
          <p:cNvSpPr>
            <a:spLocks noGrp="1"/>
          </p:cNvSpPr>
          <p:nvPr>
            <p:ph type="title"/>
          </p:nvPr>
        </p:nvSpPr>
        <p:spPr>
          <a:xfrm>
            <a:off x="1529297" y="4436431"/>
            <a:ext cx="11283829" cy="1266603"/>
          </a:xfrm>
        </p:spPr>
        <p:txBody>
          <a:bodyPr anchor="b"/>
          <a:lstStyle>
            <a:lvl1pPr>
              <a:defRPr sz="6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544536" y="6106992"/>
            <a:ext cx="12409464" cy="1313796"/>
          </a:xfrm>
          <a:prstGeom prst="rect">
            <a:avLst/>
          </a:prstGeom>
        </p:spPr>
        <p:txBody>
          <a:bodyPr/>
          <a:lstStyle>
            <a:lvl1pPr marL="0" indent="0">
              <a:spcAft>
                <a:spcPts val="0"/>
              </a:spcAft>
              <a:buNone/>
              <a:defRPr sz="1600">
                <a:solidFill>
                  <a:schemeClr val="tx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82620" y="4933311"/>
            <a:ext cx="678286" cy="54864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5829300"/>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57177" y="4842869"/>
            <a:ext cx="712530" cy="569369"/>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7113588"/>
            <a:ext cx="14630400" cy="1116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9297" y="4436431"/>
            <a:ext cx="11283829" cy="1266603"/>
          </a:xfrm>
        </p:spPr>
        <p:txBody>
          <a:bodyPr anchor="b"/>
          <a:lstStyle>
            <a:lvl1pPr>
              <a:defRPr sz="6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544536" y="6106992"/>
            <a:ext cx="12409464" cy="1313796"/>
          </a:xfrm>
          <a:prstGeom prst="rect">
            <a:avLst/>
          </a:prstGeom>
        </p:spPr>
        <p:txBody>
          <a:bodyPr/>
          <a:lstStyle>
            <a:lvl1pPr marL="0" indent="0">
              <a:spcAft>
                <a:spcPts val="0"/>
              </a:spcAft>
              <a:buNone/>
              <a:defRPr sz="1600">
                <a:solidFill>
                  <a:schemeClr val="tx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82620" y="4933311"/>
            <a:ext cx="678286" cy="54864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5829300"/>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57177" y="4842869"/>
            <a:ext cx="712530" cy="569369"/>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4630400" cy="4432108"/>
          </a:xfrm>
          <a:prstGeom prst="rect">
            <a:avLst/>
          </a:prstGeom>
        </p:spPr>
        <p:txBody>
          <a:bodyPr>
            <a:normAutofit/>
          </a:bodyPr>
          <a:lstStyle>
            <a:lvl1pPr marL="0" indent="0">
              <a:buNone/>
              <a:defRPr sz="2400" baseline="0"/>
            </a:lvl1pPr>
          </a:lstStyle>
          <a:p>
            <a:r>
              <a:rPr lang="en-US"/>
              <a:t> Insert/Drop Photo Here</a:t>
            </a:r>
          </a:p>
        </p:txBody>
      </p:sp>
    </p:spTree>
    <p:extLst>
      <p:ext uri="{BB962C8B-B14F-4D97-AF65-F5344CB8AC3E}">
        <p14:creationId xmlns:p14="http://schemas.microsoft.com/office/powerpoint/2010/main" val="132677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533400" y="131515"/>
            <a:ext cx="13030200" cy="897185"/>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92594" y="1676400"/>
            <a:ext cx="8671006"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723900" y="1676400"/>
            <a:ext cx="3483864" cy="5437188"/>
          </a:xfrm>
        </p:spPr>
        <p:txBody>
          <a:bodyPr/>
          <a:lstStyle/>
          <a:p>
            <a:r>
              <a:rPr lang="en-US"/>
              <a:t>Click icon to add picture</a:t>
            </a:r>
          </a:p>
        </p:txBody>
      </p:sp>
    </p:spTree>
    <p:extLst>
      <p:ext uri="{BB962C8B-B14F-4D97-AF65-F5344CB8AC3E}">
        <p14:creationId xmlns:p14="http://schemas.microsoft.com/office/powerpoint/2010/main" val="69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535169" y="1447777"/>
            <a:ext cx="2179287" cy="5773737"/>
          </a:xfrm>
          <a:prstGeom prst="rect">
            <a:avLst/>
          </a:prstGeom>
        </p:spPr>
        <p:txBody>
          <a:bodyPr lIns="0" tIns="0" rIns="0" bIns="0">
            <a:noAutofit/>
          </a:bodyPr>
          <a:lstStyle>
            <a:lvl1pPr marL="0" indent="0">
              <a:lnSpc>
                <a:spcPts val="6800"/>
              </a:lnSpc>
              <a:buFontTx/>
              <a:buNone/>
              <a:defRPr sz="2000" b="0" i="0">
                <a:latin typeface="DM Sans Medium" pitchFamily="2" charset="77"/>
              </a:defRPr>
            </a:lvl1pPr>
          </a:lstStyle>
          <a:p>
            <a:pPr algn="r"/>
            <a:r>
              <a:rPr lang="en-US" sz="2000" b="1">
                <a:latin typeface="DM Sans" pitchFamily="2" charset="77"/>
              </a:rPr>
              <a:t>Commercial </a:t>
            </a:r>
          </a:p>
          <a:p>
            <a:pPr algn="r"/>
            <a:r>
              <a:rPr lang="en-US" sz="2000" b="1">
                <a:latin typeface="DM Sans" pitchFamily="2" charset="77"/>
              </a:rPr>
              <a:t>Health</a:t>
            </a:r>
          </a:p>
          <a:p>
            <a:pPr algn="r"/>
            <a:r>
              <a:rPr lang="en-US" sz="2000" b="1">
                <a:latin typeface="DM Sans" pitchFamily="2" charset="77"/>
              </a:rPr>
              <a:t>Energy</a:t>
            </a:r>
          </a:p>
          <a:p>
            <a:pPr algn="r"/>
            <a:r>
              <a:rPr lang="en-US" sz="2000" b="1">
                <a:latin typeface="DM Sans" pitchFamily="2" charset="77"/>
              </a:rPr>
              <a:t>Federal</a:t>
            </a:r>
          </a:p>
          <a:p>
            <a:pPr algn="r"/>
            <a:r>
              <a:rPr lang="en-US" sz="2000" b="1">
                <a:latin typeface="DM Sans" pitchFamily="2" charset="77"/>
              </a:rPr>
              <a:t>State</a:t>
            </a:r>
          </a:p>
          <a:p>
            <a:pPr algn="r"/>
            <a:r>
              <a:rPr lang="en-US" sz="2000" b="1">
                <a:latin typeface="DM Sans" pitchFamily="2" charset="77"/>
              </a:rPr>
              <a:t>Local </a:t>
            </a:r>
          </a:p>
          <a:p>
            <a:pPr algn="r">
              <a:lnSpc>
                <a:spcPts val="7500"/>
              </a:lnSpc>
            </a:pPr>
            <a:endParaRPr lang="en-US" sz="2000"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533400" y="114300"/>
            <a:ext cx="13030200" cy="914400"/>
          </a:xfrm>
          <a:prstGeom prst="rect">
            <a:avLst/>
          </a:prstGeom>
        </p:spPr>
        <p:txBody>
          <a:bodyPr anchor="ctr">
            <a:noAutofit/>
          </a:bodyPr>
          <a:lstStyle>
            <a:lvl1pPr marL="0" indent="0">
              <a:buFontTx/>
              <a:buNone/>
              <a:defRPr sz="2800" b="1" i="0">
                <a:solidFill>
                  <a:schemeClr val="tx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3078580"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4274554"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5470528"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6666502"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7862476"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9058450"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10254424"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11450398"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2646372"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3078580"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4274554"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5470528"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6666502"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7862476"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9058450"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10254424"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11450398"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2646372"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3078580"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4274554"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5470528"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6666502"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7862476"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9058450"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10254424"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11450398"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2646372"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3078580"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4274554"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5470528"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6666502"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7862476"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9058450"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10254424"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11450398"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2646372"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3078580"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4274554"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5470528"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6666502"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7862476"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9058450"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10254424"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11450398"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2646372"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3078580"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4274554"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5470528"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6666502"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7862476"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9058450"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10254424"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11450398"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2646372"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11432177" y="7619393"/>
            <a:ext cx="2893423" cy="438150"/>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572014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417983" y="410817"/>
            <a:ext cx="0" cy="0"/>
          </a:xfrm>
          <a:prstGeom prst="rect">
            <a:avLst/>
          </a:prstGeom>
          <a:noFill/>
        </p:spPr>
        <p:txBody>
          <a:bodyPr wrap="none" rtlCol="0">
            <a:noAutofit/>
          </a:bodyPr>
          <a:lstStyle/>
          <a:p>
            <a:endParaRPr lang="en-US" sz="2800"/>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4365523" y="235974"/>
            <a:ext cx="0" cy="0"/>
          </a:xfrm>
          <a:prstGeom prst="rect">
            <a:avLst/>
          </a:prstGeom>
          <a:noFill/>
        </p:spPr>
        <p:txBody>
          <a:bodyPr wrap="none" rtlCol="0">
            <a:noAutofit/>
          </a:bodyPr>
          <a:lstStyle/>
          <a:p>
            <a:endParaRPr lang="en-US" sz="2800"/>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1419" y="1630256"/>
            <a:ext cx="13399106" cy="4483161"/>
          </a:xfrm>
          <a:prstGeom prst="rect">
            <a:avLst/>
          </a:prstGeom>
        </p:spPr>
      </p:pic>
      <p:sp>
        <p:nvSpPr>
          <p:cNvPr id="13" name="Text Placeholder 12"/>
          <p:cNvSpPr>
            <a:spLocks noGrp="1"/>
          </p:cNvSpPr>
          <p:nvPr>
            <p:ph type="body" sz="quarter" idx="10" hasCustomPrompt="1"/>
          </p:nvPr>
        </p:nvSpPr>
        <p:spPr>
          <a:xfrm>
            <a:off x="8215850" y="1468654"/>
            <a:ext cx="5694948" cy="483008"/>
          </a:xfrm>
          <a:prstGeom prst="rect">
            <a:avLst/>
          </a:prstGeom>
        </p:spPr>
        <p:txBody>
          <a:bodyPr anchor="b">
            <a:normAutofit/>
          </a:bodyPr>
          <a:lstStyle>
            <a:lvl1pPr marL="0" indent="0">
              <a:lnSpc>
                <a:spcPct val="100000"/>
              </a:lnSpc>
              <a:spcAft>
                <a:spcPts val="0"/>
              </a:spcAft>
              <a:buNone/>
              <a:defRPr sz="2600"/>
            </a:lvl1pPr>
            <a:lvl2pPr marL="548640" indent="0">
              <a:buNone/>
              <a:defRPr/>
            </a:lvl2pPr>
            <a:lvl3pPr marL="1097280" indent="0">
              <a:buNone/>
              <a:defRPr/>
            </a:lvl3pPr>
            <a:lvl4pPr marL="1645920" indent="0">
              <a:buNone/>
              <a:defRPr/>
            </a:lvl4pPr>
            <a:lvl5pPr marL="2194560"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8215850" y="1886345"/>
            <a:ext cx="5694948" cy="488400"/>
          </a:xfrm>
          <a:prstGeom prst="rect">
            <a:avLst/>
          </a:prstGeom>
        </p:spPr>
        <p:txBody>
          <a:bodyPr>
            <a:normAutofit/>
          </a:bodyPr>
          <a:lstStyle>
            <a:lvl1pPr marL="0" indent="0">
              <a:lnSpc>
                <a:spcPct val="100000"/>
              </a:lnSpc>
              <a:spcAft>
                <a:spcPts val="0"/>
              </a:spcAft>
              <a:buNone/>
              <a:defRPr sz="2600" b="1" i="0">
                <a:latin typeface="DM Sans" charset="0"/>
                <a:ea typeface="DM Sans" charset="0"/>
                <a:cs typeface="DM Sans"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8215850" y="2529536"/>
            <a:ext cx="5694948" cy="1040048"/>
          </a:xfrm>
          <a:prstGeom prst="rect">
            <a:avLst/>
          </a:prstGeom>
        </p:spPr>
        <p:txBody>
          <a:bodyPr anchor="t">
            <a:normAutofit/>
          </a:bodyPr>
          <a:lstStyle>
            <a:lvl1pPr marL="0" indent="0">
              <a:lnSpc>
                <a:spcPct val="100000"/>
              </a:lnSpc>
              <a:spcBef>
                <a:spcPts val="0"/>
              </a:spcBef>
              <a:spcAft>
                <a:spcPts val="0"/>
              </a:spcAft>
              <a:buNone/>
              <a:defRPr sz="1800"/>
            </a:lvl1pPr>
            <a:lvl2pPr marL="548640" indent="0">
              <a:buNone/>
              <a:defRPr/>
            </a:lvl2pPr>
            <a:lvl3pPr marL="1097280" indent="0">
              <a:buNone/>
              <a:defRPr/>
            </a:lvl3pPr>
            <a:lvl4pPr marL="1645920" indent="0">
              <a:buNone/>
              <a:defRPr/>
            </a:lvl4pPr>
            <a:lvl5pPr marL="2194560"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999418" y="6182109"/>
            <a:ext cx="12564181" cy="1521732"/>
          </a:xfrm>
        </p:spPr>
        <p:txBody>
          <a:bodyPr/>
          <a:lstStyle>
            <a:lvl1pPr marL="7938" indent="-7938">
              <a:buFontTx/>
              <a:buNone/>
              <a:tabLst/>
              <a:defRPr sz="12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7462684"/>
            <a:ext cx="14630400" cy="766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a:prstGeom prst="rect">
            <a:avLst/>
          </a:prstGeo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Tree>
    <p:extLst>
      <p:ext uri="{BB962C8B-B14F-4D97-AF65-F5344CB8AC3E}">
        <p14:creationId xmlns:p14="http://schemas.microsoft.com/office/powerpoint/2010/main" val="36910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114300"/>
            <a:ext cx="12915900" cy="965105"/>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11431771" y="7619393"/>
            <a:ext cx="2893423" cy="438150"/>
          </a:xfrm>
          <a:prstGeom prst="rect">
            <a:avLst/>
          </a:prstGeom>
        </p:spPr>
        <p:txBody>
          <a:bodyPr vert="horz" lIns="91440" tIns="45720" rIns="91440" bIns="45720" rtlCol="0" anchor="ctr"/>
          <a:lstStyle>
            <a:lvl1pPr algn="r">
              <a:defRPr sz="90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723900" y="1676400"/>
            <a:ext cx="12839700" cy="543718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119828"/>
      </p:ext>
    </p:extLst>
  </p:cSld>
  <p:clrMap bg1="lt1" tx1="dk1" bg2="lt2" tx2="dk2" accent1="accent1" accent2="accent2" accent3="accent3" accent4="accent4" accent5="accent5" accent6="accent6" hlink="hlink" folHlink="folHlink"/>
  <p:sldLayoutIdLst>
    <p:sldLayoutId id="2147483771" r:id="rId1"/>
    <p:sldLayoutId id="2147483770" r:id="rId2"/>
    <p:sldLayoutId id="2147483785" r:id="rId3"/>
    <p:sldLayoutId id="2147483809" r:id="rId4"/>
    <p:sldLayoutId id="2147483775" r:id="rId5"/>
    <p:sldLayoutId id="2147483837" r:id="rId6"/>
    <p:sldLayoutId id="2147483838" r:id="rId7"/>
    <p:sldLayoutId id="2147483776" r:id="rId8"/>
    <p:sldLayoutId id="2147483840" r:id="rId9"/>
    <p:sldLayoutId id="2147483787" r:id="rId10"/>
    <p:sldLayoutId id="2147483791" r:id="rId11"/>
    <p:sldLayoutId id="2147483777" r:id="rId12"/>
    <p:sldLayoutId id="2147483836" r:id="rId13"/>
    <p:sldLayoutId id="2147483767" r:id="rId14"/>
    <p:sldLayoutId id="2147483822" r:id="rId15"/>
    <p:sldLayoutId id="2147483845" r:id="rId16"/>
    <p:sldLayoutId id="2147483846" r:id="rId17"/>
    <p:sldLayoutId id="2147483842" r:id="rId18"/>
    <p:sldLayoutId id="2147483843" r:id="rId19"/>
    <p:sldLayoutId id="2147483844" r:id="rId20"/>
    <p:sldLayoutId id="2147483841" r:id="rId21"/>
    <p:sldLayoutId id="2147483829" r:id="rId22"/>
    <p:sldLayoutId id="2147483833" r:id="rId23"/>
    <p:sldLayoutId id="2147483832" r:id="rId24"/>
    <p:sldLayoutId id="2147483834" r:id="rId25"/>
    <p:sldLayoutId id="2147483835"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52" r:id="rId36"/>
    <p:sldLayoutId id="2147483802" r:id="rId37"/>
    <p:sldLayoutId id="2147483803" r:id="rId38"/>
    <p:sldLayoutId id="2147483804" r:id="rId39"/>
    <p:sldLayoutId id="2147483853" r:id="rId40"/>
    <p:sldLayoutId id="2147483806" r:id="rId41"/>
    <p:sldLayoutId id="2147483854" r:id="rId42"/>
    <p:sldLayoutId id="2147483855" r:id="rId43"/>
    <p:sldLayoutId id="2147483786" r:id="rId44"/>
    <p:sldLayoutId id="2147483778" r:id="rId45"/>
    <p:sldLayoutId id="2147483780" r:id="rId46"/>
    <p:sldLayoutId id="2147483781" r:id="rId47"/>
    <p:sldLayoutId id="2147483782" r:id="rId48"/>
    <p:sldLayoutId id="2147483783" r:id="rId49"/>
    <p:sldLayoutId id="2147483784" r:id="rId50"/>
    <p:sldLayoutId id="2147483788" r:id="rId51"/>
    <p:sldLayoutId id="2147483789" r:id="rId52"/>
    <p:sldLayoutId id="2147483790" r:id="rId53"/>
    <p:sldLayoutId id="2147483701" r:id="rId54"/>
    <p:sldLayoutId id="2147483772" r:id="rId55"/>
    <p:sldLayoutId id="2147483773" r:id="rId56"/>
    <p:sldLayoutId id="2147483774" r:id="rId57"/>
    <p:sldLayoutId id="2147483816" r:id="rId58"/>
    <p:sldLayoutId id="2147483817" r:id="rId59"/>
    <p:sldLayoutId id="2147483818" r:id="rId60"/>
    <p:sldLayoutId id="2147483819" r:id="rId61"/>
    <p:sldLayoutId id="2147483820" r:id="rId62"/>
    <p:sldLayoutId id="2147483821" r:id="rId63"/>
    <p:sldLayoutId id="2147483730" r:id="rId64"/>
    <p:sldLayoutId id="2147483849" r:id="rId65"/>
    <p:sldLayoutId id="2147483731" r:id="rId66"/>
    <p:sldLayoutId id="2147483732" r:id="rId67"/>
    <p:sldLayoutId id="2147483733" r:id="rId68"/>
    <p:sldLayoutId id="2147483769" r:id="rId69"/>
    <p:sldLayoutId id="2147483727" r:id="rId70"/>
    <p:sldLayoutId id="2147483728" r:id="rId71"/>
    <p:sldLayoutId id="2147483729" r:id="rId72"/>
    <p:sldLayoutId id="2147483755" r:id="rId73"/>
    <p:sldLayoutId id="2147483756" r:id="rId74"/>
    <p:sldLayoutId id="2147483712" r:id="rId75"/>
    <p:sldLayoutId id="2147483713" r:id="rId76"/>
    <p:sldLayoutId id="2147483711" r:id="rId77"/>
    <p:sldLayoutId id="2147483717" r:id="rId78"/>
    <p:sldLayoutId id="2147483719" r:id="rId79"/>
    <p:sldLayoutId id="2147483753" r:id="rId80"/>
    <p:sldLayoutId id="2147483720" r:id="rId81"/>
    <p:sldLayoutId id="2147483823" r:id="rId82"/>
    <p:sldLayoutId id="2147483824" r:id="rId83"/>
    <p:sldLayoutId id="2147483825" r:id="rId84"/>
    <p:sldLayoutId id="2147483826" r:id="rId85"/>
    <p:sldLayoutId id="2147483810" r:id="rId86"/>
    <p:sldLayoutId id="2147483851" r:id="rId87"/>
    <p:sldLayoutId id="2147483814" r:id="rId88"/>
    <p:sldLayoutId id="2147483850" r:id="rId89"/>
    <p:sldLayoutId id="2147483757" r:id="rId90"/>
    <p:sldLayoutId id="2147483768" r:id="rId91"/>
    <p:sldLayoutId id="2147483661" r:id="rId9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200" b="1" i="0" kern="1200">
          <a:solidFill>
            <a:schemeClr val="tx1"/>
          </a:solidFill>
          <a:latin typeface="DM Sans Medium" charset="0"/>
          <a:ea typeface="DM Sans Medium" charset="0"/>
          <a:cs typeface="DM Sans Medium" charset="0"/>
        </a:defRPr>
      </a:lvl1pPr>
    </p:titleStyle>
    <p:bodyStyle>
      <a:lvl1pPr marL="228600" indent="-228600" algn="l" defTabSz="1097280" rtl="0" eaLnBrk="1" latinLnBrk="0" hangingPunct="1">
        <a:lnSpc>
          <a:spcPct val="110000"/>
        </a:lnSpc>
        <a:spcBef>
          <a:spcPts val="600"/>
        </a:spcBef>
        <a:spcAft>
          <a:spcPts val="0"/>
        </a:spcAft>
        <a:buFont typeface="Arial" panose="020B0604020202020204" pitchFamily="34" charset="0"/>
        <a:buChar char="•"/>
        <a:defRPr sz="20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userDrawn="1">
          <p15:clr>
            <a:srgbClr val="F26B43"/>
          </p15:clr>
        </p15:guide>
        <p15:guide id="3" pos="336" userDrawn="1">
          <p15:clr>
            <a:srgbClr val="F26B43"/>
          </p15:clr>
        </p15:guide>
        <p15:guide id="4" pos="8544" userDrawn="1">
          <p15:clr>
            <a:srgbClr val="F26B43"/>
          </p15:clr>
        </p15:guide>
        <p15:guide id="5" orient="horz" pos="72" userDrawn="1">
          <p15:clr>
            <a:srgbClr val="F26B43"/>
          </p15:clr>
        </p15:guide>
        <p15:guide id="6" orient="horz" pos="648" userDrawn="1">
          <p15:clr>
            <a:srgbClr val="F26B43"/>
          </p15:clr>
        </p15:guide>
        <p15:guide id="7" pos="456" userDrawn="1">
          <p15:clr>
            <a:srgbClr val="F26B43"/>
          </p15:clr>
        </p15:guide>
        <p15:guide id="9" orient="horz" pos="437" userDrawn="1">
          <p15:clr>
            <a:srgbClr val="F26B43"/>
          </p15:clr>
        </p15:guide>
        <p15:guide id="10" pos="9024" userDrawn="1">
          <p15:clr>
            <a:srgbClr val="F26B43"/>
          </p15:clr>
        </p15:guide>
        <p15:guide id="11" orient="horz" pos="4968" userDrawn="1">
          <p15:clr>
            <a:srgbClr val="F26B43"/>
          </p15:clr>
        </p15:guide>
        <p15:guide id="12" orient="horz" pos="44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pems.dot.ca.gov/" TargetMode="External"/><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cid:UdX01he8M5AZER00JmHE" TargetMode="Externa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hyperlink" Target="https://nepis.epa.gov/Exe/ZyNET.exe/P100RDF9.TXT?ZyActionD=ZyDocument&amp;Client=EPA&amp;Index=2016+Thru+2020&amp;Docs=&amp;Query=&amp;Time=&amp;EndTime=&amp;SearchMethod=1&amp;TocRestrict=n&amp;Toc=&amp;TocEntry=&amp;QField=&amp;QFieldYear=&amp;QFieldMonth=&amp;QFieldDay=&amp;IntQFieldOp=0&amp;ExtQFieldOp=0&amp;XmlQuery=&amp;File=D%3A%5Czyfiles%5CIndex%20Data%5C16thru20%5CTxt%5C00000000%5CP100RDF9.txt&amp;User=ANONYMOUS&amp;Password=anonymous&amp;SortMethod=h%7C-&amp;MaximumDocuments=1&amp;FuzzyDegree=0&amp;ImageQuality=r75g8/r75g8/x150y150g16/i425&amp;Display=hpfr&amp;DefSeekPage=x&amp;SearchBack=ZyActionL&amp;Back=ZyActionS&amp;BackDesc=Results%20page&amp;MaximumPages=1&amp;ZyEntry=1&amp;SeekPage=x&amp;ZyPURL" TargetMode="External"/><Relationship Id="rId2" Type="http://schemas.openxmlformats.org/officeDocument/2006/relationships/hyperlink" Target="https://www.epa.gov/scram/2017-appendix-w-final-rule" TargetMode="External"/><Relationship Id="rId1" Type="http://schemas.openxmlformats.org/officeDocument/2006/relationships/slideLayout" Target="../slideLayouts/slideLayout54.xml"/><Relationship Id="rId5" Type="http://schemas.openxmlformats.org/officeDocument/2006/relationships/hyperlink" Target="https://gaftp.epa.gov/Air/aqmg/SCRAM/models/preferred/aermod/aermod_userguide.pdf" TargetMode="External"/><Relationship Id="rId4" Type="http://schemas.openxmlformats.org/officeDocument/2006/relationships/hyperlink" Target="https://www.epa.gov/scram/air-quality-dispersion-modeling-alternative-models#calpuf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4.xml"/><Relationship Id="rId5" Type="http://schemas.openxmlformats.org/officeDocument/2006/relationships/image" Target="../media/image49.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microsoft.com/office/2018/10/relationships/comments" Target="../comments/modernComment_F90_417CBD85.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hemeOverride" Target="../theme/themeOverrid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A85E-7E54-39CE-8233-AF1F073767CB}"/>
              </a:ext>
            </a:extLst>
          </p:cNvPr>
          <p:cNvSpPr>
            <a:spLocks noGrp="1"/>
          </p:cNvSpPr>
          <p:nvPr>
            <p:ph type="ctrTitle"/>
          </p:nvPr>
        </p:nvSpPr>
        <p:spPr>
          <a:xfrm>
            <a:off x="1828800" y="149407"/>
            <a:ext cx="10972800" cy="2865120"/>
          </a:xfrm>
        </p:spPr>
        <p:txBody>
          <a:bodyPr/>
          <a:lstStyle/>
          <a:p>
            <a:r>
              <a:rPr lang="en-US" sz="7200" i="1" dirty="0">
                <a:solidFill>
                  <a:srgbClr val="00A2E0"/>
                </a:solidFill>
                <a:effectLst/>
                <a:latin typeface="Arial" panose="020B0604020202020204" pitchFamily="34" charset="0"/>
              </a:rPr>
              <a:t>Presentation of Research Results</a:t>
            </a:r>
            <a:endParaRPr lang="en-US" dirty="0"/>
          </a:p>
        </p:txBody>
      </p:sp>
      <p:sp>
        <p:nvSpPr>
          <p:cNvPr id="3" name="Subtitle 2">
            <a:extLst>
              <a:ext uri="{FF2B5EF4-FFF2-40B4-BE49-F238E27FC236}">
                <a16:creationId xmlns:a16="http://schemas.microsoft.com/office/drawing/2014/main" id="{07399EE4-28D7-A679-5607-0B2F842C4AA5}"/>
              </a:ext>
            </a:extLst>
          </p:cNvPr>
          <p:cNvSpPr>
            <a:spLocks noGrp="1"/>
          </p:cNvSpPr>
          <p:nvPr>
            <p:ph type="subTitle" idx="1"/>
          </p:nvPr>
        </p:nvSpPr>
        <p:spPr>
          <a:xfrm>
            <a:off x="1828800" y="3058887"/>
            <a:ext cx="10972800" cy="612361"/>
          </a:xfrm>
        </p:spPr>
        <p:txBody>
          <a:bodyPr/>
          <a:lstStyle/>
          <a:p>
            <a:r>
              <a:rPr lang="en-US" dirty="0"/>
              <a:t>NCHRP Project 25-55</a:t>
            </a:r>
          </a:p>
        </p:txBody>
      </p:sp>
      <p:sp>
        <p:nvSpPr>
          <p:cNvPr id="5" name="TextBox 4">
            <a:extLst>
              <a:ext uri="{FF2B5EF4-FFF2-40B4-BE49-F238E27FC236}">
                <a16:creationId xmlns:a16="http://schemas.microsoft.com/office/drawing/2014/main" id="{EA67C833-7000-3EA4-FC46-D8D799A5558B}"/>
              </a:ext>
            </a:extLst>
          </p:cNvPr>
          <p:cNvSpPr txBox="1"/>
          <p:nvPr/>
        </p:nvSpPr>
        <p:spPr>
          <a:xfrm>
            <a:off x="3657600" y="4663873"/>
            <a:ext cx="7315200" cy="3416320"/>
          </a:xfrm>
          <a:prstGeom prst="rect">
            <a:avLst/>
          </a:prstGeom>
          <a:noFill/>
        </p:spPr>
        <p:txBody>
          <a:bodyPr wrap="square">
            <a:spAutoFit/>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Edward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Carr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Seth Hartley, Chris Holder, Sam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Pournazeri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Mike Brady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ICF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San Francisco, CA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John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Zamurs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Zamurs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Associates, LLC</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Albany, NY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Chelsea Preble, Thomas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Kirchstetter</a:t>
            </a:r>
            <a:r>
              <a:rPr lang="en-US" sz="14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Michael Sohn </a:t>
            </a:r>
          </a:p>
          <a:p>
            <a:pPr marL="0" marR="0" algn="ctr">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LBNL</a:t>
            </a: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Berkeley, CA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01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2768-980C-E375-DAB5-4C48EC6FF514}"/>
              </a:ext>
            </a:extLst>
          </p:cNvPr>
          <p:cNvSpPr>
            <a:spLocks noGrp="1"/>
          </p:cNvSpPr>
          <p:nvPr>
            <p:ph type="title"/>
          </p:nvPr>
        </p:nvSpPr>
        <p:spPr/>
        <p:txBody>
          <a:bodyPr/>
          <a:lstStyle/>
          <a:p>
            <a:r>
              <a:rPr lang="en-US" sz="2400"/>
              <a:t>Historic Tracer Studies</a:t>
            </a:r>
          </a:p>
        </p:txBody>
      </p:sp>
      <p:sp>
        <p:nvSpPr>
          <p:cNvPr id="3" name="Slide Number Placeholder 2">
            <a:extLst>
              <a:ext uri="{FF2B5EF4-FFF2-40B4-BE49-F238E27FC236}">
                <a16:creationId xmlns:a16="http://schemas.microsoft.com/office/drawing/2014/main" id="{EC8FC4E6-3413-CF71-C132-B5D728667DE0}"/>
              </a:ext>
            </a:extLst>
          </p:cNvPr>
          <p:cNvSpPr>
            <a:spLocks noGrp="1"/>
          </p:cNvSpPr>
          <p:nvPr>
            <p:ph type="sldNum" sz="quarter" idx="12"/>
          </p:nvPr>
        </p:nvSpPr>
        <p:spPr/>
        <p:txBody>
          <a:bodyPr/>
          <a:lstStyle/>
          <a:p>
            <a:fld id="{F384092C-9B9C-9748-AC6A-F06C9D03AD52}" type="slidenum">
              <a:rPr lang="en-US" smtClean="0"/>
              <a:t>10</a:t>
            </a:fld>
            <a:endParaRPr lang="en-US"/>
          </a:p>
        </p:txBody>
      </p:sp>
      <p:sp>
        <p:nvSpPr>
          <p:cNvPr id="4" name="Text Placeholder 3">
            <a:extLst>
              <a:ext uri="{FF2B5EF4-FFF2-40B4-BE49-F238E27FC236}">
                <a16:creationId xmlns:a16="http://schemas.microsoft.com/office/drawing/2014/main" id="{8C332A1C-854A-13F2-7F88-E2AF14E25EF6}"/>
              </a:ext>
            </a:extLst>
          </p:cNvPr>
          <p:cNvSpPr>
            <a:spLocks noGrp="1"/>
          </p:cNvSpPr>
          <p:nvPr>
            <p:ph type="body" sz="quarter" idx="13"/>
          </p:nvPr>
        </p:nvSpPr>
        <p:spPr>
          <a:xfrm>
            <a:off x="386081" y="1143000"/>
            <a:ext cx="4260060" cy="6369908"/>
          </a:xfrm>
        </p:spPr>
        <p:txBody>
          <a:bodyPr/>
          <a:lstStyle/>
          <a:p>
            <a:r>
              <a:rPr lang="en-US" sz="1600" dirty="0">
                <a:effectLst/>
                <a:ea typeface="Times New Roman" panose="02020603050405020304" pitchFamily="18" charset="0"/>
                <a:cs typeface="Times New Roman" panose="02020603050405020304" pitchFamily="18" charset="0"/>
              </a:rPr>
              <a:t>We first identified air quality datasets that were suitable for a model comparison and evaluation study</a:t>
            </a:r>
          </a:p>
          <a:p>
            <a:r>
              <a:rPr lang="en-US" sz="1600" dirty="0">
                <a:effectLst/>
                <a:ea typeface="Times New Roman" panose="02020603050405020304" pitchFamily="18" charset="0"/>
                <a:cs typeface="Times New Roman" panose="02020603050405020304" pitchFamily="18" charset="0"/>
              </a:rPr>
              <a:t>Here we summarize those tracer studies relevant to project facility types of interest to this study. We show information related to the tracer release and the status of the data acquisition for each tracer experiment. </a:t>
            </a:r>
          </a:p>
          <a:p>
            <a:r>
              <a:rPr lang="en-US" sz="1600" dirty="0">
                <a:effectLst/>
                <a:ea typeface="Times New Roman" panose="02020603050405020304" pitchFamily="18" charset="0"/>
                <a:cs typeface="Times New Roman" panose="02020603050405020304" pitchFamily="18" charset="0"/>
              </a:rPr>
              <a:t>We have acquired the best available information from each of these tracer experiments.</a:t>
            </a:r>
          </a:p>
          <a:p>
            <a:r>
              <a:rPr lang="en-US" sz="1600" dirty="0">
                <a:ea typeface="Times New Roman" panose="02020603050405020304" pitchFamily="18" charset="0"/>
                <a:cs typeface="Times New Roman" panose="02020603050405020304" pitchFamily="18" charset="0"/>
              </a:rPr>
              <a:t>More information on the tracer studies, facility types, and </a:t>
            </a:r>
            <a:r>
              <a:rPr lang="en-US" sz="1600" dirty="0">
                <a:effectLst/>
                <a:ea typeface="Times New Roman" panose="02020603050405020304" pitchFamily="18" charset="0"/>
                <a:cs typeface="Times New Roman" panose="02020603050405020304" pitchFamily="18" charset="0"/>
              </a:rPr>
              <a:t>number of tracer experiments conducted by transportation facility type are in the report. </a:t>
            </a:r>
          </a:p>
          <a:p>
            <a:endParaRPr lang="en-US" sz="1600" dirty="0">
              <a:cs typeface="Times New Roman" panose="02020603050405020304" pitchFamily="18" charset="0"/>
            </a:endParaRPr>
          </a:p>
        </p:txBody>
      </p:sp>
      <p:sp>
        <p:nvSpPr>
          <p:cNvPr id="12" name="TextBox 11">
            <a:extLst>
              <a:ext uri="{FF2B5EF4-FFF2-40B4-BE49-F238E27FC236}">
                <a16:creationId xmlns:a16="http://schemas.microsoft.com/office/drawing/2014/main" id="{B439648B-6363-F0E1-EECF-568516364FB9}"/>
              </a:ext>
            </a:extLst>
          </p:cNvPr>
          <p:cNvSpPr txBox="1"/>
          <p:nvPr/>
        </p:nvSpPr>
        <p:spPr>
          <a:xfrm>
            <a:off x="12454346" y="7736840"/>
            <a:ext cx="1552303" cy="575310"/>
          </a:xfrm>
          <a:prstGeom prst="rect">
            <a:avLst/>
          </a:prstGeom>
          <a:noFill/>
        </p:spPr>
        <p:txBody>
          <a:bodyPr wrap="none" rtlCol="0">
            <a:noAutofit/>
          </a:bodyPr>
          <a:lstStyle/>
          <a:p>
            <a:r>
              <a:rPr lang="en-US" dirty="0">
                <a:solidFill>
                  <a:schemeClr val="accent5"/>
                </a:solidFill>
              </a:rPr>
              <a:t>Specialist</a:t>
            </a:r>
          </a:p>
        </p:txBody>
      </p:sp>
      <p:graphicFrame>
        <p:nvGraphicFramePr>
          <p:cNvPr id="6" name="Table 5">
            <a:extLst>
              <a:ext uri="{FF2B5EF4-FFF2-40B4-BE49-F238E27FC236}">
                <a16:creationId xmlns:a16="http://schemas.microsoft.com/office/drawing/2014/main" id="{F51E78BE-5ECE-F601-ADC9-6A4E6EC5D3C3}"/>
              </a:ext>
            </a:extLst>
          </p:cNvPr>
          <p:cNvGraphicFramePr>
            <a:graphicFrameLocks noGrp="1"/>
          </p:cNvGraphicFramePr>
          <p:nvPr>
            <p:extLst>
              <p:ext uri="{D42A27DB-BD31-4B8C-83A1-F6EECF244321}">
                <p14:modId xmlns:p14="http://schemas.microsoft.com/office/powerpoint/2010/main" val="2634147614"/>
              </p:ext>
            </p:extLst>
          </p:nvPr>
        </p:nvGraphicFramePr>
        <p:xfrm>
          <a:off x="5074509" y="1028700"/>
          <a:ext cx="9405035" cy="6646931"/>
        </p:xfrm>
        <a:graphic>
          <a:graphicData uri="http://schemas.openxmlformats.org/drawingml/2006/table">
            <a:tbl>
              <a:tblPr firstRow="1" firstCol="1" bandRow="1">
                <a:tableStyleId>{5FD0F851-EC5A-4D38-B0AD-8093EC10F338}</a:tableStyleId>
              </a:tblPr>
              <a:tblGrid>
                <a:gridCol w="1760623">
                  <a:extLst>
                    <a:ext uri="{9D8B030D-6E8A-4147-A177-3AD203B41FA5}">
                      <a16:colId xmlns:a16="http://schemas.microsoft.com/office/drawing/2014/main" val="2424284564"/>
                    </a:ext>
                  </a:extLst>
                </a:gridCol>
                <a:gridCol w="848334">
                  <a:extLst>
                    <a:ext uri="{9D8B030D-6E8A-4147-A177-3AD203B41FA5}">
                      <a16:colId xmlns:a16="http://schemas.microsoft.com/office/drawing/2014/main" val="522759523"/>
                    </a:ext>
                  </a:extLst>
                </a:gridCol>
                <a:gridCol w="579350">
                  <a:extLst>
                    <a:ext uri="{9D8B030D-6E8A-4147-A177-3AD203B41FA5}">
                      <a16:colId xmlns:a16="http://schemas.microsoft.com/office/drawing/2014/main" val="1033778546"/>
                    </a:ext>
                  </a:extLst>
                </a:gridCol>
                <a:gridCol w="1250870">
                  <a:extLst>
                    <a:ext uri="{9D8B030D-6E8A-4147-A177-3AD203B41FA5}">
                      <a16:colId xmlns:a16="http://schemas.microsoft.com/office/drawing/2014/main" val="451846658"/>
                    </a:ext>
                  </a:extLst>
                </a:gridCol>
                <a:gridCol w="726069">
                  <a:extLst>
                    <a:ext uri="{9D8B030D-6E8A-4147-A177-3AD203B41FA5}">
                      <a16:colId xmlns:a16="http://schemas.microsoft.com/office/drawing/2014/main" val="3656818109"/>
                    </a:ext>
                  </a:extLst>
                </a:gridCol>
                <a:gridCol w="650828">
                  <a:extLst>
                    <a:ext uri="{9D8B030D-6E8A-4147-A177-3AD203B41FA5}">
                      <a16:colId xmlns:a16="http://schemas.microsoft.com/office/drawing/2014/main" val="3822332041"/>
                    </a:ext>
                  </a:extLst>
                </a:gridCol>
                <a:gridCol w="1241465">
                  <a:extLst>
                    <a:ext uri="{9D8B030D-6E8A-4147-A177-3AD203B41FA5}">
                      <a16:colId xmlns:a16="http://schemas.microsoft.com/office/drawing/2014/main" val="2479337034"/>
                    </a:ext>
                  </a:extLst>
                </a:gridCol>
                <a:gridCol w="374320">
                  <a:extLst>
                    <a:ext uri="{9D8B030D-6E8A-4147-A177-3AD203B41FA5}">
                      <a16:colId xmlns:a16="http://schemas.microsoft.com/office/drawing/2014/main" val="2379556188"/>
                    </a:ext>
                  </a:extLst>
                </a:gridCol>
                <a:gridCol w="374320">
                  <a:extLst>
                    <a:ext uri="{9D8B030D-6E8A-4147-A177-3AD203B41FA5}">
                      <a16:colId xmlns:a16="http://schemas.microsoft.com/office/drawing/2014/main" val="1316154074"/>
                    </a:ext>
                  </a:extLst>
                </a:gridCol>
                <a:gridCol w="319771">
                  <a:extLst>
                    <a:ext uri="{9D8B030D-6E8A-4147-A177-3AD203B41FA5}">
                      <a16:colId xmlns:a16="http://schemas.microsoft.com/office/drawing/2014/main" val="1326152521"/>
                    </a:ext>
                  </a:extLst>
                </a:gridCol>
                <a:gridCol w="319771">
                  <a:extLst>
                    <a:ext uri="{9D8B030D-6E8A-4147-A177-3AD203B41FA5}">
                      <a16:colId xmlns:a16="http://schemas.microsoft.com/office/drawing/2014/main" val="138144505"/>
                    </a:ext>
                  </a:extLst>
                </a:gridCol>
                <a:gridCol w="479657">
                  <a:extLst>
                    <a:ext uri="{9D8B030D-6E8A-4147-A177-3AD203B41FA5}">
                      <a16:colId xmlns:a16="http://schemas.microsoft.com/office/drawing/2014/main" val="651750735"/>
                    </a:ext>
                  </a:extLst>
                </a:gridCol>
                <a:gridCol w="479657">
                  <a:extLst>
                    <a:ext uri="{9D8B030D-6E8A-4147-A177-3AD203B41FA5}">
                      <a16:colId xmlns:a16="http://schemas.microsoft.com/office/drawing/2014/main" val="317642981"/>
                    </a:ext>
                  </a:extLst>
                </a:gridCol>
              </a:tblGrid>
              <a:tr h="168459">
                <a:tc gridSpan="6">
                  <a:txBody>
                    <a:bodyPr/>
                    <a:lstStyle/>
                    <a:p>
                      <a:pPr marL="0" marR="0" algn="ctr">
                        <a:spcBef>
                          <a:spcPts val="300"/>
                        </a:spcBef>
                        <a:spcAft>
                          <a:spcPts val="300"/>
                        </a:spcAft>
                      </a:pPr>
                      <a:r>
                        <a:rPr lang="en-US" sz="1100" b="0">
                          <a:effectLst/>
                        </a:rPr>
                        <a:t>Reference</a:t>
                      </a:r>
                      <a:r>
                        <a:rPr lang="en-US" sz="1100" b="0" baseline="30000">
                          <a:effectLst/>
                        </a:rPr>
                        <a:t>1</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algn="ctr">
                        <a:spcBef>
                          <a:spcPts val="300"/>
                        </a:spcBef>
                        <a:spcAft>
                          <a:spcPts val="300"/>
                        </a:spcAft>
                      </a:pPr>
                      <a:r>
                        <a:rPr lang="en-US" sz="1100" b="0">
                          <a:effectLst/>
                        </a:rPr>
                        <a:t>Number of Facility Types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704529"/>
                  </a:ext>
                </a:extLst>
              </a:tr>
              <a:tr h="1069865">
                <a:tc>
                  <a:txBody>
                    <a:bodyPr/>
                    <a:lstStyle/>
                    <a:p>
                      <a:pPr marL="0" marR="0" algn="ctr">
                        <a:spcBef>
                          <a:spcPts val="300"/>
                        </a:spcBef>
                        <a:spcAft>
                          <a:spcPts val="300"/>
                        </a:spcAft>
                      </a:pPr>
                      <a:r>
                        <a:rPr lang="en-US" sz="1100" b="0">
                          <a:effectLst/>
                        </a:rPr>
                        <a:t>Article Title</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dirty="0">
                          <a:effectLst/>
                        </a:rPr>
                        <a:t>Author(s)</a:t>
                      </a:r>
                      <a:endParaRPr lang="en-US" sz="11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a:effectLst/>
                        </a:rPr>
                        <a:t>Year</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a:effectLst/>
                        </a:rPr>
                        <a:t>Journal or Sponsoring Organization(s)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a:effectLst/>
                        </a:rPr>
                        <a:t>Journal Volume: Issue No.</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a:effectLst/>
                        </a:rPr>
                        <a:t>Page No.</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a:effectLst/>
                        </a:rPr>
                        <a:t>DOI or Report Number</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100" b="0">
                          <a:effectLst/>
                        </a:rPr>
                        <a:t>Intersections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spcBef>
                          <a:spcPts val="300"/>
                        </a:spcBef>
                        <a:spcAft>
                          <a:spcPts val="300"/>
                        </a:spcAft>
                      </a:pPr>
                      <a:r>
                        <a:rPr lang="en-US" sz="1100" b="0">
                          <a:effectLst/>
                        </a:rPr>
                        <a:t>Arterials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spcBef>
                          <a:spcPts val="300"/>
                        </a:spcBef>
                        <a:spcAft>
                          <a:spcPts val="300"/>
                        </a:spcAft>
                      </a:pPr>
                      <a:r>
                        <a:rPr lang="en-US" sz="1100" b="0">
                          <a:effectLst/>
                        </a:rPr>
                        <a:t>Freeways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spcBef>
                          <a:spcPts val="300"/>
                        </a:spcBef>
                        <a:spcAft>
                          <a:spcPts val="300"/>
                        </a:spcAft>
                      </a:pPr>
                      <a:r>
                        <a:rPr lang="en-US" sz="1100" b="0">
                          <a:effectLst/>
                        </a:rPr>
                        <a:t>Interchanges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spcBef>
                          <a:spcPts val="300"/>
                        </a:spcBef>
                        <a:spcAft>
                          <a:spcPts val="300"/>
                        </a:spcAft>
                      </a:pPr>
                      <a:r>
                        <a:rPr lang="en-US" sz="1100" b="0">
                          <a:effectLst/>
                        </a:rPr>
                        <a:t>Skewed Intersections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0" marR="0" algn="ctr">
                        <a:spcBef>
                          <a:spcPts val="300"/>
                        </a:spcBef>
                        <a:spcAft>
                          <a:spcPts val="300"/>
                        </a:spcAft>
                      </a:pPr>
                      <a:r>
                        <a:rPr lang="en-US" sz="1100" b="0">
                          <a:effectLst/>
                        </a:rPr>
                        <a:t>Truck and Bus Terminals</a:t>
                      </a:r>
                      <a:endParaRPr lang="en-US" sz="11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458686971"/>
                  </a:ext>
                </a:extLst>
              </a:tr>
              <a:tr h="1010756">
                <a:tc>
                  <a:txBody>
                    <a:bodyPr/>
                    <a:lstStyle/>
                    <a:p>
                      <a:pPr marL="0" marR="0">
                        <a:spcBef>
                          <a:spcPts val="150"/>
                        </a:spcBef>
                        <a:spcAft>
                          <a:spcPts val="150"/>
                        </a:spcAft>
                      </a:pPr>
                      <a:r>
                        <a:rPr lang="en-US" sz="1100" b="0">
                          <a:effectLst/>
                        </a:rPr>
                        <a:t>The Mammoth Lake Route 203 Transportation Project: A Case Study in Air Quality Modeling and Mitigation</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Benson,  Nokes, Cramer</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1985</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FHWA, Caltrans</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N/A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 N/A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 FHWA/CA/TL-85/11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74722"/>
                  </a:ext>
                </a:extLst>
              </a:tr>
              <a:tr h="673837">
                <a:tc>
                  <a:txBody>
                    <a:bodyPr/>
                    <a:lstStyle/>
                    <a:p>
                      <a:pPr marL="0" marR="0">
                        <a:spcBef>
                          <a:spcPts val="150"/>
                        </a:spcBef>
                        <a:spcAft>
                          <a:spcPts val="150"/>
                        </a:spcAft>
                      </a:pPr>
                      <a:r>
                        <a:rPr lang="en-US" sz="1100" b="0">
                          <a:effectLst/>
                        </a:rPr>
                        <a:t>General Motors Sulfate Dispersion Experiment: Experimental Procedures and Results</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Cadle et al.</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1977</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Journal of the Air Pollution Control Association</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27:1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33-38</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10.1080/ 00022470.</a:t>
                      </a:r>
                    </a:p>
                    <a:p>
                      <a:pPr marL="0" marR="0">
                        <a:spcBef>
                          <a:spcPts val="150"/>
                        </a:spcBef>
                        <a:spcAft>
                          <a:spcPts val="150"/>
                        </a:spcAft>
                      </a:pPr>
                      <a:r>
                        <a:rPr lang="en-US" sz="1100" b="0">
                          <a:effectLst/>
                        </a:rPr>
                        <a:t>1977. 10470389</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8296605"/>
                  </a:ext>
                </a:extLst>
              </a:tr>
              <a:tr h="842297">
                <a:tc>
                  <a:txBody>
                    <a:bodyPr/>
                    <a:lstStyle/>
                    <a:p>
                      <a:pPr marL="0" marR="0">
                        <a:spcBef>
                          <a:spcPts val="150"/>
                        </a:spcBef>
                        <a:spcAft>
                          <a:spcPts val="150"/>
                        </a:spcAft>
                      </a:pPr>
                      <a:r>
                        <a:rPr lang="en-US" sz="1100" b="0">
                          <a:effectLst/>
                        </a:rPr>
                        <a:t>Analyses, Experimental Studies, and Evaluations of Control Measures for Air Flow and Air Quality on and Near Highways</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Dabberdt et al.</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1981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FHWA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N/A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 N/A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FHWA/RD-81/051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3</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42144688"/>
                  </a:ext>
                </a:extLst>
              </a:tr>
              <a:tr h="842297">
                <a:tc>
                  <a:txBody>
                    <a:bodyPr/>
                    <a:lstStyle/>
                    <a:p>
                      <a:pPr marL="0" marR="0">
                        <a:spcBef>
                          <a:spcPts val="150"/>
                        </a:spcBef>
                        <a:spcAft>
                          <a:spcPts val="150"/>
                        </a:spcAft>
                      </a:pPr>
                      <a:r>
                        <a:rPr lang="en-US" sz="1100" b="0">
                          <a:effectLst/>
                        </a:rPr>
                        <a:t>CALINE4 - A Dispersion Model for Predicting Air Pollutant Concentrations Near Roadways5</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Benson</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1984</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FHWA, Caltrans</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N/A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 N/A</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FHWA/CA/TL-84/15</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3305032"/>
                  </a:ext>
                </a:extLst>
              </a:tr>
              <a:tr h="1010756">
                <a:tc>
                  <a:txBody>
                    <a:bodyPr/>
                    <a:lstStyle/>
                    <a:p>
                      <a:pPr marL="0" marR="0">
                        <a:spcBef>
                          <a:spcPts val="150"/>
                        </a:spcBef>
                        <a:spcAft>
                          <a:spcPts val="150"/>
                        </a:spcAft>
                      </a:pPr>
                      <a:r>
                        <a:rPr lang="en-US" sz="1100" b="0">
                          <a:effectLst/>
                        </a:rPr>
                        <a:t>Near-road Multipollutant Profiles: Associations Between Volatile Organic Compounds and a Tracer Gas Surrogate Near a Busy Highway</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Barzyk et al.</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2012</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Journal of the Air &amp; Waste Management Association</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62:5</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594-603</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150"/>
                        </a:spcBef>
                        <a:spcAft>
                          <a:spcPts val="150"/>
                        </a:spcAft>
                      </a:pPr>
                      <a:r>
                        <a:rPr lang="en-US" sz="1100" b="0">
                          <a:effectLst/>
                        </a:rPr>
                        <a:t>10.1080/</a:t>
                      </a:r>
                    </a:p>
                    <a:p>
                      <a:pPr marL="0" marR="0">
                        <a:spcBef>
                          <a:spcPts val="150"/>
                        </a:spcBef>
                        <a:spcAft>
                          <a:spcPts val="150"/>
                        </a:spcAft>
                      </a:pPr>
                      <a:r>
                        <a:rPr lang="en-US" sz="1100" b="0">
                          <a:effectLst/>
                        </a:rPr>
                        <a:t>10473289.2012.</a:t>
                      </a:r>
                    </a:p>
                    <a:p>
                      <a:pPr marL="0" marR="0">
                        <a:spcBef>
                          <a:spcPts val="150"/>
                        </a:spcBef>
                        <a:spcAft>
                          <a:spcPts val="150"/>
                        </a:spcAft>
                      </a:pPr>
                      <a:r>
                        <a:rPr lang="en-US" sz="1100" b="0">
                          <a:effectLst/>
                        </a:rPr>
                        <a:t>656819</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 </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8032199"/>
                  </a:ext>
                </a:extLst>
              </a:tr>
              <a:tr h="168459">
                <a:tc gridSpan="7">
                  <a:txBody>
                    <a:bodyPr/>
                    <a:lstStyle/>
                    <a:p>
                      <a:pPr marL="0" marR="0">
                        <a:spcBef>
                          <a:spcPts val="150"/>
                        </a:spcBef>
                        <a:spcAft>
                          <a:spcPts val="150"/>
                        </a:spcAft>
                      </a:pPr>
                      <a:r>
                        <a:rPr lang="en-US" sz="1100" b="0">
                          <a:effectLst/>
                        </a:rPr>
                        <a:t>Total</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7</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1</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0</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50"/>
                        </a:spcBef>
                        <a:spcAft>
                          <a:spcPts val="150"/>
                        </a:spcAft>
                      </a:pPr>
                      <a:r>
                        <a:rPr lang="en-US" sz="1100" b="0">
                          <a:effectLst/>
                        </a:rPr>
                        <a:t>0</a:t>
                      </a:r>
                      <a:endParaRPr lang="en-US" sz="1100" b="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2858714"/>
                  </a:ext>
                </a:extLst>
              </a:tr>
              <a:tr h="697481">
                <a:tc gridSpan="13">
                  <a:txBody>
                    <a:bodyPr/>
                    <a:lstStyle/>
                    <a:p>
                      <a:pPr marL="0" marR="0">
                        <a:spcBef>
                          <a:spcPts val="150"/>
                        </a:spcBef>
                        <a:spcAft>
                          <a:spcPts val="150"/>
                        </a:spcAft>
                      </a:pPr>
                      <a:r>
                        <a:rPr lang="en-US" sz="1000" b="0" dirty="0">
                          <a:effectLst/>
                        </a:rPr>
                        <a:t>Caltrans = California Department of Transportation, DOT = Department of Transportation, FHWA = Federal Highway Administration, NCHRP = National Cooperative Highway Research Program</a:t>
                      </a:r>
                    </a:p>
                    <a:p>
                      <a:pPr marL="0" marR="0">
                        <a:spcBef>
                          <a:spcPts val="150"/>
                        </a:spcBef>
                        <a:spcAft>
                          <a:spcPts val="150"/>
                        </a:spcAft>
                      </a:pPr>
                      <a:r>
                        <a:rPr lang="en-US" sz="1000" b="0" baseline="30000" dirty="0">
                          <a:effectLst/>
                        </a:rPr>
                        <a:t>1 </a:t>
                      </a:r>
                      <a:r>
                        <a:rPr lang="en-US" sz="1000" b="0" dirty="0">
                          <a:effectLst/>
                        </a:rPr>
                        <a:t>In some instances, the same article is cited for multiple tracer experiment datasets. This is because some articles discuss multiple experiments that occurred on different dates and/or locations.</a:t>
                      </a:r>
                      <a:endParaRPr lang="en-US" sz="10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4753295"/>
                  </a:ext>
                </a:extLst>
              </a:tr>
            </a:tbl>
          </a:graphicData>
        </a:graphic>
      </p:graphicFrame>
    </p:spTree>
    <p:extLst>
      <p:ext uri="{BB962C8B-B14F-4D97-AF65-F5344CB8AC3E}">
        <p14:creationId xmlns:p14="http://schemas.microsoft.com/office/powerpoint/2010/main" val="9371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ED52-4B1D-9134-6F1D-302E8552BA0C}"/>
              </a:ext>
            </a:extLst>
          </p:cNvPr>
          <p:cNvSpPr>
            <a:spLocks noGrp="1"/>
          </p:cNvSpPr>
          <p:nvPr>
            <p:ph type="title"/>
          </p:nvPr>
        </p:nvSpPr>
        <p:spPr/>
        <p:txBody>
          <a:bodyPr/>
          <a:lstStyle/>
          <a:p>
            <a:r>
              <a:rPr lang="en-US"/>
              <a:t>Field Study for Use in the Model Intercomparison</a:t>
            </a:r>
          </a:p>
        </p:txBody>
      </p:sp>
      <p:sp>
        <p:nvSpPr>
          <p:cNvPr id="3" name="Slide Number Placeholder 2">
            <a:extLst>
              <a:ext uri="{FF2B5EF4-FFF2-40B4-BE49-F238E27FC236}">
                <a16:creationId xmlns:a16="http://schemas.microsoft.com/office/drawing/2014/main" id="{105DE2C9-8F77-8B29-A7CE-2C64D619D135}"/>
              </a:ext>
            </a:extLst>
          </p:cNvPr>
          <p:cNvSpPr>
            <a:spLocks noGrp="1"/>
          </p:cNvSpPr>
          <p:nvPr>
            <p:ph type="sldNum" sz="quarter" idx="12"/>
          </p:nvPr>
        </p:nvSpPr>
        <p:spPr/>
        <p:txBody>
          <a:bodyPr/>
          <a:lstStyle/>
          <a:p>
            <a:fld id="{F384092C-9B9C-9748-AC6A-F06C9D03AD52}" type="slidenum">
              <a:rPr lang="en-US" smtClean="0"/>
              <a:t>11</a:t>
            </a:fld>
            <a:endParaRPr lang="en-US"/>
          </a:p>
        </p:txBody>
      </p:sp>
      <p:graphicFrame>
        <p:nvGraphicFramePr>
          <p:cNvPr id="6" name="Table 5">
            <a:extLst>
              <a:ext uri="{FF2B5EF4-FFF2-40B4-BE49-F238E27FC236}">
                <a16:creationId xmlns:a16="http://schemas.microsoft.com/office/drawing/2014/main" id="{83646DCB-B64C-F9B0-8E48-0EE42080B9B0}"/>
              </a:ext>
            </a:extLst>
          </p:cNvPr>
          <p:cNvGraphicFramePr>
            <a:graphicFrameLocks noGrp="1"/>
          </p:cNvGraphicFramePr>
          <p:nvPr>
            <p:extLst>
              <p:ext uri="{D42A27DB-BD31-4B8C-83A1-F6EECF244321}">
                <p14:modId xmlns:p14="http://schemas.microsoft.com/office/powerpoint/2010/main" val="529570309"/>
              </p:ext>
            </p:extLst>
          </p:nvPr>
        </p:nvGraphicFramePr>
        <p:xfrm>
          <a:off x="1976120" y="4359571"/>
          <a:ext cx="10474960" cy="3113246"/>
        </p:xfrm>
        <a:graphic>
          <a:graphicData uri="http://schemas.openxmlformats.org/drawingml/2006/table">
            <a:tbl>
              <a:tblPr firstRow="1" firstCol="1" bandRow="1">
                <a:tableStyleId>{5FD0F851-EC5A-4D38-B0AD-8093EC10F338}</a:tableStyleId>
              </a:tblPr>
              <a:tblGrid>
                <a:gridCol w="3418677">
                  <a:extLst>
                    <a:ext uri="{9D8B030D-6E8A-4147-A177-3AD203B41FA5}">
                      <a16:colId xmlns:a16="http://schemas.microsoft.com/office/drawing/2014/main" val="2902358799"/>
                    </a:ext>
                  </a:extLst>
                </a:gridCol>
                <a:gridCol w="2222982">
                  <a:extLst>
                    <a:ext uri="{9D8B030D-6E8A-4147-A177-3AD203B41FA5}">
                      <a16:colId xmlns:a16="http://schemas.microsoft.com/office/drawing/2014/main" val="3793088962"/>
                    </a:ext>
                  </a:extLst>
                </a:gridCol>
                <a:gridCol w="4833301">
                  <a:extLst>
                    <a:ext uri="{9D8B030D-6E8A-4147-A177-3AD203B41FA5}">
                      <a16:colId xmlns:a16="http://schemas.microsoft.com/office/drawing/2014/main" val="2614969574"/>
                    </a:ext>
                  </a:extLst>
                </a:gridCol>
              </a:tblGrid>
              <a:tr h="345916">
                <a:tc>
                  <a:txBody>
                    <a:bodyPr/>
                    <a:lstStyle/>
                    <a:p>
                      <a:pPr marL="0" marR="0" algn="ctr">
                        <a:spcBef>
                          <a:spcPts val="300"/>
                        </a:spcBef>
                        <a:spcAft>
                          <a:spcPts val="300"/>
                        </a:spcAft>
                      </a:pPr>
                      <a:r>
                        <a:rPr lang="en-US" sz="1600">
                          <a:effectLst/>
                        </a:rPr>
                        <a:t>Study Name and Location </a:t>
                      </a:r>
                      <a:endParaRPr lang="en-US" sz="16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1600">
                          <a:effectLst/>
                        </a:rPr>
                        <a:t>Facility Type </a:t>
                      </a:r>
                      <a:endParaRPr lang="en-US" sz="16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1600">
                          <a:effectLst/>
                        </a:rPr>
                        <a:t>Comment  </a:t>
                      </a:r>
                      <a:endParaRPr lang="en-US" sz="16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369394"/>
                  </a:ext>
                </a:extLst>
              </a:tr>
              <a:tr h="1729582">
                <a:tc>
                  <a:txBody>
                    <a:bodyPr/>
                    <a:lstStyle/>
                    <a:p>
                      <a:pPr marL="0" marR="0">
                        <a:spcBef>
                          <a:spcPts val="150"/>
                        </a:spcBef>
                        <a:spcAft>
                          <a:spcPts val="150"/>
                        </a:spcAft>
                      </a:pPr>
                      <a:r>
                        <a:rPr lang="en-US" sz="1600" dirty="0">
                          <a:effectLst/>
                        </a:rPr>
                        <a:t>Berkeley Freeway Tracer Experiment  </a:t>
                      </a:r>
                      <a:endParaRPr lang="en-US" sz="160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spcBef>
                          <a:spcPts val="150"/>
                        </a:spcBef>
                        <a:spcAft>
                          <a:spcPts val="150"/>
                        </a:spcAft>
                      </a:pPr>
                      <a:r>
                        <a:rPr lang="en-US" sz="1600">
                          <a:effectLst/>
                        </a:rPr>
                        <a:t>High volume Freeway   </a:t>
                      </a:r>
                      <a:endParaRPr lang="en-US" sz="1600">
                        <a:effectLst/>
                        <a:latin typeface="Arial" panose="020B0604020202020204" pitchFamily="34" charset="0"/>
                        <a:ea typeface="Times New Roman" panose="02020603050405020304" pitchFamily="18" charset="0"/>
                      </a:endParaRPr>
                    </a:p>
                  </a:txBody>
                  <a:tcPr marL="68580" marR="68580" marT="0" marB="0"/>
                </a:tc>
                <a:tc>
                  <a:txBody>
                    <a:bodyPr/>
                    <a:lstStyle/>
                    <a:p>
                      <a:pPr marL="0" marR="0">
                        <a:spcBef>
                          <a:spcPts val="150"/>
                        </a:spcBef>
                        <a:spcAft>
                          <a:spcPts val="150"/>
                        </a:spcAft>
                      </a:pPr>
                      <a:r>
                        <a:rPr lang="en-US" sz="1600">
                          <a:effectLst/>
                        </a:rPr>
                        <a:t>Mobile platform release, use of multiple tracers, high volume freeway (10-lane 280,400 AADT). Co-located measurements of CO, PM</a:t>
                      </a:r>
                      <a:r>
                        <a:rPr lang="en-US" sz="1600" baseline="-25000">
                          <a:effectLst/>
                        </a:rPr>
                        <a:t>2.5</a:t>
                      </a:r>
                      <a:r>
                        <a:rPr lang="en-US" sz="1600">
                          <a:effectLst/>
                        </a:rPr>
                        <a:t>, NO</a:t>
                      </a:r>
                      <a:r>
                        <a:rPr lang="en-US" sz="1600" baseline="-25000">
                          <a:effectLst/>
                        </a:rPr>
                        <a:t>x</a:t>
                      </a:r>
                      <a:r>
                        <a:rPr lang="en-US" sz="1600">
                          <a:effectLst/>
                        </a:rPr>
                        <a:t> and BC made during the tracer experiment. </a:t>
                      </a:r>
                      <a:endParaRPr lang="en-US" sz="160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269970435"/>
                  </a:ext>
                </a:extLst>
              </a:tr>
              <a:tr h="1037748">
                <a:tc>
                  <a:txBody>
                    <a:bodyPr/>
                    <a:lstStyle/>
                    <a:p>
                      <a:pPr marL="0" marR="0">
                        <a:spcBef>
                          <a:spcPts val="150"/>
                        </a:spcBef>
                        <a:spcAft>
                          <a:spcPts val="150"/>
                        </a:spcAft>
                      </a:pPr>
                      <a:r>
                        <a:rPr lang="en-US" sz="1600">
                          <a:effectLst/>
                        </a:rPr>
                        <a:t>Aquatic Park Berkeley air quality monitoring data  </a:t>
                      </a:r>
                      <a:endParaRPr lang="en-US" sz="1600">
                        <a:effectLst/>
                        <a:latin typeface="Arial" panose="020B0604020202020204" pitchFamily="34" charset="0"/>
                        <a:ea typeface="Times New Roman" panose="02020603050405020304" pitchFamily="18" charset="0"/>
                      </a:endParaRPr>
                    </a:p>
                  </a:txBody>
                  <a:tcPr marL="68580" marR="68580" marT="0" marB="0"/>
                </a:tc>
                <a:tc>
                  <a:txBody>
                    <a:bodyPr/>
                    <a:lstStyle/>
                    <a:p>
                      <a:pPr marL="0" marR="0">
                        <a:spcBef>
                          <a:spcPts val="150"/>
                        </a:spcBef>
                        <a:spcAft>
                          <a:spcPts val="150"/>
                        </a:spcAft>
                      </a:pPr>
                      <a:r>
                        <a:rPr lang="en-US" sz="1600">
                          <a:effectLst/>
                        </a:rPr>
                        <a:t>High volume Freeway   </a:t>
                      </a:r>
                      <a:endParaRPr lang="en-US" sz="1600">
                        <a:effectLst/>
                        <a:latin typeface="Arial" panose="020B0604020202020204" pitchFamily="34" charset="0"/>
                        <a:ea typeface="Times New Roman" panose="02020603050405020304" pitchFamily="18" charset="0"/>
                      </a:endParaRPr>
                    </a:p>
                  </a:txBody>
                  <a:tcPr marL="68580" marR="68580" marT="0" marB="0"/>
                </a:tc>
                <a:tc>
                  <a:txBody>
                    <a:bodyPr/>
                    <a:lstStyle/>
                    <a:p>
                      <a:pPr marL="0" marR="0">
                        <a:spcBef>
                          <a:spcPts val="150"/>
                        </a:spcBef>
                        <a:spcAft>
                          <a:spcPts val="150"/>
                        </a:spcAft>
                      </a:pPr>
                      <a:r>
                        <a:rPr lang="en-US" sz="1600" dirty="0">
                          <a:effectLst/>
                        </a:rPr>
                        <a:t>Long-term, near-road air monitoring of CO, PM</a:t>
                      </a:r>
                      <a:r>
                        <a:rPr lang="en-US" sz="1600" baseline="-25000" dirty="0">
                          <a:effectLst/>
                        </a:rPr>
                        <a:t>2.5</a:t>
                      </a:r>
                      <a:r>
                        <a:rPr lang="en-US" sz="1600" dirty="0">
                          <a:effectLst/>
                        </a:rPr>
                        <a:t>, NO</a:t>
                      </a:r>
                      <a:r>
                        <a:rPr lang="en-US" sz="1600" baseline="-25000" dirty="0">
                          <a:effectLst/>
                        </a:rPr>
                        <a:t>x</a:t>
                      </a:r>
                      <a:r>
                        <a:rPr lang="en-US" sz="1600" baseline="30000" dirty="0">
                          <a:effectLst/>
                        </a:rPr>
                        <a:t>,</a:t>
                      </a:r>
                      <a:r>
                        <a:rPr lang="en-US" sz="1600" dirty="0">
                          <a:effectLst/>
                        </a:rPr>
                        <a:t> and BC collected and maintained by Bay Area Air Quality Management District (BAAQMD ).</a:t>
                      </a:r>
                      <a:endParaRPr lang="en-US" sz="160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96698555"/>
                  </a:ext>
                </a:extLst>
              </a:tr>
            </a:tbl>
          </a:graphicData>
        </a:graphic>
      </p:graphicFrame>
      <p:sp>
        <p:nvSpPr>
          <p:cNvPr id="9" name="Text Placeholder 3">
            <a:extLst>
              <a:ext uri="{FF2B5EF4-FFF2-40B4-BE49-F238E27FC236}">
                <a16:creationId xmlns:a16="http://schemas.microsoft.com/office/drawing/2014/main" id="{4CCABF56-5A14-835A-210B-F3078AC0E895}"/>
              </a:ext>
            </a:extLst>
          </p:cNvPr>
          <p:cNvSpPr>
            <a:spLocks noGrp="1"/>
          </p:cNvSpPr>
          <p:nvPr>
            <p:ph type="body" sz="quarter" idx="13"/>
          </p:nvPr>
        </p:nvSpPr>
        <p:spPr>
          <a:xfrm>
            <a:off x="386081" y="1143000"/>
            <a:ext cx="13655039" cy="3459480"/>
          </a:xfrm>
        </p:spPr>
        <p:txBody>
          <a:bodyPr/>
          <a:lstStyle/>
          <a:p>
            <a:r>
              <a:rPr lang="en-US" sz="1600" dirty="0">
                <a:cs typeface="Times New Roman" panose="02020603050405020304" pitchFamily="18" charset="0"/>
                <a:sym typeface="Wingdings" panose="05000000000000000000" pitchFamily="2" charset="2"/>
              </a:rPr>
              <a:t>The Panel decided none of the historical datasets were sufficient for our purposes, and </a:t>
            </a:r>
            <a:r>
              <a:rPr lang="en-US" sz="1600" dirty="0">
                <a:effectLst/>
                <a:ea typeface="Times New Roman" panose="02020603050405020304" pitchFamily="18" charset="0"/>
                <a:cs typeface="Times New Roman" panose="02020603050405020304" pitchFamily="18" charset="0"/>
              </a:rPr>
              <a:t>that the </a:t>
            </a:r>
            <a:r>
              <a:rPr lang="en-US" sz="1600" b="1" i="1" dirty="0">
                <a:effectLst/>
                <a:ea typeface="Times New Roman" panose="02020603050405020304" pitchFamily="18" charset="0"/>
                <a:cs typeface="Times New Roman" panose="02020603050405020304" pitchFamily="18" charset="0"/>
              </a:rPr>
              <a:t>Berkeley Freeway Tracer Experiment </a:t>
            </a:r>
            <a:r>
              <a:rPr lang="en-US" sz="1600" dirty="0">
                <a:effectLst/>
                <a:ea typeface="Times New Roman" panose="02020603050405020304" pitchFamily="18" charset="0"/>
                <a:cs typeface="Times New Roman" panose="02020603050405020304" pitchFamily="18" charset="0"/>
              </a:rPr>
              <a:t>would provide greater benefit due to the additional data collection it included </a:t>
            </a:r>
            <a:endParaRPr lang="en-US" sz="2000" dirty="0"/>
          </a:p>
          <a:p>
            <a:pPr marL="0" indent="0">
              <a:buNone/>
            </a:pPr>
            <a:r>
              <a:rPr lang="en-US" sz="1600" dirty="0">
                <a:cs typeface="Times New Roman" panose="02020603050405020304" pitchFamily="18" charset="0"/>
                <a:sym typeface="Wingdings" panose="05000000000000000000" pitchFamily="2" charset="2"/>
              </a:rPr>
              <a:t>	 </a:t>
            </a:r>
            <a:r>
              <a:rPr lang="en-US" sz="1600" dirty="0">
                <a:effectLst/>
                <a:ea typeface="Times New Roman" panose="02020603050405020304" pitchFamily="18" charset="0"/>
                <a:cs typeface="Times New Roman" panose="02020603050405020304" pitchFamily="18" charset="0"/>
              </a:rPr>
              <a:t>Only the </a:t>
            </a:r>
            <a:r>
              <a:rPr lang="en-US" sz="1600" dirty="0">
                <a:solidFill>
                  <a:schemeClr val="accent5"/>
                </a:solidFill>
                <a:effectLst/>
                <a:ea typeface="Times New Roman" panose="02020603050405020304" pitchFamily="18" charset="0"/>
                <a:cs typeface="Times New Roman" panose="02020603050405020304" pitchFamily="18" charset="0"/>
              </a:rPr>
              <a:t>Berkeley Freeway Tracer Experiment</a:t>
            </a:r>
            <a:r>
              <a:rPr lang="en-US" sz="1600" dirty="0">
                <a:effectLst/>
                <a:ea typeface="Times New Roman" panose="02020603050405020304" pitchFamily="18" charset="0"/>
                <a:cs typeface="Times New Roman" panose="02020603050405020304" pitchFamily="18" charset="0"/>
              </a:rPr>
              <a:t> dataset was used in the model intercomparison. </a:t>
            </a:r>
          </a:p>
          <a:p>
            <a:r>
              <a:rPr lang="en-US" sz="1600" dirty="0">
                <a:effectLst/>
                <a:ea typeface="Times New Roman" panose="02020603050405020304" pitchFamily="18" charset="0"/>
                <a:cs typeface="Times New Roman" panose="02020603050405020304" pitchFamily="18" charset="0"/>
              </a:rPr>
              <a:t>10 hourly experiments over 3 days. </a:t>
            </a:r>
          </a:p>
          <a:p>
            <a:r>
              <a:rPr lang="en-US" sz="1600" dirty="0"/>
              <a:t>Measurements included</a:t>
            </a:r>
          </a:p>
          <a:p>
            <a:pPr marL="571500" lvl="1" indent="-342900">
              <a:spcBef>
                <a:spcPts val="600"/>
              </a:spcBef>
              <a:spcAft>
                <a:spcPts val="60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Inert tracer released from moving vehicles (tracer-based observations) </a:t>
            </a:r>
          </a:p>
          <a:p>
            <a:pPr marL="571500" lvl="1" indent="-342900">
              <a:spcBef>
                <a:spcPts val="600"/>
              </a:spcBef>
              <a:spcAft>
                <a:spcPts val="60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Vehicle exhaust, brake, tire wear and entrained road dust emissions from all vehicles (pollutants-based observations) </a:t>
            </a:r>
          </a:p>
          <a:p>
            <a:pPr marL="571500" lvl="1" indent="-342900">
              <a:spcBef>
                <a:spcPts val="600"/>
              </a:spcBef>
              <a:spcAft>
                <a:spcPts val="60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Yearlong air quality analysis following regulatory procedures (design values) (regulatory application) </a:t>
            </a:r>
          </a:p>
        </p:txBody>
      </p:sp>
    </p:spTree>
    <p:extLst>
      <p:ext uri="{BB962C8B-B14F-4D97-AF65-F5344CB8AC3E}">
        <p14:creationId xmlns:p14="http://schemas.microsoft.com/office/powerpoint/2010/main" val="93773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496" y="1188720"/>
            <a:ext cx="8252336" cy="6092812"/>
          </a:xfrm>
        </p:spPr>
        <p:txBody>
          <a:bodyPr/>
          <a:lstStyle/>
          <a:p>
            <a:r>
              <a:rPr lang="en-US" sz="3600" i="1" dirty="0">
                <a:effectLst/>
                <a:latin typeface="Arial" panose="020B0604020202020204" pitchFamily="34" charset="0"/>
              </a:rPr>
              <a:t>Objective 3.</a:t>
            </a:r>
            <a:br>
              <a:rPr lang="en-US" sz="3600" dirty="0">
                <a:effectLst/>
                <a:latin typeface="Arial" panose="020B0604020202020204" pitchFamily="34" charset="0"/>
              </a:rPr>
            </a:br>
            <a:r>
              <a:rPr lang="en-US" sz="3600" dirty="0">
                <a:effectLst/>
                <a:latin typeface="Arial" panose="020B0604020202020204" pitchFamily="34" charset="0"/>
              </a:rPr>
              <a:t>Design and conduct a field experiment in a high-traffic freeway setting that simultaneously released and measured inert tracer concentrations from a mobile platform, mobile source air pollutant concentrations from the facility, traffic, meteorology, and adjacent air quality data. </a:t>
            </a:r>
            <a:br>
              <a:rPr lang="en-US" sz="3600" dirty="0">
                <a:effectLst/>
                <a:latin typeface="Arial" panose="020B0604020202020204" pitchFamily="34" charset="0"/>
              </a:rPr>
            </a:br>
            <a:r>
              <a:rPr lang="en-US" sz="3600" b="1" i="1" dirty="0">
                <a:effectLst/>
                <a:latin typeface="Arial" panose="020B0604020202020204" pitchFamily="34" charset="0"/>
              </a:rPr>
              <a:t>The Berkeley Freeway Tracer Experiment</a:t>
            </a:r>
            <a:endParaRPr lang="en-US" b="1" i="1" dirty="0"/>
          </a:p>
        </p:txBody>
      </p:sp>
    </p:spTree>
    <p:extLst>
      <p:ext uri="{BB962C8B-B14F-4D97-AF65-F5344CB8AC3E}">
        <p14:creationId xmlns:p14="http://schemas.microsoft.com/office/powerpoint/2010/main" val="335074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5D45-90B9-8ACE-6612-AD523C3E112B}"/>
              </a:ext>
            </a:extLst>
          </p:cNvPr>
          <p:cNvSpPr>
            <a:spLocks noGrp="1"/>
          </p:cNvSpPr>
          <p:nvPr>
            <p:ph type="title"/>
          </p:nvPr>
        </p:nvSpPr>
        <p:spPr/>
        <p:txBody>
          <a:bodyPr/>
          <a:lstStyle/>
          <a:p>
            <a:r>
              <a:rPr lang="en-US" dirty="0"/>
              <a:t>Overview of the Tracer Experiment</a:t>
            </a:r>
          </a:p>
        </p:txBody>
      </p:sp>
      <p:sp>
        <p:nvSpPr>
          <p:cNvPr id="3" name="Slide Number Placeholder 2">
            <a:extLst>
              <a:ext uri="{FF2B5EF4-FFF2-40B4-BE49-F238E27FC236}">
                <a16:creationId xmlns:a16="http://schemas.microsoft.com/office/drawing/2014/main" id="{53D5EB59-2CD8-0880-7B6C-75991882FAC4}"/>
              </a:ext>
            </a:extLst>
          </p:cNvPr>
          <p:cNvSpPr>
            <a:spLocks noGrp="1"/>
          </p:cNvSpPr>
          <p:nvPr>
            <p:ph type="sldNum" sz="quarter" idx="12"/>
          </p:nvPr>
        </p:nvSpPr>
        <p:spPr/>
        <p:txBody>
          <a:bodyPr/>
          <a:lstStyle/>
          <a:p>
            <a:fld id="{F384092C-9B9C-9748-AC6A-F06C9D03AD52}" type="slidenum">
              <a:rPr lang="en-US" smtClean="0"/>
              <a:t>13</a:t>
            </a:fld>
            <a:endParaRPr lang="en-US"/>
          </a:p>
        </p:txBody>
      </p:sp>
      <p:sp>
        <p:nvSpPr>
          <p:cNvPr id="4" name="Text Placeholder 3">
            <a:extLst>
              <a:ext uri="{FF2B5EF4-FFF2-40B4-BE49-F238E27FC236}">
                <a16:creationId xmlns:a16="http://schemas.microsoft.com/office/drawing/2014/main" id="{BE8F97A0-7B51-2DAB-EF92-3760C3F1C592}"/>
              </a:ext>
            </a:extLst>
          </p:cNvPr>
          <p:cNvSpPr>
            <a:spLocks noGrp="1"/>
          </p:cNvSpPr>
          <p:nvPr>
            <p:ph type="body" sz="quarter" idx="13"/>
          </p:nvPr>
        </p:nvSpPr>
        <p:spPr>
          <a:xfrm>
            <a:off x="605481" y="1239794"/>
            <a:ext cx="12830433" cy="3720548"/>
          </a:xfrm>
        </p:spPr>
        <p:txBody>
          <a:bodyPr/>
          <a:lstStyle/>
          <a:p>
            <a:pPr marL="0" indent="0">
              <a:spcBef>
                <a:spcPts val="0"/>
              </a:spcBef>
              <a:spcAft>
                <a:spcPts val="600"/>
              </a:spcAft>
              <a:buNone/>
            </a:pPr>
            <a:r>
              <a:rPr lang="en-US" sz="2400" dirty="0">
                <a:effectLst/>
              </a:rPr>
              <a:t>This study conducted a perfluorocarbon tracer (PFT) field experiment </a:t>
            </a:r>
          </a:p>
          <a:p>
            <a:pPr lvl="1">
              <a:spcBef>
                <a:spcPts val="0"/>
              </a:spcBef>
              <a:spcAft>
                <a:spcPts val="600"/>
              </a:spcAft>
            </a:pPr>
            <a:r>
              <a:rPr lang="en-US" sz="2000" dirty="0">
                <a:effectLst/>
                <a:ea typeface="Times New Roman" panose="02020603050405020304" pitchFamily="18" charset="0"/>
                <a:cs typeface="Times New Roman" panose="02020603050405020304" pitchFamily="18" charset="0"/>
              </a:rPr>
              <a:t>The study successfully completed the experiment using a </a:t>
            </a:r>
            <a:r>
              <a:rPr lang="en-US" sz="2000" dirty="0">
                <a:solidFill>
                  <a:schemeClr val="accent5"/>
                </a:solidFill>
                <a:effectLst/>
                <a:ea typeface="Times New Roman" panose="02020603050405020304" pitchFamily="18" charset="0"/>
                <a:cs typeface="Times New Roman" panose="02020603050405020304" pitchFamily="18" charset="0"/>
              </a:rPr>
              <a:t>mobile-source tracer-release platform </a:t>
            </a:r>
            <a:r>
              <a:rPr lang="en-US" sz="2000" dirty="0">
                <a:effectLst/>
                <a:ea typeface="Times New Roman" panose="02020603050405020304" pitchFamily="18" charset="0"/>
                <a:cs typeface="Times New Roman" panose="02020603050405020304" pitchFamily="18" charset="0"/>
              </a:rPr>
              <a:t>from </a:t>
            </a:r>
            <a:r>
              <a:rPr lang="en-US" sz="2000" dirty="0">
                <a:solidFill>
                  <a:schemeClr val="accent5"/>
                </a:solidFill>
                <a:effectLst/>
                <a:ea typeface="Times New Roman" panose="02020603050405020304" pitchFamily="18" charset="0"/>
                <a:cs typeface="Times New Roman" panose="02020603050405020304" pitchFamily="18" charset="0"/>
              </a:rPr>
              <a:t>multiple vehicles </a:t>
            </a:r>
            <a:r>
              <a:rPr lang="en-US" sz="2000" dirty="0">
                <a:effectLst/>
                <a:ea typeface="Times New Roman" panose="02020603050405020304" pitchFamily="18" charset="0"/>
                <a:cs typeface="Times New Roman" panose="02020603050405020304" pitchFamily="18" charset="0"/>
              </a:rPr>
              <a:t>with </a:t>
            </a:r>
            <a:r>
              <a:rPr lang="en-US" sz="2000" dirty="0">
                <a:solidFill>
                  <a:schemeClr val="accent5"/>
                </a:solidFill>
                <a:effectLst/>
                <a:ea typeface="Times New Roman" panose="02020603050405020304" pitchFamily="18" charset="0"/>
                <a:cs typeface="Times New Roman" panose="02020603050405020304" pitchFamily="18" charset="0"/>
              </a:rPr>
              <a:t>fixed receptors</a:t>
            </a:r>
          </a:p>
          <a:p>
            <a:pPr lvl="1">
              <a:spcBef>
                <a:spcPts val="0"/>
              </a:spcBef>
              <a:spcAft>
                <a:spcPts val="600"/>
              </a:spcAft>
            </a:pPr>
            <a:r>
              <a:rPr lang="en-US" sz="2000" dirty="0"/>
              <a:t>Target is a </a:t>
            </a:r>
            <a:r>
              <a:rPr lang="en-US" sz="2000" dirty="0">
                <a:solidFill>
                  <a:schemeClr val="accent5"/>
                </a:solidFill>
              </a:rPr>
              <a:t>high volume </a:t>
            </a:r>
            <a:r>
              <a:rPr lang="en-US" sz="2000" dirty="0">
                <a:solidFill>
                  <a:schemeClr val="accent5"/>
                </a:solidFill>
                <a:effectLst/>
              </a:rPr>
              <a:t>freeway </a:t>
            </a:r>
            <a:r>
              <a:rPr lang="en-US" sz="2000" dirty="0">
                <a:effectLst/>
              </a:rPr>
              <a:t>(10-lane, 280,400 AADT) in </a:t>
            </a:r>
            <a:r>
              <a:rPr lang="en-US" sz="2000" dirty="0">
                <a:solidFill>
                  <a:schemeClr val="accent5"/>
                </a:solidFill>
                <a:effectLst/>
              </a:rPr>
              <a:t>Berkeley, California</a:t>
            </a:r>
            <a:r>
              <a:rPr lang="en-US" sz="2000" dirty="0">
                <a:effectLst/>
              </a:rPr>
              <a:t>. </a:t>
            </a:r>
          </a:p>
          <a:p>
            <a:pPr>
              <a:spcBef>
                <a:spcPts val="0"/>
              </a:spcBef>
              <a:spcAft>
                <a:spcPts val="600"/>
              </a:spcAft>
            </a:pPr>
            <a:endParaRPr lang="en-US" sz="2400" dirty="0">
              <a:effectLst/>
            </a:endParaRPr>
          </a:p>
          <a:p>
            <a:pPr>
              <a:spcBef>
                <a:spcPts val="0"/>
              </a:spcBef>
              <a:spcAft>
                <a:spcPts val="600"/>
              </a:spcAft>
            </a:pPr>
            <a:r>
              <a:rPr lang="en-US" dirty="0"/>
              <a:t>Data Collected during the Tracer Experiment</a:t>
            </a:r>
          </a:p>
          <a:p>
            <a:pPr lvl="1"/>
            <a:r>
              <a:rPr lang="en-US" sz="2000" dirty="0">
                <a:effectLst/>
              </a:rPr>
              <a:t>Mobile platform released tracer gases </a:t>
            </a:r>
          </a:p>
          <a:p>
            <a:pPr lvl="2"/>
            <a:r>
              <a:rPr lang="en-US" sz="2000" dirty="0"/>
              <a:t>Three types of t</a:t>
            </a:r>
            <a:r>
              <a:rPr lang="en-US" sz="2000" dirty="0">
                <a:effectLst/>
              </a:rPr>
              <a:t>racer gas released from three different moving platforms</a:t>
            </a:r>
          </a:p>
          <a:p>
            <a:pPr lvl="1"/>
            <a:r>
              <a:rPr lang="en-US" sz="2000" dirty="0">
                <a:effectLst/>
              </a:rPr>
              <a:t>In-field tracer concentration measurements at multiple downwind locations</a:t>
            </a:r>
          </a:p>
          <a:p>
            <a:pPr lvl="1"/>
            <a:r>
              <a:rPr lang="en-US" sz="2000" dirty="0"/>
              <a:t>Concurrent measurements of meteorology and traffic </a:t>
            </a:r>
          </a:p>
          <a:p>
            <a:pPr lvl="2"/>
            <a:r>
              <a:rPr lang="en-US" sz="2000" dirty="0"/>
              <a:t>Continuous Caltrans traffic data and one full day traffic study (vehicle classification and volumes) </a:t>
            </a:r>
          </a:p>
          <a:p>
            <a:pPr lvl="2"/>
            <a:r>
              <a:rPr lang="en-US" sz="2000" dirty="0">
                <a:effectLst/>
              </a:rPr>
              <a:t>Simultaneous, co-located upwind and downwind measurements of concentrations from traffic-released pollutants (CO, NOx</a:t>
            </a:r>
            <a:r>
              <a:rPr lang="en-US" sz="2000" baseline="30000" dirty="0">
                <a:effectLst/>
              </a:rPr>
              <a:t>,</a:t>
            </a:r>
            <a:r>
              <a:rPr lang="en-US" sz="2000" dirty="0">
                <a:effectLst/>
              </a:rPr>
              <a:t> PM</a:t>
            </a:r>
            <a:r>
              <a:rPr lang="en-US" sz="2000" baseline="-25000" dirty="0">
                <a:effectLst/>
              </a:rPr>
              <a:t>2.5</a:t>
            </a:r>
            <a:r>
              <a:rPr lang="en-US" sz="2000" dirty="0">
                <a:effectLst/>
              </a:rPr>
              <a:t>, and black carbon (BC))</a:t>
            </a:r>
          </a:p>
          <a:p>
            <a:pPr lvl="1"/>
            <a:endParaRPr lang="en-US" dirty="0">
              <a:effectLst/>
            </a:endParaRPr>
          </a:p>
          <a:p>
            <a:endParaRPr lang="en-US" sz="2400" dirty="0">
              <a:effectLst/>
            </a:endParaRPr>
          </a:p>
          <a:p>
            <a:endParaRPr lang="en-US" sz="1800" dirty="0">
              <a:effectLst/>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60661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7AED2-C8B3-DCFD-E649-DD70B82B4AE7}"/>
              </a:ext>
            </a:extLst>
          </p:cNvPr>
          <p:cNvSpPr>
            <a:spLocks noGrp="1"/>
          </p:cNvSpPr>
          <p:nvPr>
            <p:ph type="title"/>
          </p:nvPr>
        </p:nvSpPr>
        <p:spPr>
          <a:xfrm>
            <a:off x="110056" y="459740"/>
            <a:ext cx="2229489" cy="6926580"/>
          </a:xfrm>
        </p:spPr>
        <p:txBody>
          <a:bodyPr/>
          <a:lstStyle/>
          <a:p>
            <a:r>
              <a:rPr lang="en-US" sz="2800" dirty="0"/>
              <a:t>Sources and Receptor Locations Used in the Berkeley Freeway Experiment </a:t>
            </a:r>
            <a:br>
              <a:rPr lang="en-US" dirty="0"/>
            </a:br>
            <a:endParaRPr lang="en-US" dirty="0"/>
          </a:p>
        </p:txBody>
      </p:sp>
      <p:sp>
        <p:nvSpPr>
          <p:cNvPr id="3" name="Slide Number Placeholder 2">
            <a:extLst>
              <a:ext uri="{FF2B5EF4-FFF2-40B4-BE49-F238E27FC236}">
                <a16:creationId xmlns:a16="http://schemas.microsoft.com/office/drawing/2014/main" id="{FAC12671-AF39-59D6-8246-71A56DA9017A}"/>
              </a:ext>
            </a:extLst>
          </p:cNvPr>
          <p:cNvSpPr>
            <a:spLocks noGrp="1"/>
          </p:cNvSpPr>
          <p:nvPr>
            <p:ph type="sldNum" sz="quarter" idx="12"/>
          </p:nvPr>
        </p:nvSpPr>
        <p:spPr/>
        <p:txBody>
          <a:bodyPr/>
          <a:lstStyle/>
          <a:p>
            <a:fld id="{F384092C-9B9C-9748-AC6A-F06C9D03AD52}" type="slidenum">
              <a:rPr lang="en-US" smtClean="0"/>
              <a:t>14</a:t>
            </a:fld>
            <a:endParaRPr lang="en-US"/>
          </a:p>
        </p:txBody>
      </p:sp>
      <p:pic>
        <p:nvPicPr>
          <p:cNvPr id="5" name="Picture 4" descr="Map&#10;&#10;Description automatically generated">
            <a:extLst>
              <a:ext uri="{FF2B5EF4-FFF2-40B4-BE49-F238E27FC236}">
                <a16:creationId xmlns:a16="http://schemas.microsoft.com/office/drawing/2014/main" id="{650FD929-3BBF-426A-9D29-CAA3A6B925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9301" y="0"/>
            <a:ext cx="4522756" cy="7623099"/>
          </a:xfrm>
          <a:prstGeom prst="rect">
            <a:avLst/>
          </a:prstGeom>
        </p:spPr>
      </p:pic>
      <p:pic>
        <p:nvPicPr>
          <p:cNvPr id="6" name="Picture 5" descr="Map&#10;&#10;Description automatically generated">
            <a:extLst>
              <a:ext uri="{FF2B5EF4-FFF2-40B4-BE49-F238E27FC236}">
                <a16:creationId xmlns:a16="http://schemas.microsoft.com/office/drawing/2014/main" id="{C9EAC3C6-5106-F13F-7F5D-89AD8308E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8344" y="0"/>
            <a:ext cx="6257125" cy="6074875"/>
          </a:xfrm>
          <a:prstGeom prst="rect">
            <a:avLst/>
          </a:prstGeom>
        </p:spPr>
      </p:pic>
      <p:sp>
        <p:nvSpPr>
          <p:cNvPr id="4" name="Text Placeholder 3">
            <a:extLst>
              <a:ext uri="{FF2B5EF4-FFF2-40B4-BE49-F238E27FC236}">
                <a16:creationId xmlns:a16="http://schemas.microsoft.com/office/drawing/2014/main" id="{83815BC8-5A5A-D4CB-89CA-677D75D8B83C}"/>
              </a:ext>
            </a:extLst>
          </p:cNvPr>
          <p:cNvSpPr>
            <a:spLocks noGrp="1"/>
          </p:cNvSpPr>
          <p:nvPr>
            <p:ph type="body" sz="quarter" idx="13"/>
          </p:nvPr>
        </p:nvSpPr>
        <p:spPr>
          <a:xfrm>
            <a:off x="2459301" y="7584818"/>
            <a:ext cx="4522757" cy="438150"/>
          </a:xfrm>
        </p:spPr>
        <p:txBody>
          <a:bodyPr/>
          <a:lstStyle/>
          <a:p>
            <a:pPr marL="0" indent="0">
              <a:buNone/>
            </a:pPr>
            <a:r>
              <a:rPr lang="en-US" sz="1400" dirty="0">
                <a:solidFill>
                  <a:schemeClr val="accent5"/>
                </a:solidFill>
                <a:effectLst/>
                <a:ea typeface="Times New Roman" panose="02020603050405020304" pitchFamily="18" charset="0"/>
                <a:cs typeface="Times New Roman" panose="02020603050405020304" pitchFamily="18" charset="0"/>
              </a:rPr>
              <a:t>The study area along I-80 in Berkeley, CA (a), with greater detail shown in (b).</a:t>
            </a:r>
            <a:endParaRPr lang="en-US" sz="1800" dirty="0">
              <a:solidFill>
                <a:schemeClr val="accent5"/>
              </a:solidFill>
            </a:endParaRPr>
          </a:p>
        </p:txBody>
      </p:sp>
      <p:sp>
        <p:nvSpPr>
          <p:cNvPr id="8" name="TextBox 7">
            <a:extLst>
              <a:ext uri="{FF2B5EF4-FFF2-40B4-BE49-F238E27FC236}">
                <a16:creationId xmlns:a16="http://schemas.microsoft.com/office/drawing/2014/main" id="{E407B140-A15C-1742-FE52-82D0AAA6137F}"/>
              </a:ext>
            </a:extLst>
          </p:cNvPr>
          <p:cNvSpPr txBox="1"/>
          <p:nvPr/>
        </p:nvSpPr>
        <p:spPr>
          <a:xfrm>
            <a:off x="7315200" y="6074875"/>
            <a:ext cx="6799152" cy="2328843"/>
          </a:xfrm>
          <a:prstGeom prst="rect">
            <a:avLst/>
          </a:prstGeom>
          <a:noFill/>
        </p:spPr>
        <p:txBody>
          <a:bodyPr wrap="square">
            <a:spAutoFit/>
          </a:bodyPr>
          <a:lstStyle/>
          <a:p>
            <a:pPr marL="0" marR="0" algn="ctr">
              <a:spcBef>
                <a:spcPts val="600"/>
              </a:spcBef>
              <a:spcAft>
                <a:spcPts val="600"/>
              </a:spcAft>
            </a:pPr>
            <a:r>
              <a:rPr lang="en-US" sz="1400" dirty="0">
                <a:solidFill>
                  <a:schemeClr val="accent5"/>
                </a:solidFill>
                <a:effectLst/>
                <a:ea typeface="Times New Roman" panose="02020603050405020304" pitchFamily="18" charset="0"/>
              </a:rPr>
              <a:t>The two experimental (receptor) areas </a:t>
            </a:r>
            <a:endParaRPr lang="en-US" sz="1400" dirty="0">
              <a:solidFill>
                <a:schemeClr val="accent5"/>
              </a:solidFill>
              <a:ea typeface="Times New Roman" panose="02020603050405020304" pitchFamily="18" charset="0"/>
            </a:endParaRPr>
          </a:p>
          <a:p>
            <a:pPr marL="0" marR="0">
              <a:spcBef>
                <a:spcPts val="600"/>
              </a:spcBef>
              <a:spcAft>
                <a:spcPts val="600"/>
              </a:spcAft>
            </a:pPr>
            <a:r>
              <a:rPr lang="en-US" sz="1200" dirty="0">
                <a:effectLst/>
                <a:ea typeface="Times New Roman" panose="02020603050405020304" pitchFamily="18" charset="0"/>
                <a:cs typeface="Times New Roman" panose="02020603050405020304" pitchFamily="18" charset="0"/>
              </a:rPr>
              <a:t>(a) The North Experiment Area. 60-min integrated samples were collected at three sites (navy diamonds) within the dark purple box to the right of I-80. Downwind air quality (blue star) was measured at the BAAQMD monitoring station shown within that dark purple box. Upwind meteorological (blue circle) and air quality (blue star) sampling was also conducted, as shown in the light blue box to the left of I-80. </a:t>
            </a:r>
          </a:p>
          <a:p>
            <a:pPr marL="0" marR="0">
              <a:spcBef>
                <a:spcPts val="600"/>
              </a:spcBef>
              <a:spcAft>
                <a:spcPts val="600"/>
              </a:spcAft>
            </a:pPr>
            <a:r>
              <a:rPr lang="en-US" sz="1200" dirty="0">
                <a:effectLst/>
                <a:ea typeface="Times New Roman" panose="02020603050405020304" pitchFamily="18" charset="0"/>
                <a:cs typeface="Times New Roman" panose="02020603050405020304" pitchFamily="18" charset="0"/>
              </a:rPr>
              <a:t>(b) The South Experiment Area, where 10-min integrated samples were collected at six sites (purple circles) and downwind meteorology (blue circle) was measured within the lighter purple box. (Sampler placement was slightly different in Experiment 2 than depicted here.)</a:t>
            </a:r>
            <a:endParaRPr lang="en-US" sz="1050" dirty="0">
              <a:solidFill>
                <a:schemeClr val="accent5"/>
              </a:solidFill>
              <a:effectLst/>
              <a:ea typeface="Times New Roman" panose="02020603050405020304" pitchFamily="18" charset="0"/>
            </a:endParaRPr>
          </a:p>
        </p:txBody>
      </p:sp>
    </p:spTree>
    <p:extLst>
      <p:ext uri="{BB962C8B-B14F-4D97-AF65-F5344CB8AC3E}">
        <p14:creationId xmlns:p14="http://schemas.microsoft.com/office/powerpoint/2010/main" val="204353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8CE4-7B85-8658-7ECA-CDA8AF467C62}"/>
              </a:ext>
            </a:extLst>
          </p:cNvPr>
          <p:cNvSpPr>
            <a:spLocks noGrp="1"/>
          </p:cNvSpPr>
          <p:nvPr>
            <p:ph type="title"/>
          </p:nvPr>
        </p:nvSpPr>
        <p:spPr/>
        <p:txBody>
          <a:bodyPr/>
          <a:lstStyle/>
          <a:p>
            <a:r>
              <a:rPr lang="en-US" sz="2400">
                <a:effectLst/>
                <a:latin typeface="Calibri" panose="020F0502020204030204" pitchFamily="34" charset="0"/>
                <a:ea typeface="Times New Roman" panose="02020603050405020304" pitchFamily="18" charset="0"/>
                <a:cs typeface="Times New Roman" panose="02020603050405020304" pitchFamily="18" charset="0"/>
              </a:rPr>
              <a:t>Typical hourly-average tracer concentration gradients</a:t>
            </a:r>
            <a:endParaRPr lang="en-US" sz="2400"/>
          </a:p>
        </p:txBody>
      </p:sp>
      <p:sp>
        <p:nvSpPr>
          <p:cNvPr id="3" name="Slide Number Placeholder 2">
            <a:extLst>
              <a:ext uri="{FF2B5EF4-FFF2-40B4-BE49-F238E27FC236}">
                <a16:creationId xmlns:a16="http://schemas.microsoft.com/office/drawing/2014/main" id="{18BE2235-6E44-39D7-6FB5-8E9F25D3E9B8}"/>
              </a:ext>
            </a:extLst>
          </p:cNvPr>
          <p:cNvSpPr>
            <a:spLocks noGrp="1"/>
          </p:cNvSpPr>
          <p:nvPr>
            <p:ph type="sldNum" sz="quarter" idx="12"/>
          </p:nvPr>
        </p:nvSpPr>
        <p:spPr/>
        <p:txBody>
          <a:bodyPr/>
          <a:lstStyle/>
          <a:p>
            <a:fld id="{F384092C-9B9C-9748-AC6A-F06C9D03AD52}" type="slidenum">
              <a:rPr lang="en-US" smtClean="0"/>
              <a:t>15</a:t>
            </a:fld>
            <a:endParaRPr lang="en-US"/>
          </a:p>
        </p:txBody>
      </p:sp>
      <p:sp>
        <p:nvSpPr>
          <p:cNvPr id="4" name="Text Placeholder 3">
            <a:extLst>
              <a:ext uri="{FF2B5EF4-FFF2-40B4-BE49-F238E27FC236}">
                <a16:creationId xmlns:a16="http://schemas.microsoft.com/office/drawing/2014/main" id="{1312967C-6E9F-CCF0-B1BE-AF97D0D5B484}"/>
              </a:ext>
            </a:extLst>
          </p:cNvPr>
          <p:cNvSpPr>
            <a:spLocks noGrp="1"/>
          </p:cNvSpPr>
          <p:nvPr>
            <p:ph type="body" sz="quarter" idx="13"/>
          </p:nvPr>
        </p:nvSpPr>
        <p:spPr>
          <a:xfrm>
            <a:off x="5973417" y="1703070"/>
            <a:ext cx="8111357" cy="4823460"/>
          </a:xfrm>
        </p:spPr>
        <p:txBody>
          <a:bodyPr/>
          <a:lstStyle/>
          <a:p>
            <a:r>
              <a:rPr lang="en-US" dirty="0"/>
              <a:t>Examples of the typical hourly-average concentration gradient measured at the North (top plot) and South (bottom plot) Experimental Areas. </a:t>
            </a:r>
          </a:p>
          <a:p>
            <a:pPr marL="0" indent="0">
              <a:buNone/>
            </a:pPr>
            <a:endParaRPr lang="en-US" dirty="0"/>
          </a:p>
          <a:p>
            <a:r>
              <a:rPr lang="en-US" dirty="0"/>
              <a:t>Each tracer gas has a unique release rate  </a:t>
            </a:r>
          </a:p>
          <a:p>
            <a:endParaRPr lang="en-US" dirty="0"/>
          </a:p>
          <a:p>
            <a:r>
              <a:rPr lang="en-US" dirty="0"/>
              <a:t>Well above the Limit of quantification (LOQ) when all three tracers are combined or individually within 50 m</a:t>
            </a:r>
          </a:p>
        </p:txBody>
      </p:sp>
      <p:pic>
        <p:nvPicPr>
          <p:cNvPr id="5" name="Picture 4" descr="Chart, line chart&#10;&#10;Description automatically generated">
            <a:extLst>
              <a:ext uri="{FF2B5EF4-FFF2-40B4-BE49-F238E27FC236}">
                <a16:creationId xmlns:a16="http://schemas.microsoft.com/office/drawing/2014/main" id="{51A1459B-CED4-6B5A-2756-09FD0044B6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028700"/>
            <a:ext cx="5008880" cy="7265485"/>
          </a:xfrm>
          <a:prstGeom prst="rect">
            <a:avLst/>
          </a:prstGeom>
        </p:spPr>
      </p:pic>
    </p:spTree>
    <p:extLst>
      <p:ext uri="{BB962C8B-B14F-4D97-AF65-F5344CB8AC3E}">
        <p14:creationId xmlns:p14="http://schemas.microsoft.com/office/powerpoint/2010/main" val="261318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E84-1F68-7BB4-D623-534F1C9A829A}"/>
              </a:ext>
            </a:extLst>
          </p:cNvPr>
          <p:cNvSpPr>
            <a:spLocks noGrp="1"/>
          </p:cNvSpPr>
          <p:nvPr>
            <p:ph type="title"/>
          </p:nvPr>
        </p:nvSpPr>
        <p:spPr/>
        <p:txBody>
          <a:bodyPr/>
          <a:lstStyle/>
          <a:p>
            <a:r>
              <a:rPr lang="en-US"/>
              <a:t>Tracers and Tracer Preparation </a:t>
            </a:r>
          </a:p>
        </p:txBody>
      </p:sp>
      <p:sp>
        <p:nvSpPr>
          <p:cNvPr id="3" name="Slide Number Placeholder 2">
            <a:extLst>
              <a:ext uri="{FF2B5EF4-FFF2-40B4-BE49-F238E27FC236}">
                <a16:creationId xmlns:a16="http://schemas.microsoft.com/office/drawing/2014/main" id="{6E655626-D54E-D78A-B304-0025FE36A90D}"/>
              </a:ext>
            </a:extLst>
          </p:cNvPr>
          <p:cNvSpPr>
            <a:spLocks noGrp="1"/>
          </p:cNvSpPr>
          <p:nvPr>
            <p:ph type="sldNum" sz="quarter" idx="12"/>
          </p:nvPr>
        </p:nvSpPr>
        <p:spPr/>
        <p:txBody>
          <a:bodyPr/>
          <a:lstStyle/>
          <a:p>
            <a:fld id="{F384092C-9B9C-9748-AC6A-F06C9D03AD52}" type="slidenum">
              <a:rPr lang="en-US" smtClean="0"/>
              <a:t>16</a:t>
            </a:fld>
            <a:endParaRPr lang="en-US"/>
          </a:p>
        </p:txBody>
      </p:sp>
      <p:graphicFrame>
        <p:nvGraphicFramePr>
          <p:cNvPr id="5" name="Table 4">
            <a:extLst>
              <a:ext uri="{FF2B5EF4-FFF2-40B4-BE49-F238E27FC236}">
                <a16:creationId xmlns:a16="http://schemas.microsoft.com/office/drawing/2014/main" id="{7D1A1DA3-55C7-1297-D3BC-CA27E3AAFDC1}"/>
              </a:ext>
            </a:extLst>
          </p:cNvPr>
          <p:cNvGraphicFramePr>
            <a:graphicFrameLocks noGrp="1"/>
          </p:cNvGraphicFramePr>
          <p:nvPr>
            <p:extLst>
              <p:ext uri="{D42A27DB-BD31-4B8C-83A1-F6EECF244321}">
                <p14:modId xmlns:p14="http://schemas.microsoft.com/office/powerpoint/2010/main" val="801876695"/>
              </p:ext>
            </p:extLst>
          </p:nvPr>
        </p:nvGraphicFramePr>
        <p:xfrm>
          <a:off x="723901" y="1719842"/>
          <a:ext cx="5943599" cy="1916835"/>
        </p:xfrm>
        <a:graphic>
          <a:graphicData uri="http://schemas.openxmlformats.org/drawingml/2006/table">
            <a:tbl>
              <a:tblPr firstRow="1" firstCol="1" bandRow="1">
                <a:tableStyleId>{5FD0F851-EC5A-4D38-B0AD-8093EC10F338}</a:tableStyleId>
              </a:tblPr>
              <a:tblGrid>
                <a:gridCol w="2201950">
                  <a:extLst>
                    <a:ext uri="{9D8B030D-6E8A-4147-A177-3AD203B41FA5}">
                      <a16:colId xmlns:a16="http://schemas.microsoft.com/office/drawing/2014/main" val="819181862"/>
                    </a:ext>
                  </a:extLst>
                </a:gridCol>
                <a:gridCol w="754988">
                  <a:extLst>
                    <a:ext uri="{9D8B030D-6E8A-4147-A177-3AD203B41FA5}">
                      <a16:colId xmlns:a16="http://schemas.microsoft.com/office/drawing/2014/main" val="3532126169"/>
                    </a:ext>
                  </a:extLst>
                </a:gridCol>
                <a:gridCol w="798979">
                  <a:extLst>
                    <a:ext uri="{9D8B030D-6E8A-4147-A177-3AD203B41FA5}">
                      <a16:colId xmlns:a16="http://schemas.microsoft.com/office/drawing/2014/main" val="1125746225"/>
                    </a:ext>
                  </a:extLst>
                </a:gridCol>
                <a:gridCol w="769256">
                  <a:extLst>
                    <a:ext uri="{9D8B030D-6E8A-4147-A177-3AD203B41FA5}">
                      <a16:colId xmlns:a16="http://schemas.microsoft.com/office/drawing/2014/main" val="3528292407"/>
                    </a:ext>
                  </a:extLst>
                </a:gridCol>
                <a:gridCol w="663438">
                  <a:extLst>
                    <a:ext uri="{9D8B030D-6E8A-4147-A177-3AD203B41FA5}">
                      <a16:colId xmlns:a16="http://schemas.microsoft.com/office/drawing/2014/main" val="3624258813"/>
                    </a:ext>
                  </a:extLst>
                </a:gridCol>
                <a:gridCol w="754988">
                  <a:extLst>
                    <a:ext uri="{9D8B030D-6E8A-4147-A177-3AD203B41FA5}">
                      <a16:colId xmlns:a16="http://schemas.microsoft.com/office/drawing/2014/main" val="2838381722"/>
                    </a:ext>
                  </a:extLst>
                </a:gridCol>
              </a:tblGrid>
              <a:tr h="689680">
                <a:tc>
                  <a:txBody>
                    <a:bodyPr/>
                    <a:lstStyle/>
                    <a:p>
                      <a:pPr marL="0" marR="0" algn="ctr">
                        <a:lnSpc>
                          <a:spcPct val="110000"/>
                        </a:lnSpc>
                        <a:spcBef>
                          <a:spcPts val="0"/>
                        </a:spcBef>
                        <a:spcAft>
                          <a:spcPts val="0"/>
                        </a:spcAft>
                      </a:pPr>
                      <a:r>
                        <a:rPr lang="en-US" sz="1000">
                          <a:effectLst/>
                        </a:rPr>
                        <a:t>PFT, </a:t>
                      </a:r>
                      <a:r>
                        <a:rPr lang="en-US" sz="1000" err="1">
                          <a:effectLst/>
                        </a:rPr>
                        <a:t>i</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CAS Registry #</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Purity by Mass, </a:t>
                      </a:r>
                    </a:p>
                    <a:p>
                      <a:pPr marL="0" marR="0" algn="ctr">
                        <a:lnSpc>
                          <a:spcPct val="110000"/>
                        </a:lnSpc>
                        <a:spcBef>
                          <a:spcPts val="0"/>
                        </a:spcBef>
                        <a:spcAft>
                          <a:spcPts val="0"/>
                        </a:spcAft>
                      </a:pPr>
                      <a:r>
                        <a:rPr lang="en-US" sz="1000">
                          <a:effectLst/>
                        </a:rPr>
                        <a:t>X</a:t>
                      </a:r>
                      <a:r>
                        <a:rPr lang="en-US" sz="1000" baseline="-25000">
                          <a:effectLst/>
                        </a:rPr>
                        <a:t>i</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Molecular Weight, MW</a:t>
                      </a:r>
                      <a:r>
                        <a:rPr lang="en-US" sz="1000" baseline="-25000">
                          <a:effectLst/>
                        </a:rPr>
                        <a:t>i</a:t>
                      </a:r>
                      <a:endParaRPr lang="en-US" sz="1000">
                        <a:effectLst/>
                      </a:endParaRPr>
                    </a:p>
                    <a:p>
                      <a:pPr marL="0" marR="0" algn="ctr">
                        <a:lnSpc>
                          <a:spcPct val="110000"/>
                        </a:lnSpc>
                        <a:spcBef>
                          <a:spcPts val="0"/>
                        </a:spcBef>
                        <a:spcAft>
                          <a:spcPts val="0"/>
                        </a:spcAft>
                      </a:pPr>
                      <a:r>
                        <a:rPr lang="en-US" sz="1000">
                          <a:effectLst/>
                        </a:rPr>
                        <a:t>(g mol</a:t>
                      </a:r>
                      <a:r>
                        <a:rPr lang="en-US" sz="1000" baseline="30000">
                          <a:effectLst/>
                        </a:rPr>
                        <a:t>-1</a:t>
                      </a:r>
                      <a:r>
                        <a:rPr lang="en-US" sz="1000">
                          <a:effectLst/>
                        </a:rPr>
                        <a:t>)</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Density, ρ</a:t>
                      </a:r>
                      <a:r>
                        <a:rPr lang="en-US" sz="1000" baseline="-25000">
                          <a:effectLst/>
                        </a:rPr>
                        <a:t>i</a:t>
                      </a:r>
                      <a:endParaRPr lang="en-US" sz="1000">
                        <a:effectLst/>
                      </a:endParaRPr>
                    </a:p>
                    <a:p>
                      <a:pPr marL="0" marR="0" algn="ctr">
                        <a:lnSpc>
                          <a:spcPct val="110000"/>
                        </a:lnSpc>
                        <a:spcBef>
                          <a:spcPts val="0"/>
                        </a:spcBef>
                        <a:spcAft>
                          <a:spcPts val="0"/>
                        </a:spcAft>
                      </a:pPr>
                      <a:r>
                        <a:rPr lang="en-US" sz="1000">
                          <a:effectLst/>
                        </a:rPr>
                        <a:t>(g mL</a:t>
                      </a:r>
                      <a:r>
                        <a:rPr lang="en-US" sz="1000" baseline="30000">
                          <a:effectLst/>
                        </a:rPr>
                        <a:t>-1</a:t>
                      </a:r>
                      <a:r>
                        <a:rPr lang="en-US" sz="1000">
                          <a:effectLst/>
                        </a:rPr>
                        <a:t>)</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Vapor Pressure, P</a:t>
                      </a:r>
                      <a:r>
                        <a:rPr lang="en-US" sz="1000" baseline="-25000">
                          <a:effectLst/>
                        </a:rPr>
                        <a:t>i</a:t>
                      </a:r>
                      <a:r>
                        <a:rPr lang="en-US" sz="1000">
                          <a:effectLst/>
                        </a:rPr>
                        <a:t>º (atm)</a:t>
                      </a:r>
                      <a:endParaRPr lang="en-US" sz="1000">
                        <a:effectLst/>
                        <a:latin typeface="DM Sans" pitchFamily="2" charset="0"/>
                        <a:ea typeface="DM Sans Regular" pitchFamily="2" charset="0"/>
                        <a:cs typeface="Times New Roman (Body CS)"/>
                      </a:endParaRPr>
                    </a:p>
                  </a:txBody>
                  <a:tcPr marL="66803" marR="66803" marT="8660" marB="8660" anchor="ctr"/>
                </a:tc>
                <a:extLst>
                  <a:ext uri="{0D108BD9-81ED-4DB2-BD59-A6C34878D82A}">
                    <a16:rowId xmlns:a16="http://schemas.microsoft.com/office/drawing/2014/main" val="1864380718"/>
                  </a:ext>
                </a:extLst>
              </a:tr>
              <a:tr h="356283">
                <a:tc>
                  <a:txBody>
                    <a:bodyPr/>
                    <a:lstStyle/>
                    <a:p>
                      <a:pPr marL="0" marR="0" algn="ctr">
                        <a:lnSpc>
                          <a:spcPct val="110000"/>
                        </a:lnSpc>
                        <a:spcBef>
                          <a:spcPts val="0"/>
                        </a:spcBef>
                        <a:spcAft>
                          <a:spcPts val="0"/>
                        </a:spcAft>
                      </a:pPr>
                      <a:r>
                        <a:rPr lang="en-US" sz="1000">
                          <a:effectLst/>
                        </a:rPr>
                        <a:t>Perfluoro-1,2-dimethylcyclobutane</a:t>
                      </a:r>
                    </a:p>
                    <a:p>
                      <a:pPr marL="0" marR="0" algn="ctr">
                        <a:lnSpc>
                          <a:spcPct val="110000"/>
                        </a:lnSpc>
                        <a:spcBef>
                          <a:spcPts val="0"/>
                        </a:spcBef>
                        <a:spcAft>
                          <a:spcPts val="0"/>
                        </a:spcAft>
                      </a:pPr>
                      <a:r>
                        <a:rPr lang="en-US" sz="1000">
                          <a:effectLst/>
                        </a:rPr>
                        <a:t>(PDCB)</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2994-71-0</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0.99</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300</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1.62</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1.13</a:t>
                      </a:r>
                      <a:endParaRPr lang="en-US" sz="1000">
                        <a:effectLst/>
                        <a:latin typeface="DM Sans" pitchFamily="2" charset="0"/>
                        <a:ea typeface="DM Sans Regular" pitchFamily="2" charset="0"/>
                        <a:cs typeface="Times New Roman (Body CS)"/>
                      </a:endParaRPr>
                    </a:p>
                  </a:txBody>
                  <a:tcPr marL="66803" marR="66803" marT="8660" marB="8660" anchor="ctr"/>
                </a:tc>
                <a:extLst>
                  <a:ext uri="{0D108BD9-81ED-4DB2-BD59-A6C34878D82A}">
                    <a16:rowId xmlns:a16="http://schemas.microsoft.com/office/drawing/2014/main" val="3872301963"/>
                  </a:ext>
                </a:extLst>
              </a:tr>
              <a:tr h="356283">
                <a:tc>
                  <a:txBody>
                    <a:bodyPr/>
                    <a:lstStyle/>
                    <a:p>
                      <a:pPr marL="0" marR="0" algn="ctr">
                        <a:lnSpc>
                          <a:spcPct val="110000"/>
                        </a:lnSpc>
                        <a:spcBef>
                          <a:spcPts val="0"/>
                        </a:spcBef>
                        <a:spcAft>
                          <a:spcPts val="0"/>
                        </a:spcAft>
                      </a:pPr>
                      <a:r>
                        <a:rPr lang="en-US" sz="1000">
                          <a:effectLst/>
                        </a:rPr>
                        <a:t>Perfluoromethylcyclopentane</a:t>
                      </a:r>
                    </a:p>
                    <a:p>
                      <a:pPr marL="0" marR="0" algn="ctr">
                        <a:lnSpc>
                          <a:spcPct val="110000"/>
                        </a:lnSpc>
                        <a:spcBef>
                          <a:spcPts val="0"/>
                        </a:spcBef>
                        <a:spcAft>
                          <a:spcPts val="0"/>
                        </a:spcAft>
                      </a:pPr>
                      <a:r>
                        <a:rPr lang="en-US" sz="1000">
                          <a:effectLst/>
                        </a:rPr>
                        <a:t>(PMCP)</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1805-22-7</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0.95</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300</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1.70</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0.70</a:t>
                      </a:r>
                      <a:endParaRPr lang="en-US" sz="1000">
                        <a:effectLst/>
                        <a:latin typeface="DM Sans" pitchFamily="2" charset="0"/>
                        <a:ea typeface="DM Sans Regular" pitchFamily="2" charset="0"/>
                        <a:cs typeface="Times New Roman (Body CS)"/>
                      </a:endParaRPr>
                    </a:p>
                  </a:txBody>
                  <a:tcPr marL="66803" marR="66803" marT="8660" marB="8660" anchor="ctr"/>
                </a:tc>
                <a:extLst>
                  <a:ext uri="{0D108BD9-81ED-4DB2-BD59-A6C34878D82A}">
                    <a16:rowId xmlns:a16="http://schemas.microsoft.com/office/drawing/2014/main" val="2296311249"/>
                  </a:ext>
                </a:extLst>
              </a:tr>
              <a:tr h="356283">
                <a:tc>
                  <a:txBody>
                    <a:bodyPr/>
                    <a:lstStyle/>
                    <a:p>
                      <a:pPr marL="0" marR="0" algn="ctr">
                        <a:lnSpc>
                          <a:spcPct val="110000"/>
                        </a:lnSpc>
                        <a:spcBef>
                          <a:spcPts val="0"/>
                        </a:spcBef>
                        <a:spcAft>
                          <a:spcPts val="0"/>
                        </a:spcAft>
                      </a:pPr>
                      <a:r>
                        <a:rPr lang="en-US" sz="1000">
                          <a:effectLst/>
                        </a:rPr>
                        <a:t>Perfluoromethylcyclohexane</a:t>
                      </a:r>
                    </a:p>
                    <a:p>
                      <a:pPr marL="0" marR="0" algn="ctr">
                        <a:lnSpc>
                          <a:spcPct val="110000"/>
                        </a:lnSpc>
                        <a:spcBef>
                          <a:spcPts val="0"/>
                        </a:spcBef>
                        <a:spcAft>
                          <a:spcPts val="0"/>
                        </a:spcAft>
                      </a:pPr>
                      <a:r>
                        <a:rPr lang="en-US" sz="1000">
                          <a:effectLst/>
                        </a:rPr>
                        <a:t>(PMCH)</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355-02-2</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0.94</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350</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1.79</a:t>
                      </a:r>
                      <a:endParaRPr lang="en-US" sz="1000">
                        <a:effectLst/>
                        <a:latin typeface="DM Sans" pitchFamily="2" charset="0"/>
                        <a:ea typeface="DM Sans Regular" pitchFamily="2" charset="0"/>
                        <a:cs typeface="Times New Roman (Body CS)"/>
                      </a:endParaRPr>
                    </a:p>
                  </a:txBody>
                  <a:tcPr marL="66803" marR="66803" marT="8660" marB="8660" anchor="ctr"/>
                </a:tc>
                <a:tc>
                  <a:txBody>
                    <a:bodyPr/>
                    <a:lstStyle/>
                    <a:p>
                      <a:pPr marL="0" marR="0" algn="ctr">
                        <a:lnSpc>
                          <a:spcPct val="110000"/>
                        </a:lnSpc>
                        <a:spcBef>
                          <a:spcPts val="0"/>
                        </a:spcBef>
                        <a:spcAft>
                          <a:spcPts val="0"/>
                        </a:spcAft>
                      </a:pPr>
                      <a:r>
                        <a:rPr lang="en-US" sz="1000">
                          <a:effectLst/>
                        </a:rPr>
                        <a:t>0.15</a:t>
                      </a:r>
                      <a:endParaRPr lang="en-US" sz="1000">
                        <a:effectLst/>
                        <a:latin typeface="DM Sans" pitchFamily="2" charset="0"/>
                        <a:ea typeface="DM Sans Regular" pitchFamily="2" charset="0"/>
                        <a:cs typeface="Times New Roman (Body CS)"/>
                      </a:endParaRPr>
                    </a:p>
                  </a:txBody>
                  <a:tcPr marL="66803" marR="66803" marT="8660" marB="8660" anchor="ctr"/>
                </a:tc>
                <a:extLst>
                  <a:ext uri="{0D108BD9-81ED-4DB2-BD59-A6C34878D82A}">
                    <a16:rowId xmlns:a16="http://schemas.microsoft.com/office/drawing/2014/main" val="4206451844"/>
                  </a:ext>
                </a:extLst>
              </a:tr>
            </a:tbl>
          </a:graphicData>
        </a:graphic>
      </p:graphicFrame>
      <p:sp>
        <p:nvSpPr>
          <p:cNvPr id="6" name="Rectangle 2">
            <a:extLst>
              <a:ext uri="{FF2B5EF4-FFF2-40B4-BE49-F238E27FC236}">
                <a16:creationId xmlns:a16="http://schemas.microsoft.com/office/drawing/2014/main" id="{04AB4CCC-9DC1-3A46-39E7-53ED47AC82E2}"/>
              </a:ext>
            </a:extLst>
          </p:cNvPr>
          <p:cNvSpPr>
            <a:spLocks noChangeArrowheads="1"/>
          </p:cNvSpPr>
          <p:nvPr/>
        </p:nvSpPr>
        <p:spPr bwMode="auto">
          <a:xfrm>
            <a:off x="723900" y="1365260"/>
            <a:ext cx="49808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a:rPr>
              <a:t>Perfluorocarbon tracers (PFTs) used in this study and their chemical properties. </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5" name="Picture 7" descr="A picture containing text&#10;&#10;Description automatically generated">
            <a:extLst>
              <a:ext uri="{FF2B5EF4-FFF2-40B4-BE49-F238E27FC236}">
                <a16:creationId xmlns:a16="http://schemas.microsoft.com/office/drawing/2014/main" id="{90288FFB-835D-B8D1-15F8-54D7E166DB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3900" y="4114800"/>
            <a:ext cx="5943600" cy="2781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DBF2862E-77B8-4DFC-5DB4-0CD4A70DC338}"/>
              </a:ext>
            </a:extLst>
          </p:cNvPr>
          <p:cNvSpPr>
            <a:spLocks noChangeArrowheads="1"/>
          </p:cNvSpPr>
          <p:nvPr/>
        </p:nvSpPr>
        <p:spPr bwMode="auto">
          <a:xfrm>
            <a:off x="723900" y="3587202"/>
            <a:ext cx="59435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a:rPr>
              <a:t>F</a:t>
            </a:r>
            <a:r>
              <a:rPr kumimoji="0" lang="en-US" altLang="en-US" sz="1000" b="0" i="1" u="none" strike="noStrike" cap="none" normalizeH="0" baseline="0" bmk="">
                <a:ln>
                  <a:noFill/>
                </a:ln>
                <a:solidFill>
                  <a:schemeClr val="tx1"/>
                </a:solidFill>
                <a:effectLst/>
                <a:latin typeface="DM Sans" pitchFamily="2" charset="0"/>
                <a:ea typeface="DM Sans Regular" pitchFamily="2" charset="0"/>
                <a:cs typeface="Times New Roman (Body CS)"/>
              </a:rPr>
              <a:t>igure </a:t>
            </a:r>
            <a:r>
              <a:rPr kumimoji="0" lang="en-US" altLang="en-US" sz="1000" b="0" i="1" u="none" strike="noStrike" cap="none" normalizeH="0" baseline="0" bmk="_Ref84326945">
                <a:ln>
                  <a:noFill/>
                </a:ln>
                <a:solidFill>
                  <a:schemeClr val="tx1"/>
                </a:solidFill>
                <a:effectLst/>
                <a:latin typeface="DM Sans" pitchFamily="2" charset="0"/>
                <a:ea typeface="DM Sans Regular" pitchFamily="2" charset="0"/>
                <a:cs typeface="Times New Roman (Body CS)"/>
              </a:rPr>
              <a:t>3</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a:rPr>
              <a:t>. Laboratory preparation of tracer source bags, including (a) weighing the tracer material to be injected into the bag and (b) the final bag size after being filled with ultrahigh purity N</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a:rPr>
              <a:t>2</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a:rPr>
              <a:t> and the liquid tracer had evaporated.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B952BA49-5207-FD01-EFF7-5962388EA3C0}"/>
              </a:ext>
            </a:extLst>
          </p:cNvPr>
          <p:cNvSpPr>
            <a:spLocks noChangeArrowheads="1"/>
          </p:cNvSpPr>
          <p:nvPr/>
        </p:nvSpPr>
        <p:spPr bwMode="auto">
          <a:xfrm>
            <a:off x="7491775" y="102870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Picture 9" descr="A picture containing outdoor, transport, vehicle, trailer&#10;&#10;Description automatically generated">
            <a:extLst>
              <a:ext uri="{FF2B5EF4-FFF2-40B4-BE49-F238E27FC236}">
                <a16:creationId xmlns:a16="http://schemas.microsoft.com/office/drawing/2014/main" id="{9B1F0508-396D-643B-4D82-03C03AE7A4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1775" y="1485900"/>
            <a:ext cx="5943600" cy="4438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5D9AB4A6-F3A3-1F0B-639D-9B5FCBBC03E2}"/>
              </a:ext>
            </a:extLst>
          </p:cNvPr>
          <p:cNvSpPr>
            <a:spLocks noChangeArrowheads="1"/>
          </p:cNvSpPr>
          <p:nvPr/>
        </p:nvSpPr>
        <p:spPr bwMode="auto">
          <a:xfrm rot="10800000" flipV="1">
            <a:off x="7491775" y="6283417"/>
            <a:ext cx="6833825"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DM Sans Regular" pitchFamily="2" charset="0"/>
                <a:cs typeface="Arial" panose="020B0604020202020204" pitchFamily="34" charset="0"/>
              </a:rPr>
              <a:t>   </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Tracer release system installed on the vehicles that served as a mobile platform during the experiment. (a) The source bag was secured within a large cardboard box in the bed of the pickup truck. (b) The PFT + N</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charset="0"/>
              </a:rPr>
              <a:t>2</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 mixture was pumped out of the source bag through 1/4" Teflon tubing, through the automated system that was housed in the bin on the passenger seat, including the pump, flow meter, and Raspberry Pi controller. The GPS was secured on the vehicle’s dash and the laptop that logged pump flow rate and GPS data was placed on the floor. (c) The PFT gas flowed through a second stretch of 1/4" Teflon tubing along the side of the truck bed and down to the tailpipe, where 3/8” copper tubing was installed. (d) This copper tubing was bent into a U-shape into the truck’s tailpipe so that tracer gas was co-emitted with the truck’s exhaust at temperature.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1DDAAAA3-15D0-7509-AC01-5A9E1CA6BCF1}"/>
              </a:ext>
            </a:extLst>
          </p:cNvPr>
          <p:cNvSpPr txBox="1"/>
          <p:nvPr/>
        </p:nvSpPr>
        <p:spPr>
          <a:xfrm>
            <a:off x="12454346" y="7736840"/>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55670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0B65-DDD0-8B2A-08E2-BA7631934F11}"/>
              </a:ext>
            </a:extLst>
          </p:cNvPr>
          <p:cNvSpPr>
            <a:spLocks noGrp="1"/>
          </p:cNvSpPr>
          <p:nvPr>
            <p:ph type="title"/>
          </p:nvPr>
        </p:nvSpPr>
        <p:spPr/>
        <p:txBody>
          <a:bodyPr/>
          <a:lstStyle/>
          <a:p>
            <a:r>
              <a:rPr lang="en-US"/>
              <a:t>Tracer Sampling </a:t>
            </a:r>
          </a:p>
        </p:txBody>
      </p:sp>
      <p:sp>
        <p:nvSpPr>
          <p:cNvPr id="3" name="Slide Number Placeholder 2">
            <a:extLst>
              <a:ext uri="{FF2B5EF4-FFF2-40B4-BE49-F238E27FC236}">
                <a16:creationId xmlns:a16="http://schemas.microsoft.com/office/drawing/2014/main" id="{A84CBACF-063A-F051-6342-AD5F43281208}"/>
              </a:ext>
            </a:extLst>
          </p:cNvPr>
          <p:cNvSpPr>
            <a:spLocks noGrp="1"/>
          </p:cNvSpPr>
          <p:nvPr>
            <p:ph type="sldNum" sz="quarter" idx="12"/>
          </p:nvPr>
        </p:nvSpPr>
        <p:spPr/>
        <p:txBody>
          <a:bodyPr/>
          <a:lstStyle/>
          <a:p>
            <a:fld id="{F384092C-9B9C-9748-AC6A-F06C9D03AD52}" type="slidenum">
              <a:rPr lang="en-US" smtClean="0"/>
              <a:t>17</a:t>
            </a:fld>
            <a:endParaRPr lang="en-US"/>
          </a:p>
        </p:txBody>
      </p:sp>
      <p:sp>
        <p:nvSpPr>
          <p:cNvPr id="4" name="Text Placeholder 3">
            <a:extLst>
              <a:ext uri="{FF2B5EF4-FFF2-40B4-BE49-F238E27FC236}">
                <a16:creationId xmlns:a16="http://schemas.microsoft.com/office/drawing/2014/main" id="{6CD92DA8-9305-694F-D4B7-63D00BF7DC5F}"/>
              </a:ext>
            </a:extLst>
          </p:cNvPr>
          <p:cNvSpPr>
            <a:spLocks noGrp="1"/>
          </p:cNvSpPr>
          <p:nvPr>
            <p:ph type="body" sz="quarter" idx="13"/>
          </p:nvPr>
        </p:nvSpPr>
        <p:spPr>
          <a:xfrm>
            <a:off x="1230922" y="1059983"/>
            <a:ext cx="12605658" cy="614624"/>
          </a:xfrm>
        </p:spPr>
        <p:txBody>
          <a:bodyPr numCol="2"/>
          <a:lstStyle/>
          <a:p>
            <a:r>
              <a:rPr lang="en-US"/>
              <a:t>North End</a:t>
            </a:r>
          </a:p>
          <a:p>
            <a:r>
              <a:rPr lang="en-US"/>
              <a:t>South End</a:t>
            </a:r>
          </a:p>
        </p:txBody>
      </p:sp>
      <p:sp>
        <p:nvSpPr>
          <p:cNvPr id="5" name="Rectangle 2">
            <a:extLst>
              <a:ext uri="{FF2B5EF4-FFF2-40B4-BE49-F238E27FC236}">
                <a16:creationId xmlns:a16="http://schemas.microsoft.com/office/drawing/2014/main" id="{6ACD37C4-DD16-4A4D-AD1B-9934E677A046}"/>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4" descr="A picture containing text, sky, outdoor, different&#10;&#10;Description automatically generated">
            <a:extLst>
              <a:ext uri="{FF2B5EF4-FFF2-40B4-BE49-F238E27FC236}">
                <a16:creationId xmlns:a16="http://schemas.microsoft.com/office/drawing/2014/main" id="{B6D15A45-8B36-8164-6874-226F8A401F6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13109"/>
            <a:ext cx="5943600" cy="5686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F14E76B3-41FD-A75F-BDF7-19B3A96C7C5D}"/>
              </a:ext>
            </a:extLst>
          </p:cNvPr>
          <p:cNvSpPr>
            <a:spLocks noChangeArrowheads="1"/>
          </p:cNvSpPr>
          <p:nvPr/>
        </p:nvSpPr>
        <p:spPr bwMode="auto">
          <a:xfrm>
            <a:off x="97971" y="7291427"/>
            <a:ext cx="574765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In the North Experimental Area, samplers were placed at downwind target distances of (a) 1, (b) 20, and (c) 100 m. All inlet heights were at least &gt;1 m above ground and were placed away from potential obstacles that would bias sampled air flow.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50876A7A-0200-9267-0489-A19EA08A2B9D}"/>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2" name="Picture 15" descr="A picture containing text, outdoor, different, same&#10;&#10;Description automatically generated">
            <a:extLst>
              <a:ext uri="{FF2B5EF4-FFF2-40B4-BE49-F238E27FC236}">
                <a16:creationId xmlns:a16="http://schemas.microsoft.com/office/drawing/2014/main" id="{B157BB40-9448-46D4-B1D1-87CDA3C45F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4184" y="1779588"/>
            <a:ext cx="5943600" cy="4524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6DE30216-22F4-3531-C71F-022938EF82AD}"/>
              </a:ext>
            </a:extLst>
          </p:cNvPr>
          <p:cNvSpPr>
            <a:spLocks noChangeArrowheads="1"/>
          </p:cNvSpPr>
          <p:nvPr/>
        </p:nvSpPr>
        <p:spPr bwMode="auto">
          <a:xfrm rot="10800000" flipV="1">
            <a:off x="7104184" y="6570461"/>
            <a:ext cx="5943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In the South Experimental Area, samplers were placed at downwind target distances of 1, 9, 18, 30, 50, and 100 m. The inlet height at the 1 m distance (a) was extended to a height about 3 m above the sampling area ground level, while the inlets of all other samplers were elevated to about 0.7 m on the backs of folding chairs (b, c). Note the passing mobile tracer release platform in (d) relative to the elevated inlet for the nearest highway sampler also shown in (a).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E8663C29-3609-65FF-28EA-9B5B25D9CA87}"/>
              </a:ext>
            </a:extLst>
          </p:cNvPr>
          <p:cNvSpPr txBox="1"/>
          <p:nvPr/>
        </p:nvSpPr>
        <p:spPr>
          <a:xfrm>
            <a:off x="12454346" y="7736840"/>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194847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7D74-8011-EAA1-0AD3-FEBC8031708D}"/>
              </a:ext>
            </a:extLst>
          </p:cNvPr>
          <p:cNvSpPr>
            <a:spLocks noGrp="1"/>
          </p:cNvSpPr>
          <p:nvPr>
            <p:ph type="title"/>
          </p:nvPr>
        </p:nvSpPr>
        <p:spPr/>
        <p:txBody>
          <a:bodyPr/>
          <a:lstStyle/>
          <a:p>
            <a:r>
              <a:rPr lang="en-US" dirty="0"/>
              <a:t>Simultaneous Meteorology &amp; Air Quality Measurements </a:t>
            </a:r>
          </a:p>
        </p:txBody>
      </p:sp>
      <p:sp>
        <p:nvSpPr>
          <p:cNvPr id="3" name="Slide Number Placeholder 2">
            <a:extLst>
              <a:ext uri="{FF2B5EF4-FFF2-40B4-BE49-F238E27FC236}">
                <a16:creationId xmlns:a16="http://schemas.microsoft.com/office/drawing/2014/main" id="{373D4BF5-272C-3CC9-C8ED-5793843B57A0}"/>
              </a:ext>
            </a:extLst>
          </p:cNvPr>
          <p:cNvSpPr>
            <a:spLocks noGrp="1"/>
          </p:cNvSpPr>
          <p:nvPr>
            <p:ph type="sldNum" sz="quarter" idx="12"/>
          </p:nvPr>
        </p:nvSpPr>
        <p:spPr/>
        <p:txBody>
          <a:bodyPr/>
          <a:lstStyle/>
          <a:p>
            <a:fld id="{F384092C-9B9C-9748-AC6A-F06C9D03AD52}" type="slidenum">
              <a:rPr lang="en-US" smtClean="0"/>
              <a:t>18</a:t>
            </a:fld>
            <a:endParaRPr lang="en-US"/>
          </a:p>
        </p:txBody>
      </p:sp>
      <p:sp>
        <p:nvSpPr>
          <p:cNvPr id="5" name="Rectangle 2">
            <a:extLst>
              <a:ext uri="{FF2B5EF4-FFF2-40B4-BE49-F238E27FC236}">
                <a16:creationId xmlns:a16="http://schemas.microsoft.com/office/drawing/2014/main" id="{9BFFA1F0-34A8-EBD3-D63A-B960BC3DD187}"/>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20" descr="A picture containing text, sky, outdoor&#10;&#10;Description automatically generated">
            <a:extLst>
              <a:ext uri="{FF2B5EF4-FFF2-40B4-BE49-F238E27FC236}">
                <a16:creationId xmlns:a16="http://schemas.microsoft.com/office/drawing/2014/main" id="{09DC4050-5CE4-A8ED-9A9C-C2B11EE9B7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71621" y="1124322"/>
            <a:ext cx="5667375" cy="4981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31CE4112-571B-F7FF-D03D-35BB83E5FE54}"/>
              </a:ext>
            </a:extLst>
          </p:cNvPr>
          <p:cNvSpPr>
            <a:spLocks noChangeArrowheads="1"/>
          </p:cNvSpPr>
          <p:nvPr/>
        </p:nvSpPr>
        <p:spPr bwMode="auto">
          <a:xfrm>
            <a:off x="6571621" y="6212726"/>
            <a:ext cx="566737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Concentrations of key air pollutants and wind speed/direction were measured upwind and downwind of the tracer release experiments. (a) At the upwind site, measurements were made with a 2D sonic weather sensor and an instrumented research van with a sample inlet on the roof oriented towards the San Francisco Bay. (b) Concentrations of NO, NO</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charset="0"/>
              </a:rPr>
              <a:t>2</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 NO</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charset="0"/>
              </a:rPr>
              <a:t>x</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 CO, PM</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charset="0"/>
              </a:rPr>
              <a:t>2.5</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 and BC were measured with analyzers housed in the van, and instrument response was verified daily with gas calibration standards and particle filters. (c) Downwind concentrations of the same pollutant species were measured at the BAAQMD’s Berkeley Aquatic Park monitoring station in the North Experimental Area, including a PM</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charset="0"/>
              </a:rPr>
              <a:t>2.5</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 analyzer that the Berkeley team temporarily installed on the station’s perimeter fence. (d) Downwind measurements of wind speed were made with a 3D sonic anemometer in the South Experimental Area.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BD83DEB9-7603-383C-592A-807CA243D1C3}"/>
              </a:ext>
            </a:extLst>
          </p:cNvPr>
          <p:cNvGraphicFramePr>
            <a:graphicFrameLocks noGrp="1"/>
          </p:cNvGraphicFramePr>
          <p:nvPr>
            <p:extLst>
              <p:ext uri="{D42A27DB-BD31-4B8C-83A1-F6EECF244321}">
                <p14:modId xmlns:p14="http://schemas.microsoft.com/office/powerpoint/2010/main" val="708623271"/>
              </p:ext>
            </p:extLst>
          </p:nvPr>
        </p:nvGraphicFramePr>
        <p:xfrm>
          <a:off x="161193" y="3505187"/>
          <a:ext cx="6289849" cy="3937804"/>
        </p:xfrm>
        <a:graphic>
          <a:graphicData uri="http://schemas.openxmlformats.org/drawingml/2006/table">
            <a:tbl>
              <a:tblPr firstRow="1" firstCol="1" bandRow="1">
                <a:tableStyleId>{5FD0F851-EC5A-4D38-B0AD-8093EC10F338}</a:tableStyleId>
              </a:tblPr>
              <a:tblGrid>
                <a:gridCol w="1451697">
                  <a:extLst>
                    <a:ext uri="{9D8B030D-6E8A-4147-A177-3AD203B41FA5}">
                      <a16:colId xmlns:a16="http://schemas.microsoft.com/office/drawing/2014/main" val="701879408"/>
                    </a:ext>
                  </a:extLst>
                </a:gridCol>
                <a:gridCol w="2419076">
                  <a:extLst>
                    <a:ext uri="{9D8B030D-6E8A-4147-A177-3AD203B41FA5}">
                      <a16:colId xmlns:a16="http://schemas.microsoft.com/office/drawing/2014/main" val="2267649700"/>
                    </a:ext>
                  </a:extLst>
                </a:gridCol>
                <a:gridCol w="2419076">
                  <a:extLst>
                    <a:ext uri="{9D8B030D-6E8A-4147-A177-3AD203B41FA5}">
                      <a16:colId xmlns:a16="http://schemas.microsoft.com/office/drawing/2014/main" val="1335374390"/>
                    </a:ext>
                  </a:extLst>
                </a:gridCol>
              </a:tblGrid>
              <a:tr h="588330">
                <a:tc>
                  <a:txBody>
                    <a:bodyPr/>
                    <a:lstStyle/>
                    <a:p>
                      <a:pPr marL="0" marR="0" algn="ctr">
                        <a:lnSpc>
                          <a:spcPct val="110000"/>
                        </a:lnSpc>
                        <a:spcBef>
                          <a:spcPts val="0"/>
                        </a:spcBef>
                        <a:spcAft>
                          <a:spcPts val="0"/>
                        </a:spcAft>
                      </a:pPr>
                      <a:r>
                        <a:rPr lang="en-US" sz="1000">
                          <a:effectLst/>
                        </a:rPr>
                        <a:t>Pollutant</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Berkeley Analyzers &amp; Operating Principles</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BAAQMD Analyzers &amp; Operating Principles</a:t>
                      </a:r>
                      <a:endParaRPr lang="en-US" sz="10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1956894337"/>
                  </a:ext>
                </a:extLst>
              </a:tr>
              <a:tr h="823661">
                <a:tc>
                  <a:txBody>
                    <a:bodyPr/>
                    <a:lstStyle/>
                    <a:p>
                      <a:pPr marL="0" marR="0" algn="ctr">
                        <a:lnSpc>
                          <a:spcPct val="110000"/>
                        </a:lnSpc>
                        <a:spcBef>
                          <a:spcPts val="0"/>
                        </a:spcBef>
                        <a:spcAft>
                          <a:spcPts val="0"/>
                        </a:spcAft>
                      </a:pPr>
                      <a:r>
                        <a:rPr lang="en-US" sz="1000">
                          <a:effectLst/>
                        </a:rPr>
                        <a:t>NO, NO</a:t>
                      </a:r>
                      <a:r>
                        <a:rPr lang="en-US" sz="1000" baseline="-25000">
                          <a:effectLst/>
                        </a:rPr>
                        <a:t>2</a:t>
                      </a:r>
                      <a:r>
                        <a:rPr lang="en-US" sz="1000">
                          <a:effectLst/>
                        </a:rPr>
                        <a:t>, NO</a:t>
                      </a:r>
                      <a:r>
                        <a:rPr lang="en-US" sz="1000" baseline="-25000">
                          <a:effectLst/>
                        </a:rPr>
                        <a:t>x</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err="1">
                          <a:effectLst/>
                        </a:rPr>
                        <a:t>EcoPhysics</a:t>
                      </a:r>
                      <a:r>
                        <a:rPr lang="en-US" sz="1000">
                          <a:effectLst/>
                        </a:rPr>
                        <a:t> CLD64,</a:t>
                      </a:r>
                    </a:p>
                    <a:p>
                      <a:pPr marL="0" marR="0" algn="ctr">
                        <a:lnSpc>
                          <a:spcPct val="110000"/>
                        </a:lnSpc>
                        <a:spcBef>
                          <a:spcPts val="0"/>
                        </a:spcBef>
                        <a:spcAft>
                          <a:spcPts val="0"/>
                        </a:spcAft>
                      </a:pPr>
                      <a:r>
                        <a:rPr lang="en-US" sz="1000">
                          <a:effectLst/>
                        </a:rPr>
                        <a:t>chemiluminescence</a:t>
                      </a:r>
                    </a:p>
                    <a:p>
                      <a:pPr marL="0" marR="0" algn="ctr">
                        <a:lnSpc>
                          <a:spcPct val="110000"/>
                        </a:lnSpc>
                        <a:spcBef>
                          <a:spcPts val="0"/>
                        </a:spcBef>
                        <a:spcAft>
                          <a:spcPts val="0"/>
                        </a:spcAft>
                      </a:pPr>
                      <a:r>
                        <a:rPr lang="en-US" sz="1000">
                          <a:effectLst/>
                        </a:rPr>
                        <a:t>(Ann Arbor, MI) </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TECO 42i, </a:t>
                      </a:r>
                    </a:p>
                    <a:p>
                      <a:pPr marL="0" marR="0" algn="ctr">
                        <a:lnSpc>
                          <a:spcPct val="110000"/>
                        </a:lnSpc>
                        <a:spcBef>
                          <a:spcPts val="0"/>
                        </a:spcBef>
                        <a:spcAft>
                          <a:spcPts val="0"/>
                        </a:spcAft>
                      </a:pPr>
                      <a:r>
                        <a:rPr lang="en-US" sz="1000">
                          <a:effectLst/>
                        </a:rPr>
                        <a:t>chemiluminescence</a:t>
                      </a:r>
                    </a:p>
                    <a:p>
                      <a:pPr marL="0" marR="0" algn="ctr">
                        <a:lnSpc>
                          <a:spcPct val="110000"/>
                        </a:lnSpc>
                        <a:spcBef>
                          <a:spcPts val="0"/>
                        </a:spcBef>
                        <a:spcAft>
                          <a:spcPts val="0"/>
                        </a:spcAft>
                      </a:pPr>
                      <a:r>
                        <a:rPr lang="en-US" sz="1000">
                          <a:effectLst/>
                        </a:rPr>
                        <a:t>(Waltham, MA)</a:t>
                      </a:r>
                      <a:endParaRPr lang="en-US" sz="10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728060682"/>
                  </a:ext>
                </a:extLst>
              </a:tr>
              <a:tr h="878491">
                <a:tc>
                  <a:txBody>
                    <a:bodyPr/>
                    <a:lstStyle/>
                    <a:p>
                      <a:pPr marL="0" marR="0" algn="ctr">
                        <a:lnSpc>
                          <a:spcPct val="110000"/>
                        </a:lnSpc>
                        <a:spcBef>
                          <a:spcPts val="0"/>
                        </a:spcBef>
                        <a:spcAft>
                          <a:spcPts val="0"/>
                        </a:spcAft>
                      </a:pPr>
                      <a:r>
                        <a:rPr lang="en-US" sz="1000">
                          <a:effectLst/>
                        </a:rPr>
                        <a:t>CO</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LGR 915-0039,</a:t>
                      </a:r>
                    </a:p>
                    <a:p>
                      <a:pPr marL="0" marR="0" algn="ctr">
                        <a:lnSpc>
                          <a:spcPct val="110000"/>
                        </a:lnSpc>
                        <a:spcBef>
                          <a:spcPts val="0"/>
                        </a:spcBef>
                        <a:spcAft>
                          <a:spcPts val="0"/>
                        </a:spcAft>
                      </a:pPr>
                      <a:r>
                        <a:rPr lang="en-US" sz="1000">
                          <a:effectLst/>
                        </a:rPr>
                        <a:t>cavity ringdown </a:t>
                      </a:r>
                    </a:p>
                    <a:p>
                      <a:pPr marL="0" marR="0" algn="ctr">
                        <a:lnSpc>
                          <a:spcPct val="110000"/>
                        </a:lnSpc>
                        <a:spcBef>
                          <a:spcPts val="0"/>
                        </a:spcBef>
                        <a:spcAft>
                          <a:spcPts val="0"/>
                        </a:spcAft>
                      </a:pPr>
                      <a:r>
                        <a:rPr lang="en-US" sz="1000">
                          <a:effectLst/>
                        </a:rPr>
                        <a:t>absorption spectroscopy</a:t>
                      </a:r>
                    </a:p>
                    <a:p>
                      <a:pPr marL="0" marR="0" algn="ctr">
                        <a:lnSpc>
                          <a:spcPct val="110000"/>
                        </a:lnSpc>
                        <a:spcBef>
                          <a:spcPts val="0"/>
                        </a:spcBef>
                        <a:spcAft>
                          <a:spcPts val="0"/>
                        </a:spcAft>
                      </a:pPr>
                      <a:r>
                        <a:rPr lang="en-US" sz="1000">
                          <a:effectLst/>
                        </a:rPr>
                        <a:t>(San Jose, CA)</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TECO 48i, </a:t>
                      </a:r>
                    </a:p>
                    <a:p>
                      <a:pPr marL="0" marR="0" algn="ctr">
                        <a:lnSpc>
                          <a:spcPct val="110000"/>
                        </a:lnSpc>
                        <a:spcBef>
                          <a:spcPts val="0"/>
                        </a:spcBef>
                        <a:spcAft>
                          <a:spcPts val="0"/>
                        </a:spcAft>
                      </a:pPr>
                      <a:r>
                        <a:rPr lang="en-US" sz="1000">
                          <a:effectLst/>
                        </a:rPr>
                        <a:t>non-dispersive infrared absorption spectroscopy</a:t>
                      </a:r>
                    </a:p>
                    <a:p>
                      <a:pPr marL="0" marR="0" algn="ctr">
                        <a:lnSpc>
                          <a:spcPct val="110000"/>
                        </a:lnSpc>
                        <a:spcBef>
                          <a:spcPts val="0"/>
                        </a:spcBef>
                        <a:spcAft>
                          <a:spcPts val="0"/>
                        </a:spcAft>
                      </a:pPr>
                      <a:r>
                        <a:rPr lang="en-US" sz="1000">
                          <a:effectLst/>
                        </a:rPr>
                        <a:t>(Waltham, MA)</a:t>
                      </a:r>
                      <a:endParaRPr lang="en-US" sz="10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3608345982"/>
                  </a:ext>
                </a:extLst>
              </a:tr>
              <a:tr h="823661">
                <a:tc>
                  <a:txBody>
                    <a:bodyPr/>
                    <a:lstStyle/>
                    <a:p>
                      <a:pPr marL="0" marR="0" algn="ctr">
                        <a:lnSpc>
                          <a:spcPct val="110000"/>
                        </a:lnSpc>
                        <a:spcBef>
                          <a:spcPts val="0"/>
                        </a:spcBef>
                        <a:spcAft>
                          <a:spcPts val="0"/>
                        </a:spcAft>
                      </a:pPr>
                      <a:r>
                        <a:rPr lang="en-US" sz="1000">
                          <a:effectLst/>
                        </a:rPr>
                        <a:t>PM</a:t>
                      </a:r>
                      <a:r>
                        <a:rPr lang="en-US" sz="1000" baseline="-25000">
                          <a:effectLst/>
                        </a:rPr>
                        <a:t>2.5</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Particles Plus 8306, </a:t>
                      </a:r>
                    </a:p>
                    <a:p>
                      <a:pPr marL="0" marR="0" algn="ctr">
                        <a:lnSpc>
                          <a:spcPct val="110000"/>
                        </a:lnSpc>
                        <a:spcBef>
                          <a:spcPts val="0"/>
                        </a:spcBef>
                        <a:spcAft>
                          <a:spcPts val="0"/>
                        </a:spcAft>
                      </a:pPr>
                      <a:r>
                        <a:rPr lang="en-US" sz="1000">
                          <a:effectLst/>
                        </a:rPr>
                        <a:t>light scattering</a:t>
                      </a:r>
                    </a:p>
                    <a:p>
                      <a:pPr marL="0" marR="0" algn="ctr">
                        <a:lnSpc>
                          <a:spcPct val="110000"/>
                        </a:lnSpc>
                        <a:spcBef>
                          <a:spcPts val="0"/>
                        </a:spcBef>
                        <a:spcAft>
                          <a:spcPts val="0"/>
                        </a:spcAft>
                      </a:pPr>
                      <a:r>
                        <a:rPr lang="en-US" sz="1000">
                          <a:effectLst/>
                        </a:rPr>
                        <a:t>(Stoughton, MA)</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Met One BAM 1020,</a:t>
                      </a:r>
                    </a:p>
                    <a:p>
                      <a:pPr marL="0" marR="0" algn="ctr">
                        <a:lnSpc>
                          <a:spcPct val="110000"/>
                        </a:lnSpc>
                        <a:spcBef>
                          <a:spcPts val="0"/>
                        </a:spcBef>
                        <a:spcAft>
                          <a:spcPts val="0"/>
                        </a:spcAft>
                      </a:pPr>
                      <a:r>
                        <a:rPr lang="en-US" sz="1000">
                          <a:effectLst/>
                        </a:rPr>
                        <a:t>beta attenuation</a:t>
                      </a:r>
                    </a:p>
                    <a:p>
                      <a:pPr marL="0" marR="0" algn="ctr">
                        <a:lnSpc>
                          <a:spcPct val="110000"/>
                        </a:lnSpc>
                        <a:spcBef>
                          <a:spcPts val="0"/>
                        </a:spcBef>
                        <a:spcAft>
                          <a:spcPts val="0"/>
                        </a:spcAft>
                      </a:pPr>
                      <a:r>
                        <a:rPr lang="en-US" sz="1000">
                          <a:effectLst/>
                        </a:rPr>
                        <a:t>(Grants Pass, OR)</a:t>
                      </a:r>
                      <a:endParaRPr lang="en-US" sz="10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2584441513"/>
                  </a:ext>
                </a:extLst>
              </a:tr>
              <a:tr h="823661">
                <a:tc>
                  <a:txBody>
                    <a:bodyPr/>
                    <a:lstStyle/>
                    <a:p>
                      <a:pPr marL="0" marR="0" algn="ctr">
                        <a:lnSpc>
                          <a:spcPct val="110000"/>
                        </a:lnSpc>
                        <a:spcBef>
                          <a:spcPts val="0"/>
                        </a:spcBef>
                        <a:spcAft>
                          <a:spcPts val="0"/>
                        </a:spcAft>
                      </a:pPr>
                      <a:r>
                        <a:rPr lang="en-US" sz="1000">
                          <a:effectLst/>
                        </a:rPr>
                        <a:t>BC</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Magee Scientific AE33, </a:t>
                      </a:r>
                    </a:p>
                    <a:p>
                      <a:pPr marL="0" marR="0" algn="ctr">
                        <a:lnSpc>
                          <a:spcPct val="110000"/>
                        </a:lnSpc>
                        <a:spcBef>
                          <a:spcPts val="0"/>
                        </a:spcBef>
                        <a:spcAft>
                          <a:spcPts val="0"/>
                        </a:spcAft>
                      </a:pPr>
                      <a:r>
                        <a:rPr lang="en-US" sz="1000">
                          <a:effectLst/>
                        </a:rPr>
                        <a:t>aethalometers</a:t>
                      </a:r>
                    </a:p>
                    <a:p>
                      <a:pPr marL="0" marR="0" algn="ctr">
                        <a:lnSpc>
                          <a:spcPct val="110000"/>
                        </a:lnSpc>
                        <a:spcBef>
                          <a:spcPts val="0"/>
                        </a:spcBef>
                        <a:spcAft>
                          <a:spcPts val="0"/>
                        </a:spcAft>
                      </a:pPr>
                      <a:r>
                        <a:rPr lang="en-US" sz="1000">
                          <a:effectLst/>
                        </a:rPr>
                        <a:t>(Berkeley, CA)</a:t>
                      </a:r>
                      <a:endParaRPr lang="en-US" sz="10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000">
                          <a:effectLst/>
                        </a:rPr>
                        <a:t>Teledyne API 633,</a:t>
                      </a:r>
                    </a:p>
                    <a:p>
                      <a:pPr marL="0" marR="0" algn="ctr">
                        <a:lnSpc>
                          <a:spcPct val="110000"/>
                        </a:lnSpc>
                        <a:spcBef>
                          <a:spcPts val="0"/>
                        </a:spcBef>
                        <a:spcAft>
                          <a:spcPts val="0"/>
                        </a:spcAft>
                      </a:pPr>
                      <a:r>
                        <a:rPr lang="en-US" sz="1000">
                          <a:effectLst/>
                        </a:rPr>
                        <a:t>aethalometer</a:t>
                      </a:r>
                    </a:p>
                    <a:p>
                      <a:pPr marL="0" marR="0" algn="ctr">
                        <a:lnSpc>
                          <a:spcPct val="110000"/>
                        </a:lnSpc>
                        <a:spcBef>
                          <a:spcPts val="0"/>
                        </a:spcBef>
                        <a:spcAft>
                          <a:spcPts val="0"/>
                        </a:spcAft>
                      </a:pPr>
                      <a:r>
                        <a:rPr lang="en-US" sz="1000">
                          <a:effectLst/>
                        </a:rPr>
                        <a:t>(San Diego, CA)</a:t>
                      </a:r>
                      <a:endParaRPr lang="en-US" sz="10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364841536"/>
                  </a:ext>
                </a:extLst>
              </a:tr>
            </a:tbl>
          </a:graphicData>
        </a:graphic>
      </p:graphicFrame>
      <p:sp>
        <p:nvSpPr>
          <p:cNvPr id="8" name="Rectangle 4">
            <a:extLst>
              <a:ext uri="{FF2B5EF4-FFF2-40B4-BE49-F238E27FC236}">
                <a16:creationId xmlns:a16="http://schemas.microsoft.com/office/drawing/2014/main" id="{A52498C0-576B-12F4-83BD-3495A38C623F}"/>
              </a:ext>
            </a:extLst>
          </p:cNvPr>
          <p:cNvSpPr>
            <a:spLocks noChangeArrowheads="1"/>
          </p:cNvSpPr>
          <p:nvPr/>
        </p:nvSpPr>
        <p:spPr bwMode="auto">
          <a:xfrm>
            <a:off x="161193" y="2446906"/>
            <a:ext cx="628984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Analyzers used to measure traffic-related air pollutants upwind and downwind of the tracer release experiments. For most pollutants, the upwind measurements were made with the Berkeley instrumentation and the downwind concentrations were measured by the BAAQMD. The exception is PM</a:t>
            </a:r>
            <a:r>
              <a:rPr kumimoji="0" lang="en-US" altLang="en-US" sz="1000" b="0" i="1" u="none" strike="noStrike" cap="none" normalizeH="0" baseline="-30000">
                <a:ln>
                  <a:noFill/>
                </a:ln>
                <a:solidFill>
                  <a:schemeClr val="tx1"/>
                </a:solidFill>
                <a:effectLst/>
                <a:latin typeface="DM Sans" pitchFamily="2" charset="0"/>
                <a:ea typeface="DM Sans Regular" pitchFamily="2" charset="0"/>
                <a:cs typeface="Times New Roman (Body CS)" charset="0"/>
              </a:rPr>
              <a:t>2.5</a:t>
            </a: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 in which the Berkeley team collocated one of their instruments at the BAAQMD site to directly compare to the upwind measurement, since the operating principles of Berkeley’s and BAAQMD’s analyzers were not equivalent. </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53E19FD5-3600-7AAD-9F65-868821AF30B3}"/>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21" descr="A picture containing sky, outdoor&#10;&#10;Description automatically generated">
            <a:extLst>
              <a:ext uri="{FF2B5EF4-FFF2-40B4-BE49-F238E27FC236}">
                <a16:creationId xmlns:a16="http://schemas.microsoft.com/office/drawing/2014/main" id="{DFAC3A3F-F654-6EBE-B48F-61AE7392590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26007" y="339510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5EAFEB0A-8F2F-427F-7CE1-DF3E642427FD}"/>
              </a:ext>
            </a:extLst>
          </p:cNvPr>
          <p:cNvSpPr>
            <a:spLocks noChangeArrowheads="1"/>
          </p:cNvSpPr>
          <p:nvPr/>
        </p:nvSpPr>
        <p:spPr bwMode="auto">
          <a:xfrm>
            <a:off x="12731262" y="5598065"/>
            <a:ext cx="17379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chemeClr val="tx1"/>
                </a:solidFill>
                <a:effectLst/>
                <a:latin typeface="DM Sans" pitchFamily="2" charset="0"/>
                <a:ea typeface="DM Sans Regular" pitchFamily="2" charset="0"/>
                <a:cs typeface="Times New Roman (Body CS)" charset="0"/>
              </a:rPr>
              <a:t>The instrumented research van collocated with the BAAQMD monitoring station to compare the upwind and downwind measurements.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0D81A7C-D397-1931-7E63-7348611494BB}"/>
              </a:ext>
            </a:extLst>
          </p:cNvPr>
          <p:cNvSpPr txBox="1"/>
          <p:nvPr/>
        </p:nvSpPr>
        <p:spPr>
          <a:xfrm>
            <a:off x="12454346" y="7736840"/>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153432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1020-012F-BB14-10AE-0B692E2F4D67}"/>
              </a:ext>
            </a:extLst>
          </p:cNvPr>
          <p:cNvSpPr>
            <a:spLocks noGrp="1"/>
          </p:cNvSpPr>
          <p:nvPr>
            <p:ph type="title"/>
          </p:nvPr>
        </p:nvSpPr>
        <p:spPr/>
        <p:txBody>
          <a:bodyPr/>
          <a:lstStyle/>
          <a:p>
            <a:r>
              <a:rPr lang="en-US"/>
              <a:t>Traffic Data</a:t>
            </a:r>
          </a:p>
        </p:txBody>
      </p:sp>
      <p:sp>
        <p:nvSpPr>
          <p:cNvPr id="3" name="Slide Number Placeholder 2">
            <a:extLst>
              <a:ext uri="{FF2B5EF4-FFF2-40B4-BE49-F238E27FC236}">
                <a16:creationId xmlns:a16="http://schemas.microsoft.com/office/drawing/2014/main" id="{5CA443BA-4C7C-6FD6-224A-33E1FC7B9683}"/>
              </a:ext>
            </a:extLst>
          </p:cNvPr>
          <p:cNvSpPr>
            <a:spLocks noGrp="1"/>
          </p:cNvSpPr>
          <p:nvPr>
            <p:ph type="sldNum" sz="quarter" idx="12"/>
          </p:nvPr>
        </p:nvSpPr>
        <p:spPr/>
        <p:txBody>
          <a:bodyPr/>
          <a:lstStyle/>
          <a:p>
            <a:fld id="{F384092C-9B9C-9748-AC6A-F06C9D03AD52}" type="slidenum">
              <a:rPr lang="en-US" smtClean="0"/>
              <a:t>19</a:t>
            </a:fld>
            <a:endParaRPr lang="en-US"/>
          </a:p>
        </p:txBody>
      </p:sp>
      <p:sp>
        <p:nvSpPr>
          <p:cNvPr id="6" name="TextBox 5">
            <a:extLst>
              <a:ext uri="{FF2B5EF4-FFF2-40B4-BE49-F238E27FC236}">
                <a16:creationId xmlns:a16="http://schemas.microsoft.com/office/drawing/2014/main" id="{FCF1E78E-3FF9-6171-A7C3-E51E17836A17}"/>
              </a:ext>
            </a:extLst>
          </p:cNvPr>
          <p:cNvSpPr txBox="1"/>
          <p:nvPr/>
        </p:nvSpPr>
        <p:spPr>
          <a:xfrm>
            <a:off x="533400" y="1108707"/>
            <a:ext cx="3315119" cy="4527393"/>
          </a:xfrm>
          <a:prstGeom prst="rect">
            <a:avLst/>
          </a:prstGeom>
          <a:noFill/>
        </p:spPr>
        <p:txBody>
          <a:bodyPr wrap="square">
            <a:spAutoFit/>
          </a:bodyPr>
          <a:lstStyle/>
          <a:p>
            <a:pPr marL="0" marR="0">
              <a:lnSpc>
                <a:spcPct val="110000"/>
              </a:lnSpc>
              <a:spcBef>
                <a:spcPts val="0"/>
              </a:spcBef>
              <a:spcAft>
                <a:spcPts val="600"/>
              </a:spcAft>
            </a:pPr>
            <a:r>
              <a:rPr lang="en-US" sz="1600">
                <a:effectLst/>
                <a:latin typeface="DM Sans" pitchFamily="2" charset="0"/>
                <a:ea typeface="DM Sans Regular" pitchFamily="2" charset="0"/>
                <a:cs typeface="Times New Roman (Body CS)"/>
              </a:rPr>
              <a:t>We collected: </a:t>
            </a:r>
          </a:p>
          <a:p>
            <a:pPr marL="342900" indent="-342900">
              <a:lnSpc>
                <a:spcPct val="110000"/>
              </a:lnSpc>
              <a:buFont typeface="Symbol" panose="05050102010706020507" pitchFamily="18" charset="2"/>
              <a:buChar char=""/>
            </a:pPr>
            <a:r>
              <a:rPr lang="en-US" sz="1600">
                <a:effectLst/>
                <a:latin typeface="DM Sans" pitchFamily="2" charset="0"/>
                <a:ea typeface="DM Sans Regular" pitchFamily="2" charset="0"/>
                <a:cs typeface="Times New Roman (Body CS)"/>
              </a:rPr>
              <a:t>Total vehicle flow</a:t>
            </a:r>
          </a:p>
          <a:p>
            <a:pPr marL="342900" marR="0" lvl="0" indent="-342900">
              <a:lnSpc>
                <a:spcPct val="110000"/>
              </a:lnSpc>
              <a:spcBef>
                <a:spcPts val="0"/>
              </a:spcBef>
              <a:spcAft>
                <a:spcPts val="0"/>
              </a:spcAft>
              <a:buFont typeface="Symbol" panose="05050102010706020507" pitchFamily="18" charset="2"/>
              <a:buChar char=""/>
            </a:pPr>
            <a:r>
              <a:rPr lang="en-US" sz="1600">
                <a:effectLst/>
                <a:latin typeface="DM Sans" pitchFamily="2" charset="0"/>
                <a:ea typeface="DM Sans Regular" pitchFamily="2" charset="0"/>
                <a:cs typeface="Times New Roman (Body CS)"/>
              </a:rPr>
              <a:t>Total vehicle speed</a:t>
            </a:r>
          </a:p>
          <a:p>
            <a:pPr marL="342900" marR="0" lvl="0" indent="-342900">
              <a:lnSpc>
                <a:spcPct val="110000"/>
              </a:lnSpc>
              <a:spcBef>
                <a:spcPts val="0"/>
              </a:spcBef>
              <a:spcAft>
                <a:spcPts val="0"/>
              </a:spcAft>
              <a:buFont typeface="Symbol" panose="05050102010706020507" pitchFamily="18" charset="2"/>
              <a:buChar char=""/>
            </a:pPr>
            <a:r>
              <a:rPr lang="en-US" sz="1600">
                <a:effectLst/>
                <a:latin typeface="DM Sans" pitchFamily="2" charset="0"/>
                <a:ea typeface="DM Sans Regular" pitchFamily="2" charset="0"/>
                <a:cs typeface="Times New Roman (Body CS)"/>
              </a:rPr>
              <a:t>Truck flow</a:t>
            </a:r>
          </a:p>
          <a:p>
            <a:pPr marL="342900" marR="0" lvl="0" indent="-342900">
              <a:lnSpc>
                <a:spcPct val="110000"/>
              </a:lnSpc>
              <a:spcBef>
                <a:spcPts val="0"/>
              </a:spcBef>
              <a:spcAft>
                <a:spcPts val="0"/>
              </a:spcAft>
              <a:buFont typeface="Symbol" panose="05050102010706020507" pitchFamily="18" charset="2"/>
              <a:buChar char=""/>
            </a:pPr>
            <a:r>
              <a:rPr lang="en-US" sz="1600">
                <a:effectLst/>
                <a:latin typeface="DM Sans" pitchFamily="2" charset="0"/>
                <a:ea typeface="DM Sans Regular" pitchFamily="2" charset="0"/>
                <a:cs typeface="Times New Roman (Body CS)"/>
              </a:rPr>
              <a:t>Truck proportion (percent)</a:t>
            </a:r>
          </a:p>
          <a:p>
            <a:pPr marL="342900" marR="0" lvl="0" indent="-342900">
              <a:lnSpc>
                <a:spcPct val="110000"/>
              </a:lnSpc>
              <a:spcBef>
                <a:spcPts val="0"/>
              </a:spcBef>
              <a:spcAft>
                <a:spcPts val="0"/>
              </a:spcAft>
              <a:buFont typeface="Symbol" panose="05050102010706020507" pitchFamily="18" charset="2"/>
              <a:buChar char=""/>
            </a:pPr>
            <a:r>
              <a:rPr lang="en-US" sz="1600">
                <a:effectLst/>
                <a:latin typeface="DM Sans" pitchFamily="2" charset="0"/>
                <a:ea typeface="DM Sans Regular" pitchFamily="2" charset="0"/>
                <a:cs typeface="Times New Roman (Body CS)"/>
              </a:rPr>
              <a:t>Total and Truck VMT</a:t>
            </a:r>
          </a:p>
          <a:p>
            <a:pPr marL="342900" marR="0" lvl="0" indent="-342900">
              <a:lnSpc>
                <a:spcPct val="110000"/>
              </a:lnSpc>
              <a:spcBef>
                <a:spcPts val="0"/>
              </a:spcBef>
              <a:spcAft>
                <a:spcPts val="0"/>
              </a:spcAft>
              <a:buFont typeface="Symbol" panose="05050102010706020507" pitchFamily="18" charset="2"/>
              <a:buChar char=""/>
            </a:pPr>
            <a:r>
              <a:rPr lang="en-US" sz="1600">
                <a:effectLst/>
                <a:latin typeface="DM Sans" pitchFamily="2" charset="0"/>
                <a:ea typeface="DM Sans Regular" pitchFamily="2" charset="0"/>
                <a:cs typeface="Times New Roman (Body CS)"/>
              </a:rPr>
              <a:t>Total and Truck VHT</a:t>
            </a:r>
          </a:p>
          <a:p>
            <a:r>
              <a:rPr lang="en-US" sz="1600">
                <a:effectLst/>
                <a:latin typeface="DM Sans" pitchFamily="2" charset="0"/>
                <a:ea typeface="DM Sans Regular" pitchFamily="2" charset="0"/>
                <a:cs typeface="Times New Roman (Body CS)"/>
              </a:rPr>
              <a:t>from Caltrans’ online </a:t>
            </a:r>
            <a:r>
              <a:rPr lang="en-US" sz="1600" err="1">
                <a:solidFill>
                  <a:schemeClr val="accent5"/>
                </a:solidFill>
                <a:effectLst/>
                <a:latin typeface="DM Sans" pitchFamily="2" charset="0"/>
                <a:ea typeface="DM Sans Regular" pitchFamily="2" charset="0"/>
                <a:cs typeface="Times New Roman (Body CS)"/>
              </a:rPr>
              <a:t>PeMS</a:t>
            </a:r>
            <a:r>
              <a:rPr lang="en-US" sz="1600">
                <a:solidFill>
                  <a:schemeClr val="accent5"/>
                </a:solidFill>
                <a:effectLst/>
                <a:latin typeface="DM Sans" pitchFamily="2" charset="0"/>
                <a:ea typeface="DM Sans Regular" pitchFamily="2" charset="0"/>
                <a:cs typeface="Times New Roman (Body CS)"/>
              </a:rPr>
              <a:t> system </a:t>
            </a:r>
            <a:r>
              <a:rPr lang="en-US" sz="1600">
                <a:effectLst/>
                <a:latin typeface="DM Sans" pitchFamily="2" charset="0"/>
                <a:ea typeface="DM Sans Regular" pitchFamily="2" charset="0"/>
                <a:cs typeface="Times New Roman (Body CS)"/>
              </a:rPr>
              <a:t>at the study site</a:t>
            </a:r>
            <a:r>
              <a:rPr lang="en-US" sz="1600">
                <a:effectLst/>
                <a:latin typeface="DM Sans Regular" pitchFamily="2" charset="0"/>
                <a:ea typeface="DM Sans Regular" pitchFamily="2" charset="0"/>
                <a:cs typeface="Times New Roman" panose="02020603050405020304" pitchFamily="18" charset="0"/>
              </a:rPr>
              <a:t> in 5-minute increments over the full day of each experiment for the aggregate traffic across all lanes. </a:t>
            </a:r>
          </a:p>
          <a:p>
            <a:r>
              <a:rPr lang="en-US" sz="1600">
                <a:effectLst/>
                <a:latin typeface="DM Sans Regular" pitchFamily="2" charset="0"/>
                <a:ea typeface="DM Sans Regular" pitchFamily="2" charset="0"/>
                <a:cs typeface="Times New Roman" panose="02020603050405020304" pitchFamily="18" charset="0"/>
              </a:rPr>
              <a:t>We used VMT and VHT to determine traffic speed, and the corresponding truck metrics to determine truck speed. </a:t>
            </a:r>
            <a:r>
              <a:rPr lang="en-US" sz="1600">
                <a:effectLst/>
                <a:latin typeface="DM Sans" pitchFamily="2" charset="0"/>
                <a:ea typeface="DM Sans Regular" pitchFamily="2" charset="0"/>
                <a:cs typeface="Times New Roman (Body CS)"/>
              </a:rPr>
              <a:t> </a:t>
            </a:r>
          </a:p>
          <a:p>
            <a:pPr marL="0" marR="0">
              <a:spcBef>
                <a:spcPts val="0"/>
              </a:spcBef>
              <a:spcAft>
                <a:spcPts val="0"/>
              </a:spcAft>
            </a:pPr>
            <a:r>
              <a:rPr lang="en-US" sz="1600">
                <a:effectLst/>
                <a:latin typeface="Arial" panose="020B0604020202020204" pitchFamily="34" charset="0"/>
                <a:ea typeface="DM Sans Regular" pitchFamily="2" charset="0"/>
                <a:cs typeface="Times New Roman" panose="02020603050405020304" pitchFamily="18" charset="0"/>
                <a:hlinkClick r:id="rId2"/>
              </a:rPr>
              <a:t>https://pems.dot.ca.gov/</a:t>
            </a:r>
            <a:r>
              <a:rPr lang="en-US" sz="1600">
                <a:effectLst/>
                <a:latin typeface="Arial" panose="020B0604020202020204" pitchFamily="34" charset="0"/>
                <a:ea typeface="DM Sans Regular" pitchFamily="2" charset="0"/>
                <a:cs typeface="Times New Roman" panose="02020603050405020304" pitchFamily="18" charset="0"/>
              </a:rPr>
              <a:t> </a:t>
            </a:r>
          </a:p>
        </p:txBody>
      </p:sp>
      <p:sp>
        <p:nvSpPr>
          <p:cNvPr id="8" name="TextBox 7">
            <a:extLst>
              <a:ext uri="{FF2B5EF4-FFF2-40B4-BE49-F238E27FC236}">
                <a16:creationId xmlns:a16="http://schemas.microsoft.com/office/drawing/2014/main" id="{FAF091DA-2C73-8D77-2A6A-F1208A2338BA}"/>
              </a:ext>
            </a:extLst>
          </p:cNvPr>
          <p:cNvSpPr txBox="1"/>
          <p:nvPr/>
        </p:nvSpPr>
        <p:spPr>
          <a:xfrm>
            <a:off x="4144526" y="1199879"/>
            <a:ext cx="5896798" cy="584775"/>
          </a:xfrm>
          <a:prstGeom prst="rect">
            <a:avLst/>
          </a:prstGeom>
          <a:noFill/>
        </p:spPr>
        <p:txBody>
          <a:bodyPr wrap="square">
            <a:spAutoFit/>
          </a:bodyPr>
          <a:lstStyle/>
          <a:p>
            <a:r>
              <a:rPr lang="en-US" sz="1600">
                <a:effectLst/>
                <a:latin typeface="DM Sans Regular" pitchFamily="2" charset="0"/>
                <a:ea typeface="DM Sans Regular" pitchFamily="2" charset="0"/>
                <a:cs typeface="Times New Roman" panose="02020603050405020304" pitchFamily="18" charset="0"/>
              </a:rPr>
              <a:t>We recorded streams from existing </a:t>
            </a:r>
            <a:r>
              <a:rPr lang="en-US" sz="1600">
                <a:solidFill>
                  <a:schemeClr val="accent5"/>
                </a:solidFill>
                <a:effectLst/>
                <a:latin typeface="DM Sans Regular" pitchFamily="2" charset="0"/>
                <a:ea typeface="DM Sans Regular" pitchFamily="2" charset="0"/>
                <a:cs typeface="Times New Roman" panose="02020603050405020304" pitchFamily="18" charset="0"/>
              </a:rPr>
              <a:t>Caltrans traffic cameras </a:t>
            </a:r>
            <a:r>
              <a:rPr lang="en-US" sz="1600">
                <a:effectLst/>
                <a:latin typeface="DM Sans Regular" pitchFamily="2" charset="0"/>
                <a:ea typeface="DM Sans Regular" pitchFamily="2" charset="0"/>
                <a:cs typeface="Times New Roman" panose="02020603050405020304" pitchFamily="18" charset="0"/>
              </a:rPr>
              <a:t>in the area. </a:t>
            </a:r>
            <a:endParaRPr lang="en-US" sz="1600"/>
          </a:p>
        </p:txBody>
      </p:sp>
      <p:pic>
        <p:nvPicPr>
          <p:cNvPr id="10" name="Picture 9">
            <a:extLst>
              <a:ext uri="{FF2B5EF4-FFF2-40B4-BE49-F238E27FC236}">
                <a16:creationId xmlns:a16="http://schemas.microsoft.com/office/drawing/2014/main" id="{35C79356-F8F5-C235-B98F-C595746331A3}"/>
              </a:ext>
            </a:extLst>
          </p:cNvPr>
          <p:cNvPicPr>
            <a:picLocks noChangeAspect="1"/>
          </p:cNvPicPr>
          <p:nvPr/>
        </p:nvPicPr>
        <p:blipFill>
          <a:blip r:embed="rId3"/>
          <a:stretch>
            <a:fillRect/>
          </a:stretch>
        </p:blipFill>
        <p:spPr>
          <a:xfrm>
            <a:off x="4144526" y="2017390"/>
            <a:ext cx="5896798" cy="4620270"/>
          </a:xfrm>
          <a:prstGeom prst="rect">
            <a:avLst/>
          </a:prstGeom>
        </p:spPr>
      </p:pic>
      <p:sp>
        <p:nvSpPr>
          <p:cNvPr id="11" name="Rectangle 2">
            <a:extLst>
              <a:ext uri="{FF2B5EF4-FFF2-40B4-BE49-F238E27FC236}">
                <a16:creationId xmlns:a16="http://schemas.microsoft.com/office/drawing/2014/main" id="{83C08565-4C69-C4CD-B303-D784427090CE}"/>
              </a:ext>
            </a:extLst>
          </p:cNvPr>
          <p:cNvSpPr>
            <a:spLocks noChangeArrowheads="1"/>
          </p:cNvSpPr>
          <p:nvPr/>
        </p:nvSpPr>
        <p:spPr bwMode="auto">
          <a:xfrm>
            <a:off x="10494901" y="843009"/>
            <a:ext cx="402496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ea typeface="DM Sans Regular" pitchFamily="2" charset="0"/>
                <a:cs typeface="Times New Roman (Body CS)"/>
              </a:rPr>
              <a:t>On June 6, 2021, we also included a </a:t>
            </a:r>
            <a:r>
              <a:rPr kumimoji="0" lang="en-US" altLang="en-US" sz="1600" b="0" i="0" u="none" strike="noStrike" cap="none" normalizeH="0" baseline="0">
                <a:ln>
                  <a:noFill/>
                </a:ln>
                <a:solidFill>
                  <a:schemeClr val="accent5"/>
                </a:solidFill>
                <a:effectLst/>
                <a:ea typeface="DM Sans Regular" pitchFamily="2" charset="0"/>
                <a:cs typeface="Times New Roman (Body CS)"/>
              </a:rPr>
              <a:t>manual traffic survey </a:t>
            </a:r>
            <a:r>
              <a:rPr kumimoji="0" lang="en-US" altLang="en-US" sz="1600" b="0" i="0" u="none" strike="noStrike" cap="none" normalizeH="0" baseline="0">
                <a:ln>
                  <a:noFill/>
                </a:ln>
                <a:solidFill>
                  <a:schemeClr val="tx1"/>
                </a:solidFill>
                <a:effectLst/>
                <a:ea typeface="DM Sans Regular" pitchFamily="2" charset="0"/>
                <a:cs typeface="Times New Roman (Body CS)"/>
              </a:rPr>
              <a:t>of traffic flow and classification in both directions of the I-80 freeway. Below is </a:t>
            </a:r>
            <a:r>
              <a:rPr kumimoji="0" lang="en-GB" altLang="en-US" sz="1600" b="0" i="0" u="none" strike="noStrike" cap="none" normalizeH="0" baseline="0">
                <a:ln>
                  <a:noFill/>
                </a:ln>
                <a:solidFill>
                  <a:schemeClr val="tx1"/>
                </a:solidFill>
                <a:effectLst/>
                <a:ea typeface="DM Sans Regular" pitchFamily="2" charset="0"/>
                <a:cs typeface="Times New Roman (Body CS)"/>
              </a:rPr>
              <a:t>the view from one camera’s location and a portion of the results. </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chemeClr val="tx1"/>
              </a:solidFill>
              <a:effectLst/>
            </a:endParaRPr>
          </a:p>
        </p:txBody>
      </p:sp>
      <p:pic>
        <p:nvPicPr>
          <p:cNvPr id="4097" name="Picture 1">
            <a:extLst>
              <a:ext uri="{FF2B5EF4-FFF2-40B4-BE49-F238E27FC236}">
                <a16:creationId xmlns:a16="http://schemas.microsoft.com/office/drawing/2014/main" id="{49846766-6582-6FE2-B600-62A0C1EB6C96}"/>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0494901" y="2325561"/>
            <a:ext cx="4135499" cy="2819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8FF834F-329F-75C3-973E-034760078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6515" y="5190572"/>
            <a:ext cx="5303885" cy="2654853"/>
          </a:xfrm>
          <a:prstGeom prst="rect">
            <a:avLst/>
          </a:prstGeom>
        </p:spPr>
      </p:pic>
      <p:sp>
        <p:nvSpPr>
          <p:cNvPr id="4" name="TextBox 3">
            <a:extLst>
              <a:ext uri="{FF2B5EF4-FFF2-40B4-BE49-F238E27FC236}">
                <a16:creationId xmlns:a16="http://schemas.microsoft.com/office/drawing/2014/main" id="{2C7087EC-E3A4-D83A-7488-E862E69B60C9}"/>
              </a:ext>
            </a:extLst>
          </p:cNvPr>
          <p:cNvSpPr txBox="1"/>
          <p:nvPr/>
        </p:nvSpPr>
        <p:spPr>
          <a:xfrm>
            <a:off x="12666220" y="7845425"/>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37964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Project  </a:t>
            </a:r>
          </a:p>
        </p:txBody>
      </p:sp>
      <p:sp>
        <p:nvSpPr>
          <p:cNvPr id="3" name="Text Placeholder 2"/>
          <p:cNvSpPr>
            <a:spLocks noGrp="1"/>
          </p:cNvSpPr>
          <p:nvPr>
            <p:ph type="body" sz="quarter" idx="13"/>
          </p:nvPr>
        </p:nvSpPr>
        <p:spPr>
          <a:xfrm>
            <a:off x="147782" y="1160154"/>
            <a:ext cx="8765310" cy="7069446"/>
          </a:xfrm>
        </p:spPr>
        <p:txBody>
          <a:bodyPr/>
          <a:lstStyle/>
          <a:p>
            <a:pPr>
              <a:spcBef>
                <a:spcPts val="0"/>
              </a:spcBef>
              <a:spcAft>
                <a:spcPts val="600"/>
              </a:spcAft>
            </a:pPr>
            <a:r>
              <a:rPr lang="en-US" sz="1800" dirty="0">
                <a:effectLst/>
              </a:rPr>
              <a:t>This two general objectives for this research study are:</a:t>
            </a:r>
          </a:p>
          <a:p>
            <a:pPr marL="457200" indent="-457200">
              <a:spcBef>
                <a:spcPts val="0"/>
              </a:spcBef>
              <a:spcAft>
                <a:spcPts val="600"/>
              </a:spcAft>
              <a:buAutoNum type="arabicPeriod"/>
            </a:pPr>
            <a:r>
              <a:rPr lang="en-US" sz="1800" dirty="0">
                <a:effectLst/>
              </a:rPr>
              <a:t>Design and execute an experiment and conduct model evaluation with this dataset to identify the best performing air quality model for near-roadway (project-level) regulatory applications.  </a:t>
            </a:r>
            <a:endParaRPr lang="en-US" sz="1800" i="1" dirty="0">
              <a:solidFill>
                <a:schemeClr val="accent5"/>
              </a:solidFill>
              <a:effectLst/>
            </a:endParaRPr>
          </a:p>
          <a:p>
            <a:pPr marL="457200" indent="-457200">
              <a:spcBef>
                <a:spcPts val="0"/>
              </a:spcBef>
              <a:spcAft>
                <a:spcPts val="600"/>
              </a:spcAft>
              <a:buAutoNum type="arabicPeriod"/>
            </a:pPr>
            <a:r>
              <a:rPr lang="en-US" sz="1800" dirty="0">
                <a:effectLst/>
              </a:rPr>
              <a:t>Research and develop recommendations for an enhanced Model Evaluation Process (MEP) for transportation projects. </a:t>
            </a:r>
            <a:endParaRPr lang="en-US" sz="1800" i="1" dirty="0">
              <a:solidFill>
                <a:schemeClr val="accent5"/>
              </a:solidFill>
              <a:effectLst/>
            </a:endParaRPr>
          </a:p>
          <a:p>
            <a:pPr marL="457200" indent="-457200">
              <a:spcBef>
                <a:spcPts val="0"/>
              </a:spcBef>
              <a:spcAft>
                <a:spcPts val="600"/>
              </a:spcAft>
              <a:buAutoNum type="arabicPeriod"/>
            </a:pPr>
            <a:endParaRPr lang="en-US" sz="1100" i="1" dirty="0">
              <a:solidFill>
                <a:schemeClr val="accent5"/>
              </a:solidFill>
            </a:endParaRPr>
          </a:p>
          <a:p>
            <a:pPr marL="0" indent="0">
              <a:spcBef>
                <a:spcPts val="0"/>
              </a:spcBef>
              <a:spcAft>
                <a:spcPts val="600"/>
              </a:spcAft>
              <a:buNone/>
            </a:pPr>
            <a:r>
              <a:rPr lang="en-US" sz="1800" dirty="0">
                <a:effectLst/>
              </a:rPr>
              <a:t>Specifically, the objective of this research is to enable decision makers to identify an approach for identifying the best air quality dispersion model(s) for regulatory applications in the transportation sector. Our research was guided by the model evaluation principles of the National Research Council’s (NRC, 2007) report, which examined the use of air quality models in regulatory settings. Our research focused on four key aspects:  </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Specifying the procedures to test air quality dispersion models for regulatory applications in transportation settings</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Applying the procedures to evaluate models against air quality data including both quantitative and qualitative aspects.</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Presenting comparative analyses between models and providing insights into the best performing models</a:t>
            </a:r>
          </a:p>
          <a:p>
            <a:pPr marL="342900" marR="0" lvl="0" indent="-342900">
              <a:spcBef>
                <a:spcPts val="600"/>
              </a:spcBef>
              <a:spcAft>
                <a:spcPts val="600"/>
              </a:spcAft>
              <a:buFont typeface="Symbol" panose="05050102010706020507" pitchFamily="18" charset="2"/>
              <a:buChar char=""/>
            </a:pPr>
            <a:r>
              <a:rPr lang="en-US" sz="1600" dirty="0">
                <a:ea typeface="Times New Roman" panose="02020603050405020304" pitchFamily="18" charset="0"/>
                <a:cs typeface="Times New Roman" panose="02020603050405020304" pitchFamily="18" charset="0"/>
              </a:rPr>
              <a:t>Contributing a new, mobile-source tracer experiment for a priority transportation setting. </a:t>
            </a:r>
            <a:endParaRPr lang="en-US" sz="1600" dirty="0">
              <a:effectLst/>
              <a:ea typeface="Times New Roman" panose="02020603050405020304" pitchFamily="18" charset="0"/>
              <a:cs typeface="Times New Roman" panose="02020603050405020304" pitchFamily="18" charset="0"/>
            </a:endParaRPr>
          </a:p>
          <a:p>
            <a:pPr marL="0" indent="0">
              <a:spcBef>
                <a:spcPts val="0"/>
              </a:spcBef>
              <a:spcAft>
                <a:spcPts val="600"/>
              </a:spcAft>
              <a:buNone/>
            </a:pPr>
            <a:endParaRPr lang="en-US" sz="1800" dirty="0">
              <a:effectLst/>
            </a:endParaRPr>
          </a:p>
          <a:p>
            <a:pPr>
              <a:spcBef>
                <a:spcPts val="0"/>
              </a:spcBef>
              <a:spcAft>
                <a:spcPts val="600"/>
              </a:spcAft>
            </a:pPr>
            <a:endParaRPr lang="en-US" sz="2000" dirty="0"/>
          </a:p>
        </p:txBody>
      </p:sp>
      <p:pic>
        <p:nvPicPr>
          <p:cNvPr id="4" name="Picture 3" descr="A picture containing text, outdoor&#10;&#10;Description automatically generated">
            <a:extLst>
              <a:ext uri="{FF2B5EF4-FFF2-40B4-BE49-F238E27FC236}">
                <a16:creationId xmlns:a16="http://schemas.microsoft.com/office/drawing/2014/main" id="{4131A090-EE2A-28CA-BE90-E96556BA82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668041" y="1267241"/>
            <a:ext cx="8276070" cy="5648647"/>
          </a:xfrm>
          <a:prstGeom prst="rect">
            <a:avLst/>
          </a:prstGeom>
        </p:spPr>
      </p:pic>
    </p:spTree>
    <p:extLst>
      <p:ext uri="{BB962C8B-B14F-4D97-AF65-F5344CB8AC3E}">
        <p14:creationId xmlns:p14="http://schemas.microsoft.com/office/powerpoint/2010/main" val="14907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D3DC-015C-B7EA-5E37-30BB3FD2984D}"/>
              </a:ext>
            </a:extLst>
          </p:cNvPr>
          <p:cNvSpPr>
            <a:spLocks noGrp="1"/>
          </p:cNvSpPr>
          <p:nvPr>
            <p:ph type="title"/>
          </p:nvPr>
        </p:nvSpPr>
        <p:spPr/>
        <p:txBody>
          <a:bodyPr/>
          <a:lstStyle/>
          <a:p>
            <a:r>
              <a:rPr lang="en-US"/>
              <a:t>Summary of Findings from the Berkeley Field Experiment</a:t>
            </a:r>
          </a:p>
        </p:txBody>
      </p:sp>
      <p:sp>
        <p:nvSpPr>
          <p:cNvPr id="3" name="Slide Number Placeholder 2">
            <a:extLst>
              <a:ext uri="{FF2B5EF4-FFF2-40B4-BE49-F238E27FC236}">
                <a16:creationId xmlns:a16="http://schemas.microsoft.com/office/drawing/2014/main" id="{B8FA672B-EE8C-E586-C984-4F973FAE7FA3}"/>
              </a:ext>
            </a:extLst>
          </p:cNvPr>
          <p:cNvSpPr>
            <a:spLocks noGrp="1"/>
          </p:cNvSpPr>
          <p:nvPr>
            <p:ph type="sldNum" sz="quarter" idx="12"/>
          </p:nvPr>
        </p:nvSpPr>
        <p:spPr/>
        <p:txBody>
          <a:bodyPr/>
          <a:lstStyle/>
          <a:p>
            <a:fld id="{F384092C-9B9C-9748-AC6A-F06C9D03AD52}" type="slidenum">
              <a:rPr lang="en-US" smtClean="0"/>
              <a:t>20</a:t>
            </a:fld>
            <a:endParaRPr lang="en-US"/>
          </a:p>
        </p:txBody>
      </p:sp>
      <p:sp>
        <p:nvSpPr>
          <p:cNvPr id="4" name="Text Placeholder 3">
            <a:extLst>
              <a:ext uri="{FF2B5EF4-FFF2-40B4-BE49-F238E27FC236}">
                <a16:creationId xmlns:a16="http://schemas.microsoft.com/office/drawing/2014/main" id="{CF6A2089-DF06-BE61-CD4C-A3A6B8EDF6D4}"/>
              </a:ext>
            </a:extLst>
          </p:cNvPr>
          <p:cNvSpPr>
            <a:spLocks noGrp="1"/>
          </p:cNvSpPr>
          <p:nvPr>
            <p:ph type="body" sz="quarter" idx="13"/>
          </p:nvPr>
        </p:nvSpPr>
        <p:spPr>
          <a:xfrm>
            <a:off x="954157" y="1106557"/>
            <a:ext cx="13083119" cy="6016486"/>
          </a:xfrm>
        </p:spPr>
        <p:txBody>
          <a:bodyPr/>
          <a:lstStyle/>
          <a:p>
            <a:r>
              <a:rPr lang="en-US" sz="1800" dirty="0">
                <a:effectLst/>
                <a:ea typeface="Times New Roman" panose="02020603050405020304" pitchFamily="18" charset="0"/>
                <a:cs typeface="Times New Roman" panose="02020603050405020304" pitchFamily="18" charset="0"/>
              </a:rPr>
              <a:t>We successfully designed, tested, and completed a field experiment that employed a mobile source released inert tracer from multiple vehicles driving a set route in traffic with fixed receptors and simultaneous monitoring of traffic, meteorology, background concentration and roadway air pollutants. </a:t>
            </a:r>
          </a:p>
          <a:p>
            <a:r>
              <a:rPr lang="en-US" sz="1800" dirty="0">
                <a:effectLst/>
                <a:ea typeface="Times New Roman" panose="02020603050405020304" pitchFamily="18" charset="0"/>
                <a:cs typeface="Times New Roman" panose="02020603050405020304" pitchFamily="18" charset="0"/>
              </a:rPr>
              <a:t>The research identified that tracer datasets for use in transportation applications should </a:t>
            </a:r>
            <a:r>
              <a:rPr lang="en-US" sz="1800" dirty="0">
                <a:solidFill>
                  <a:schemeClr val="accent5"/>
                </a:solidFill>
                <a:effectLst/>
                <a:ea typeface="Times New Roman" panose="02020603050405020304" pitchFamily="18" charset="0"/>
                <a:cs typeface="Times New Roman" panose="02020603050405020304" pitchFamily="18" charset="0"/>
              </a:rPr>
              <a:t>only be performed using a moving release platform</a:t>
            </a:r>
            <a:r>
              <a:rPr lang="en-US" sz="1800" dirty="0">
                <a:effectLst/>
                <a:ea typeface="Times New Roman" panose="02020603050405020304" pitchFamily="18" charset="0"/>
                <a:cs typeface="Times New Roman" panose="02020603050405020304" pitchFamily="18" charset="0"/>
              </a:rPr>
              <a:t>. Such datasets better represent emissions from moving vehicles and should be designed to mimic the release parameters of traffic on the facility. </a:t>
            </a:r>
          </a:p>
          <a:p>
            <a:r>
              <a:rPr lang="en-US" sz="1800" dirty="0">
                <a:effectLst/>
                <a:ea typeface="Times New Roman" panose="02020603050405020304" pitchFamily="18" charset="0"/>
                <a:cs typeface="Times New Roman" panose="02020603050405020304" pitchFamily="18" charset="0"/>
              </a:rPr>
              <a:t>A </a:t>
            </a:r>
            <a:r>
              <a:rPr lang="en-US" sz="1800" dirty="0">
                <a:solidFill>
                  <a:schemeClr val="accent5"/>
                </a:solidFill>
                <a:effectLst/>
                <a:ea typeface="Times New Roman" panose="02020603050405020304" pitchFamily="18" charset="0"/>
                <a:cs typeface="Times New Roman" panose="02020603050405020304" pitchFamily="18" charset="0"/>
              </a:rPr>
              <a:t>relatively small number of vehicles can reach steady-state hourly concentrations </a:t>
            </a:r>
            <a:r>
              <a:rPr lang="en-US" sz="1800" dirty="0">
                <a:effectLst/>
                <a:ea typeface="Times New Roman" panose="02020603050405020304" pitchFamily="18" charset="0"/>
                <a:cs typeface="Times New Roman" panose="02020603050405020304" pitchFamily="18" charset="0"/>
              </a:rPr>
              <a:t>reducing project cost and complexity provided sampling can accurately capture the released tracer. Under steady-state meteorological and traffic conditions we found a single tracer release vehicle can provide a sufficient concentration dataset for evaluating air quality models if the experiment contains a sufficient number of vehicles passes by the receptor location. We found that at least once every 7-minutes was sufficient for one-hour average concentrations and statistical evaluations of model performance were consistent between use of one and three tracer vehicles. </a:t>
            </a:r>
          </a:p>
          <a:p>
            <a:r>
              <a:rPr lang="en-US" sz="1800" dirty="0">
                <a:effectLst/>
                <a:ea typeface="Times New Roman" panose="02020603050405020304" pitchFamily="18" charset="0"/>
                <a:cs typeface="Times New Roman" panose="02020603050405020304" pitchFamily="18" charset="0"/>
              </a:rPr>
              <a:t>As tracer data are best used to evaluate air dispersion models and evaluations using ambient air quality data are used to evaluate the complete modeling chain (including emissions, traffic, and background concentration), this study successfully used </a:t>
            </a:r>
            <a:r>
              <a:rPr lang="en-US" sz="1800" dirty="0">
                <a:solidFill>
                  <a:schemeClr val="accent5"/>
                </a:solidFill>
                <a:effectLst/>
                <a:ea typeface="Times New Roman" panose="02020603050405020304" pitchFamily="18" charset="0"/>
                <a:cs typeface="Times New Roman" panose="02020603050405020304" pitchFamily="18" charset="0"/>
              </a:rPr>
              <a:t>simultaneous tracer and air quality evaluations</a:t>
            </a:r>
            <a:r>
              <a:rPr lang="en-US" sz="1800" dirty="0">
                <a:effectLst/>
                <a:ea typeface="Times New Roman" panose="02020603050405020304" pitchFamily="18" charset="0"/>
                <a:cs typeface="Times New Roman" panose="02020603050405020304" pitchFamily="18" charset="0"/>
              </a:rPr>
              <a:t> to support comprehensive modeling chain evaluations. </a:t>
            </a:r>
          </a:p>
          <a:p>
            <a:endParaRPr lang="en-US" sz="1800" dirty="0">
              <a:effectLst/>
              <a:ea typeface="Times New Roman" panose="02020603050405020304" pitchFamily="18"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23783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495" y="1188720"/>
            <a:ext cx="8005201" cy="6092812"/>
          </a:xfrm>
        </p:spPr>
        <p:txBody>
          <a:bodyPr/>
          <a:lstStyle/>
          <a:p>
            <a:r>
              <a:rPr lang="en-US" i="1" dirty="0"/>
              <a:t>Objective 4.</a:t>
            </a:r>
            <a:br>
              <a:rPr lang="en-US" dirty="0"/>
            </a:br>
            <a:r>
              <a:rPr lang="en-US" dirty="0"/>
              <a:t>Use the observations from this high-quality field experiment in an air quality model intercomparison study to assess model performance in this setting. </a:t>
            </a:r>
            <a:br>
              <a:rPr lang="en-US" dirty="0"/>
            </a:br>
            <a:endParaRPr lang="en-US" dirty="0"/>
          </a:p>
        </p:txBody>
      </p:sp>
    </p:spTree>
    <p:extLst>
      <p:ext uri="{BB962C8B-B14F-4D97-AF65-F5344CB8AC3E}">
        <p14:creationId xmlns:p14="http://schemas.microsoft.com/office/powerpoint/2010/main" val="389834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5D45-90B9-8ACE-6612-AD523C3E112B}"/>
              </a:ext>
            </a:extLst>
          </p:cNvPr>
          <p:cNvSpPr>
            <a:spLocks noGrp="1"/>
          </p:cNvSpPr>
          <p:nvPr>
            <p:ph type="title"/>
          </p:nvPr>
        </p:nvSpPr>
        <p:spPr/>
        <p:txBody>
          <a:bodyPr/>
          <a:lstStyle/>
          <a:p>
            <a:r>
              <a:rPr lang="en-US" dirty="0"/>
              <a:t>Air Quality Models Used in the Evaluation  </a:t>
            </a:r>
          </a:p>
        </p:txBody>
      </p:sp>
      <p:sp>
        <p:nvSpPr>
          <p:cNvPr id="3" name="Slide Number Placeholder 2">
            <a:extLst>
              <a:ext uri="{FF2B5EF4-FFF2-40B4-BE49-F238E27FC236}">
                <a16:creationId xmlns:a16="http://schemas.microsoft.com/office/drawing/2014/main" id="{53D5EB59-2CD8-0880-7B6C-75991882FAC4}"/>
              </a:ext>
            </a:extLst>
          </p:cNvPr>
          <p:cNvSpPr>
            <a:spLocks noGrp="1"/>
          </p:cNvSpPr>
          <p:nvPr>
            <p:ph type="sldNum" sz="quarter" idx="12"/>
          </p:nvPr>
        </p:nvSpPr>
        <p:spPr/>
        <p:txBody>
          <a:bodyPr/>
          <a:lstStyle/>
          <a:p>
            <a:fld id="{F384092C-9B9C-9748-AC6A-F06C9D03AD52}" type="slidenum">
              <a:rPr lang="en-US" smtClean="0"/>
              <a:t>22</a:t>
            </a:fld>
            <a:endParaRPr lang="en-US"/>
          </a:p>
        </p:txBody>
      </p:sp>
      <p:sp>
        <p:nvSpPr>
          <p:cNvPr id="4" name="Text Placeholder 3">
            <a:extLst>
              <a:ext uri="{FF2B5EF4-FFF2-40B4-BE49-F238E27FC236}">
                <a16:creationId xmlns:a16="http://schemas.microsoft.com/office/drawing/2014/main" id="{BE8F97A0-7B51-2DAB-EF92-3760C3F1C592}"/>
              </a:ext>
            </a:extLst>
          </p:cNvPr>
          <p:cNvSpPr>
            <a:spLocks noGrp="1"/>
          </p:cNvSpPr>
          <p:nvPr>
            <p:ph type="body" sz="quarter" idx="13"/>
          </p:nvPr>
        </p:nvSpPr>
        <p:spPr>
          <a:xfrm>
            <a:off x="645846" y="1256270"/>
            <a:ext cx="12814781" cy="4823460"/>
          </a:xfrm>
        </p:spPr>
        <p:txBody>
          <a:bodyPr/>
          <a:lstStyle/>
          <a:p>
            <a:r>
              <a:rPr lang="en-US" sz="2000" dirty="0">
                <a:effectLst/>
                <a:latin typeface="Arial" panose="020B0604020202020204" pitchFamily="34" charset="0"/>
                <a:ea typeface="Times New Roman" panose="02020603050405020304" pitchFamily="18" charset="0"/>
                <a:cs typeface="Arial" panose="020B0604020202020204" pitchFamily="34" charset="0"/>
              </a:rPr>
              <a:t>We </a:t>
            </a:r>
            <a:r>
              <a:rPr lang="en-US" sz="2000" dirty="0">
                <a:latin typeface="Arial" panose="020B0604020202020204" pitchFamily="34" charset="0"/>
                <a:ea typeface="Times New Roman" panose="02020603050405020304" pitchFamily="18" charset="0"/>
                <a:cs typeface="Arial" panose="020B0604020202020204" pitchFamily="34" charset="0"/>
              </a:rPr>
              <a:t>evaluated the models selected under Objective 1. These are:</a:t>
            </a:r>
          </a:p>
          <a:p>
            <a:r>
              <a:rPr lang="en-US" sz="2000" dirty="0">
                <a:effectLst/>
                <a:latin typeface="Arial" panose="020B0604020202020204" pitchFamily="34" charset="0"/>
                <a:ea typeface="Times New Roman" panose="02020603050405020304" pitchFamily="18" charset="0"/>
                <a:cs typeface="Arial" panose="020B0604020202020204" pitchFamily="34" charset="0"/>
              </a:rPr>
              <a:t>Two models for screening model evaluation</a:t>
            </a:r>
            <a:endParaRPr lang="en-US" sz="2000" dirty="0">
              <a:effectLst/>
              <a:latin typeface="Arial" panose="020B0604020202020204" pitchFamily="34" charset="0"/>
              <a:cs typeface="Arial" panose="020B0604020202020204" pitchFamily="34" charset="0"/>
            </a:endParaRPr>
          </a:p>
          <a:p>
            <a:pPr lvl="1"/>
            <a:r>
              <a:rPr lang="en-US" sz="2000" dirty="0">
                <a:effectLst/>
                <a:latin typeface="Arial" panose="020B0604020202020204" pitchFamily="34" charset="0"/>
                <a:cs typeface="Arial" panose="020B0604020202020204" pitchFamily="34" charset="0"/>
              </a:rPr>
              <a:t>AERSCREEN (AERMOD in screening mode) (version 21112) </a:t>
            </a:r>
          </a:p>
          <a:p>
            <a:pPr lvl="1"/>
            <a:r>
              <a:rPr lang="en-US" sz="2000" dirty="0">
                <a:effectLst/>
                <a:latin typeface="Arial" panose="020B0604020202020204" pitchFamily="34" charset="0"/>
                <a:cs typeface="Arial" panose="020B0604020202020204" pitchFamily="34" charset="0"/>
              </a:rPr>
              <a:t>CAL3QHC (version 2.0-95221) </a:t>
            </a:r>
          </a:p>
          <a:p>
            <a:pPr lvl="1"/>
            <a:r>
              <a:rPr lang="en-US" sz="2000" dirty="0">
                <a:effectLst/>
                <a:latin typeface="Arial" panose="020B0604020202020204" pitchFamily="34" charset="0"/>
                <a:ea typeface="Times New Roman" panose="02020603050405020304" pitchFamily="18" charset="0"/>
                <a:cs typeface="Arial" panose="020B0604020202020204" pitchFamily="34" charset="0"/>
              </a:rPr>
              <a:t>The model evaluation results are designed such that comparing screening outputs to measured outputs ensures confidence in the models to conservatively model concentrations.</a:t>
            </a:r>
          </a:p>
          <a:p>
            <a:pPr lvl="1"/>
            <a:endParaRPr lang="en-US" sz="2000" dirty="0">
              <a:effectLst/>
              <a:latin typeface="Arial" panose="020B0604020202020204" pitchFamily="34" charset="0"/>
              <a:cs typeface="Arial" panose="020B0604020202020204" pitchFamily="34" charset="0"/>
            </a:endParaRPr>
          </a:p>
          <a:p>
            <a:r>
              <a:rPr lang="en-US" sz="2000" dirty="0">
                <a:effectLst/>
                <a:latin typeface="Arial" panose="020B0604020202020204" pitchFamily="34" charset="0"/>
                <a:ea typeface="Times New Roman" panose="02020603050405020304" pitchFamily="18" charset="0"/>
                <a:cs typeface="Arial" panose="020B0604020202020204" pitchFamily="34" charset="0"/>
              </a:rPr>
              <a:t>Three models for refined model evaluation</a:t>
            </a:r>
            <a:endParaRPr lang="en-US" sz="2000" dirty="0">
              <a:effectLst/>
              <a:latin typeface="Arial" panose="020B0604020202020204" pitchFamily="34" charset="0"/>
              <a:cs typeface="Arial" panose="020B0604020202020204" pitchFamily="34" charset="0"/>
            </a:endParaRPr>
          </a:p>
          <a:p>
            <a:pPr lvl="1"/>
            <a:r>
              <a:rPr lang="en-US" sz="2000" dirty="0">
                <a:effectLst/>
                <a:latin typeface="Arial" panose="020B0604020202020204" pitchFamily="34" charset="0"/>
                <a:cs typeface="Arial" panose="020B0604020202020204" pitchFamily="34" charset="0"/>
              </a:rPr>
              <a:t>AERMOD (both area and volume source configurations) (version 21112) </a:t>
            </a:r>
          </a:p>
          <a:p>
            <a:pPr lvl="1"/>
            <a:r>
              <a:rPr lang="en-US" sz="2000" dirty="0">
                <a:effectLst/>
                <a:latin typeface="Arial" panose="020B0604020202020204" pitchFamily="34" charset="0"/>
                <a:cs typeface="Arial" panose="020B0604020202020204" pitchFamily="34" charset="0"/>
              </a:rPr>
              <a:t>AERMOD-RLINE (version 21112) </a:t>
            </a:r>
          </a:p>
          <a:p>
            <a:pPr lvl="1"/>
            <a:r>
              <a:rPr lang="en-US" sz="2000" dirty="0">
                <a:effectLst/>
                <a:latin typeface="Arial" panose="020B0604020202020204" pitchFamily="34" charset="0"/>
                <a:cs typeface="Arial" panose="020B0604020202020204" pitchFamily="34" charset="0"/>
              </a:rPr>
              <a:t>ADMS-ROADS  (v5.0)</a:t>
            </a:r>
          </a:p>
          <a:p>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r>
              <a:rPr lang="en-US" sz="2000" dirty="0">
                <a:effectLst/>
                <a:latin typeface="Arial" panose="020B0604020202020204" pitchFamily="34" charset="0"/>
                <a:ea typeface="Times New Roman" panose="02020603050405020304" pitchFamily="18" charset="0"/>
                <a:cs typeface="Arial" panose="020B0604020202020204" pitchFamily="34" charset="0"/>
              </a:rPr>
              <a:t>All were run following regulatory guidance to the extent possible and with </a:t>
            </a:r>
            <a:r>
              <a:rPr lang="en-US" sz="2000" dirty="0">
                <a:latin typeface="Arial" panose="020B0604020202020204" pitchFamily="34" charset="0"/>
                <a:ea typeface="Times New Roman" panose="02020603050405020304" pitchFamily="18" charset="0"/>
                <a:cs typeface="Arial" panose="020B0604020202020204" pitchFamily="34" charset="0"/>
              </a:rPr>
              <a:t>consistent inputs across models</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p>
          <a:p>
            <a:endParaRPr lang="en-US" sz="1800" dirty="0"/>
          </a:p>
        </p:txBody>
      </p:sp>
    </p:spTree>
    <p:extLst>
      <p:ext uri="{BB962C8B-B14F-4D97-AF65-F5344CB8AC3E}">
        <p14:creationId xmlns:p14="http://schemas.microsoft.com/office/powerpoint/2010/main" val="337966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E3CF-D057-82FE-67A3-44B7BD809833}"/>
              </a:ext>
            </a:extLst>
          </p:cNvPr>
          <p:cNvSpPr>
            <a:spLocks noGrp="1"/>
          </p:cNvSpPr>
          <p:nvPr>
            <p:ph type="title"/>
          </p:nvPr>
        </p:nvSpPr>
        <p:spPr/>
        <p:txBody>
          <a:bodyPr/>
          <a:lstStyle/>
          <a:p>
            <a:r>
              <a:rPr lang="en-US" dirty="0"/>
              <a:t>Types of Model Evaluations Included  </a:t>
            </a:r>
          </a:p>
        </p:txBody>
      </p:sp>
      <p:sp>
        <p:nvSpPr>
          <p:cNvPr id="3" name="Slide Number Placeholder 2">
            <a:extLst>
              <a:ext uri="{FF2B5EF4-FFF2-40B4-BE49-F238E27FC236}">
                <a16:creationId xmlns:a16="http://schemas.microsoft.com/office/drawing/2014/main" id="{23315F26-CFD0-0FBA-098B-CE55FFA00BA3}"/>
              </a:ext>
            </a:extLst>
          </p:cNvPr>
          <p:cNvSpPr>
            <a:spLocks noGrp="1"/>
          </p:cNvSpPr>
          <p:nvPr>
            <p:ph type="sldNum" sz="quarter" idx="12"/>
          </p:nvPr>
        </p:nvSpPr>
        <p:spPr/>
        <p:txBody>
          <a:bodyPr/>
          <a:lstStyle/>
          <a:p>
            <a:fld id="{F384092C-9B9C-9748-AC6A-F06C9D03AD52}" type="slidenum">
              <a:rPr lang="en-US" smtClean="0"/>
              <a:t>23</a:t>
            </a:fld>
            <a:endParaRPr lang="en-US"/>
          </a:p>
        </p:txBody>
      </p:sp>
      <p:sp>
        <p:nvSpPr>
          <p:cNvPr id="4" name="Text Placeholder 3">
            <a:extLst>
              <a:ext uri="{FF2B5EF4-FFF2-40B4-BE49-F238E27FC236}">
                <a16:creationId xmlns:a16="http://schemas.microsoft.com/office/drawing/2014/main" id="{3A24A03E-5E70-10E1-A3FE-7F400C221E9C}"/>
              </a:ext>
            </a:extLst>
          </p:cNvPr>
          <p:cNvSpPr>
            <a:spLocks noGrp="1"/>
          </p:cNvSpPr>
          <p:nvPr>
            <p:ph type="body" sz="quarter" idx="13"/>
          </p:nvPr>
        </p:nvSpPr>
        <p:spPr>
          <a:xfrm>
            <a:off x="437514" y="1028700"/>
            <a:ext cx="13888085" cy="5017770"/>
          </a:xfrm>
        </p:spPr>
        <p:txBody>
          <a:bodyPr/>
          <a:lstStyle/>
          <a:p>
            <a:pPr marL="0" marR="0" lvl="0" indent="0">
              <a:spcBef>
                <a:spcPts val="600"/>
              </a:spcBef>
              <a:spcAft>
                <a:spcPts val="600"/>
              </a:spcAft>
              <a:buNone/>
            </a:pPr>
            <a:r>
              <a:rPr lang="en-US" sz="1800" dirty="0">
                <a:effectLst/>
                <a:ea typeface="Times New Roman" panose="02020603050405020304" pitchFamily="18" charset="0"/>
                <a:cs typeface="Times New Roman" panose="02020603050405020304" pitchFamily="18" charset="0"/>
              </a:rPr>
              <a:t>We used the Berkeley Freeway Experiment data in </a:t>
            </a:r>
            <a:r>
              <a:rPr lang="en-US" sz="1800" dirty="0">
                <a:solidFill>
                  <a:schemeClr val="accent5"/>
                </a:solidFill>
                <a:effectLst/>
                <a:ea typeface="Times New Roman" panose="02020603050405020304" pitchFamily="18" charset="0"/>
                <a:cs typeface="Times New Roman" panose="02020603050405020304" pitchFamily="18" charset="0"/>
              </a:rPr>
              <a:t>3 distinct approaches for model performance evaluation</a:t>
            </a:r>
            <a:r>
              <a:rPr lang="en-US" sz="1800" dirty="0">
                <a:effectLst/>
                <a:ea typeface="Times New Roman" panose="02020603050405020304" pitchFamily="18" charset="0"/>
                <a:cs typeface="Times New Roman" panose="02020603050405020304" pitchFamily="18" charset="0"/>
              </a:rPr>
              <a:t>: </a:t>
            </a:r>
          </a:p>
          <a:p>
            <a:pPr marL="342900" marR="0" lvl="0" indent="-342900">
              <a:spcBef>
                <a:spcPts val="600"/>
              </a:spcBef>
              <a:spcAft>
                <a:spcPts val="600"/>
              </a:spcAft>
              <a:buFont typeface="+mj-lt"/>
              <a:buAutoNum type="arabicPeriod"/>
            </a:pPr>
            <a:r>
              <a:rPr lang="en-US" sz="1800" dirty="0">
                <a:effectLst/>
                <a:ea typeface="Times New Roman" panose="02020603050405020304" pitchFamily="18" charset="0"/>
                <a:cs typeface="Times New Roman" panose="02020603050405020304" pitchFamily="18" charset="0"/>
              </a:rPr>
              <a:t>Inert tracers, released from moving vehicles (tracer-based observations during the Berkeley Field Experiment) </a:t>
            </a:r>
          </a:p>
          <a:p>
            <a:pPr lvl="1">
              <a:spcAft>
                <a:spcPts val="600"/>
              </a:spcAft>
            </a:pPr>
            <a:r>
              <a:rPr lang="en-US" sz="1400" dirty="0">
                <a:effectLst/>
                <a:ea typeface="Times New Roman" panose="02020603050405020304" pitchFamily="18" charset="0"/>
                <a:cs typeface="Times New Roman" panose="02020603050405020304" pitchFamily="18" charset="0"/>
              </a:rPr>
              <a:t>10 individual experiments from controlled, mobile-source platform. </a:t>
            </a:r>
          </a:p>
          <a:p>
            <a:pPr lvl="1">
              <a:spcAft>
                <a:spcPts val="600"/>
              </a:spcAft>
            </a:pPr>
            <a:r>
              <a:rPr lang="en-US" sz="1400" dirty="0">
                <a:effectLst/>
                <a:ea typeface="Times New Roman" panose="02020603050405020304" pitchFamily="18" charset="0"/>
                <a:cs typeface="Times New Roman" panose="02020603050405020304" pitchFamily="18" charset="0"/>
              </a:rPr>
              <a:t>No other sources contribute to observed concentrations. </a:t>
            </a:r>
          </a:p>
          <a:p>
            <a:pPr lvl="1">
              <a:spcAft>
                <a:spcPts val="600"/>
              </a:spcAft>
            </a:pPr>
            <a:r>
              <a:rPr lang="en-US" sz="1400" dirty="0">
                <a:effectLst/>
                <a:ea typeface="Times New Roman" panose="02020603050405020304" pitchFamily="18" charset="0"/>
                <a:cs typeface="Times New Roman" panose="02020603050405020304" pitchFamily="18" charset="0"/>
              </a:rPr>
              <a:t>Each approximately hour experiment is evaluated seperately. </a:t>
            </a:r>
          </a:p>
          <a:p>
            <a:pPr lvl="1">
              <a:spcAft>
                <a:spcPts val="600"/>
              </a:spcAft>
            </a:pPr>
            <a:r>
              <a:rPr lang="en-US" sz="1400" dirty="0">
                <a:ea typeface="Times New Roman" panose="02020603050405020304" pitchFamily="18" charset="0"/>
                <a:cs typeface="Times New Roman" panose="02020603050405020304" pitchFamily="18" charset="0"/>
              </a:rPr>
              <a:t>Evaluates the dispersion model.</a:t>
            </a:r>
          </a:p>
          <a:p>
            <a:pPr marL="0" marR="0" lvl="0" indent="0">
              <a:spcBef>
                <a:spcPts val="600"/>
              </a:spcBef>
              <a:spcAft>
                <a:spcPts val="600"/>
              </a:spcAft>
              <a:buNone/>
            </a:pPr>
            <a:r>
              <a:rPr lang="en-US" sz="1800" dirty="0"/>
              <a:t>2.  </a:t>
            </a:r>
            <a:r>
              <a:rPr lang="en-US" sz="1800" dirty="0">
                <a:effectLst/>
              </a:rPr>
              <a:t>Pollutants-Based Model Intercomparison Summary  </a:t>
            </a:r>
            <a:r>
              <a:rPr lang="en-US" sz="1800" dirty="0">
                <a:effectLst/>
                <a:ea typeface="Times New Roman" panose="02020603050405020304" pitchFamily="18" charset="0"/>
                <a:cs typeface="Times New Roman" panose="02020603050405020304" pitchFamily="18" charset="0"/>
              </a:rPr>
              <a:t> (Berkeley Field Experiment observations)</a:t>
            </a:r>
            <a:endParaRPr lang="en-US" sz="1800" dirty="0">
              <a:effectLst/>
            </a:endParaRP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Uses the co-located measurements of upwind and downwind black carbon (BC), CO, and PM</a:t>
            </a:r>
            <a:r>
              <a:rPr lang="en-US" sz="1400" baseline="-25000" dirty="0">
                <a:effectLst/>
                <a:ea typeface="Times New Roman" panose="02020603050405020304" pitchFamily="18" charset="0"/>
                <a:cs typeface="Times New Roman" panose="02020603050405020304" pitchFamily="18" charset="0"/>
              </a:rPr>
              <a:t>2.5</a:t>
            </a:r>
            <a:r>
              <a:rPr lang="en-US" sz="1400" dirty="0">
                <a:effectLst/>
                <a:ea typeface="Times New Roman" panose="02020603050405020304" pitchFamily="18" charset="0"/>
                <a:cs typeface="Times New Roman" panose="02020603050405020304" pitchFamily="18" charset="0"/>
              </a:rPr>
              <a:t> made during the same days as the tracer experiments</a:t>
            </a:r>
            <a:r>
              <a:rPr lang="en-US" sz="1400" baseline="30000" dirty="0">
                <a:effectLst/>
                <a:ea typeface="Times New Roman" panose="02020603050405020304" pitchFamily="18" charset="0"/>
                <a:cs typeface="Times New Roman" panose="02020603050405020304" pitchFamily="18" charset="0"/>
              </a:rPr>
              <a:t>*</a:t>
            </a:r>
            <a:r>
              <a:rPr lang="en-US" sz="1400" dirty="0">
                <a:effectLst/>
                <a:ea typeface="Times New Roman" panose="02020603050405020304" pitchFamily="18" charset="0"/>
                <a:cs typeface="Times New Roman" panose="02020603050405020304" pitchFamily="18" charset="0"/>
              </a:rPr>
              <a:t>.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Pollutants are released (uncontrolled) from all vehicles traveling on the roadway.  Used the difference in the 1-hour averaged downwind and upwind on-site concentration measurements to isolate the contribution from freeway vehicles.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Meteorology and other location specific data are for the same days as the tracer experiment, however slightly different hours were captured for the air pollutants on the experimental days.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Evaluates the full modeling chain - including emission modeling, traffic monitoring, and background corrected observed concentrations. </a:t>
            </a:r>
          </a:p>
          <a:p>
            <a:pPr marL="0" marR="0" indent="0">
              <a:lnSpc>
                <a:spcPct val="100000"/>
              </a:lnSpc>
              <a:spcBef>
                <a:spcPts val="600"/>
              </a:spcBef>
              <a:spcAft>
                <a:spcPts val="600"/>
              </a:spcAft>
              <a:buNone/>
            </a:pPr>
            <a:r>
              <a:rPr lang="en-US" sz="1800" dirty="0">
                <a:cs typeface="Times New Roman" panose="02020603050405020304" pitchFamily="18" charset="0"/>
              </a:rPr>
              <a:t>3.  </a:t>
            </a:r>
            <a:r>
              <a:rPr lang="en-US" sz="1800" dirty="0">
                <a:effectLst/>
              </a:rPr>
              <a:t>Regulatory Application Model Intercomparison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Uses pollutant measurements from the permanent, Bay Area Air Quality Management District (BAAQMD)-operated, near-road, SLAMS air quality monitoring trailer at this site for a 1-year period of observations.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Includes measurements of CO and PM</a:t>
            </a:r>
            <a:r>
              <a:rPr lang="en-US" sz="1400" baseline="-25000" dirty="0">
                <a:effectLst/>
                <a:ea typeface="Times New Roman" panose="02020603050405020304" pitchFamily="18" charset="0"/>
                <a:cs typeface="Times New Roman" panose="02020603050405020304" pitchFamily="18" charset="0"/>
              </a:rPr>
              <a:t>2.5</a:t>
            </a:r>
            <a:r>
              <a:rPr lang="en-US" sz="1400" dirty="0">
                <a:effectLst/>
                <a:ea typeface="Times New Roman" panose="02020603050405020304" pitchFamily="18" charset="0"/>
                <a:cs typeface="Times New Roman" panose="02020603050405020304" pitchFamily="18" charset="0"/>
              </a:rPr>
              <a:t> with one year of meteorological data from the nearby Oakland Sewage Treatment Plant.  All data are for year 2019.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Does not include on-site, upwind observations. Instead, relies on nearby, upwind monitoring sites for background. </a:t>
            </a:r>
          </a:p>
          <a:p>
            <a:pPr lvl="1">
              <a:lnSpc>
                <a:spcPct val="100000"/>
              </a:lnSpc>
              <a:spcBef>
                <a:spcPts val="600"/>
              </a:spcBef>
              <a:spcAft>
                <a:spcPts val="600"/>
              </a:spcAft>
            </a:pPr>
            <a:r>
              <a:rPr lang="en-US" sz="1400" dirty="0">
                <a:effectLst/>
                <a:ea typeface="Times New Roman" panose="02020603050405020304" pitchFamily="18" charset="0"/>
                <a:cs typeface="Times New Roman" panose="02020603050405020304" pitchFamily="18" charset="0"/>
              </a:rPr>
              <a:t>Traffic data is based on local traffic data collection sites available from Caltrans </a:t>
            </a:r>
            <a:r>
              <a:rPr lang="en-US" sz="1400" dirty="0" err="1">
                <a:effectLst/>
                <a:ea typeface="Times New Roman" panose="02020603050405020304" pitchFamily="18" charset="0"/>
                <a:cs typeface="Times New Roman" panose="02020603050405020304" pitchFamily="18" charset="0"/>
              </a:rPr>
              <a:t>PeMS</a:t>
            </a:r>
            <a:r>
              <a:rPr lang="en-US" sz="1400" dirty="0">
                <a:effectLst/>
                <a:ea typeface="Times New Roman" panose="02020603050405020304" pitchFamily="18" charset="0"/>
                <a:cs typeface="Times New Roman" panose="02020603050405020304" pitchFamily="18" charset="0"/>
              </a:rPr>
              <a:t> historical records. </a:t>
            </a:r>
          </a:p>
          <a:p>
            <a:pPr lvl="1">
              <a:lnSpc>
                <a:spcPct val="100000"/>
              </a:lnSpc>
              <a:spcBef>
                <a:spcPts val="600"/>
              </a:spcBef>
              <a:spcAft>
                <a:spcPts val="600"/>
              </a:spcAft>
            </a:pPr>
            <a:r>
              <a:rPr lang="en-US" sz="1400" dirty="0">
                <a:ea typeface="Times New Roman" panose="02020603050405020304" pitchFamily="18" charset="0"/>
                <a:cs typeface="Times New Roman" panose="02020603050405020304" pitchFamily="18" charset="0"/>
              </a:rPr>
              <a:t>M</a:t>
            </a:r>
            <a:r>
              <a:rPr lang="en-US" sz="1400" dirty="0">
                <a:effectLst/>
                <a:ea typeface="Times New Roman" panose="02020603050405020304" pitchFamily="18" charset="0"/>
                <a:cs typeface="Times New Roman" panose="02020603050405020304" pitchFamily="18" charset="0"/>
              </a:rPr>
              <a:t>imics how a regulatory evaluation would be performed</a:t>
            </a:r>
            <a:r>
              <a:rPr lang="en-US" sz="1400" dirty="0">
                <a:ea typeface="Times New Roman" panose="02020603050405020304" pitchFamily="18" charset="0"/>
                <a:cs typeface="Times New Roman" panose="02020603050405020304" pitchFamily="18" charset="0"/>
              </a:rPr>
              <a:t>. </a:t>
            </a:r>
            <a:endParaRPr lang="en-US" sz="1400" dirty="0">
              <a:effectLst/>
              <a:ea typeface="Times New Roman" panose="02020603050405020304" pitchFamily="18" charset="0"/>
            </a:endParaRPr>
          </a:p>
          <a:p>
            <a:pPr marL="0" indent="0">
              <a:buNone/>
            </a:pPr>
            <a:endParaRPr lang="en-US" sz="1800" dirty="0"/>
          </a:p>
        </p:txBody>
      </p:sp>
      <p:sp>
        <p:nvSpPr>
          <p:cNvPr id="6" name="TextBox 5">
            <a:extLst>
              <a:ext uri="{FF2B5EF4-FFF2-40B4-BE49-F238E27FC236}">
                <a16:creationId xmlns:a16="http://schemas.microsoft.com/office/drawing/2014/main" id="{3F26E2A7-C6D1-000A-050F-14521DD65E53}"/>
              </a:ext>
            </a:extLst>
          </p:cNvPr>
          <p:cNvSpPr txBox="1"/>
          <p:nvPr/>
        </p:nvSpPr>
        <p:spPr>
          <a:xfrm>
            <a:off x="12274054" y="7683500"/>
            <a:ext cx="1552303" cy="575310"/>
          </a:xfrm>
          <a:prstGeom prst="rect">
            <a:avLst/>
          </a:prstGeom>
          <a:noFill/>
        </p:spPr>
        <p:txBody>
          <a:bodyPr wrap="none" rtlCol="0">
            <a:noAutofit/>
          </a:bodyPr>
          <a:lstStyle/>
          <a:p>
            <a:r>
              <a:rPr lang="en-US">
                <a:solidFill>
                  <a:schemeClr val="accent5"/>
                </a:solidFill>
              </a:rPr>
              <a:t>Specialist</a:t>
            </a:r>
          </a:p>
        </p:txBody>
      </p:sp>
    </p:spTree>
    <p:extLst>
      <p:ext uri="{BB962C8B-B14F-4D97-AF65-F5344CB8AC3E}">
        <p14:creationId xmlns:p14="http://schemas.microsoft.com/office/powerpoint/2010/main" val="60409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A42B-17DE-E623-2084-4BC2038AE392}"/>
              </a:ext>
            </a:extLst>
          </p:cNvPr>
          <p:cNvSpPr>
            <a:spLocks noGrp="1"/>
          </p:cNvSpPr>
          <p:nvPr>
            <p:ph type="title"/>
          </p:nvPr>
        </p:nvSpPr>
        <p:spPr/>
        <p:txBody>
          <a:bodyPr/>
          <a:lstStyle/>
          <a:p>
            <a:r>
              <a:rPr lang="en-US" dirty="0"/>
              <a:t>Detailed Summary of Model Evaluations</a:t>
            </a:r>
          </a:p>
        </p:txBody>
      </p:sp>
      <p:sp>
        <p:nvSpPr>
          <p:cNvPr id="3" name="Slide Number Placeholder 2">
            <a:extLst>
              <a:ext uri="{FF2B5EF4-FFF2-40B4-BE49-F238E27FC236}">
                <a16:creationId xmlns:a16="http://schemas.microsoft.com/office/drawing/2014/main" id="{C1B905B9-EEF2-CC24-FA63-299314C92910}"/>
              </a:ext>
            </a:extLst>
          </p:cNvPr>
          <p:cNvSpPr>
            <a:spLocks noGrp="1"/>
          </p:cNvSpPr>
          <p:nvPr>
            <p:ph type="sldNum" sz="quarter" idx="12"/>
          </p:nvPr>
        </p:nvSpPr>
        <p:spPr/>
        <p:txBody>
          <a:bodyPr/>
          <a:lstStyle/>
          <a:p>
            <a:fld id="{F384092C-9B9C-9748-AC6A-F06C9D03AD52}" type="slidenum">
              <a:rPr lang="en-US" smtClean="0"/>
              <a:t>24</a:t>
            </a:fld>
            <a:endParaRPr lang="en-US"/>
          </a:p>
        </p:txBody>
      </p:sp>
      <p:graphicFrame>
        <p:nvGraphicFramePr>
          <p:cNvPr id="5" name="Table 4">
            <a:extLst>
              <a:ext uri="{FF2B5EF4-FFF2-40B4-BE49-F238E27FC236}">
                <a16:creationId xmlns:a16="http://schemas.microsoft.com/office/drawing/2014/main" id="{2C04B117-94EF-B5F5-584A-149BE4340DE6}"/>
              </a:ext>
            </a:extLst>
          </p:cNvPr>
          <p:cNvGraphicFramePr>
            <a:graphicFrameLocks noGrp="1"/>
          </p:cNvGraphicFramePr>
          <p:nvPr>
            <p:extLst>
              <p:ext uri="{D42A27DB-BD31-4B8C-83A1-F6EECF244321}">
                <p14:modId xmlns:p14="http://schemas.microsoft.com/office/powerpoint/2010/main" val="2451245844"/>
              </p:ext>
            </p:extLst>
          </p:nvPr>
        </p:nvGraphicFramePr>
        <p:xfrm>
          <a:off x="205946" y="851141"/>
          <a:ext cx="14119654" cy="6911904"/>
        </p:xfrm>
        <a:graphic>
          <a:graphicData uri="http://schemas.openxmlformats.org/drawingml/2006/table">
            <a:tbl>
              <a:tblPr firstRow="1" firstCol="1" bandRow="1">
                <a:tableStyleId>{5FD0F851-EC5A-4D38-B0AD-8093EC10F338}</a:tableStyleId>
              </a:tblPr>
              <a:tblGrid>
                <a:gridCol w="2372497">
                  <a:extLst>
                    <a:ext uri="{9D8B030D-6E8A-4147-A177-3AD203B41FA5}">
                      <a16:colId xmlns:a16="http://schemas.microsoft.com/office/drawing/2014/main" val="1946763653"/>
                    </a:ext>
                  </a:extLst>
                </a:gridCol>
                <a:gridCol w="4687330">
                  <a:extLst>
                    <a:ext uri="{9D8B030D-6E8A-4147-A177-3AD203B41FA5}">
                      <a16:colId xmlns:a16="http://schemas.microsoft.com/office/drawing/2014/main" val="2632045434"/>
                    </a:ext>
                  </a:extLst>
                </a:gridCol>
                <a:gridCol w="3663563">
                  <a:extLst>
                    <a:ext uri="{9D8B030D-6E8A-4147-A177-3AD203B41FA5}">
                      <a16:colId xmlns:a16="http://schemas.microsoft.com/office/drawing/2014/main" val="1556014416"/>
                    </a:ext>
                  </a:extLst>
                </a:gridCol>
                <a:gridCol w="3396264">
                  <a:extLst>
                    <a:ext uri="{9D8B030D-6E8A-4147-A177-3AD203B41FA5}">
                      <a16:colId xmlns:a16="http://schemas.microsoft.com/office/drawing/2014/main" val="4263817948"/>
                    </a:ext>
                  </a:extLst>
                </a:gridCol>
              </a:tblGrid>
              <a:tr h="177463">
                <a:tc>
                  <a:txBody>
                    <a:bodyPr/>
                    <a:lstStyle/>
                    <a:p>
                      <a:endParaRPr lang="en-US" sz="1200" b="0" dirty="0">
                        <a:effectLst/>
                        <a:latin typeface="Calibri" panose="020F0502020204030204" pitchFamily="34" charset="0"/>
                        <a:ea typeface="Calibri" panose="020F0502020204030204" pitchFamily="34" charset="0"/>
                        <a:cs typeface="Arial" panose="020B0604020202020204" pitchFamily="34" charset="0"/>
                      </a:endParaRPr>
                    </a:p>
                  </a:txBody>
                  <a:tcPr marL="26206" marR="26206" marT="3397" marB="3397" anchor="b"/>
                </a:tc>
                <a:tc>
                  <a:txBody>
                    <a:bodyPr/>
                    <a:lstStyle/>
                    <a:p>
                      <a:pPr marL="0" marR="0" algn="l">
                        <a:spcBef>
                          <a:spcPts val="300"/>
                        </a:spcBef>
                        <a:spcAft>
                          <a:spcPts val="300"/>
                        </a:spcAft>
                      </a:pPr>
                      <a:r>
                        <a:rPr lang="en-US" sz="1200" b="0">
                          <a:effectLst/>
                        </a:rPr>
                        <a:t>(1) Tracer-based</a:t>
                      </a:r>
                      <a:endParaRPr lang="en-US" sz="12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26206" marR="26206" marT="3397" marB="3397" anchor="b"/>
                </a:tc>
                <a:tc>
                  <a:txBody>
                    <a:bodyPr/>
                    <a:lstStyle/>
                    <a:p>
                      <a:pPr marL="0" marR="0" algn="l">
                        <a:spcBef>
                          <a:spcPts val="300"/>
                        </a:spcBef>
                        <a:spcAft>
                          <a:spcPts val="300"/>
                        </a:spcAft>
                      </a:pPr>
                      <a:r>
                        <a:rPr lang="en-US" sz="1200" b="0">
                          <a:effectLst/>
                        </a:rPr>
                        <a:t>(2) Pollutant-based</a:t>
                      </a:r>
                      <a:endParaRPr lang="en-US" sz="12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26206" marR="26206" marT="3397" marB="3397" anchor="b"/>
                </a:tc>
                <a:tc>
                  <a:txBody>
                    <a:bodyPr/>
                    <a:lstStyle/>
                    <a:p>
                      <a:pPr marL="0" marR="0" algn="l">
                        <a:spcBef>
                          <a:spcPts val="300"/>
                        </a:spcBef>
                        <a:spcAft>
                          <a:spcPts val="300"/>
                        </a:spcAft>
                      </a:pPr>
                      <a:r>
                        <a:rPr lang="en-US" sz="1200" b="0">
                          <a:effectLst/>
                        </a:rPr>
                        <a:t>(3) Regulatory application</a:t>
                      </a:r>
                      <a:endParaRPr lang="en-US" sz="1200" b="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26206" marR="26206" marT="3397" marB="3397" anchor="b"/>
                </a:tc>
                <a:extLst>
                  <a:ext uri="{0D108BD9-81ED-4DB2-BD59-A6C34878D82A}">
                    <a16:rowId xmlns:a16="http://schemas.microsoft.com/office/drawing/2014/main" val="2673944774"/>
                  </a:ext>
                </a:extLst>
              </a:tr>
              <a:tr h="177463">
                <a:tc>
                  <a:txBody>
                    <a:bodyPr/>
                    <a:lstStyle/>
                    <a:p>
                      <a:pPr marL="0" marR="0">
                        <a:spcBef>
                          <a:spcPts val="150"/>
                        </a:spcBef>
                        <a:spcAft>
                          <a:spcPts val="150"/>
                        </a:spcAft>
                      </a:pPr>
                      <a:r>
                        <a:rPr lang="en-US" sz="1200" b="0">
                          <a:effectLst/>
                        </a:rPr>
                        <a:t>Pollutants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3 tracers (PMCP, PDCB, PMCH), plus the sum of the 3</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CO, PM</a:t>
                      </a:r>
                      <a:r>
                        <a:rPr lang="en-US" sz="1100" b="0" baseline="-25000" dirty="0">
                          <a:effectLst/>
                        </a:rPr>
                        <a:t>2.5</a:t>
                      </a:r>
                      <a:r>
                        <a:rPr lang="en-US" sz="1100" b="0" dirty="0">
                          <a:effectLst/>
                        </a:rPr>
                        <a:t>, BC</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CO, PM</a:t>
                      </a:r>
                      <a:r>
                        <a:rPr lang="en-US" sz="1100" b="0" baseline="-25000">
                          <a:effectLst/>
                        </a:rPr>
                        <a:t>2.5</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285208011"/>
                  </a:ext>
                </a:extLst>
              </a:tr>
              <a:tr h="348569">
                <a:tc>
                  <a:txBody>
                    <a:bodyPr/>
                    <a:lstStyle/>
                    <a:p>
                      <a:pPr marL="0" marR="0">
                        <a:spcBef>
                          <a:spcPts val="150"/>
                        </a:spcBef>
                        <a:spcAft>
                          <a:spcPts val="150"/>
                        </a:spcAft>
                      </a:pPr>
                      <a:r>
                        <a:rPr lang="en-US" sz="1200" b="0" dirty="0">
                          <a:effectLst/>
                        </a:rPr>
                        <a:t>Time Period</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5 separate hours: 5/3/2021 at 8–9am, 6/6 and 6/24 at 8–9am and 1040–1140am </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9 separate hours: 5/3/2021 at 8am, 6/6 and 6/24 at 8-11am</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1 year (hourly) (2019)</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166229008"/>
                  </a:ext>
                </a:extLst>
              </a:tr>
              <a:tr h="690781">
                <a:tc>
                  <a:txBody>
                    <a:bodyPr/>
                    <a:lstStyle/>
                    <a:p>
                      <a:pPr marL="0" marR="0">
                        <a:spcBef>
                          <a:spcPts val="150"/>
                        </a:spcBef>
                        <a:spcAft>
                          <a:spcPts val="150"/>
                        </a:spcAft>
                      </a:pPr>
                      <a:r>
                        <a:rPr lang="en-US" sz="1200" b="0">
                          <a:effectLst/>
                        </a:rPr>
                        <a:t>Receptors and Sampling Locations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All time periods have 3 receptors at north end (same coordinates each day). 6/6/2021 and 6/24 have 6 at south end.  5/3 has 12 at south end. These receptors are at increasing distances from road.</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Single receptor located at BAAQMD monitoring site</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Single receptor located at BAAQMD monitoring site</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2828356225"/>
                  </a:ext>
                </a:extLst>
              </a:tr>
              <a:tr h="348569">
                <a:tc>
                  <a:txBody>
                    <a:bodyPr/>
                    <a:lstStyle/>
                    <a:p>
                      <a:pPr marL="0" marR="0">
                        <a:spcBef>
                          <a:spcPts val="150"/>
                        </a:spcBef>
                        <a:spcAft>
                          <a:spcPts val="150"/>
                        </a:spcAft>
                      </a:pPr>
                      <a:r>
                        <a:rPr lang="en-US" sz="1200" b="0">
                          <a:effectLst/>
                        </a:rPr>
                        <a:t>Number of Receptor*Time Outputs (per pollutant)</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51 per tracer, 3 tracers plus sum, so 204 total outputs</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9</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8760</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3600708054"/>
                  </a:ext>
                </a:extLst>
              </a:tr>
              <a:tr h="177463">
                <a:tc>
                  <a:txBody>
                    <a:bodyPr/>
                    <a:lstStyle/>
                    <a:p>
                      <a:pPr marL="0" marR="0">
                        <a:spcBef>
                          <a:spcPts val="150"/>
                        </a:spcBef>
                        <a:spcAft>
                          <a:spcPts val="150"/>
                        </a:spcAft>
                      </a:pPr>
                      <a:r>
                        <a:rPr lang="en-US" sz="1200" b="0">
                          <a:effectLst/>
                        </a:rPr>
                        <a:t>Background</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Upwind on-site monitor</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Upwind on-site monitor</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San Pablo (AIRS 06-013-1004), Rumrill Blvd. </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1609966345"/>
                  </a:ext>
                </a:extLst>
              </a:tr>
              <a:tr h="861887">
                <a:tc>
                  <a:txBody>
                    <a:bodyPr/>
                    <a:lstStyle/>
                    <a:p>
                      <a:pPr marL="0" marR="0">
                        <a:spcBef>
                          <a:spcPts val="150"/>
                        </a:spcBef>
                        <a:spcAft>
                          <a:spcPts val="150"/>
                        </a:spcAft>
                      </a:pPr>
                      <a:r>
                        <a:rPr lang="en-US" sz="1200" b="0" dirty="0">
                          <a:effectLst/>
                        </a:rPr>
                        <a:t>On-site Meteorology</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 Met One AIO sonic anemometer (logged 1-min average winds - calculated sigma theta (standard deviation of horizontal wind direction).</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Met One AIO sonic anemometer (logged 1-min average winds - calculated sigma theta (standard deviation of horizontal wind direction).</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None, nearest representative site based on consultation with BAAQMD – Oakland Sewage Treatment Plant (STP) and Oakland NOAA National Data Buoy (OKXC1) Oakland Berth 34 for missing data</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3574738669"/>
                  </a:ext>
                </a:extLst>
              </a:tr>
              <a:tr h="519675">
                <a:tc>
                  <a:txBody>
                    <a:bodyPr/>
                    <a:lstStyle/>
                    <a:p>
                      <a:pPr marL="0" marR="0">
                        <a:spcBef>
                          <a:spcPts val="150"/>
                        </a:spcBef>
                        <a:spcAft>
                          <a:spcPts val="150"/>
                        </a:spcAft>
                      </a:pPr>
                      <a:r>
                        <a:rPr lang="en-US" sz="1200" b="0">
                          <a:effectLst/>
                        </a:rPr>
                        <a:t>Other Met Needs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OAK airport for other surface parameters (cloud cover); OAK twice-daily radiosonde for upper -air. </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OAK airport for other surface parameters (cloud cover); OAK twice-daily radiosonde for upper -air. </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OAK airport for cloud cover, OAK twice-daily radiosonde for upper -air.</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778851045"/>
                  </a:ext>
                </a:extLst>
              </a:tr>
              <a:tr h="519675">
                <a:tc>
                  <a:txBody>
                    <a:bodyPr/>
                    <a:lstStyle/>
                    <a:p>
                      <a:pPr marL="0" marR="0">
                        <a:spcBef>
                          <a:spcPts val="150"/>
                        </a:spcBef>
                        <a:spcAft>
                          <a:spcPts val="150"/>
                        </a:spcAft>
                      </a:pPr>
                      <a:r>
                        <a:rPr lang="en-US" sz="1200" b="0">
                          <a:effectLst/>
                        </a:rPr>
                        <a:t>Terrain</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AERMOD, ADMS-Roads, CAL3QHC: utilize terrain. AERSCREEN: area source cannot utilize terrain</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AERMOD, ADMS-Roads, CAL3QHC: utilize terrain. AERSCREEN: area source cannot utilize terrain</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AERMOD, ADMS-Roads, CAL3QHC: utilize terrain. AERSCREEN: area source cannot utilize terrain</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1474719021"/>
                  </a:ext>
                </a:extLst>
              </a:tr>
              <a:tr h="567657">
                <a:tc>
                  <a:txBody>
                    <a:bodyPr/>
                    <a:lstStyle/>
                    <a:p>
                      <a:pPr marL="0" marR="0">
                        <a:spcBef>
                          <a:spcPts val="150"/>
                        </a:spcBef>
                        <a:spcAft>
                          <a:spcPts val="150"/>
                        </a:spcAft>
                      </a:pPr>
                      <a:r>
                        <a:rPr lang="en-US" sz="1200" b="0">
                          <a:effectLst/>
                        </a:rPr>
                        <a:t>Emissions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Tracer release rates</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EMFAC emission factors with corresponding traffic data. Stratify PM</a:t>
                      </a:r>
                      <a:r>
                        <a:rPr lang="en-US" sz="1100" b="0" baseline="-25000" dirty="0">
                          <a:effectLst/>
                        </a:rPr>
                        <a:t>2.5</a:t>
                      </a:r>
                      <a:r>
                        <a:rPr lang="en-US" sz="1100" b="0" dirty="0">
                          <a:effectLst/>
                        </a:rPr>
                        <a:t> exhaust, brake/tire, and road dust, and stratify BC exhaust, brake/tire.</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EMFAC emission factors with corresponding traffic data (2019). Stratify PM</a:t>
                      </a:r>
                      <a:r>
                        <a:rPr lang="en-US" sz="1100" b="0" baseline="-25000">
                          <a:effectLst/>
                        </a:rPr>
                        <a:t>2.5</a:t>
                      </a:r>
                      <a:r>
                        <a:rPr lang="en-US" sz="1100" b="0">
                          <a:effectLst/>
                        </a:rPr>
                        <a:t> exhaust, brake/tire, and road dust.</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282769320"/>
                  </a:ext>
                </a:extLst>
              </a:tr>
              <a:tr h="909416">
                <a:tc>
                  <a:txBody>
                    <a:bodyPr/>
                    <a:lstStyle/>
                    <a:p>
                      <a:pPr marL="0" marR="0">
                        <a:spcBef>
                          <a:spcPts val="150"/>
                        </a:spcBef>
                        <a:spcAft>
                          <a:spcPts val="150"/>
                        </a:spcAft>
                      </a:pPr>
                      <a:r>
                        <a:rPr lang="en-US" sz="1200" b="0">
                          <a:effectLst/>
                        </a:rPr>
                        <a:t>Traffic</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Not needed except for certain ADMS-Roads and CAL3QHC inputs. </a:t>
                      </a:r>
                    </a:p>
                    <a:p>
                      <a:pPr marL="0" marR="0">
                        <a:spcBef>
                          <a:spcPts val="150"/>
                        </a:spcBef>
                        <a:spcAft>
                          <a:spcPts val="150"/>
                        </a:spcAft>
                      </a:pPr>
                      <a:r>
                        <a:rPr lang="en-US" sz="1100" b="0">
                          <a:effectLst/>
                        </a:rPr>
                        <a:t>PeMS and Wiltec counts. Default county age and fuel distributions. PeMS truck traffic counts and all-vehicle speed.</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err="1">
                          <a:effectLst/>
                        </a:rPr>
                        <a:t>PeMS</a:t>
                      </a:r>
                      <a:r>
                        <a:rPr lang="en-US" sz="1100" b="0" dirty="0">
                          <a:effectLst/>
                        </a:rPr>
                        <a:t> and Wiltec counts. Default county age and fuel distributions </a:t>
                      </a:r>
                      <a:r>
                        <a:rPr lang="en-US" sz="1100" b="0" dirty="0" err="1">
                          <a:effectLst/>
                        </a:rPr>
                        <a:t>PeMS</a:t>
                      </a:r>
                      <a:r>
                        <a:rPr lang="en-US" sz="1100" b="0" dirty="0">
                          <a:effectLst/>
                        </a:rPr>
                        <a:t> truck counts and all-vehicle speed.</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Annual data from on-site PeMS (2019)</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365048588"/>
                  </a:ext>
                </a:extLst>
              </a:tr>
              <a:tr h="519675">
                <a:tc>
                  <a:txBody>
                    <a:bodyPr/>
                    <a:lstStyle/>
                    <a:p>
                      <a:pPr marL="0" marR="0">
                        <a:spcBef>
                          <a:spcPts val="150"/>
                        </a:spcBef>
                        <a:spcAft>
                          <a:spcPts val="150"/>
                        </a:spcAft>
                      </a:pPr>
                      <a:r>
                        <a:rPr lang="en-US" sz="1200" b="0">
                          <a:effectLst/>
                        </a:rPr>
                        <a:t>Models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AERMOD (volume, area, RLINE); ADMS-Roads (line); AERSCREEN (area); CAL3QHC (free-flow link)</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AERMOD (volume, area, RLINE); ADMS-Roads (line); AERSCREEN (area); CAL3QHC (free-flow link; only for CO)</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AERMOD (volume, area, RLINE); ADMS-Roads (line); AERSCREEN (area); CAL3QHC (free-flow link; only for CO)</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3281867476"/>
                  </a:ext>
                </a:extLst>
              </a:tr>
              <a:tr h="1032993">
                <a:tc>
                  <a:txBody>
                    <a:bodyPr/>
                    <a:lstStyle/>
                    <a:p>
                      <a:pPr marL="0" marR="0">
                        <a:spcBef>
                          <a:spcPts val="150"/>
                        </a:spcBef>
                        <a:spcAft>
                          <a:spcPts val="150"/>
                        </a:spcAft>
                      </a:pPr>
                      <a:r>
                        <a:rPr lang="en-US" sz="1200" b="0">
                          <a:effectLst/>
                        </a:rPr>
                        <a:t>Sources</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a:effectLst/>
                        </a:rPr>
                        <a:t>Cover both freeway directions as one source (area and line sources) or many sources (volume). Incorporate some ramp areas near the monitors.</a:t>
                      </a:r>
                      <a:endParaRPr lang="en-US" sz="1100" b="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Model the two freeway directions as separate sources where the model allows (some models allow only a single source; many sources for modeling with volume sources); same for ramps that may have substantive impacts on the monitor</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tc>
                  <a:txBody>
                    <a:bodyPr/>
                    <a:lstStyle/>
                    <a:p>
                      <a:pPr marL="0" marR="0">
                        <a:spcBef>
                          <a:spcPts val="150"/>
                        </a:spcBef>
                        <a:spcAft>
                          <a:spcPts val="150"/>
                        </a:spcAft>
                      </a:pPr>
                      <a:r>
                        <a:rPr lang="en-US" sz="1100" b="0" dirty="0">
                          <a:effectLst/>
                        </a:rPr>
                        <a:t>Model the two freeway directions as separate sources where the model allows (some screening models allow only a single source; many sources for modeling with volume sources); same for ramps that may have substantive impacts on the monitor</a:t>
                      </a:r>
                      <a:endParaRPr lang="en-U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26206" marR="26206" marT="3397" marB="3397" anchor="ctr"/>
                </a:tc>
                <a:extLst>
                  <a:ext uri="{0D108BD9-81ED-4DB2-BD59-A6C34878D82A}">
                    <a16:rowId xmlns:a16="http://schemas.microsoft.com/office/drawing/2014/main" val="1033830588"/>
                  </a:ext>
                </a:extLst>
              </a:tr>
            </a:tbl>
          </a:graphicData>
        </a:graphic>
      </p:graphicFrame>
      <p:sp>
        <p:nvSpPr>
          <p:cNvPr id="6" name="TextBox 5">
            <a:extLst>
              <a:ext uri="{FF2B5EF4-FFF2-40B4-BE49-F238E27FC236}">
                <a16:creationId xmlns:a16="http://schemas.microsoft.com/office/drawing/2014/main" id="{AC769953-4D86-BC6D-F766-08B38D655F72}"/>
              </a:ext>
            </a:extLst>
          </p:cNvPr>
          <p:cNvSpPr txBox="1"/>
          <p:nvPr/>
        </p:nvSpPr>
        <p:spPr>
          <a:xfrm>
            <a:off x="12241103" y="7763045"/>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140652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94F8-8461-5C9F-07A2-29A816CE1209}"/>
              </a:ext>
            </a:extLst>
          </p:cNvPr>
          <p:cNvSpPr>
            <a:spLocks noGrp="1"/>
          </p:cNvSpPr>
          <p:nvPr>
            <p:ph type="title"/>
          </p:nvPr>
        </p:nvSpPr>
        <p:spPr/>
        <p:txBody>
          <a:bodyPr/>
          <a:lstStyle/>
          <a:p>
            <a:r>
              <a:rPr lang="en-US"/>
              <a:t>Notes on Refined Models used in the Analysis</a:t>
            </a:r>
          </a:p>
        </p:txBody>
      </p:sp>
      <p:sp>
        <p:nvSpPr>
          <p:cNvPr id="3" name="Slide Number Placeholder 2">
            <a:extLst>
              <a:ext uri="{FF2B5EF4-FFF2-40B4-BE49-F238E27FC236}">
                <a16:creationId xmlns:a16="http://schemas.microsoft.com/office/drawing/2014/main" id="{88499EE2-BE71-CB5B-11C8-5799CAE66820}"/>
              </a:ext>
            </a:extLst>
          </p:cNvPr>
          <p:cNvSpPr>
            <a:spLocks noGrp="1"/>
          </p:cNvSpPr>
          <p:nvPr>
            <p:ph type="sldNum" sz="quarter" idx="12"/>
          </p:nvPr>
        </p:nvSpPr>
        <p:spPr/>
        <p:txBody>
          <a:bodyPr/>
          <a:lstStyle/>
          <a:p>
            <a:fld id="{F384092C-9B9C-9748-AC6A-F06C9D03AD52}" type="slidenum">
              <a:rPr lang="en-US" smtClean="0"/>
              <a:t>25</a:t>
            </a:fld>
            <a:endParaRPr lang="en-US"/>
          </a:p>
        </p:txBody>
      </p:sp>
      <p:graphicFrame>
        <p:nvGraphicFramePr>
          <p:cNvPr id="5" name="Table 4">
            <a:extLst>
              <a:ext uri="{FF2B5EF4-FFF2-40B4-BE49-F238E27FC236}">
                <a16:creationId xmlns:a16="http://schemas.microsoft.com/office/drawing/2014/main" id="{888D4442-863A-144B-B0E2-D82B455C1BFD}"/>
              </a:ext>
            </a:extLst>
          </p:cNvPr>
          <p:cNvGraphicFramePr>
            <a:graphicFrameLocks noGrp="1"/>
          </p:cNvGraphicFramePr>
          <p:nvPr>
            <p:extLst>
              <p:ext uri="{D42A27DB-BD31-4B8C-83A1-F6EECF244321}">
                <p14:modId xmlns:p14="http://schemas.microsoft.com/office/powerpoint/2010/main" val="2820961082"/>
              </p:ext>
            </p:extLst>
          </p:nvPr>
        </p:nvGraphicFramePr>
        <p:xfrm>
          <a:off x="247135" y="1251160"/>
          <a:ext cx="14078465" cy="6508884"/>
        </p:xfrm>
        <a:graphic>
          <a:graphicData uri="http://schemas.openxmlformats.org/drawingml/2006/table">
            <a:tbl>
              <a:tblPr firstRow="1" firstCol="1" bandRow="1">
                <a:tableStyleId>{5FD0F851-EC5A-4D38-B0AD-8093EC10F338}</a:tableStyleId>
              </a:tblPr>
              <a:tblGrid>
                <a:gridCol w="2634278">
                  <a:extLst>
                    <a:ext uri="{9D8B030D-6E8A-4147-A177-3AD203B41FA5}">
                      <a16:colId xmlns:a16="http://schemas.microsoft.com/office/drawing/2014/main" val="1667184195"/>
                    </a:ext>
                  </a:extLst>
                </a:gridCol>
                <a:gridCol w="3672867">
                  <a:extLst>
                    <a:ext uri="{9D8B030D-6E8A-4147-A177-3AD203B41FA5}">
                      <a16:colId xmlns:a16="http://schemas.microsoft.com/office/drawing/2014/main" val="3309286389"/>
                    </a:ext>
                  </a:extLst>
                </a:gridCol>
                <a:gridCol w="3354010">
                  <a:extLst>
                    <a:ext uri="{9D8B030D-6E8A-4147-A177-3AD203B41FA5}">
                      <a16:colId xmlns:a16="http://schemas.microsoft.com/office/drawing/2014/main" val="3301142646"/>
                    </a:ext>
                  </a:extLst>
                </a:gridCol>
                <a:gridCol w="4417310">
                  <a:extLst>
                    <a:ext uri="{9D8B030D-6E8A-4147-A177-3AD203B41FA5}">
                      <a16:colId xmlns:a16="http://schemas.microsoft.com/office/drawing/2014/main" val="4219603555"/>
                    </a:ext>
                  </a:extLst>
                </a:gridCol>
              </a:tblGrid>
              <a:tr h="248378">
                <a:tc>
                  <a:txBody>
                    <a:bodyPr/>
                    <a:lstStyle/>
                    <a:p>
                      <a:pPr marL="0" marR="0" algn="ctr">
                        <a:lnSpc>
                          <a:spcPct val="110000"/>
                        </a:lnSpc>
                        <a:spcBef>
                          <a:spcPts val="0"/>
                        </a:spcBef>
                        <a:spcAft>
                          <a:spcPts val="0"/>
                        </a:spcAft>
                      </a:pPr>
                      <a:r>
                        <a:rPr lang="en-US" sz="1400">
                          <a:effectLst/>
                        </a:rPr>
                        <a:t>Selected Model</a:t>
                      </a:r>
                      <a:endParaRPr lang="en-US" sz="1600">
                        <a:effectLst/>
                        <a:latin typeface="DM Sans" pitchFamily="2" charset="0"/>
                        <a:ea typeface="DM Sans Regular" pitchFamily="2"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400">
                          <a:effectLst/>
                        </a:rPr>
                        <a:t>Guidance Status</a:t>
                      </a:r>
                      <a:endParaRPr lang="en-US" sz="1600">
                        <a:effectLst/>
                        <a:latin typeface="DM Sans" pitchFamily="2" charset="0"/>
                        <a:ea typeface="DM Sans Regular" pitchFamily="2"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400">
                          <a:effectLst/>
                        </a:rPr>
                        <a:t>Technical Notes</a:t>
                      </a:r>
                      <a:endParaRPr lang="en-US" sz="1600">
                        <a:effectLst/>
                        <a:latin typeface="DM Sans" pitchFamily="2" charset="0"/>
                        <a:ea typeface="DM Sans Regular" pitchFamily="2"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400">
                          <a:effectLst/>
                        </a:rPr>
                        <a:t>Other Notes</a:t>
                      </a:r>
                      <a:endParaRPr lang="en-US" sz="1600">
                        <a:effectLst/>
                        <a:latin typeface="DM Sans" pitchFamily="2" charset="0"/>
                        <a:ea typeface="DM Sans Regular" pitchFamily="2" charset="0"/>
                        <a:cs typeface="Times New Roman (Body CS)"/>
                      </a:endParaRPr>
                    </a:p>
                  </a:txBody>
                  <a:tcPr marL="68580" marR="68580" marT="8890" marB="8890" anchor="b"/>
                </a:tc>
                <a:extLst>
                  <a:ext uri="{0D108BD9-81ED-4DB2-BD59-A6C34878D82A}">
                    <a16:rowId xmlns:a16="http://schemas.microsoft.com/office/drawing/2014/main" val="1641622280"/>
                  </a:ext>
                </a:extLst>
              </a:tr>
              <a:tr h="2396180">
                <a:tc>
                  <a:txBody>
                    <a:bodyPr/>
                    <a:lstStyle/>
                    <a:p>
                      <a:pPr marL="0" marR="0" algn="ctr">
                        <a:lnSpc>
                          <a:spcPct val="110000"/>
                        </a:lnSpc>
                        <a:spcBef>
                          <a:spcPts val="0"/>
                        </a:spcBef>
                        <a:spcAft>
                          <a:spcPts val="0"/>
                        </a:spcAft>
                      </a:pPr>
                      <a:r>
                        <a:rPr lang="en-US" sz="1400" dirty="0">
                          <a:effectLst/>
                        </a:rPr>
                        <a:t>AERMOD</a:t>
                      </a:r>
                      <a:endParaRPr lang="en-US" sz="1600" dirty="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dirty="0">
                          <a:effectLst/>
                        </a:rPr>
                        <a:t>EPA’s preferred model for near-field (including mobile sources) for 50 </a:t>
                      </a:r>
                      <a:r>
                        <a:rPr lang="en-US" sz="1200" dirty="0" err="1">
                          <a:effectLst/>
                        </a:rPr>
                        <a:t>km.</a:t>
                      </a:r>
                      <a:r>
                        <a:rPr lang="en-US" sz="1200" baseline="30000" dirty="0" err="1">
                          <a:effectLst/>
                        </a:rPr>
                        <a:t>a</a:t>
                      </a:r>
                      <a:r>
                        <a:rPr lang="en-US" sz="1200" dirty="0">
                          <a:effectLst/>
                        </a:rPr>
                        <a:t> Includes PM and CO hotspot analyses, NO2 near-monitor siting, PM SIP attainment determinations, and </a:t>
                      </a:r>
                      <a:r>
                        <a:rPr lang="en-US" sz="1200" dirty="0" err="1">
                          <a:effectLst/>
                        </a:rPr>
                        <a:t>PSD.</a:t>
                      </a:r>
                      <a:r>
                        <a:rPr lang="en-US" sz="1200" baseline="30000" dirty="0" err="1">
                          <a:effectLst/>
                        </a:rPr>
                        <a:t>b</a:t>
                      </a:r>
                      <a:endParaRPr lang="en-US" sz="1400" dirty="0">
                        <a:effectLst/>
                      </a:endParaRPr>
                    </a:p>
                    <a:p>
                      <a:pPr marL="0" marR="0" algn="ctr">
                        <a:lnSpc>
                          <a:spcPct val="110000"/>
                        </a:lnSpc>
                        <a:spcBef>
                          <a:spcPts val="0"/>
                        </a:spcBef>
                        <a:spcAft>
                          <a:spcPts val="0"/>
                        </a:spcAft>
                      </a:pPr>
                      <a:r>
                        <a:rPr lang="en-US" sz="1200" dirty="0">
                          <a:effectLst/>
                        </a:rPr>
                        <a:t>Model updated regularly (last updated in 2022).</a:t>
                      </a:r>
                      <a:endParaRPr lang="en-US" sz="1400" dirty="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dirty="0">
                          <a:effectLst/>
                        </a:rPr>
                        <a:t>Accounts for low-wind plume meander Gaussian plume diffusion (vertical diffusion follows bi-Gaussian PDF during convective conditions).</a:t>
                      </a:r>
                      <a:endParaRPr lang="en-US" sz="1400" dirty="0">
                        <a:effectLst/>
                      </a:endParaRPr>
                    </a:p>
                    <a:p>
                      <a:pPr marL="0" marR="0" algn="ctr">
                        <a:lnSpc>
                          <a:spcPct val="110000"/>
                        </a:lnSpc>
                        <a:spcBef>
                          <a:spcPts val="0"/>
                        </a:spcBef>
                        <a:spcAft>
                          <a:spcPts val="0"/>
                        </a:spcAft>
                      </a:pPr>
                      <a:r>
                        <a:rPr lang="en-US" sz="1200" dirty="0">
                          <a:effectLst/>
                        </a:rPr>
                        <a:t>terrain interactions, building downwash, and urban.</a:t>
                      </a:r>
                      <a:endParaRPr lang="en-US" sz="1400" dirty="0">
                        <a:effectLst/>
                      </a:endParaRPr>
                    </a:p>
                    <a:p>
                      <a:pPr marL="0" marR="0" algn="ctr">
                        <a:lnSpc>
                          <a:spcPct val="110000"/>
                        </a:lnSpc>
                        <a:spcBef>
                          <a:spcPts val="0"/>
                        </a:spcBef>
                        <a:spcAft>
                          <a:spcPts val="0"/>
                        </a:spcAft>
                      </a:pPr>
                      <a:r>
                        <a:rPr lang="en-US" sz="1200" dirty="0">
                          <a:effectLst/>
                        </a:rPr>
                        <a:t>Can produce hourly concentrations. Also  other time averages  (including some customized to the NAAQS).</a:t>
                      </a:r>
                      <a:endParaRPr lang="en-US" sz="1400" dirty="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dirty="0">
                          <a:effectLst/>
                        </a:rPr>
                        <a:t>Customizable for receptor locations, hourly meteorology, time-varying emissions, and source type (point/area/volume), along with initial plume characterization.</a:t>
                      </a:r>
                      <a:endParaRPr lang="en-US" sz="1400" dirty="0">
                        <a:effectLst/>
                      </a:endParaRPr>
                    </a:p>
                    <a:p>
                      <a:pPr marL="0" marR="0" algn="ctr">
                        <a:lnSpc>
                          <a:spcPct val="110000"/>
                        </a:lnSpc>
                        <a:spcBef>
                          <a:spcPts val="0"/>
                        </a:spcBef>
                        <a:spcAft>
                          <a:spcPts val="0"/>
                        </a:spcAft>
                      </a:pPr>
                      <a:r>
                        <a:rPr lang="en-US" sz="1200" dirty="0" err="1">
                          <a:effectLst/>
                        </a:rPr>
                        <a:t>Lagrangian</a:t>
                      </a:r>
                      <a:r>
                        <a:rPr lang="en-US" sz="1200" dirty="0">
                          <a:effectLst/>
                        </a:rPr>
                        <a:t> models (e.g., </a:t>
                      </a:r>
                      <a:r>
                        <a:rPr lang="en-US" sz="1200" dirty="0" err="1">
                          <a:effectLst/>
                        </a:rPr>
                        <a:t>CALPUFF</a:t>
                      </a:r>
                      <a:r>
                        <a:rPr lang="en-US" sz="1200" baseline="30000" dirty="0" err="1">
                          <a:effectLst/>
                        </a:rPr>
                        <a:t>c</a:t>
                      </a:r>
                      <a:r>
                        <a:rPr lang="en-US" sz="1200" dirty="0">
                          <a:effectLst/>
                        </a:rPr>
                        <a:t>) may perform better in unique scenarios with complex terrain and winds, but with reduced spatial resolution.</a:t>
                      </a:r>
                      <a:endParaRPr lang="en-US" sz="1400" dirty="0">
                        <a:effectLst/>
                      </a:endParaRPr>
                    </a:p>
                    <a:p>
                      <a:pPr marL="0" marR="0" algn="ctr">
                        <a:lnSpc>
                          <a:spcPct val="110000"/>
                        </a:lnSpc>
                        <a:spcBef>
                          <a:spcPts val="0"/>
                        </a:spcBef>
                        <a:spcAft>
                          <a:spcPts val="0"/>
                        </a:spcAft>
                      </a:pPr>
                      <a:r>
                        <a:rPr lang="en-US" sz="1200" dirty="0">
                          <a:effectLst/>
                        </a:rPr>
                        <a:t>Area and volume sources can be valid representations of roadways, but parameterizations for roadway barriers and depressed roadways are not available.</a:t>
                      </a:r>
                      <a:endParaRPr lang="en-US" sz="1400" dirty="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2697953581"/>
                  </a:ext>
                </a:extLst>
              </a:tr>
              <a:tr h="1094169">
                <a:tc>
                  <a:txBody>
                    <a:bodyPr/>
                    <a:lstStyle/>
                    <a:p>
                      <a:pPr marL="0" marR="0" algn="ctr">
                        <a:lnSpc>
                          <a:spcPct val="110000"/>
                        </a:lnSpc>
                        <a:spcBef>
                          <a:spcPts val="0"/>
                        </a:spcBef>
                        <a:spcAft>
                          <a:spcPts val="0"/>
                        </a:spcAft>
                      </a:pPr>
                      <a:r>
                        <a:rPr lang="en-US" sz="1400">
                          <a:effectLst/>
                        </a:rPr>
                        <a:t>AERMOD-RLINE</a:t>
                      </a:r>
                      <a:endParaRPr lang="en-US" sz="1600">
                        <a:effectLst/>
                      </a:endParaRPr>
                    </a:p>
                    <a:p>
                      <a:pPr marL="0" marR="0" algn="ctr">
                        <a:lnSpc>
                          <a:spcPct val="110000"/>
                        </a:lnSpc>
                        <a:spcBef>
                          <a:spcPts val="0"/>
                        </a:spcBef>
                        <a:spcAft>
                          <a:spcPts val="0"/>
                        </a:spcAft>
                      </a:pPr>
                      <a:r>
                        <a:rPr lang="en-US" sz="1400">
                          <a:effectLst/>
                        </a:rPr>
                        <a:t>(AERMOD with line source as integrated point sources)</a:t>
                      </a:r>
                      <a:endParaRPr lang="en-US" sz="16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RLINE source type is a beta (pre-promulgation) option, with barriers and depressed roadways as alpha (incompletely-evaluated) options.</a:t>
                      </a:r>
                      <a:r>
                        <a:rPr lang="en-US" sz="1200" baseline="30000">
                          <a:effectLst/>
                        </a:rPr>
                        <a:t>d</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Accounts for low-wind plume meander (already available for AERMOD volume sources but not for area and line sources).</a:t>
                      </a:r>
                      <a:r>
                        <a:rPr lang="en-US" sz="1200" baseline="30000">
                          <a:effectLst/>
                        </a:rPr>
                        <a:t>d</a:t>
                      </a:r>
                      <a:endParaRPr lang="en-US" sz="1400">
                        <a:effectLst/>
                      </a:endParaRPr>
                    </a:p>
                    <a:p>
                      <a:pPr marL="0" marR="0" algn="ctr">
                        <a:lnSpc>
                          <a:spcPct val="110000"/>
                        </a:lnSpc>
                        <a:spcBef>
                          <a:spcPts val="0"/>
                        </a:spcBef>
                        <a:spcAft>
                          <a:spcPts val="0"/>
                        </a:spcAft>
                      </a:pPr>
                      <a:r>
                        <a:rPr lang="en-US" sz="1200">
                          <a:effectLst/>
                        </a:rPr>
                        <a:t>Approved for flat terrain only.</a:t>
                      </a:r>
                      <a:r>
                        <a:rPr lang="en-US" sz="1200" baseline="30000">
                          <a:effectLst/>
                        </a:rPr>
                        <a:t>d</a:t>
                      </a:r>
                      <a:r>
                        <a:rPr lang="en-US" sz="1200">
                          <a:effectLst/>
                        </a:rPr>
                        <a:t> </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dirty="0">
                          <a:effectLst/>
                        </a:rPr>
                        <a:t>Accounts for effects of roadway barriers and depressed roadways (alpha options, not rigorously tested), which AERMOD currently cannot do with area- and volume-source </a:t>
                      </a:r>
                      <a:r>
                        <a:rPr lang="en-US" sz="1200" dirty="0" err="1">
                          <a:effectLst/>
                        </a:rPr>
                        <a:t>parameterizations.</a:t>
                      </a:r>
                      <a:r>
                        <a:rPr lang="en-US" sz="1200" baseline="30000" dirty="0" err="1">
                          <a:effectLst/>
                        </a:rPr>
                        <a:t>d</a:t>
                      </a:r>
                      <a:endParaRPr lang="en-US" sz="1400" dirty="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2037875745"/>
                  </a:ext>
                </a:extLst>
              </a:tr>
              <a:tr h="1528172">
                <a:tc>
                  <a:txBody>
                    <a:bodyPr/>
                    <a:lstStyle/>
                    <a:p>
                      <a:pPr marL="0" marR="0" algn="ctr">
                        <a:lnSpc>
                          <a:spcPct val="110000"/>
                        </a:lnSpc>
                        <a:spcBef>
                          <a:spcPts val="0"/>
                        </a:spcBef>
                        <a:spcAft>
                          <a:spcPts val="0"/>
                        </a:spcAft>
                      </a:pPr>
                      <a:r>
                        <a:rPr lang="en-US" sz="1400">
                          <a:effectLst/>
                        </a:rPr>
                        <a:t>ADMS-Roads</a:t>
                      </a:r>
                      <a:endParaRPr lang="en-US" sz="1600">
                        <a:effectLst/>
                      </a:endParaRPr>
                    </a:p>
                    <a:p>
                      <a:pPr marL="0" marR="0" algn="ctr">
                        <a:lnSpc>
                          <a:spcPct val="110000"/>
                        </a:lnSpc>
                        <a:spcBef>
                          <a:spcPts val="0"/>
                        </a:spcBef>
                        <a:spcAft>
                          <a:spcPts val="0"/>
                        </a:spcAft>
                      </a:pPr>
                      <a:r>
                        <a:rPr lang="en-US" sz="1400">
                          <a:effectLst/>
                        </a:rPr>
                        <a:t>(Cambridge Environmental Research Consultants, UK)</a:t>
                      </a:r>
                      <a:endParaRPr lang="en-US" sz="16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ADMS overall is used widely in the UK.</a:t>
                      </a:r>
                      <a:endParaRPr lang="en-US" sz="1400">
                        <a:effectLst/>
                      </a:endParaRPr>
                    </a:p>
                    <a:p>
                      <a:pPr marL="0" marR="0" algn="ctr">
                        <a:lnSpc>
                          <a:spcPct val="110000"/>
                        </a:lnSpc>
                        <a:spcBef>
                          <a:spcPts val="0"/>
                        </a:spcBef>
                        <a:spcAft>
                          <a:spcPts val="0"/>
                        </a:spcAft>
                      </a:pPr>
                      <a:r>
                        <a:rPr lang="en-US" sz="1200">
                          <a:effectLst/>
                        </a:rPr>
                        <a:t>EPA lists ADMS (an industrial-source model) as an alternative model (currently available version is ADMS 5).</a:t>
                      </a:r>
                      <a:endParaRPr lang="en-US" sz="1400">
                        <a:effectLst/>
                      </a:endParaRPr>
                    </a:p>
                    <a:p>
                      <a:pPr marL="0" marR="0" algn="ctr">
                        <a:lnSpc>
                          <a:spcPct val="110000"/>
                        </a:lnSpc>
                        <a:spcBef>
                          <a:spcPts val="0"/>
                        </a:spcBef>
                        <a:spcAft>
                          <a:spcPts val="0"/>
                        </a:spcAft>
                      </a:pPr>
                      <a:r>
                        <a:rPr lang="en-US" sz="1200">
                          <a:effectLst/>
                        </a:rPr>
                        <a:t>Model updated regularly (last updated in 2020). </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Dispersion formulations similar to those of AERMOD.</a:t>
                      </a:r>
                      <a:endParaRPr lang="en-US" sz="1400">
                        <a:effectLst/>
                      </a:endParaRPr>
                    </a:p>
                    <a:p>
                      <a:pPr marL="0" marR="0" algn="ctr">
                        <a:lnSpc>
                          <a:spcPct val="110000"/>
                        </a:lnSpc>
                        <a:spcBef>
                          <a:spcPts val="0"/>
                        </a:spcBef>
                        <a:spcAft>
                          <a:spcPts val="0"/>
                        </a:spcAft>
                      </a:pPr>
                      <a:r>
                        <a:rPr lang="en-US" sz="1200">
                          <a:effectLst/>
                        </a:rPr>
                        <a:t>Can produce hourly concentration if needed, or other time averages and statistics (including some customized to NAAQS forms).</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dirty="0">
                          <a:effectLst/>
                        </a:rPr>
                        <a:t>Roadways decomposed into elements that are parameterized according to where receptors are located.</a:t>
                      </a:r>
                      <a:endParaRPr lang="en-US" sz="1400" dirty="0">
                        <a:effectLst/>
                      </a:endParaRPr>
                    </a:p>
                    <a:p>
                      <a:pPr marL="0" marR="0" algn="ctr">
                        <a:lnSpc>
                          <a:spcPct val="110000"/>
                        </a:lnSpc>
                        <a:spcBef>
                          <a:spcPts val="0"/>
                        </a:spcBef>
                        <a:spcAft>
                          <a:spcPts val="0"/>
                        </a:spcAft>
                      </a:pPr>
                      <a:r>
                        <a:rPr lang="en-US" sz="1200" dirty="0">
                          <a:effectLst/>
                        </a:rPr>
                        <a:t>Accounts for effects of roadway barriers and street canyons.</a:t>
                      </a:r>
                      <a:endParaRPr lang="en-US" sz="1400" dirty="0">
                        <a:effectLst/>
                      </a:endParaRPr>
                    </a:p>
                    <a:p>
                      <a:pPr marL="0" marR="0" algn="ctr">
                        <a:lnSpc>
                          <a:spcPct val="110000"/>
                        </a:lnSpc>
                        <a:spcBef>
                          <a:spcPts val="0"/>
                        </a:spcBef>
                        <a:spcAft>
                          <a:spcPts val="0"/>
                        </a:spcAft>
                      </a:pPr>
                      <a:r>
                        <a:rPr lang="en-US" sz="1200" dirty="0">
                          <a:effectLst/>
                        </a:rPr>
                        <a:t>Offers several options for meteorological data depending on the parameters measured.</a:t>
                      </a:r>
                      <a:endParaRPr lang="en-US" sz="1400" dirty="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1744207862"/>
                  </a:ext>
                </a:extLst>
              </a:tr>
              <a:tr h="1241985">
                <a:tc gridSpan="4">
                  <a:txBody>
                    <a:bodyPr/>
                    <a:lstStyle/>
                    <a:p>
                      <a:pPr marL="0" marR="0">
                        <a:lnSpc>
                          <a:spcPct val="110000"/>
                        </a:lnSpc>
                        <a:spcBef>
                          <a:spcPts val="0"/>
                        </a:spcBef>
                        <a:spcAft>
                          <a:spcPts val="0"/>
                        </a:spcAft>
                      </a:pPr>
                      <a:r>
                        <a:rPr lang="en-US" sz="1050" b="0" dirty="0">
                          <a:effectLst/>
                        </a:rPr>
                        <a:t>Notes: EPA = U.S. Environmental Protection Agency, disp. = dispersion, km = kilometers, PM = particulate matter, CO = carbon monoxide, NO2 = nitrogen dioxide, SIP = State Implementation Plan, PSD = Prevention of Significant Deterioration,  PDF = probability density function, NAAQS = National Ambient Air Quality Standards, NA = not available, .</a:t>
                      </a:r>
                      <a:endParaRPr lang="en-US" sz="1000" b="0" dirty="0">
                        <a:effectLst/>
                      </a:endParaRPr>
                    </a:p>
                    <a:p>
                      <a:pPr marL="0" marR="0">
                        <a:lnSpc>
                          <a:spcPct val="110000"/>
                        </a:lnSpc>
                        <a:spcBef>
                          <a:spcPts val="0"/>
                        </a:spcBef>
                        <a:spcAft>
                          <a:spcPts val="0"/>
                        </a:spcAft>
                      </a:pPr>
                      <a:r>
                        <a:rPr lang="en-US" sz="1050" b="0" baseline="30000" dirty="0">
                          <a:effectLst/>
                        </a:rPr>
                        <a:t>a</a:t>
                      </a:r>
                      <a:r>
                        <a:rPr lang="en-US" sz="1050" b="0" dirty="0">
                          <a:effectLst/>
                        </a:rPr>
                        <a:t> From </a:t>
                      </a:r>
                      <a:r>
                        <a:rPr lang="en-US" sz="1050" b="0" u="sng" dirty="0">
                          <a:effectLst/>
                          <a:hlinkClick r:id="rId2"/>
                        </a:rPr>
                        <a:t>Appendix W</a:t>
                      </a:r>
                      <a:r>
                        <a:rPr lang="en-US" sz="1050" b="0" dirty="0">
                          <a:effectLst/>
                        </a:rPr>
                        <a:t> – EPA Guideline on Air Quality Models – FR 82, No. 10, pp 5182–5235 (January 17, 2017).</a:t>
                      </a:r>
                      <a:endParaRPr lang="en-US" sz="1000" b="0" dirty="0">
                        <a:effectLst/>
                      </a:endParaRPr>
                    </a:p>
                    <a:p>
                      <a:pPr marL="0" marR="0">
                        <a:lnSpc>
                          <a:spcPct val="110000"/>
                        </a:lnSpc>
                        <a:spcBef>
                          <a:spcPts val="0"/>
                        </a:spcBef>
                        <a:spcAft>
                          <a:spcPts val="0"/>
                        </a:spcAft>
                      </a:pPr>
                      <a:r>
                        <a:rPr lang="en-US" sz="1050" b="0" baseline="30000" dirty="0">
                          <a:effectLst/>
                        </a:rPr>
                        <a:t>b</a:t>
                      </a:r>
                      <a:r>
                        <a:rPr lang="en-US" sz="1050" b="0" dirty="0">
                          <a:effectLst/>
                        </a:rPr>
                        <a:t> From “</a:t>
                      </a:r>
                      <a:r>
                        <a:rPr lang="en-US" sz="1050" b="0" u="sng" dirty="0">
                          <a:effectLst/>
                          <a:hlinkClick r:id="rId3"/>
                        </a:rPr>
                        <a:t>Technical Support Document (TSD) for Replacement of CALINE3 with AERMOD for Transportation Related Air Quality Analyses</a:t>
                      </a:r>
                      <a:r>
                        <a:rPr lang="en-US" sz="1050" b="0" dirty="0">
                          <a:effectLst/>
                        </a:rPr>
                        <a:t>”. EPA-454/B-16-006 (December, 2016).</a:t>
                      </a:r>
                      <a:endParaRPr lang="en-US" sz="1000" b="0" dirty="0">
                        <a:effectLst/>
                      </a:endParaRPr>
                    </a:p>
                    <a:p>
                      <a:pPr marL="0" marR="0">
                        <a:lnSpc>
                          <a:spcPct val="110000"/>
                        </a:lnSpc>
                        <a:spcBef>
                          <a:spcPts val="0"/>
                        </a:spcBef>
                        <a:spcAft>
                          <a:spcPts val="0"/>
                        </a:spcAft>
                      </a:pPr>
                      <a:r>
                        <a:rPr lang="en-US" sz="1050" b="0" baseline="30000" dirty="0">
                          <a:effectLst/>
                        </a:rPr>
                        <a:t>c</a:t>
                      </a:r>
                      <a:r>
                        <a:rPr lang="en-US" sz="1050" b="0" dirty="0">
                          <a:effectLst/>
                        </a:rPr>
                        <a:t> See </a:t>
                      </a:r>
                      <a:r>
                        <a:rPr lang="en-US" sz="1050" b="0" u="sng" dirty="0">
                          <a:effectLst/>
                          <a:hlinkClick r:id="rId4"/>
                        </a:rPr>
                        <a:t>https://www.epa.gov/scram/air-quality-dispersion-modeling-alternative-models#calpuff</a:t>
                      </a:r>
                      <a:r>
                        <a:rPr lang="en-US" sz="1050" b="0" dirty="0">
                          <a:effectLst/>
                        </a:rPr>
                        <a:t>. </a:t>
                      </a:r>
                      <a:endParaRPr lang="en-US" sz="1000" b="0" dirty="0">
                        <a:effectLst/>
                      </a:endParaRPr>
                    </a:p>
                    <a:p>
                      <a:pPr marL="0" marR="0">
                        <a:lnSpc>
                          <a:spcPct val="110000"/>
                        </a:lnSpc>
                        <a:spcBef>
                          <a:spcPts val="0"/>
                        </a:spcBef>
                        <a:spcAft>
                          <a:spcPts val="0"/>
                        </a:spcAft>
                      </a:pPr>
                      <a:r>
                        <a:rPr lang="en-US" sz="1050" b="0" baseline="30000" dirty="0">
                          <a:effectLst/>
                        </a:rPr>
                        <a:t>d</a:t>
                      </a:r>
                      <a:r>
                        <a:rPr lang="en-US" sz="1050" b="0" dirty="0">
                          <a:effectLst/>
                        </a:rPr>
                        <a:t> From “</a:t>
                      </a:r>
                      <a:r>
                        <a:rPr lang="en-US" sz="1050" b="0" u="sng" dirty="0">
                          <a:effectLst/>
                          <a:hlinkClick r:id="rId5"/>
                        </a:rPr>
                        <a:t>User's Guide for the AMS/EPA Regulatory Model (AERMOD)</a:t>
                      </a:r>
                      <a:r>
                        <a:rPr lang="en-US" sz="1050" b="0" dirty="0">
                          <a:effectLst/>
                        </a:rPr>
                        <a:t>”. EPA-454/B-22-007 (June 2022). </a:t>
                      </a:r>
                      <a:endParaRPr lang="en-US" sz="1000" b="0" dirty="0">
                        <a:effectLst/>
                        <a:latin typeface="DM Sans" pitchFamily="2" charset="0"/>
                        <a:ea typeface="DM Sans Regular" pitchFamily="2" charset="0"/>
                        <a:cs typeface="Times New Roman (Body CS)"/>
                      </a:endParaRPr>
                    </a:p>
                  </a:txBody>
                  <a:tcPr marL="68580" marR="68580" marT="8890" marB="889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7136005"/>
                  </a:ext>
                </a:extLst>
              </a:tr>
            </a:tbl>
          </a:graphicData>
        </a:graphic>
      </p:graphicFrame>
      <p:sp>
        <p:nvSpPr>
          <p:cNvPr id="4" name="TextBox 3">
            <a:extLst>
              <a:ext uri="{FF2B5EF4-FFF2-40B4-BE49-F238E27FC236}">
                <a16:creationId xmlns:a16="http://schemas.microsoft.com/office/drawing/2014/main" id="{3E4C78FA-E44F-3565-2423-5E0BC26B55D9}"/>
              </a:ext>
            </a:extLst>
          </p:cNvPr>
          <p:cNvSpPr txBox="1"/>
          <p:nvPr/>
        </p:nvSpPr>
        <p:spPr>
          <a:xfrm>
            <a:off x="12244237" y="7489190"/>
            <a:ext cx="1552303" cy="575310"/>
          </a:xfrm>
          <a:prstGeom prst="rect">
            <a:avLst/>
          </a:prstGeom>
          <a:noFill/>
        </p:spPr>
        <p:txBody>
          <a:bodyPr wrap="none" rtlCol="0">
            <a:noAutofit/>
          </a:bodyPr>
          <a:lstStyle/>
          <a:p>
            <a:r>
              <a:rPr lang="en-US">
                <a:solidFill>
                  <a:schemeClr val="accent5"/>
                </a:solidFill>
              </a:rPr>
              <a:t>Specialist</a:t>
            </a:r>
          </a:p>
        </p:txBody>
      </p:sp>
    </p:spTree>
    <p:extLst>
      <p:ext uri="{BB962C8B-B14F-4D97-AF65-F5344CB8AC3E}">
        <p14:creationId xmlns:p14="http://schemas.microsoft.com/office/powerpoint/2010/main" val="37826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6737-46E7-9C2F-1EA5-D8663AE72777}"/>
              </a:ext>
            </a:extLst>
          </p:cNvPr>
          <p:cNvSpPr>
            <a:spLocks noGrp="1"/>
          </p:cNvSpPr>
          <p:nvPr>
            <p:ph type="title"/>
          </p:nvPr>
        </p:nvSpPr>
        <p:spPr/>
        <p:txBody>
          <a:bodyPr/>
          <a:lstStyle/>
          <a:p>
            <a:r>
              <a:rPr lang="en-US"/>
              <a:t>Source Configuration Geometry for Tracer Evaluations</a:t>
            </a:r>
          </a:p>
        </p:txBody>
      </p:sp>
      <p:sp>
        <p:nvSpPr>
          <p:cNvPr id="3" name="Slide Number Placeholder 2">
            <a:extLst>
              <a:ext uri="{FF2B5EF4-FFF2-40B4-BE49-F238E27FC236}">
                <a16:creationId xmlns:a16="http://schemas.microsoft.com/office/drawing/2014/main" id="{ACF3E51F-F00E-CA33-2660-62C272D0553B}"/>
              </a:ext>
            </a:extLst>
          </p:cNvPr>
          <p:cNvSpPr>
            <a:spLocks noGrp="1"/>
          </p:cNvSpPr>
          <p:nvPr>
            <p:ph type="sldNum" sz="quarter" idx="12"/>
          </p:nvPr>
        </p:nvSpPr>
        <p:spPr/>
        <p:txBody>
          <a:bodyPr/>
          <a:lstStyle/>
          <a:p>
            <a:fld id="{F384092C-9B9C-9748-AC6A-F06C9D03AD52}" type="slidenum">
              <a:rPr lang="en-US" smtClean="0"/>
              <a:t>26</a:t>
            </a:fld>
            <a:endParaRPr lang="en-US"/>
          </a:p>
        </p:txBody>
      </p:sp>
      <p:pic>
        <p:nvPicPr>
          <p:cNvPr id="5" name="Picture 4" descr="Map&#10;&#10;Description automatically generated">
            <a:extLst>
              <a:ext uri="{FF2B5EF4-FFF2-40B4-BE49-F238E27FC236}">
                <a16:creationId xmlns:a16="http://schemas.microsoft.com/office/drawing/2014/main" id="{5626A51F-89DE-51B4-723B-A6DD3A16D4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8" y="2181917"/>
            <a:ext cx="4328557" cy="5937738"/>
          </a:xfrm>
          <a:prstGeom prst="rect">
            <a:avLst/>
          </a:prstGeom>
        </p:spPr>
      </p:pic>
      <p:sp>
        <p:nvSpPr>
          <p:cNvPr id="9" name="TextBox 8">
            <a:extLst>
              <a:ext uri="{FF2B5EF4-FFF2-40B4-BE49-F238E27FC236}">
                <a16:creationId xmlns:a16="http://schemas.microsoft.com/office/drawing/2014/main" id="{95F02FED-7832-CCF4-5B44-A5418CDBE028}"/>
              </a:ext>
            </a:extLst>
          </p:cNvPr>
          <p:cNvSpPr txBox="1"/>
          <p:nvPr/>
        </p:nvSpPr>
        <p:spPr>
          <a:xfrm>
            <a:off x="130628" y="1768646"/>
            <a:ext cx="4328557" cy="369332"/>
          </a:xfrm>
          <a:prstGeom prst="rect">
            <a:avLst/>
          </a:prstGeom>
          <a:noFill/>
        </p:spPr>
        <p:txBody>
          <a:bodyPr wrap="square">
            <a:spAutoFit/>
          </a:bodyPr>
          <a:lstStyle/>
          <a:p>
            <a:pPr algn="ctr"/>
            <a:r>
              <a:rPr lang="en-US"/>
              <a:t>AERMOD “AREAPOLY” </a:t>
            </a:r>
          </a:p>
        </p:txBody>
      </p:sp>
      <p:pic>
        <p:nvPicPr>
          <p:cNvPr id="10" name="Picture 9" descr="Map&#10;&#10;Description automatically generated">
            <a:extLst>
              <a:ext uri="{FF2B5EF4-FFF2-40B4-BE49-F238E27FC236}">
                <a16:creationId xmlns:a16="http://schemas.microsoft.com/office/drawing/2014/main" id="{EAB7FE0A-92F3-F401-B7ED-5BECF96F4A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383" y="2148193"/>
            <a:ext cx="4328557" cy="5937738"/>
          </a:xfrm>
          <a:prstGeom prst="rect">
            <a:avLst/>
          </a:prstGeom>
        </p:spPr>
      </p:pic>
      <p:sp>
        <p:nvSpPr>
          <p:cNvPr id="12" name="TextBox 11">
            <a:extLst>
              <a:ext uri="{FF2B5EF4-FFF2-40B4-BE49-F238E27FC236}">
                <a16:creationId xmlns:a16="http://schemas.microsoft.com/office/drawing/2014/main" id="{B04A5EF9-7BCF-5036-7B0C-1F91F9420952}"/>
              </a:ext>
            </a:extLst>
          </p:cNvPr>
          <p:cNvSpPr txBox="1"/>
          <p:nvPr/>
        </p:nvSpPr>
        <p:spPr>
          <a:xfrm>
            <a:off x="4604945" y="1445480"/>
            <a:ext cx="4328557" cy="646331"/>
          </a:xfrm>
          <a:prstGeom prst="rect">
            <a:avLst/>
          </a:prstGeom>
          <a:noFill/>
        </p:spPr>
        <p:txBody>
          <a:bodyPr wrap="square">
            <a:spAutoFit/>
          </a:bodyPr>
          <a:lstStyle/>
          <a:p>
            <a:pPr algn="ctr"/>
            <a:r>
              <a:rPr lang="en-US" sz="1800">
                <a:effectLst/>
                <a:ea typeface="DM Sans Regular" pitchFamily="2" charset="0"/>
                <a:cs typeface="Times New Roman" panose="02020603050405020304" pitchFamily="18" charset="0"/>
              </a:rPr>
              <a:t>Line source geometries (AERMOD, ADMS-Roads)</a:t>
            </a:r>
            <a:endParaRPr lang="en-US"/>
          </a:p>
        </p:txBody>
      </p:sp>
      <p:pic>
        <p:nvPicPr>
          <p:cNvPr id="13" name="Picture 12" descr="Map&#10;&#10;Description automatically generated">
            <a:extLst>
              <a:ext uri="{FF2B5EF4-FFF2-40B4-BE49-F238E27FC236}">
                <a16:creationId xmlns:a16="http://schemas.microsoft.com/office/drawing/2014/main" id="{E90DDD6D-D16B-23E7-6583-AC70A14650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4312" y="2181915"/>
            <a:ext cx="4328557" cy="5937738"/>
          </a:xfrm>
          <a:prstGeom prst="rect">
            <a:avLst/>
          </a:prstGeom>
        </p:spPr>
      </p:pic>
      <p:cxnSp>
        <p:nvCxnSpPr>
          <p:cNvPr id="16" name="Straight Connector 15">
            <a:extLst>
              <a:ext uri="{FF2B5EF4-FFF2-40B4-BE49-F238E27FC236}">
                <a16:creationId xmlns:a16="http://schemas.microsoft.com/office/drawing/2014/main" id="{16C945BB-B902-A22E-9D85-E0FFBA46AE79}"/>
              </a:ext>
            </a:extLst>
          </p:cNvPr>
          <p:cNvCxnSpPr>
            <a:cxnSpLocks/>
          </p:cNvCxnSpPr>
          <p:nvPr/>
        </p:nvCxnSpPr>
        <p:spPr>
          <a:xfrm flipH="1">
            <a:off x="11105147" y="1576770"/>
            <a:ext cx="885438" cy="176963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A85990-E3EC-CA1F-F17B-DF86B04C5F4B}"/>
              </a:ext>
            </a:extLst>
          </p:cNvPr>
          <p:cNvCxnSpPr>
            <a:cxnSpLocks/>
          </p:cNvCxnSpPr>
          <p:nvPr/>
        </p:nvCxnSpPr>
        <p:spPr>
          <a:xfrm flipH="1" flipV="1">
            <a:off x="11259855" y="4028288"/>
            <a:ext cx="709230" cy="1517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690B0ACE-01DC-350F-38F4-DAD06E3356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90585" y="1576770"/>
            <a:ext cx="2615613" cy="4053386"/>
          </a:xfrm>
          <a:prstGeom prst="rect">
            <a:avLst/>
          </a:prstGeom>
          <a:ln w="25400">
            <a:solidFill>
              <a:schemeClr val="bg1"/>
            </a:solidFill>
          </a:ln>
        </p:spPr>
      </p:pic>
      <p:sp>
        <p:nvSpPr>
          <p:cNvPr id="26" name="TextBox 25">
            <a:extLst>
              <a:ext uri="{FF2B5EF4-FFF2-40B4-BE49-F238E27FC236}">
                <a16:creationId xmlns:a16="http://schemas.microsoft.com/office/drawing/2014/main" id="{8849413E-D270-4967-44AA-96D5D8357F0A}"/>
              </a:ext>
            </a:extLst>
          </p:cNvPr>
          <p:cNvSpPr txBox="1"/>
          <p:nvPr/>
        </p:nvSpPr>
        <p:spPr>
          <a:xfrm>
            <a:off x="8785717" y="986744"/>
            <a:ext cx="4328557" cy="646331"/>
          </a:xfrm>
          <a:prstGeom prst="rect">
            <a:avLst/>
          </a:prstGeom>
          <a:noFill/>
        </p:spPr>
        <p:txBody>
          <a:bodyPr wrap="square">
            <a:spAutoFit/>
          </a:bodyPr>
          <a:lstStyle/>
          <a:p>
            <a:pPr algn="ctr"/>
            <a:r>
              <a:rPr lang="en-US" sz="1800">
                <a:effectLst/>
                <a:ea typeface="DM Sans Regular" pitchFamily="2" charset="0"/>
                <a:cs typeface="Times New Roman" panose="02020603050405020304" pitchFamily="18" charset="0"/>
              </a:rPr>
              <a:t>AERMOD Volume source geometries (with zoom to show resolution)</a:t>
            </a:r>
            <a:endParaRPr lang="en-US"/>
          </a:p>
        </p:txBody>
      </p:sp>
      <p:sp>
        <p:nvSpPr>
          <p:cNvPr id="27" name="TextBox 26">
            <a:extLst>
              <a:ext uri="{FF2B5EF4-FFF2-40B4-BE49-F238E27FC236}">
                <a16:creationId xmlns:a16="http://schemas.microsoft.com/office/drawing/2014/main" id="{8D59B099-1C57-4052-D953-2B73A41F4BB1}"/>
              </a:ext>
            </a:extLst>
          </p:cNvPr>
          <p:cNvSpPr txBox="1"/>
          <p:nvPr/>
        </p:nvSpPr>
        <p:spPr>
          <a:xfrm>
            <a:off x="13402869" y="7229112"/>
            <a:ext cx="1552303" cy="575310"/>
          </a:xfrm>
          <a:prstGeom prst="rect">
            <a:avLst/>
          </a:prstGeom>
          <a:noFill/>
        </p:spPr>
        <p:txBody>
          <a:bodyPr wrap="none" rtlCol="0">
            <a:noAutofit/>
          </a:bodyPr>
          <a:lstStyle/>
          <a:p>
            <a:r>
              <a:rPr lang="en-US">
                <a:solidFill>
                  <a:schemeClr val="accent5"/>
                </a:solidFill>
              </a:rPr>
              <a:t>Specialist</a:t>
            </a:r>
          </a:p>
        </p:txBody>
      </p:sp>
    </p:spTree>
    <p:extLst>
      <p:ext uri="{BB962C8B-B14F-4D97-AF65-F5344CB8AC3E}">
        <p14:creationId xmlns:p14="http://schemas.microsoft.com/office/powerpoint/2010/main" val="39451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EAE3-BD77-6B1A-404C-BDF36D0332A6}"/>
              </a:ext>
            </a:extLst>
          </p:cNvPr>
          <p:cNvSpPr>
            <a:spLocks noGrp="1"/>
          </p:cNvSpPr>
          <p:nvPr>
            <p:ph type="title"/>
          </p:nvPr>
        </p:nvSpPr>
        <p:spPr/>
        <p:txBody>
          <a:bodyPr/>
          <a:lstStyle/>
          <a:p>
            <a:r>
              <a:rPr lang="en-US"/>
              <a:t>EMFAC Modeling for Pollutants Evaluation</a:t>
            </a:r>
          </a:p>
        </p:txBody>
      </p:sp>
      <p:sp>
        <p:nvSpPr>
          <p:cNvPr id="3" name="Slide Number Placeholder 2">
            <a:extLst>
              <a:ext uri="{FF2B5EF4-FFF2-40B4-BE49-F238E27FC236}">
                <a16:creationId xmlns:a16="http://schemas.microsoft.com/office/drawing/2014/main" id="{6E8A5818-BFD4-2A32-2E5A-8D72D02BDE8B}"/>
              </a:ext>
            </a:extLst>
          </p:cNvPr>
          <p:cNvSpPr>
            <a:spLocks noGrp="1"/>
          </p:cNvSpPr>
          <p:nvPr>
            <p:ph type="sldNum" sz="quarter" idx="12"/>
          </p:nvPr>
        </p:nvSpPr>
        <p:spPr/>
        <p:txBody>
          <a:bodyPr/>
          <a:lstStyle/>
          <a:p>
            <a:fld id="{F384092C-9B9C-9748-AC6A-F06C9D03AD52}" type="slidenum">
              <a:rPr lang="en-US" smtClean="0"/>
              <a:t>27</a:t>
            </a:fld>
            <a:endParaRPr lang="en-US"/>
          </a:p>
        </p:txBody>
      </p:sp>
      <p:sp>
        <p:nvSpPr>
          <p:cNvPr id="4" name="Text Placeholder 3">
            <a:extLst>
              <a:ext uri="{FF2B5EF4-FFF2-40B4-BE49-F238E27FC236}">
                <a16:creationId xmlns:a16="http://schemas.microsoft.com/office/drawing/2014/main" id="{B358612A-6219-1567-6318-C10B26FA70C7}"/>
              </a:ext>
            </a:extLst>
          </p:cNvPr>
          <p:cNvSpPr>
            <a:spLocks noGrp="1"/>
          </p:cNvSpPr>
          <p:nvPr>
            <p:ph type="body" sz="quarter" idx="13"/>
          </p:nvPr>
        </p:nvSpPr>
        <p:spPr>
          <a:xfrm>
            <a:off x="533400" y="1136261"/>
            <a:ext cx="10625957" cy="914400"/>
          </a:xfrm>
        </p:spPr>
        <p:txBody>
          <a:bodyPr/>
          <a:lstStyle/>
          <a:p>
            <a:r>
              <a:rPr lang="en-US" sz="1800"/>
              <a:t>We used CARB’s mobile source emission factor (EMFAC) model to model roadway pollutants, given the known traffic</a:t>
            </a:r>
          </a:p>
        </p:txBody>
      </p:sp>
      <p:graphicFrame>
        <p:nvGraphicFramePr>
          <p:cNvPr id="5" name="Table 4">
            <a:extLst>
              <a:ext uri="{FF2B5EF4-FFF2-40B4-BE49-F238E27FC236}">
                <a16:creationId xmlns:a16="http://schemas.microsoft.com/office/drawing/2014/main" id="{26FEBB41-022A-A001-CC94-7A214D9E264B}"/>
              </a:ext>
            </a:extLst>
          </p:cNvPr>
          <p:cNvGraphicFramePr>
            <a:graphicFrameLocks noGrp="1"/>
          </p:cNvGraphicFramePr>
          <p:nvPr>
            <p:extLst>
              <p:ext uri="{D42A27DB-BD31-4B8C-83A1-F6EECF244321}">
                <p14:modId xmlns:p14="http://schemas.microsoft.com/office/powerpoint/2010/main" val="4129112776"/>
              </p:ext>
            </p:extLst>
          </p:nvPr>
        </p:nvGraphicFramePr>
        <p:xfrm>
          <a:off x="533400" y="1519275"/>
          <a:ext cx="13792199" cy="3341482"/>
        </p:xfrm>
        <a:graphic>
          <a:graphicData uri="http://schemas.openxmlformats.org/drawingml/2006/table">
            <a:tbl>
              <a:tblPr firstRow="1" firstCol="1" bandRow="1">
                <a:tableStyleId>{5FD0F851-EC5A-4D38-B0AD-8093EC10F338}</a:tableStyleId>
              </a:tblPr>
              <a:tblGrid>
                <a:gridCol w="2435702">
                  <a:extLst>
                    <a:ext uri="{9D8B030D-6E8A-4147-A177-3AD203B41FA5}">
                      <a16:colId xmlns:a16="http://schemas.microsoft.com/office/drawing/2014/main" val="2882220034"/>
                    </a:ext>
                  </a:extLst>
                </a:gridCol>
                <a:gridCol w="3263234">
                  <a:extLst>
                    <a:ext uri="{9D8B030D-6E8A-4147-A177-3AD203B41FA5}">
                      <a16:colId xmlns:a16="http://schemas.microsoft.com/office/drawing/2014/main" val="538160318"/>
                    </a:ext>
                  </a:extLst>
                </a:gridCol>
                <a:gridCol w="4750034">
                  <a:extLst>
                    <a:ext uri="{9D8B030D-6E8A-4147-A177-3AD203B41FA5}">
                      <a16:colId xmlns:a16="http://schemas.microsoft.com/office/drawing/2014/main" val="1740995402"/>
                    </a:ext>
                  </a:extLst>
                </a:gridCol>
                <a:gridCol w="1141994">
                  <a:extLst>
                    <a:ext uri="{9D8B030D-6E8A-4147-A177-3AD203B41FA5}">
                      <a16:colId xmlns:a16="http://schemas.microsoft.com/office/drawing/2014/main" val="727770676"/>
                    </a:ext>
                  </a:extLst>
                </a:gridCol>
                <a:gridCol w="2201235">
                  <a:extLst>
                    <a:ext uri="{9D8B030D-6E8A-4147-A177-3AD203B41FA5}">
                      <a16:colId xmlns:a16="http://schemas.microsoft.com/office/drawing/2014/main" val="3799498696"/>
                    </a:ext>
                  </a:extLst>
                </a:gridCol>
              </a:tblGrid>
              <a:tr h="661167">
                <a:tc>
                  <a:txBody>
                    <a:bodyPr/>
                    <a:lstStyle/>
                    <a:p>
                      <a:pPr marL="0" marR="0" algn="ctr">
                        <a:lnSpc>
                          <a:spcPct val="110000"/>
                        </a:lnSpc>
                        <a:spcBef>
                          <a:spcPts val="0"/>
                        </a:spcBef>
                        <a:spcAft>
                          <a:spcPts val="0"/>
                        </a:spcAft>
                      </a:pPr>
                      <a:r>
                        <a:rPr lang="en-US" sz="1200">
                          <a:effectLst/>
                        </a:rPr>
                        <a:t>Model Variable</a:t>
                      </a:r>
                      <a:endParaRPr lang="en-US" sz="1400">
                        <a:effectLst/>
                        <a:latin typeface="DM Sans" pitchFamily="2" charset="0"/>
                        <a:ea typeface="DM Sans Regular" pitchFamily="2" charset="0"/>
                        <a:cs typeface="Times New Roman (Body CS)"/>
                      </a:endParaRPr>
                    </a:p>
                  </a:txBody>
                  <a:tcPr marL="67473" marR="67473" marT="8747" marB="8747" anchor="b"/>
                </a:tc>
                <a:tc>
                  <a:txBody>
                    <a:bodyPr/>
                    <a:lstStyle/>
                    <a:p>
                      <a:pPr marL="0" marR="0" algn="ctr">
                        <a:lnSpc>
                          <a:spcPct val="110000"/>
                        </a:lnSpc>
                        <a:spcBef>
                          <a:spcPts val="0"/>
                        </a:spcBef>
                        <a:spcAft>
                          <a:spcPts val="0"/>
                        </a:spcAft>
                      </a:pPr>
                      <a:r>
                        <a:rPr lang="en-US" sz="1200">
                          <a:effectLst/>
                        </a:rPr>
                        <a:t>Options</a:t>
                      </a:r>
                      <a:endParaRPr lang="en-US" sz="1400">
                        <a:effectLst/>
                        <a:latin typeface="DM Sans" pitchFamily="2" charset="0"/>
                        <a:ea typeface="DM Sans Regular" pitchFamily="2" charset="0"/>
                        <a:cs typeface="Times New Roman (Body CS)"/>
                      </a:endParaRPr>
                    </a:p>
                  </a:txBody>
                  <a:tcPr marL="67473" marR="67473" marT="8747" marB="8747" anchor="b"/>
                </a:tc>
                <a:tc>
                  <a:txBody>
                    <a:bodyPr/>
                    <a:lstStyle/>
                    <a:p>
                      <a:pPr marL="0" marR="0" algn="ctr">
                        <a:lnSpc>
                          <a:spcPct val="110000"/>
                        </a:lnSpc>
                        <a:spcBef>
                          <a:spcPts val="0"/>
                        </a:spcBef>
                        <a:spcAft>
                          <a:spcPts val="0"/>
                        </a:spcAft>
                      </a:pPr>
                      <a:r>
                        <a:rPr lang="en-US" sz="1200">
                          <a:effectLst/>
                        </a:rPr>
                        <a:t>Input</a:t>
                      </a:r>
                      <a:endParaRPr lang="en-US" sz="1400">
                        <a:effectLst/>
                        <a:latin typeface="DM Sans" pitchFamily="2" charset="0"/>
                        <a:ea typeface="DM Sans Regular" pitchFamily="2" charset="0"/>
                        <a:cs typeface="Times New Roman (Body CS)"/>
                      </a:endParaRPr>
                    </a:p>
                  </a:txBody>
                  <a:tcPr marL="67473" marR="67473" marT="8747" marB="8747" anchor="b"/>
                </a:tc>
                <a:tc>
                  <a:txBody>
                    <a:bodyPr/>
                    <a:lstStyle/>
                    <a:p>
                      <a:pPr marL="0" marR="0" algn="ctr">
                        <a:lnSpc>
                          <a:spcPct val="110000"/>
                        </a:lnSpc>
                        <a:spcBef>
                          <a:spcPts val="0"/>
                        </a:spcBef>
                        <a:spcAft>
                          <a:spcPts val="0"/>
                        </a:spcAft>
                      </a:pPr>
                      <a:r>
                        <a:rPr lang="en-US" sz="1200">
                          <a:effectLst/>
                        </a:rPr>
                        <a:t>Needs Traffic Data?</a:t>
                      </a:r>
                      <a:endParaRPr lang="en-US" sz="1400">
                        <a:effectLst/>
                        <a:latin typeface="DM Sans" pitchFamily="2" charset="0"/>
                        <a:ea typeface="DM Sans Regular" pitchFamily="2" charset="0"/>
                        <a:cs typeface="Times New Roman (Body CS)"/>
                      </a:endParaRPr>
                    </a:p>
                  </a:txBody>
                  <a:tcPr marL="67473" marR="67473" marT="8747" marB="8747" anchor="b"/>
                </a:tc>
                <a:tc>
                  <a:txBody>
                    <a:bodyPr/>
                    <a:lstStyle/>
                    <a:p>
                      <a:pPr marL="0" marR="0" algn="ctr">
                        <a:lnSpc>
                          <a:spcPct val="110000"/>
                        </a:lnSpc>
                        <a:spcBef>
                          <a:spcPts val="0"/>
                        </a:spcBef>
                        <a:spcAft>
                          <a:spcPts val="0"/>
                        </a:spcAft>
                      </a:pPr>
                      <a:r>
                        <a:rPr lang="en-US" sz="1200">
                          <a:effectLst/>
                        </a:rPr>
                        <a:t>If Used, Source of Traffic Data</a:t>
                      </a:r>
                      <a:endParaRPr lang="en-US" sz="1400">
                        <a:effectLst/>
                        <a:latin typeface="DM Sans" pitchFamily="2" charset="0"/>
                        <a:ea typeface="DM Sans Regular" pitchFamily="2" charset="0"/>
                        <a:cs typeface="Times New Roman (Body CS)"/>
                      </a:endParaRPr>
                    </a:p>
                  </a:txBody>
                  <a:tcPr marL="67473" marR="67473" marT="8747" marB="8747" anchor="b"/>
                </a:tc>
                <a:extLst>
                  <a:ext uri="{0D108BD9-81ED-4DB2-BD59-A6C34878D82A}">
                    <a16:rowId xmlns:a16="http://schemas.microsoft.com/office/drawing/2014/main" val="83555045"/>
                  </a:ext>
                </a:extLst>
              </a:tr>
              <a:tr h="443749">
                <a:tc>
                  <a:txBody>
                    <a:bodyPr/>
                    <a:lstStyle/>
                    <a:p>
                      <a:pPr marL="0" marR="0" algn="ctr">
                        <a:lnSpc>
                          <a:spcPct val="110000"/>
                        </a:lnSpc>
                        <a:spcBef>
                          <a:spcPts val="0"/>
                        </a:spcBef>
                        <a:spcAft>
                          <a:spcPts val="0"/>
                        </a:spcAft>
                      </a:pPr>
                      <a:r>
                        <a:rPr lang="en-US" sz="1200">
                          <a:effectLst/>
                        </a:rPr>
                        <a:t>Region type</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Statewide, air basin, air district, MPO, county, sub-area</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County</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 </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3778192073"/>
                  </a:ext>
                </a:extLst>
              </a:tr>
              <a:tr h="226330">
                <a:tc>
                  <a:txBody>
                    <a:bodyPr/>
                    <a:lstStyle/>
                    <a:p>
                      <a:pPr marL="0" marR="0" algn="ctr">
                        <a:lnSpc>
                          <a:spcPct val="110000"/>
                        </a:lnSpc>
                        <a:spcBef>
                          <a:spcPts val="0"/>
                        </a:spcBef>
                        <a:spcAft>
                          <a:spcPts val="0"/>
                        </a:spcAft>
                      </a:pPr>
                      <a:r>
                        <a:rPr lang="en-US" sz="1200">
                          <a:effectLst/>
                        </a:rPr>
                        <a:t>Region</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Alameda County</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 </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2106361891"/>
                  </a:ext>
                </a:extLst>
              </a:tr>
              <a:tr h="226330">
                <a:tc>
                  <a:txBody>
                    <a:bodyPr/>
                    <a:lstStyle/>
                    <a:p>
                      <a:pPr marL="0" marR="0" algn="ctr">
                        <a:lnSpc>
                          <a:spcPct val="110000"/>
                        </a:lnSpc>
                        <a:spcBef>
                          <a:spcPts val="0"/>
                        </a:spcBef>
                        <a:spcAft>
                          <a:spcPts val="0"/>
                        </a:spcAft>
                      </a:pPr>
                      <a:r>
                        <a:rPr lang="en-US" sz="1200">
                          <a:effectLst/>
                        </a:rPr>
                        <a:t>Calendar year</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2000 to 2050</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2021</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 </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293467385"/>
                  </a:ext>
                </a:extLst>
              </a:tr>
              <a:tr h="661167">
                <a:tc>
                  <a:txBody>
                    <a:bodyPr/>
                    <a:lstStyle/>
                    <a:p>
                      <a:pPr marL="0" marR="0" algn="ctr">
                        <a:lnSpc>
                          <a:spcPct val="110000"/>
                        </a:lnSpc>
                        <a:spcBef>
                          <a:spcPts val="0"/>
                        </a:spcBef>
                        <a:spcAft>
                          <a:spcPts val="0"/>
                        </a:spcAft>
                      </a:pPr>
                      <a:r>
                        <a:rPr lang="en-US" sz="1200">
                          <a:effectLst/>
                        </a:rPr>
                        <a:t>Vehicle category scheme</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EMFAC202x</a:t>
                      </a:r>
                      <a:endParaRPr lang="en-US" sz="1400">
                        <a:effectLst/>
                      </a:endParaRPr>
                    </a:p>
                    <a:p>
                      <a:pPr marL="0" marR="0" algn="ctr">
                        <a:lnSpc>
                          <a:spcPct val="110000"/>
                        </a:lnSpc>
                        <a:spcBef>
                          <a:spcPts val="0"/>
                        </a:spcBef>
                        <a:spcAft>
                          <a:spcPts val="0"/>
                        </a:spcAft>
                      </a:pPr>
                      <a:r>
                        <a:rPr lang="en-US" sz="1200">
                          <a:effectLst/>
                        </a:rPr>
                        <a:t>EMFAC2011</a:t>
                      </a:r>
                      <a:endParaRPr lang="en-US" sz="1400">
                        <a:effectLst/>
                      </a:endParaRPr>
                    </a:p>
                    <a:p>
                      <a:pPr marL="0" marR="0" algn="ctr">
                        <a:lnSpc>
                          <a:spcPct val="110000"/>
                        </a:lnSpc>
                        <a:spcBef>
                          <a:spcPts val="0"/>
                        </a:spcBef>
                        <a:spcAft>
                          <a:spcPts val="0"/>
                        </a:spcAft>
                      </a:pPr>
                      <a:r>
                        <a:rPr lang="en-US" sz="1200">
                          <a:effectLst/>
                        </a:rPr>
                        <a:t>EMFAC2007</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EMFAC2007*</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WilteC Survey</a:t>
                      </a:r>
                      <a:endParaRPr lang="en-US" sz="1400">
                        <a:effectLst/>
                      </a:endParaRPr>
                    </a:p>
                    <a:p>
                      <a:pPr marL="0" marR="0" algn="ctr">
                        <a:lnSpc>
                          <a:spcPct val="110000"/>
                        </a:lnSpc>
                        <a:spcBef>
                          <a:spcPts val="0"/>
                        </a:spcBef>
                        <a:spcAft>
                          <a:spcPts val="0"/>
                        </a:spcAft>
                      </a:pPr>
                      <a:r>
                        <a:rPr lang="en-US" sz="1200">
                          <a:effectLst/>
                        </a:rPr>
                        <a:t>Virginia PeMS</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2358882206"/>
                  </a:ext>
                </a:extLst>
              </a:tr>
              <a:tr h="226330">
                <a:tc>
                  <a:txBody>
                    <a:bodyPr/>
                    <a:lstStyle/>
                    <a:p>
                      <a:pPr marL="0" marR="0" algn="ctr">
                        <a:lnSpc>
                          <a:spcPct val="110000"/>
                        </a:lnSpc>
                        <a:spcBef>
                          <a:spcPts val="0"/>
                        </a:spcBef>
                        <a:spcAft>
                          <a:spcPts val="0"/>
                        </a:spcAft>
                      </a:pPr>
                      <a:r>
                        <a:rPr lang="en-US" sz="1200">
                          <a:effectLst/>
                        </a:rPr>
                        <a:t>Model year</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Aggregate, select, range</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Aggregate </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 </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994511393"/>
                  </a:ext>
                </a:extLst>
              </a:tr>
              <a:tr h="226330">
                <a:tc>
                  <a:txBody>
                    <a:bodyPr/>
                    <a:lstStyle/>
                    <a:p>
                      <a:pPr marL="0" marR="0" algn="ctr">
                        <a:lnSpc>
                          <a:spcPct val="110000"/>
                        </a:lnSpc>
                        <a:spcBef>
                          <a:spcPts val="0"/>
                        </a:spcBef>
                        <a:spcAft>
                          <a:spcPts val="0"/>
                        </a:spcAft>
                      </a:pPr>
                      <a:r>
                        <a:rPr lang="en-US" sz="1200">
                          <a:effectLst/>
                        </a:rPr>
                        <a:t>Speed</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5 to 90 mph in 5-mph increments</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Select all</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Yes</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PeMS</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4209350947"/>
                  </a:ext>
                </a:extLst>
              </a:tr>
              <a:tr h="226330">
                <a:tc>
                  <a:txBody>
                    <a:bodyPr/>
                    <a:lstStyle/>
                    <a:p>
                      <a:pPr marL="0" marR="0" algn="ctr">
                        <a:lnSpc>
                          <a:spcPct val="110000"/>
                        </a:lnSpc>
                        <a:spcBef>
                          <a:spcPts val="0"/>
                        </a:spcBef>
                        <a:spcAft>
                          <a:spcPts val="0"/>
                        </a:spcAft>
                      </a:pPr>
                      <a:r>
                        <a:rPr lang="en-US" sz="1200">
                          <a:effectLst/>
                        </a:rPr>
                        <a:t>Fuel</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Aggregate, by fuel</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Aggregate</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 </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3699578921"/>
                  </a:ext>
                </a:extLst>
              </a:tr>
              <a:tr h="443749">
                <a:tc>
                  <a:txBody>
                    <a:bodyPr/>
                    <a:lstStyle/>
                    <a:p>
                      <a:pPr marL="0" marR="0" algn="ctr">
                        <a:lnSpc>
                          <a:spcPct val="110000"/>
                        </a:lnSpc>
                        <a:spcBef>
                          <a:spcPts val="0"/>
                        </a:spcBef>
                        <a:spcAft>
                          <a:spcPts val="0"/>
                        </a:spcAft>
                      </a:pPr>
                      <a:r>
                        <a:rPr lang="en-US" sz="1200">
                          <a:effectLst/>
                        </a:rPr>
                        <a:t>Season</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Summer/Winter/Annual</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Summer for pollutant evaluation</a:t>
                      </a:r>
                      <a:endParaRPr lang="en-US" sz="1400">
                        <a:effectLst/>
                      </a:endParaRPr>
                    </a:p>
                    <a:p>
                      <a:pPr marL="0" marR="0" algn="ctr">
                        <a:lnSpc>
                          <a:spcPct val="110000"/>
                        </a:lnSpc>
                        <a:spcBef>
                          <a:spcPts val="0"/>
                        </a:spcBef>
                        <a:spcAft>
                          <a:spcPts val="0"/>
                        </a:spcAft>
                      </a:pPr>
                      <a:r>
                        <a:rPr lang="en-US" sz="1200">
                          <a:effectLst/>
                        </a:rPr>
                        <a:t>Annual for regulatory evaluation</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No</a:t>
                      </a:r>
                      <a:endParaRPr lang="en-US" sz="1400">
                        <a:effectLst/>
                        <a:latin typeface="DM Sans" pitchFamily="2" charset="0"/>
                        <a:ea typeface="DM Sans Regular" pitchFamily="2" charset="0"/>
                        <a:cs typeface="Times New Roman (Body CS)"/>
                      </a:endParaRPr>
                    </a:p>
                  </a:txBody>
                  <a:tcPr marL="67473" marR="67473" marT="8747" marB="8747" anchor="ctr"/>
                </a:tc>
                <a:tc>
                  <a:txBody>
                    <a:bodyPr/>
                    <a:lstStyle/>
                    <a:p>
                      <a:pPr marL="0" marR="0" algn="ctr">
                        <a:lnSpc>
                          <a:spcPct val="110000"/>
                        </a:lnSpc>
                        <a:spcBef>
                          <a:spcPts val="0"/>
                        </a:spcBef>
                        <a:spcAft>
                          <a:spcPts val="0"/>
                        </a:spcAft>
                      </a:pPr>
                      <a:r>
                        <a:rPr lang="en-US" sz="1200">
                          <a:effectLst/>
                        </a:rPr>
                        <a:t> </a:t>
                      </a:r>
                      <a:endParaRPr lang="en-US" sz="1400">
                        <a:effectLst/>
                        <a:latin typeface="DM Sans" pitchFamily="2" charset="0"/>
                        <a:ea typeface="DM Sans Regular" pitchFamily="2" charset="0"/>
                        <a:cs typeface="Times New Roman (Body CS)"/>
                      </a:endParaRPr>
                    </a:p>
                  </a:txBody>
                  <a:tcPr marL="67473" marR="67473" marT="8747" marB="8747" anchor="ctr"/>
                </a:tc>
                <a:extLst>
                  <a:ext uri="{0D108BD9-81ED-4DB2-BD59-A6C34878D82A}">
                    <a16:rowId xmlns:a16="http://schemas.microsoft.com/office/drawing/2014/main" val="2247259926"/>
                  </a:ext>
                </a:extLst>
              </a:tr>
            </a:tbl>
          </a:graphicData>
        </a:graphic>
      </p:graphicFrame>
      <p:sp>
        <p:nvSpPr>
          <p:cNvPr id="6" name="Text Placeholder 3">
            <a:extLst>
              <a:ext uri="{FF2B5EF4-FFF2-40B4-BE49-F238E27FC236}">
                <a16:creationId xmlns:a16="http://schemas.microsoft.com/office/drawing/2014/main" id="{E8584C8F-C8B8-F739-E5C3-8DA91A9A06CA}"/>
              </a:ext>
            </a:extLst>
          </p:cNvPr>
          <p:cNvSpPr txBox="1">
            <a:spLocks/>
          </p:cNvSpPr>
          <p:nvPr/>
        </p:nvSpPr>
        <p:spPr>
          <a:xfrm>
            <a:off x="533400" y="4909674"/>
            <a:ext cx="10625957" cy="914400"/>
          </a:xfrm>
          <a:prstGeom prst="rect">
            <a:avLst/>
          </a:prstGeom>
        </p:spPr>
        <p:txBody>
          <a:bodyPr vert="horz" lIns="0" tIns="45720" rIns="0" bIns="45720" rtlCol="0">
            <a:noAutofit/>
          </a:bodyPr>
          <a:lstStyle>
            <a:lvl1pPr marL="228600" indent="-228600" algn="l" defTabSz="1097280" rtl="0" eaLnBrk="1" latinLnBrk="0" hangingPunct="1">
              <a:lnSpc>
                <a:spcPct val="110000"/>
              </a:lnSpc>
              <a:spcBef>
                <a:spcPts val="600"/>
              </a:spcBef>
              <a:spcAft>
                <a:spcPts val="0"/>
              </a:spcAft>
              <a:buClr>
                <a:schemeClr val="tx1"/>
              </a:buClr>
              <a:buFont typeface="Arial" panose="020B0604020202020204" pitchFamily="34" charset="0"/>
              <a:buChar char="•"/>
              <a:defRPr sz="24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Clr>
                <a:schemeClr val="tx1"/>
              </a:buClr>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Clr>
                <a:schemeClr val="tx1"/>
              </a:buClr>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Clr>
                <a:schemeClr val="tx1"/>
              </a:buClr>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Clr>
                <a:schemeClr val="tx1"/>
              </a:buClr>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a:t>We also used CARB’s speciation factors to determine BC emissions</a:t>
            </a:r>
          </a:p>
        </p:txBody>
      </p:sp>
      <p:graphicFrame>
        <p:nvGraphicFramePr>
          <p:cNvPr id="7" name="Table 6">
            <a:extLst>
              <a:ext uri="{FF2B5EF4-FFF2-40B4-BE49-F238E27FC236}">
                <a16:creationId xmlns:a16="http://schemas.microsoft.com/office/drawing/2014/main" id="{B5B450C4-EAA2-68AF-7623-D1E4EA176567}"/>
              </a:ext>
            </a:extLst>
          </p:cNvPr>
          <p:cNvGraphicFramePr>
            <a:graphicFrameLocks noGrp="1"/>
          </p:cNvGraphicFramePr>
          <p:nvPr>
            <p:extLst>
              <p:ext uri="{D42A27DB-BD31-4B8C-83A1-F6EECF244321}">
                <p14:modId xmlns:p14="http://schemas.microsoft.com/office/powerpoint/2010/main" val="1156335987"/>
              </p:ext>
            </p:extLst>
          </p:nvPr>
        </p:nvGraphicFramePr>
        <p:xfrm>
          <a:off x="815489" y="5320168"/>
          <a:ext cx="5886100" cy="2390814"/>
        </p:xfrm>
        <a:graphic>
          <a:graphicData uri="http://schemas.openxmlformats.org/drawingml/2006/table">
            <a:tbl>
              <a:tblPr firstRow="1" firstCol="1" bandRow="1">
                <a:tableStyleId>{68D230F3-CF80-4859-8CE7-A43EE81993B5}</a:tableStyleId>
              </a:tblPr>
              <a:tblGrid>
                <a:gridCol w="4664658">
                  <a:extLst>
                    <a:ext uri="{9D8B030D-6E8A-4147-A177-3AD203B41FA5}">
                      <a16:colId xmlns:a16="http://schemas.microsoft.com/office/drawing/2014/main" val="815989882"/>
                    </a:ext>
                  </a:extLst>
                </a:gridCol>
                <a:gridCol w="1221442">
                  <a:extLst>
                    <a:ext uri="{9D8B030D-6E8A-4147-A177-3AD203B41FA5}">
                      <a16:colId xmlns:a16="http://schemas.microsoft.com/office/drawing/2014/main" val="1136116601"/>
                    </a:ext>
                  </a:extLst>
                </a:gridCol>
              </a:tblGrid>
              <a:tr h="265646">
                <a:tc>
                  <a:txBody>
                    <a:bodyPr/>
                    <a:lstStyle/>
                    <a:p>
                      <a:pPr marL="0" marR="0" algn="ctr">
                        <a:lnSpc>
                          <a:spcPct val="110000"/>
                        </a:lnSpc>
                        <a:spcBef>
                          <a:spcPts val="0"/>
                        </a:spcBef>
                        <a:spcAft>
                          <a:spcPts val="0"/>
                        </a:spcAft>
                      </a:pPr>
                      <a:r>
                        <a:rPr lang="en-US" sz="1200">
                          <a:effectLst/>
                        </a:rPr>
                        <a:t>Profile Description</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EC Fraction</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3784783633"/>
                  </a:ext>
                </a:extLst>
              </a:tr>
              <a:tr h="265646">
                <a:tc>
                  <a:txBody>
                    <a:bodyPr/>
                    <a:lstStyle/>
                    <a:p>
                      <a:pPr marL="0" marR="0" algn="ctr">
                        <a:lnSpc>
                          <a:spcPct val="110000"/>
                        </a:lnSpc>
                        <a:spcBef>
                          <a:spcPts val="0"/>
                        </a:spcBef>
                        <a:spcAft>
                          <a:spcPts val="0"/>
                        </a:spcAft>
                      </a:pPr>
                      <a:r>
                        <a:rPr lang="en-US" sz="1200">
                          <a:effectLst/>
                        </a:rPr>
                        <a:t>2021 Heavy-Duty Diesel Truck-Cruise (2016 Update)</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19.9%</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109348828"/>
                  </a:ext>
                </a:extLst>
              </a:tr>
              <a:tr h="265646">
                <a:tc>
                  <a:txBody>
                    <a:bodyPr/>
                    <a:lstStyle/>
                    <a:p>
                      <a:pPr marL="0" marR="0" algn="ctr">
                        <a:lnSpc>
                          <a:spcPct val="110000"/>
                        </a:lnSpc>
                        <a:spcBef>
                          <a:spcPts val="0"/>
                        </a:spcBef>
                        <a:spcAft>
                          <a:spcPts val="0"/>
                        </a:spcAft>
                      </a:pPr>
                      <a:r>
                        <a:rPr lang="en-US" sz="1200">
                          <a:effectLst/>
                        </a:rPr>
                        <a:t>2021 School Bus-Transient (2016 Update)</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7.8%</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3303047496"/>
                  </a:ext>
                </a:extLst>
              </a:tr>
              <a:tr h="265646">
                <a:tc>
                  <a:txBody>
                    <a:bodyPr/>
                    <a:lstStyle/>
                    <a:p>
                      <a:pPr marL="0" marR="0" algn="ctr">
                        <a:lnSpc>
                          <a:spcPct val="110000"/>
                        </a:lnSpc>
                        <a:spcBef>
                          <a:spcPts val="0"/>
                        </a:spcBef>
                        <a:spcAft>
                          <a:spcPts val="0"/>
                        </a:spcAft>
                      </a:pPr>
                      <a:r>
                        <a:rPr lang="en-US" sz="1200">
                          <a:effectLst/>
                        </a:rPr>
                        <a:t>2021 Transit Bus-Transient (2016 Update)</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14.4%</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1177307935"/>
                  </a:ext>
                </a:extLst>
              </a:tr>
              <a:tr h="265646">
                <a:tc>
                  <a:txBody>
                    <a:bodyPr/>
                    <a:lstStyle/>
                    <a:p>
                      <a:pPr marL="0" marR="0" algn="ctr">
                        <a:lnSpc>
                          <a:spcPct val="110000"/>
                        </a:lnSpc>
                        <a:spcBef>
                          <a:spcPts val="0"/>
                        </a:spcBef>
                        <a:spcAft>
                          <a:spcPts val="0"/>
                        </a:spcAft>
                      </a:pPr>
                      <a:r>
                        <a:rPr lang="en-US" sz="1200">
                          <a:effectLst/>
                        </a:rPr>
                        <a:t>Diesel Vehicle Exhaust</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26.4%</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2854745819"/>
                  </a:ext>
                </a:extLst>
              </a:tr>
              <a:tr h="265646">
                <a:tc>
                  <a:txBody>
                    <a:bodyPr/>
                    <a:lstStyle/>
                    <a:p>
                      <a:pPr marL="0" marR="0" algn="ctr">
                        <a:lnSpc>
                          <a:spcPct val="110000"/>
                        </a:lnSpc>
                        <a:spcBef>
                          <a:spcPts val="0"/>
                        </a:spcBef>
                        <a:spcAft>
                          <a:spcPts val="0"/>
                        </a:spcAft>
                      </a:pPr>
                      <a:r>
                        <a:rPr lang="en-US" sz="1200">
                          <a:effectLst/>
                        </a:rPr>
                        <a:t>Gasoline Vehicle Equipped with Catalytic Converter</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25.2%</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1161007031"/>
                  </a:ext>
                </a:extLst>
              </a:tr>
              <a:tr h="265646">
                <a:tc>
                  <a:txBody>
                    <a:bodyPr/>
                    <a:lstStyle/>
                    <a:p>
                      <a:pPr marL="0" marR="0" algn="ctr">
                        <a:lnSpc>
                          <a:spcPct val="110000"/>
                        </a:lnSpc>
                        <a:spcBef>
                          <a:spcPts val="0"/>
                        </a:spcBef>
                        <a:spcAft>
                          <a:spcPts val="0"/>
                        </a:spcAft>
                      </a:pPr>
                      <a:r>
                        <a:rPr lang="en-US" sz="1200">
                          <a:effectLst/>
                        </a:rPr>
                        <a:t>Brake Wear</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2.6%</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4133726967"/>
                  </a:ext>
                </a:extLst>
              </a:tr>
              <a:tr h="265646">
                <a:tc>
                  <a:txBody>
                    <a:bodyPr/>
                    <a:lstStyle/>
                    <a:p>
                      <a:pPr marL="0" marR="0" algn="ctr">
                        <a:lnSpc>
                          <a:spcPct val="110000"/>
                        </a:lnSpc>
                        <a:spcBef>
                          <a:spcPts val="0"/>
                        </a:spcBef>
                        <a:spcAft>
                          <a:spcPts val="0"/>
                        </a:spcAft>
                      </a:pPr>
                      <a:r>
                        <a:rPr lang="en-US" sz="1200">
                          <a:effectLst/>
                        </a:rPr>
                        <a:t>Tire Wear</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22.0%</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4178065209"/>
                  </a:ext>
                </a:extLst>
              </a:tr>
              <a:tr h="265646">
                <a:tc>
                  <a:txBody>
                    <a:bodyPr/>
                    <a:lstStyle/>
                    <a:p>
                      <a:pPr marL="0" marR="0" algn="ctr">
                        <a:lnSpc>
                          <a:spcPct val="110000"/>
                        </a:lnSpc>
                        <a:spcBef>
                          <a:spcPts val="0"/>
                        </a:spcBef>
                        <a:spcAft>
                          <a:spcPts val="0"/>
                        </a:spcAft>
                      </a:pPr>
                      <a:r>
                        <a:rPr lang="en-US" sz="1200">
                          <a:effectLst/>
                        </a:rPr>
                        <a:t>Running Exhaust from CNG -TWC on UDDS Cycle</a:t>
                      </a:r>
                      <a:endParaRPr lang="en-US" sz="1400">
                        <a:effectLst/>
                        <a:latin typeface="DM Sans" pitchFamily="2" charset="0"/>
                        <a:ea typeface="DM Sans Regular" pitchFamily="2" charset="0"/>
                        <a:cs typeface="Times New Roman (Body CS)"/>
                      </a:endParaRPr>
                    </a:p>
                  </a:txBody>
                  <a:tcPr marL="68580" marR="68580" marT="8890" marB="8890" anchor="ctr"/>
                </a:tc>
                <a:tc>
                  <a:txBody>
                    <a:bodyPr/>
                    <a:lstStyle/>
                    <a:p>
                      <a:pPr marL="0" marR="0" algn="ctr">
                        <a:lnSpc>
                          <a:spcPct val="110000"/>
                        </a:lnSpc>
                        <a:spcBef>
                          <a:spcPts val="0"/>
                        </a:spcBef>
                        <a:spcAft>
                          <a:spcPts val="0"/>
                        </a:spcAft>
                      </a:pPr>
                      <a:r>
                        <a:rPr lang="en-US" sz="1200">
                          <a:effectLst/>
                        </a:rPr>
                        <a:t>20.3%</a:t>
                      </a:r>
                      <a:endParaRPr lang="en-US" sz="1400">
                        <a:effectLst/>
                        <a:latin typeface="DM Sans" pitchFamily="2" charset="0"/>
                        <a:ea typeface="DM Sans Regular" pitchFamily="2" charset="0"/>
                        <a:cs typeface="Times New Roman (Body CS)"/>
                      </a:endParaRPr>
                    </a:p>
                  </a:txBody>
                  <a:tcPr marL="68580" marR="68580" marT="8890" marB="8890" anchor="ctr"/>
                </a:tc>
                <a:extLst>
                  <a:ext uri="{0D108BD9-81ED-4DB2-BD59-A6C34878D82A}">
                    <a16:rowId xmlns:a16="http://schemas.microsoft.com/office/drawing/2014/main" val="2242310519"/>
                  </a:ext>
                </a:extLst>
              </a:tr>
            </a:tbl>
          </a:graphicData>
        </a:graphic>
      </p:graphicFrame>
      <p:sp>
        <p:nvSpPr>
          <p:cNvPr id="10" name="Text Placeholder 3">
            <a:extLst>
              <a:ext uri="{FF2B5EF4-FFF2-40B4-BE49-F238E27FC236}">
                <a16:creationId xmlns:a16="http://schemas.microsoft.com/office/drawing/2014/main" id="{E7B14F4A-6658-4772-7403-79EFD04B3550}"/>
              </a:ext>
            </a:extLst>
          </p:cNvPr>
          <p:cNvSpPr txBox="1">
            <a:spLocks/>
          </p:cNvSpPr>
          <p:nvPr/>
        </p:nvSpPr>
        <p:spPr>
          <a:xfrm>
            <a:off x="8951495" y="4976066"/>
            <a:ext cx="5462338" cy="914400"/>
          </a:xfrm>
          <a:prstGeom prst="rect">
            <a:avLst/>
          </a:prstGeom>
        </p:spPr>
        <p:txBody>
          <a:bodyPr vert="horz" lIns="0" tIns="45720" rIns="0" bIns="45720" rtlCol="0">
            <a:noAutofit/>
          </a:bodyPr>
          <a:lstStyle>
            <a:lvl1pPr marL="228600" indent="-228600" algn="l" defTabSz="1097280" rtl="0" eaLnBrk="1" latinLnBrk="0" hangingPunct="1">
              <a:lnSpc>
                <a:spcPct val="110000"/>
              </a:lnSpc>
              <a:spcBef>
                <a:spcPts val="600"/>
              </a:spcBef>
              <a:spcAft>
                <a:spcPts val="0"/>
              </a:spcAft>
              <a:buClr>
                <a:schemeClr val="tx1"/>
              </a:buClr>
              <a:buFont typeface="Arial" panose="020B0604020202020204" pitchFamily="34" charset="0"/>
              <a:buChar char="•"/>
              <a:defRPr sz="24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Clr>
                <a:schemeClr val="tx1"/>
              </a:buClr>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Clr>
                <a:schemeClr val="tx1"/>
              </a:buClr>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Clr>
                <a:schemeClr val="tx1"/>
              </a:buClr>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Clr>
                <a:schemeClr val="tx1"/>
              </a:buClr>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a:lnSpc>
                <a:spcPct val="110000"/>
              </a:lnSpc>
              <a:spcBef>
                <a:spcPts val="0"/>
              </a:spcBef>
              <a:spcAft>
                <a:spcPts val="600"/>
              </a:spcAft>
            </a:pPr>
            <a:r>
              <a:rPr lang="en-US" sz="1800">
                <a:effectLst/>
                <a:latin typeface="DM Sans" pitchFamily="2" charset="0"/>
                <a:ea typeface="DM Sans Regular" pitchFamily="2" charset="0"/>
                <a:cs typeface="Times New Roman (Body CS)"/>
              </a:rPr>
              <a:t>We used CARB’s methodology, based on EPA’s AP-42 for Road Dust emissions:</a:t>
            </a:r>
          </a:p>
          <a:p>
            <a:pPr marL="863600" marR="861060" algn="ctr">
              <a:lnSpc>
                <a:spcPct val="120000"/>
              </a:lnSpc>
              <a:spcBef>
                <a:spcPts val="785"/>
              </a:spcBef>
              <a:spcAft>
                <a:spcPts val="0"/>
              </a:spcAft>
              <a:tabLst>
                <a:tab pos="5600700" algn="r"/>
              </a:tabLst>
            </a:pPr>
            <a:r>
              <a:rPr lang="en-US" sz="1800">
                <a:effectLst/>
                <a:latin typeface="Times New Roman" panose="02020603050405020304" pitchFamily="18" charset="0"/>
                <a:ea typeface="DM Sans Regular" pitchFamily="2" charset="0"/>
                <a:cs typeface="Times New Roman" panose="02020603050405020304" pitchFamily="18" charset="0"/>
              </a:rPr>
              <a:t>E=[k(SL)</a:t>
            </a:r>
            <a:r>
              <a:rPr lang="en-US" sz="1800" baseline="30000">
                <a:effectLst/>
                <a:latin typeface="Times New Roman" panose="02020603050405020304" pitchFamily="18" charset="0"/>
                <a:ea typeface="DM Sans Regular" pitchFamily="2" charset="0"/>
                <a:cs typeface="Times New Roman" panose="02020603050405020304" pitchFamily="18" charset="0"/>
              </a:rPr>
              <a:t>0.91</a:t>
            </a:r>
            <a:r>
              <a:rPr lang="en-US" sz="1800">
                <a:effectLst/>
                <a:latin typeface="Times New Roman" panose="02020603050405020304" pitchFamily="18" charset="0"/>
                <a:ea typeface="DM Sans Regular" pitchFamily="2" charset="0"/>
                <a:cs typeface="Times New Roman" panose="02020603050405020304" pitchFamily="18" charset="0"/>
              </a:rPr>
              <a:t>  x (W)</a:t>
            </a:r>
            <a:r>
              <a:rPr lang="en-US" sz="1800" baseline="30000">
                <a:effectLst/>
                <a:latin typeface="Times New Roman" panose="02020603050405020304" pitchFamily="18" charset="0"/>
                <a:ea typeface="DM Sans Regular" pitchFamily="2" charset="0"/>
                <a:cs typeface="Times New Roman" panose="02020603050405020304" pitchFamily="18" charset="0"/>
              </a:rPr>
              <a:t>1.02</a:t>
            </a:r>
            <a:r>
              <a:rPr lang="en-US" sz="1800">
                <a:effectLst/>
                <a:latin typeface="Times New Roman" panose="02020603050405020304" pitchFamily="18" charset="0"/>
                <a:ea typeface="DM Sans Regular" pitchFamily="2" charset="0"/>
                <a:cs typeface="Times New Roman" panose="02020603050405020304" pitchFamily="18" charset="0"/>
              </a:rPr>
              <a:t>] x (1-P/4N)   </a:t>
            </a:r>
          </a:p>
          <a:p>
            <a:pPr marL="863600" marR="861060" algn="ctr">
              <a:lnSpc>
                <a:spcPct val="120000"/>
              </a:lnSpc>
              <a:spcBef>
                <a:spcPts val="785"/>
              </a:spcBef>
              <a:spcAft>
                <a:spcPts val="0"/>
              </a:spcAft>
              <a:tabLst>
                <a:tab pos="5600700" algn="r"/>
              </a:tabLst>
            </a:pPr>
            <a:r>
              <a:rPr lang="en-US" sz="1800">
                <a:latin typeface="Times New Roman" panose="02020603050405020304" pitchFamily="18" charset="0"/>
                <a:ea typeface="DM Sans Regular" pitchFamily="2" charset="0"/>
                <a:cs typeface="Times New Roman" panose="02020603050405020304" pitchFamily="18" charset="0"/>
              </a:rPr>
              <a:t>CARB’s silt loading for freeways = </a:t>
            </a:r>
            <a:r>
              <a:rPr lang="en-US" sz="1800">
                <a:latin typeface="Times New Roman" panose="02020603050405020304" pitchFamily="18" charset="0"/>
                <a:cs typeface="Times New Roman" panose="02020603050405020304" pitchFamily="18" charset="0"/>
              </a:rPr>
              <a:t>0.015 (g/m</a:t>
            </a:r>
            <a:r>
              <a:rPr lang="en-US" sz="1800" baseline="30000">
                <a:latin typeface="Times New Roman" panose="02020603050405020304" pitchFamily="18" charset="0"/>
                <a:cs typeface="Times New Roman" panose="02020603050405020304" pitchFamily="18" charset="0"/>
              </a:rPr>
              <a:t>2</a:t>
            </a:r>
            <a:r>
              <a:rPr lang="en-US" sz="1800">
                <a:latin typeface="Times New Roman" panose="02020603050405020304" pitchFamily="18" charset="0"/>
                <a:cs typeface="Times New Roman" panose="02020603050405020304" pitchFamily="18" charset="0"/>
              </a:rPr>
              <a:t>)</a:t>
            </a:r>
          </a:p>
          <a:p>
            <a:pPr marL="863600" marR="861060" algn="ctr">
              <a:lnSpc>
                <a:spcPct val="120000"/>
              </a:lnSpc>
              <a:spcBef>
                <a:spcPts val="785"/>
              </a:spcBef>
              <a:spcAft>
                <a:spcPts val="0"/>
              </a:spcAft>
              <a:tabLst>
                <a:tab pos="5600700" algn="r"/>
              </a:tabLst>
            </a:pPr>
            <a:r>
              <a:rPr lang="en-US" sz="1800">
                <a:latin typeface="Times New Roman" panose="02020603050405020304" pitchFamily="18" charset="0"/>
                <a:ea typeface="DM Sans Regular" pitchFamily="2" charset="0"/>
                <a:cs typeface="Times New Roman" panose="02020603050405020304" pitchFamily="18" charset="0"/>
              </a:rPr>
              <a:t>Average vehicle weight = 2.4 tons</a:t>
            </a:r>
          </a:p>
          <a:p>
            <a:pPr marL="863600" marR="861060" algn="ctr">
              <a:lnSpc>
                <a:spcPct val="120000"/>
              </a:lnSpc>
              <a:spcBef>
                <a:spcPts val="785"/>
              </a:spcBef>
              <a:spcAft>
                <a:spcPts val="0"/>
              </a:spcAft>
              <a:tabLst>
                <a:tab pos="5600700" algn="r"/>
              </a:tabLst>
            </a:pPr>
            <a:endParaRPr lang="en-US" sz="1800">
              <a:effectLst/>
              <a:latin typeface="DM Sans Regular" pitchFamily="2" charset="0"/>
              <a:ea typeface="DM Sans Regular"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4AE95AE5-E13C-022C-15FB-AD16DEC7769B}"/>
              </a:ext>
            </a:extLst>
          </p:cNvPr>
          <p:cNvSpPr txBox="1"/>
          <p:nvPr/>
        </p:nvSpPr>
        <p:spPr>
          <a:xfrm>
            <a:off x="12274054" y="7683500"/>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7775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EAE3-BD77-6B1A-404C-BDF36D0332A6}"/>
              </a:ext>
            </a:extLst>
          </p:cNvPr>
          <p:cNvSpPr>
            <a:spLocks noGrp="1"/>
          </p:cNvSpPr>
          <p:nvPr>
            <p:ph type="title"/>
          </p:nvPr>
        </p:nvSpPr>
        <p:spPr/>
        <p:txBody>
          <a:bodyPr/>
          <a:lstStyle/>
          <a:p>
            <a:r>
              <a:rPr lang="en-US"/>
              <a:t>EMFAC Modeling for Pollutants Evaluation</a:t>
            </a:r>
          </a:p>
        </p:txBody>
      </p:sp>
      <p:sp>
        <p:nvSpPr>
          <p:cNvPr id="3" name="Slide Number Placeholder 2">
            <a:extLst>
              <a:ext uri="{FF2B5EF4-FFF2-40B4-BE49-F238E27FC236}">
                <a16:creationId xmlns:a16="http://schemas.microsoft.com/office/drawing/2014/main" id="{6E8A5818-BFD4-2A32-2E5A-8D72D02BDE8B}"/>
              </a:ext>
            </a:extLst>
          </p:cNvPr>
          <p:cNvSpPr>
            <a:spLocks noGrp="1"/>
          </p:cNvSpPr>
          <p:nvPr>
            <p:ph type="sldNum" sz="quarter" idx="12"/>
          </p:nvPr>
        </p:nvSpPr>
        <p:spPr>
          <a:xfrm>
            <a:off x="3587587" y="4745990"/>
            <a:ext cx="2893423" cy="438150"/>
          </a:xfrm>
        </p:spPr>
        <p:txBody>
          <a:bodyPr/>
          <a:lstStyle/>
          <a:p>
            <a:fld id="{F384092C-9B9C-9748-AC6A-F06C9D03AD52}" type="slidenum">
              <a:rPr lang="en-US" smtClean="0"/>
              <a:t>28</a:t>
            </a:fld>
            <a:endParaRPr lang="en-US"/>
          </a:p>
        </p:txBody>
      </p:sp>
      <p:graphicFrame>
        <p:nvGraphicFramePr>
          <p:cNvPr id="9" name="Chart 8">
            <a:extLst>
              <a:ext uri="{FF2B5EF4-FFF2-40B4-BE49-F238E27FC236}">
                <a16:creationId xmlns:a16="http://schemas.microsoft.com/office/drawing/2014/main" id="{ECA88B41-EA63-4A30-93DE-DD9F910161A8}"/>
              </a:ext>
            </a:extLst>
          </p:cNvPr>
          <p:cNvGraphicFramePr/>
          <p:nvPr>
            <p:extLst>
              <p:ext uri="{D42A27DB-BD31-4B8C-83A1-F6EECF244321}">
                <p14:modId xmlns:p14="http://schemas.microsoft.com/office/powerpoint/2010/main" val="2772704669"/>
              </p:ext>
            </p:extLst>
          </p:nvPr>
        </p:nvGraphicFramePr>
        <p:xfrm>
          <a:off x="0" y="2185724"/>
          <a:ext cx="9849653" cy="481665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3">
            <a:extLst>
              <a:ext uri="{FF2B5EF4-FFF2-40B4-BE49-F238E27FC236}">
                <a16:creationId xmlns:a16="http://schemas.microsoft.com/office/drawing/2014/main" id="{E7B14F4A-6658-4772-7403-79EFD04B3550}"/>
              </a:ext>
            </a:extLst>
          </p:cNvPr>
          <p:cNvSpPr txBox="1">
            <a:spLocks/>
          </p:cNvSpPr>
          <p:nvPr/>
        </p:nvSpPr>
        <p:spPr>
          <a:xfrm>
            <a:off x="856418" y="1380562"/>
            <a:ext cx="5462338" cy="914400"/>
          </a:xfrm>
          <a:prstGeom prst="rect">
            <a:avLst/>
          </a:prstGeom>
        </p:spPr>
        <p:txBody>
          <a:bodyPr vert="horz" lIns="0" tIns="45720" rIns="0" bIns="45720" rtlCol="0">
            <a:noAutofit/>
          </a:bodyPr>
          <a:lstStyle>
            <a:lvl1pPr marL="228600" indent="-228600" algn="l" defTabSz="1097280" rtl="0" eaLnBrk="1" latinLnBrk="0" hangingPunct="1">
              <a:lnSpc>
                <a:spcPct val="110000"/>
              </a:lnSpc>
              <a:spcBef>
                <a:spcPts val="600"/>
              </a:spcBef>
              <a:spcAft>
                <a:spcPts val="0"/>
              </a:spcAft>
              <a:buClr>
                <a:schemeClr val="tx1"/>
              </a:buClr>
              <a:buFont typeface="Arial" panose="020B0604020202020204" pitchFamily="34" charset="0"/>
              <a:buChar char="•"/>
              <a:defRPr sz="24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Clr>
                <a:schemeClr val="tx1"/>
              </a:buClr>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Clr>
                <a:schemeClr val="tx1"/>
              </a:buClr>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Clr>
                <a:schemeClr val="tx1"/>
              </a:buClr>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Clr>
                <a:schemeClr val="tx1"/>
              </a:buClr>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a:t>Example: Emissions rate results, 6/6/2021 </a:t>
            </a:r>
          </a:p>
        </p:txBody>
      </p:sp>
      <p:sp>
        <p:nvSpPr>
          <p:cNvPr id="13" name="Text Placeholder 3">
            <a:extLst>
              <a:ext uri="{FF2B5EF4-FFF2-40B4-BE49-F238E27FC236}">
                <a16:creationId xmlns:a16="http://schemas.microsoft.com/office/drawing/2014/main" id="{69AB1E11-5929-9A76-BA8F-4AEA9DD70727}"/>
              </a:ext>
            </a:extLst>
          </p:cNvPr>
          <p:cNvSpPr txBox="1">
            <a:spLocks/>
          </p:cNvSpPr>
          <p:nvPr/>
        </p:nvSpPr>
        <p:spPr>
          <a:xfrm>
            <a:off x="10070432" y="1376662"/>
            <a:ext cx="4255168" cy="3075022"/>
          </a:xfrm>
          <a:prstGeom prst="rect">
            <a:avLst/>
          </a:prstGeom>
        </p:spPr>
        <p:txBody>
          <a:bodyPr vert="horz" lIns="0" tIns="45720" rIns="0" bIns="45720" rtlCol="0">
            <a:noAutofit/>
          </a:bodyPr>
          <a:lstStyle>
            <a:lvl1pPr marL="228600" indent="-228600" algn="l" defTabSz="1097280" rtl="0" eaLnBrk="1" latinLnBrk="0" hangingPunct="1">
              <a:lnSpc>
                <a:spcPct val="110000"/>
              </a:lnSpc>
              <a:spcBef>
                <a:spcPts val="600"/>
              </a:spcBef>
              <a:spcAft>
                <a:spcPts val="0"/>
              </a:spcAft>
              <a:buClr>
                <a:schemeClr val="tx1"/>
              </a:buClr>
              <a:buFont typeface="Arial" panose="020B0604020202020204" pitchFamily="34" charset="0"/>
              <a:buChar char="•"/>
              <a:defRPr sz="24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Clr>
                <a:schemeClr val="tx1"/>
              </a:buClr>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Clr>
                <a:schemeClr val="tx1"/>
              </a:buClr>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Clr>
                <a:schemeClr val="tx1"/>
              </a:buClr>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Clr>
                <a:schemeClr val="tx1"/>
              </a:buClr>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a:t>Ramps</a:t>
            </a:r>
          </a:p>
          <a:p>
            <a:pPr lvl="1"/>
            <a:r>
              <a:rPr lang="en-US" sz="1200"/>
              <a:t>Used to capture additional emissions for pollutants evaluation that could be picked up by monitors</a:t>
            </a:r>
          </a:p>
          <a:p>
            <a:pPr lvl="1"/>
            <a:r>
              <a:rPr lang="en-US" sz="1200"/>
              <a:t>Taken as 8% (by volume) of the main freeway, based on traffic counts</a:t>
            </a:r>
          </a:p>
        </p:txBody>
      </p:sp>
      <p:sp>
        <p:nvSpPr>
          <p:cNvPr id="4" name="TextBox 3">
            <a:extLst>
              <a:ext uri="{FF2B5EF4-FFF2-40B4-BE49-F238E27FC236}">
                <a16:creationId xmlns:a16="http://schemas.microsoft.com/office/drawing/2014/main" id="{5EB93D10-F13B-1BCE-F660-AA54A08CD902}"/>
              </a:ext>
            </a:extLst>
          </p:cNvPr>
          <p:cNvSpPr txBox="1"/>
          <p:nvPr/>
        </p:nvSpPr>
        <p:spPr>
          <a:xfrm>
            <a:off x="12274054" y="7683500"/>
            <a:ext cx="1552303" cy="575310"/>
          </a:xfrm>
          <a:prstGeom prst="rect">
            <a:avLst/>
          </a:prstGeom>
          <a:noFill/>
        </p:spPr>
        <p:txBody>
          <a:bodyPr wrap="none" rtlCol="0">
            <a:noAutofit/>
          </a:bodyPr>
          <a:lstStyle/>
          <a:p>
            <a:r>
              <a:rPr lang="en-US" dirty="0">
                <a:solidFill>
                  <a:schemeClr val="accent5"/>
                </a:solidFill>
              </a:rPr>
              <a:t>Specialist</a:t>
            </a:r>
          </a:p>
        </p:txBody>
      </p:sp>
    </p:spTree>
    <p:extLst>
      <p:ext uri="{BB962C8B-B14F-4D97-AF65-F5344CB8AC3E}">
        <p14:creationId xmlns:p14="http://schemas.microsoft.com/office/powerpoint/2010/main" val="249895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72B39-93A8-F713-8F9D-5A1E64021E3E}"/>
              </a:ext>
            </a:extLst>
          </p:cNvPr>
          <p:cNvSpPr>
            <a:spLocks noGrp="1"/>
          </p:cNvSpPr>
          <p:nvPr>
            <p:ph type="title"/>
          </p:nvPr>
        </p:nvSpPr>
        <p:spPr/>
        <p:txBody>
          <a:bodyPr/>
          <a:lstStyle/>
          <a:p>
            <a:r>
              <a:rPr lang="en-US"/>
              <a:t>Types of Comparisons Made</a:t>
            </a:r>
          </a:p>
        </p:txBody>
      </p:sp>
      <p:sp>
        <p:nvSpPr>
          <p:cNvPr id="3" name="Slide Number Placeholder 2">
            <a:extLst>
              <a:ext uri="{FF2B5EF4-FFF2-40B4-BE49-F238E27FC236}">
                <a16:creationId xmlns:a16="http://schemas.microsoft.com/office/drawing/2014/main" id="{001D2C4B-6D86-461E-9DA7-BBB80A7F3578}"/>
              </a:ext>
            </a:extLst>
          </p:cNvPr>
          <p:cNvSpPr>
            <a:spLocks noGrp="1"/>
          </p:cNvSpPr>
          <p:nvPr>
            <p:ph type="sldNum" sz="quarter" idx="12"/>
          </p:nvPr>
        </p:nvSpPr>
        <p:spPr/>
        <p:txBody>
          <a:bodyPr/>
          <a:lstStyle/>
          <a:p>
            <a:fld id="{F384092C-9B9C-9748-AC6A-F06C9D03AD52}" type="slidenum">
              <a:rPr lang="en-US" smtClean="0"/>
              <a:t>29</a:t>
            </a:fld>
            <a:endParaRPr lang="en-US"/>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A7F9BBAD-0725-07DD-582B-F0CB39BB30C5}"/>
                  </a:ext>
                </a:extLst>
              </p:cNvPr>
              <p:cNvSpPr>
                <a:spLocks noGrp="1"/>
              </p:cNvSpPr>
              <p:nvPr>
                <p:ph type="body" sz="quarter" idx="13"/>
              </p:nvPr>
            </p:nvSpPr>
            <p:spPr>
              <a:xfrm>
                <a:off x="406400" y="1310639"/>
                <a:ext cx="13238480" cy="5800023"/>
              </a:xfrm>
            </p:spPr>
            <p:txBody>
              <a:bodyPr numCol="2"/>
              <a:lstStyle/>
              <a:p>
                <a:pPr marL="0" marR="0" lvl="0" indent="0">
                  <a:spcBef>
                    <a:spcPts val="600"/>
                  </a:spcBef>
                  <a:spcAft>
                    <a:spcPts val="600"/>
                  </a:spcAft>
                  <a:buNone/>
                </a:pPr>
                <a:r>
                  <a:rPr lang="en-US" sz="1600" b="1" dirty="0">
                    <a:solidFill>
                      <a:schemeClr val="accent5"/>
                    </a:solidFill>
                    <a:effectLst/>
                    <a:ea typeface="Times New Roman" panose="02020603050405020304" pitchFamily="18" charset="0"/>
                    <a:cs typeface="Times New Roman" panose="02020603050405020304" pitchFamily="18" charset="0"/>
                  </a:rPr>
                  <a:t>1.  Quantitative</a:t>
                </a:r>
              </a:p>
              <a:p>
                <a:pPr>
                  <a:spcAft>
                    <a:spcPts val="600"/>
                  </a:spcAft>
                </a:pPr>
                <a:r>
                  <a:rPr lang="en-US" sz="1400" dirty="0">
                    <a:effectLst/>
                    <a:ea typeface="Times New Roman" panose="02020603050405020304" pitchFamily="18" charset="0"/>
                    <a:cs typeface="Arial" panose="020B0604020202020204" pitchFamily="34" charset="0"/>
                  </a:rPr>
                  <a:t>Average residual (bias), absolute average residual  </a:t>
                </a:r>
                <a14:m>
                  <m:oMath xmlns:m="http://schemas.openxmlformats.org/officeDocument/2006/math">
                    <m:r>
                      <a:rPr lang="en-US" sz="1400" i="1" smtClean="0">
                        <a:effectLst/>
                        <a:latin typeface="Cambria Math" panose="02040503050406030204" pitchFamily="18" charset="0"/>
                        <a:ea typeface="Times New Roman" panose="02020603050405020304" pitchFamily="18" charset="0"/>
                        <a:cs typeface="Times New Roman" panose="02020603050405020304" pitchFamily="18" charset="0"/>
                      </a:rPr>
                      <m:t>𝐴𝑣𝑒𝑟𝑎𝑔𝑒</m:t>
                    </m:r>
                    <m:r>
                      <a:rPr lang="en-US" sz="140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400" i="1" smtClean="0">
                        <a:effectLst/>
                        <a:latin typeface="Cambria Math" panose="02040503050406030204" pitchFamily="18" charset="0"/>
                        <a:ea typeface="Times New Roman" panose="02020603050405020304" pitchFamily="18" charset="0"/>
                        <a:cs typeface="Times New Roman" panose="02020603050405020304" pitchFamily="18" charset="0"/>
                      </a:rPr>
                      <m:t>𝑅𝑒𝑠𝑖𝑑𝑢𝑎𝑙</m:t>
                    </m:r>
                    <m:r>
                      <a:rPr lang="en-US" sz="1400" i="1"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𝑟</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e>
                    </m:acc>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subHide m:val="on"/>
                            <m:supHide m:val="on"/>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𝑜𝑏𝑠𝑒𝑟𝑣𝑒𝑑</m:t>
                                </m:r>
                              </m:sub>
                            </m:s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𝑚𝑜𝑑𝑒𝑙𝑒𝑑</m:t>
                                </m:r>
                              </m:sub>
                            </m:sSub>
                          </m:e>
                        </m:nary>
                      </m:num>
                      <m:den>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𝑛</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400" dirty="0">
                  <a:effectLst/>
                  <a:ea typeface="Times New Roman" panose="02020603050405020304" pitchFamily="18" charset="0"/>
                  <a:cs typeface="Times New Roman" panose="02020603050405020304" pitchFamily="18" charset="0"/>
                </a:endParaRPr>
              </a:p>
              <a:p>
                <a:pPr>
                  <a:spcBef>
                    <a:spcPts val="0"/>
                  </a:spcBef>
                </a:pPr>
                <a:r>
                  <a:rPr lang="en-US" sz="1400" b="1" dirty="0">
                    <a:effectLst/>
                    <a:latin typeface="DM Sans" pitchFamily="2" charset="0"/>
                    <a:ea typeface="DM Sans Regular" pitchFamily="2" charset="0"/>
                    <a:cs typeface="Times New Roman" panose="02020603050405020304" pitchFamily="18" charset="0"/>
                  </a:rPr>
                  <a:t>Absolute average residual</a:t>
                </a:r>
                <a:r>
                  <a:rPr lang="en-US" sz="1400" dirty="0">
                    <a:effectLst/>
                    <a:latin typeface="DM Sans" pitchFamily="2" charset="0"/>
                    <a:ea typeface="DM Sans Regular" pitchFamily="2" charset="0"/>
                    <a:cs typeface="Times New Roman (Body CS)"/>
                  </a:rPr>
                  <a:t> </a:t>
                </a:r>
                <a14:m>
                  <m:oMath xmlns:m="http://schemas.openxmlformats.org/officeDocument/2006/math">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𝐴𝑏𝑠𝑜𝑙𝑢𝑡𝑒</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𝐴𝑣𝑒𝑟𝑎𝑔𝑒</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𝑅𝑒𝑠𝑖𝑑𝑢𝑎𝑙</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subHide m:val="on"/>
                            <m:supHide m:val="on"/>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acc>
                              <m:accPr>
                                <m:chr m:val="̅"/>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𝑜𝑏𝑠𝑒𝑟𝑣𝑒𝑑</m:t>
                                    </m:r>
                                  </m:sub>
                                </m:s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𝑚𝑜𝑑𝑒𝑙𝑒𝑑</m:t>
                                    </m:r>
                                  </m:sub>
                                </m:sSub>
                              </m:e>
                            </m:acc>
                          </m:e>
                        </m:nary>
                      </m:num>
                      <m:den>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𝑛</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400" dirty="0">
                  <a:effectLst/>
                  <a:latin typeface="DM Sans Regular" pitchFamily="2" charset="0"/>
                  <a:ea typeface="DM Sans Regular" pitchFamily="2" charset="0"/>
                  <a:cs typeface="Times New Roman" panose="02020603050405020304" pitchFamily="18" charset="0"/>
                </a:endParaRPr>
              </a:p>
              <a:p>
                <a:r>
                  <a:rPr lang="en-US" sz="1400" b="1" dirty="0">
                    <a:effectLst/>
                    <a:latin typeface="DM Sans" pitchFamily="2" charset="0"/>
                    <a:ea typeface="DM Sans Regular" pitchFamily="2" charset="0"/>
                    <a:cs typeface="Times New Roman (Body CS)"/>
                  </a:rPr>
                  <a:t>Root Mean Squared Error</a:t>
                </a:r>
                <a:r>
                  <a:rPr lang="en-US" sz="1400" dirty="0">
                    <a:effectLst/>
                    <a:latin typeface="DM Sans" pitchFamily="2" charset="0"/>
                    <a:ea typeface="DM Sans Regular" pitchFamily="2" charset="0"/>
                    <a:cs typeface="Times New Roman (Body CS)"/>
                  </a:rPr>
                  <a:t> </a:t>
                </a:r>
                <a14:m>
                  <m:oMath xmlns:m="http://schemas.openxmlformats.org/officeDocument/2006/math">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𝑅𝑀𝑆𝐸</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subHide m:val="on"/>
                                <m:supHide m:val="on"/>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p>
                                  <m:sSup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𝑟</m:t>
                                            </m:r>
                                          </m:e>
                                        </m:acc>
                                      </m:e>
                                    </m:d>
                                  </m:e>
                                  <m:sup>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nary>
                          </m:num>
                          <m:den>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𝑛</m:t>
                            </m:r>
                          </m:den>
                        </m:f>
                      </m:e>
                    </m:rad>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400" dirty="0">
                  <a:effectLst/>
                  <a:latin typeface="DM Sans Regular" pitchFamily="2" charset="0"/>
                  <a:ea typeface="DM Sans Regular" pitchFamily="2" charset="0"/>
                  <a:cs typeface="Times New Roman" panose="02020603050405020304" pitchFamily="18" charset="0"/>
                </a:endParaRPr>
              </a:p>
              <a:p>
                <a:pPr>
                  <a:spcBef>
                    <a:spcPts val="0"/>
                  </a:spcBef>
                  <a:spcAft>
                    <a:spcPts val="600"/>
                  </a:spcAft>
                </a:pPr>
                <a:r>
                  <a:rPr lang="en-US" sz="1400" b="1" dirty="0">
                    <a:effectLst/>
                    <a:latin typeface="DM Sans" pitchFamily="2" charset="0"/>
                    <a:ea typeface="Times New Roman" panose="02020603050405020304" pitchFamily="18" charset="0"/>
                    <a:cs typeface="Times New Roman (Body CS)"/>
                  </a:rPr>
                  <a:t>The </a:t>
                </a:r>
                <a:r>
                  <a:rPr lang="en-US" sz="1400" b="1" dirty="0">
                    <a:effectLst/>
                    <a:latin typeface="DM Sans" pitchFamily="2" charset="0"/>
                    <a:ea typeface="DM Sans Regular" pitchFamily="2" charset="0"/>
                    <a:cs typeface="Times New Roman (Body CS)"/>
                  </a:rPr>
                  <a:t>Pearson Correlation C</a:t>
                </a:r>
                <a:r>
                  <a:rPr lang="en-US" sz="1400" b="1" dirty="0">
                    <a:effectLst/>
                    <a:latin typeface="DM Sans" pitchFamily="2" charset="0"/>
                    <a:ea typeface="Times New Roman" panose="02020603050405020304" pitchFamily="18" charset="0"/>
                    <a:cs typeface="Times New Roman (Body CS)"/>
                  </a:rPr>
                  <a:t>oefficient </a:t>
                </a:r>
                <a14:m>
                  <m:oMath xmlns:m="http://schemas.openxmlformats.org/officeDocument/2006/math">
                    <m:r>
                      <a:rPr lang="en-US" sz="1400" i="1">
                        <a:effectLst/>
                        <a:latin typeface="Cambria Math" panose="02040503050406030204" pitchFamily="18" charset="0"/>
                        <a:ea typeface="DM Sans Regular" pitchFamily="2" charset="0"/>
                        <a:cs typeface="Times New Roman (Body CS)"/>
                      </a:rPr>
                      <m:t>𝑟</m:t>
                    </m:r>
                    <m:r>
                      <a:rPr lang="en-US" sz="1400" i="1">
                        <a:effectLst/>
                        <a:latin typeface="Cambria Math" panose="02040503050406030204" pitchFamily="18" charset="0"/>
                        <a:ea typeface="DM Sans Regular" pitchFamily="2" charset="0"/>
                        <a:cs typeface="Times New Roman (Body CS)"/>
                      </a:rPr>
                      <m:t>=</m:t>
                    </m:r>
                    <m:f>
                      <m:fPr>
                        <m:ctrlPr>
                          <a:rPr lang="en-US" sz="1400" i="1">
                            <a:effectLst/>
                            <a:latin typeface="Cambria Math" panose="02040503050406030204" pitchFamily="18" charset="0"/>
                            <a:ea typeface="DM Sans Regular" pitchFamily="2" charset="0"/>
                            <a:cs typeface="Times New Roman (Body CS)"/>
                          </a:rPr>
                        </m:ctrlPr>
                      </m:fPr>
                      <m:num>
                        <m:nary>
                          <m:naryPr>
                            <m:chr m:val="∑"/>
                            <m:limLoc m:val="undOvr"/>
                            <m:subHide m:val="on"/>
                            <m:supHide m:val="on"/>
                            <m:ctrlPr>
                              <a:rPr lang="en-US" sz="1400" i="1">
                                <a:effectLst/>
                                <a:latin typeface="Cambria Math" panose="02040503050406030204" pitchFamily="18" charset="0"/>
                                <a:ea typeface="DM Sans Regular" pitchFamily="2" charset="0"/>
                                <a:cs typeface="Times New Roman (Body CS)"/>
                              </a:rPr>
                            </m:ctrlPr>
                          </m:naryPr>
                          <m:sub/>
                          <m:sup/>
                          <m:e>
                            <m:d>
                              <m:dPr>
                                <m:ctrlPr>
                                  <a:rPr lang="en-US" sz="1400" i="1">
                                    <a:effectLst/>
                                    <a:latin typeface="Cambria Math" panose="02040503050406030204" pitchFamily="18" charset="0"/>
                                    <a:ea typeface="DM Sans Regular" pitchFamily="2" charset="0"/>
                                    <a:cs typeface="Times New Roman (Body CS)"/>
                                  </a:rPr>
                                </m:ctrlPr>
                              </m:d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𝑂𝑏𝑠</m:t>
                                    </m:r>
                                  </m:sub>
                                </m:sSub>
                                <m:r>
                                  <a:rPr lang="en-US" sz="1400" i="1">
                                    <a:effectLst/>
                                    <a:latin typeface="Cambria Math" panose="02040503050406030204" pitchFamily="18" charset="0"/>
                                    <a:ea typeface="DM Sans Regular" pitchFamily="2" charset="0"/>
                                    <a:cs typeface="Times New Roman (Body CS)"/>
                                  </a:rPr>
                                  <m:t>−</m:t>
                                </m:r>
                                <m:acc>
                                  <m:accPr>
                                    <m:chr m:val="̅"/>
                                    <m:ctrlPr>
                                      <a:rPr lang="en-US" sz="1400" i="1">
                                        <a:effectLst/>
                                        <a:latin typeface="Cambria Math" panose="02040503050406030204" pitchFamily="18" charset="0"/>
                                        <a:ea typeface="DM Sans Regular" pitchFamily="2" charset="0"/>
                                        <a:cs typeface="Times New Roman (Body CS)"/>
                                      </a:rPr>
                                    </m:ctrlPr>
                                  </m:acc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𝑂𝑏𝑠</m:t>
                                        </m:r>
                                      </m:sub>
                                    </m:sSub>
                                  </m:e>
                                </m:acc>
                              </m:e>
                            </m:d>
                            <m:d>
                              <m:dPr>
                                <m:ctrlPr>
                                  <a:rPr lang="en-US" sz="1400" i="1">
                                    <a:effectLst/>
                                    <a:latin typeface="Cambria Math" panose="02040503050406030204" pitchFamily="18" charset="0"/>
                                    <a:ea typeface="DM Sans Regular" pitchFamily="2" charset="0"/>
                                    <a:cs typeface="Times New Roman (Body CS)"/>
                                  </a:rPr>
                                </m:ctrlPr>
                              </m:d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𝑀𝑜𝑑𝑒𝑙𝑒𝑑</m:t>
                                    </m:r>
                                  </m:sub>
                                </m:sSub>
                                <m:r>
                                  <a:rPr lang="en-US" sz="1400" i="1">
                                    <a:effectLst/>
                                    <a:latin typeface="Cambria Math" panose="02040503050406030204" pitchFamily="18" charset="0"/>
                                    <a:ea typeface="DM Sans Regular" pitchFamily="2" charset="0"/>
                                    <a:cs typeface="Times New Roman (Body CS)"/>
                                  </a:rPr>
                                  <m:t>−</m:t>
                                </m:r>
                                <m:acc>
                                  <m:accPr>
                                    <m:chr m:val="̅"/>
                                    <m:ctrlPr>
                                      <a:rPr lang="en-US" sz="1400" i="1">
                                        <a:effectLst/>
                                        <a:latin typeface="Cambria Math" panose="02040503050406030204" pitchFamily="18" charset="0"/>
                                        <a:ea typeface="DM Sans Regular" pitchFamily="2" charset="0"/>
                                        <a:cs typeface="Times New Roman (Body CS)"/>
                                      </a:rPr>
                                    </m:ctrlPr>
                                  </m:acc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𝑀𝑜𝑑𝑒𝑙𝑒𝑑</m:t>
                                        </m:r>
                                      </m:sub>
                                    </m:sSub>
                                  </m:e>
                                </m:acc>
                              </m:e>
                            </m:d>
                          </m:e>
                        </m:nary>
                      </m:num>
                      <m:den>
                        <m:rad>
                          <m:radPr>
                            <m:degHide m:val="on"/>
                            <m:ctrlPr>
                              <a:rPr lang="en-US" sz="1400" i="1">
                                <a:effectLst/>
                                <a:latin typeface="Cambria Math" panose="02040503050406030204" pitchFamily="18" charset="0"/>
                                <a:ea typeface="DM Sans Regular" pitchFamily="2" charset="0"/>
                                <a:cs typeface="Times New Roman (Body CS)"/>
                              </a:rPr>
                            </m:ctrlPr>
                          </m:radPr>
                          <m:deg/>
                          <m:e>
                            <m:nary>
                              <m:naryPr>
                                <m:chr m:val="∑"/>
                                <m:limLoc m:val="undOvr"/>
                                <m:subHide m:val="on"/>
                                <m:supHide m:val="on"/>
                                <m:ctrlPr>
                                  <a:rPr lang="en-US" sz="1400" i="1">
                                    <a:effectLst/>
                                    <a:latin typeface="Cambria Math" panose="02040503050406030204" pitchFamily="18" charset="0"/>
                                    <a:ea typeface="DM Sans Regular" pitchFamily="2" charset="0"/>
                                    <a:cs typeface="Times New Roman (Body CS)"/>
                                  </a:rPr>
                                </m:ctrlPr>
                              </m:naryPr>
                              <m:sub/>
                              <m:sup/>
                              <m:e>
                                <m:sSup>
                                  <m:sSupPr>
                                    <m:ctrlPr>
                                      <a:rPr lang="en-US" sz="1400" i="1">
                                        <a:effectLst/>
                                        <a:latin typeface="Cambria Math" panose="02040503050406030204" pitchFamily="18" charset="0"/>
                                        <a:ea typeface="DM Sans Regular" pitchFamily="2" charset="0"/>
                                        <a:cs typeface="Times New Roman (Body CS)"/>
                                      </a:rPr>
                                    </m:ctrlPr>
                                  </m:sSupPr>
                                  <m:e>
                                    <m:d>
                                      <m:dPr>
                                        <m:ctrlPr>
                                          <a:rPr lang="en-US" sz="1400" i="1">
                                            <a:effectLst/>
                                            <a:latin typeface="Cambria Math" panose="02040503050406030204" pitchFamily="18" charset="0"/>
                                            <a:ea typeface="DM Sans Regular" pitchFamily="2" charset="0"/>
                                            <a:cs typeface="Times New Roman (Body CS)"/>
                                          </a:rPr>
                                        </m:ctrlPr>
                                      </m:d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𝑂𝑏𝑠</m:t>
                                            </m:r>
                                          </m:sub>
                                        </m:sSub>
                                        <m:r>
                                          <a:rPr lang="en-US" sz="1400" i="1">
                                            <a:effectLst/>
                                            <a:latin typeface="Cambria Math" panose="02040503050406030204" pitchFamily="18" charset="0"/>
                                            <a:ea typeface="DM Sans Regular" pitchFamily="2" charset="0"/>
                                            <a:cs typeface="Times New Roman (Body CS)"/>
                                          </a:rPr>
                                          <m:t>−</m:t>
                                        </m:r>
                                        <m:acc>
                                          <m:accPr>
                                            <m:chr m:val="̅"/>
                                            <m:ctrlPr>
                                              <a:rPr lang="en-US" sz="1400" i="1">
                                                <a:effectLst/>
                                                <a:latin typeface="Cambria Math" panose="02040503050406030204" pitchFamily="18" charset="0"/>
                                                <a:ea typeface="DM Sans Regular" pitchFamily="2" charset="0"/>
                                                <a:cs typeface="Times New Roman (Body CS)"/>
                                              </a:rPr>
                                            </m:ctrlPr>
                                          </m:acc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𝑂𝑏𝑠</m:t>
                                                </m:r>
                                              </m:sub>
                                            </m:sSub>
                                          </m:e>
                                        </m:acc>
                                      </m:e>
                                    </m:d>
                                  </m:e>
                                  <m:sup>
                                    <m:r>
                                      <a:rPr lang="en-US" sz="1400" i="1">
                                        <a:effectLst/>
                                        <a:latin typeface="Cambria Math" panose="02040503050406030204" pitchFamily="18" charset="0"/>
                                        <a:ea typeface="DM Sans Regular" pitchFamily="2" charset="0"/>
                                        <a:cs typeface="Times New Roman (Body CS)"/>
                                      </a:rPr>
                                      <m:t>2</m:t>
                                    </m:r>
                                  </m:sup>
                                </m:sSup>
                                <m:nary>
                                  <m:naryPr>
                                    <m:chr m:val="∑"/>
                                    <m:limLoc m:val="undOvr"/>
                                    <m:subHide m:val="on"/>
                                    <m:supHide m:val="on"/>
                                    <m:ctrlPr>
                                      <a:rPr lang="en-US" sz="1400" i="1">
                                        <a:effectLst/>
                                        <a:latin typeface="Cambria Math" panose="02040503050406030204" pitchFamily="18" charset="0"/>
                                        <a:ea typeface="DM Sans Regular" pitchFamily="2" charset="0"/>
                                        <a:cs typeface="Times New Roman (Body CS)"/>
                                      </a:rPr>
                                    </m:ctrlPr>
                                  </m:naryPr>
                                  <m:sub/>
                                  <m:sup/>
                                  <m:e>
                                    <m:sSup>
                                      <m:sSupPr>
                                        <m:ctrlPr>
                                          <a:rPr lang="en-US" sz="1400" i="1">
                                            <a:effectLst/>
                                            <a:latin typeface="Cambria Math" panose="02040503050406030204" pitchFamily="18" charset="0"/>
                                            <a:ea typeface="DM Sans Regular" pitchFamily="2" charset="0"/>
                                            <a:cs typeface="Times New Roman (Body CS)"/>
                                          </a:rPr>
                                        </m:ctrlPr>
                                      </m:sSupPr>
                                      <m:e>
                                        <m:d>
                                          <m:dPr>
                                            <m:ctrlPr>
                                              <a:rPr lang="en-US" sz="1400" i="1">
                                                <a:effectLst/>
                                                <a:latin typeface="Cambria Math" panose="02040503050406030204" pitchFamily="18" charset="0"/>
                                                <a:ea typeface="DM Sans Regular" pitchFamily="2" charset="0"/>
                                                <a:cs typeface="Times New Roman (Body CS)"/>
                                              </a:rPr>
                                            </m:ctrlPr>
                                          </m:d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𝑀𝑜𝑑𝑒𝑙𝑒𝑑</m:t>
                                                </m:r>
                                              </m:sub>
                                            </m:sSub>
                                            <m:r>
                                              <a:rPr lang="en-US" sz="1400" i="1">
                                                <a:effectLst/>
                                                <a:latin typeface="Cambria Math" panose="02040503050406030204" pitchFamily="18" charset="0"/>
                                                <a:ea typeface="DM Sans Regular" pitchFamily="2" charset="0"/>
                                                <a:cs typeface="Times New Roman (Body CS)"/>
                                              </a:rPr>
                                              <m:t>−</m:t>
                                            </m:r>
                                            <m:acc>
                                              <m:accPr>
                                                <m:chr m:val="̅"/>
                                                <m:ctrlPr>
                                                  <a:rPr lang="en-US" sz="1400" i="1">
                                                    <a:effectLst/>
                                                    <a:latin typeface="Cambria Math" panose="02040503050406030204" pitchFamily="18" charset="0"/>
                                                    <a:ea typeface="DM Sans Regular" pitchFamily="2" charset="0"/>
                                                    <a:cs typeface="Times New Roman (Body CS)"/>
                                                  </a:rPr>
                                                </m:ctrlPr>
                                              </m:acc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𝐶</m:t>
                                                    </m:r>
                                                  </m:e>
                                                  <m:sub>
                                                    <m:r>
                                                      <a:rPr lang="en-US" sz="1400" i="1">
                                                        <a:effectLst/>
                                                        <a:latin typeface="Cambria Math" panose="02040503050406030204" pitchFamily="18" charset="0"/>
                                                        <a:ea typeface="DM Sans Regular" pitchFamily="2" charset="0"/>
                                                        <a:cs typeface="Times New Roman (Body CS)"/>
                                                      </a:rPr>
                                                      <m:t>𝑀𝑜𝑑𝑒𝑙𝑒𝑑</m:t>
                                                    </m:r>
                                                  </m:sub>
                                                </m:sSub>
                                              </m:e>
                                            </m:acc>
                                          </m:e>
                                        </m:d>
                                      </m:e>
                                      <m:sup>
                                        <m:r>
                                          <a:rPr lang="en-US" sz="1400" i="1">
                                            <a:effectLst/>
                                            <a:latin typeface="Cambria Math" panose="02040503050406030204" pitchFamily="18" charset="0"/>
                                            <a:ea typeface="DM Sans Regular" pitchFamily="2" charset="0"/>
                                            <a:cs typeface="Times New Roman (Body CS)"/>
                                          </a:rPr>
                                          <m:t>2</m:t>
                                        </m:r>
                                      </m:sup>
                                    </m:sSup>
                                  </m:e>
                                </m:nary>
                              </m:e>
                            </m:nary>
                          </m:e>
                        </m:rad>
                      </m:den>
                    </m:f>
                    <m:r>
                      <a:rPr lang="en-US" sz="1400" i="1">
                        <a:effectLst/>
                        <a:latin typeface="Cambria Math" panose="02040503050406030204" pitchFamily="18" charset="0"/>
                        <a:ea typeface="SimSun" panose="02010600030101010101" pitchFamily="2" charset="-122"/>
                        <a:cs typeface="Times New Roman (Body CS)"/>
                      </a:rPr>
                      <m:t>      </m:t>
                    </m:r>
                  </m:oMath>
                </a14:m>
                <a:endParaRPr lang="en-US" sz="1400" dirty="0">
                  <a:effectLst/>
                  <a:latin typeface="DM Sans" pitchFamily="2" charset="0"/>
                  <a:ea typeface="DM Sans Regular" pitchFamily="2" charset="0"/>
                  <a:cs typeface="Times New Roman (Body CS)"/>
                </a:endParaRPr>
              </a:p>
              <a:p>
                <a:pPr>
                  <a:spcBef>
                    <a:spcPts val="0"/>
                  </a:spcBef>
                  <a:spcAft>
                    <a:spcPts val="600"/>
                  </a:spcAft>
                </a:pPr>
                <a:r>
                  <a:rPr lang="en-US" sz="1400" b="1" dirty="0">
                    <a:effectLst/>
                    <a:latin typeface="DM Sans" pitchFamily="2" charset="0"/>
                    <a:ea typeface="DM Sans Regular" pitchFamily="2" charset="0"/>
                    <a:cs typeface="Times New Roman (Body CS)"/>
                  </a:rPr>
                  <a:t>The Robust Highest Concentration</a:t>
                </a:r>
                <a:r>
                  <a:rPr lang="en-US" sz="1400" dirty="0">
                    <a:effectLst/>
                    <a:latin typeface="DM Sans" pitchFamily="2" charset="0"/>
                    <a:ea typeface="DM Sans Regular" pitchFamily="2" charset="0"/>
                    <a:cs typeface="Times New Roman (Body CS)"/>
                  </a:rPr>
                  <a:t> </a:t>
                </a:r>
                <a14:m>
                  <m:oMath xmlns:m="http://schemas.openxmlformats.org/officeDocument/2006/math">
                    <m:r>
                      <a:rPr lang="en-US" sz="1400" i="1">
                        <a:effectLst/>
                        <a:latin typeface="Cambria Math" panose="02040503050406030204" pitchFamily="18" charset="0"/>
                        <a:ea typeface="DM Sans Regular" pitchFamily="2" charset="0"/>
                        <a:cs typeface="Times New Roman (Body CS)"/>
                      </a:rPr>
                      <m:t>𝑅𝐻𝐶</m:t>
                    </m:r>
                    <m:r>
                      <a:rPr lang="en-US" sz="1400" i="1">
                        <a:effectLst/>
                        <a:latin typeface="Cambria Math" panose="02040503050406030204" pitchFamily="18" charset="0"/>
                        <a:ea typeface="DM Sans Regular" pitchFamily="2" charset="0"/>
                        <a:cs typeface="Times New Roman (Body CS)"/>
                      </a:rPr>
                      <m:t>=</m:t>
                    </m:r>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𝑥</m:t>
                        </m:r>
                      </m:e>
                      <m:sub>
                        <m:r>
                          <a:rPr lang="en-US" sz="1400" i="1">
                            <a:effectLst/>
                            <a:latin typeface="Cambria Math" panose="02040503050406030204" pitchFamily="18" charset="0"/>
                            <a:ea typeface="DM Sans Regular" pitchFamily="2" charset="0"/>
                            <a:cs typeface="Times New Roman (Body CS)"/>
                          </a:rPr>
                          <m:t>𝑛</m:t>
                        </m:r>
                      </m:sub>
                    </m:sSub>
                    <m:r>
                      <a:rPr lang="en-US" sz="1400" i="1">
                        <a:effectLst/>
                        <a:latin typeface="Cambria Math" panose="02040503050406030204" pitchFamily="18" charset="0"/>
                        <a:ea typeface="DM Sans Regular" pitchFamily="2" charset="0"/>
                        <a:cs typeface="Times New Roman (Body CS)"/>
                      </a:rPr>
                      <m:t>+</m:t>
                    </m:r>
                    <m:d>
                      <m:dPr>
                        <m:ctrlPr>
                          <a:rPr lang="en-US" sz="1400" i="1" smtClean="0">
                            <a:effectLst/>
                            <a:latin typeface="Cambria Math" panose="02040503050406030204" pitchFamily="18" charset="0"/>
                            <a:ea typeface="DM Sans Regular" pitchFamily="2" charset="0"/>
                            <a:cs typeface="Times New Roman (Body CS)"/>
                          </a:rPr>
                        </m:ctrlPr>
                      </m:dPr>
                      <m:e>
                        <m:acc>
                          <m:accPr>
                            <m:chr m:val="̅"/>
                            <m:ctrlPr>
                              <a:rPr lang="en-US" sz="1400" i="1">
                                <a:effectLst/>
                                <a:latin typeface="Cambria Math" panose="02040503050406030204" pitchFamily="18" charset="0"/>
                                <a:ea typeface="DM Sans Regular" pitchFamily="2" charset="0"/>
                                <a:cs typeface="Times New Roman (Body CS)"/>
                              </a:rPr>
                            </m:ctrlPr>
                          </m:accPr>
                          <m:e>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𝑥</m:t>
                                </m:r>
                              </m:e>
                              <m:sub>
                                <m:r>
                                  <a:rPr lang="en-US" sz="1400" i="1">
                                    <a:effectLst/>
                                    <a:latin typeface="Cambria Math" panose="02040503050406030204" pitchFamily="18" charset="0"/>
                                    <a:ea typeface="DM Sans Regular" pitchFamily="2" charset="0"/>
                                    <a:cs typeface="Times New Roman (Body CS)"/>
                                  </a:rPr>
                                  <m:t>𝑛</m:t>
                                </m:r>
                                <m:r>
                                  <a:rPr lang="en-US" sz="1400" i="1">
                                    <a:effectLst/>
                                    <a:latin typeface="Cambria Math" panose="02040503050406030204" pitchFamily="18" charset="0"/>
                                    <a:ea typeface="DM Sans Regular" pitchFamily="2" charset="0"/>
                                    <a:cs typeface="Times New Roman (Body CS)"/>
                                  </a:rPr>
                                  <m:t>−1</m:t>
                                </m:r>
                              </m:sub>
                            </m:sSub>
                          </m:e>
                        </m:acc>
                        <m:r>
                          <a:rPr lang="en-US" sz="1400" i="1">
                            <a:effectLst/>
                            <a:latin typeface="Cambria Math" panose="02040503050406030204" pitchFamily="18" charset="0"/>
                            <a:ea typeface="DM Sans Regular" pitchFamily="2" charset="0"/>
                            <a:cs typeface="Times New Roman (Body CS)"/>
                          </a:rPr>
                          <m:t>−</m:t>
                        </m:r>
                        <m:sSub>
                          <m:sSubPr>
                            <m:ctrlPr>
                              <a:rPr lang="en-US" sz="1400" i="1">
                                <a:effectLst/>
                                <a:latin typeface="Cambria Math" panose="02040503050406030204" pitchFamily="18" charset="0"/>
                                <a:ea typeface="DM Sans Regular" pitchFamily="2" charset="0"/>
                                <a:cs typeface="Times New Roman (Body CS)"/>
                              </a:rPr>
                            </m:ctrlPr>
                          </m:sSubPr>
                          <m:e>
                            <m:r>
                              <a:rPr lang="en-US" sz="1400" i="1">
                                <a:effectLst/>
                                <a:latin typeface="Cambria Math" panose="02040503050406030204" pitchFamily="18" charset="0"/>
                                <a:ea typeface="DM Sans Regular" pitchFamily="2" charset="0"/>
                                <a:cs typeface="Times New Roman (Body CS)"/>
                              </a:rPr>
                              <m:t>𝑥</m:t>
                            </m:r>
                          </m:e>
                          <m:sub>
                            <m:r>
                              <a:rPr lang="en-US" sz="1400" i="1">
                                <a:effectLst/>
                                <a:latin typeface="Cambria Math" panose="02040503050406030204" pitchFamily="18" charset="0"/>
                                <a:ea typeface="DM Sans Regular" pitchFamily="2" charset="0"/>
                                <a:cs typeface="Times New Roman (Body CS)"/>
                              </a:rPr>
                              <m:t>𝑛</m:t>
                            </m:r>
                          </m:sub>
                        </m:sSub>
                      </m:e>
                    </m:d>
                    <m:func>
                      <m:funcPr>
                        <m:ctrlPr>
                          <a:rPr lang="en-US" sz="1400" i="1" smtClean="0">
                            <a:effectLst/>
                            <a:latin typeface="Cambria Math" panose="02040503050406030204" pitchFamily="18" charset="0"/>
                            <a:ea typeface="DM Sans Regular" pitchFamily="2" charset="0"/>
                            <a:cs typeface="Times New Roman (Body CS)"/>
                          </a:rPr>
                        </m:ctrlPr>
                      </m:funcPr>
                      <m:fName>
                        <m:r>
                          <m:rPr>
                            <m:sty m:val="p"/>
                          </m:rPr>
                          <a:rPr lang="en-US" sz="1400">
                            <a:effectLst/>
                            <a:latin typeface="Cambria Math" panose="02040503050406030204" pitchFamily="18" charset="0"/>
                            <a:ea typeface="DM Sans Regular" pitchFamily="2" charset="0"/>
                            <a:cs typeface="Times New Roman (Body CS)"/>
                          </a:rPr>
                          <m:t>ln</m:t>
                        </m:r>
                      </m:fName>
                      <m:e>
                        <m:d>
                          <m:dPr>
                            <m:ctrlPr>
                              <a:rPr lang="en-US" sz="1400" i="1">
                                <a:effectLst/>
                                <a:latin typeface="Cambria Math" panose="02040503050406030204" pitchFamily="18" charset="0"/>
                                <a:ea typeface="DM Sans Regular" pitchFamily="2" charset="0"/>
                                <a:cs typeface="Times New Roman (Body CS)"/>
                              </a:rPr>
                            </m:ctrlPr>
                          </m:dPr>
                          <m:e>
                            <m:f>
                              <m:fPr>
                                <m:ctrlPr>
                                  <a:rPr lang="en-US" sz="1400" i="1">
                                    <a:effectLst/>
                                    <a:latin typeface="Cambria Math" panose="02040503050406030204" pitchFamily="18" charset="0"/>
                                    <a:ea typeface="DM Sans Regular" pitchFamily="2" charset="0"/>
                                    <a:cs typeface="Times New Roman (Body CS)"/>
                                  </a:rPr>
                                </m:ctrlPr>
                              </m:fPr>
                              <m:num>
                                <m:r>
                                  <a:rPr lang="en-US" sz="1400" i="1">
                                    <a:effectLst/>
                                    <a:latin typeface="Cambria Math" panose="02040503050406030204" pitchFamily="18" charset="0"/>
                                    <a:ea typeface="DM Sans Regular" pitchFamily="2" charset="0"/>
                                    <a:cs typeface="Times New Roman (Body CS)"/>
                                  </a:rPr>
                                  <m:t>3</m:t>
                                </m:r>
                                <m:r>
                                  <a:rPr lang="en-US" sz="1400" i="1">
                                    <a:effectLst/>
                                    <a:latin typeface="Cambria Math" panose="02040503050406030204" pitchFamily="18" charset="0"/>
                                    <a:ea typeface="DM Sans Regular" pitchFamily="2" charset="0"/>
                                    <a:cs typeface="Times New Roman (Body CS)"/>
                                  </a:rPr>
                                  <m:t>𝑛</m:t>
                                </m:r>
                                <m:r>
                                  <a:rPr lang="en-US" sz="1400" i="1">
                                    <a:effectLst/>
                                    <a:latin typeface="Cambria Math" panose="02040503050406030204" pitchFamily="18" charset="0"/>
                                    <a:ea typeface="DM Sans Regular" pitchFamily="2" charset="0"/>
                                    <a:cs typeface="Times New Roman (Body CS)"/>
                                  </a:rPr>
                                  <m:t>−1</m:t>
                                </m:r>
                              </m:num>
                              <m:den>
                                <m:r>
                                  <a:rPr lang="en-US" sz="1400" i="1">
                                    <a:effectLst/>
                                    <a:latin typeface="Cambria Math" panose="02040503050406030204" pitchFamily="18" charset="0"/>
                                    <a:ea typeface="DM Sans Regular" pitchFamily="2" charset="0"/>
                                    <a:cs typeface="Times New Roman (Body CS)"/>
                                  </a:rPr>
                                  <m:t>2</m:t>
                                </m:r>
                              </m:den>
                            </m:f>
                          </m:e>
                        </m:d>
                        <m:r>
                          <a:rPr lang="en-US" sz="1400" i="1">
                            <a:effectLst/>
                            <a:latin typeface="Cambria Math" panose="02040503050406030204" pitchFamily="18" charset="0"/>
                            <a:ea typeface="DM Sans Regular" pitchFamily="2" charset="0"/>
                            <a:cs typeface="Times New Roman (Body CS)"/>
                          </a:rPr>
                          <m:t>      </m:t>
                        </m:r>
                      </m:e>
                    </m:func>
                  </m:oMath>
                </a14:m>
                <a:endParaRPr lang="en-US" sz="1400" dirty="0">
                  <a:effectLst/>
                  <a:latin typeface="DM Sans" pitchFamily="2" charset="0"/>
                  <a:ea typeface="DM Sans Regular" pitchFamily="2" charset="0"/>
                  <a:cs typeface="Times New Roman (Body CS)"/>
                </a:endParaRPr>
              </a:p>
              <a:p>
                <a:pPr>
                  <a:spcBef>
                    <a:spcPts val="0"/>
                  </a:spcBef>
                  <a:spcAft>
                    <a:spcPts val="600"/>
                  </a:spcAft>
                </a:pPr>
                <a:r>
                  <a:rPr lang="en-US" sz="1400" b="1" dirty="0">
                    <a:effectLst/>
                    <a:latin typeface="DM Sans" pitchFamily="2" charset="0"/>
                    <a:ea typeface="DM Sans Regular" pitchFamily="2" charset="0"/>
                    <a:cs typeface="Times New Roman (Body CS)"/>
                  </a:rPr>
                  <a:t>Fractional bias of means</a:t>
                </a:r>
                <a:r>
                  <a:rPr lang="en-US" sz="1400" dirty="0">
                    <a:effectLst/>
                    <a:latin typeface="DM Sans" pitchFamily="2" charset="0"/>
                    <a:ea typeface="DM Sans Regular" pitchFamily="2" charset="0"/>
                    <a:cs typeface="Times New Roman (Body CS)"/>
                  </a:rPr>
                  <a:t> </a:t>
                </a:r>
                <a14:m>
                  <m:oMath xmlns:m="http://schemas.openxmlformats.org/officeDocument/2006/math">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𝐹𝑟𝑎𝑐𝑡𝑖𝑜𝑛𝑎𝑙</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𝐵𝑖𝑎𝑠</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subHide m:val="on"/>
                            <m:supHide m:val="on"/>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𝑜𝑏𝑠𝑒𝑟𝑣𝑒𝑑</m:t>
                                </m:r>
                              </m:sub>
                            </m:s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𝑚𝑜𝑑𝑒𝑙𝑒𝑑</m:t>
                                </m:r>
                              </m:sub>
                            </m:sSub>
                          </m:e>
                        </m:nary>
                      </m:num>
                      <m:den>
                        <m:f>
                          <m:f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2</m:t>
                            </m:r>
                          </m:den>
                        </m:f>
                        <m:nary>
                          <m:naryPr>
                            <m:chr m:val="∑"/>
                            <m:limLoc m:val="undOvr"/>
                            <m:subHide m:val="on"/>
                            <m:supHide m:val="on"/>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𝑜𝑏𝑠𝑒𝑟𝑣𝑒𝑑</m:t>
                                </m:r>
                              </m:sub>
                            </m:s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𝑚𝑜𝑑𝑒𝑙𝑒𝑑</m:t>
                                </m:r>
                              </m:sub>
                            </m:sSub>
                          </m:e>
                        </m:nary>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400" dirty="0">
                  <a:effectLst/>
                  <a:latin typeface="DM Sans Regular" pitchFamily="2" charset="0"/>
                  <a:ea typeface="DM Sans Regular" pitchFamily="2" charset="0"/>
                  <a:cs typeface="Times New Roman" panose="02020603050405020304" pitchFamily="18" charset="0"/>
                </a:endParaRPr>
              </a:p>
              <a:p>
                <a:pPr>
                  <a:spcBef>
                    <a:spcPts val="0"/>
                  </a:spcBef>
                  <a:spcAft>
                    <a:spcPts val="600"/>
                  </a:spcAft>
                </a:pPr>
                <a:endParaRPr lang="en-US" sz="1400" dirty="0">
                  <a:latin typeface="DM Sans Regular" pitchFamily="2" charset="0"/>
                  <a:ea typeface="DM Sans Regular" pitchFamily="2" charset="0"/>
                  <a:cs typeface="Times New Roman" panose="02020603050405020304" pitchFamily="18" charset="0"/>
                </a:endParaRPr>
              </a:p>
              <a:p>
                <a:pPr>
                  <a:spcBef>
                    <a:spcPts val="0"/>
                  </a:spcBef>
                  <a:spcAft>
                    <a:spcPts val="600"/>
                  </a:spcAft>
                </a:pPr>
                <a:endParaRPr lang="en-US" sz="1400" dirty="0">
                  <a:effectLst/>
                  <a:latin typeface="DM Sans Regular" pitchFamily="2" charset="0"/>
                  <a:ea typeface="DM Sans Regular" pitchFamily="2" charset="0"/>
                  <a:cs typeface="Times New Roman" panose="02020603050405020304" pitchFamily="18" charset="0"/>
                </a:endParaRPr>
              </a:p>
              <a:p>
                <a:pPr marL="0" marR="0" lvl="0" indent="0">
                  <a:spcBef>
                    <a:spcPts val="600"/>
                  </a:spcBef>
                  <a:spcAft>
                    <a:spcPts val="600"/>
                  </a:spcAft>
                  <a:buNone/>
                </a:pPr>
                <a:r>
                  <a:rPr lang="en-US" sz="1600" b="1" dirty="0">
                    <a:solidFill>
                      <a:schemeClr val="accent5"/>
                    </a:solidFill>
                    <a:effectLst/>
                    <a:ea typeface="Times New Roman" panose="02020603050405020304" pitchFamily="18" charset="0"/>
                    <a:cs typeface="Arial" panose="020B0604020202020204" pitchFamily="34" charset="0"/>
                  </a:rPr>
                  <a:t>2. Graphical </a:t>
                </a: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Q-Q plots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Time-series plots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Paired scatter plots </a:t>
                </a:r>
              </a:p>
              <a:p>
                <a:endParaRPr lang="en-US" dirty="0"/>
              </a:p>
            </p:txBody>
          </p:sp>
        </mc:Choice>
        <mc:Fallback xmlns="">
          <p:sp>
            <p:nvSpPr>
              <p:cNvPr id="4" name="Text Placeholder 3">
                <a:extLst>
                  <a:ext uri="{FF2B5EF4-FFF2-40B4-BE49-F238E27FC236}">
                    <a16:creationId xmlns:a16="http://schemas.microsoft.com/office/drawing/2014/main" id="{A7F9BBAD-0725-07DD-582B-F0CB39BB30C5}"/>
                  </a:ext>
                </a:extLst>
              </p:cNvPr>
              <p:cNvSpPr>
                <a:spLocks noGrp="1" noRot="1" noChangeAspect="1" noMove="1" noResize="1" noEditPoints="1" noAdjustHandles="1" noChangeArrowheads="1" noChangeShapeType="1" noTextEdit="1"/>
              </p:cNvSpPr>
              <p:nvPr>
                <p:ph type="body" sz="quarter" idx="13"/>
              </p:nvPr>
            </p:nvSpPr>
            <p:spPr>
              <a:xfrm>
                <a:off x="406400" y="1310639"/>
                <a:ext cx="13238480" cy="5800023"/>
              </a:xfrm>
              <a:blipFill>
                <a:blip r:embed="rId2"/>
                <a:stretch>
                  <a:fillRect l="-967" t="-10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64027B7-5C2B-DFCE-C29C-AAB68160B84B}"/>
              </a:ext>
            </a:extLst>
          </p:cNvPr>
          <p:cNvSpPr txBox="1"/>
          <p:nvPr/>
        </p:nvSpPr>
        <p:spPr>
          <a:xfrm>
            <a:off x="8254332" y="1028700"/>
            <a:ext cx="5969668" cy="4906471"/>
          </a:xfrm>
          <a:prstGeom prst="rect">
            <a:avLst/>
          </a:prstGeom>
          <a:noFill/>
        </p:spPr>
        <p:txBody>
          <a:bodyPr wrap="square">
            <a:spAutoFit/>
          </a:bodyPr>
          <a:lstStyle/>
          <a:p>
            <a:pPr marL="342900" marR="0" lvl="0" indent="-342900">
              <a:spcBef>
                <a:spcPts val="600"/>
              </a:spcBef>
              <a:spcAft>
                <a:spcPts val="600"/>
              </a:spcAft>
              <a:buFont typeface="Symbol" panose="05050102010706020507" pitchFamily="18" charset="2"/>
              <a:buChar char=""/>
            </a:pPr>
            <a:endParaRPr lang="en-US" sz="1400" dirty="0">
              <a:effectLst/>
              <a:ea typeface="Times New Roman" panose="02020603050405020304" pitchFamily="18" charset="0"/>
              <a:cs typeface="Times New Roman" panose="02020603050405020304" pitchFamily="18" charset="0"/>
            </a:endParaRPr>
          </a:p>
          <a:p>
            <a:pPr marL="0" marR="0" lvl="0" indent="0">
              <a:spcBef>
                <a:spcPts val="600"/>
              </a:spcBef>
              <a:spcAft>
                <a:spcPts val="600"/>
              </a:spcAft>
              <a:buNone/>
            </a:pPr>
            <a:r>
              <a:rPr lang="en-US" sz="1600" b="1" dirty="0">
                <a:solidFill>
                  <a:schemeClr val="accent5"/>
                </a:solidFill>
                <a:effectLst/>
                <a:ea typeface="Times New Roman" panose="02020603050405020304" pitchFamily="18" charset="0"/>
                <a:cs typeface="Times New Roman" panose="02020603050405020304" pitchFamily="18" charset="0"/>
              </a:rPr>
              <a:t>3. Qualitative</a:t>
            </a:r>
            <a:r>
              <a:rPr lang="en-US" sz="1400" dirty="0">
                <a:effectLst/>
                <a:ea typeface="Times New Roman" panose="02020603050405020304" pitchFamily="18" charset="0"/>
                <a:cs typeface="Times New Roman" panose="02020603050405020304" pitchFamily="18" charset="0"/>
              </a:rPr>
              <a:t> </a:t>
            </a:r>
          </a:p>
          <a:p>
            <a:pPr marL="0" marR="0">
              <a:lnSpc>
                <a:spcPts val="1300"/>
              </a:lnSpc>
              <a:spcBef>
                <a:spcPts val="600"/>
              </a:spcBef>
              <a:spcAft>
                <a:spcPts val="600"/>
              </a:spcAft>
            </a:pPr>
            <a:r>
              <a:rPr lang="en-US" sz="1400" dirty="0">
                <a:effectLst/>
                <a:ea typeface="Times New Roman" panose="02020603050405020304" pitchFamily="18" charset="0"/>
                <a:cs typeface="Arial" panose="020B0604020202020204" pitchFamily="34" charset="0"/>
              </a:rPr>
              <a:t>S</a:t>
            </a:r>
            <a:r>
              <a:rPr lang="en-US" sz="1400" dirty="0">
                <a:effectLst/>
                <a:ea typeface="Times New Roman" panose="02020603050405020304" pitchFamily="18" charset="0"/>
                <a:cs typeface="Times New Roman" panose="02020603050405020304" pitchFamily="18" charset="0"/>
              </a:rPr>
              <a:t>ubjective consideration of items including: </a:t>
            </a: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User interface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Ease of use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Model transparency (source code in public domain)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Runtime</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Output resolution</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Transportation Conformity and Hot-Spot Analysis (output is easy to use with these post model analysis)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solidFill>
                  <a:srgbClr val="000000"/>
                </a:solidFill>
                <a:effectLst/>
                <a:ea typeface="Times New Roman" panose="02020603050405020304" pitchFamily="18" charset="0"/>
                <a:cs typeface="Times New Roman" panose="02020603050405020304" pitchFamily="18" charset="0"/>
              </a:rPr>
              <a:t>Boundary-layer parameterization</a:t>
            </a:r>
            <a:r>
              <a:rPr lang="en-US" sz="1400" dirty="0">
                <a:effectLst/>
                <a:ea typeface="Times New Roman" panose="02020603050405020304" pitchFamily="18" charset="0"/>
                <a:cs typeface="Arial" panose="020B0604020202020204" pitchFamily="34" charset="0"/>
              </a:rPr>
              <a:t> (state of the science)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Initial plume characterization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Maintenance (Is model regularly update and revised) </a:t>
            </a:r>
            <a:endParaRPr lang="en-US" sz="14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Arial" panose="020B0604020202020204" pitchFamily="34" charset="0"/>
              </a:rPr>
              <a:t>Cost   </a:t>
            </a:r>
            <a:endParaRPr lang="en-US" sz="1400"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7CE5362-E037-CE17-FEDE-223FAE39E1CD}"/>
              </a:ext>
            </a:extLst>
          </p:cNvPr>
          <p:cNvSpPr txBox="1"/>
          <p:nvPr/>
        </p:nvSpPr>
        <p:spPr>
          <a:xfrm>
            <a:off x="12197854" y="7434649"/>
            <a:ext cx="1552303" cy="575310"/>
          </a:xfrm>
          <a:prstGeom prst="rect">
            <a:avLst/>
          </a:prstGeom>
          <a:noFill/>
        </p:spPr>
        <p:txBody>
          <a:bodyPr wrap="none" rtlCol="0">
            <a:noAutofit/>
          </a:bodyPr>
          <a:lstStyle/>
          <a:p>
            <a:r>
              <a:rPr lang="en-US">
                <a:solidFill>
                  <a:schemeClr val="accent5"/>
                </a:solidFill>
              </a:rPr>
              <a:t>Specialist</a:t>
            </a:r>
          </a:p>
        </p:txBody>
      </p:sp>
    </p:spTree>
    <p:extLst>
      <p:ext uri="{BB962C8B-B14F-4D97-AF65-F5344CB8AC3E}">
        <p14:creationId xmlns:p14="http://schemas.microsoft.com/office/powerpoint/2010/main" val="357416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0D9F-2895-BE2E-F7BA-ABBB46F453BF}"/>
              </a:ext>
            </a:extLst>
          </p:cNvPr>
          <p:cNvSpPr>
            <a:spLocks noGrp="1"/>
          </p:cNvSpPr>
          <p:nvPr>
            <p:ph type="title"/>
          </p:nvPr>
        </p:nvSpPr>
        <p:spPr/>
        <p:txBody>
          <a:bodyPr/>
          <a:lstStyle/>
          <a:p>
            <a:r>
              <a:rPr lang="en-US" dirty="0"/>
              <a:t>Specific Objectives of the Research</a:t>
            </a:r>
          </a:p>
        </p:txBody>
      </p:sp>
      <p:sp>
        <p:nvSpPr>
          <p:cNvPr id="3" name="Slide Number Placeholder 2">
            <a:extLst>
              <a:ext uri="{FF2B5EF4-FFF2-40B4-BE49-F238E27FC236}">
                <a16:creationId xmlns:a16="http://schemas.microsoft.com/office/drawing/2014/main" id="{ED13E79A-E7FB-A7A3-D363-B6E496F024B0}"/>
              </a:ext>
            </a:extLst>
          </p:cNvPr>
          <p:cNvSpPr>
            <a:spLocks noGrp="1"/>
          </p:cNvSpPr>
          <p:nvPr>
            <p:ph type="sldNum" sz="quarter" idx="12"/>
          </p:nvPr>
        </p:nvSpPr>
        <p:spPr/>
        <p:txBody>
          <a:bodyPr/>
          <a:lstStyle/>
          <a:p>
            <a:fld id="{F384092C-9B9C-9748-AC6A-F06C9D03AD52}" type="slidenum">
              <a:rPr lang="en-US" smtClean="0"/>
              <a:t>3</a:t>
            </a:fld>
            <a:endParaRPr lang="en-US"/>
          </a:p>
        </p:txBody>
      </p:sp>
      <p:sp>
        <p:nvSpPr>
          <p:cNvPr id="4" name="Text Placeholder 3">
            <a:extLst>
              <a:ext uri="{FF2B5EF4-FFF2-40B4-BE49-F238E27FC236}">
                <a16:creationId xmlns:a16="http://schemas.microsoft.com/office/drawing/2014/main" id="{FBC96F2D-8CD3-8ADA-3CF2-C5D8629676B4}"/>
              </a:ext>
            </a:extLst>
          </p:cNvPr>
          <p:cNvSpPr>
            <a:spLocks noGrp="1"/>
          </p:cNvSpPr>
          <p:nvPr>
            <p:ph type="body" sz="quarter" idx="13"/>
          </p:nvPr>
        </p:nvSpPr>
        <p:spPr>
          <a:xfrm>
            <a:off x="358346" y="1182130"/>
            <a:ext cx="8604585" cy="6882370"/>
          </a:xfrm>
        </p:spPr>
        <p:txBody>
          <a:bodyPr/>
          <a:lstStyle/>
          <a:p>
            <a:r>
              <a:rPr lang="en-US" dirty="0"/>
              <a:t>These goals were met through 4 specific research areas. We:</a:t>
            </a:r>
          </a:p>
          <a:p>
            <a:endParaRPr lang="en-US" sz="1050" dirty="0"/>
          </a:p>
          <a:p>
            <a:pPr marL="342900" indent="-342900">
              <a:buFont typeface="+mj-lt"/>
              <a:buAutoNum type="arabicPeriod"/>
            </a:pPr>
            <a:r>
              <a:rPr lang="en-US" sz="1800" b="1" i="1" dirty="0">
                <a:effectLst/>
                <a:ea typeface="Times New Roman" panose="02020603050405020304" pitchFamily="18" charset="0"/>
                <a:cs typeface="Times New Roman" panose="02020603050405020304" pitchFamily="18" charset="0"/>
              </a:rPr>
              <a:t>Conducted a comprehensive review and identification of air quality models and historic tracer in-field studies suitable for model intercomparison studies for transportation facilities. </a:t>
            </a:r>
          </a:p>
          <a:p>
            <a:pPr marL="342900" indent="-342900">
              <a:buFont typeface="+mj-lt"/>
              <a:buAutoNum type="arabicPeriod"/>
            </a:pPr>
            <a:endParaRPr lang="en-US" sz="1050" dirty="0">
              <a:effectLst/>
              <a:ea typeface="Times New Roman" panose="02020603050405020304" pitchFamily="18" charset="0"/>
              <a:cs typeface="Times New Roman" panose="02020603050405020304" pitchFamily="18" charset="0"/>
            </a:endParaRPr>
          </a:p>
          <a:p>
            <a:pPr marL="342900" indent="-342900">
              <a:buFont typeface="+mj-lt"/>
              <a:buAutoNum type="arabicPeriod"/>
            </a:pPr>
            <a:r>
              <a:rPr lang="en-US" sz="1800" b="1" i="1" dirty="0">
                <a:effectLst/>
                <a:ea typeface="Times New Roman" panose="02020603050405020304" pitchFamily="18" charset="0"/>
                <a:cs typeface="Times New Roman" panose="02020603050405020304" pitchFamily="18" charset="0"/>
              </a:rPr>
              <a:t>Developed a comprehensive MEP for air quality models and the modeling process used for transportation projects. The enhanced air quality MEP evaluates impacts across the entire regulatory modeling chain (traffic, emissions, dispersion, and background concentrations).</a:t>
            </a:r>
          </a:p>
          <a:p>
            <a:pPr marL="342900" indent="-342900">
              <a:buFont typeface="+mj-lt"/>
              <a:buAutoNum type="arabicPeriod"/>
            </a:pPr>
            <a:endParaRPr lang="en-US" sz="1050" dirty="0">
              <a:effectLst/>
              <a:ea typeface="Times New Roman" panose="02020603050405020304" pitchFamily="18" charset="0"/>
              <a:cs typeface="Times New Roman" panose="02020603050405020304" pitchFamily="18" charset="0"/>
            </a:endParaRPr>
          </a:p>
          <a:p>
            <a:pPr marL="342900" indent="-342900">
              <a:buFont typeface="+mj-lt"/>
              <a:buAutoNum type="arabicPeriod"/>
            </a:pPr>
            <a:r>
              <a:rPr lang="en-US" sz="1800" b="1" i="1" dirty="0">
                <a:effectLst/>
                <a:ea typeface="Times New Roman" panose="02020603050405020304" pitchFamily="18" charset="0"/>
                <a:cs typeface="Times New Roman" panose="02020603050405020304" pitchFamily="18" charset="0"/>
              </a:rPr>
              <a:t>Designed and conducted a field experiment in a high-traffic freeway setting that simultaneously released and measured inert tracer concentrations from a mobile platform, mobile source air pollutant concentrations from the facility, traffic, meteorology, and adjacent air quality data.  </a:t>
            </a:r>
          </a:p>
          <a:p>
            <a:pPr marL="342900" indent="-342900">
              <a:buFont typeface="+mj-lt"/>
              <a:buAutoNum type="arabicPeriod"/>
            </a:pPr>
            <a:endParaRPr lang="en-US" sz="1050" dirty="0">
              <a:effectLst/>
              <a:ea typeface="Times New Roman" panose="02020603050405020304" pitchFamily="18" charset="0"/>
              <a:cs typeface="Times New Roman" panose="02020603050405020304" pitchFamily="18" charset="0"/>
            </a:endParaRPr>
          </a:p>
          <a:p>
            <a:pPr marL="342900" indent="-342900">
              <a:buFont typeface="+mj-lt"/>
              <a:buAutoNum type="arabicPeriod"/>
            </a:pPr>
            <a:r>
              <a:rPr lang="en-US" sz="1800" b="1" i="1" dirty="0">
                <a:effectLst/>
                <a:ea typeface="Times New Roman" panose="02020603050405020304" pitchFamily="18" charset="0"/>
                <a:cs typeface="Times New Roman" panose="02020603050405020304" pitchFamily="18" charset="0"/>
              </a:rPr>
              <a:t>Used the observations from this high-quality field experiment in an air quality model intercomparison study to assess model performance in this setting. </a:t>
            </a:r>
            <a:endParaRPr lang="en-US" sz="1800" dirty="0">
              <a:effectLst/>
              <a:ea typeface="Times New Roman" panose="02020603050405020304" pitchFamily="18" charset="0"/>
              <a:cs typeface="Times New Roman" panose="02020603050405020304" pitchFamily="18" charset="0"/>
            </a:endParaRPr>
          </a:p>
          <a:p>
            <a:endParaRPr lang="en-US" dirty="0"/>
          </a:p>
        </p:txBody>
      </p:sp>
      <p:pic>
        <p:nvPicPr>
          <p:cNvPr id="6" name="Picture 5" descr="A picture containing road, outdoor, tree, car&#10;&#10;Description automatically generated">
            <a:extLst>
              <a:ext uri="{FF2B5EF4-FFF2-40B4-BE49-F238E27FC236}">
                <a16:creationId xmlns:a16="http://schemas.microsoft.com/office/drawing/2014/main" id="{1C3170CD-A58D-D6F7-9DFD-9340A3FCCF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5892" y="1"/>
            <a:ext cx="5504507" cy="4128380"/>
          </a:xfrm>
          <a:prstGeom prst="rect">
            <a:avLst/>
          </a:prstGeom>
        </p:spPr>
      </p:pic>
      <p:pic>
        <p:nvPicPr>
          <p:cNvPr id="8" name="Picture 7" descr="A picture containing outdoor, road, ground, parked&#10;&#10;Description automatically generated">
            <a:extLst>
              <a:ext uri="{FF2B5EF4-FFF2-40B4-BE49-F238E27FC236}">
                <a16:creationId xmlns:a16="http://schemas.microsoft.com/office/drawing/2014/main" id="{FD4AD7E6-55E5-C90D-1154-C38E361471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5892" y="4101220"/>
            <a:ext cx="5504507" cy="4128380"/>
          </a:xfrm>
          <a:prstGeom prst="rect">
            <a:avLst/>
          </a:prstGeom>
        </p:spPr>
      </p:pic>
    </p:spTree>
    <p:extLst>
      <p:ext uri="{BB962C8B-B14F-4D97-AF65-F5344CB8AC3E}">
        <p14:creationId xmlns:p14="http://schemas.microsoft.com/office/powerpoint/2010/main" val="302281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C7A2-3776-B5BB-92A2-43FB6C5E5DB9}"/>
              </a:ext>
            </a:extLst>
          </p:cNvPr>
          <p:cNvSpPr>
            <a:spLocks noGrp="1"/>
          </p:cNvSpPr>
          <p:nvPr>
            <p:ph type="title"/>
          </p:nvPr>
        </p:nvSpPr>
        <p:spPr/>
        <p:txBody>
          <a:bodyPr/>
          <a:lstStyle/>
          <a:p>
            <a:r>
              <a:rPr lang="en-US" dirty="0"/>
              <a:t>Findings: Scatter Plots of Observed vs. Modeled Concentrations for the Tracer Study</a:t>
            </a:r>
          </a:p>
        </p:txBody>
      </p:sp>
      <p:sp>
        <p:nvSpPr>
          <p:cNvPr id="3" name="Slide Number Placeholder 2">
            <a:extLst>
              <a:ext uri="{FF2B5EF4-FFF2-40B4-BE49-F238E27FC236}">
                <a16:creationId xmlns:a16="http://schemas.microsoft.com/office/drawing/2014/main" id="{96C4B0F6-902A-329A-17E1-93B1E584F9EA}"/>
              </a:ext>
            </a:extLst>
          </p:cNvPr>
          <p:cNvSpPr>
            <a:spLocks noGrp="1"/>
          </p:cNvSpPr>
          <p:nvPr>
            <p:ph type="sldNum" sz="quarter" idx="12"/>
          </p:nvPr>
        </p:nvSpPr>
        <p:spPr/>
        <p:txBody>
          <a:bodyPr/>
          <a:lstStyle/>
          <a:p>
            <a:fld id="{F384092C-9B9C-9748-AC6A-F06C9D03AD52}" type="slidenum">
              <a:rPr lang="en-US" smtClean="0"/>
              <a:t>30</a:t>
            </a:fld>
            <a:endParaRPr lang="en-US"/>
          </a:p>
        </p:txBody>
      </p:sp>
      <p:pic>
        <p:nvPicPr>
          <p:cNvPr id="6" name="Picture 5">
            <a:extLst>
              <a:ext uri="{FF2B5EF4-FFF2-40B4-BE49-F238E27FC236}">
                <a16:creationId xmlns:a16="http://schemas.microsoft.com/office/drawing/2014/main" id="{7A4CC8ED-25C9-0C95-2523-4543D5AE02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0644" y="1142999"/>
            <a:ext cx="9012924" cy="6910807"/>
          </a:xfrm>
          <a:prstGeom prst="rect">
            <a:avLst/>
          </a:prstGeom>
        </p:spPr>
      </p:pic>
    </p:spTree>
    <p:extLst>
      <p:ext uri="{BB962C8B-B14F-4D97-AF65-F5344CB8AC3E}">
        <p14:creationId xmlns:p14="http://schemas.microsoft.com/office/powerpoint/2010/main" val="368781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31A8-780E-56D6-4D5A-290352DF2E64}"/>
              </a:ext>
            </a:extLst>
          </p:cNvPr>
          <p:cNvSpPr>
            <a:spLocks noGrp="1"/>
          </p:cNvSpPr>
          <p:nvPr>
            <p:ph type="title"/>
          </p:nvPr>
        </p:nvSpPr>
        <p:spPr/>
        <p:txBody>
          <a:bodyPr/>
          <a:lstStyle/>
          <a:p>
            <a:r>
              <a:rPr lang="en-US" dirty="0"/>
              <a:t>Findings: Q-Q Plots of Observed vs. Modeled Concentrations for the Tracer Study</a:t>
            </a:r>
          </a:p>
        </p:txBody>
      </p:sp>
      <p:sp>
        <p:nvSpPr>
          <p:cNvPr id="3" name="Slide Number Placeholder 2">
            <a:extLst>
              <a:ext uri="{FF2B5EF4-FFF2-40B4-BE49-F238E27FC236}">
                <a16:creationId xmlns:a16="http://schemas.microsoft.com/office/drawing/2014/main" id="{94F24235-A016-0C8A-A87A-3D002AEF1196}"/>
              </a:ext>
            </a:extLst>
          </p:cNvPr>
          <p:cNvSpPr>
            <a:spLocks noGrp="1"/>
          </p:cNvSpPr>
          <p:nvPr>
            <p:ph type="sldNum" sz="quarter" idx="12"/>
          </p:nvPr>
        </p:nvSpPr>
        <p:spPr/>
        <p:txBody>
          <a:bodyPr/>
          <a:lstStyle/>
          <a:p>
            <a:fld id="{F384092C-9B9C-9748-AC6A-F06C9D03AD52}" type="slidenum">
              <a:rPr lang="en-US" smtClean="0"/>
              <a:t>31</a:t>
            </a:fld>
            <a:endParaRPr lang="en-US"/>
          </a:p>
        </p:txBody>
      </p:sp>
      <p:pic>
        <p:nvPicPr>
          <p:cNvPr id="5" name="Picture 4">
            <a:extLst>
              <a:ext uri="{FF2B5EF4-FFF2-40B4-BE49-F238E27FC236}">
                <a16:creationId xmlns:a16="http://schemas.microsoft.com/office/drawing/2014/main" id="{13D7CB45-78C4-85DC-DB4E-4B6EA0E83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414" y="1103015"/>
            <a:ext cx="9145270" cy="7012285"/>
          </a:xfrm>
          <a:prstGeom prst="rect">
            <a:avLst/>
          </a:prstGeom>
        </p:spPr>
      </p:pic>
    </p:spTree>
    <p:extLst>
      <p:ext uri="{BB962C8B-B14F-4D97-AF65-F5344CB8AC3E}">
        <p14:creationId xmlns:p14="http://schemas.microsoft.com/office/powerpoint/2010/main" val="80938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E620-3D59-D129-5EA7-A69EC568C5F0}"/>
              </a:ext>
            </a:extLst>
          </p:cNvPr>
          <p:cNvSpPr>
            <a:spLocks noGrp="1"/>
          </p:cNvSpPr>
          <p:nvPr>
            <p:ph type="title"/>
          </p:nvPr>
        </p:nvSpPr>
        <p:spPr/>
        <p:txBody>
          <a:bodyPr/>
          <a:lstStyle/>
          <a:p>
            <a:r>
              <a:rPr lang="en-US" b="1" dirty="0">
                <a:effectLst/>
                <a:latin typeface="+mn-lt"/>
                <a:ea typeface="Times New Roman" panose="02020603050405020304" pitchFamily="18" charset="0"/>
              </a:rPr>
              <a:t>Findings: Tracer Evaluation Metrics Across All Refined Models/Source Configurations</a:t>
            </a:r>
            <a:endParaRPr lang="en-US" dirty="0">
              <a:latin typeface="+mn-lt"/>
            </a:endParaRPr>
          </a:p>
        </p:txBody>
      </p:sp>
      <p:sp>
        <p:nvSpPr>
          <p:cNvPr id="3" name="Slide Number Placeholder 2">
            <a:extLst>
              <a:ext uri="{FF2B5EF4-FFF2-40B4-BE49-F238E27FC236}">
                <a16:creationId xmlns:a16="http://schemas.microsoft.com/office/drawing/2014/main" id="{51A793C5-0A6F-5944-D8AF-AE5F88762ACC}"/>
              </a:ext>
            </a:extLst>
          </p:cNvPr>
          <p:cNvSpPr>
            <a:spLocks noGrp="1"/>
          </p:cNvSpPr>
          <p:nvPr>
            <p:ph type="sldNum" sz="quarter" idx="12"/>
          </p:nvPr>
        </p:nvSpPr>
        <p:spPr/>
        <p:txBody>
          <a:bodyPr/>
          <a:lstStyle/>
          <a:p>
            <a:fld id="{F384092C-9B9C-9748-AC6A-F06C9D03AD52}" type="slidenum">
              <a:rPr lang="en-US" smtClean="0"/>
              <a:t>32</a:t>
            </a:fld>
            <a:endParaRPr lang="en-US"/>
          </a:p>
        </p:txBody>
      </p:sp>
      <p:sp>
        <p:nvSpPr>
          <p:cNvPr id="4" name="Text Placeholder 3">
            <a:extLst>
              <a:ext uri="{FF2B5EF4-FFF2-40B4-BE49-F238E27FC236}">
                <a16:creationId xmlns:a16="http://schemas.microsoft.com/office/drawing/2014/main" id="{A7E557E4-47D4-E832-E1A5-411FB9A95BB6}"/>
              </a:ext>
            </a:extLst>
          </p:cNvPr>
          <p:cNvSpPr>
            <a:spLocks noGrp="1"/>
          </p:cNvSpPr>
          <p:nvPr>
            <p:ph type="body" sz="quarter" idx="13"/>
          </p:nvPr>
        </p:nvSpPr>
        <p:spPr>
          <a:xfrm>
            <a:off x="8143061" y="1489710"/>
            <a:ext cx="6297797" cy="4823460"/>
          </a:xfrm>
        </p:spPr>
        <p:txBody>
          <a:bodyPr/>
          <a:lstStyle/>
          <a:p>
            <a:r>
              <a:rPr lang="en-US" sz="1600" dirty="0">
                <a:effectLst/>
                <a:ea typeface="Times New Roman" panose="02020603050405020304" pitchFamily="18" charset="0"/>
              </a:rPr>
              <a:t>The table shows </a:t>
            </a:r>
            <a:r>
              <a:rPr lang="en-US" sz="1600" dirty="0">
                <a:solidFill>
                  <a:schemeClr val="accent5"/>
                </a:solidFill>
                <a:effectLst/>
                <a:ea typeface="Times New Roman" panose="02020603050405020304" pitchFamily="18" charset="0"/>
              </a:rPr>
              <a:t>statistics</a:t>
            </a:r>
            <a:r>
              <a:rPr lang="en-US" sz="1600" dirty="0">
                <a:effectLst/>
                <a:ea typeface="Times New Roman" panose="02020603050405020304" pitchFamily="18" charset="0"/>
              </a:rPr>
              <a:t> from all experiments for the sum of all 3 tracers (ppt unless otherwise stated)</a:t>
            </a:r>
          </a:p>
          <a:p>
            <a:r>
              <a:rPr lang="en-US" sz="1600" dirty="0">
                <a:solidFill>
                  <a:schemeClr val="accent5"/>
                </a:solidFill>
                <a:effectLst/>
                <a:ea typeface="Times New Roman" panose="02020603050405020304" pitchFamily="18" charset="0"/>
                <a:cs typeface="Times New Roman" panose="02020603050405020304" pitchFamily="18" charset="0"/>
              </a:rPr>
              <a:t>AERMOD (AREAPOLY) demonstrated the best performance</a:t>
            </a:r>
            <a:r>
              <a:rPr lang="en-US" sz="1600" dirty="0">
                <a:effectLst/>
                <a:ea typeface="Times New Roman" panose="02020603050405020304" pitchFamily="18" charset="0"/>
                <a:cs typeface="Times New Roman" panose="02020603050405020304" pitchFamily="18" charset="0"/>
              </a:rPr>
              <a:t>. </a:t>
            </a:r>
          </a:p>
          <a:p>
            <a:pPr lvl="1"/>
            <a:r>
              <a:rPr lang="en-US" sz="1200" dirty="0">
                <a:effectLst/>
                <a:ea typeface="Times New Roman" panose="02020603050405020304" pitchFamily="18" charset="0"/>
                <a:cs typeface="Times New Roman" panose="02020603050405020304" pitchFamily="18" charset="0"/>
              </a:rPr>
              <a:t>AERMOD-AREAPOLY had relatively lower absolute average residual, fractional bias, RMSE and importantly the best pairing of the RHC observed to modeled.  </a:t>
            </a:r>
          </a:p>
          <a:p>
            <a:pPr lvl="1"/>
            <a:r>
              <a:rPr lang="en-US" sz="1200" dirty="0">
                <a:effectLst/>
                <a:ea typeface="Times New Roman" panose="02020603050405020304" pitchFamily="18" charset="0"/>
                <a:cs typeface="Times New Roman" panose="02020603050405020304" pitchFamily="18" charset="0"/>
              </a:rPr>
              <a:t>ADMS-Roads model showed relatively poor performance. The ADMS-Roads model had the highest average residual, RMSE, and fractional bias. </a:t>
            </a:r>
          </a:p>
          <a:p>
            <a:pPr lvl="1"/>
            <a:r>
              <a:rPr lang="en-US" sz="1200" dirty="0">
                <a:effectLst/>
                <a:ea typeface="Times New Roman" panose="02020603050405020304" pitchFamily="18" charset="0"/>
                <a:cs typeface="Times New Roman" panose="02020603050405020304" pitchFamily="18" charset="0"/>
              </a:rPr>
              <a:t>All four model/source configurations showed similar R-squared values.</a:t>
            </a:r>
            <a:endParaRPr lang="en-US" sz="1200" dirty="0">
              <a:effectLst/>
              <a:ea typeface="Times New Roman" panose="02020603050405020304" pitchFamily="18" charset="0"/>
            </a:endParaRPr>
          </a:p>
          <a:p>
            <a:endParaRPr lang="en-US" sz="1600" dirty="0">
              <a:effectLst/>
              <a:ea typeface="Times New Roman" panose="02020603050405020304" pitchFamily="18" charset="0"/>
              <a:cs typeface="Times New Roman" panose="02020603050405020304" pitchFamily="18" charset="0"/>
            </a:endParaRPr>
          </a:p>
          <a:p>
            <a:endParaRPr lang="en-US" sz="1600" dirty="0">
              <a:ea typeface="Times New Roman" panose="02020603050405020304" pitchFamily="18" charset="0"/>
              <a:cs typeface="Times New Roman" panose="02020603050405020304" pitchFamily="18" charset="0"/>
            </a:endParaRPr>
          </a:p>
          <a:p>
            <a:r>
              <a:rPr lang="en-US" sz="1600" dirty="0">
                <a:effectLst/>
                <a:ea typeface="Times New Roman" panose="02020603050405020304" pitchFamily="18" charset="0"/>
                <a:cs typeface="Times New Roman" panose="02020603050405020304" pitchFamily="18" charset="0"/>
              </a:rPr>
              <a:t>The figure shows the performance of models </a:t>
            </a:r>
            <a:r>
              <a:rPr lang="en-US" sz="1600" dirty="0">
                <a:solidFill>
                  <a:schemeClr val="accent5"/>
                </a:solidFill>
                <a:effectLst/>
                <a:ea typeface="Times New Roman" panose="02020603050405020304" pitchFamily="18" charset="0"/>
                <a:cs typeface="Times New Roman" panose="02020603050405020304" pitchFamily="18" charset="0"/>
              </a:rPr>
              <a:t>for the receptor nearest the road </a:t>
            </a:r>
            <a:r>
              <a:rPr lang="en-US" sz="1600" dirty="0">
                <a:effectLst/>
                <a:ea typeface="Times New Roman" panose="02020603050405020304" pitchFamily="18" charset="0"/>
                <a:cs typeface="Times New Roman" panose="02020603050405020304" pitchFamily="18" charset="0"/>
              </a:rPr>
              <a:t>in all experiments, </a:t>
            </a:r>
          </a:p>
          <a:p>
            <a:pPr lvl="1"/>
            <a:r>
              <a:rPr lang="en-US" sz="1200" dirty="0">
                <a:ea typeface="Times New Roman" panose="02020603050405020304" pitchFamily="18" charset="0"/>
                <a:cs typeface="Times New Roman" panose="02020603050405020304" pitchFamily="18" charset="0"/>
              </a:rPr>
              <a:t>This is </a:t>
            </a:r>
            <a:r>
              <a:rPr lang="en-US" sz="1200" dirty="0">
                <a:effectLst/>
                <a:ea typeface="Times New Roman" panose="02020603050405020304" pitchFamily="18" charset="0"/>
                <a:cs typeface="Times New Roman" panose="02020603050405020304" pitchFamily="18" charset="0"/>
              </a:rPr>
              <a:t>where the highest concentrations are expected to occur. </a:t>
            </a:r>
          </a:p>
          <a:p>
            <a:pPr lvl="1"/>
            <a:r>
              <a:rPr lang="en-US" sz="1200" dirty="0">
                <a:ea typeface="Times New Roman" panose="02020603050405020304" pitchFamily="18" charset="0"/>
                <a:cs typeface="Times New Roman" panose="02020603050405020304" pitchFamily="18" charset="0"/>
              </a:rPr>
              <a:t>It is also most important for many regulatory applications</a:t>
            </a:r>
            <a:endParaRPr lang="en-US" sz="1200" dirty="0">
              <a:effectLst/>
              <a:ea typeface="Times New Roman" panose="02020603050405020304" pitchFamily="18" charset="0"/>
              <a:cs typeface="Times New Roman" panose="02020603050405020304" pitchFamily="18" charset="0"/>
            </a:endParaRPr>
          </a:p>
          <a:p>
            <a:r>
              <a:rPr lang="en-US" sz="1600" dirty="0">
                <a:effectLst/>
                <a:ea typeface="Times New Roman" panose="02020603050405020304" pitchFamily="18" charset="0"/>
                <a:cs typeface="Times New Roman" panose="02020603050405020304" pitchFamily="18" charset="0"/>
              </a:rPr>
              <a:t>Of the four models, </a:t>
            </a:r>
            <a:r>
              <a:rPr lang="en-US" sz="1600" dirty="0">
                <a:solidFill>
                  <a:schemeClr val="accent5"/>
                </a:solidFill>
                <a:effectLst/>
                <a:ea typeface="Times New Roman" panose="02020603050405020304" pitchFamily="18" charset="0"/>
                <a:cs typeface="Times New Roman" panose="02020603050405020304" pitchFamily="18" charset="0"/>
              </a:rPr>
              <a:t>AERMOD-AREAPOLY has the closest mean and maximum concentrations at 1-m </a:t>
            </a:r>
            <a:r>
              <a:rPr lang="en-US" sz="1600" dirty="0">
                <a:effectLst/>
                <a:ea typeface="Times New Roman" panose="02020603050405020304" pitchFamily="18" charset="0"/>
                <a:cs typeface="Times New Roman" panose="02020603050405020304" pitchFamily="18" charset="0"/>
              </a:rPr>
              <a:t>to observed data. </a:t>
            </a:r>
          </a:p>
          <a:p>
            <a:pPr lvl="1"/>
            <a:r>
              <a:rPr lang="en-US" sz="1200" dirty="0">
                <a:effectLst/>
                <a:ea typeface="Times New Roman" panose="02020603050405020304" pitchFamily="18" charset="0"/>
                <a:cs typeface="Times New Roman" panose="02020603050405020304" pitchFamily="18" charset="0"/>
              </a:rPr>
              <a:t>ADMS-ROADS, by contrast, shows maxima below the minimum observed values at this important location.    </a:t>
            </a:r>
          </a:p>
          <a:p>
            <a:endParaRPr lang="en-US" sz="1600" dirty="0"/>
          </a:p>
        </p:txBody>
      </p:sp>
      <p:graphicFrame>
        <p:nvGraphicFramePr>
          <p:cNvPr id="5" name="Table 4">
            <a:extLst>
              <a:ext uri="{FF2B5EF4-FFF2-40B4-BE49-F238E27FC236}">
                <a16:creationId xmlns:a16="http://schemas.microsoft.com/office/drawing/2014/main" id="{A4BAAE0A-31D3-9AE7-7C78-25F6C5F7C67C}"/>
              </a:ext>
            </a:extLst>
          </p:cNvPr>
          <p:cNvGraphicFramePr>
            <a:graphicFrameLocks noGrp="1"/>
          </p:cNvGraphicFramePr>
          <p:nvPr>
            <p:extLst>
              <p:ext uri="{D42A27DB-BD31-4B8C-83A1-F6EECF244321}">
                <p14:modId xmlns:p14="http://schemas.microsoft.com/office/powerpoint/2010/main" val="3906650223"/>
              </p:ext>
            </p:extLst>
          </p:nvPr>
        </p:nvGraphicFramePr>
        <p:xfrm>
          <a:off x="533400" y="1286034"/>
          <a:ext cx="7330440" cy="2513810"/>
        </p:xfrm>
        <a:graphic>
          <a:graphicData uri="http://schemas.openxmlformats.org/drawingml/2006/table">
            <a:tbl>
              <a:tblPr firstRow="1" firstCol="1" bandRow="1">
                <a:tableStyleId>{5FD0F851-EC5A-4D38-B0AD-8093EC10F338}</a:tableStyleId>
              </a:tblPr>
              <a:tblGrid>
                <a:gridCol w="4212071">
                  <a:extLst>
                    <a:ext uri="{9D8B030D-6E8A-4147-A177-3AD203B41FA5}">
                      <a16:colId xmlns:a16="http://schemas.microsoft.com/office/drawing/2014/main" val="1524947400"/>
                    </a:ext>
                  </a:extLst>
                </a:gridCol>
                <a:gridCol w="1023330">
                  <a:extLst>
                    <a:ext uri="{9D8B030D-6E8A-4147-A177-3AD203B41FA5}">
                      <a16:colId xmlns:a16="http://schemas.microsoft.com/office/drawing/2014/main" val="1825490560"/>
                    </a:ext>
                  </a:extLst>
                </a:gridCol>
                <a:gridCol w="782890">
                  <a:extLst>
                    <a:ext uri="{9D8B030D-6E8A-4147-A177-3AD203B41FA5}">
                      <a16:colId xmlns:a16="http://schemas.microsoft.com/office/drawing/2014/main" val="3319045463"/>
                    </a:ext>
                  </a:extLst>
                </a:gridCol>
                <a:gridCol w="634816">
                  <a:extLst>
                    <a:ext uri="{9D8B030D-6E8A-4147-A177-3AD203B41FA5}">
                      <a16:colId xmlns:a16="http://schemas.microsoft.com/office/drawing/2014/main" val="3022141616"/>
                    </a:ext>
                  </a:extLst>
                </a:gridCol>
                <a:gridCol w="677333">
                  <a:extLst>
                    <a:ext uri="{9D8B030D-6E8A-4147-A177-3AD203B41FA5}">
                      <a16:colId xmlns:a16="http://schemas.microsoft.com/office/drawing/2014/main" val="2232202285"/>
                    </a:ext>
                  </a:extLst>
                </a:gridCol>
              </a:tblGrid>
              <a:tr h="238812">
                <a:tc rowSpan="2">
                  <a:txBody>
                    <a:bodyPr/>
                    <a:lstStyle/>
                    <a:p>
                      <a:pPr marL="0" marR="0" algn="l">
                        <a:spcBef>
                          <a:spcPts val="300"/>
                        </a:spcBef>
                        <a:spcAft>
                          <a:spcPts val="300"/>
                        </a:spcAft>
                      </a:pPr>
                      <a:r>
                        <a:rPr lang="en-US" sz="1200">
                          <a:effectLst/>
                        </a:rPr>
                        <a:t>Metric</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3">
                  <a:txBody>
                    <a:bodyPr/>
                    <a:lstStyle/>
                    <a:p>
                      <a:pPr marL="0" marR="0" algn="ctr">
                        <a:spcBef>
                          <a:spcPts val="300"/>
                        </a:spcBef>
                        <a:spcAft>
                          <a:spcPts val="300"/>
                        </a:spcAft>
                      </a:pPr>
                      <a:r>
                        <a:rPr lang="en-US" sz="1200">
                          <a:effectLst/>
                        </a:rPr>
                        <a:t>AERMOD</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marL="0" marR="0" algn="ctr">
                        <a:spcBef>
                          <a:spcPts val="300"/>
                        </a:spcBef>
                        <a:spcAft>
                          <a:spcPts val="300"/>
                        </a:spcAft>
                      </a:pPr>
                      <a:r>
                        <a:rPr lang="en-US" sz="1200">
                          <a:effectLst/>
                        </a:rPr>
                        <a:t>ADMS</a:t>
                      </a:r>
                    </a:p>
                    <a:p>
                      <a:pPr marL="0" marR="0" algn="ctr">
                        <a:spcBef>
                          <a:spcPts val="300"/>
                        </a:spcBef>
                        <a:spcAft>
                          <a:spcPts val="300"/>
                        </a:spcAft>
                      </a:pPr>
                      <a:r>
                        <a:rPr lang="en-US" sz="1200">
                          <a:effectLst/>
                        </a:rPr>
                        <a:t>Roads</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0540709"/>
                  </a:ext>
                </a:extLst>
              </a:tr>
              <a:tr h="364502">
                <a:tc vMerge="1">
                  <a:txBody>
                    <a:bodyPr/>
                    <a:lstStyle/>
                    <a:p>
                      <a:endParaRPr lang="en-US"/>
                    </a:p>
                  </a:txBody>
                  <a:tcPr/>
                </a:tc>
                <a:tc>
                  <a:txBody>
                    <a:bodyPr/>
                    <a:lstStyle/>
                    <a:p>
                      <a:pPr marL="0" marR="0" algn="ctr">
                        <a:spcBef>
                          <a:spcPts val="300"/>
                        </a:spcBef>
                        <a:spcAft>
                          <a:spcPts val="300"/>
                        </a:spcAft>
                      </a:pPr>
                      <a:r>
                        <a:rPr lang="en-US" sz="1200">
                          <a:effectLst/>
                        </a:rPr>
                        <a:t>AREAPOLY</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200">
                          <a:effectLst/>
                        </a:rPr>
                        <a:t>Volume</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200">
                          <a:effectLst/>
                        </a:rPr>
                        <a:t>RLINE</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262440917"/>
                  </a:ext>
                </a:extLst>
              </a:tr>
              <a:tr h="238812">
                <a:tc>
                  <a:txBody>
                    <a:bodyPr/>
                    <a:lstStyle/>
                    <a:p>
                      <a:pPr marL="0" marR="0">
                        <a:spcBef>
                          <a:spcPts val="150"/>
                        </a:spcBef>
                        <a:spcAft>
                          <a:spcPts val="150"/>
                        </a:spcAft>
                      </a:pPr>
                      <a:r>
                        <a:rPr lang="en-US" sz="1200">
                          <a:effectLst/>
                        </a:rPr>
                        <a:t>Average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45.0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81.4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112.7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116.7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25631548"/>
                  </a:ext>
                </a:extLst>
              </a:tr>
              <a:tr h="238812">
                <a:tc>
                  <a:txBody>
                    <a:bodyPr/>
                    <a:lstStyle/>
                    <a:p>
                      <a:pPr marL="0" marR="0">
                        <a:spcBef>
                          <a:spcPts val="150"/>
                        </a:spcBef>
                        <a:spcAft>
                          <a:spcPts val="150"/>
                        </a:spcAft>
                      </a:pPr>
                      <a:r>
                        <a:rPr lang="en-US" sz="1200">
                          <a:effectLst/>
                        </a:rPr>
                        <a:t>Absolute Average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62.8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82.5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112.7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116.7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92255202"/>
                  </a:ext>
                </a:extLst>
              </a:tr>
              <a:tr h="238812">
                <a:tc>
                  <a:txBody>
                    <a:bodyPr/>
                    <a:lstStyle/>
                    <a:p>
                      <a:pPr marL="0" marR="0">
                        <a:spcBef>
                          <a:spcPts val="150"/>
                        </a:spcBef>
                        <a:spcAft>
                          <a:spcPts val="150"/>
                        </a:spcAft>
                      </a:pPr>
                      <a:r>
                        <a:rPr lang="en-US" sz="1200">
                          <a:effectLst/>
                        </a:rPr>
                        <a:t>Standard Dev. of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49.9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47.7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58.2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78447789"/>
                  </a:ext>
                </a:extLst>
              </a:tr>
              <a:tr h="238812">
                <a:tc>
                  <a:txBody>
                    <a:bodyPr/>
                    <a:lstStyle/>
                    <a:p>
                      <a:pPr marL="0" marR="0">
                        <a:spcBef>
                          <a:spcPts val="150"/>
                        </a:spcBef>
                        <a:spcAft>
                          <a:spcPts val="150"/>
                        </a:spcAft>
                      </a:pPr>
                      <a:r>
                        <a:rPr lang="en-US" sz="1200">
                          <a:effectLst/>
                        </a:rPr>
                        <a:t>Root Mean Square Error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74.3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95.4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122.4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130.4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98579180"/>
                  </a:ext>
                </a:extLst>
              </a:tr>
              <a:tr h="238812">
                <a:tc>
                  <a:txBody>
                    <a:bodyPr/>
                    <a:lstStyle/>
                    <a:p>
                      <a:pPr marL="0" marR="0">
                        <a:spcBef>
                          <a:spcPts val="150"/>
                        </a:spcBef>
                        <a:spcAft>
                          <a:spcPts val="150"/>
                        </a:spcAft>
                      </a:pPr>
                      <a:r>
                        <a:rPr lang="en-US" sz="1200">
                          <a:effectLst/>
                        </a:rPr>
                        <a:t>R-squared (unitless)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0.82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0.79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0.82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0.8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07570365"/>
                  </a:ext>
                </a:extLst>
              </a:tr>
              <a:tr h="238812">
                <a:tc>
                  <a:txBody>
                    <a:bodyPr/>
                    <a:lstStyle/>
                    <a:p>
                      <a:pPr marL="0" marR="0">
                        <a:spcBef>
                          <a:spcPts val="150"/>
                        </a:spcBef>
                        <a:spcAft>
                          <a:spcPts val="150"/>
                        </a:spcAft>
                      </a:pPr>
                      <a:r>
                        <a:rPr lang="en-US" sz="1200">
                          <a:effectLst/>
                        </a:rPr>
                        <a:t>Fractional Bias (unitless)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0.236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150"/>
                        </a:spcBef>
                        <a:spcAft>
                          <a:spcPts val="150"/>
                        </a:spcAft>
                      </a:pPr>
                      <a:r>
                        <a:rPr lang="en-US" sz="1200">
                          <a:effectLst/>
                        </a:rPr>
                        <a:t>0.472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150"/>
                        </a:spcBef>
                        <a:spcAft>
                          <a:spcPts val="150"/>
                        </a:spcAft>
                      </a:pPr>
                      <a:r>
                        <a:rPr lang="en-US" sz="1200">
                          <a:effectLst/>
                        </a:rPr>
                        <a:t>0.720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spcBef>
                          <a:spcPts val="150"/>
                        </a:spcBef>
                        <a:spcAft>
                          <a:spcPts val="150"/>
                        </a:spcAft>
                      </a:pPr>
                      <a:r>
                        <a:rPr lang="en-US" sz="1200">
                          <a:effectLst/>
                        </a:rPr>
                        <a:t>0.756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821989321"/>
                  </a:ext>
                </a:extLst>
              </a:tr>
              <a:tr h="238812">
                <a:tc>
                  <a:txBody>
                    <a:bodyPr/>
                    <a:lstStyle/>
                    <a:p>
                      <a:pPr marL="0" marR="0">
                        <a:spcBef>
                          <a:spcPts val="150"/>
                        </a:spcBef>
                        <a:spcAft>
                          <a:spcPts val="150"/>
                        </a:spcAft>
                      </a:pPr>
                      <a:r>
                        <a:rPr lang="en-US" sz="1200">
                          <a:effectLst/>
                        </a:rPr>
                        <a:t>Robust Highest Concentration – Observed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563.8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563.8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563.8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563.8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92229263"/>
                  </a:ext>
                </a:extLst>
              </a:tr>
              <a:tr h="238812">
                <a:tc>
                  <a:txBody>
                    <a:bodyPr/>
                    <a:lstStyle/>
                    <a:p>
                      <a:pPr marL="0" marR="0">
                        <a:spcBef>
                          <a:spcPts val="150"/>
                        </a:spcBef>
                        <a:spcAft>
                          <a:spcPts val="150"/>
                        </a:spcAft>
                      </a:pPr>
                      <a:r>
                        <a:rPr lang="en-US" sz="1200">
                          <a:effectLst/>
                        </a:rPr>
                        <a:t>Robust Highest Concentration – Modeled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585.3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425.9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311.6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150"/>
                        </a:spcBef>
                        <a:spcAft>
                          <a:spcPts val="150"/>
                        </a:spcAft>
                      </a:pPr>
                      <a:r>
                        <a:rPr lang="en-US" sz="1200">
                          <a:effectLst/>
                        </a:rPr>
                        <a:t>261.7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14557929"/>
                  </a:ext>
                </a:extLst>
              </a:tr>
            </a:tbl>
          </a:graphicData>
        </a:graphic>
      </p:graphicFrame>
      <p:pic>
        <p:nvPicPr>
          <p:cNvPr id="6" name="Picture 5" descr="Chart, box and whisker chart&#10;&#10;Description automatically generated">
            <a:extLst>
              <a:ext uri="{FF2B5EF4-FFF2-40B4-BE49-F238E27FC236}">
                <a16:creationId xmlns:a16="http://schemas.microsoft.com/office/drawing/2014/main" id="{ED816F46-EE96-F686-E11E-A1B5F93D142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320" y="4618990"/>
            <a:ext cx="5943600" cy="2202180"/>
          </a:xfrm>
          <a:prstGeom prst="rect">
            <a:avLst/>
          </a:prstGeom>
          <a:noFill/>
        </p:spPr>
      </p:pic>
      <p:grpSp>
        <p:nvGrpSpPr>
          <p:cNvPr id="7" name="Group 6">
            <a:extLst>
              <a:ext uri="{FF2B5EF4-FFF2-40B4-BE49-F238E27FC236}">
                <a16:creationId xmlns:a16="http://schemas.microsoft.com/office/drawing/2014/main" id="{A27B37C8-1BD0-DD41-FD0F-02404D1F0906}"/>
              </a:ext>
            </a:extLst>
          </p:cNvPr>
          <p:cNvGrpSpPr/>
          <p:nvPr/>
        </p:nvGrpSpPr>
        <p:grpSpPr>
          <a:xfrm>
            <a:off x="4752346" y="4427712"/>
            <a:ext cx="1856734" cy="838203"/>
            <a:chOff x="0" y="0"/>
            <a:chExt cx="1846898" cy="838263"/>
          </a:xfrm>
        </p:grpSpPr>
        <p:cxnSp>
          <p:nvCxnSpPr>
            <p:cNvPr id="8" name="Straight Connector 7">
              <a:extLst>
                <a:ext uri="{FF2B5EF4-FFF2-40B4-BE49-F238E27FC236}">
                  <a16:creationId xmlns:a16="http://schemas.microsoft.com/office/drawing/2014/main" id="{425B6356-A239-232E-8C81-42042CE169A6}"/>
                </a:ext>
              </a:extLst>
            </p:cNvPr>
            <p:cNvCxnSpPr/>
            <p:nvPr/>
          </p:nvCxnSpPr>
          <p:spPr>
            <a:xfrm flipV="1">
              <a:off x="979714" y="119743"/>
              <a:ext cx="5443" cy="166007"/>
            </a:xfrm>
            <a:prstGeom prst="line">
              <a:avLst/>
            </a:prstGeom>
            <a:ln w="19050"/>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1D05D9DD-B419-BF06-A6BF-580DD039576C}"/>
                </a:ext>
              </a:extLst>
            </p:cNvPr>
            <p:cNvGrpSpPr/>
            <p:nvPr/>
          </p:nvGrpSpPr>
          <p:grpSpPr>
            <a:xfrm>
              <a:off x="0" y="0"/>
              <a:ext cx="1846898" cy="838263"/>
              <a:chOff x="0" y="0"/>
              <a:chExt cx="1846898" cy="838263"/>
            </a:xfrm>
          </p:grpSpPr>
          <p:cxnSp>
            <p:nvCxnSpPr>
              <p:cNvPr id="10" name="Straight Connector 9">
                <a:extLst>
                  <a:ext uri="{FF2B5EF4-FFF2-40B4-BE49-F238E27FC236}">
                    <a16:creationId xmlns:a16="http://schemas.microsoft.com/office/drawing/2014/main" id="{806A5188-614F-7073-9973-AA31E3435EE6}"/>
                  </a:ext>
                </a:extLst>
              </p:cNvPr>
              <p:cNvCxnSpPr/>
              <p:nvPr/>
            </p:nvCxnSpPr>
            <p:spPr>
              <a:xfrm flipH="1" flipV="1">
                <a:off x="914400" y="114300"/>
                <a:ext cx="141514"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D3DAD916-C632-24E9-5B05-A45F10713CC9}"/>
                  </a:ext>
                </a:extLst>
              </p:cNvPr>
              <p:cNvGrpSpPr/>
              <p:nvPr/>
            </p:nvGrpSpPr>
            <p:grpSpPr>
              <a:xfrm>
                <a:off x="0" y="0"/>
                <a:ext cx="1846898" cy="838263"/>
                <a:chOff x="0" y="0"/>
                <a:chExt cx="1846898" cy="838263"/>
              </a:xfrm>
            </p:grpSpPr>
            <p:sp>
              <p:nvSpPr>
                <p:cNvPr id="12" name="Rectangle 11">
                  <a:extLst>
                    <a:ext uri="{FF2B5EF4-FFF2-40B4-BE49-F238E27FC236}">
                      <a16:creationId xmlns:a16="http://schemas.microsoft.com/office/drawing/2014/main" id="{D7EA4A30-8C3C-A1B9-9565-8F6D6ACF4DBC}"/>
                    </a:ext>
                  </a:extLst>
                </p:cNvPr>
                <p:cNvSpPr/>
                <p:nvPr/>
              </p:nvSpPr>
              <p:spPr>
                <a:xfrm>
                  <a:off x="665389" y="285750"/>
                  <a:ext cx="628650" cy="291193"/>
                </a:xfrm>
                <a:prstGeom prst="rect">
                  <a:avLst/>
                </a:prstGeom>
                <a:solidFill>
                  <a:schemeClr val="accent5"/>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a:solidFill>
                        <a:srgbClr val="000000"/>
                      </a:solidFill>
                      <a:effectLst/>
                      <a:ea typeface="Times New Roman" panose="02020603050405020304" pitchFamily="18" charset="0"/>
                      <a:cs typeface="Times New Roman" panose="02020603050405020304" pitchFamily="18" charset="0"/>
                    </a:rPr>
                    <a:t>      </a:t>
                  </a:r>
                  <a:endParaRPr lang="en-US" sz="1200">
                    <a:effectLst/>
                    <a:ea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9C160163-88BD-8E67-53DF-C0F3435C6406}"/>
                    </a:ext>
                  </a:extLst>
                </p:cNvPr>
                <p:cNvCxnSpPr/>
                <p:nvPr/>
              </p:nvCxnSpPr>
              <p:spPr>
                <a:xfrm flipV="1">
                  <a:off x="979713" y="566058"/>
                  <a:ext cx="5443" cy="166007"/>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EAE6EEE-4866-B584-D4CC-4D84F7142AF2}"/>
                    </a:ext>
                  </a:extLst>
                </p:cNvPr>
                <p:cNvCxnSpPr/>
                <p:nvPr/>
              </p:nvCxnSpPr>
              <p:spPr>
                <a:xfrm flipH="1" flipV="1">
                  <a:off x="914399" y="729344"/>
                  <a:ext cx="14151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5DDDDF5-929C-166F-08B2-4C5FD6FE8192}"/>
                    </a:ext>
                  </a:extLst>
                </p:cNvPr>
                <p:cNvCxnSpPr/>
                <p:nvPr/>
              </p:nvCxnSpPr>
              <p:spPr>
                <a:xfrm flipH="1" flipV="1">
                  <a:off x="658585" y="478973"/>
                  <a:ext cx="6477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3A0474F8-4295-B7C9-E603-A7FAB07F0BA2}"/>
                    </a:ext>
                  </a:extLst>
                </p:cNvPr>
                <p:cNvCxnSpPr/>
                <p:nvPr/>
              </p:nvCxnSpPr>
              <p:spPr>
                <a:xfrm>
                  <a:off x="718457" y="114300"/>
                  <a:ext cx="174171" cy="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3">
                  <a:extLst>
                    <a:ext uri="{FF2B5EF4-FFF2-40B4-BE49-F238E27FC236}">
                      <a16:creationId xmlns:a16="http://schemas.microsoft.com/office/drawing/2014/main" id="{D0FDD74E-8524-1746-6C88-A19C619487EA}"/>
                    </a:ext>
                  </a:extLst>
                </p:cNvPr>
                <p:cNvSpPr txBox="1"/>
                <p:nvPr/>
              </p:nvSpPr>
              <p:spPr>
                <a:xfrm>
                  <a:off x="424394" y="0"/>
                  <a:ext cx="372637" cy="223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800">
                      <a:solidFill>
                        <a:srgbClr val="000000"/>
                      </a:solidFill>
                      <a:effectLst/>
                      <a:latin typeface="DM Sans" pitchFamily="2" charset="0"/>
                      <a:ea typeface="Times New Roman" panose="02020603050405020304" pitchFamily="18" charset="0"/>
                      <a:cs typeface="Times New Roman" panose="02020603050405020304" pitchFamily="18" charset="0"/>
                    </a:rPr>
                    <a:t>Max</a:t>
                  </a:r>
                  <a:endParaRPr lang="en-US" sz="1200">
                    <a:effectLst/>
                    <a:ea typeface="Times New Roman" panose="02020603050405020304" pitchFamily="18" charset="0"/>
                    <a:cs typeface="Times New Roman" panose="02020603050405020304" pitchFamily="18" charset="0"/>
                  </a:endParaRPr>
                </a:p>
              </p:txBody>
            </p:sp>
            <p:sp>
              <p:nvSpPr>
                <p:cNvPr id="18" name="TextBox 14">
                  <a:extLst>
                    <a:ext uri="{FF2B5EF4-FFF2-40B4-BE49-F238E27FC236}">
                      <a16:creationId xmlns:a16="http://schemas.microsoft.com/office/drawing/2014/main" id="{823AF15D-DFCD-1BBF-373E-889AA27E223C}"/>
                    </a:ext>
                  </a:extLst>
                </p:cNvPr>
                <p:cNvSpPr txBox="1"/>
                <p:nvPr/>
              </p:nvSpPr>
              <p:spPr>
                <a:xfrm>
                  <a:off x="217637" y="168646"/>
                  <a:ext cx="321479" cy="223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800">
                      <a:solidFill>
                        <a:srgbClr val="000000"/>
                      </a:solidFill>
                      <a:effectLst/>
                      <a:latin typeface="DM Sans" pitchFamily="2" charset="0"/>
                      <a:ea typeface="Times New Roman" panose="02020603050405020304" pitchFamily="18" charset="0"/>
                      <a:cs typeface="Times New Roman" panose="02020603050405020304" pitchFamily="18" charset="0"/>
                    </a:rPr>
                    <a:t>Q3</a:t>
                  </a:r>
                  <a:endParaRPr lang="en-US" sz="1200">
                    <a:effectLst/>
                    <a:ea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427580D1-7400-F7FE-E3F2-65DD941D184B}"/>
                    </a:ext>
                  </a:extLst>
                </p:cNvPr>
                <p:cNvCxnSpPr/>
                <p:nvPr/>
              </p:nvCxnSpPr>
              <p:spPr>
                <a:xfrm>
                  <a:off x="468086" y="288472"/>
                  <a:ext cx="174171" cy="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6">
                  <a:extLst>
                    <a:ext uri="{FF2B5EF4-FFF2-40B4-BE49-F238E27FC236}">
                      <a16:creationId xmlns:a16="http://schemas.microsoft.com/office/drawing/2014/main" id="{1CBB678F-AC1E-AF2A-D7BE-9EA04049C1CE}"/>
                    </a:ext>
                  </a:extLst>
                </p:cNvPr>
                <p:cNvSpPr txBox="1"/>
                <p:nvPr/>
              </p:nvSpPr>
              <p:spPr>
                <a:xfrm>
                  <a:off x="228521" y="451537"/>
                  <a:ext cx="292426" cy="223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800">
                      <a:solidFill>
                        <a:srgbClr val="000000"/>
                      </a:solidFill>
                      <a:effectLst/>
                      <a:latin typeface="DM Sans" pitchFamily="2" charset="0"/>
                      <a:ea typeface="Times New Roman" panose="02020603050405020304" pitchFamily="18" charset="0"/>
                      <a:cs typeface="Times New Roman" panose="02020603050405020304" pitchFamily="18" charset="0"/>
                    </a:rPr>
                    <a:t>Q1</a:t>
                  </a:r>
                  <a:endParaRPr lang="en-US" sz="1200">
                    <a:effectLst/>
                    <a:ea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ECA6DAB-CADD-6F2F-23F7-9D08FCCC25C2}"/>
                    </a:ext>
                  </a:extLst>
                </p:cNvPr>
                <p:cNvCxnSpPr/>
                <p:nvPr/>
              </p:nvCxnSpPr>
              <p:spPr>
                <a:xfrm>
                  <a:off x="462644" y="566058"/>
                  <a:ext cx="174171" cy="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18">
                  <a:extLst>
                    <a:ext uri="{FF2B5EF4-FFF2-40B4-BE49-F238E27FC236}">
                      <a16:creationId xmlns:a16="http://schemas.microsoft.com/office/drawing/2014/main" id="{421324C2-400A-5212-E763-56B9D417D28D}"/>
                    </a:ext>
                  </a:extLst>
                </p:cNvPr>
                <p:cNvSpPr txBox="1"/>
                <p:nvPr/>
              </p:nvSpPr>
              <p:spPr>
                <a:xfrm>
                  <a:off x="446159" y="614743"/>
                  <a:ext cx="349900" cy="223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800">
                      <a:solidFill>
                        <a:srgbClr val="000000"/>
                      </a:solidFill>
                      <a:effectLst/>
                      <a:latin typeface="DM Sans" pitchFamily="2" charset="0"/>
                      <a:ea typeface="Times New Roman" panose="02020603050405020304" pitchFamily="18" charset="0"/>
                      <a:cs typeface="Times New Roman" panose="02020603050405020304" pitchFamily="18" charset="0"/>
                    </a:rPr>
                    <a:t>Min</a:t>
                  </a:r>
                  <a:endParaRPr lang="en-US" sz="1200">
                    <a:effectLst/>
                    <a:ea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35A55B63-14F2-7C3E-0C32-BFBA51FBDA5E}"/>
                    </a:ext>
                  </a:extLst>
                </p:cNvPr>
                <p:cNvCxnSpPr/>
                <p:nvPr/>
              </p:nvCxnSpPr>
              <p:spPr>
                <a:xfrm>
                  <a:off x="723901" y="729344"/>
                  <a:ext cx="174171" cy="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0">
                  <a:extLst>
                    <a:ext uri="{FF2B5EF4-FFF2-40B4-BE49-F238E27FC236}">
                      <a16:creationId xmlns:a16="http://schemas.microsoft.com/office/drawing/2014/main" id="{E63B18B9-B6E6-A8DF-FEF2-6EE0220772DA}"/>
                    </a:ext>
                  </a:extLst>
                </p:cNvPr>
                <p:cNvSpPr txBox="1"/>
                <p:nvPr/>
              </p:nvSpPr>
              <p:spPr>
                <a:xfrm>
                  <a:off x="0" y="337348"/>
                  <a:ext cx="525482" cy="223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800">
                      <a:solidFill>
                        <a:srgbClr val="000000"/>
                      </a:solidFill>
                      <a:effectLst/>
                      <a:latin typeface="DM Sans" pitchFamily="2" charset="0"/>
                      <a:ea typeface="Times New Roman" panose="02020603050405020304" pitchFamily="18" charset="0"/>
                      <a:cs typeface="Times New Roman" panose="02020603050405020304" pitchFamily="18" charset="0"/>
                    </a:rPr>
                    <a:t>Median</a:t>
                  </a:r>
                  <a:endParaRPr lang="en-US" sz="1200">
                    <a:effectLst/>
                    <a:ea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F9DD754B-D17B-54A6-EE03-D8F61143DD01}"/>
                    </a:ext>
                  </a:extLst>
                </p:cNvPr>
                <p:cNvCxnSpPr/>
                <p:nvPr/>
              </p:nvCxnSpPr>
              <p:spPr>
                <a:xfrm>
                  <a:off x="451758" y="457201"/>
                  <a:ext cx="174171" cy="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F2174C0-981A-076F-0904-C9191C2F5558}"/>
                    </a:ext>
                  </a:extLst>
                </p:cNvPr>
                <p:cNvPicPr>
                  <a:picLocks noChangeAspect="1"/>
                </p:cNvPicPr>
                <p:nvPr/>
              </p:nvPicPr>
              <p:blipFill>
                <a:blip r:embed="rId3"/>
                <a:stretch>
                  <a:fillRect/>
                </a:stretch>
              </p:blipFill>
              <p:spPr>
                <a:xfrm>
                  <a:off x="868136" y="246290"/>
                  <a:ext cx="237765" cy="298730"/>
                </a:xfrm>
                <a:prstGeom prst="rect">
                  <a:avLst/>
                </a:prstGeom>
              </p:spPr>
            </p:pic>
            <p:sp>
              <p:nvSpPr>
                <p:cNvPr id="27" name="TextBox 23">
                  <a:extLst>
                    <a:ext uri="{FF2B5EF4-FFF2-40B4-BE49-F238E27FC236}">
                      <a16:creationId xmlns:a16="http://schemas.microsoft.com/office/drawing/2014/main" id="{3F8235DD-17F9-B7CF-513F-980A5871743D}"/>
                    </a:ext>
                  </a:extLst>
                </p:cNvPr>
                <p:cNvSpPr txBox="1"/>
                <p:nvPr/>
              </p:nvSpPr>
              <p:spPr>
                <a:xfrm>
                  <a:off x="1409207" y="261171"/>
                  <a:ext cx="437691" cy="223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800">
                      <a:solidFill>
                        <a:srgbClr val="000000"/>
                      </a:solidFill>
                      <a:effectLst/>
                      <a:latin typeface="DM Sans" pitchFamily="2" charset="0"/>
                      <a:ea typeface="Times New Roman" panose="02020603050405020304" pitchFamily="18" charset="0"/>
                      <a:cs typeface="Times New Roman" panose="02020603050405020304" pitchFamily="18" charset="0"/>
                    </a:rPr>
                    <a:t>Mean</a:t>
                  </a:r>
                  <a:endParaRPr lang="en-US" sz="1200">
                    <a:effectLst/>
                    <a:ea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F8524571-373F-E707-0A1A-1928F106CB6B}"/>
                    </a:ext>
                  </a:extLst>
                </p:cNvPr>
                <p:cNvCxnSpPr/>
                <p:nvPr/>
              </p:nvCxnSpPr>
              <p:spPr>
                <a:xfrm flipH="1">
                  <a:off x="1295401" y="370115"/>
                  <a:ext cx="174171" cy="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9" name="TextBox 28">
            <a:extLst>
              <a:ext uri="{FF2B5EF4-FFF2-40B4-BE49-F238E27FC236}">
                <a16:creationId xmlns:a16="http://schemas.microsoft.com/office/drawing/2014/main" id="{ED202D1E-7352-A7BF-DF2D-2E6B1EE6D193}"/>
              </a:ext>
            </a:extLst>
          </p:cNvPr>
          <p:cNvSpPr txBox="1"/>
          <p:nvPr/>
        </p:nvSpPr>
        <p:spPr>
          <a:xfrm>
            <a:off x="2163445" y="6821170"/>
            <a:ext cx="3037436" cy="294005"/>
          </a:xfrm>
          <a:prstGeom prst="rect">
            <a:avLst/>
          </a:prstGeom>
          <a:noFill/>
          <a:ln>
            <a:solidFill>
              <a:schemeClr val="accent5"/>
            </a:solidFill>
          </a:ln>
        </p:spPr>
        <p:txBody>
          <a:bodyPr wrap="none" rtlCol="0">
            <a:noAutofit/>
          </a:bodyPr>
          <a:lstStyle/>
          <a:p>
            <a:pPr algn="ctr"/>
            <a:r>
              <a:rPr lang="en-US" dirty="0"/>
              <a:t>AERMOD</a:t>
            </a:r>
          </a:p>
        </p:txBody>
      </p:sp>
      <p:sp>
        <p:nvSpPr>
          <p:cNvPr id="30" name="TextBox 29">
            <a:extLst>
              <a:ext uri="{FF2B5EF4-FFF2-40B4-BE49-F238E27FC236}">
                <a16:creationId xmlns:a16="http://schemas.microsoft.com/office/drawing/2014/main" id="{928AC35E-0E7A-5362-0439-CFB54166C532}"/>
              </a:ext>
            </a:extLst>
          </p:cNvPr>
          <p:cNvSpPr txBox="1"/>
          <p:nvPr/>
        </p:nvSpPr>
        <p:spPr>
          <a:xfrm>
            <a:off x="5200881" y="6553206"/>
            <a:ext cx="1028864" cy="564382"/>
          </a:xfrm>
          <a:prstGeom prst="rect">
            <a:avLst/>
          </a:prstGeom>
          <a:solidFill>
            <a:schemeClr val="bg1"/>
          </a:solidFill>
          <a:ln>
            <a:solidFill>
              <a:schemeClr val="accent5"/>
            </a:solidFill>
          </a:ln>
        </p:spPr>
        <p:txBody>
          <a:bodyPr wrap="none" rtlCol="0">
            <a:noAutofit/>
          </a:bodyPr>
          <a:lstStyle/>
          <a:p>
            <a:pPr algn="ctr"/>
            <a:r>
              <a:rPr lang="en-US" dirty="0"/>
              <a:t>ADMS- </a:t>
            </a:r>
          </a:p>
          <a:p>
            <a:pPr algn="ctr"/>
            <a:r>
              <a:rPr lang="en-US" dirty="0"/>
              <a:t>ROADS</a:t>
            </a:r>
          </a:p>
        </p:txBody>
      </p:sp>
    </p:spTree>
    <p:extLst>
      <p:ext uri="{BB962C8B-B14F-4D97-AF65-F5344CB8AC3E}">
        <p14:creationId xmlns:p14="http://schemas.microsoft.com/office/powerpoint/2010/main" val="5503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146E-7DE1-CE1C-F743-9118A46E2DEC}"/>
              </a:ext>
            </a:extLst>
          </p:cNvPr>
          <p:cNvSpPr>
            <a:spLocks noGrp="1"/>
          </p:cNvSpPr>
          <p:nvPr>
            <p:ph type="title"/>
          </p:nvPr>
        </p:nvSpPr>
        <p:spPr/>
        <p:txBody>
          <a:bodyPr/>
          <a:lstStyle/>
          <a:p>
            <a:r>
              <a:rPr lang="en-US" dirty="0"/>
              <a:t>Findings: Tracer-Based Intercomparison of the Refined Models</a:t>
            </a:r>
          </a:p>
        </p:txBody>
      </p:sp>
      <p:sp>
        <p:nvSpPr>
          <p:cNvPr id="3" name="Slide Number Placeholder 2">
            <a:extLst>
              <a:ext uri="{FF2B5EF4-FFF2-40B4-BE49-F238E27FC236}">
                <a16:creationId xmlns:a16="http://schemas.microsoft.com/office/drawing/2014/main" id="{447E893A-C69C-C32A-7C30-924DE8E0D90E}"/>
              </a:ext>
            </a:extLst>
          </p:cNvPr>
          <p:cNvSpPr>
            <a:spLocks noGrp="1"/>
          </p:cNvSpPr>
          <p:nvPr>
            <p:ph type="sldNum" sz="quarter" idx="12"/>
          </p:nvPr>
        </p:nvSpPr>
        <p:spPr/>
        <p:txBody>
          <a:bodyPr/>
          <a:lstStyle/>
          <a:p>
            <a:fld id="{F384092C-9B9C-9748-AC6A-F06C9D03AD52}" type="slidenum">
              <a:rPr lang="en-US" smtClean="0"/>
              <a:t>33</a:t>
            </a:fld>
            <a:endParaRPr lang="en-US"/>
          </a:p>
        </p:txBody>
      </p:sp>
      <p:sp>
        <p:nvSpPr>
          <p:cNvPr id="4" name="Text Placeholder 3">
            <a:extLst>
              <a:ext uri="{FF2B5EF4-FFF2-40B4-BE49-F238E27FC236}">
                <a16:creationId xmlns:a16="http://schemas.microsoft.com/office/drawing/2014/main" id="{E0731581-C499-6F50-338D-1285ABD66AC9}"/>
              </a:ext>
            </a:extLst>
          </p:cNvPr>
          <p:cNvSpPr>
            <a:spLocks noGrp="1"/>
          </p:cNvSpPr>
          <p:nvPr>
            <p:ph type="body" sz="quarter" idx="13"/>
          </p:nvPr>
        </p:nvSpPr>
        <p:spPr>
          <a:xfrm>
            <a:off x="8088149" y="1028699"/>
            <a:ext cx="6008851" cy="6756057"/>
          </a:xfrm>
        </p:spPr>
        <p:txBody>
          <a:bodyPr/>
          <a:lstStyle/>
          <a:p>
            <a:r>
              <a:rPr lang="en-US" sz="2000" dirty="0">
                <a:effectLst/>
                <a:ea typeface="Times New Roman" panose="02020603050405020304" pitchFamily="18" charset="0"/>
                <a:cs typeface="Times New Roman" panose="02020603050405020304" pitchFamily="18" charset="0"/>
              </a:rPr>
              <a:t>All four models showed a tendency for </a:t>
            </a:r>
            <a:r>
              <a:rPr lang="en-US" sz="2000" dirty="0">
                <a:solidFill>
                  <a:schemeClr val="accent5"/>
                </a:solidFill>
                <a:effectLst/>
                <a:ea typeface="Times New Roman" panose="02020603050405020304" pitchFamily="18" charset="0"/>
                <a:cs typeface="Times New Roman" panose="02020603050405020304" pitchFamily="18" charset="0"/>
              </a:rPr>
              <a:t>underpredictions</a:t>
            </a:r>
            <a:r>
              <a:rPr lang="en-US" sz="2000" dirty="0">
                <a:effectLst/>
                <a:ea typeface="Times New Roman" panose="02020603050405020304" pitchFamily="18" charset="0"/>
                <a:cs typeface="Times New Roman" panose="02020603050405020304" pitchFamily="18" charset="0"/>
              </a:rPr>
              <a:t>, as demonstrated by the positive fractional bias. </a:t>
            </a:r>
          </a:p>
          <a:p>
            <a:r>
              <a:rPr lang="en-US" sz="2000" dirty="0">
                <a:effectLst/>
                <a:ea typeface="Times New Roman" panose="02020603050405020304" pitchFamily="18" charset="0"/>
                <a:cs typeface="Times New Roman" panose="02020603050405020304" pitchFamily="18" charset="0"/>
              </a:rPr>
              <a:t>This underprediction tends to occur most at the lower concentrations – at further distances downwind of the roadway</a:t>
            </a:r>
          </a:p>
          <a:p>
            <a:r>
              <a:rPr lang="en-US" sz="2000" dirty="0">
                <a:effectLst/>
                <a:ea typeface="Times New Roman" panose="02020603050405020304" pitchFamily="18" charset="0"/>
                <a:cs typeface="Times New Roman" panose="02020603050405020304" pitchFamily="18" charset="0"/>
              </a:rPr>
              <a:t>These figures combine all hours and locations over all experiments </a:t>
            </a:r>
          </a:p>
          <a:p>
            <a:pPr lvl="1"/>
            <a:r>
              <a:rPr lang="en-US" sz="1400" dirty="0">
                <a:effectLst/>
                <a:ea typeface="Times New Roman" panose="02020603050405020304" pitchFamily="18" charset="0"/>
                <a:cs typeface="Times New Roman" panose="02020603050405020304" pitchFamily="18" charset="0"/>
              </a:rPr>
              <a:t>Top Figure shows the average concentrations as a function of distance, without any measure of the variance. All of the models capture the general decrease with distance from the source. </a:t>
            </a:r>
          </a:p>
          <a:p>
            <a:pPr lvl="1"/>
            <a:r>
              <a:rPr lang="en-US" sz="1400" dirty="0">
                <a:ea typeface="Times New Roman" panose="02020603050405020304" pitchFamily="18" charset="0"/>
                <a:cs typeface="Times New Roman" panose="02020603050405020304" pitchFamily="18" charset="0"/>
              </a:rPr>
              <a:t>Bottom </a:t>
            </a:r>
            <a:r>
              <a:rPr lang="en-US" sz="1400" dirty="0">
                <a:effectLst/>
                <a:ea typeface="Times New Roman" panose="02020603050405020304" pitchFamily="18" charset="0"/>
                <a:cs typeface="Times New Roman" panose="02020603050405020304" pitchFamily="18" charset="0"/>
              </a:rPr>
              <a:t>Figure shows the average and one standard deviation of the concentration at each measurement location. This emphasizes how well the models perform at each distance when considering the variation across experiments. </a:t>
            </a:r>
          </a:p>
          <a:p>
            <a:pPr lvl="1"/>
            <a:r>
              <a:rPr lang="en-US" sz="1400" dirty="0">
                <a:effectLst/>
                <a:ea typeface="Times New Roman" panose="02020603050405020304" pitchFamily="18" charset="0"/>
                <a:cs typeface="Times New Roman" panose="02020603050405020304" pitchFamily="18" charset="0"/>
              </a:rPr>
              <a:t>AERMOD-AREAPOLY shows a slight tendency to overpredict at 9 and 18 meters but not at the 1-meter receptor. </a:t>
            </a:r>
          </a:p>
          <a:p>
            <a:pPr lvl="2"/>
            <a:r>
              <a:rPr lang="en-US" sz="1400" dirty="0">
                <a:effectLst/>
                <a:ea typeface="Times New Roman" panose="02020603050405020304" pitchFamily="18" charset="0"/>
                <a:cs typeface="Times New Roman" panose="02020603050405020304" pitchFamily="18" charset="0"/>
              </a:rPr>
              <a:t>Note that receptor locations were not the same in all experiments. </a:t>
            </a:r>
          </a:p>
          <a:p>
            <a:pPr lvl="2"/>
            <a:r>
              <a:rPr lang="en-US" sz="1400" dirty="0">
                <a:effectLst/>
                <a:ea typeface="Times New Roman" panose="02020603050405020304" pitchFamily="18" charset="0"/>
                <a:cs typeface="Times New Roman" panose="02020603050405020304" pitchFamily="18" charset="0"/>
              </a:rPr>
              <a:t>The kink observed between 10 and 20 m is due to this difference and differences in the North and South experimental areas. </a:t>
            </a:r>
            <a:endParaRPr lang="en-US" sz="2000" dirty="0"/>
          </a:p>
        </p:txBody>
      </p:sp>
      <p:pic>
        <p:nvPicPr>
          <p:cNvPr id="5" name="Picture 4" descr="Chart, line chart&#10;&#10;Description automatically generated">
            <a:extLst>
              <a:ext uri="{FF2B5EF4-FFF2-40B4-BE49-F238E27FC236}">
                <a16:creationId xmlns:a16="http://schemas.microsoft.com/office/drawing/2014/main" id="{53185C23-4BE9-36C3-C917-9B8EA81A348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85900" y="1747837"/>
            <a:ext cx="5943600" cy="2193925"/>
          </a:xfrm>
          <a:prstGeom prst="rect">
            <a:avLst/>
          </a:prstGeom>
          <a:noFill/>
        </p:spPr>
      </p:pic>
      <p:pic>
        <p:nvPicPr>
          <p:cNvPr id="6" name="Picture 5" descr="Chart, bar chart&#10;&#10;Description automatically generated">
            <a:extLst>
              <a:ext uri="{FF2B5EF4-FFF2-40B4-BE49-F238E27FC236}">
                <a16:creationId xmlns:a16="http://schemas.microsoft.com/office/drawing/2014/main" id="{D65F55F7-5A24-8CA4-B0CF-14D4F33DBA4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0965" y="4537401"/>
            <a:ext cx="5944235" cy="2194560"/>
          </a:xfrm>
          <a:prstGeom prst="rect">
            <a:avLst/>
          </a:prstGeom>
          <a:noFill/>
        </p:spPr>
      </p:pic>
      <p:sp>
        <p:nvSpPr>
          <p:cNvPr id="7" name="Text Box 2">
            <a:extLst>
              <a:ext uri="{FF2B5EF4-FFF2-40B4-BE49-F238E27FC236}">
                <a16:creationId xmlns:a16="http://schemas.microsoft.com/office/drawing/2014/main" id="{61DC2361-529B-CEAD-F728-044001693C6F}"/>
              </a:ext>
            </a:extLst>
          </p:cNvPr>
          <p:cNvSpPr txBox="1">
            <a:spLocks noChangeArrowheads="1"/>
          </p:cNvSpPr>
          <p:nvPr/>
        </p:nvSpPr>
        <p:spPr bwMode="auto">
          <a:xfrm>
            <a:off x="6953250" y="2383000"/>
            <a:ext cx="361950"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40468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926B8C-BB65-F3A1-2861-624897E1CCD4}"/>
              </a:ext>
            </a:extLst>
          </p:cNvPr>
          <p:cNvSpPr txBox="1"/>
          <p:nvPr/>
        </p:nvSpPr>
        <p:spPr>
          <a:xfrm>
            <a:off x="533400" y="693251"/>
            <a:ext cx="13915768" cy="7448193"/>
          </a:xfrm>
          <a:prstGeom prst="rect">
            <a:avLst/>
          </a:prstGeom>
          <a:noFill/>
        </p:spPr>
        <p:txBody>
          <a:bodyPr wrap="square">
            <a:spAutoFit/>
          </a:bodyPr>
          <a:lstStyle/>
          <a:p>
            <a:pPr marL="0" marR="0">
              <a:spcBef>
                <a:spcPts val="0"/>
              </a:spcBef>
              <a:spcAft>
                <a:spcPts val="600"/>
              </a:spcAft>
            </a:pPr>
            <a:r>
              <a:rPr lang="en-US" sz="1800" i="1" dirty="0">
                <a:effectLst/>
                <a:latin typeface="DM Sans" pitchFamily="2" charset="0"/>
                <a:ea typeface="DM Sans Regular" pitchFamily="2" charset="0"/>
                <a:cs typeface="Times New Roman (Body CS)"/>
              </a:rPr>
              <a:t>Maximum Concentration Estimated by AERSCREEN  and CAL3QHC vs. Observed for Tracer, Pollutant, and Regulatory Evaluations. </a:t>
            </a: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i="1" dirty="0">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endParaRPr lang="en-US" sz="1800" i="1" dirty="0">
              <a:effectLst/>
              <a:latin typeface="DM Sans" pitchFamily="2" charset="0"/>
              <a:ea typeface="DM Sans Regular" pitchFamily="2" charset="0"/>
              <a:cs typeface="Times New Roman (Body CS)"/>
            </a:endParaRPr>
          </a:p>
          <a:p>
            <a:pPr marL="0" marR="0">
              <a:spcBef>
                <a:spcPts val="0"/>
              </a:spcBef>
              <a:spcAft>
                <a:spcPts val="600"/>
              </a:spcAft>
            </a:pPr>
            <a:r>
              <a:rPr lang="en-US" i="1" dirty="0">
                <a:latin typeface="DM Sans" pitchFamily="2" charset="0"/>
                <a:ea typeface="DM Sans Regular" pitchFamily="2" charset="0"/>
                <a:cs typeface="Times New Roman (Body CS)"/>
              </a:rPr>
              <a:t>	</a:t>
            </a:r>
            <a:r>
              <a:rPr lang="en-US" sz="1800" i="1" dirty="0">
                <a:effectLst/>
                <a:latin typeface="DM Sans" pitchFamily="2" charset="0"/>
                <a:ea typeface="DM Sans Regular" pitchFamily="2" charset="0"/>
                <a:cs typeface="Times New Roman (Body CS)"/>
              </a:rPr>
              <a:t>There are no values available for colored and empty cells due to application guidance. </a:t>
            </a:r>
          </a:p>
        </p:txBody>
      </p:sp>
      <p:sp>
        <p:nvSpPr>
          <p:cNvPr id="2" name="Title 1">
            <a:extLst>
              <a:ext uri="{FF2B5EF4-FFF2-40B4-BE49-F238E27FC236}">
                <a16:creationId xmlns:a16="http://schemas.microsoft.com/office/drawing/2014/main" id="{60DFE551-51C8-575C-BDAB-902681336643}"/>
              </a:ext>
            </a:extLst>
          </p:cNvPr>
          <p:cNvSpPr>
            <a:spLocks noGrp="1"/>
          </p:cNvSpPr>
          <p:nvPr>
            <p:ph type="title"/>
          </p:nvPr>
        </p:nvSpPr>
        <p:spPr>
          <a:xfrm>
            <a:off x="300134" y="-9729"/>
            <a:ext cx="13792200" cy="914400"/>
          </a:xfrm>
        </p:spPr>
        <p:txBody>
          <a:bodyPr/>
          <a:lstStyle/>
          <a:p>
            <a:r>
              <a:rPr lang="en-US" dirty="0"/>
              <a:t>Findings: Screening Model Evaluation with Tracer</a:t>
            </a:r>
          </a:p>
        </p:txBody>
      </p:sp>
      <p:sp>
        <p:nvSpPr>
          <p:cNvPr id="3" name="Slide Number Placeholder 2">
            <a:extLst>
              <a:ext uri="{FF2B5EF4-FFF2-40B4-BE49-F238E27FC236}">
                <a16:creationId xmlns:a16="http://schemas.microsoft.com/office/drawing/2014/main" id="{752E76CE-4EBF-6E61-7181-DBAA7E59997D}"/>
              </a:ext>
            </a:extLst>
          </p:cNvPr>
          <p:cNvSpPr>
            <a:spLocks noGrp="1"/>
          </p:cNvSpPr>
          <p:nvPr>
            <p:ph type="sldNum" sz="quarter" idx="12"/>
          </p:nvPr>
        </p:nvSpPr>
        <p:spPr/>
        <p:txBody>
          <a:bodyPr/>
          <a:lstStyle/>
          <a:p>
            <a:fld id="{F384092C-9B9C-9748-AC6A-F06C9D03AD52}" type="slidenum">
              <a:rPr lang="en-US" smtClean="0"/>
              <a:t>34</a:t>
            </a:fld>
            <a:endParaRPr lang="en-US"/>
          </a:p>
        </p:txBody>
      </p:sp>
      <p:sp>
        <p:nvSpPr>
          <p:cNvPr id="4" name="Text Placeholder 3">
            <a:extLst>
              <a:ext uri="{FF2B5EF4-FFF2-40B4-BE49-F238E27FC236}">
                <a16:creationId xmlns:a16="http://schemas.microsoft.com/office/drawing/2014/main" id="{FB8F2FF8-564B-8DF5-36E9-4FD501CF4A81}"/>
              </a:ext>
            </a:extLst>
          </p:cNvPr>
          <p:cNvSpPr>
            <a:spLocks noGrp="1"/>
          </p:cNvSpPr>
          <p:nvPr>
            <p:ph type="body" sz="quarter" idx="13"/>
          </p:nvPr>
        </p:nvSpPr>
        <p:spPr>
          <a:xfrm>
            <a:off x="533400" y="1255295"/>
            <a:ext cx="4584032" cy="1499937"/>
          </a:xfrm>
        </p:spPr>
        <p:txBody>
          <a:bodyPr/>
          <a:lstStyle/>
          <a:p>
            <a:r>
              <a:rPr lang="en-US"/>
              <a:t>AERSCREEN</a:t>
            </a:r>
          </a:p>
        </p:txBody>
      </p:sp>
      <p:sp>
        <p:nvSpPr>
          <p:cNvPr id="6" name="Text Placeholder 3">
            <a:extLst>
              <a:ext uri="{FF2B5EF4-FFF2-40B4-BE49-F238E27FC236}">
                <a16:creationId xmlns:a16="http://schemas.microsoft.com/office/drawing/2014/main" id="{5E6ED5F3-4677-B185-A02E-A7CD56C850EB}"/>
              </a:ext>
            </a:extLst>
          </p:cNvPr>
          <p:cNvSpPr txBox="1">
            <a:spLocks/>
          </p:cNvSpPr>
          <p:nvPr/>
        </p:nvSpPr>
        <p:spPr>
          <a:xfrm>
            <a:off x="7315200" y="1255295"/>
            <a:ext cx="4584032" cy="1499937"/>
          </a:xfrm>
          <a:prstGeom prst="rect">
            <a:avLst/>
          </a:prstGeom>
        </p:spPr>
        <p:txBody>
          <a:bodyPr vert="horz" lIns="0" tIns="45720" rIns="0" bIns="45720" rtlCol="0">
            <a:noAutofit/>
          </a:bodyPr>
          <a:lstStyle>
            <a:lvl1pPr marL="228600" indent="-228600" algn="l" defTabSz="1097280" rtl="0" eaLnBrk="1" latinLnBrk="0" hangingPunct="1">
              <a:lnSpc>
                <a:spcPct val="110000"/>
              </a:lnSpc>
              <a:spcBef>
                <a:spcPts val="600"/>
              </a:spcBef>
              <a:spcAft>
                <a:spcPts val="0"/>
              </a:spcAft>
              <a:buClr>
                <a:schemeClr val="tx1"/>
              </a:buClr>
              <a:buFont typeface="Arial" panose="020B0604020202020204" pitchFamily="34" charset="0"/>
              <a:buChar char="•"/>
              <a:defRPr sz="24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Clr>
                <a:schemeClr val="tx1"/>
              </a:buClr>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Clr>
                <a:schemeClr val="tx1"/>
              </a:buClr>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Clr>
                <a:schemeClr val="tx1"/>
              </a:buClr>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Clr>
                <a:schemeClr val="tx1"/>
              </a:buClr>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t>CAL3QHC</a:t>
            </a:r>
          </a:p>
        </p:txBody>
      </p:sp>
      <p:graphicFrame>
        <p:nvGraphicFramePr>
          <p:cNvPr id="8" name="Table 7">
            <a:extLst>
              <a:ext uri="{FF2B5EF4-FFF2-40B4-BE49-F238E27FC236}">
                <a16:creationId xmlns:a16="http://schemas.microsoft.com/office/drawing/2014/main" id="{3C2A7584-CC1C-4254-F63B-65365A3456D3}"/>
              </a:ext>
            </a:extLst>
          </p:cNvPr>
          <p:cNvGraphicFramePr>
            <a:graphicFrameLocks noGrp="1"/>
          </p:cNvGraphicFramePr>
          <p:nvPr>
            <p:extLst>
              <p:ext uri="{D42A27DB-BD31-4B8C-83A1-F6EECF244321}">
                <p14:modId xmlns:p14="http://schemas.microsoft.com/office/powerpoint/2010/main" val="3505905157"/>
              </p:ext>
            </p:extLst>
          </p:nvPr>
        </p:nvGraphicFramePr>
        <p:xfrm>
          <a:off x="181232" y="1738184"/>
          <a:ext cx="6804450" cy="5530360"/>
        </p:xfrm>
        <a:graphic>
          <a:graphicData uri="http://schemas.openxmlformats.org/drawingml/2006/table">
            <a:tbl>
              <a:tblPr firstRow="1" firstCol="1" bandRow="1">
                <a:tableStyleId>{5FD0F851-EC5A-4D38-B0AD-8093EC10F338}</a:tableStyleId>
              </a:tblPr>
              <a:tblGrid>
                <a:gridCol w="996779">
                  <a:extLst>
                    <a:ext uri="{9D8B030D-6E8A-4147-A177-3AD203B41FA5}">
                      <a16:colId xmlns:a16="http://schemas.microsoft.com/office/drawing/2014/main" val="4231008602"/>
                    </a:ext>
                  </a:extLst>
                </a:gridCol>
                <a:gridCol w="585475">
                  <a:extLst>
                    <a:ext uri="{9D8B030D-6E8A-4147-A177-3AD203B41FA5}">
                      <a16:colId xmlns:a16="http://schemas.microsoft.com/office/drawing/2014/main" val="4027188143"/>
                    </a:ext>
                  </a:extLst>
                </a:gridCol>
                <a:gridCol w="578498">
                  <a:extLst>
                    <a:ext uri="{9D8B030D-6E8A-4147-A177-3AD203B41FA5}">
                      <a16:colId xmlns:a16="http://schemas.microsoft.com/office/drawing/2014/main" val="2974510929"/>
                    </a:ext>
                  </a:extLst>
                </a:gridCol>
                <a:gridCol w="561028">
                  <a:extLst>
                    <a:ext uri="{9D8B030D-6E8A-4147-A177-3AD203B41FA5}">
                      <a16:colId xmlns:a16="http://schemas.microsoft.com/office/drawing/2014/main" val="690737748"/>
                    </a:ext>
                  </a:extLst>
                </a:gridCol>
                <a:gridCol w="680445">
                  <a:extLst>
                    <a:ext uri="{9D8B030D-6E8A-4147-A177-3AD203B41FA5}">
                      <a16:colId xmlns:a16="http://schemas.microsoft.com/office/drawing/2014/main" val="2543567018"/>
                    </a:ext>
                  </a:extLst>
                </a:gridCol>
                <a:gridCol w="680445">
                  <a:extLst>
                    <a:ext uri="{9D8B030D-6E8A-4147-A177-3AD203B41FA5}">
                      <a16:colId xmlns:a16="http://schemas.microsoft.com/office/drawing/2014/main" val="1384467627"/>
                    </a:ext>
                  </a:extLst>
                </a:gridCol>
                <a:gridCol w="680445">
                  <a:extLst>
                    <a:ext uri="{9D8B030D-6E8A-4147-A177-3AD203B41FA5}">
                      <a16:colId xmlns:a16="http://schemas.microsoft.com/office/drawing/2014/main" val="2238610603"/>
                    </a:ext>
                  </a:extLst>
                </a:gridCol>
                <a:gridCol w="680445">
                  <a:extLst>
                    <a:ext uri="{9D8B030D-6E8A-4147-A177-3AD203B41FA5}">
                      <a16:colId xmlns:a16="http://schemas.microsoft.com/office/drawing/2014/main" val="2123877279"/>
                    </a:ext>
                  </a:extLst>
                </a:gridCol>
                <a:gridCol w="680445">
                  <a:extLst>
                    <a:ext uri="{9D8B030D-6E8A-4147-A177-3AD203B41FA5}">
                      <a16:colId xmlns:a16="http://schemas.microsoft.com/office/drawing/2014/main" val="3280030441"/>
                    </a:ext>
                  </a:extLst>
                </a:gridCol>
                <a:gridCol w="680445">
                  <a:extLst>
                    <a:ext uri="{9D8B030D-6E8A-4147-A177-3AD203B41FA5}">
                      <a16:colId xmlns:a16="http://schemas.microsoft.com/office/drawing/2014/main" val="3543796114"/>
                    </a:ext>
                  </a:extLst>
                </a:gridCol>
              </a:tblGrid>
              <a:tr h="292677">
                <a:tc rowSpan="2">
                  <a:txBody>
                    <a:bodyPr/>
                    <a:lstStyle/>
                    <a:p>
                      <a:pPr marL="0" marR="0">
                        <a:spcBef>
                          <a:spcPts val="300"/>
                        </a:spcBef>
                        <a:spcAft>
                          <a:spcPts val="300"/>
                        </a:spcAft>
                      </a:pPr>
                      <a:r>
                        <a:rPr lang="en-US" sz="950" b="0" dirty="0">
                          <a:effectLst/>
                        </a:rPr>
                        <a:t>Maximum Concentration Value</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marL="0" marR="0" algn="ctr">
                        <a:spcBef>
                          <a:spcPts val="300"/>
                        </a:spcBef>
                        <a:spcAft>
                          <a:spcPts val="300"/>
                        </a:spcAft>
                      </a:pPr>
                      <a:r>
                        <a:rPr lang="en-US" sz="950" b="0">
                          <a:effectLst/>
                        </a:rPr>
                        <a:t>Pollutant-based</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300"/>
                        </a:spcBef>
                        <a:spcAft>
                          <a:spcPts val="300"/>
                        </a:spcAft>
                      </a:pPr>
                      <a:r>
                        <a:rPr lang="en-US" sz="950" b="0">
                          <a:effectLst/>
                        </a:rPr>
                        <a:t>Regulatory</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300"/>
                        </a:spcBef>
                        <a:spcAft>
                          <a:spcPts val="300"/>
                        </a:spcAft>
                      </a:pPr>
                      <a:r>
                        <a:rPr lang="en-US" sz="950" b="0">
                          <a:effectLst/>
                        </a:rPr>
                        <a:t>Tracer</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3736477"/>
                  </a:ext>
                </a:extLst>
              </a:tr>
              <a:tr h="585353">
                <a:tc vMerge="1">
                  <a:txBody>
                    <a:bodyPr/>
                    <a:lstStyle/>
                    <a:p>
                      <a:endParaRPr lang="en-US"/>
                    </a:p>
                  </a:txBody>
                  <a:tcPr/>
                </a:tc>
                <a:tc>
                  <a:txBody>
                    <a:bodyPr/>
                    <a:lstStyle/>
                    <a:p>
                      <a:pPr marL="0" marR="0" algn="ctr">
                        <a:spcBef>
                          <a:spcPts val="300"/>
                        </a:spcBef>
                        <a:spcAft>
                          <a:spcPts val="300"/>
                        </a:spcAft>
                      </a:pPr>
                      <a:r>
                        <a:rPr lang="en-US" sz="950" b="0" dirty="0">
                          <a:effectLst/>
                        </a:rPr>
                        <a:t>AERS-CREEN</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Obser-</a:t>
                      </a:r>
                      <a:r>
                        <a:rPr lang="en-US" sz="950" b="0" dirty="0" err="1">
                          <a:effectLst/>
                        </a:rPr>
                        <a:t>ved</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Ratio</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AERS-CREEN</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Obser-</a:t>
                      </a:r>
                      <a:r>
                        <a:rPr lang="en-US" sz="950" b="0" dirty="0" err="1">
                          <a:effectLst/>
                        </a:rPr>
                        <a:t>ved</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Ratio</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AERS-CREEN</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Obser-</a:t>
                      </a:r>
                      <a:r>
                        <a:rPr lang="en-US" sz="950" b="0" dirty="0" err="1">
                          <a:effectLst/>
                        </a:rPr>
                        <a:t>ved</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Ratio</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2471780"/>
                  </a:ext>
                </a:extLst>
              </a:tr>
              <a:tr h="435203">
                <a:tc>
                  <a:txBody>
                    <a:bodyPr/>
                    <a:lstStyle/>
                    <a:p>
                      <a:pPr marL="0" marR="0">
                        <a:spcBef>
                          <a:spcPts val="300"/>
                        </a:spcBef>
                        <a:spcAft>
                          <a:spcPts val="300"/>
                        </a:spcAft>
                      </a:pPr>
                      <a:r>
                        <a:rPr lang="en-US" sz="950" b="0">
                          <a:effectLst/>
                        </a:rPr>
                        <a:t>Hourly CO (ppm)</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3.2</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0.45</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7.1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4.6</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1.1</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4.2</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gridSpan="3">
                  <a:txBody>
                    <a:bodyPr/>
                    <a:lstStyle/>
                    <a:p>
                      <a:pPr marL="0" marR="0" algn="ctr">
                        <a:spcBef>
                          <a:spcPts val="300"/>
                        </a:spcBef>
                        <a:spcAft>
                          <a:spcPts val="300"/>
                        </a:spcAft>
                      </a:pPr>
                      <a:r>
                        <a:rPr lang="en-US" sz="950" b="0" dirty="0">
                          <a:effectLst/>
                        </a:rPr>
                        <a:t> </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hMerge="1">
                  <a:txBody>
                    <a:bodyPr/>
                    <a:lstStyle/>
                    <a:p>
                      <a:endParaRPr lang="en-US"/>
                    </a:p>
                  </a:txBody>
                  <a:tcPr/>
                </a:tc>
                <a:tc rowSpan="6" hMerge="1">
                  <a:txBody>
                    <a:bodyPr/>
                    <a:lstStyle/>
                    <a:p>
                      <a:endParaRPr lang="en-US"/>
                    </a:p>
                  </a:txBody>
                  <a:tcPr/>
                </a:tc>
                <a:extLst>
                  <a:ext uri="{0D108BD9-81ED-4DB2-BD59-A6C34878D82A}">
                    <a16:rowId xmlns:a16="http://schemas.microsoft.com/office/drawing/2014/main" val="1441250677"/>
                  </a:ext>
                </a:extLst>
              </a:tr>
              <a:tr h="435203">
                <a:tc>
                  <a:txBody>
                    <a:bodyPr/>
                    <a:lstStyle/>
                    <a:p>
                      <a:pPr marL="0" marR="0">
                        <a:spcBef>
                          <a:spcPts val="300"/>
                        </a:spcBef>
                        <a:spcAft>
                          <a:spcPts val="300"/>
                        </a:spcAft>
                      </a:pPr>
                      <a:r>
                        <a:rPr lang="en-US" sz="950" b="0">
                          <a:effectLst/>
                        </a:rPr>
                        <a:t>Hourly PM</a:t>
                      </a:r>
                      <a:r>
                        <a:rPr lang="en-US" sz="950" b="0" baseline="-25000">
                          <a:effectLst/>
                        </a:rPr>
                        <a:t>2.5</a:t>
                      </a:r>
                      <a:r>
                        <a:rPr lang="en-US" sz="950" b="0">
                          <a:effectLst/>
                        </a:rPr>
                        <a:t>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51.9</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5.9</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8.8</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gridSpan="3">
                  <a:txBody>
                    <a:bodyPr/>
                    <a:lstStyle/>
                    <a:p>
                      <a:pPr marL="0" marR="0" algn="ctr">
                        <a:spcBef>
                          <a:spcPts val="300"/>
                        </a:spcBef>
                        <a:spcAft>
                          <a:spcPts val="300"/>
                        </a:spcAft>
                      </a:pPr>
                      <a:r>
                        <a:rPr lang="en-US" sz="950" b="0" dirty="0">
                          <a:effectLst/>
                        </a:rPr>
                        <a:t> </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hMerge="1">
                  <a:txBody>
                    <a:bodyPr/>
                    <a:lstStyle/>
                    <a:p>
                      <a:endParaRPr lang="en-US"/>
                    </a:p>
                  </a:txBody>
                  <a:tcPr/>
                </a:tc>
                <a:tc rowSpan="2"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50798051"/>
                  </a:ext>
                </a:extLst>
              </a:tr>
              <a:tr h="435203">
                <a:tc>
                  <a:txBody>
                    <a:bodyPr/>
                    <a:lstStyle/>
                    <a:p>
                      <a:pPr marL="0" marR="0">
                        <a:spcBef>
                          <a:spcPts val="300"/>
                        </a:spcBef>
                        <a:spcAft>
                          <a:spcPts val="300"/>
                        </a:spcAft>
                      </a:pPr>
                      <a:r>
                        <a:rPr lang="en-US" sz="950" b="0">
                          <a:effectLst/>
                        </a:rPr>
                        <a:t>Hourly BC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4.2</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3.8</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38404270"/>
                  </a:ext>
                </a:extLst>
              </a:tr>
              <a:tr h="435203">
                <a:tc>
                  <a:txBody>
                    <a:bodyPr/>
                    <a:lstStyle/>
                    <a:p>
                      <a:pPr marL="0" marR="0">
                        <a:spcBef>
                          <a:spcPts val="300"/>
                        </a:spcBef>
                        <a:spcAft>
                          <a:spcPts val="300"/>
                        </a:spcAft>
                      </a:pPr>
                      <a:r>
                        <a:rPr lang="en-US" sz="950" b="0">
                          <a:effectLst/>
                        </a:rPr>
                        <a:t>8-hour CO (ppm)</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3" gridSpan="3">
                  <a:txBody>
                    <a:bodyPr/>
                    <a:lstStyle/>
                    <a:p>
                      <a:pPr marL="0" marR="0" algn="ctr">
                        <a:spcBef>
                          <a:spcPts val="300"/>
                        </a:spcBef>
                        <a:spcAft>
                          <a:spcPts val="300"/>
                        </a:spcAft>
                      </a:pPr>
                      <a:r>
                        <a:rPr lang="en-US" sz="950" b="0">
                          <a:effectLst/>
                        </a:rPr>
                        <a:t> </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3" hMerge="1">
                  <a:txBody>
                    <a:bodyPr/>
                    <a:lstStyle/>
                    <a:p>
                      <a:endParaRPr lang="en-US"/>
                    </a:p>
                  </a:txBody>
                  <a:tcPr/>
                </a:tc>
                <a:tc rowSpan="3" hMerge="1">
                  <a:txBody>
                    <a:bodyPr/>
                    <a:lstStyle/>
                    <a:p>
                      <a:endParaRPr lang="en-US"/>
                    </a:p>
                  </a:txBody>
                  <a:tcPr/>
                </a:tc>
                <a:tc>
                  <a:txBody>
                    <a:bodyPr/>
                    <a:lstStyle/>
                    <a:p>
                      <a:pPr marL="0" marR="0" algn="ctr">
                        <a:spcBef>
                          <a:spcPts val="300"/>
                        </a:spcBef>
                        <a:spcAft>
                          <a:spcPts val="300"/>
                        </a:spcAft>
                      </a:pPr>
                      <a:r>
                        <a:rPr lang="en-US" sz="950" b="0">
                          <a:effectLst/>
                        </a:rPr>
                        <a:t>4.2</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1.03</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4.1</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728609985"/>
                  </a:ext>
                </a:extLst>
              </a:tr>
              <a:tr h="435203">
                <a:tc>
                  <a:txBody>
                    <a:bodyPr/>
                    <a:lstStyle/>
                    <a:p>
                      <a:pPr marL="0" marR="0">
                        <a:spcBef>
                          <a:spcPts val="300"/>
                        </a:spcBef>
                        <a:spcAft>
                          <a:spcPts val="300"/>
                        </a:spcAft>
                      </a:pPr>
                      <a:r>
                        <a:rPr lang="en-US" sz="950" b="0">
                          <a:effectLst/>
                        </a:rPr>
                        <a:t>24-hr PM</a:t>
                      </a:r>
                      <a:r>
                        <a:rPr lang="en-US" sz="950" b="0" baseline="-25000">
                          <a:effectLst/>
                        </a:rPr>
                        <a:t>2.5</a:t>
                      </a:r>
                      <a:r>
                        <a:rPr lang="en-US" sz="950" b="0">
                          <a:effectLst/>
                        </a:rPr>
                        <a:t>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99.7</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28.8</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3.5</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76255439"/>
                  </a:ext>
                </a:extLst>
              </a:tr>
              <a:tr h="585353">
                <a:tc>
                  <a:txBody>
                    <a:bodyPr/>
                    <a:lstStyle/>
                    <a:p>
                      <a:pPr marL="0" marR="0">
                        <a:spcBef>
                          <a:spcPts val="300"/>
                        </a:spcBef>
                        <a:spcAft>
                          <a:spcPts val="300"/>
                        </a:spcAft>
                      </a:pPr>
                      <a:r>
                        <a:rPr lang="en-US" sz="950" b="0">
                          <a:effectLst/>
                        </a:rPr>
                        <a:t>Annual PM</a:t>
                      </a:r>
                      <a:r>
                        <a:rPr lang="en-US" sz="950" b="0" baseline="-25000">
                          <a:effectLst/>
                        </a:rPr>
                        <a:t>2.5</a:t>
                      </a:r>
                      <a:r>
                        <a:rPr lang="en-US" sz="950" b="0">
                          <a:effectLst/>
                        </a:rPr>
                        <a:t>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marL="0" marR="0" algn="ctr">
                        <a:spcBef>
                          <a:spcPts val="300"/>
                        </a:spcBef>
                        <a:spcAft>
                          <a:spcPts val="300"/>
                        </a:spcAft>
                      </a:pPr>
                      <a:r>
                        <a:rPr lang="en-US" sz="950" b="0" dirty="0">
                          <a:effectLst/>
                        </a:rPr>
                        <a:t> </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4382635"/>
                  </a:ext>
                </a:extLst>
              </a:tr>
              <a:tr h="435203">
                <a:tc>
                  <a:txBody>
                    <a:bodyPr/>
                    <a:lstStyle/>
                    <a:p>
                      <a:pPr marL="0" marR="0">
                        <a:spcBef>
                          <a:spcPts val="300"/>
                        </a:spcBef>
                        <a:spcAft>
                          <a:spcPts val="300"/>
                        </a:spcAft>
                      </a:pPr>
                      <a:r>
                        <a:rPr lang="en-US" sz="950" b="0">
                          <a:effectLst/>
                        </a:rPr>
                        <a:t>Hourly PDCB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4" gridSpan="6">
                  <a:txBody>
                    <a:bodyPr/>
                    <a:lstStyle/>
                    <a:p>
                      <a:pPr marL="0" marR="0" algn="ctr">
                        <a:spcBef>
                          <a:spcPts val="300"/>
                        </a:spcBef>
                        <a:spcAft>
                          <a:spcPts val="300"/>
                        </a:spcAft>
                      </a:pPr>
                      <a:r>
                        <a:rPr lang="en-US" sz="950" b="0" dirty="0">
                          <a:effectLst/>
                        </a:rPr>
                        <a:t> </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a:txBody>
                    <a:bodyPr/>
                    <a:lstStyle/>
                    <a:p>
                      <a:pPr marL="0" marR="0" algn="ctr">
                        <a:spcBef>
                          <a:spcPts val="300"/>
                        </a:spcBef>
                        <a:spcAft>
                          <a:spcPts val="300"/>
                        </a:spcAft>
                      </a:pPr>
                      <a:r>
                        <a:rPr lang="en-US" sz="950" b="0">
                          <a:effectLst/>
                        </a:rPr>
                        <a:t>949</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171</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5.5</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4607565"/>
                  </a:ext>
                </a:extLst>
              </a:tr>
              <a:tr h="435203">
                <a:tc>
                  <a:txBody>
                    <a:bodyPr/>
                    <a:lstStyle/>
                    <a:p>
                      <a:pPr marL="0" marR="0">
                        <a:spcBef>
                          <a:spcPts val="300"/>
                        </a:spcBef>
                        <a:spcAft>
                          <a:spcPts val="300"/>
                        </a:spcAft>
                      </a:pPr>
                      <a:r>
                        <a:rPr lang="en-US" sz="950" b="0">
                          <a:effectLst/>
                        </a:rPr>
                        <a:t>Hourly PMCP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869</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220</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4.0</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6923235"/>
                  </a:ext>
                </a:extLst>
              </a:tr>
              <a:tr h="435203">
                <a:tc>
                  <a:txBody>
                    <a:bodyPr/>
                    <a:lstStyle/>
                    <a:p>
                      <a:pPr marL="0" marR="0">
                        <a:spcBef>
                          <a:spcPts val="300"/>
                        </a:spcBef>
                        <a:spcAft>
                          <a:spcPts val="300"/>
                        </a:spcAft>
                      </a:pPr>
                      <a:r>
                        <a:rPr lang="en-US" sz="950" b="0">
                          <a:effectLst/>
                        </a:rPr>
                        <a:t>Hourly PMCH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971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110</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8.8</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9851875"/>
                  </a:ext>
                </a:extLst>
              </a:tr>
              <a:tr h="585353">
                <a:tc>
                  <a:txBody>
                    <a:bodyPr/>
                    <a:lstStyle/>
                    <a:p>
                      <a:pPr marL="0" marR="0">
                        <a:spcBef>
                          <a:spcPts val="300"/>
                        </a:spcBef>
                        <a:spcAft>
                          <a:spcPts val="300"/>
                        </a:spcAft>
                      </a:pPr>
                      <a:r>
                        <a:rPr lang="en-US" sz="950" b="0">
                          <a:effectLst/>
                        </a:rPr>
                        <a:t>Hourly Total Tracer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2,788</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501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5.6</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1843968"/>
                  </a:ext>
                </a:extLst>
              </a:tr>
            </a:tbl>
          </a:graphicData>
        </a:graphic>
      </p:graphicFrame>
      <p:graphicFrame>
        <p:nvGraphicFramePr>
          <p:cNvPr id="10" name="Table 9">
            <a:extLst>
              <a:ext uri="{FF2B5EF4-FFF2-40B4-BE49-F238E27FC236}">
                <a16:creationId xmlns:a16="http://schemas.microsoft.com/office/drawing/2014/main" id="{3F8CC77B-E4E9-1D15-DE42-79A1FA925D6D}"/>
              </a:ext>
            </a:extLst>
          </p:cNvPr>
          <p:cNvGraphicFramePr>
            <a:graphicFrameLocks noGrp="1"/>
          </p:cNvGraphicFramePr>
          <p:nvPr>
            <p:extLst>
              <p:ext uri="{D42A27DB-BD31-4B8C-83A1-F6EECF244321}">
                <p14:modId xmlns:p14="http://schemas.microsoft.com/office/powerpoint/2010/main" val="2417461984"/>
              </p:ext>
            </p:extLst>
          </p:nvPr>
        </p:nvGraphicFramePr>
        <p:xfrm>
          <a:off x="7455158" y="1738184"/>
          <a:ext cx="6994010" cy="5530366"/>
        </p:xfrm>
        <a:graphic>
          <a:graphicData uri="http://schemas.openxmlformats.org/drawingml/2006/table">
            <a:tbl>
              <a:tblPr firstRow="1" firstCol="1" bandRow="1">
                <a:tableStyleId>{C083E6E3-FA7D-4D7B-A595-EF9225AFEA82}</a:tableStyleId>
              </a:tblPr>
              <a:tblGrid>
                <a:gridCol w="986660">
                  <a:extLst>
                    <a:ext uri="{9D8B030D-6E8A-4147-A177-3AD203B41FA5}">
                      <a16:colId xmlns:a16="http://schemas.microsoft.com/office/drawing/2014/main" val="939220009"/>
                    </a:ext>
                  </a:extLst>
                </a:gridCol>
                <a:gridCol w="532521">
                  <a:extLst>
                    <a:ext uri="{9D8B030D-6E8A-4147-A177-3AD203B41FA5}">
                      <a16:colId xmlns:a16="http://schemas.microsoft.com/office/drawing/2014/main" val="2956750858"/>
                    </a:ext>
                  </a:extLst>
                </a:gridCol>
                <a:gridCol w="579022">
                  <a:extLst>
                    <a:ext uri="{9D8B030D-6E8A-4147-A177-3AD203B41FA5}">
                      <a16:colId xmlns:a16="http://schemas.microsoft.com/office/drawing/2014/main" val="34106383"/>
                    </a:ext>
                  </a:extLst>
                </a:gridCol>
                <a:gridCol w="699401">
                  <a:extLst>
                    <a:ext uri="{9D8B030D-6E8A-4147-A177-3AD203B41FA5}">
                      <a16:colId xmlns:a16="http://schemas.microsoft.com/office/drawing/2014/main" val="1808399709"/>
                    </a:ext>
                  </a:extLst>
                </a:gridCol>
                <a:gridCol w="699401">
                  <a:extLst>
                    <a:ext uri="{9D8B030D-6E8A-4147-A177-3AD203B41FA5}">
                      <a16:colId xmlns:a16="http://schemas.microsoft.com/office/drawing/2014/main" val="783233524"/>
                    </a:ext>
                  </a:extLst>
                </a:gridCol>
                <a:gridCol w="699401">
                  <a:extLst>
                    <a:ext uri="{9D8B030D-6E8A-4147-A177-3AD203B41FA5}">
                      <a16:colId xmlns:a16="http://schemas.microsoft.com/office/drawing/2014/main" val="3438787482"/>
                    </a:ext>
                  </a:extLst>
                </a:gridCol>
                <a:gridCol w="699401">
                  <a:extLst>
                    <a:ext uri="{9D8B030D-6E8A-4147-A177-3AD203B41FA5}">
                      <a16:colId xmlns:a16="http://schemas.microsoft.com/office/drawing/2014/main" val="3985293573"/>
                    </a:ext>
                  </a:extLst>
                </a:gridCol>
                <a:gridCol w="699401">
                  <a:extLst>
                    <a:ext uri="{9D8B030D-6E8A-4147-A177-3AD203B41FA5}">
                      <a16:colId xmlns:a16="http://schemas.microsoft.com/office/drawing/2014/main" val="2123123248"/>
                    </a:ext>
                  </a:extLst>
                </a:gridCol>
                <a:gridCol w="699401">
                  <a:extLst>
                    <a:ext uri="{9D8B030D-6E8A-4147-A177-3AD203B41FA5}">
                      <a16:colId xmlns:a16="http://schemas.microsoft.com/office/drawing/2014/main" val="2893679745"/>
                    </a:ext>
                  </a:extLst>
                </a:gridCol>
                <a:gridCol w="699401">
                  <a:extLst>
                    <a:ext uri="{9D8B030D-6E8A-4147-A177-3AD203B41FA5}">
                      <a16:colId xmlns:a16="http://schemas.microsoft.com/office/drawing/2014/main" val="1300498754"/>
                    </a:ext>
                  </a:extLst>
                </a:gridCol>
              </a:tblGrid>
              <a:tr h="230431">
                <a:tc rowSpan="2">
                  <a:txBody>
                    <a:bodyPr/>
                    <a:lstStyle/>
                    <a:p>
                      <a:pPr marL="0" marR="0">
                        <a:spcBef>
                          <a:spcPts val="300"/>
                        </a:spcBef>
                        <a:spcAft>
                          <a:spcPts val="300"/>
                        </a:spcAft>
                      </a:pPr>
                      <a:r>
                        <a:rPr lang="en-US" sz="950" b="0" dirty="0">
                          <a:effectLst/>
                        </a:rPr>
                        <a:t>Maximum Concentration Value</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marL="0" marR="0" algn="ctr">
                        <a:spcBef>
                          <a:spcPts val="300"/>
                        </a:spcBef>
                        <a:spcAft>
                          <a:spcPts val="300"/>
                        </a:spcAft>
                      </a:pPr>
                      <a:r>
                        <a:rPr lang="en-US" sz="950" b="0">
                          <a:effectLst/>
                        </a:rPr>
                        <a:t>Pollutant-based</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300"/>
                        </a:spcBef>
                        <a:spcAft>
                          <a:spcPts val="300"/>
                        </a:spcAft>
                      </a:pPr>
                      <a:r>
                        <a:rPr lang="en-US" sz="950" b="0">
                          <a:effectLst/>
                        </a:rPr>
                        <a:t>Regulatory</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300"/>
                        </a:spcBef>
                        <a:spcAft>
                          <a:spcPts val="300"/>
                        </a:spcAft>
                      </a:pPr>
                      <a:r>
                        <a:rPr lang="en-US" sz="950" b="0">
                          <a:effectLst/>
                        </a:rPr>
                        <a:t>Tracer</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183396"/>
                  </a:ext>
                </a:extLst>
              </a:tr>
              <a:tr h="460864">
                <a:tc vMerge="1">
                  <a:txBody>
                    <a:bodyPr/>
                    <a:lstStyle/>
                    <a:p>
                      <a:endParaRPr lang="en-US"/>
                    </a:p>
                  </a:txBody>
                  <a:tcPr/>
                </a:tc>
                <a:tc>
                  <a:txBody>
                    <a:bodyPr/>
                    <a:lstStyle/>
                    <a:p>
                      <a:pPr marL="0" marR="0" algn="ctr">
                        <a:spcBef>
                          <a:spcPts val="300"/>
                        </a:spcBef>
                        <a:spcAft>
                          <a:spcPts val="300"/>
                        </a:spcAft>
                      </a:pPr>
                      <a:r>
                        <a:rPr lang="en-US" sz="950" b="0" dirty="0">
                          <a:effectLst/>
                        </a:rPr>
                        <a:t>CAL3-QHC</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Obser-</a:t>
                      </a:r>
                      <a:r>
                        <a:rPr lang="en-US" sz="950" b="0" dirty="0" err="1">
                          <a:effectLst/>
                        </a:rPr>
                        <a:t>ved</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Ratio</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CAL3-QHC</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Obser-</a:t>
                      </a:r>
                      <a:r>
                        <a:rPr lang="en-US" sz="950" b="0" dirty="0" err="1">
                          <a:effectLst/>
                        </a:rPr>
                        <a:t>ved</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Ratio</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CAL3-QHC</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Obser-</a:t>
                      </a:r>
                      <a:r>
                        <a:rPr lang="en-US" sz="950" b="0" dirty="0" err="1">
                          <a:effectLst/>
                        </a:rPr>
                        <a:t>ved</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Ratio</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9581430"/>
                  </a:ext>
                </a:extLst>
              </a:tr>
              <a:tr h="460864">
                <a:tc>
                  <a:txBody>
                    <a:bodyPr/>
                    <a:lstStyle/>
                    <a:p>
                      <a:pPr marL="0" marR="0">
                        <a:spcBef>
                          <a:spcPts val="300"/>
                        </a:spcBef>
                        <a:spcAft>
                          <a:spcPts val="300"/>
                        </a:spcAft>
                      </a:pPr>
                      <a:r>
                        <a:rPr lang="en-US" sz="950" b="0">
                          <a:effectLst/>
                        </a:rPr>
                        <a:t>Hourly CO (ppm)</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0.6</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0.45</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1.3</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1.9</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1.7</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gridSpan="3">
                  <a:txBody>
                    <a:bodyPr/>
                    <a:lstStyle/>
                    <a:p>
                      <a:pPr marL="0" marR="0" algn="ctr">
                        <a:spcBef>
                          <a:spcPts val="300"/>
                        </a:spcBef>
                        <a:spcAft>
                          <a:spcPts val="300"/>
                        </a:spcAft>
                      </a:pPr>
                      <a:r>
                        <a:rPr lang="en-US" sz="950" b="0">
                          <a:effectLst/>
                        </a:rPr>
                        <a:t> </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hMerge="1">
                  <a:txBody>
                    <a:bodyPr/>
                    <a:lstStyle/>
                    <a:p>
                      <a:endParaRPr lang="en-US"/>
                    </a:p>
                  </a:txBody>
                  <a:tcPr/>
                </a:tc>
                <a:tc rowSpan="6" hMerge="1">
                  <a:txBody>
                    <a:bodyPr/>
                    <a:lstStyle/>
                    <a:p>
                      <a:endParaRPr lang="en-US"/>
                    </a:p>
                  </a:txBody>
                  <a:tcPr/>
                </a:tc>
                <a:extLst>
                  <a:ext uri="{0D108BD9-81ED-4DB2-BD59-A6C34878D82A}">
                    <a16:rowId xmlns:a16="http://schemas.microsoft.com/office/drawing/2014/main" val="1257954176"/>
                  </a:ext>
                </a:extLst>
              </a:tr>
              <a:tr h="460864">
                <a:tc>
                  <a:txBody>
                    <a:bodyPr/>
                    <a:lstStyle/>
                    <a:p>
                      <a:pPr marL="0" marR="0">
                        <a:spcBef>
                          <a:spcPts val="300"/>
                        </a:spcBef>
                        <a:spcAft>
                          <a:spcPts val="300"/>
                        </a:spcAft>
                      </a:pPr>
                      <a:r>
                        <a:rPr lang="en-US" sz="950" b="0">
                          <a:effectLst/>
                        </a:rPr>
                        <a:t>Hourly PM</a:t>
                      </a:r>
                      <a:r>
                        <a:rPr lang="en-US" sz="950" b="0" baseline="-25000">
                          <a:effectLst/>
                        </a:rPr>
                        <a:t>2.5</a:t>
                      </a:r>
                      <a:r>
                        <a:rPr lang="en-US" sz="950" b="0">
                          <a:effectLst/>
                        </a:rPr>
                        <a:t>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9" gridSpan="3">
                  <a:txBody>
                    <a:bodyPr/>
                    <a:lstStyle/>
                    <a:p>
                      <a:pPr marL="0" marR="0" algn="ctr">
                        <a:spcBef>
                          <a:spcPts val="300"/>
                        </a:spcBef>
                        <a:spcAft>
                          <a:spcPts val="300"/>
                        </a:spcAft>
                      </a:pPr>
                      <a:r>
                        <a:rPr lang="en-US" sz="950" b="0" dirty="0">
                          <a:effectLst/>
                        </a:rPr>
                        <a:t> </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9" hMerge="1">
                  <a:txBody>
                    <a:bodyPr/>
                    <a:lstStyle/>
                    <a:p>
                      <a:endParaRPr lang="en-US"/>
                    </a:p>
                  </a:txBody>
                  <a:tcPr/>
                </a:tc>
                <a:tc rowSpan="9" hMerge="1">
                  <a:txBody>
                    <a:bodyPr/>
                    <a:lstStyle/>
                    <a:p>
                      <a:endParaRPr lang="en-US"/>
                    </a:p>
                  </a:txBody>
                  <a:tcPr/>
                </a:tc>
                <a:tc rowSpan="2" gridSpan="3">
                  <a:txBody>
                    <a:bodyPr/>
                    <a:lstStyle/>
                    <a:p>
                      <a:pPr marL="0" marR="0" algn="ctr">
                        <a:spcBef>
                          <a:spcPts val="300"/>
                        </a:spcBef>
                        <a:spcAft>
                          <a:spcPts val="300"/>
                        </a:spcAft>
                      </a:pPr>
                      <a:r>
                        <a:rPr lang="en-US" sz="950" b="0">
                          <a:effectLst/>
                        </a:rPr>
                        <a:t> </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hMerge="1">
                  <a:txBody>
                    <a:bodyPr/>
                    <a:lstStyle/>
                    <a:p>
                      <a:endParaRPr lang="en-US"/>
                    </a:p>
                  </a:txBody>
                  <a:tcPr/>
                </a:tc>
                <a:tc rowSpan="2"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499940070"/>
                  </a:ext>
                </a:extLst>
              </a:tr>
              <a:tr h="460864">
                <a:tc>
                  <a:txBody>
                    <a:bodyPr/>
                    <a:lstStyle/>
                    <a:p>
                      <a:pPr marL="0" marR="0">
                        <a:spcBef>
                          <a:spcPts val="300"/>
                        </a:spcBef>
                        <a:spcAft>
                          <a:spcPts val="300"/>
                        </a:spcAft>
                      </a:pPr>
                      <a:r>
                        <a:rPr lang="en-US" sz="950" b="0">
                          <a:effectLst/>
                        </a:rPr>
                        <a:t>Hourly BC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70402899"/>
                  </a:ext>
                </a:extLst>
              </a:tr>
              <a:tr h="460864">
                <a:tc>
                  <a:txBody>
                    <a:bodyPr/>
                    <a:lstStyle/>
                    <a:p>
                      <a:pPr marL="0" marR="0">
                        <a:spcBef>
                          <a:spcPts val="300"/>
                        </a:spcBef>
                        <a:spcAft>
                          <a:spcPts val="300"/>
                        </a:spcAft>
                      </a:pPr>
                      <a:r>
                        <a:rPr lang="en-US" sz="950" b="0">
                          <a:effectLst/>
                        </a:rPr>
                        <a:t>8-hour CO (ppm)</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1.31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1.03</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1.3</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454214010"/>
                  </a:ext>
                </a:extLst>
              </a:tr>
              <a:tr h="460864">
                <a:tc>
                  <a:txBody>
                    <a:bodyPr/>
                    <a:lstStyle/>
                    <a:p>
                      <a:pPr marL="0" marR="0">
                        <a:spcBef>
                          <a:spcPts val="300"/>
                        </a:spcBef>
                        <a:spcAft>
                          <a:spcPts val="300"/>
                        </a:spcAft>
                      </a:pPr>
                      <a:r>
                        <a:rPr lang="en-US" sz="950" b="0">
                          <a:effectLst/>
                        </a:rPr>
                        <a:t>24-hr PM</a:t>
                      </a:r>
                      <a:r>
                        <a:rPr lang="en-US" sz="950" b="0" baseline="-25000">
                          <a:effectLst/>
                        </a:rPr>
                        <a:t>2.5</a:t>
                      </a:r>
                      <a:r>
                        <a:rPr lang="en-US" sz="950" b="0">
                          <a:effectLst/>
                        </a:rPr>
                        <a:t>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rowSpan="6" gridSpan="3">
                  <a:txBody>
                    <a:bodyPr/>
                    <a:lstStyle/>
                    <a:p>
                      <a:pPr marL="0" marR="0" algn="ctr">
                        <a:spcBef>
                          <a:spcPts val="300"/>
                        </a:spcBef>
                        <a:spcAft>
                          <a:spcPts val="300"/>
                        </a:spcAft>
                      </a:pPr>
                      <a:r>
                        <a:rPr lang="en-US" sz="1100" b="0">
                          <a:effectLst/>
                        </a:rPr>
                        <a:t> </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6" hMerge="1">
                  <a:txBody>
                    <a:bodyPr/>
                    <a:lstStyle/>
                    <a:p>
                      <a:endParaRPr lang="en-US"/>
                    </a:p>
                  </a:txBody>
                  <a:tcPr/>
                </a:tc>
                <a:tc rowSpan="6"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523788857"/>
                  </a:ext>
                </a:extLst>
              </a:tr>
              <a:tr h="691295">
                <a:tc>
                  <a:txBody>
                    <a:bodyPr/>
                    <a:lstStyle/>
                    <a:p>
                      <a:pPr marL="0" marR="0">
                        <a:spcBef>
                          <a:spcPts val="300"/>
                        </a:spcBef>
                        <a:spcAft>
                          <a:spcPts val="300"/>
                        </a:spcAft>
                      </a:pPr>
                      <a:r>
                        <a:rPr lang="en-US" sz="950" b="0">
                          <a:effectLst/>
                        </a:rPr>
                        <a:t>Annual PM</a:t>
                      </a:r>
                      <a:r>
                        <a:rPr lang="en-US" sz="950" b="0" baseline="-25000">
                          <a:effectLst/>
                        </a:rPr>
                        <a:t>2.5</a:t>
                      </a:r>
                      <a:r>
                        <a:rPr lang="en-US" sz="950" b="0">
                          <a:effectLst/>
                        </a:rPr>
                        <a:t> (µg/m</a:t>
                      </a:r>
                      <a:r>
                        <a:rPr lang="en-US" sz="950" b="0" baseline="30000">
                          <a:effectLst/>
                        </a:rPr>
                        <a:t>3</a:t>
                      </a:r>
                      <a:r>
                        <a:rPr lang="en-US" sz="950" b="0">
                          <a:effectLst/>
                        </a:rPr>
                        <a: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615950487"/>
                  </a:ext>
                </a:extLst>
              </a:tr>
              <a:tr h="460864">
                <a:tc>
                  <a:txBody>
                    <a:bodyPr/>
                    <a:lstStyle/>
                    <a:p>
                      <a:pPr marL="0" marR="0">
                        <a:spcBef>
                          <a:spcPts val="300"/>
                        </a:spcBef>
                        <a:spcAft>
                          <a:spcPts val="300"/>
                        </a:spcAft>
                      </a:pPr>
                      <a:r>
                        <a:rPr lang="en-US" sz="950" b="0">
                          <a:effectLst/>
                        </a:rPr>
                        <a:t>Hourly PDCB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438.2</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171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2.6</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8054878"/>
                  </a:ext>
                </a:extLst>
              </a:tr>
              <a:tr h="460864">
                <a:tc>
                  <a:txBody>
                    <a:bodyPr/>
                    <a:lstStyle/>
                    <a:p>
                      <a:pPr marL="0" marR="0">
                        <a:spcBef>
                          <a:spcPts val="300"/>
                        </a:spcBef>
                        <a:spcAft>
                          <a:spcPts val="300"/>
                        </a:spcAft>
                      </a:pPr>
                      <a:r>
                        <a:rPr lang="en-US" sz="950" b="0">
                          <a:effectLst/>
                        </a:rPr>
                        <a:t>Hourly PMCP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478.8</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220</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2.2</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3166339"/>
                  </a:ext>
                </a:extLst>
              </a:tr>
              <a:tr h="460864">
                <a:tc>
                  <a:txBody>
                    <a:bodyPr/>
                    <a:lstStyle/>
                    <a:p>
                      <a:pPr marL="0" marR="0">
                        <a:spcBef>
                          <a:spcPts val="300"/>
                        </a:spcBef>
                        <a:spcAft>
                          <a:spcPts val="300"/>
                        </a:spcAft>
                      </a:pPr>
                      <a:r>
                        <a:rPr lang="en-US" sz="950" b="0">
                          <a:effectLst/>
                        </a:rPr>
                        <a:t>Hourly PMCH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283.9</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110</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2.6</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6180153"/>
                  </a:ext>
                </a:extLst>
              </a:tr>
              <a:tr h="460864">
                <a:tc>
                  <a:txBody>
                    <a:bodyPr/>
                    <a:lstStyle/>
                    <a:p>
                      <a:pPr marL="0" marR="0">
                        <a:spcBef>
                          <a:spcPts val="300"/>
                        </a:spcBef>
                        <a:spcAft>
                          <a:spcPts val="300"/>
                        </a:spcAft>
                      </a:pPr>
                      <a:r>
                        <a:rPr lang="en-US" sz="950" b="0">
                          <a:effectLst/>
                        </a:rPr>
                        <a:t>Hourly Total Tracer (ppt)</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spcBef>
                          <a:spcPts val="300"/>
                        </a:spcBef>
                        <a:spcAft>
                          <a:spcPts val="300"/>
                        </a:spcAft>
                      </a:pPr>
                      <a:r>
                        <a:rPr lang="en-US" sz="950" b="0">
                          <a:effectLst/>
                        </a:rPr>
                        <a:t>1146</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a:effectLst/>
                        </a:rPr>
                        <a:t>501</a:t>
                      </a:r>
                      <a:endParaRPr lang="en-US" sz="1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950" b="0" dirty="0">
                          <a:effectLst/>
                        </a:rPr>
                        <a:t>2.3</a:t>
                      </a: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849395"/>
                  </a:ext>
                </a:extLst>
              </a:tr>
            </a:tbl>
          </a:graphicData>
        </a:graphic>
      </p:graphicFrame>
    </p:spTree>
    <p:extLst>
      <p:ext uri="{BB962C8B-B14F-4D97-AF65-F5344CB8AC3E}">
        <p14:creationId xmlns:p14="http://schemas.microsoft.com/office/powerpoint/2010/main" val="395112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DD84-504D-B419-D087-5972F93EBED2}"/>
              </a:ext>
            </a:extLst>
          </p:cNvPr>
          <p:cNvSpPr>
            <a:spLocks noGrp="1"/>
          </p:cNvSpPr>
          <p:nvPr>
            <p:ph type="title"/>
          </p:nvPr>
        </p:nvSpPr>
        <p:spPr/>
        <p:txBody>
          <a:bodyPr/>
          <a:lstStyle/>
          <a:p>
            <a:r>
              <a:rPr lang="en-US" dirty="0"/>
              <a:t>Findings: Pollutant-based Evaluation Metrics Across All Refined Models/Source Configurations  </a:t>
            </a:r>
          </a:p>
        </p:txBody>
      </p:sp>
      <p:sp>
        <p:nvSpPr>
          <p:cNvPr id="3" name="Slide Number Placeholder 2">
            <a:extLst>
              <a:ext uri="{FF2B5EF4-FFF2-40B4-BE49-F238E27FC236}">
                <a16:creationId xmlns:a16="http://schemas.microsoft.com/office/drawing/2014/main" id="{256DB79C-D7AD-BC49-32E0-D7ED267E4D8F}"/>
              </a:ext>
            </a:extLst>
          </p:cNvPr>
          <p:cNvSpPr>
            <a:spLocks noGrp="1"/>
          </p:cNvSpPr>
          <p:nvPr>
            <p:ph type="sldNum" sz="quarter" idx="12"/>
          </p:nvPr>
        </p:nvSpPr>
        <p:spPr/>
        <p:txBody>
          <a:bodyPr/>
          <a:lstStyle/>
          <a:p>
            <a:fld id="{F384092C-9B9C-9748-AC6A-F06C9D03AD52}" type="slidenum">
              <a:rPr lang="en-US" smtClean="0"/>
              <a:t>35</a:t>
            </a:fld>
            <a:endParaRPr lang="en-US"/>
          </a:p>
        </p:txBody>
      </p:sp>
      <p:graphicFrame>
        <p:nvGraphicFramePr>
          <p:cNvPr id="5" name="Table 4">
            <a:extLst>
              <a:ext uri="{FF2B5EF4-FFF2-40B4-BE49-F238E27FC236}">
                <a16:creationId xmlns:a16="http://schemas.microsoft.com/office/drawing/2014/main" id="{B87637BF-B2D7-182F-9D5C-C8D30D5250B4}"/>
              </a:ext>
            </a:extLst>
          </p:cNvPr>
          <p:cNvGraphicFramePr>
            <a:graphicFrameLocks noGrp="1"/>
          </p:cNvGraphicFramePr>
          <p:nvPr>
            <p:extLst>
              <p:ext uri="{D42A27DB-BD31-4B8C-83A1-F6EECF244321}">
                <p14:modId xmlns:p14="http://schemas.microsoft.com/office/powerpoint/2010/main" val="1692097336"/>
              </p:ext>
            </p:extLst>
          </p:nvPr>
        </p:nvGraphicFramePr>
        <p:xfrm>
          <a:off x="533400" y="1603868"/>
          <a:ext cx="6300537" cy="5723359"/>
        </p:xfrm>
        <a:graphic>
          <a:graphicData uri="http://schemas.openxmlformats.org/drawingml/2006/table">
            <a:tbl>
              <a:tblPr firstRow="1" firstCol="1" bandRow="1">
                <a:tableStyleId>{5FD0F851-EC5A-4D38-B0AD-8093EC10F338}</a:tableStyleId>
              </a:tblPr>
              <a:tblGrid>
                <a:gridCol w="3343065">
                  <a:extLst>
                    <a:ext uri="{9D8B030D-6E8A-4147-A177-3AD203B41FA5}">
                      <a16:colId xmlns:a16="http://schemas.microsoft.com/office/drawing/2014/main" val="749009605"/>
                    </a:ext>
                  </a:extLst>
                </a:gridCol>
                <a:gridCol w="947601">
                  <a:extLst>
                    <a:ext uri="{9D8B030D-6E8A-4147-A177-3AD203B41FA5}">
                      <a16:colId xmlns:a16="http://schemas.microsoft.com/office/drawing/2014/main" val="642379681"/>
                    </a:ext>
                  </a:extLst>
                </a:gridCol>
                <a:gridCol w="722042">
                  <a:extLst>
                    <a:ext uri="{9D8B030D-6E8A-4147-A177-3AD203B41FA5}">
                      <a16:colId xmlns:a16="http://schemas.microsoft.com/office/drawing/2014/main" val="672924506"/>
                    </a:ext>
                  </a:extLst>
                </a:gridCol>
                <a:gridCol w="607371">
                  <a:extLst>
                    <a:ext uri="{9D8B030D-6E8A-4147-A177-3AD203B41FA5}">
                      <a16:colId xmlns:a16="http://schemas.microsoft.com/office/drawing/2014/main" val="3178157389"/>
                    </a:ext>
                  </a:extLst>
                </a:gridCol>
                <a:gridCol w="680458">
                  <a:extLst>
                    <a:ext uri="{9D8B030D-6E8A-4147-A177-3AD203B41FA5}">
                      <a16:colId xmlns:a16="http://schemas.microsoft.com/office/drawing/2014/main" val="3967175093"/>
                    </a:ext>
                  </a:extLst>
                </a:gridCol>
              </a:tblGrid>
              <a:tr h="552481">
                <a:tc rowSpan="2">
                  <a:txBody>
                    <a:bodyPr/>
                    <a:lstStyle/>
                    <a:p>
                      <a:pPr marL="0" marR="0" algn="ctr">
                        <a:spcBef>
                          <a:spcPts val="300"/>
                        </a:spcBef>
                        <a:spcAft>
                          <a:spcPts val="300"/>
                        </a:spcAft>
                      </a:pPr>
                      <a:r>
                        <a:rPr lang="en-US" sz="1200">
                          <a:effectLst/>
                        </a:rPr>
                        <a:t>Metric</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gridSpan="3">
                  <a:txBody>
                    <a:bodyPr/>
                    <a:lstStyle/>
                    <a:p>
                      <a:pPr marL="0" marR="0" algn="ctr">
                        <a:spcBef>
                          <a:spcPts val="300"/>
                        </a:spcBef>
                        <a:spcAft>
                          <a:spcPts val="300"/>
                        </a:spcAft>
                      </a:pPr>
                      <a:r>
                        <a:rPr lang="en-US" sz="1200">
                          <a:effectLst/>
                        </a:rPr>
                        <a:t>AERMOD</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hMerge="1">
                  <a:txBody>
                    <a:bodyPr/>
                    <a:lstStyle/>
                    <a:p>
                      <a:endParaRPr lang="en-US"/>
                    </a:p>
                  </a:txBody>
                  <a:tcPr/>
                </a:tc>
                <a:tc hMerge="1">
                  <a:txBody>
                    <a:bodyPr/>
                    <a:lstStyle/>
                    <a:p>
                      <a:endParaRPr lang="en-US"/>
                    </a:p>
                  </a:txBody>
                  <a:tcPr/>
                </a:tc>
                <a:tc rowSpan="2">
                  <a:txBody>
                    <a:bodyPr/>
                    <a:lstStyle/>
                    <a:p>
                      <a:pPr marL="0" marR="0" algn="ctr">
                        <a:spcBef>
                          <a:spcPts val="300"/>
                        </a:spcBef>
                        <a:spcAft>
                          <a:spcPts val="300"/>
                        </a:spcAft>
                      </a:pPr>
                      <a:r>
                        <a:rPr lang="en-US" sz="1200">
                          <a:effectLst/>
                        </a:rPr>
                        <a:t>ADMS</a:t>
                      </a:r>
                    </a:p>
                    <a:p>
                      <a:pPr marL="0" marR="0" algn="ctr">
                        <a:spcBef>
                          <a:spcPts val="300"/>
                        </a:spcBef>
                        <a:spcAft>
                          <a:spcPts val="300"/>
                        </a:spcAft>
                      </a:pPr>
                      <a:r>
                        <a:rPr lang="en-US" sz="1200">
                          <a:effectLst/>
                        </a:rPr>
                        <a:t>Roads</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extLst>
                  <a:ext uri="{0D108BD9-81ED-4DB2-BD59-A6C34878D82A}">
                    <a16:rowId xmlns:a16="http://schemas.microsoft.com/office/drawing/2014/main" val="57994705"/>
                  </a:ext>
                </a:extLst>
              </a:tr>
              <a:tr h="751030">
                <a:tc vMerge="1">
                  <a:txBody>
                    <a:bodyPr/>
                    <a:lstStyle/>
                    <a:p>
                      <a:endParaRPr lang="en-US"/>
                    </a:p>
                  </a:txBody>
                  <a:tcPr/>
                </a:tc>
                <a:tc>
                  <a:txBody>
                    <a:bodyPr/>
                    <a:lstStyle/>
                    <a:p>
                      <a:pPr marL="0" marR="0" algn="ctr">
                        <a:spcBef>
                          <a:spcPts val="300"/>
                        </a:spcBef>
                        <a:spcAft>
                          <a:spcPts val="300"/>
                        </a:spcAft>
                      </a:pPr>
                      <a:r>
                        <a:rPr lang="en-US" sz="1200">
                          <a:effectLst/>
                        </a:rPr>
                        <a:t>AREAPOLY</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300"/>
                        </a:spcBef>
                        <a:spcAft>
                          <a:spcPts val="300"/>
                        </a:spcAft>
                      </a:pPr>
                      <a:r>
                        <a:rPr lang="en-US" sz="1200">
                          <a:effectLst/>
                        </a:rPr>
                        <a:t>Volume</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a:txBody>
                    <a:bodyPr/>
                    <a:lstStyle/>
                    <a:p>
                      <a:pPr marL="0" marR="0" algn="ctr">
                        <a:spcBef>
                          <a:spcPts val="300"/>
                        </a:spcBef>
                        <a:spcAft>
                          <a:spcPts val="300"/>
                        </a:spcAft>
                      </a:pPr>
                      <a:r>
                        <a:rPr lang="en-US" sz="1200">
                          <a:effectLst/>
                        </a:rPr>
                        <a:t>RLINE</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b"/>
                </a:tc>
                <a:tc vMerge="1">
                  <a:txBody>
                    <a:bodyPr/>
                    <a:lstStyle/>
                    <a:p>
                      <a:endParaRPr lang="en-US"/>
                    </a:p>
                  </a:txBody>
                  <a:tcPr/>
                </a:tc>
                <a:extLst>
                  <a:ext uri="{0D108BD9-81ED-4DB2-BD59-A6C34878D82A}">
                    <a16:rowId xmlns:a16="http://schemas.microsoft.com/office/drawing/2014/main" val="1328070287"/>
                  </a:ext>
                </a:extLst>
              </a:tr>
              <a:tr h="552481">
                <a:tc>
                  <a:txBody>
                    <a:bodyPr/>
                    <a:lstStyle/>
                    <a:p>
                      <a:pPr marL="0" marR="0">
                        <a:spcBef>
                          <a:spcPts val="150"/>
                        </a:spcBef>
                        <a:spcAft>
                          <a:spcPts val="150"/>
                        </a:spcAft>
                      </a:pPr>
                      <a:r>
                        <a:rPr lang="en-US" sz="1200">
                          <a:effectLst/>
                        </a:rPr>
                        <a:t>Average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944803580"/>
                  </a:ext>
                </a:extLst>
              </a:tr>
              <a:tr h="552481">
                <a:tc>
                  <a:txBody>
                    <a:bodyPr/>
                    <a:lstStyle/>
                    <a:p>
                      <a:pPr marL="0" marR="0">
                        <a:spcBef>
                          <a:spcPts val="150"/>
                        </a:spcBef>
                        <a:spcAft>
                          <a:spcPts val="150"/>
                        </a:spcAft>
                      </a:pPr>
                      <a:r>
                        <a:rPr lang="en-US" sz="1200">
                          <a:effectLst/>
                        </a:rPr>
                        <a:t>Absolute Average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0.191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889109896"/>
                  </a:ext>
                </a:extLst>
              </a:tr>
              <a:tr h="552481">
                <a:tc>
                  <a:txBody>
                    <a:bodyPr/>
                    <a:lstStyle/>
                    <a:p>
                      <a:pPr marL="0" marR="0">
                        <a:spcBef>
                          <a:spcPts val="150"/>
                        </a:spcBef>
                        <a:spcAft>
                          <a:spcPts val="150"/>
                        </a:spcAft>
                      </a:pPr>
                      <a:r>
                        <a:rPr lang="en-US" sz="1200">
                          <a:effectLst/>
                        </a:rPr>
                        <a:t>Standard Dev. of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0.09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0.083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0.09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0.09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758131899"/>
                  </a:ext>
                </a:extLst>
              </a:tr>
              <a:tr h="552481">
                <a:tc>
                  <a:txBody>
                    <a:bodyPr/>
                    <a:lstStyle/>
                    <a:p>
                      <a:pPr marL="0" marR="0">
                        <a:spcBef>
                          <a:spcPts val="150"/>
                        </a:spcBef>
                        <a:spcAft>
                          <a:spcPts val="150"/>
                        </a:spcAft>
                      </a:pPr>
                      <a:r>
                        <a:rPr lang="en-US" sz="1200">
                          <a:effectLst/>
                        </a:rPr>
                        <a:t>Root Mean Square Error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4035618742"/>
                  </a:ext>
                </a:extLst>
              </a:tr>
              <a:tr h="552481">
                <a:tc>
                  <a:txBody>
                    <a:bodyPr/>
                    <a:lstStyle/>
                    <a:p>
                      <a:pPr marL="0" marR="0">
                        <a:spcBef>
                          <a:spcPts val="150"/>
                        </a:spcBef>
                        <a:spcAft>
                          <a:spcPts val="150"/>
                        </a:spcAft>
                      </a:pPr>
                      <a:r>
                        <a:rPr lang="en-US" sz="1200">
                          <a:effectLst/>
                        </a:rPr>
                        <a:t>R-squared (unitless)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541857256"/>
                  </a:ext>
                </a:extLst>
              </a:tr>
              <a:tr h="552481">
                <a:tc>
                  <a:txBody>
                    <a:bodyPr/>
                    <a:lstStyle/>
                    <a:p>
                      <a:pPr marL="0" marR="0">
                        <a:spcBef>
                          <a:spcPts val="150"/>
                        </a:spcBef>
                        <a:spcAft>
                          <a:spcPts val="150"/>
                        </a:spcAft>
                      </a:pPr>
                      <a:r>
                        <a:rPr lang="en-US" sz="1200">
                          <a:effectLst/>
                        </a:rPr>
                        <a:t>Fractional Bias (unitless)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0.894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tc>
                  <a:txBody>
                    <a:bodyPr/>
                    <a:lstStyle/>
                    <a:p>
                      <a:pPr marL="0" marR="0" algn="ctr">
                        <a:spcBef>
                          <a:spcPts val="150"/>
                        </a:spcBef>
                        <a:spcAft>
                          <a:spcPts val="150"/>
                        </a:spcAft>
                      </a:pPr>
                      <a:r>
                        <a:rPr lang="en-US" sz="1200">
                          <a:effectLst/>
                        </a:rPr>
                        <a:t>0.963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tc>
                  <a:txBody>
                    <a:bodyPr/>
                    <a:lstStyle/>
                    <a:p>
                      <a:pPr marL="0" marR="0" algn="ctr">
                        <a:spcBef>
                          <a:spcPts val="150"/>
                        </a:spcBef>
                        <a:spcAft>
                          <a:spcPts val="150"/>
                        </a:spcAft>
                      </a:pPr>
                      <a:r>
                        <a:rPr lang="en-US" sz="1200">
                          <a:effectLst/>
                        </a:rPr>
                        <a:t>1.250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tc>
                  <a:txBody>
                    <a:bodyPr/>
                    <a:lstStyle/>
                    <a:p>
                      <a:pPr marL="0" marR="0" algn="ctr">
                        <a:spcBef>
                          <a:spcPts val="150"/>
                        </a:spcBef>
                        <a:spcAft>
                          <a:spcPts val="150"/>
                        </a:spcAft>
                      </a:pPr>
                      <a:r>
                        <a:rPr lang="en-US" sz="1200">
                          <a:effectLst/>
                        </a:rPr>
                        <a:t>1.158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extLst>
                  <a:ext uri="{0D108BD9-81ED-4DB2-BD59-A6C34878D82A}">
                    <a16:rowId xmlns:a16="http://schemas.microsoft.com/office/drawing/2014/main" val="3703494700"/>
                  </a:ext>
                </a:extLst>
              </a:tr>
              <a:tr h="552481">
                <a:tc>
                  <a:txBody>
                    <a:bodyPr/>
                    <a:lstStyle/>
                    <a:p>
                      <a:pPr marL="0" marR="0">
                        <a:spcBef>
                          <a:spcPts val="150"/>
                        </a:spcBef>
                        <a:spcAft>
                          <a:spcPts val="150"/>
                        </a:spcAft>
                      </a:pPr>
                      <a:r>
                        <a:rPr lang="en-US" sz="1200">
                          <a:effectLst/>
                        </a:rPr>
                        <a:t>Robust Highest Concentration – Observed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0.55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0.55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0.55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0.55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099459218"/>
                  </a:ext>
                </a:extLst>
              </a:tr>
              <a:tr h="552481">
                <a:tc>
                  <a:txBody>
                    <a:bodyPr/>
                    <a:lstStyle/>
                    <a:p>
                      <a:pPr marL="0" marR="0">
                        <a:spcBef>
                          <a:spcPts val="150"/>
                        </a:spcBef>
                        <a:spcAft>
                          <a:spcPts val="150"/>
                        </a:spcAft>
                      </a:pPr>
                      <a:r>
                        <a:rPr lang="en-US" sz="1200">
                          <a:effectLst/>
                        </a:rPr>
                        <a:t>Robust Highest Concentration – Modeled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0.169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874388350"/>
                  </a:ext>
                </a:extLst>
              </a:tr>
            </a:tbl>
          </a:graphicData>
        </a:graphic>
      </p:graphicFrame>
      <p:graphicFrame>
        <p:nvGraphicFramePr>
          <p:cNvPr id="6" name="Table 5">
            <a:extLst>
              <a:ext uri="{FF2B5EF4-FFF2-40B4-BE49-F238E27FC236}">
                <a16:creationId xmlns:a16="http://schemas.microsoft.com/office/drawing/2014/main" id="{1DF0C90A-0DA5-957D-0317-D62E01E525AE}"/>
              </a:ext>
            </a:extLst>
          </p:cNvPr>
          <p:cNvGraphicFramePr>
            <a:graphicFrameLocks noGrp="1"/>
          </p:cNvGraphicFramePr>
          <p:nvPr>
            <p:extLst>
              <p:ext uri="{D42A27DB-BD31-4B8C-83A1-F6EECF244321}">
                <p14:modId xmlns:p14="http://schemas.microsoft.com/office/powerpoint/2010/main" val="1180353702"/>
              </p:ext>
            </p:extLst>
          </p:nvPr>
        </p:nvGraphicFramePr>
        <p:xfrm>
          <a:off x="7439525" y="1603868"/>
          <a:ext cx="6300537" cy="5723357"/>
        </p:xfrm>
        <a:graphic>
          <a:graphicData uri="http://schemas.openxmlformats.org/drawingml/2006/table">
            <a:tbl>
              <a:tblPr firstRow="1" firstCol="1" bandRow="1">
                <a:tableStyleId>{C083E6E3-FA7D-4D7B-A595-EF9225AFEA82}</a:tableStyleId>
              </a:tblPr>
              <a:tblGrid>
                <a:gridCol w="3335505">
                  <a:extLst>
                    <a:ext uri="{9D8B030D-6E8A-4147-A177-3AD203B41FA5}">
                      <a16:colId xmlns:a16="http://schemas.microsoft.com/office/drawing/2014/main" val="3840814023"/>
                    </a:ext>
                  </a:extLst>
                </a:gridCol>
                <a:gridCol w="977843">
                  <a:extLst>
                    <a:ext uri="{9D8B030D-6E8A-4147-A177-3AD203B41FA5}">
                      <a16:colId xmlns:a16="http://schemas.microsoft.com/office/drawing/2014/main" val="1490305579"/>
                    </a:ext>
                  </a:extLst>
                </a:gridCol>
                <a:gridCol w="714481">
                  <a:extLst>
                    <a:ext uri="{9D8B030D-6E8A-4147-A177-3AD203B41FA5}">
                      <a16:colId xmlns:a16="http://schemas.microsoft.com/office/drawing/2014/main" val="1485178865"/>
                    </a:ext>
                  </a:extLst>
                </a:gridCol>
                <a:gridCol w="599811">
                  <a:extLst>
                    <a:ext uri="{9D8B030D-6E8A-4147-A177-3AD203B41FA5}">
                      <a16:colId xmlns:a16="http://schemas.microsoft.com/office/drawing/2014/main" val="1489968933"/>
                    </a:ext>
                  </a:extLst>
                </a:gridCol>
                <a:gridCol w="672897">
                  <a:extLst>
                    <a:ext uri="{9D8B030D-6E8A-4147-A177-3AD203B41FA5}">
                      <a16:colId xmlns:a16="http://schemas.microsoft.com/office/drawing/2014/main" val="795008210"/>
                    </a:ext>
                  </a:extLst>
                </a:gridCol>
              </a:tblGrid>
              <a:tr h="552481">
                <a:tc rowSpan="2">
                  <a:txBody>
                    <a:bodyPr/>
                    <a:lstStyle/>
                    <a:p>
                      <a:pPr marL="0" marR="0" algn="ctr">
                        <a:spcBef>
                          <a:spcPts val="300"/>
                        </a:spcBef>
                        <a:spcAft>
                          <a:spcPts val="300"/>
                        </a:spcAft>
                      </a:pPr>
                      <a:r>
                        <a:rPr lang="en-US" sz="1200">
                          <a:effectLst/>
                        </a:rPr>
                        <a:t>Metric</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ctr"/>
                </a:tc>
                <a:tc gridSpan="3">
                  <a:txBody>
                    <a:bodyPr/>
                    <a:lstStyle/>
                    <a:p>
                      <a:pPr marL="0" marR="0" algn="ctr">
                        <a:spcBef>
                          <a:spcPts val="300"/>
                        </a:spcBef>
                        <a:spcAft>
                          <a:spcPts val="300"/>
                        </a:spcAft>
                      </a:pPr>
                      <a:r>
                        <a:rPr lang="en-US" sz="1200">
                          <a:effectLst/>
                        </a:rPr>
                        <a:t>AERMOD</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ctr"/>
                </a:tc>
                <a:tc hMerge="1">
                  <a:txBody>
                    <a:bodyPr/>
                    <a:lstStyle/>
                    <a:p>
                      <a:endParaRPr lang="en-US"/>
                    </a:p>
                  </a:txBody>
                  <a:tcPr/>
                </a:tc>
                <a:tc hMerge="1">
                  <a:txBody>
                    <a:bodyPr/>
                    <a:lstStyle/>
                    <a:p>
                      <a:endParaRPr lang="en-US"/>
                    </a:p>
                  </a:txBody>
                  <a:tcPr/>
                </a:tc>
                <a:tc rowSpan="2">
                  <a:txBody>
                    <a:bodyPr/>
                    <a:lstStyle/>
                    <a:p>
                      <a:pPr marL="0" marR="0" algn="ctr">
                        <a:spcBef>
                          <a:spcPts val="300"/>
                        </a:spcBef>
                        <a:spcAft>
                          <a:spcPts val="300"/>
                        </a:spcAft>
                      </a:pPr>
                      <a:endParaRPr lang="en-US" sz="1200">
                        <a:effectLst/>
                      </a:endParaRPr>
                    </a:p>
                    <a:p>
                      <a:pPr marL="0" marR="0" algn="ctr">
                        <a:spcBef>
                          <a:spcPts val="300"/>
                        </a:spcBef>
                        <a:spcAft>
                          <a:spcPts val="300"/>
                        </a:spcAft>
                      </a:pPr>
                      <a:endParaRPr lang="en-US" sz="1200">
                        <a:effectLst/>
                      </a:endParaRPr>
                    </a:p>
                    <a:p>
                      <a:pPr marL="0" marR="0" algn="ctr">
                        <a:spcBef>
                          <a:spcPts val="300"/>
                        </a:spcBef>
                        <a:spcAft>
                          <a:spcPts val="300"/>
                        </a:spcAft>
                      </a:pPr>
                      <a:endParaRPr lang="en-US" sz="1200">
                        <a:effectLst/>
                      </a:endParaRPr>
                    </a:p>
                    <a:p>
                      <a:pPr marL="0" marR="0" algn="ctr">
                        <a:spcBef>
                          <a:spcPts val="300"/>
                        </a:spcBef>
                        <a:spcAft>
                          <a:spcPts val="300"/>
                        </a:spcAft>
                      </a:pPr>
                      <a:r>
                        <a:rPr lang="en-US" sz="1200">
                          <a:effectLst/>
                        </a:rPr>
                        <a:t>ADMS</a:t>
                      </a:r>
                    </a:p>
                    <a:p>
                      <a:pPr marL="0" marR="0" algn="ctr">
                        <a:spcBef>
                          <a:spcPts val="300"/>
                        </a:spcBef>
                        <a:spcAft>
                          <a:spcPts val="300"/>
                        </a:spcAft>
                      </a:pPr>
                      <a:r>
                        <a:rPr lang="en-US" sz="1200">
                          <a:effectLst/>
                        </a:rPr>
                        <a:t>Roads</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ctr"/>
                </a:tc>
                <a:extLst>
                  <a:ext uri="{0D108BD9-81ED-4DB2-BD59-A6C34878D82A}">
                    <a16:rowId xmlns:a16="http://schemas.microsoft.com/office/drawing/2014/main" val="1282566673"/>
                  </a:ext>
                </a:extLst>
              </a:tr>
              <a:tr h="751028">
                <a:tc vMerge="1">
                  <a:txBody>
                    <a:bodyPr/>
                    <a:lstStyle/>
                    <a:p>
                      <a:endParaRPr lang="en-US"/>
                    </a:p>
                  </a:txBody>
                  <a:tcPr/>
                </a:tc>
                <a:tc>
                  <a:txBody>
                    <a:bodyPr/>
                    <a:lstStyle/>
                    <a:p>
                      <a:pPr marL="0" marR="0" algn="ctr">
                        <a:spcBef>
                          <a:spcPts val="300"/>
                        </a:spcBef>
                        <a:spcAft>
                          <a:spcPts val="300"/>
                        </a:spcAft>
                      </a:pPr>
                      <a:r>
                        <a:rPr lang="en-US" sz="1200">
                          <a:effectLst/>
                        </a:rPr>
                        <a:t>AREAPOLY</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ctr"/>
                </a:tc>
                <a:tc>
                  <a:txBody>
                    <a:bodyPr/>
                    <a:lstStyle/>
                    <a:p>
                      <a:pPr marL="0" marR="0" algn="ctr">
                        <a:spcBef>
                          <a:spcPts val="300"/>
                        </a:spcBef>
                        <a:spcAft>
                          <a:spcPts val="300"/>
                        </a:spcAft>
                      </a:pPr>
                      <a:r>
                        <a:rPr lang="en-US" sz="1200">
                          <a:effectLst/>
                        </a:rPr>
                        <a:t>Volume</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ctr"/>
                </a:tc>
                <a:tc>
                  <a:txBody>
                    <a:bodyPr/>
                    <a:lstStyle/>
                    <a:p>
                      <a:pPr marL="0" marR="0" algn="ctr">
                        <a:spcBef>
                          <a:spcPts val="300"/>
                        </a:spcBef>
                        <a:spcAft>
                          <a:spcPts val="300"/>
                        </a:spcAft>
                      </a:pPr>
                      <a:r>
                        <a:rPr lang="en-US" sz="1200">
                          <a:effectLst/>
                        </a:rPr>
                        <a:t>RLINE</a:t>
                      </a:r>
                      <a:endParaRPr lang="en-US"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8890" marB="8890" anchor="ctr"/>
                </a:tc>
                <a:tc vMerge="1">
                  <a:txBody>
                    <a:bodyPr/>
                    <a:lstStyle/>
                    <a:p>
                      <a:endParaRPr lang="en-US"/>
                    </a:p>
                  </a:txBody>
                  <a:tcPr/>
                </a:tc>
                <a:extLst>
                  <a:ext uri="{0D108BD9-81ED-4DB2-BD59-A6C34878D82A}">
                    <a16:rowId xmlns:a16="http://schemas.microsoft.com/office/drawing/2014/main" val="3874762093"/>
                  </a:ext>
                </a:extLst>
              </a:tr>
              <a:tr h="552481">
                <a:tc>
                  <a:txBody>
                    <a:bodyPr/>
                    <a:lstStyle/>
                    <a:p>
                      <a:pPr marL="0" marR="0">
                        <a:spcBef>
                          <a:spcPts val="150"/>
                        </a:spcBef>
                        <a:spcAft>
                          <a:spcPts val="150"/>
                        </a:spcAft>
                      </a:pPr>
                      <a:r>
                        <a:rPr lang="en-US" sz="1200">
                          <a:effectLst/>
                        </a:rPr>
                        <a:t>Average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-0.45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0.32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2888809382"/>
                  </a:ext>
                </a:extLst>
              </a:tr>
              <a:tr h="552481">
                <a:tc>
                  <a:txBody>
                    <a:bodyPr/>
                    <a:lstStyle/>
                    <a:p>
                      <a:pPr marL="0" marR="0">
                        <a:spcBef>
                          <a:spcPts val="150"/>
                        </a:spcBef>
                        <a:spcAft>
                          <a:spcPts val="150"/>
                        </a:spcAft>
                      </a:pPr>
                      <a:r>
                        <a:rPr lang="en-US" sz="1200">
                          <a:effectLst/>
                        </a:rPr>
                        <a:t>Absolute Average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712616722"/>
                  </a:ext>
                </a:extLst>
              </a:tr>
              <a:tr h="552481">
                <a:tc>
                  <a:txBody>
                    <a:bodyPr/>
                    <a:lstStyle/>
                    <a:p>
                      <a:pPr marL="0" marR="0">
                        <a:spcBef>
                          <a:spcPts val="150"/>
                        </a:spcBef>
                        <a:spcAft>
                          <a:spcPts val="150"/>
                        </a:spcAft>
                      </a:pPr>
                      <a:r>
                        <a:rPr lang="en-US" sz="1200">
                          <a:effectLst/>
                        </a:rPr>
                        <a:t>Standard Dev. of Residual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2.9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2.9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114663411"/>
                  </a:ext>
                </a:extLst>
              </a:tr>
              <a:tr h="552481">
                <a:tc>
                  <a:txBody>
                    <a:bodyPr/>
                    <a:lstStyle/>
                    <a:p>
                      <a:pPr marL="0" marR="0">
                        <a:spcBef>
                          <a:spcPts val="150"/>
                        </a:spcBef>
                        <a:spcAft>
                          <a:spcPts val="150"/>
                        </a:spcAft>
                      </a:pPr>
                      <a:r>
                        <a:rPr lang="en-US" sz="1200">
                          <a:effectLst/>
                        </a:rPr>
                        <a:t>Root Mean Square Error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2.9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907420785"/>
                  </a:ext>
                </a:extLst>
              </a:tr>
              <a:tr h="552481">
                <a:tc>
                  <a:txBody>
                    <a:bodyPr/>
                    <a:lstStyle/>
                    <a:p>
                      <a:pPr marL="0" marR="0">
                        <a:spcBef>
                          <a:spcPts val="150"/>
                        </a:spcBef>
                        <a:spcAft>
                          <a:spcPts val="150"/>
                        </a:spcAft>
                      </a:pPr>
                      <a:r>
                        <a:rPr lang="en-US" sz="1200">
                          <a:effectLst/>
                        </a:rPr>
                        <a:t>R-squared (unitless)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0.08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0.003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0.17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0.34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4000967372"/>
                  </a:ext>
                </a:extLst>
              </a:tr>
              <a:tr h="552481">
                <a:tc>
                  <a:txBody>
                    <a:bodyPr/>
                    <a:lstStyle/>
                    <a:p>
                      <a:pPr marL="0" marR="0">
                        <a:spcBef>
                          <a:spcPts val="150"/>
                        </a:spcBef>
                        <a:spcAft>
                          <a:spcPts val="150"/>
                        </a:spcAft>
                      </a:pPr>
                      <a:r>
                        <a:rPr lang="en-US" sz="1200">
                          <a:effectLst/>
                        </a:rPr>
                        <a:t>Fractional Bias (unitless)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dirty="0">
                          <a:effectLst/>
                        </a:rPr>
                        <a:t>-0.236</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tc>
                  <a:txBody>
                    <a:bodyPr/>
                    <a:lstStyle/>
                    <a:p>
                      <a:pPr marL="0" marR="0" algn="ctr">
                        <a:spcBef>
                          <a:spcPts val="150"/>
                        </a:spcBef>
                        <a:spcAft>
                          <a:spcPts val="150"/>
                        </a:spcAft>
                      </a:pPr>
                      <a:r>
                        <a:rPr lang="en-US" sz="1200" dirty="0">
                          <a:effectLst/>
                        </a:rPr>
                        <a:t>-0.152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tc>
                  <a:txBody>
                    <a:bodyPr/>
                    <a:lstStyle/>
                    <a:p>
                      <a:pPr marL="0" marR="0" algn="ctr">
                        <a:spcBef>
                          <a:spcPts val="150"/>
                        </a:spcBef>
                        <a:spcAft>
                          <a:spcPts val="150"/>
                        </a:spcAft>
                      </a:pPr>
                      <a:r>
                        <a:rPr lang="en-US" sz="1200" dirty="0">
                          <a:effectLst/>
                        </a:rPr>
                        <a:t>0.216</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tc>
                  <a:txBody>
                    <a:bodyPr/>
                    <a:lstStyle/>
                    <a:p>
                      <a:pPr marL="0" marR="0" algn="ctr">
                        <a:spcBef>
                          <a:spcPts val="150"/>
                        </a:spcBef>
                        <a:spcAft>
                          <a:spcPts val="150"/>
                        </a:spcAft>
                      </a:pPr>
                      <a:r>
                        <a:rPr lang="en-US" sz="1200" dirty="0">
                          <a:effectLst/>
                        </a:rPr>
                        <a:t>0.186</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b"/>
                </a:tc>
                <a:extLst>
                  <a:ext uri="{0D108BD9-81ED-4DB2-BD59-A6C34878D82A}">
                    <a16:rowId xmlns:a16="http://schemas.microsoft.com/office/drawing/2014/main" val="1927711598"/>
                  </a:ext>
                </a:extLst>
              </a:tr>
              <a:tr h="552481">
                <a:tc>
                  <a:txBody>
                    <a:bodyPr/>
                    <a:lstStyle/>
                    <a:p>
                      <a:pPr marL="0" marR="0">
                        <a:spcBef>
                          <a:spcPts val="150"/>
                        </a:spcBef>
                        <a:spcAft>
                          <a:spcPts val="150"/>
                        </a:spcAft>
                      </a:pPr>
                      <a:r>
                        <a:rPr lang="en-US" sz="1200">
                          <a:effectLst/>
                        </a:rPr>
                        <a:t>Robust Highest Concentration – Observed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4.9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4.9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dirty="0">
                          <a:effectLst/>
                        </a:rPr>
                        <a:t>4.9</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dirty="0">
                          <a:effectLst/>
                        </a:rPr>
                        <a:t>4.9</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142621161"/>
                  </a:ext>
                </a:extLst>
              </a:tr>
              <a:tr h="552481">
                <a:tc>
                  <a:txBody>
                    <a:bodyPr/>
                    <a:lstStyle/>
                    <a:p>
                      <a:pPr marL="0" marR="0">
                        <a:spcBef>
                          <a:spcPts val="150"/>
                        </a:spcBef>
                        <a:spcAft>
                          <a:spcPts val="150"/>
                        </a:spcAft>
                      </a:pPr>
                      <a:r>
                        <a:rPr lang="en-US" sz="1200">
                          <a:effectLst/>
                        </a:rPr>
                        <a:t>Robust Highest Concentration – Modeled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dirty="0">
                          <a:effectLst/>
                        </a:rPr>
                        <a:t>3.6</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a:effectLst/>
                        </a:rPr>
                        <a:t>3.1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dirty="0">
                          <a:effectLst/>
                        </a:rPr>
                        <a:t>2.2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200" dirty="0">
                          <a:effectLst/>
                        </a:rPr>
                        <a:t>2.4</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740328351"/>
                  </a:ext>
                </a:extLst>
              </a:tr>
            </a:tbl>
          </a:graphicData>
        </a:graphic>
      </p:graphicFrame>
      <p:sp>
        <p:nvSpPr>
          <p:cNvPr id="7" name="Text Placeholder 3">
            <a:extLst>
              <a:ext uri="{FF2B5EF4-FFF2-40B4-BE49-F238E27FC236}">
                <a16:creationId xmlns:a16="http://schemas.microsoft.com/office/drawing/2014/main" id="{2E8EAC8D-F3B0-AAA1-3790-D84DB39BEBF0}"/>
              </a:ext>
            </a:extLst>
          </p:cNvPr>
          <p:cNvSpPr>
            <a:spLocks noGrp="1"/>
          </p:cNvSpPr>
          <p:nvPr>
            <p:ph type="body" sz="quarter" idx="13"/>
          </p:nvPr>
        </p:nvSpPr>
        <p:spPr>
          <a:xfrm>
            <a:off x="533400" y="1138112"/>
            <a:ext cx="13792200" cy="465756"/>
          </a:xfrm>
        </p:spPr>
        <p:txBody>
          <a:bodyPr numCol="2"/>
          <a:lstStyle/>
          <a:p>
            <a:r>
              <a:rPr lang="en-US" sz="2400" dirty="0">
                <a:effectLst/>
                <a:latin typeface="Arial" panose="020B0604020202020204" pitchFamily="34" charset="0"/>
              </a:rPr>
              <a:t>CO (ppm, unless otherwise stated) </a:t>
            </a:r>
          </a:p>
          <a:p>
            <a:r>
              <a:rPr lang="en-US" sz="2400" dirty="0">
                <a:effectLst/>
                <a:latin typeface="Arial" panose="020B0604020202020204" pitchFamily="34" charset="0"/>
              </a:rPr>
              <a:t>PM</a:t>
            </a:r>
            <a:r>
              <a:rPr lang="en-US" sz="2400" baseline="-25000" dirty="0">
                <a:effectLst/>
                <a:latin typeface="Arial" panose="020B0604020202020204" pitchFamily="34" charset="0"/>
              </a:rPr>
              <a:t>2.5</a:t>
            </a:r>
            <a:r>
              <a:rPr lang="en-US" sz="2400" dirty="0">
                <a:effectLst/>
                <a:latin typeface="Arial" panose="020B0604020202020204" pitchFamily="34" charset="0"/>
              </a:rPr>
              <a:t> (</a:t>
            </a:r>
            <a:r>
              <a:rPr lang="en-US" sz="2400" dirty="0">
                <a:effectLst/>
                <a:latin typeface="Symbol" panose="05050102010706020507" pitchFamily="18" charset="2"/>
              </a:rPr>
              <a:t>m</a:t>
            </a:r>
            <a:r>
              <a:rPr lang="en-US" sz="2400" dirty="0">
                <a:effectLst/>
                <a:latin typeface="Arial" panose="020B0604020202020204" pitchFamily="34" charset="0"/>
              </a:rPr>
              <a:t>g/m</a:t>
            </a:r>
            <a:r>
              <a:rPr lang="en-US" sz="2400" baseline="30000" dirty="0">
                <a:effectLst/>
                <a:latin typeface="Arial" panose="020B0604020202020204" pitchFamily="34" charset="0"/>
              </a:rPr>
              <a:t>3</a:t>
            </a:r>
            <a:r>
              <a:rPr lang="en-US" sz="2400" dirty="0">
                <a:effectLst/>
                <a:latin typeface="Arial" panose="020B0604020202020204" pitchFamily="34" charset="0"/>
              </a:rPr>
              <a:t>, unless otherwise stated)</a:t>
            </a:r>
            <a:endParaRPr lang="en-US" dirty="0">
              <a:highlight>
                <a:srgbClr val="FFFF00"/>
              </a:highlight>
            </a:endParaRPr>
          </a:p>
        </p:txBody>
      </p:sp>
    </p:spTree>
    <p:extLst>
      <p:ext uri="{BB962C8B-B14F-4D97-AF65-F5344CB8AC3E}">
        <p14:creationId xmlns:p14="http://schemas.microsoft.com/office/powerpoint/2010/main" val="424519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3E63-F44C-A246-74B0-97DB3D5C7BAA}"/>
              </a:ext>
            </a:extLst>
          </p:cNvPr>
          <p:cNvSpPr>
            <a:spLocks noGrp="1"/>
          </p:cNvSpPr>
          <p:nvPr>
            <p:ph type="title"/>
          </p:nvPr>
        </p:nvSpPr>
        <p:spPr/>
        <p:txBody>
          <a:bodyPr/>
          <a:lstStyle/>
          <a:p>
            <a:r>
              <a:rPr lang="en-US"/>
              <a:t>Scatter Plots of Observed vs. Modeled Concentrations</a:t>
            </a:r>
          </a:p>
        </p:txBody>
      </p:sp>
      <p:sp>
        <p:nvSpPr>
          <p:cNvPr id="3" name="Slide Number Placeholder 2">
            <a:extLst>
              <a:ext uri="{FF2B5EF4-FFF2-40B4-BE49-F238E27FC236}">
                <a16:creationId xmlns:a16="http://schemas.microsoft.com/office/drawing/2014/main" id="{69B49BD0-8B1F-875B-CC05-4BCE306F0561}"/>
              </a:ext>
            </a:extLst>
          </p:cNvPr>
          <p:cNvSpPr>
            <a:spLocks noGrp="1"/>
          </p:cNvSpPr>
          <p:nvPr>
            <p:ph type="sldNum" sz="quarter" idx="12"/>
          </p:nvPr>
        </p:nvSpPr>
        <p:spPr/>
        <p:txBody>
          <a:bodyPr/>
          <a:lstStyle/>
          <a:p>
            <a:fld id="{F384092C-9B9C-9748-AC6A-F06C9D03AD52}" type="slidenum">
              <a:rPr lang="en-US" smtClean="0"/>
              <a:t>36</a:t>
            </a:fld>
            <a:endParaRPr lang="en-US"/>
          </a:p>
        </p:txBody>
      </p:sp>
      <p:sp>
        <p:nvSpPr>
          <p:cNvPr id="4" name="Text Placeholder 3">
            <a:extLst>
              <a:ext uri="{FF2B5EF4-FFF2-40B4-BE49-F238E27FC236}">
                <a16:creationId xmlns:a16="http://schemas.microsoft.com/office/drawing/2014/main" id="{9DF56F39-02D9-FA3C-0B4A-D50C760200D8}"/>
              </a:ext>
            </a:extLst>
          </p:cNvPr>
          <p:cNvSpPr>
            <a:spLocks noGrp="1"/>
          </p:cNvSpPr>
          <p:nvPr>
            <p:ph type="body" sz="quarter" idx="13"/>
          </p:nvPr>
        </p:nvSpPr>
        <p:spPr>
          <a:xfrm>
            <a:off x="2002221" y="1147010"/>
            <a:ext cx="10625957" cy="525379"/>
          </a:xfrm>
        </p:spPr>
        <p:txBody>
          <a:bodyPr numCol="2"/>
          <a:lstStyle/>
          <a:p>
            <a:r>
              <a:rPr lang="en-US" dirty="0"/>
              <a:t>For CO</a:t>
            </a:r>
          </a:p>
          <a:p>
            <a:r>
              <a:rPr lang="en-US" dirty="0"/>
              <a:t>For PM</a:t>
            </a:r>
            <a:r>
              <a:rPr lang="en-US" baseline="-25000" dirty="0"/>
              <a:t>2.5</a:t>
            </a:r>
          </a:p>
        </p:txBody>
      </p:sp>
      <p:pic>
        <p:nvPicPr>
          <p:cNvPr id="5" name="Picture 4">
            <a:extLst>
              <a:ext uri="{FF2B5EF4-FFF2-40B4-BE49-F238E27FC236}">
                <a16:creationId xmlns:a16="http://schemas.microsoft.com/office/drawing/2014/main" id="{D029CBE7-9C02-1F75-9288-61671D482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18" y="1672389"/>
            <a:ext cx="7015681" cy="5787190"/>
          </a:xfrm>
          <a:prstGeom prst="rect">
            <a:avLst/>
          </a:prstGeom>
        </p:spPr>
      </p:pic>
      <p:pic>
        <p:nvPicPr>
          <p:cNvPr id="6" name="Picture 5">
            <a:extLst>
              <a:ext uri="{FF2B5EF4-FFF2-40B4-BE49-F238E27FC236}">
                <a16:creationId xmlns:a16="http://schemas.microsoft.com/office/drawing/2014/main" id="{F4B88D97-E8C6-41CB-A4F3-1EBAEDD03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2688" y="1675897"/>
            <a:ext cx="6727004" cy="5567114"/>
          </a:xfrm>
          <a:prstGeom prst="rect">
            <a:avLst/>
          </a:prstGeom>
        </p:spPr>
      </p:pic>
    </p:spTree>
    <p:extLst>
      <p:ext uri="{BB962C8B-B14F-4D97-AF65-F5344CB8AC3E}">
        <p14:creationId xmlns:p14="http://schemas.microsoft.com/office/powerpoint/2010/main" val="32519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9D27-2439-3635-D8A9-B3A029A626B6}"/>
              </a:ext>
            </a:extLst>
          </p:cNvPr>
          <p:cNvSpPr>
            <a:spLocks noGrp="1"/>
          </p:cNvSpPr>
          <p:nvPr>
            <p:ph type="title"/>
          </p:nvPr>
        </p:nvSpPr>
        <p:spPr/>
        <p:txBody>
          <a:bodyPr/>
          <a:lstStyle/>
          <a:p>
            <a:r>
              <a:rPr lang="en-US" dirty="0"/>
              <a:t>Findings: Regulatory Evaluation - Design Values</a:t>
            </a:r>
          </a:p>
        </p:txBody>
      </p:sp>
      <p:sp>
        <p:nvSpPr>
          <p:cNvPr id="3" name="Slide Number Placeholder 2">
            <a:extLst>
              <a:ext uri="{FF2B5EF4-FFF2-40B4-BE49-F238E27FC236}">
                <a16:creationId xmlns:a16="http://schemas.microsoft.com/office/drawing/2014/main" id="{C8358DC5-A3ED-644A-392E-013BE817A91C}"/>
              </a:ext>
            </a:extLst>
          </p:cNvPr>
          <p:cNvSpPr>
            <a:spLocks noGrp="1"/>
          </p:cNvSpPr>
          <p:nvPr>
            <p:ph type="sldNum" sz="quarter" idx="12"/>
          </p:nvPr>
        </p:nvSpPr>
        <p:spPr/>
        <p:txBody>
          <a:bodyPr/>
          <a:lstStyle/>
          <a:p>
            <a:fld id="{F384092C-9B9C-9748-AC6A-F06C9D03AD52}" type="slidenum">
              <a:rPr lang="en-US" smtClean="0"/>
              <a:t>37</a:t>
            </a:fld>
            <a:endParaRPr lang="en-US"/>
          </a:p>
        </p:txBody>
      </p:sp>
      <p:graphicFrame>
        <p:nvGraphicFramePr>
          <p:cNvPr id="5" name="Table 4">
            <a:extLst>
              <a:ext uri="{FF2B5EF4-FFF2-40B4-BE49-F238E27FC236}">
                <a16:creationId xmlns:a16="http://schemas.microsoft.com/office/drawing/2014/main" id="{3337118A-DD55-1078-E1FB-835FA79447DA}"/>
              </a:ext>
            </a:extLst>
          </p:cNvPr>
          <p:cNvGraphicFramePr>
            <a:graphicFrameLocks noGrp="1"/>
          </p:cNvGraphicFramePr>
          <p:nvPr>
            <p:extLst>
              <p:ext uri="{D42A27DB-BD31-4B8C-83A1-F6EECF244321}">
                <p14:modId xmlns:p14="http://schemas.microsoft.com/office/powerpoint/2010/main" val="4057644406"/>
              </p:ext>
            </p:extLst>
          </p:nvPr>
        </p:nvGraphicFramePr>
        <p:xfrm>
          <a:off x="533400" y="1205857"/>
          <a:ext cx="13792200" cy="3086226"/>
        </p:xfrm>
        <a:graphic>
          <a:graphicData uri="http://schemas.openxmlformats.org/drawingml/2006/table">
            <a:tbl>
              <a:tblPr firstRow="1" firstCol="1" bandRow="1">
                <a:tableStyleId>{5FD0F851-EC5A-4D38-B0AD-8093EC10F338}</a:tableStyleId>
              </a:tblPr>
              <a:tblGrid>
                <a:gridCol w="4339026">
                  <a:extLst>
                    <a:ext uri="{9D8B030D-6E8A-4147-A177-3AD203B41FA5}">
                      <a16:colId xmlns:a16="http://schemas.microsoft.com/office/drawing/2014/main" val="2972516284"/>
                    </a:ext>
                  </a:extLst>
                </a:gridCol>
                <a:gridCol w="2242611">
                  <a:extLst>
                    <a:ext uri="{9D8B030D-6E8A-4147-A177-3AD203B41FA5}">
                      <a16:colId xmlns:a16="http://schemas.microsoft.com/office/drawing/2014/main" val="523716133"/>
                    </a:ext>
                  </a:extLst>
                </a:gridCol>
                <a:gridCol w="2016420">
                  <a:extLst>
                    <a:ext uri="{9D8B030D-6E8A-4147-A177-3AD203B41FA5}">
                      <a16:colId xmlns:a16="http://schemas.microsoft.com/office/drawing/2014/main" val="633748042"/>
                    </a:ext>
                  </a:extLst>
                </a:gridCol>
                <a:gridCol w="2016420">
                  <a:extLst>
                    <a:ext uri="{9D8B030D-6E8A-4147-A177-3AD203B41FA5}">
                      <a16:colId xmlns:a16="http://schemas.microsoft.com/office/drawing/2014/main" val="1551326009"/>
                    </a:ext>
                  </a:extLst>
                </a:gridCol>
                <a:gridCol w="1401288">
                  <a:extLst>
                    <a:ext uri="{9D8B030D-6E8A-4147-A177-3AD203B41FA5}">
                      <a16:colId xmlns:a16="http://schemas.microsoft.com/office/drawing/2014/main" val="4239253349"/>
                    </a:ext>
                  </a:extLst>
                </a:gridCol>
                <a:gridCol w="1776435">
                  <a:extLst>
                    <a:ext uri="{9D8B030D-6E8A-4147-A177-3AD203B41FA5}">
                      <a16:colId xmlns:a16="http://schemas.microsoft.com/office/drawing/2014/main" val="157707573"/>
                    </a:ext>
                  </a:extLst>
                </a:gridCol>
              </a:tblGrid>
              <a:tr h="549435">
                <a:tc rowSpan="2">
                  <a:txBody>
                    <a:bodyPr/>
                    <a:lstStyle/>
                    <a:p>
                      <a:pPr marL="0" marR="0" algn="ctr">
                        <a:lnSpc>
                          <a:spcPct val="110000"/>
                        </a:lnSpc>
                        <a:spcBef>
                          <a:spcPts val="0"/>
                        </a:spcBef>
                        <a:spcAft>
                          <a:spcPts val="0"/>
                        </a:spcAft>
                      </a:pPr>
                      <a:r>
                        <a:rPr lang="en-US" sz="1800">
                          <a:effectLst/>
                        </a:rPr>
                        <a:t>Averaging Period and Pollutant</a:t>
                      </a:r>
                      <a:endParaRPr lang="en-US" sz="1800">
                        <a:effectLst/>
                        <a:latin typeface="DM Sans" pitchFamily="2" charset="0"/>
                        <a:ea typeface="Calibri" panose="020F0502020204030204" pitchFamily="34" charset="0"/>
                        <a:cs typeface="Times New Roman (Body CS)"/>
                      </a:endParaRPr>
                    </a:p>
                  </a:txBody>
                  <a:tcPr marL="68580" marR="68580" marT="8890" marB="8890" anchor="b"/>
                </a:tc>
                <a:tc gridSpan="3">
                  <a:txBody>
                    <a:bodyPr/>
                    <a:lstStyle/>
                    <a:p>
                      <a:pPr marL="0" marR="0" algn="ctr">
                        <a:lnSpc>
                          <a:spcPct val="110000"/>
                        </a:lnSpc>
                        <a:spcBef>
                          <a:spcPts val="0"/>
                        </a:spcBef>
                        <a:spcAft>
                          <a:spcPts val="0"/>
                        </a:spcAft>
                      </a:pPr>
                      <a:r>
                        <a:rPr lang="en-US" sz="1800" dirty="0">
                          <a:effectLst/>
                        </a:rPr>
                        <a:t>AERMOD</a:t>
                      </a:r>
                      <a:endParaRPr lang="en-US" sz="1800" dirty="0">
                        <a:effectLst/>
                        <a:latin typeface="DM Sans" pitchFamily="2" charset="0"/>
                        <a:ea typeface="Calibri" panose="020F0502020204030204" pitchFamily="34" charset="0"/>
                        <a:cs typeface="Times New Roman (Body CS)"/>
                      </a:endParaRPr>
                    </a:p>
                  </a:txBody>
                  <a:tcPr marL="68580" marR="68580" marT="8890" marB="8890" anchor="b"/>
                </a:tc>
                <a:tc hMerge="1">
                  <a:txBody>
                    <a:bodyPr/>
                    <a:lstStyle/>
                    <a:p>
                      <a:endParaRPr lang="en-US"/>
                    </a:p>
                  </a:txBody>
                  <a:tcPr/>
                </a:tc>
                <a:tc hMerge="1">
                  <a:txBody>
                    <a:bodyPr/>
                    <a:lstStyle/>
                    <a:p>
                      <a:endParaRPr lang="en-US"/>
                    </a:p>
                  </a:txBody>
                  <a:tcPr/>
                </a:tc>
                <a:tc rowSpan="2">
                  <a:txBody>
                    <a:bodyPr/>
                    <a:lstStyle/>
                    <a:p>
                      <a:pPr marL="0" marR="0" algn="ctr">
                        <a:lnSpc>
                          <a:spcPct val="110000"/>
                        </a:lnSpc>
                        <a:spcBef>
                          <a:spcPts val="0"/>
                        </a:spcBef>
                        <a:spcAft>
                          <a:spcPts val="0"/>
                        </a:spcAft>
                      </a:pPr>
                      <a:r>
                        <a:rPr lang="en-US" sz="1800">
                          <a:effectLst/>
                        </a:rPr>
                        <a:t>ADMS-Roads</a:t>
                      </a:r>
                      <a:endParaRPr lang="en-US" sz="1800">
                        <a:effectLst/>
                        <a:latin typeface="DM Sans" pitchFamily="2" charset="0"/>
                        <a:ea typeface="Calibri" panose="020F0502020204030204" pitchFamily="34" charset="0"/>
                        <a:cs typeface="Times New Roman (Body CS)"/>
                      </a:endParaRPr>
                    </a:p>
                  </a:txBody>
                  <a:tcPr marL="68580" marR="68580" marT="8890" marB="8890" anchor="b"/>
                </a:tc>
                <a:tc rowSpan="2">
                  <a:txBody>
                    <a:bodyPr/>
                    <a:lstStyle/>
                    <a:p>
                      <a:pPr marL="0" marR="0" algn="ctr">
                        <a:lnSpc>
                          <a:spcPct val="110000"/>
                        </a:lnSpc>
                        <a:spcBef>
                          <a:spcPts val="0"/>
                        </a:spcBef>
                        <a:spcAft>
                          <a:spcPts val="0"/>
                        </a:spcAft>
                      </a:pPr>
                      <a:r>
                        <a:rPr lang="en-US" sz="1800">
                          <a:effectLst/>
                        </a:rPr>
                        <a:t>Observed</a:t>
                      </a:r>
                      <a:endParaRPr lang="en-US" sz="1800">
                        <a:effectLst/>
                        <a:latin typeface="DM Sans" pitchFamily="2" charset="0"/>
                        <a:ea typeface="Calibri" panose="020F0502020204030204" pitchFamily="34" charset="0"/>
                        <a:cs typeface="Times New Roman (Body CS)"/>
                      </a:endParaRPr>
                    </a:p>
                  </a:txBody>
                  <a:tcPr marL="68580" marR="68580" marT="8890" marB="8890" anchor="b"/>
                </a:tc>
                <a:extLst>
                  <a:ext uri="{0D108BD9-81ED-4DB2-BD59-A6C34878D82A}">
                    <a16:rowId xmlns:a16="http://schemas.microsoft.com/office/drawing/2014/main" val="4048349459"/>
                  </a:ext>
                </a:extLst>
              </a:tr>
              <a:tr h="549435">
                <a:tc vMerge="1">
                  <a:txBody>
                    <a:bodyPr/>
                    <a:lstStyle/>
                    <a:p>
                      <a:endParaRPr lang="en-US"/>
                    </a:p>
                  </a:txBody>
                  <a:tcPr/>
                </a:tc>
                <a:tc>
                  <a:txBody>
                    <a:bodyPr/>
                    <a:lstStyle/>
                    <a:p>
                      <a:pPr marL="0" marR="0" algn="ctr">
                        <a:lnSpc>
                          <a:spcPct val="110000"/>
                        </a:lnSpc>
                        <a:spcBef>
                          <a:spcPts val="0"/>
                        </a:spcBef>
                        <a:spcAft>
                          <a:spcPts val="0"/>
                        </a:spcAft>
                      </a:pPr>
                      <a:r>
                        <a:rPr lang="en-US" sz="1800">
                          <a:effectLst/>
                        </a:rPr>
                        <a:t>AREAPOLY</a:t>
                      </a:r>
                      <a:endParaRPr lang="en-US" sz="1800">
                        <a:effectLst/>
                        <a:latin typeface="DM Sans" pitchFamily="2" charset="0"/>
                        <a:ea typeface="Calibri" panose="020F0502020204030204" pitchFamily="34"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800">
                          <a:effectLst/>
                        </a:rPr>
                        <a:t>Volume</a:t>
                      </a:r>
                      <a:endParaRPr lang="en-US" sz="1800">
                        <a:effectLst/>
                        <a:latin typeface="DM Sans" pitchFamily="2" charset="0"/>
                        <a:ea typeface="Calibri" panose="020F0502020204030204" pitchFamily="34"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800">
                          <a:effectLst/>
                        </a:rPr>
                        <a:t>RLINE</a:t>
                      </a:r>
                      <a:endParaRPr lang="en-US" sz="1800">
                        <a:effectLst/>
                        <a:latin typeface="DM Sans" pitchFamily="2" charset="0"/>
                        <a:ea typeface="Calibri" panose="020F0502020204030204" pitchFamily="34" charset="0"/>
                        <a:cs typeface="Times New Roman (Body CS)"/>
                      </a:endParaRPr>
                    </a:p>
                  </a:txBody>
                  <a:tcPr marL="68580" marR="68580" marT="8890" marB="8890" anchor="b"/>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07059156"/>
                  </a:ext>
                </a:extLst>
              </a:tr>
              <a:tr h="496839">
                <a:tc>
                  <a:txBody>
                    <a:bodyPr/>
                    <a:lstStyle/>
                    <a:p>
                      <a:pPr marL="0" marR="0">
                        <a:spcBef>
                          <a:spcPts val="150"/>
                        </a:spcBef>
                        <a:spcAft>
                          <a:spcPts val="150"/>
                        </a:spcAft>
                      </a:pPr>
                      <a:r>
                        <a:rPr lang="en-US" sz="1600">
                          <a:effectLst/>
                        </a:rPr>
                        <a:t>1-hour CO (ppm)</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029108343"/>
                  </a:ext>
                </a:extLst>
              </a:tr>
              <a:tr h="496839">
                <a:tc>
                  <a:txBody>
                    <a:bodyPr/>
                    <a:lstStyle/>
                    <a:p>
                      <a:pPr marL="0" marR="0">
                        <a:spcBef>
                          <a:spcPts val="150"/>
                        </a:spcBef>
                        <a:spcAft>
                          <a:spcPts val="150"/>
                        </a:spcAft>
                      </a:pPr>
                      <a:r>
                        <a:rPr lang="en-US" sz="1600">
                          <a:effectLst/>
                        </a:rPr>
                        <a:t>8-hour CO (ppm)</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0.94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0.90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1.07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0.98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2001779660"/>
                  </a:ext>
                </a:extLst>
              </a:tr>
              <a:tr h="496839">
                <a:tc>
                  <a:txBody>
                    <a:bodyPr/>
                    <a:lstStyle/>
                    <a:p>
                      <a:pPr marL="0" marR="0">
                        <a:spcBef>
                          <a:spcPts val="150"/>
                        </a:spcBef>
                        <a:spcAft>
                          <a:spcPts val="150"/>
                        </a:spcAft>
                      </a:pPr>
                      <a:r>
                        <a:rPr lang="en-US" sz="1600">
                          <a:effectLst/>
                        </a:rPr>
                        <a:t>24-hour PM</a:t>
                      </a:r>
                      <a:r>
                        <a:rPr lang="en-US" sz="1600" baseline="-25000">
                          <a:effectLst/>
                        </a:rPr>
                        <a:t>2.5</a:t>
                      </a:r>
                      <a:r>
                        <a:rPr lang="en-US" sz="1600">
                          <a:effectLst/>
                        </a:rPr>
                        <a:t> (µg/m</a:t>
                      </a:r>
                      <a:r>
                        <a:rPr lang="en-US" sz="1600" baseline="30000">
                          <a:effectLst/>
                        </a:rPr>
                        <a:t>3</a:t>
                      </a:r>
                      <a:r>
                        <a:rPr lang="en-US" sz="1600">
                          <a:effectLst/>
                        </a:rPr>
                        <a: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17.9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19.0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20.1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19.5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18.6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519985887"/>
                  </a:ext>
                </a:extLst>
              </a:tr>
              <a:tr h="496839">
                <a:tc>
                  <a:txBody>
                    <a:bodyPr/>
                    <a:lstStyle/>
                    <a:p>
                      <a:pPr marL="0" marR="0">
                        <a:spcBef>
                          <a:spcPts val="150"/>
                        </a:spcBef>
                        <a:spcAft>
                          <a:spcPts val="150"/>
                        </a:spcAft>
                      </a:pPr>
                      <a:r>
                        <a:rPr lang="en-US" sz="1600">
                          <a:effectLst/>
                        </a:rPr>
                        <a:t>Annual PM</a:t>
                      </a:r>
                      <a:r>
                        <a:rPr lang="en-US" sz="1600" baseline="-25000">
                          <a:effectLst/>
                        </a:rPr>
                        <a:t>2.5</a:t>
                      </a:r>
                      <a:r>
                        <a:rPr lang="en-US" sz="1600">
                          <a:effectLst/>
                        </a:rPr>
                        <a:t> (µg/m</a:t>
                      </a:r>
                      <a:r>
                        <a:rPr lang="en-US" sz="1600" baseline="30000">
                          <a:effectLst/>
                        </a:rPr>
                        <a:t>3</a:t>
                      </a:r>
                      <a:r>
                        <a:rPr lang="en-US" sz="1600">
                          <a:effectLst/>
                        </a:rPr>
                        <a: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8.8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9.5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dirty="0">
                          <a:effectLst/>
                        </a:rPr>
                        <a:t>9.7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a:effectLst/>
                        </a:rPr>
                        <a:t>10.2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dirty="0">
                          <a:effectLst/>
                        </a:rPr>
                        <a:t>9.3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698318459"/>
                  </a:ext>
                </a:extLst>
              </a:tr>
            </a:tbl>
          </a:graphicData>
        </a:graphic>
      </p:graphicFrame>
      <p:sp>
        <p:nvSpPr>
          <p:cNvPr id="6" name="TextBox 5">
            <a:extLst>
              <a:ext uri="{FF2B5EF4-FFF2-40B4-BE49-F238E27FC236}">
                <a16:creationId xmlns:a16="http://schemas.microsoft.com/office/drawing/2014/main" id="{40CE0C22-F948-DBB9-DF7F-2DB0B42853B2}"/>
              </a:ext>
            </a:extLst>
          </p:cNvPr>
          <p:cNvSpPr txBox="1"/>
          <p:nvPr/>
        </p:nvSpPr>
        <p:spPr>
          <a:xfrm>
            <a:off x="533400" y="6353323"/>
            <a:ext cx="13792200" cy="338554"/>
          </a:xfrm>
          <a:prstGeom prst="rect">
            <a:avLst/>
          </a:prstGeom>
          <a:noFill/>
        </p:spPr>
        <p:txBody>
          <a:bodyPr wrap="square">
            <a:spAutoFit/>
          </a:bodyPr>
          <a:lstStyle/>
          <a:p>
            <a:r>
              <a:rPr lang="en-US" sz="1600" i="1" dirty="0"/>
              <a:t>Results are for all refined models/source configurations (Without outliers. See the appendices to the final report for details.)</a:t>
            </a:r>
          </a:p>
        </p:txBody>
      </p:sp>
      <p:sp>
        <p:nvSpPr>
          <p:cNvPr id="8" name="TextBox 7">
            <a:extLst>
              <a:ext uri="{FF2B5EF4-FFF2-40B4-BE49-F238E27FC236}">
                <a16:creationId xmlns:a16="http://schemas.microsoft.com/office/drawing/2014/main" id="{7BC4C43A-20E1-5C11-05A0-FD8BE5C021F5}"/>
              </a:ext>
            </a:extLst>
          </p:cNvPr>
          <p:cNvSpPr txBox="1"/>
          <p:nvPr/>
        </p:nvSpPr>
        <p:spPr>
          <a:xfrm>
            <a:off x="533400" y="4730233"/>
            <a:ext cx="13792200" cy="1477328"/>
          </a:xfrm>
          <a:prstGeom prst="rect">
            <a:avLst/>
          </a:prstGeom>
          <a:noFill/>
        </p:spPr>
        <p:txBody>
          <a:bodyPr wrap="square">
            <a:spAutoFit/>
          </a:bodyPr>
          <a:lstStyle/>
          <a:p>
            <a:r>
              <a:rPr lang="en-US" sz="18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AERMOD-AREAPOLY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showed modeled DVs that were </a:t>
            </a:r>
            <a:r>
              <a:rPr lang="en-US" sz="18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closest to the observed values.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ADMS-Roads had the highest deviation from the observed values. </a:t>
            </a:r>
            <a:r>
              <a:rPr lang="en-US" sz="18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Only ADMS-ROADS overpredicted for 8-hour CO</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All models except AERMOD in the area source configuration overpredicted the annual average PM</a:t>
            </a:r>
            <a:r>
              <a:rPr lang="en-US" sz="1800" baseline="-250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2.5</a:t>
            </a:r>
            <a:r>
              <a:rPr lang="en-US" sz="18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 DV</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dirty="0">
                <a:latin typeface="Calibri" panose="020F0502020204030204" pitchFamily="34" charset="0"/>
                <a:ea typeface="Times New Roman" panose="02020603050405020304" pitchFamily="18" charset="0"/>
                <a:cs typeface="Times New Roman" panose="02020603050405020304" pitchFamily="18" charset="0"/>
              </a:rPr>
              <a:t>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ll four models/configurations showed DVs that were close to observed values, but a high fraction (more than 80 percent) of modeled DVs was contributed by the background concentrations, emphasizing the contribution of other components to regulatory evaluations. </a:t>
            </a:r>
            <a:endParaRPr lang="en-US" dirty="0"/>
          </a:p>
        </p:txBody>
      </p:sp>
    </p:spTree>
    <p:extLst>
      <p:ext uri="{BB962C8B-B14F-4D97-AF65-F5344CB8AC3E}">
        <p14:creationId xmlns:p14="http://schemas.microsoft.com/office/powerpoint/2010/main" val="20131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EA46-C383-D8D6-BB71-BFEC8A3626D8}"/>
              </a:ext>
            </a:extLst>
          </p:cNvPr>
          <p:cNvSpPr>
            <a:spLocks noGrp="1"/>
          </p:cNvSpPr>
          <p:nvPr>
            <p:ph type="title"/>
          </p:nvPr>
        </p:nvSpPr>
        <p:spPr/>
        <p:txBody>
          <a:bodyPr/>
          <a:lstStyle/>
          <a:p>
            <a:r>
              <a:rPr lang="en-US" dirty="0"/>
              <a:t>Findings: Qualitative Evaluation of Dispersion Models</a:t>
            </a:r>
          </a:p>
        </p:txBody>
      </p:sp>
      <p:sp>
        <p:nvSpPr>
          <p:cNvPr id="3" name="Slide Number Placeholder 2">
            <a:extLst>
              <a:ext uri="{FF2B5EF4-FFF2-40B4-BE49-F238E27FC236}">
                <a16:creationId xmlns:a16="http://schemas.microsoft.com/office/drawing/2014/main" id="{60DAB352-8C94-D6B3-E706-76F456AD6CD8}"/>
              </a:ext>
            </a:extLst>
          </p:cNvPr>
          <p:cNvSpPr>
            <a:spLocks noGrp="1"/>
          </p:cNvSpPr>
          <p:nvPr>
            <p:ph type="sldNum" sz="quarter" idx="12"/>
          </p:nvPr>
        </p:nvSpPr>
        <p:spPr/>
        <p:txBody>
          <a:bodyPr/>
          <a:lstStyle/>
          <a:p>
            <a:fld id="{F384092C-9B9C-9748-AC6A-F06C9D03AD52}" type="slidenum">
              <a:rPr lang="en-US" smtClean="0"/>
              <a:t>38</a:t>
            </a:fld>
            <a:endParaRPr lang="en-US"/>
          </a:p>
        </p:txBody>
      </p:sp>
      <p:sp>
        <p:nvSpPr>
          <p:cNvPr id="6" name="TextBox 5">
            <a:extLst>
              <a:ext uri="{FF2B5EF4-FFF2-40B4-BE49-F238E27FC236}">
                <a16:creationId xmlns:a16="http://schemas.microsoft.com/office/drawing/2014/main" id="{5E61887F-52A2-70FC-A2D8-360E7D2B369E}"/>
              </a:ext>
            </a:extLst>
          </p:cNvPr>
          <p:cNvSpPr txBox="1"/>
          <p:nvPr/>
        </p:nvSpPr>
        <p:spPr>
          <a:xfrm>
            <a:off x="533399" y="5595025"/>
            <a:ext cx="13792199" cy="2031325"/>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For each evaluation criteria, each model was scored as 0 through 10. A score of 10 indicates highest strength in that area.  </a:t>
            </a: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Scoring was based on professional judgement and experience by the ICF team.</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AERMOD-AREAPOLY received the highest scores overall. </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We also note that commercial GUIs are available for AERMOD but were not included in this evaluation. </a:t>
            </a:r>
            <a:endParaRPr lang="en-US" dirty="0"/>
          </a:p>
        </p:txBody>
      </p:sp>
      <p:graphicFrame>
        <p:nvGraphicFramePr>
          <p:cNvPr id="7" name="Table 6">
            <a:extLst>
              <a:ext uri="{FF2B5EF4-FFF2-40B4-BE49-F238E27FC236}">
                <a16:creationId xmlns:a16="http://schemas.microsoft.com/office/drawing/2014/main" id="{F32778E9-9A10-B1E2-C95D-D3AAE6F30B45}"/>
              </a:ext>
            </a:extLst>
          </p:cNvPr>
          <p:cNvGraphicFramePr>
            <a:graphicFrameLocks noGrp="1"/>
          </p:cNvGraphicFramePr>
          <p:nvPr>
            <p:extLst>
              <p:ext uri="{D42A27DB-BD31-4B8C-83A1-F6EECF244321}">
                <p14:modId xmlns:p14="http://schemas.microsoft.com/office/powerpoint/2010/main" val="329907659"/>
              </p:ext>
            </p:extLst>
          </p:nvPr>
        </p:nvGraphicFramePr>
        <p:xfrm>
          <a:off x="533399" y="1222309"/>
          <a:ext cx="13792199" cy="4282752"/>
        </p:xfrm>
        <a:graphic>
          <a:graphicData uri="http://schemas.openxmlformats.org/drawingml/2006/table">
            <a:tbl>
              <a:tblPr firstRow="1" firstCol="1" bandRow="1">
                <a:tableStyleId>{1E171933-4619-4E11-9A3F-F7608DF75F80}</a:tableStyleId>
              </a:tblPr>
              <a:tblGrid>
                <a:gridCol w="6493366">
                  <a:extLst>
                    <a:ext uri="{9D8B030D-6E8A-4147-A177-3AD203B41FA5}">
                      <a16:colId xmlns:a16="http://schemas.microsoft.com/office/drawing/2014/main" val="1119010299"/>
                    </a:ext>
                  </a:extLst>
                </a:gridCol>
                <a:gridCol w="1900565">
                  <a:extLst>
                    <a:ext uri="{9D8B030D-6E8A-4147-A177-3AD203B41FA5}">
                      <a16:colId xmlns:a16="http://schemas.microsoft.com/office/drawing/2014/main" val="2729387186"/>
                    </a:ext>
                  </a:extLst>
                </a:gridCol>
                <a:gridCol w="1746092">
                  <a:extLst>
                    <a:ext uri="{9D8B030D-6E8A-4147-A177-3AD203B41FA5}">
                      <a16:colId xmlns:a16="http://schemas.microsoft.com/office/drawing/2014/main" val="1642602399"/>
                    </a:ext>
                  </a:extLst>
                </a:gridCol>
                <a:gridCol w="1398530">
                  <a:extLst>
                    <a:ext uri="{9D8B030D-6E8A-4147-A177-3AD203B41FA5}">
                      <a16:colId xmlns:a16="http://schemas.microsoft.com/office/drawing/2014/main" val="2164542937"/>
                    </a:ext>
                  </a:extLst>
                </a:gridCol>
                <a:gridCol w="2253646">
                  <a:extLst>
                    <a:ext uri="{9D8B030D-6E8A-4147-A177-3AD203B41FA5}">
                      <a16:colId xmlns:a16="http://schemas.microsoft.com/office/drawing/2014/main" val="4139200751"/>
                    </a:ext>
                  </a:extLst>
                </a:gridCol>
              </a:tblGrid>
              <a:tr h="387836">
                <a:tc rowSpan="2">
                  <a:txBody>
                    <a:bodyPr/>
                    <a:lstStyle/>
                    <a:p>
                      <a:pPr marL="0" marR="0" algn="l">
                        <a:lnSpc>
                          <a:spcPct val="110000"/>
                        </a:lnSpc>
                        <a:spcBef>
                          <a:spcPts val="0"/>
                        </a:spcBef>
                        <a:spcAft>
                          <a:spcPts val="0"/>
                        </a:spcAft>
                      </a:pPr>
                      <a:r>
                        <a:rPr lang="en-US" sz="1800" b="0" dirty="0">
                          <a:effectLst/>
                        </a:rPr>
                        <a:t>Evaluation Criteria</a:t>
                      </a:r>
                      <a:endParaRPr lang="en-US" sz="1800" b="0" dirty="0">
                        <a:effectLst/>
                        <a:latin typeface="DM Sans" pitchFamily="2" charset="0"/>
                        <a:ea typeface="Calibri" panose="020F0502020204030204" pitchFamily="34" charset="0"/>
                        <a:cs typeface="Times New Roman (Body CS)"/>
                      </a:endParaRPr>
                    </a:p>
                  </a:txBody>
                  <a:tcPr marL="68580" marR="68580" marT="8890" marB="8890" anchor="b"/>
                </a:tc>
                <a:tc gridSpan="3">
                  <a:txBody>
                    <a:bodyPr/>
                    <a:lstStyle/>
                    <a:p>
                      <a:pPr marL="0" marR="0" algn="ctr">
                        <a:lnSpc>
                          <a:spcPct val="110000"/>
                        </a:lnSpc>
                        <a:spcBef>
                          <a:spcPts val="0"/>
                        </a:spcBef>
                        <a:spcAft>
                          <a:spcPts val="0"/>
                        </a:spcAft>
                      </a:pPr>
                      <a:r>
                        <a:rPr lang="en-US" sz="1800" b="0">
                          <a:effectLst/>
                        </a:rPr>
                        <a:t>AERMOD</a:t>
                      </a:r>
                      <a:endParaRPr lang="en-US" sz="1800" b="0">
                        <a:effectLst/>
                        <a:latin typeface="DM Sans" pitchFamily="2" charset="0"/>
                        <a:ea typeface="Calibri" panose="020F0502020204030204" pitchFamily="34" charset="0"/>
                        <a:cs typeface="Times New Roman (Body CS)"/>
                      </a:endParaRPr>
                    </a:p>
                  </a:txBody>
                  <a:tcPr marL="68580" marR="68580" marT="8890" marB="8890" anchor="b"/>
                </a:tc>
                <a:tc hMerge="1">
                  <a:txBody>
                    <a:bodyPr/>
                    <a:lstStyle/>
                    <a:p>
                      <a:endParaRPr lang="en-US"/>
                    </a:p>
                  </a:txBody>
                  <a:tcPr/>
                </a:tc>
                <a:tc hMerge="1">
                  <a:txBody>
                    <a:bodyPr/>
                    <a:lstStyle/>
                    <a:p>
                      <a:endParaRPr lang="en-US"/>
                    </a:p>
                  </a:txBody>
                  <a:tcPr/>
                </a:tc>
                <a:tc rowSpan="2">
                  <a:txBody>
                    <a:bodyPr/>
                    <a:lstStyle/>
                    <a:p>
                      <a:pPr marL="0" marR="0" algn="ctr">
                        <a:lnSpc>
                          <a:spcPct val="110000"/>
                        </a:lnSpc>
                        <a:spcBef>
                          <a:spcPts val="0"/>
                        </a:spcBef>
                        <a:spcAft>
                          <a:spcPts val="0"/>
                        </a:spcAft>
                      </a:pPr>
                      <a:r>
                        <a:rPr lang="en-US" sz="1800" b="0">
                          <a:effectLst/>
                        </a:rPr>
                        <a:t>ADMS-Roads</a:t>
                      </a:r>
                      <a:endParaRPr lang="en-US" sz="1800" b="0">
                        <a:effectLst/>
                        <a:latin typeface="DM Sans" pitchFamily="2" charset="0"/>
                        <a:ea typeface="Calibri" panose="020F0502020204030204" pitchFamily="34" charset="0"/>
                        <a:cs typeface="Times New Roman (Body CS)"/>
                      </a:endParaRPr>
                    </a:p>
                  </a:txBody>
                  <a:tcPr marL="68580" marR="68580" marT="8890" marB="8890" anchor="b"/>
                </a:tc>
                <a:extLst>
                  <a:ext uri="{0D108BD9-81ED-4DB2-BD59-A6C34878D82A}">
                    <a16:rowId xmlns:a16="http://schemas.microsoft.com/office/drawing/2014/main" val="2051808100"/>
                  </a:ext>
                </a:extLst>
              </a:tr>
              <a:tr h="387836">
                <a:tc vMerge="1">
                  <a:txBody>
                    <a:bodyPr/>
                    <a:lstStyle/>
                    <a:p>
                      <a:endParaRPr lang="en-US"/>
                    </a:p>
                  </a:txBody>
                  <a:tcPr/>
                </a:tc>
                <a:tc>
                  <a:txBody>
                    <a:bodyPr/>
                    <a:lstStyle/>
                    <a:p>
                      <a:pPr marL="0" marR="0" algn="ctr">
                        <a:lnSpc>
                          <a:spcPct val="110000"/>
                        </a:lnSpc>
                        <a:spcBef>
                          <a:spcPts val="0"/>
                        </a:spcBef>
                        <a:spcAft>
                          <a:spcPts val="0"/>
                        </a:spcAft>
                      </a:pPr>
                      <a:r>
                        <a:rPr lang="en-US" sz="1800" b="0">
                          <a:effectLst/>
                        </a:rPr>
                        <a:t>AREAPOLY</a:t>
                      </a:r>
                      <a:endParaRPr lang="en-US" sz="1800" b="0">
                        <a:effectLst/>
                        <a:latin typeface="DM Sans" pitchFamily="2" charset="0"/>
                        <a:ea typeface="Calibri" panose="020F0502020204030204" pitchFamily="34"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800" b="0">
                          <a:effectLst/>
                        </a:rPr>
                        <a:t>Volume</a:t>
                      </a:r>
                      <a:endParaRPr lang="en-US" sz="1800" b="0">
                        <a:effectLst/>
                        <a:latin typeface="DM Sans" pitchFamily="2" charset="0"/>
                        <a:ea typeface="Calibri" panose="020F0502020204030204" pitchFamily="34" charset="0"/>
                        <a:cs typeface="Times New Roman (Body CS)"/>
                      </a:endParaRPr>
                    </a:p>
                  </a:txBody>
                  <a:tcPr marL="68580" marR="68580" marT="8890" marB="8890" anchor="b"/>
                </a:tc>
                <a:tc>
                  <a:txBody>
                    <a:bodyPr/>
                    <a:lstStyle/>
                    <a:p>
                      <a:pPr marL="0" marR="0" algn="ctr">
                        <a:lnSpc>
                          <a:spcPct val="110000"/>
                        </a:lnSpc>
                        <a:spcBef>
                          <a:spcPts val="0"/>
                        </a:spcBef>
                        <a:spcAft>
                          <a:spcPts val="0"/>
                        </a:spcAft>
                      </a:pPr>
                      <a:r>
                        <a:rPr lang="en-US" sz="1800" b="0">
                          <a:effectLst/>
                        </a:rPr>
                        <a:t>RLINE</a:t>
                      </a:r>
                      <a:endParaRPr lang="en-US" sz="1800" b="0">
                        <a:effectLst/>
                        <a:latin typeface="DM Sans" pitchFamily="2" charset="0"/>
                        <a:ea typeface="Calibri" panose="020F0502020204030204" pitchFamily="34" charset="0"/>
                        <a:cs typeface="Times New Roman (Body CS)"/>
                      </a:endParaRPr>
                    </a:p>
                  </a:txBody>
                  <a:tcPr marL="68580" marR="68580" marT="8890" marB="8890" anchor="b"/>
                </a:tc>
                <a:tc vMerge="1">
                  <a:txBody>
                    <a:bodyPr/>
                    <a:lstStyle/>
                    <a:p>
                      <a:endParaRPr lang="en-US"/>
                    </a:p>
                  </a:txBody>
                  <a:tcPr/>
                </a:tc>
                <a:extLst>
                  <a:ext uri="{0D108BD9-81ED-4DB2-BD59-A6C34878D82A}">
                    <a16:rowId xmlns:a16="http://schemas.microsoft.com/office/drawing/2014/main" val="2535367475"/>
                  </a:ext>
                </a:extLst>
              </a:tr>
              <a:tr h="350708">
                <a:tc>
                  <a:txBody>
                    <a:bodyPr/>
                    <a:lstStyle/>
                    <a:p>
                      <a:pPr marL="0" marR="0">
                        <a:spcBef>
                          <a:spcPts val="150"/>
                        </a:spcBef>
                        <a:spcAft>
                          <a:spcPts val="150"/>
                        </a:spcAft>
                      </a:pPr>
                      <a:r>
                        <a:rPr lang="en-US" sz="1600" b="0">
                          <a:effectLst/>
                        </a:rPr>
                        <a:t>User Interface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90649270"/>
                  </a:ext>
                </a:extLst>
              </a:tr>
              <a:tr h="350708">
                <a:tc>
                  <a:txBody>
                    <a:bodyPr/>
                    <a:lstStyle/>
                    <a:p>
                      <a:pPr marL="0" marR="0">
                        <a:spcBef>
                          <a:spcPts val="150"/>
                        </a:spcBef>
                        <a:spcAft>
                          <a:spcPts val="150"/>
                        </a:spcAft>
                      </a:pPr>
                      <a:r>
                        <a:rPr lang="en-US" sz="1600" b="0">
                          <a:effectLst/>
                        </a:rPr>
                        <a:t>Ease of Use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3</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a:effectLst/>
                        </a:rPr>
                        <a:t>8</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2630404282"/>
                  </a:ext>
                </a:extLst>
              </a:tr>
              <a:tr h="350708">
                <a:tc>
                  <a:txBody>
                    <a:bodyPr/>
                    <a:lstStyle/>
                    <a:p>
                      <a:pPr marL="0" marR="0">
                        <a:spcBef>
                          <a:spcPts val="150"/>
                        </a:spcBef>
                        <a:spcAft>
                          <a:spcPts val="150"/>
                        </a:spcAft>
                      </a:pPr>
                      <a:r>
                        <a:rPr lang="en-US" sz="1600" b="0">
                          <a:effectLst/>
                        </a:rPr>
                        <a:t>Model Transparency </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7</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a:effectLst/>
                        </a:rPr>
                        <a:t>4</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588591530"/>
                  </a:ext>
                </a:extLst>
              </a:tr>
              <a:tr h="350708">
                <a:tc>
                  <a:txBody>
                    <a:bodyPr/>
                    <a:lstStyle/>
                    <a:p>
                      <a:pPr marL="0" marR="0">
                        <a:spcBef>
                          <a:spcPts val="150"/>
                        </a:spcBef>
                        <a:spcAft>
                          <a:spcPts val="150"/>
                        </a:spcAft>
                      </a:pPr>
                      <a:r>
                        <a:rPr lang="en-US" sz="1600" b="0">
                          <a:effectLst/>
                        </a:rPr>
                        <a:t>Runtime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9</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1638277126"/>
                  </a:ext>
                </a:extLst>
              </a:tr>
              <a:tr h="350708">
                <a:tc>
                  <a:txBody>
                    <a:bodyPr/>
                    <a:lstStyle/>
                    <a:p>
                      <a:pPr marL="0" marR="0">
                        <a:spcBef>
                          <a:spcPts val="150"/>
                        </a:spcBef>
                        <a:spcAft>
                          <a:spcPts val="150"/>
                        </a:spcAft>
                      </a:pPr>
                      <a:r>
                        <a:rPr lang="en-US" sz="1600" b="0">
                          <a:effectLst/>
                        </a:rPr>
                        <a:t>Output Resolution</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8</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a:effectLst/>
                        </a:rPr>
                        <a:t>6</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467272614"/>
                  </a:ext>
                </a:extLst>
              </a:tr>
              <a:tr h="350708">
                <a:tc>
                  <a:txBody>
                    <a:bodyPr/>
                    <a:lstStyle/>
                    <a:p>
                      <a:pPr marL="0" marR="0">
                        <a:spcBef>
                          <a:spcPts val="150"/>
                        </a:spcBef>
                        <a:spcAft>
                          <a:spcPts val="150"/>
                        </a:spcAft>
                      </a:pPr>
                      <a:r>
                        <a:rPr lang="en-US" sz="1600" b="0">
                          <a:effectLst/>
                        </a:rPr>
                        <a:t>Transportation Conformity and Hot-Spot Analysis</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5</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4</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5</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492473459"/>
                  </a:ext>
                </a:extLst>
              </a:tr>
              <a:tr h="350708">
                <a:tc>
                  <a:txBody>
                    <a:bodyPr/>
                    <a:lstStyle/>
                    <a:p>
                      <a:pPr marL="0" marR="0">
                        <a:spcBef>
                          <a:spcPts val="150"/>
                        </a:spcBef>
                        <a:spcAft>
                          <a:spcPts val="150"/>
                        </a:spcAft>
                      </a:pPr>
                      <a:r>
                        <a:rPr lang="en-US" sz="1600" b="0">
                          <a:effectLst/>
                        </a:rPr>
                        <a:t>Suitability of boundary-layer parameterization</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8</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a:effectLst/>
                        </a:rPr>
                        <a:t>8</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2730797091"/>
                  </a:ext>
                </a:extLst>
              </a:tr>
              <a:tr h="350708">
                <a:tc>
                  <a:txBody>
                    <a:bodyPr/>
                    <a:lstStyle/>
                    <a:p>
                      <a:pPr marL="0" marR="0">
                        <a:spcBef>
                          <a:spcPts val="150"/>
                        </a:spcBef>
                        <a:spcAft>
                          <a:spcPts val="150"/>
                        </a:spcAft>
                      </a:pPr>
                      <a:r>
                        <a:rPr lang="en-US" sz="1600" b="0">
                          <a:effectLst/>
                        </a:rPr>
                        <a:t>Initial Plume Dispersion</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7</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7</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7</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a:txBody>
                    <a:bodyPr/>
                    <a:lstStyle/>
                    <a:p>
                      <a:pPr marL="0" marR="0" algn="ctr">
                        <a:spcBef>
                          <a:spcPts val="150"/>
                        </a:spcBef>
                        <a:spcAft>
                          <a:spcPts val="150"/>
                        </a:spcAft>
                      </a:pPr>
                      <a:r>
                        <a:rPr lang="en-US" sz="1600" b="0">
                          <a:effectLst/>
                        </a:rPr>
                        <a:t>6</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42598440"/>
                  </a:ext>
                </a:extLst>
              </a:tr>
              <a:tr h="350708">
                <a:tc>
                  <a:txBody>
                    <a:bodyPr/>
                    <a:lstStyle/>
                    <a:p>
                      <a:pPr marL="0" marR="0">
                        <a:spcBef>
                          <a:spcPts val="150"/>
                        </a:spcBef>
                        <a:spcAft>
                          <a:spcPts val="150"/>
                        </a:spcAft>
                      </a:pPr>
                      <a:r>
                        <a:rPr lang="en-US" sz="1600" b="0">
                          <a:effectLst/>
                        </a:rPr>
                        <a:t>Model Maintenance</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3997922327"/>
                  </a:ext>
                </a:extLst>
              </a:tr>
              <a:tr h="350708">
                <a:tc>
                  <a:txBody>
                    <a:bodyPr/>
                    <a:lstStyle/>
                    <a:p>
                      <a:pPr marL="0" marR="0">
                        <a:spcBef>
                          <a:spcPts val="150"/>
                        </a:spcBef>
                        <a:spcAft>
                          <a:spcPts val="150"/>
                        </a:spcAft>
                      </a:pPr>
                      <a:r>
                        <a:rPr lang="en-US" sz="1600" b="0">
                          <a:effectLst/>
                        </a:rPr>
                        <a:t>Cost</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gridSpan="3">
                  <a:txBody>
                    <a:bodyPr/>
                    <a:lstStyle/>
                    <a:p>
                      <a:pPr marL="0" marR="0" algn="ctr">
                        <a:spcBef>
                          <a:spcPts val="150"/>
                        </a:spcBef>
                        <a:spcAft>
                          <a:spcPts val="150"/>
                        </a:spcAft>
                      </a:pPr>
                      <a:r>
                        <a:rPr lang="en-US" sz="1600" b="0">
                          <a:effectLst/>
                        </a:rPr>
                        <a:t>10</a:t>
                      </a:r>
                      <a:endParaRPr lang="en-US" sz="1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tc hMerge="1">
                  <a:txBody>
                    <a:bodyPr/>
                    <a:lstStyle/>
                    <a:p>
                      <a:endParaRPr lang="en-US"/>
                    </a:p>
                  </a:txBody>
                  <a:tcPr/>
                </a:tc>
                <a:tc hMerge="1">
                  <a:txBody>
                    <a:bodyPr/>
                    <a:lstStyle/>
                    <a:p>
                      <a:endParaRPr lang="en-US"/>
                    </a:p>
                  </a:txBody>
                  <a:tcPr/>
                </a:tc>
                <a:tc>
                  <a:txBody>
                    <a:bodyPr/>
                    <a:lstStyle/>
                    <a:p>
                      <a:pPr marL="0" marR="0" algn="ctr">
                        <a:spcBef>
                          <a:spcPts val="150"/>
                        </a:spcBef>
                        <a:spcAft>
                          <a:spcPts val="150"/>
                        </a:spcAft>
                      </a:pPr>
                      <a:r>
                        <a:rPr lang="en-US" sz="1600" b="0" dirty="0">
                          <a:effectLst/>
                        </a:rPr>
                        <a:t>0</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8890" marB="8890" anchor="ctr"/>
                </a:tc>
                <a:extLst>
                  <a:ext uri="{0D108BD9-81ED-4DB2-BD59-A6C34878D82A}">
                    <a16:rowId xmlns:a16="http://schemas.microsoft.com/office/drawing/2014/main" val="2075312696"/>
                  </a:ext>
                </a:extLst>
              </a:tr>
            </a:tbl>
          </a:graphicData>
        </a:graphic>
      </p:graphicFrame>
    </p:spTree>
    <p:extLst>
      <p:ext uri="{BB962C8B-B14F-4D97-AF65-F5344CB8AC3E}">
        <p14:creationId xmlns:p14="http://schemas.microsoft.com/office/powerpoint/2010/main" val="30786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D3DC-015C-B7EA-5E37-30BB3FD2984D}"/>
              </a:ext>
            </a:extLst>
          </p:cNvPr>
          <p:cNvSpPr>
            <a:spLocks noGrp="1"/>
          </p:cNvSpPr>
          <p:nvPr>
            <p:ph type="title"/>
          </p:nvPr>
        </p:nvSpPr>
        <p:spPr/>
        <p:txBody>
          <a:bodyPr/>
          <a:lstStyle/>
          <a:p>
            <a:r>
              <a:rPr lang="en-US" dirty="0"/>
              <a:t>Summary of Model Evaluation Results</a:t>
            </a:r>
          </a:p>
        </p:txBody>
      </p:sp>
      <p:sp>
        <p:nvSpPr>
          <p:cNvPr id="3" name="Slide Number Placeholder 2">
            <a:extLst>
              <a:ext uri="{FF2B5EF4-FFF2-40B4-BE49-F238E27FC236}">
                <a16:creationId xmlns:a16="http://schemas.microsoft.com/office/drawing/2014/main" id="{B8FA672B-EE8C-E586-C984-4F973FAE7FA3}"/>
              </a:ext>
            </a:extLst>
          </p:cNvPr>
          <p:cNvSpPr>
            <a:spLocks noGrp="1"/>
          </p:cNvSpPr>
          <p:nvPr>
            <p:ph type="sldNum" sz="quarter" idx="12"/>
          </p:nvPr>
        </p:nvSpPr>
        <p:spPr/>
        <p:txBody>
          <a:bodyPr/>
          <a:lstStyle/>
          <a:p>
            <a:fld id="{F384092C-9B9C-9748-AC6A-F06C9D03AD52}" type="slidenum">
              <a:rPr lang="en-US" smtClean="0"/>
              <a:t>39</a:t>
            </a:fld>
            <a:endParaRPr lang="en-US"/>
          </a:p>
        </p:txBody>
      </p:sp>
      <p:sp>
        <p:nvSpPr>
          <p:cNvPr id="4" name="Text Placeholder 3">
            <a:extLst>
              <a:ext uri="{FF2B5EF4-FFF2-40B4-BE49-F238E27FC236}">
                <a16:creationId xmlns:a16="http://schemas.microsoft.com/office/drawing/2014/main" id="{CF6A2089-DF06-BE61-CD4C-A3A6B8EDF6D4}"/>
              </a:ext>
            </a:extLst>
          </p:cNvPr>
          <p:cNvSpPr>
            <a:spLocks noGrp="1"/>
          </p:cNvSpPr>
          <p:nvPr>
            <p:ph type="body" sz="quarter" idx="13"/>
          </p:nvPr>
        </p:nvSpPr>
        <p:spPr>
          <a:xfrm>
            <a:off x="533400" y="1279357"/>
            <a:ext cx="13792199" cy="5073817"/>
          </a:xfrm>
        </p:spPr>
        <p:txBody>
          <a:bodyPr/>
          <a:lstStyle/>
          <a:p>
            <a:pPr marL="342900" marR="0" lvl="0" indent="-342900">
              <a:spcBef>
                <a:spcPts val="600"/>
              </a:spcBef>
              <a:spcAft>
                <a:spcPts val="600"/>
              </a:spcAft>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Comparative analysis identified that </a:t>
            </a:r>
            <a:r>
              <a:rPr lang="en-US" dirty="0">
                <a:solidFill>
                  <a:schemeClr val="accent5"/>
                </a:solidFill>
                <a:effectLst/>
                <a:ea typeface="Times New Roman" panose="02020603050405020304" pitchFamily="18" charset="0"/>
                <a:cs typeface="Times New Roman" panose="02020603050405020304" pitchFamily="18" charset="0"/>
              </a:rPr>
              <a:t>AERMOD-AREAPOLY performed best</a:t>
            </a:r>
          </a:p>
          <a:p>
            <a:pPr marL="571500" lvl="1" indent="-342900">
              <a:spcBef>
                <a:spcPts val="600"/>
              </a:spcBef>
              <a:spcAft>
                <a:spcPts val="600"/>
              </a:spcAft>
              <a:buFont typeface="Symbol" panose="05050102010706020507" pitchFamily="18" charset="2"/>
              <a:buChar char=""/>
            </a:pPr>
            <a:r>
              <a:rPr lang="en-US" sz="2400" dirty="0">
                <a:ea typeface="Times New Roman" panose="02020603050405020304" pitchFamily="18" charset="0"/>
                <a:cs typeface="Times New Roman" panose="02020603050405020304" pitchFamily="18" charset="0"/>
              </a:rPr>
              <a:t>H</a:t>
            </a:r>
            <a:r>
              <a:rPr lang="en-US" sz="2400" dirty="0">
                <a:effectLst/>
                <a:ea typeface="Times New Roman" panose="02020603050405020304" pitchFamily="18" charset="0"/>
                <a:cs typeface="Times New Roman" panose="02020603050405020304" pitchFamily="18" charset="0"/>
              </a:rPr>
              <a:t>owever, findings may indicate that current EPA guidance overstates initial vertical mixing and initial dispersion, particularly for heavy-duty trucks. </a:t>
            </a:r>
          </a:p>
          <a:p>
            <a:pPr marL="342900" marR="0" lvl="0" indent="-342900">
              <a:spcBef>
                <a:spcPts val="600"/>
              </a:spcBef>
              <a:spcAft>
                <a:spcPts val="600"/>
              </a:spcAft>
              <a:buFont typeface="Symbol" panose="05050102010706020507" pitchFamily="18" charset="2"/>
              <a:buChar char=""/>
            </a:pPr>
            <a:r>
              <a:rPr lang="en-US" dirty="0">
                <a:cs typeface="Times New Roman" panose="02020603050405020304" pitchFamily="18" charset="0"/>
              </a:rPr>
              <a:t>Comparative analysis for pollutant-based assessment that the models greatly underpredicted CO (&gt; factor of 2) and to a lesser extent PM2.5.  </a:t>
            </a:r>
          </a:p>
          <a:p>
            <a:pPr marL="571500" lvl="1" indent="-342900">
              <a:spcBef>
                <a:spcPts val="600"/>
              </a:spcBef>
              <a:spcAft>
                <a:spcPts val="600"/>
              </a:spcAft>
              <a:buFont typeface="Symbol" panose="05050102010706020507" pitchFamily="18" charset="2"/>
              <a:buChar char=""/>
            </a:pPr>
            <a:r>
              <a:rPr lang="en-US" sz="2400" b="1" dirty="0">
                <a:effectLst/>
                <a:ea typeface="Times New Roman" panose="02020603050405020304" pitchFamily="18" charset="0"/>
                <a:cs typeface="Times New Roman" panose="02020603050405020304" pitchFamily="18" charset="0"/>
              </a:rPr>
              <a:t>Given the good performance for the models evaluated with the tracer dataset, it appears that the </a:t>
            </a:r>
            <a:r>
              <a:rPr lang="en-US" sz="2400" b="1" dirty="0">
                <a:solidFill>
                  <a:schemeClr val="accent5"/>
                </a:solidFill>
                <a:effectLst/>
                <a:ea typeface="Times New Roman" panose="02020603050405020304" pitchFamily="18" charset="0"/>
                <a:cs typeface="Times New Roman" panose="02020603050405020304" pitchFamily="18" charset="0"/>
              </a:rPr>
              <a:t>emissions portion of the modeling chain should undergo further evaluation </a:t>
            </a:r>
            <a:r>
              <a:rPr lang="en-US" sz="2400" b="1" dirty="0">
                <a:effectLst/>
                <a:ea typeface="Times New Roman" panose="02020603050405020304" pitchFamily="18" charset="0"/>
                <a:cs typeface="Times New Roman" panose="02020603050405020304" pitchFamily="18" charset="0"/>
              </a:rPr>
              <a:t>and study.   </a:t>
            </a:r>
          </a:p>
          <a:p>
            <a:pPr marL="342900" marR="0" lvl="0" indent="-342900">
              <a:spcBef>
                <a:spcPts val="600"/>
              </a:spcBef>
              <a:spcAft>
                <a:spcPts val="600"/>
              </a:spcAft>
              <a:buFont typeface="Symbol" panose="05050102010706020507" pitchFamily="18" charset="2"/>
              <a:buChar char=""/>
            </a:pPr>
            <a:r>
              <a:rPr lang="en-US" dirty="0">
                <a:effectLst/>
                <a:ea typeface="Times New Roman" panose="02020603050405020304" pitchFamily="18" charset="0"/>
                <a:cs typeface="Times New Roman" panose="02020603050405020304" pitchFamily="18" charset="0"/>
              </a:rPr>
              <a:t>Both </a:t>
            </a:r>
            <a:r>
              <a:rPr lang="en-US" dirty="0">
                <a:effectLst/>
                <a:ea typeface="Times New Roman" panose="02020603050405020304" pitchFamily="18" charset="0"/>
                <a:cs typeface="Arial" panose="020B0604020202020204" pitchFamily="34" charset="0"/>
              </a:rPr>
              <a:t>screening models AERSCREEN and CAL3QHC provided conservative estimates of CO concentration, but CAL3QHC provided significantly less overestimation. </a:t>
            </a:r>
          </a:p>
          <a:p>
            <a:pPr marL="571500" lvl="1" indent="-342900">
              <a:spcBef>
                <a:spcPts val="600"/>
              </a:spcBef>
              <a:spcAft>
                <a:spcPts val="600"/>
              </a:spcAft>
              <a:buFont typeface="Symbol" panose="05050102010706020507" pitchFamily="18" charset="2"/>
              <a:buChar char=""/>
            </a:pPr>
            <a:r>
              <a:rPr lang="en-US" sz="2400" dirty="0">
                <a:solidFill>
                  <a:schemeClr val="accent5"/>
                </a:solidFill>
                <a:effectLst/>
                <a:ea typeface="Times New Roman" panose="02020603050405020304" pitchFamily="18" charset="0"/>
                <a:cs typeface="Times New Roman" panose="02020603050405020304" pitchFamily="18" charset="0"/>
              </a:rPr>
              <a:t>CAL3QHC should remain available as a regulatory CO screening model</a:t>
            </a:r>
            <a:r>
              <a:rPr lang="en-US" sz="2400" dirty="0">
                <a:effectLst/>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25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CE09-6DBA-200B-D17F-A7CEBDA3D9D0}"/>
              </a:ext>
            </a:extLst>
          </p:cNvPr>
          <p:cNvSpPr>
            <a:spLocks noGrp="1"/>
          </p:cNvSpPr>
          <p:nvPr>
            <p:ph type="title"/>
          </p:nvPr>
        </p:nvSpPr>
        <p:spPr/>
        <p:txBody>
          <a:bodyPr/>
          <a:lstStyle/>
          <a:p>
            <a:r>
              <a:rPr lang="en-US" dirty="0"/>
              <a:t>Specific Scope of Work Conducted for NCHRP 25-55</a:t>
            </a:r>
          </a:p>
        </p:txBody>
      </p:sp>
      <p:sp>
        <p:nvSpPr>
          <p:cNvPr id="3" name="Slide Number Placeholder 2">
            <a:extLst>
              <a:ext uri="{FF2B5EF4-FFF2-40B4-BE49-F238E27FC236}">
                <a16:creationId xmlns:a16="http://schemas.microsoft.com/office/drawing/2014/main" id="{C22FCDFD-97FB-8103-50A7-680222A3AC81}"/>
              </a:ext>
            </a:extLst>
          </p:cNvPr>
          <p:cNvSpPr>
            <a:spLocks noGrp="1"/>
          </p:cNvSpPr>
          <p:nvPr>
            <p:ph type="sldNum" sz="quarter" idx="12"/>
          </p:nvPr>
        </p:nvSpPr>
        <p:spPr/>
        <p:txBody>
          <a:bodyPr/>
          <a:lstStyle/>
          <a:p>
            <a:fld id="{F384092C-9B9C-9748-AC6A-F06C9D03AD52}" type="slidenum">
              <a:rPr lang="en-US" smtClean="0"/>
              <a:t>4</a:t>
            </a:fld>
            <a:endParaRPr lang="en-US"/>
          </a:p>
        </p:txBody>
      </p:sp>
      <p:sp>
        <p:nvSpPr>
          <p:cNvPr id="6" name="Rectangle 2">
            <a:extLst>
              <a:ext uri="{FF2B5EF4-FFF2-40B4-BE49-F238E27FC236}">
                <a16:creationId xmlns:a16="http://schemas.microsoft.com/office/drawing/2014/main" id="{5AF087F1-A146-89D5-5C40-EBB32CE614B9}"/>
              </a:ext>
            </a:extLst>
          </p:cNvPr>
          <p:cNvSpPr>
            <a:spLocks noGrp="1" noChangeArrowheads="1"/>
          </p:cNvSpPr>
          <p:nvPr>
            <p:ph type="body" sz="quarter" idx="13"/>
          </p:nvPr>
        </p:nvSpPr>
        <p:spPr bwMode="auto">
          <a:xfrm>
            <a:off x="304800" y="1216471"/>
            <a:ext cx="13332691" cy="670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The research project was completed in two phases: </a:t>
            </a:r>
            <a:r>
              <a:rPr kumimoji="0" lang="en-US" altLang="en-US" sz="1800" b="0" i="0" u="none" strike="noStrike" cap="none" normalizeH="0" baseline="0" dirty="0">
                <a:ln>
                  <a:noFill/>
                </a:ln>
                <a:solidFill>
                  <a:schemeClr val="accent5"/>
                </a:solidFill>
                <a:effectLst/>
                <a:latin typeface="+mn-lt"/>
                <a:ea typeface="Times New Roman" panose="02020603050405020304" pitchFamily="18" charset="0"/>
                <a:cs typeface="Arial" panose="020B0604020202020204" pitchFamily="34" charset="0"/>
              </a:rPr>
              <a:t>(I) Research Design</a:t>
            </a: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and </a:t>
            </a:r>
            <a:r>
              <a:rPr kumimoji="0" lang="en-US" altLang="en-US" sz="1800" b="0" i="0" u="none" strike="noStrike" cap="none" normalizeH="0" baseline="0" dirty="0">
                <a:ln>
                  <a:noFill/>
                </a:ln>
                <a:solidFill>
                  <a:schemeClr val="accent5"/>
                </a:solidFill>
                <a:effectLst/>
                <a:latin typeface="+mn-lt"/>
                <a:ea typeface="Times New Roman" panose="02020603050405020304" pitchFamily="18" charset="0"/>
                <a:cs typeface="Arial" panose="020B0604020202020204" pitchFamily="34" charset="0"/>
              </a:rPr>
              <a:t>(II) Research Implementation</a:t>
            </a: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conducted as discrete tasks.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In the </a:t>
            </a:r>
            <a:r>
              <a:rPr kumimoji="0" lang="en-US" altLang="en-US" sz="1800" b="0" i="0" u="none" strike="noStrike" cap="none" normalizeH="0" baseline="0" dirty="0">
                <a:ln>
                  <a:noFill/>
                </a:ln>
                <a:solidFill>
                  <a:schemeClr val="accent5"/>
                </a:solidFill>
                <a:effectLst/>
                <a:latin typeface="+mn-lt"/>
                <a:ea typeface="Times New Roman" panose="02020603050405020304" pitchFamily="18" charset="0"/>
                <a:cs typeface="Arial" panose="020B0604020202020204" pitchFamily="34" charset="0"/>
              </a:rPr>
              <a:t>Research Design </a:t>
            </a: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phase, we: </a:t>
            </a:r>
            <a:endParaRPr kumimoji="0" lang="en-US" altLang="en-US"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Developed an amplified research plan and coordinated research scope with the Panel (Task 1),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Developed a draft methodology and protocol for evaluating datasets and models (Task 3),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Reviewed air quality models for use in transportation settings (Task 2),</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Reviewed and acquired historical tracer datasets suitable for model evaluation (Task 2),</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Developed a tracer field study experiment protocol (Task 4), and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Developed an updated research plan for implementation in Phase II and coordinated scope with the Panel (Task 5).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In </a:t>
            </a:r>
            <a:r>
              <a:rPr kumimoji="0" lang="en-US" altLang="en-US" sz="1800" b="0" i="0" u="none" strike="noStrike" cap="none" normalizeH="0" baseline="0" dirty="0">
                <a:ln>
                  <a:noFill/>
                </a:ln>
                <a:solidFill>
                  <a:schemeClr val="accent5"/>
                </a:solidFill>
                <a:effectLst/>
                <a:latin typeface="+mn-lt"/>
                <a:ea typeface="Times New Roman" panose="02020603050405020304" pitchFamily="18" charset="0"/>
                <a:cs typeface="Arial" panose="020B0604020202020204" pitchFamily="34" charset="0"/>
              </a:rPr>
              <a:t>Research Implementation </a:t>
            </a:r>
            <a:r>
              <a:rPr kumimoji="0" lang="en-US" altLang="en-US" sz="18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phase, we:</a:t>
            </a:r>
            <a:endParaRPr kumimoji="0" lang="en-US" altLang="en-US"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Rescoped, redesigned, and executed the field revised field experiment (Task 6),</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Performed a detailed model inter-comparison study using data from the field program (Task 7),</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Revised the methodology and protocol for an enhanced model evaluation process (MEP) for transportation projects in regulatory applications (Task 9), and</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Prepared a Final Report and all supplementary materials (Task 11).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0" i="0" u="none" strike="noStrike" cap="none" normalizeH="0" baseline="0" dirty="0">
                <a:ln>
                  <a:noFill/>
                </a:ln>
                <a:solidFill>
                  <a:schemeClr val="tx1"/>
                </a:solidFill>
                <a:effectLst/>
                <a:latin typeface="+mn-lt"/>
              </a:rPr>
              <a:t>Notably this project evolved under direction of the NCHRP research panel, specifically by modifying the tracer experiment to include a </a:t>
            </a:r>
            <a:r>
              <a:rPr kumimoji="0" lang="en-US" altLang="en-US" sz="1400" b="0" i="0" u="none" strike="noStrike" cap="none" normalizeH="0" baseline="0" dirty="0">
                <a:ln>
                  <a:noFill/>
                </a:ln>
                <a:solidFill>
                  <a:schemeClr val="accent5"/>
                </a:solidFill>
                <a:effectLst/>
                <a:latin typeface="+mn-lt"/>
              </a:rPr>
              <a:t>mobile release platform with co-located and upwind air quality monitoring, a traffic study, and an increased number of tracer vehicles</a:t>
            </a:r>
            <a:r>
              <a:rPr kumimoji="0" lang="en-US" altLang="en-US" sz="1400" b="0" i="0" u="none" strike="noStrike" cap="none" normalizeH="0" baseline="0" dirty="0">
                <a:ln>
                  <a:noFill/>
                </a:ln>
                <a:solidFill>
                  <a:schemeClr val="tx1"/>
                </a:solidFill>
                <a:effectLst/>
                <a:latin typeface="+mn-lt"/>
              </a:rPr>
              <a:t>. To accomplish this, some portions of the original scope were removed: </a:t>
            </a:r>
            <a:endParaRPr lang="en-US" altLang="en-US" sz="1400" dirty="0">
              <a:latin typeface="+mn-lt"/>
            </a:endParaRPr>
          </a:p>
          <a:p>
            <a:pPr defTabSz="914400">
              <a:lnSpc>
                <a:spcPct val="100000"/>
              </a:lnSpc>
              <a:buClrTx/>
            </a:pPr>
            <a:r>
              <a:rPr kumimoji="0" lang="en-US" altLang="en-US" sz="1400" b="0" i="0" u="none" strike="noStrike" cap="none" normalizeH="0" baseline="0" dirty="0">
                <a:ln>
                  <a:noFill/>
                </a:ln>
                <a:solidFill>
                  <a:schemeClr val="tx1"/>
                </a:solidFill>
                <a:effectLst/>
                <a:latin typeface="+mn-lt"/>
              </a:rPr>
              <a:t>Task 8 </a:t>
            </a:r>
          </a:p>
          <a:p>
            <a:pPr marL="228600" lvl="1" indent="0" defTabSz="914400">
              <a:lnSpc>
                <a:spcPct val="100000"/>
              </a:lnSpc>
              <a:buClrTx/>
              <a:buFontTx/>
              <a:buChar char="•"/>
            </a:pPr>
            <a:r>
              <a:rPr kumimoji="0" lang="en-US" altLang="en-US" sz="1200" b="0" i="0" u="none" strike="noStrike" cap="none" normalizeH="0" baseline="0" dirty="0">
                <a:ln>
                  <a:noFill/>
                </a:ln>
                <a:solidFill>
                  <a:schemeClr val="tx1"/>
                </a:solidFill>
                <a:effectLst/>
                <a:latin typeface="+mn-lt"/>
              </a:rPr>
              <a:t>Identification of the strength and weakness for each model (model performance statistics and graphical results were included).</a:t>
            </a:r>
          </a:p>
          <a:p>
            <a:pPr marL="228600" lvl="1" indent="0" defTabSz="914400">
              <a:lnSpc>
                <a:spcPct val="100000"/>
              </a:lnSpc>
              <a:buClrTx/>
              <a:buFontTx/>
              <a:buChar char="•"/>
            </a:pPr>
            <a:r>
              <a:rPr kumimoji="0" lang="en-US" altLang="en-US" sz="1200" b="0" i="0" u="none" strike="noStrike" cap="none" normalizeH="0" baseline="0" dirty="0">
                <a:ln>
                  <a:noFill/>
                </a:ln>
                <a:solidFill>
                  <a:schemeClr val="tx1"/>
                </a:solidFill>
                <a:effectLst/>
                <a:latin typeface="+mn-lt"/>
              </a:rPr>
              <a:t>Characterization of models across settings (only the Berkeley Freeway Experiment is used for model evaluation). </a:t>
            </a:r>
          </a:p>
          <a:p>
            <a:pPr marL="228600" lvl="1" indent="0" defTabSz="914400">
              <a:lnSpc>
                <a:spcPct val="100000"/>
              </a:lnSpc>
              <a:buClrTx/>
              <a:buFontTx/>
              <a:buChar char="•"/>
            </a:pPr>
            <a:r>
              <a:rPr kumimoji="0" lang="en-US" altLang="en-US" sz="1200" b="0" i="0" u="none" strike="noStrike" cap="none" normalizeH="0" baseline="0" dirty="0">
                <a:ln>
                  <a:noFill/>
                </a:ln>
                <a:solidFill>
                  <a:schemeClr val="tx1"/>
                </a:solidFill>
                <a:effectLst/>
                <a:latin typeface="+mn-lt"/>
              </a:rPr>
              <a:t>The uncertainty/sensitivity analysis. </a:t>
            </a:r>
          </a:p>
          <a:p>
            <a:pPr defTabSz="914400">
              <a:lnSpc>
                <a:spcPct val="100000"/>
              </a:lnSpc>
              <a:buClrTx/>
            </a:pPr>
            <a:r>
              <a:rPr kumimoji="0" lang="en-US" altLang="en-US" sz="1400" b="0" i="0" u="none" strike="noStrike" cap="none" normalizeH="0" baseline="0" dirty="0">
                <a:ln>
                  <a:noFill/>
                </a:ln>
                <a:solidFill>
                  <a:schemeClr val="tx1"/>
                </a:solidFill>
                <a:effectLst/>
                <a:latin typeface="+mn-lt"/>
              </a:rPr>
              <a:t>Task 10 </a:t>
            </a:r>
          </a:p>
          <a:p>
            <a:pPr marL="228600" lvl="1" indent="0" defTabSz="914400">
              <a:lnSpc>
                <a:spcPct val="100000"/>
              </a:lnSpc>
              <a:buClrTx/>
              <a:buFontTx/>
              <a:buChar char="•"/>
            </a:pPr>
            <a:r>
              <a:rPr kumimoji="0" lang="en-US" altLang="en-US" sz="1200" b="0" i="0" u="none" strike="noStrike" cap="none" normalizeH="0" baseline="0" dirty="0">
                <a:ln>
                  <a:noFill/>
                </a:ln>
                <a:solidFill>
                  <a:schemeClr val="tx1"/>
                </a:solidFill>
                <a:effectLst/>
                <a:latin typeface="+mn-lt"/>
              </a:rPr>
              <a:t>Identifying most needed improvements in model application (we do provide indications for areas of future model improvements).</a:t>
            </a:r>
          </a:p>
        </p:txBody>
      </p:sp>
      <p:sp>
        <p:nvSpPr>
          <p:cNvPr id="9" name="TextBox 8">
            <a:extLst>
              <a:ext uri="{FF2B5EF4-FFF2-40B4-BE49-F238E27FC236}">
                <a16:creationId xmlns:a16="http://schemas.microsoft.com/office/drawing/2014/main" id="{27AA7CEB-BC00-123A-5383-58818C13FDBE}"/>
              </a:ext>
            </a:extLst>
          </p:cNvPr>
          <p:cNvSpPr txBox="1"/>
          <p:nvPr/>
        </p:nvSpPr>
        <p:spPr>
          <a:xfrm>
            <a:off x="10637850" y="6517922"/>
            <a:ext cx="2475346" cy="1477328"/>
          </a:xfrm>
          <a:prstGeom prst="rect">
            <a:avLst/>
          </a:prstGeom>
          <a:noFill/>
        </p:spPr>
        <p:txBody>
          <a:bodyPr wrap="square">
            <a:spAutoFit/>
          </a:bodyPr>
          <a:lstStyle/>
          <a:p>
            <a:pPr marL="0" indent="0" defTabSz="914400">
              <a:lnSpc>
                <a:spcPct val="100000"/>
              </a:lnSpc>
              <a:buClrTx/>
            </a:pPr>
            <a:r>
              <a:rPr kumimoji="0" lang="en-US" altLang="en-US" sz="1800" b="0" i="1" u="none" strike="noStrike" cap="none" normalizeH="0" baseline="0" dirty="0">
                <a:ln>
                  <a:noFill/>
                </a:ln>
                <a:solidFill>
                  <a:schemeClr val="accent2"/>
                </a:solidFill>
                <a:effectLst/>
                <a:latin typeface="Arial" panose="020B0604020202020204" pitchFamily="34" charset="0"/>
              </a:rPr>
              <a:t>Future research should utilize the present study to further address these questions. </a:t>
            </a:r>
          </a:p>
        </p:txBody>
      </p:sp>
    </p:spTree>
    <p:extLst>
      <p:ext uri="{BB962C8B-B14F-4D97-AF65-F5344CB8AC3E}">
        <p14:creationId xmlns:p14="http://schemas.microsoft.com/office/powerpoint/2010/main" val="109869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A061-0402-7ACD-B86F-EBCAC8E2A10C}"/>
              </a:ext>
            </a:extLst>
          </p:cNvPr>
          <p:cNvSpPr>
            <a:spLocks noGrp="1"/>
          </p:cNvSpPr>
          <p:nvPr>
            <p:ph type="title"/>
          </p:nvPr>
        </p:nvSpPr>
        <p:spPr/>
        <p:txBody>
          <a:bodyPr/>
          <a:lstStyle/>
          <a:p>
            <a:r>
              <a:rPr lang="en-US" dirty="0"/>
              <a:t>Summary of Model Evaluation Results</a:t>
            </a:r>
          </a:p>
        </p:txBody>
      </p:sp>
      <p:sp>
        <p:nvSpPr>
          <p:cNvPr id="3" name="Slide Number Placeholder 2">
            <a:extLst>
              <a:ext uri="{FF2B5EF4-FFF2-40B4-BE49-F238E27FC236}">
                <a16:creationId xmlns:a16="http://schemas.microsoft.com/office/drawing/2014/main" id="{84EDB58D-5037-FE72-0179-1DE7AD821440}"/>
              </a:ext>
            </a:extLst>
          </p:cNvPr>
          <p:cNvSpPr>
            <a:spLocks noGrp="1"/>
          </p:cNvSpPr>
          <p:nvPr>
            <p:ph type="sldNum" sz="quarter" idx="12"/>
          </p:nvPr>
        </p:nvSpPr>
        <p:spPr/>
        <p:txBody>
          <a:bodyPr/>
          <a:lstStyle/>
          <a:p>
            <a:fld id="{F384092C-9B9C-9748-AC6A-F06C9D03AD52}" type="slidenum">
              <a:rPr lang="en-US" smtClean="0"/>
              <a:t>40</a:t>
            </a:fld>
            <a:endParaRPr lang="en-US"/>
          </a:p>
        </p:txBody>
      </p:sp>
      <p:sp>
        <p:nvSpPr>
          <p:cNvPr id="4" name="Text Placeholder 3">
            <a:extLst>
              <a:ext uri="{FF2B5EF4-FFF2-40B4-BE49-F238E27FC236}">
                <a16:creationId xmlns:a16="http://schemas.microsoft.com/office/drawing/2014/main" id="{533BD1E6-D259-0F48-5F5B-8037956D8F9C}"/>
              </a:ext>
            </a:extLst>
          </p:cNvPr>
          <p:cNvSpPr>
            <a:spLocks noGrp="1"/>
          </p:cNvSpPr>
          <p:nvPr>
            <p:ph type="body" sz="quarter" idx="13"/>
          </p:nvPr>
        </p:nvSpPr>
        <p:spPr>
          <a:xfrm>
            <a:off x="533400" y="1195137"/>
            <a:ext cx="13603705" cy="5901402"/>
          </a:xfrm>
        </p:spPr>
        <p:txBody>
          <a:bodyPr/>
          <a:lstStyle/>
          <a:p>
            <a:r>
              <a:rPr lang="en-US" dirty="0"/>
              <a:t>A summary of the </a:t>
            </a:r>
            <a:r>
              <a:rPr lang="en-US" dirty="0">
                <a:solidFill>
                  <a:schemeClr val="accent5"/>
                </a:solidFill>
              </a:rPr>
              <a:t>qualitative assessment </a:t>
            </a:r>
            <a:r>
              <a:rPr lang="en-US" dirty="0"/>
              <a:t>of the models showed that </a:t>
            </a:r>
          </a:p>
          <a:p>
            <a:pPr marL="0" indent="0">
              <a:buNone/>
            </a:pPr>
            <a:endParaRPr lang="en-US" dirty="0"/>
          </a:p>
          <a:p>
            <a:pPr lvl="1">
              <a:buFont typeface="Arial" panose="020B0604020202020204" pitchFamily="34" charset="0"/>
              <a:buChar char="•"/>
            </a:pPr>
            <a:r>
              <a:rPr lang="en-US" sz="2400" dirty="0"/>
              <a:t>ADMS was preferred for its ease of use. Commercial user interfaces can equalize the ease of use between ADMS and AERMOD. </a:t>
            </a:r>
          </a:p>
          <a:p>
            <a:pPr marL="228600" lvl="1" indent="0">
              <a:buNone/>
            </a:pPr>
            <a:endParaRPr lang="en-US" sz="2400" dirty="0"/>
          </a:p>
          <a:p>
            <a:pPr lvl="1">
              <a:buFont typeface="Arial" panose="020B0604020202020204" pitchFamily="34" charset="0"/>
              <a:buChar char="•"/>
            </a:pPr>
            <a:r>
              <a:rPr lang="en-US" sz="2400" dirty="0"/>
              <a:t>For the physical parameterization metrics, ADMS and the AERMOD versions scored similarly, including the parameterization for boundary layer (similarity theory) and initial plume dispersion. </a:t>
            </a:r>
          </a:p>
          <a:p>
            <a:pPr marL="228600" lvl="1" indent="0">
              <a:buNone/>
            </a:pPr>
            <a:endParaRPr lang="en-US" sz="2400" dirty="0"/>
          </a:p>
          <a:p>
            <a:pPr lvl="1">
              <a:buFont typeface="Arial" panose="020B0604020202020204" pitchFamily="34" charset="0"/>
              <a:buChar char="•"/>
            </a:pPr>
            <a:r>
              <a:rPr lang="en-US" sz="2400" dirty="0"/>
              <a:t>ADMS is less transparent than AERMOD as the model is proprietary and requires a licensing fee  </a:t>
            </a:r>
          </a:p>
          <a:p>
            <a:pPr marL="0" indent="0">
              <a:buNone/>
            </a:pPr>
            <a:endParaRPr lang="en-US" dirty="0"/>
          </a:p>
        </p:txBody>
      </p:sp>
    </p:spTree>
    <p:extLst>
      <p:ext uri="{BB962C8B-B14F-4D97-AF65-F5344CB8AC3E}">
        <p14:creationId xmlns:p14="http://schemas.microsoft.com/office/powerpoint/2010/main" val="22617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A061-0402-7ACD-B86F-EBCAC8E2A10C}"/>
              </a:ext>
            </a:extLst>
          </p:cNvPr>
          <p:cNvSpPr>
            <a:spLocks noGrp="1"/>
          </p:cNvSpPr>
          <p:nvPr>
            <p:ph type="title"/>
          </p:nvPr>
        </p:nvSpPr>
        <p:spPr/>
        <p:txBody>
          <a:bodyPr/>
          <a:lstStyle/>
          <a:p>
            <a:r>
              <a:rPr lang="en-US" dirty="0"/>
              <a:t>Summary of Model Evaluation Results (continued)</a:t>
            </a:r>
          </a:p>
        </p:txBody>
      </p:sp>
      <p:sp>
        <p:nvSpPr>
          <p:cNvPr id="3" name="Slide Number Placeholder 2">
            <a:extLst>
              <a:ext uri="{FF2B5EF4-FFF2-40B4-BE49-F238E27FC236}">
                <a16:creationId xmlns:a16="http://schemas.microsoft.com/office/drawing/2014/main" id="{84EDB58D-5037-FE72-0179-1DE7AD821440}"/>
              </a:ext>
            </a:extLst>
          </p:cNvPr>
          <p:cNvSpPr>
            <a:spLocks noGrp="1"/>
          </p:cNvSpPr>
          <p:nvPr>
            <p:ph type="sldNum" sz="quarter" idx="12"/>
          </p:nvPr>
        </p:nvSpPr>
        <p:spPr/>
        <p:txBody>
          <a:bodyPr/>
          <a:lstStyle/>
          <a:p>
            <a:fld id="{F384092C-9B9C-9748-AC6A-F06C9D03AD52}" type="slidenum">
              <a:rPr lang="en-US" smtClean="0"/>
              <a:t>41</a:t>
            </a:fld>
            <a:endParaRPr lang="en-US"/>
          </a:p>
        </p:txBody>
      </p:sp>
      <p:sp>
        <p:nvSpPr>
          <p:cNvPr id="4" name="Text Placeholder 3">
            <a:extLst>
              <a:ext uri="{FF2B5EF4-FFF2-40B4-BE49-F238E27FC236}">
                <a16:creationId xmlns:a16="http://schemas.microsoft.com/office/drawing/2014/main" id="{533BD1E6-D259-0F48-5F5B-8037956D8F9C}"/>
              </a:ext>
            </a:extLst>
          </p:cNvPr>
          <p:cNvSpPr>
            <a:spLocks noGrp="1"/>
          </p:cNvSpPr>
          <p:nvPr>
            <p:ph type="body" sz="quarter" idx="13"/>
          </p:nvPr>
        </p:nvSpPr>
        <p:spPr>
          <a:xfrm>
            <a:off x="533400" y="1195137"/>
            <a:ext cx="13603705" cy="5901402"/>
          </a:xfrm>
        </p:spPr>
        <p:txBody>
          <a:bodyPr/>
          <a:lstStyle/>
          <a:p>
            <a:r>
              <a:rPr lang="en-US" dirty="0"/>
              <a:t>The tracer-based evaluation isolates the dispersion component of the full analysis chain and thus is the most reliable method for assessing the performance of dispersion component of the models. </a:t>
            </a:r>
          </a:p>
          <a:p>
            <a:pPr lvl="1">
              <a:buFont typeface="Arial" panose="020B0604020202020204" pitchFamily="34" charset="0"/>
              <a:buChar char="•"/>
            </a:pPr>
            <a:r>
              <a:rPr lang="en-US" sz="2400" dirty="0"/>
              <a:t>Of the four refined models, </a:t>
            </a:r>
            <a:r>
              <a:rPr lang="en-US" sz="2400" dirty="0">
                <a:solidFill>
                  <a:schemeClr val="accent5"/>
                </a:solidFill>
              </a:rPr>
              <a:t>AERMOD-AREAPOLY showed the best performance </a:t>
            </a:r>
          </a:p>
          <a:p>
            <a:pPr lvl="2"/>
            <a:r>
              <a:rPr lang="en-US" sz="2400" dirty="0"/>
              <a:t>Lowest residual values, </a:t>
            </a:r>
          </a:p>
          <a:p>
            <a:pPr lvl="2"/>
            <a:r>
              <a:rPr lang="en-US" sz="2400" dirty="0"/>
              <a:t>Lowest absolute fractional bias, and </a:t>
            </a:r>
          </a:p>
          <a:p>
            <a:pPr lvl="2"/>
            <a:r>
              <a:rPr lang="en-US" sz="2400" dirty="0"/>
              <a:t>Closest robust highest concentration (RHC) to the observed values. </a:t>
            </a:r>
          </a:p>
          <a:p>
            <a:pPr marL="457200" lvl="2" indent="0">
              <a:buNone/>
            </a:pPr>
            <a:endParaRPr lang="en-US" sz="2400" dirty="0"/>
          </a:p>
          <a:p>
            <a:r>
              <a:rPr lang="en-US" dirty="0"/>
              <a:t>AERMOD-AREAPOLY also showed better performance with the pollutant and regulatory evaluations (except for PM2.5). </a:t>
            </a:r>
          </a:p>
          <a:p>
            <a:pPr lvl="1"/>
            <a:r>
              <a:rPr lang="en-US" sz="2400" dirty="0"/>
              <a:t>Based on the metrics included and for the setting and conditions evaluated in this study, these results indicate that </a:t>
            </a:r>
            <a:r>
              <a:rPr lang="en-US" sz="2400" dirty="0">
                <a:solidFill>
                  <a:schemeClr val="accent5"/>
                </a:solidFill>
              </a:rPr>
              <a:t>AERMOD-AREAPOLY is the best-performing dispersion model </a:t>
            </a:r>
            <a:r>
              <a:rPr lang="en-US" sz="2400" dirty="0"/>
              <a:t>of those evaluated here. </a:t>
            </a:r>
          </a:p>
          <a:p>
            <a:endParaRPr lang="en-US" dirty="0"/>
          </a:p>
        </p:txBody>
      </p:sp>
    </p:spTree>
    <p:extLst>
      <p:ext uri="{BB962C8B-B14F-4D97-AF65-F5344CB8AC3E}">
        <p14:creationId xmlns:p14="http://schemas.microsoft.com/office/powerpoint/2010/main" val="340706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A061-0402-7ACD-B86F-EBCAC8E2A10C}"/>
              </a:ext>
            </a:extLst>
          </p:cNvPr>
          <p:cNvSpPr>
            <a:spLocks noGrp="1"/>
          </p:cNvSpPr>
          <p:nvPr>
            <p:ph type="title"/>
          </p:nvPr>
        </p:nvSpPr>
        <p:spPr/>
        <p:txBody>
          <a:bodyPr/>
          <a:lstStyle/>
          <a:p>
            <a:r>
              <a:rPr lang="en-US"/>
              <a:t>Notes and Next Steps</a:t>
            </a:r>
          </a:p>
        </p:txBody>
      </p:sp>
      <p:sp>
        <p:nvSpPr>
          <p:cNvPr id="3" name="Slide Number Placeholder 2">
            <a:extLst>
              <a:ext uri="{FF2B5EF4-FFF2-40B4-BE49-F238E27FC236}">
                <a16:creationId xmlns:a16="http://schemas.microsoft.com/office/drawing/2014/main" id="{84EDB58D-5037-FE72-0179-1DE7AD821440}"/>
              </a:ext>
            </a:extLst>
          </p:cNvPr>
          <p:cNvSpPr>
            <a:spLocks noGrp="1"/>
          </p:cNvSpPr>
          <p:nvPr>
            <p:ph type="sldNum" sz="quarter" idx="12"/>
          </p:nvPr>
        </p:nvSpPr>
        <p:spPr/>
        <p:txBody>
          <a:bodyPr/>
          <a:lstStyle/>
          <a:p>
            <a:fld id="{F384092C-9B9C-9748-AC6A-F06C9D03AD52}" type="slidenum">
              <a:rPr lang="en-US" smtClean="0"/>
              <a:t>42</a:t>
            </a:fld>
            <a:endParaRPr lang="en-US"/>
          </a:p>
        </p:txBody>
      </p:sp>
      <p:sp>
        <p:nvSpPr>
          <p:cNvPr id="4" name="Text Placeholder 3">
            <a:extLst>
              <a:ext uri="{FF2B5EF4-FFF2-40B4-BE49-F238E27FC236}">
                <a16:creationId xmlns:a16="http://schemas.microsoft.com/office/drawing/2014/main" id="{533BD1E6-D259-0F48-5F5B-8037956D8F9C}"/>
              </a:ext>
            </a:extLst>
          </p:cNvPr>
          <p:cNvSpPr>
            <a:spLocks noGrp="1"/>
          </p:cNvSpPr>
          <p:nvPr>
            <p:ph type="body" sz="quarter" idx="13"/>
          </p:nvPr>
        </p:nvSpPr>
        <p:spPr>
          <a:xfrm>
            <a:off x="533400" y="1195137"/>
            <a:ext cx="13603705" cy="5306024"/>
          </a:xfrm>
        </p:spPr>
        <p:txBody>
          <a:bodyPr/>
          <a:lstStyle/>
          <a:p>
            <a:r>
              <a:rPr lang="en-US" dirty="0"/>
              <a:t>The ten field experiments were designed to occur in relatively similar meteorological conditions </a:t>
            </a:r>
          </a:p>
          <a:p>
            <a:pPr lvl="1">
              <a:buFont typeface="Arial" panose="020B0604020202020204" pitchFamily="34" charset="0"/>
              <a:buChar char="•"/>
            </a:pPr>
            <a:r>
              <a:rPr lang="en-US" sz="2400" dirty="0"/>
              <a:t>All were measured during the daylight from early to late morning, with winds perpendicular to 45 degrees across the roadway. This maximized the likelihood of measuring detectible tracer concentrations. </a:t>
            </a:r>
          </a:p>
          <a:p>
            <a:pPr lvl="1">
              <a:buFont typeface="Arial" panose="020B0604020202020204" pitchFamily="34" charset="0"/>
              <a:buChar char="•"/>
            </a:pPr>
            <a:r>
              <a:rPr lang="en-US" sz="2400" dirty="0"/>
              <a:t>With the relatively small number of experiments possible within budget constraints no attempt was made to stratify results by atmospheric conditions.</a:t>
            </a:r>
          </a:p>
          <a:p>
            <a:pPr lvl="2"/>
            <a:r>
              <a:rPr lang="en-US" sz="2400" dirty="0"/>
              <a:t> Future work could potentially explore how model performance varies with wind direction and speed. </a:t>
            </a:r>
          </a:p>
          <a:p>
            <a:pPr lvl="1">
              <a:buFont typeface="Arial" panose="020B0604020202020204" pitchFamily="34" charset="0"/>
              <a:buChar char="•"/>
            </a:pPr>
            <a:r>
              <a:rPr lang="en-US" sz="2400" dirty="0"/>
              <a:t>Lessons learned can help frame future experiments that could probe a wider range of transportation facilities and meteorological conditions. </a:t>
            </a:r>
          </a:p>
          <a:p>
            <a:endParaRPr lang="en-US" sz="2000" dirty="0"/>
          </a:p>
        </p:txBody>
      </p:sp>
    </p:spTree>
    <p:extLst>
      <p:ext uri="{BB962C8B-B14F-4D97-AF65-F5344CB8AC3E}">
        <p14:creationId xmlns:p14="http://schemas.microsoft.com/office/powerpoint/2010/main" val="388092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A061-0402-7ACD-B86F-EBCAC8E2A10C}"/>
              </a:ext>
            </a:extLst>
          </p:cNvPr>
          <p:cNvSpPr>
            <a:spLocks noGrp="1"/>
          </p:cNvSpPr>
          <p:nvPr>
            <p:ph type="title"/>
          </p:nvPr>
        </p:nvSpPr>
        <p:spPr/>
        <p:txBody>
          <a:bodyPr/>
          <a:lstStyle/>
          <a:p>
            <a:r>
              <a:rPr lang="en-US" dirty="0"/>
              <a:t>Notes and Next Steps (continued)</a:t>
            </a:r>
          </a:p>
        </p:txBody>
      </p:sp>
      <p:sp>
        <p:nvSpPr>
          <p:cNvPr id="3" name="Slide Number Placeholder 2">
            <a:extLst>
              <a:ext uri="{FF2B5EF4-FFF2-40B4-BE49-F238E27FC236}">
                <a16:creationId xmlns:a16="http://schemas.microsoft.com/office/drawing/2014/main" id="{84EDB58D-5037-FE72-0179-1DE7AD821440}"/>
              </a:ext>
            </a:extLst>
          </p:cNvPr>
          <p:cNvSpPr>
            <a:spLocks noGrp="1"/>
          </p:cNvSpPr>
          <p:nvPr>
            <p:ph type="sldNum" sz="quarter" idx="12"/>
          </p:nvPr>
        </p:nvSpPr>
        <p:spPr/>
        <p:txBody>
          <a:bodyPr/>
          <a:lstStyle/>
          <a:p>
            <a:fld id="{F384092C-9B9C-9748-AC6A-F06C9D03AD52}" type="slidenum">
              <a:rPr lang="en-US" smtClean="0"/>
              <a:t>43</a:t>
            </a:fld>
            <a:endParaRPr lang="en-US"/>
          </a:p>
        </p:txBody>
      </p:sp>
      <p:sp>
        <p:nvSpPr>
          <p:cNvPr id="4" name="Text Placeholder 3">
            <a:extLst>
              <a:ext uri="{FF2B5EF4-FFF2-40B4-BE49-F238E27FC236}">
                <a16:creationId xmlns:a16="http://schemas.microsoft.com/office/drawing/2014/main" id="{533BD1E6-D259-0F48-5F5B-8037956D8F9C}"/>
              </a:ext>
            </a:extLst>
          </p:cNvPr>
          <p:cNvSpPr>
            <a:spLocks noGrp="1"/>
          </p:cNvSpPr>
          <p:nvPr>
            <p:ph type="body" sz="quarter" idx="13"/>
          </p:nvPr>
        </p:nvSpPr>
        <p:spPr>
          <a:xfrm>
            <a:off x="513347" y="571500"/>
            <a:ext cx="13603705" cy="6442617"/>
          </a:xfrm>
        </p:spPr>
        <p:txBody>
          <a:bodyPr/>
          <a:lstStyle/>
          <a:p>
            <a:pPr marL="0" indent="0">
              <a:buNone/>
            </a:pPr>
            <a:endParaRPr lang="en-US" sz="2200" dirty="0"/>
          </a:p>
          <a:p>
            <a:r>
              <a:rPr lang="en-US" sz="2200" dirty="0"/>
              <a:t>Findings are applicable to conditions observed during the Berkeley Freeway Experiment – a high volume, 10-lane freeway setting in an urban area near a large waterbody. </a:t>
            </a:r>
          </a:p>
          <a:p>
            <a:pPr lvl="1">
              <a:buFont typeface="Arial" panose="020B0604020202020204" pitchFamily="34" charset="0"/>
              <a:buChar char="•"/>
            </a:pPr>
            <a:r>
              <a:rPr lang="en-US" sz="2000" dirty="0"/>
              <a:t>This location was extensively studied, including employing a mobile-platform tracer release, monitoring of roadway air pollutants, and co-located regulatory air monitoring</a:t>
            </a:r>
          </a:p>
          <a:p>
            <a:pPr lvl="1">
              <a:buFont typeface="Arial" panose="020B0604020202020204" pitchFamily="34" charset="0"/>
              <a:buChar char="•"/>
            </a:pPr>
            <a:r>
              <a:rPr lang="en-US" sz="2000" dirty="0"/>
              <a:t>Similar modeling results are anticipated for similar high-volume freeway or heavily traffic arterials </a:t>
            </a:r>
          </a:p>
          <a:p>
            <a:pPr lvl="1">
              <a:buFont typeface="Arial" panose="020B0604020202020204" pitchFamily="34" charset="0"/>
              <a:buChar char="•"/>
            </a:pPr>
            <a:r>
              <a:rPr lang="en-US" sz="2000" dirty="0"/>
              <a:t>Results from this study may not be applicable to other transportation settings. </a:t>
            </a:r>
          </a:p>
          <a:p>
            <a:r>
              <a:rPr lang="en-US" sz="2200" dirty="0"/>
              <a:t>We also note that the findings from this study agree with some other datasets. </a:t>
            </a:r>
          </a:p>
          <a:p>
            <a:pPr lvl="1">
              <a:buFont typeface="Arial" panose="020B0604020202020204" pitchFamily="34" charset="0"/>
              <a:buChar char="•"/>
            </a:pPr>
            <a:r>
              <a:rPr lang="en-US" sz="2200" dirty="0"/>
              <a:t>Heist et al (2013) included a tracer comparison for four of the same models using the Caltrans Highway 99 Tracer Study. They found the dispersion models generally underpredict observations, although they found ADMS and RLINE* under stable conditions to be an exception</a:t>
            </a:r>
          </a:p>
          <a:p>
            <a:pPr lvl="1">
              <a:buFont typeface="Arial" panose="020B0604020202020204" pitchFamily="34" charset="0"/>
              <a:buChar char="•"/>
            </a:pPr>
            <a:r>
              <a:rPr lang="en-US" sz="2200" dirty="0"/>
              <a:t>Eisinger et al. (2019) found AERMOD-modeled, near-road PM</a:t>
            </a:r>
            <a:r>
              <a:rPr lang="en-US" sz="2200" baseline="-25000" dirty="0"/>
              <a:t>2.5</a:t>
            </a:r>
            <a:r>
              <a:rPr lang="en-US" sz="2200" dirty="0"/>
              <a:t> increments for the average concentration overpredicted by a factors of four (Indianapolis) and six (Providence). However, for the design value (98</a:t>
            </a:r>
            <a:r>
              <a:rPr lang="en-US" sz="2200" baseline="30000" dirty="0"/>
              <a:t>th</a:t>
            </a:r>
            <a:r>
              <a:rPr lang="en-US" sz="2200" dirty="0"/>
              <a:t> percentile for regulatory comparison) they found that Indianapolis modeled concentrations </a:t>
            </a:r>
            <a:r>
              <a:rPr lang="en-US" sz="2200" u="sng" dirty="0"/>
              <a:t>underpredict</a:t>
            </a:r>
            <a:r>
              <a:rPr lang="en-US" sz="2200" dirty="0"/>
              <a:t> the observations by 30%, while for Providence AERMOD overpredicted by more than a factor of two, similar to the Regulatory Analysis evaluation here.  </a:t>
            </a:r>
          </a:p>
          <a:p>
            <a:pPr lvl="1"/>
            <a:endParaRPr lang="en-US" sz="2000" dirty="0"/>
          </a:p>
          <a:p>
            <a:pPr marL="228600" lvl="1" indent="0">
              <a:buNone/>
            </a:pPr>
            <a:r>
              <a:rPr lang="en-US" sz="2000" dirty="0"/>
              <a:t>    * </a:t>
            </a:r>
            <a:r>
              <a:rPr lang="en-US" dirty="0"/>
              <a:t>RLINE – This was for the standalone version of RLINE before being incorporated into AERMOD</a:t>
            </a:r>
            <a:r>
              <a:rPr lang="en-US" sz="2000" dirty="0"/>
              <a:t>.  </a:t>
            </a:r>
          </a:p>
          <a:p>
            <a:endParaRPr lang="en-US" sz="2000" dirty="0"/>
          </a:p>
        </p:txBody>
      </p:sp>
    </p:spTree>
    <p:extLst>
      <p:ext uri="{BB962C8B-B14F-4D97-AF65-F5344CB8AC3E}">
        <p14:creationId xmlns:p14="http://schemas.microsoft.com/office/powerpoint/2010/main" val="73383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D5BE9-197B-4C4E-BF3C-2E406A32AFC8}"/>
              </a:ext>
            </a:extLst>
          </p:cNvPr>
          <p:cNvSpPr>
            <a:spLocks noGrp="1"/>
          </p:cNvSpPr>
          <p:nvPr>
            <p:ph type="title"/>
          </p:nvPr>
        </p:nvSpPr>
        <p:spPr/>
        <p:txBody>
          <a:bodyPr/>
          <a:lstStyle/>
          <a:p>
            <a:r>
              <a:rPr lang="en-US" dirty="0"/>
              <a:t>Second General Objective:</a:t>
            </a:r>
            <a:br>
              <a:rPr lang="en-US" dirty="0"/>
            </a:br>
            <a:r>
              <a:rPr lang="en-US" dirty="0"/>
              <a:t>Research and develop recommendations for an enhanced Model Evaluation Process (MEP) for transportation projects </a:t>
            </a:r>
          </a:p>
        </p:txBody>
      </p:sp>
    </p:spTree>
    <p:extLst>
      <p:ext uri="{BB962C8B-B14F-4D97-AF65-F5344CB8AC3E}">
        <p14:creationId xmlns:p14="http://schemas.microsoft.com/office/powerpoint/2010/main" val="61989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495" y="1188720"/>
            <a:ext cx="8005201" cy="6092812"/>
          </a:xfrm>
        </p:spPr>
        <p:txBody>
          <a:bodyPr/>
          <a:lstStyle/>
          <a:p>
            <a:r>
              <a:rPr lang="en-US" i="1" dirty="0"/>
              <a:t>Objective 2.</a:t>
            </a:r>
            <a:br>
              <a:rPr lang="en-US" dirty="0"/>
            </a:br>
            <a:r>
              <a:rPr lang="en-US" dirty="0"/>
              <a:t>Develop a comprehensive MEP for air quality models and the modeling process used for transportation projects, which evaluates impacts across the entire regulatory modeling chain (traffic, emissions, dispersion, and background concentrations).</a:t>
            </a:r>
            <a:br>
              <a:rPr lang="en-US" dirty="0"/>
            </a:br>
            <a:endParaRPr lang="en-US" dirty="0"/>
          </a:p>
        </p:txBody>
      </p:sp>
    </p:spTree>
    <p:extLst>
      <p:ext uri="{BB962C8B-B14F-4D97-AF65-F5344CB8AC3E}">
        <p14:creationId xmlns:p14="http://schemas.microsoft.com/office/powerpoint/2010/main" val="220230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5D45-90B9-8ACE-6612-AD523C3E112B}"/>
              </a:ext>
            </a:extLst>
          </p:cNvPr>
          <p:cNvSpPr>
            <a:spLocks noGrp="1"/>
          </p:cNvSpPr>
          <p:nvPr>
            <p:ph type="title"/>
          </p:nvPr>
        </p:nvSpPr>
        <p:spPr/>
        <p:txBody>
          <a:bodyPr/>
          <a:lstStyle/>
          <a:p>
            <a:r>
              <a:rPr lang="en-US" dirty="0"/>
              <a:t>Project Objective 2 – Model Evaluation Process </a:t>
            </a:r>
          </a:p>
        </p:txBody>
      </p:sp>
      <p:sp>
        <p:nvSpPr>
          <p:cNvPr id="3" name="Slide Number Placeholder 2">
            <a:extLst>
              <a:ext uri="{FF2B5EF4-FFF2-40B4-BE49-F238E27FC236}">
                <a16:creationId xmlns:a16="http://schemas.microsoft.com/office/drawing/2014/main" id="{53D5EB59-2CD8-0880-7B6C-75991882FAC4}"/>
              </a:ext>
            </a:extLst>
          </p:cNvPr>
          <p:cNvSpPr>
            <a:spLocks noGrp="1"/>
          </p:cNvSpPr>
          <p:nvPr>
            <p:ph type="sldNum" sz="quarter" idx="12"/>
          </p:nvPr>
        </p:nvSpPr>
        <p:spPr/>
        <p:txBody>
          <a:bodyPr/>
          <a:lstStyle/>
          <a:p>
            <a:fld id="{F384092C-9B9C-9748-AC6A-F06C9D03AD52}" type="slidenum">
              <a:rPr lang="en-US" smtClean="0"/>
              <a:t>46</a:t>
            </a:fld>
            <a:endParaRPr lang="en-US"/>
          </a:p>
        </p:txBody>
      </p:sp>
      <p:sp>
        <p:nvSpPr>
          <p:cNvPr id="4" name="Text Placeholder 3">
            <a:extLst>
              <a:ext uri="{FF2B5EF4-FFF2-40B4-BE49-F238E27FC236}">
                <a16:creationId xmlns:a16="http://schemas.microsoft.com/office/drawing/2014/main" id="{BE8F97A0-7B51-2DAB-EF92-3760C3F1C592}"/>
              </a:ext>
            </a:extLst>
          </p:cNvPr>
          <p:cNvSpPr>
            <a:spLocks noGrp="1"/>
          </p:cNvSpPr>
          <p:nvPr>
            <p:ph type="body" sz="quarter" idx="13"/>
          </p:nvPr>
        </p:nvSpPr>
        <p:spPr>
          <a:xfrm>
            <a:off x="533400" y="1028700"/>
            <a:ext cx="13792200" cy="4823460"/>
          </a:xfrm>
        </p:spPr>
        <p:txBody>
          <a:bodyPr/>
          <a:lstStyle/>
          <a:p>
            <a:r>
              <a:rPr lang="en-US" sz="2400" dirty="0">
                <a:effectLst/>
              </a:rPr>
              <a:t>This study developed an </a:t>
            </a:r>
            <a:r>
              <a:rPr lang="en-US" sz="2400" dirty="0">
                <a:solidFill>
                  <a:schemeClr val="accent5"/>
                </a:solidFill>
                <a:effectLst/>
              </a:rPr>
              <a:t>enhanced model evaluation process (MEP) </a:t>
            </a:r>
            <a:r>
              <a:rPr lang="en-US" sz="2400" dirty="0">
                <a:effectLst/>
              </a:rPr>
              <a:t>for transportation projects </a:t>
            </a:r>
          </a:p>
          <a:p>
            <a:pPr lvl="1"/>
            <a:r>
              <a:rPr lang="en-US" dirty="0">
                <a:effectLst/>
              </a:rPr>
              <a:t>To identify a </a:t>
            </a:r>
            <a:r>
              <a:rPr lang="en-US" dirty="0">
                <a:solidFill>
                  <a:schemeClr val="accent5"/>
                </a:solidFill>
                <a:effectLst/>
              </a:rPr>
              <a:t>process for the review and approval of future air quality dispersion models and applications</a:t>
            </a:r>
            <a:r>
              <a:rPr lang="en-US" dirty="0">
                <a:effectLst/>
              </a:rPr>
              <a:t> for transportation settings.</a:t>
            </a:r>
          </a:p>
          <a:p>
            <a:pPr lvl="1"/>
            <a:r>
              <a:rPr lang="en-US" dirty="0">
                <a:effectLst/>
                <a:ea typeface="Times New Roman" panose="02020603050405020304" pitchFamily="18" charset="0"/>
                <a:cs typeface="Times New Roman" panose="02020603050405020304" pitchFamily="18" charset="0"/>
              </a:rPr>
              <a:t>The </a:t>
            </a:r>
            <a:r>
              <a:rPr lang="en-US" dirty="0">
                <a:effectLst/>
                <a:ea typeface="Times New Roman" panose="02020603050405020304" pitchFamily="18" charset="0"/>
                <a:cs typeface="Arial" panose="020B0604020202020204" pitchFamily="34" charset="0"/>
              </a:rPr>
              <a:t>model evaluation includes factors such as </a:t>
            </a:r>
            <a:r>
              <a:rPr lang="en-US" dirty="0">
                <a:solidFill>
                  <a:schemeClr val="accent5"/>
                </a:solidFill>
                <a:effectLst/>
                <a:ea typeface="Times New Roman" panose="02020603050405020304" pitchFamily="18" charset="0"/>
                <a:cs typeface="Arial" panose="020B0604020202020204" pitchFamily="34" charset="0"/>
              </a:rPr>
              <a:t>usefulness and usability </a:t>
            </a:r>
            <a:r>
              <a:rPr lang="en-US" dirty="0">
                <a:effectLst/>
                <a:ea typeface="Times New Roman" panose="02020603050405020304" pitchFamily="18" charset="0"/>
                <a:cs typeface="Arial" panose="020B0604020202020204" pitchFamily="34" charset="0"/>
              </a:rPr>
              <a:t>of the model for regulatory purposes </a:t>
            </a:r>
          </a:p>
          <a:p>
            <a:pPr lvl="1"/>
            <a:r>
              <a:rPr lang="en-US" dirty="0">
                <a:effectLst/>
                <a:ea typeface="Times New Roman" panose="02020603050405020304" pitchFamily="18" charset="0"/>
                <a:cs typeface="Times New Roman" panose="02020603050405020304" pitchFamily="18" charset="0"/>
              </a:rPr>
              <a:t>The MEP </a:t>
            </a:r>
            <a:r>
              <a:rPr lang="en-US" dirty="0">
                <a:effectLst/>
                <a:ea typeface="Times New Roman" panose="02020603050405020304" pitchFamily="18" charset="0"/>
                <a:cs typeface="Arial" panose="020B0604020202020204" pitchFamily="34" charset="0"/>
              </a:rPr>
              <a:t>describes the </a:t>
            </a:r>
            <a:r>
              <a:rPr lang="en-US" dirty="0">
                <a:solidFill>
                  <a:schemeClr val="accent5"/>
                </a:solidFill>
                <a:effectLst/>
                <a:ea typeface="Times New Roman" panose="02020603050405020304" pitchFamily="18" charset="0"/>
                <a:cs typeface="Arial" panose="020B0604020202020204" pitchFamily="34" charset="0"/>
              </a:rPr>
              <a:t>suggested process for the review and approval for air quality dispersion models</a:t>
            </a:r>
            <a:r>
              <a:rPr lang="en-US" dirty="0">
                <a:effectLst/>
                <a:ea typeface="Times New Roman" panose="02020603050405020304" pitchFamily="18" charset="0"/>
                <a:cs typeface="Arial" panose="020B0604020202020204" pitchFamily="34" charset="0"/>
              </a:rPr>
              <a:t>. </a:t>
            </a:r>
            <a:endParaRPr lang="en-US" dirty="0">
              <a:effectLst/>
              <a:ea typeface="Times New Roman" panose="02020603050405020304" pitchFamily="18" charset="0"/>
              <a:cs typeface="Times New Roman" panose="02020603050405020304" pitchFamily="18" charset="0"/>
            </a:endParaRPr>
          </a:p>
          <a:p>
            <a:pPr lvl="1"/>
            <a:r>
              <a:rPr lang="en-US" dirty="0">
                <a:effectLst/>
                <a:ea typeface="Times New Roman" panose="02020603050405020304" pitchFamily="18" charset="0"/>
                <a:cs typeface="Times New Roman" panose="02020603050405020304" pitchFamily="18" charset="0"/>
              </a:rPr>
              <a:t>We discuss the needs for, elements of, provide recommendations for, and developed a sample MEP for transportation projects. </a:t>
            </a:r>
          </a:p>
          <a:p>
            <a:pPr marL="0" marR="0">
              <a:lnSpc>
                <a:spcPts val="1300"/>
              </a:lnSpc>
              <a:spcBef>
                <a:spcPts val="600"/>
              </a:spcBef>
              <a:spcAft>
                <a:spcPts val="6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ts val="1300"/>
              </a:lnSpc>
              <a:spcBef>
                <a:spcPts val="600"/>
              </a:spcBef>
              <a:spcAft>
                <a:spcPts val="60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Key objectives for the recommended enhanced MEP for project-level air quality analyses are:</a:t>
            </a:r>
          </a:p>
          <a:p>
            <a:pPr lvl="1">
              <a:lnSpc>
                <a:spcPct val="100000"/>
              </a:lnSpc>
              <a:spcBef>
                <a:spcPts val="600"/>
              </a:spcBef>
              <a:spcAft>
                <a:spcPts val="60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To validate (or determine the adequacy of) both the dispersion model and the regulatory modeling chain for their intended regulatory purposes. </a:t>
            </a:r>
          </a:p>
          <a:p>
            <a:pPr lvl="1">
              <a:lnSpc>
                <a:spcPct val="100000"/>
              </a:lnSpc>
              <a:spcBef>
                <a:spcPts val="600"/>
              </a:spcBef>
              <a:spcAft>
                <a:spcPts val="60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To compare the results of the dispersion model and the regulatory modeling chain to draw reasonable inferences about sources of error and uncertainty.</a:t>
            </a:r>
          </a:p>
          <a:p>
            <a:endParaRPr lang="en-US" sz="16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18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36D0-AA35-D2DD-AC1D-B3B766CCCF62}"/>
              </a:ext>
            </a:extLst>
          </p:cNvPr>
          <p:cNvSpPr>
            <a:spLocks noGrp="1"/>
          </p:cNvSpPr>
          <p:nvPr>
            <p:ph type="title"/>
          </p:nvPr>
        </p:nvSpPr>
        <p:spPr/>
        <p:txBody>
          <a:bodyPr/>
          <a:lstStyle/>
          <a:p>
            <a:r>
              <a:rPr lang="en-US" dirty="0"/>
              <a:t>Project Objective 2 – Model Evaluation Process (Continued)</a:t>
            </a:r>
          </a:p>
        </p:txBody>
      </p:sp>
      <p:sp>
        <p:nvSpPr>
          <p:cNvPr id="3" name="Slide Number Placeholder 2">
            <a:extLst>
              <a:ext uri="{FF2B5EF4-FFF2-40B4-BE49-F238E27FC236}">
                <a16:creationId xmlns:a16="http://schemas.microsoft.com/office/drawing/2014/main" id="{1CC6B8FB-403B-80CE-D100-0D0E0DEC86D8}"/>
              </a:ext>
            </a:extLst>
          </p:cNvPr>
          <p:cNvSpPr>
            <a:spLocks noGrp="1"/>
          </p:cNvSpPr>
          <p:nvPr>
            <p:ph type="sldNum" sz="quarter" idx="12"/>
          </p:nvPr>
        </p:nvSpPr>
        <p:spPr/>
        <p:txBody>
          <a:bodyPr/>
          <a:lstStyle/>
          <a:p>
            <a:fld id="{F384092C-9B9C-9748-AC6A-F06C9D03AD52}" type="slidenum">
              <a:rPr lang="en-US" smtClean="0"/>
              <a:t>47</a:t>
            </a:fld>
            <a:endParaRPr lang="en-US"/>
          </a:p>
        </p:txBody>
      </p:sp>
      <p:sp>
        <p:nvSpPr>
          <p:cNvPr id="4" name="Text Placeholder 3">
            <a:extLst>
              <a:ext uri="{FF2B5EF4-FFF2-40B4-BE49-F238E27FC236}">
                <a16:creationId xmlns:a16="http://schemas.microsoft.com/office/drawing/2014/main" id="{EA1B20D7-AE87-F285-7DD0-91CE1319FD30}"/>
              </a:ext>
            </a:extLst>
          </p:cNvPr>
          <p:cNvSpPr>
            <a:spLocks noGrp="1"/>
          </p:cNvSpPr>
          <p:nvPr>
            <p:ph type="body" sz="quarter" idx="13"/>
          </p:nvPr>
        </p:nvSpPr>
        <p:spPr>
          <a:xfrm>
            <a:off x="533400" y="1321837"/>
            <a:ext cx="10625957" cy="4823460"/>
          </a:xfrm>
        </p:spPr>
        <p:txBody>
          <a:bodyPr/>
          <a:lstStyle/>
          <a:p>
            <a:r>
              <a:rPr lang="en-US" dirty="0">
                <a:effectLst/>
                <a:ea typeface="Times New Roman" panose="02020603050405020304" pitchFamily="18" charset="0"/>
                <a:cs typeface="Times New Roman" panose="02020603050405020304" pitchFamily="18" charset="0"/>
              </a:rPr>
              <a:t>This provides </a:t>
            </a:r>
            <a:r>
              <a:rPr lang="en-US" dirty="0">
                <a:solidFill>
                  <a:schemeClr val="accent5"/>
                </a:solidFill>
                <a:effectLst/>
                <a:ea typeface="Times New Roman" panose="02020603050405020304" pitchFamily="18" charset="0"/>
                <a:cs typeface="Times New Roman" panose="02020603050405020304" pitchFamily="18" charset="0"/>
              </a:rPr>
              <a:t>general principles for evaluation of transportation air quality models</a:t>
            </a:r>
            <a:r>
              <a:rPr lang="en-US" dirty="0">
                <a:effectLst/>
                <a:ea typeface="Times New Roman" panose="02020603050405020304" pitchFamily="18" charset="0"/>
                <a:cs typeface="Times New Roman" panose="02020603050405020304" pitchFamily="18" charset="0"/>
              </a:rPr>
              <a:t>, and a model evaluation </a:t>
            </a:r>
            <a:r>
              <a:rPr lang="en-US" dirty="0">
                <a:solidFill>
                  <a:schemeClr val="accent5"/>
                </a:solidFill>
                <a:effectLst/>
                <a:ea typeface="Times New Roman" panose="02020603050405020304" pitchFamily="18" charset="0"/>
                <a:cs typeface="Times New Roman" panose="02020603050405020304" pitchFamily="18" charset="0"/>
              </a:rPr>
              <a:t>process consistent with these principles</a:t>
            </a:r>
            <a:r>
              <a:rPr lang="en-US" dirty="0">
                <a:effectLst/>
                <a:ea typeface="Times New Roman" panose="02020603050405020304" pitchFamily="18" charset="0"/>
                <a:cs typeface="Times New Roman" panose="02020603050405020304" pitchFamily="18" charset="0"/>
              </a:rPr>
              <a:t>. </a:t>
            </a:r>
          </a:p>
          <a:p>
            <a:endParaRPr lang="en-US" sz="1600" dirty="0">
              <a:effectLst/>
              <a:ea typeface="Times New Roman" panose="02020603050405020304" pitchFamily="18" charset="0"/>
              <a:cs typeface="Times New Roman" panose="02020603050405020304" pitchFamily="18" charset="0"/>
            </a:endParaRPr>
          </a:p>
          <a:p>
            <a:r>
              <a:rPr lang="en-US" dirty="0">
                <a:ea typeface="Times New Roman" panose="02020603050405020304" pitchFamily="18" charset="0"/>
                <a:cs typeface="Times New Roman" panose="02020603050405020304" pitchFamily="18" charset="0"/>
              </a:rPr>
              <a:t>We develope</a:t>
            </a:r>
            <a:r>
              <a:rPr lang="en-US" dirty="0">
                <a:effectLst/>
                <a:ea typeface="Times New Roman" panose="02020603050405020304" pitchFamily="18" charset="0"/>
                <a:cs typeface="Times New Roman" panose="02020603050405020304" pitchFamily="18" charset="0"/>
              </a:rPr>
              <a:t>d an </a:t>
            </a:r>
            <a:r>
              <a:rPr lang="en-US" dirty="0">
                <a:solidFill>
                  <a:schemeClr val="accent5"/>
                </a:solidFill>
                <a:effectLst/>
                <a:ea typeface="Times New Roman" panose="02020603050405020304" pitchFamily="18" charset="0"/>
                <a:cs typeface="Times New Roman" panose="02020603050405020304" pitchFamily="18" charset="0"/>
              </a:rPr>
              <a:t>outline for a generic model evaluation </a:t>
            </a:r>
            <a:r>
              <a:rPr lang="en-US" dirty="0">
                <a:effectLst/>
                <a:ea typeface="Times New Roman" panose="02020603050405020304" pitchFamily="18" charset="0"/>
                <a:cs typeface="Times New Roman" panose="02020603050405020304" pitchFamily="18" charset="0"/>
              </a:rPr>
              <a:t>and applied that outline to </a:t>
            </a:r>
            <a:r>
              <a:rPr lang="en-US" dirty="0">
                <a:solidFill>
                  <a:schemeClr val="accent5"/>
                </a:solidFill>
                <a:effectLst/>
                <a:ea typeface="Times New Roman" panose="02020603050405020304" pitchFamily="18" charset="0"/>
                <a:cs typeface="Times New Roman" panose="02020603050405020304" pitchFamily="18" charset="0"/>
              </a:rPr>
              <a:t>evaluate models against tracer data and the regulatory modeling chain against data from the Berkeley Freeway Experiment</a:t>
            </a:r>
            <a:r>
              <a:rPr lang="en-US" dirty="0">
                <a:effectLst/>
                <a:ea typeface="Times New Roman" panose="02020603050405020304" pitchFamily="18" charset="0"/>
                <a:cs typeface="Times New Roman" panose="02020603050405020304" pitchFamily="18" charset="0"/>
              </a:rPr>
              <a:t>. </a:t>
            </a:r>
          </a:p>
          <a:p>
            <a:pPr lvl="1"/>
            <a:r>
              <a:rPr lang="en-US" dirty="0">
                <a:effectLst/>
                <a:ea typeface="Times New Roman" panose="02020603050405020304" pitchFamily="18" charset="0"/>
                <a:cs typeface="Times New Roman" panose="02020603050405020304" pitchFamily="18" charset="0"/>
              </a:rPr>
              <a:t>A comparison of the results for the dispersion model (which showed good agreement with the tracer data) and the regulatory modeling chain (which showed less agreement with the data) indicates that </a:t>
            </a:r>
            <a:r>
              <a:rPr lang="en-US" dirty="0">
                <a:solidFill>
                  <a:schemeClr val="accent5"/>
                </a:solidFill>
                <a:effectLst/>
                <a:ea typeface="Times New Roman" panose="02020603050405020304" pitchFamily="18" charset="0"/>
                <a:cs typeface="Times New Roman" panose="02020603050405020304" pitchFamily="18" charset="0"/>
              </a:rPr>
              <a:t>the dispersion model is not the primary source of error in the modeling chain</a:t>
            </a:r>
            <a:r>
              <a:rPr lang="en-US" dirty="0">
                <a:effectLst/>
                <a:ea typeface="Times New Roman" panose="02020603050405020304" pitchFamily="18" charset="0"/>
                <a:cs typeface="Times New Roman" panose="02020603050405020304" pitchFamily="18" charset="0"/>
              </a:rPr>
              <a:t>. </a:t>
            </a:r>
            <a:endParaRPr lang="en-US" dirty="0">
              <a:highlight>
                <a:srgbClr val="FFFF00"/>
              </a:highlight>
            </a:endParaRPr>
          </a:p>
          <a:p>
            <a:endParaRPr lang="en-US" dirty="0"/>
          </a:p>
        </p:txBody>
      </p:sp>
    </p:spTree>
    <p:extLst>
      <p:ext uri="{BB962C8B-B14F-4D97-AF65-F5344CB8AC3E}">
        <p14:creationId xmlns:p14="http://schemas.microsoft.com/office/powerpoint/2010/main" val="229185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9E86-BDC7-157B-524F-887D7C3EC072}"/>
              </a:ext>
            </a:extLst>
          </p:cNvPr>
          <p:cNvSpPr>
            <a:spLocks noGrp="1"/>
          </p:cNvSpPr>
          <p:nvPr>
            <p:ph type="title"/>
          </p:nvPr>
        </p:nvSpPr>
        <p:spPr/>
        <p:txBody>
          <a:bodyPr/>
          <a:lstStyle/>
          <a:p>
            <a:r>
              <a:rPr lang="en-US" dirty="0"/>
              <a:t>Principles of an Enhanced MEP</a:t>
            </a:r>
          </a:p>
        </p:txBody>
      </p:sp>
      <p:sp>
        <p:nvSpPr>
          <p:cNvPr id="3" name="Slide Number Placeholder 2">
            <a:extLst>
              <a:ext uri="{FF2B5EF4-FFF2-40B4-BE49-F238E27FC236}">
                <a16:creationId xmlns:a16="http://schemas.microsoft.com/office/drawing/2014/main" id="{5A5C7A95-003D-EB07-E996-7156D4ACEDEF}"/>
              </a:ext>
            </a:extLst>
          </p:cNvPr>
          <p:cNvSpPr>
            <a:spLocks noGrp="1"/>
          </p:cNvSpPr>
          <p:nvPr>
            <p:ph type="sldNum" sz="quarter" idx="12"/>
          </p:nvPr>
        </p:nvSpPr>
        <p:spPr/>
        <p:txBody>
          <a:bodyPr/>
          <a:lstStyle/>
          <a:p>
            <a:fld id="{F384092C-9B9C-9748-AC6A-F06C9D03AD52}" type="slidenum">
              <a:rPr lang="en-US" smtClean="0"/>
              <a:t>48</a:t>
            </a:fld>
            <a:endParaRPr lang="en-US"/>
          </a:p>
        </p:txBody>
      </p:sp>
      <p:sp>
        <p:nvSpPr>
          <p:cNvPr id="4" name="Text Placeholder 3">
            <a:extLst>
              <a:ext uri="{FF2B5EF4-FFF2-40B4-BE49-F238E27FC236}">
                <a16:creationId xmlns:a16="http://schemas.microsoft.com/office/drawing/2014/main" id="{978546D4-065F-5D67-1C7D-E5530A997DD0}"/>
              </a:ext>
            </a:extLst>
          </p:cNvPr>
          <p:cNvSpPr>
            <a:spLocks noGrp="1"/>
          </p:cNvSpPr>
          <p:nvPr>
            <p:ph type="body" sz="quarter" idx="13"/>
          </p:nvPr>
        </p:nvSpPr>
        <p:spPr>
          <a:xfrm>
            <a:off x="533400" y="1028700"/>
            <a:ext cx="13292957" cy="5471160"/>
          </a:xfrm>
        </p:spPr>
        <p:txBody>
          <a:bodyPr/>
          <a:lstStyle/>
          <a:p>
            <a:pPr marL="0" marR="0" indent="0">
              <a:lnSpc>
                <a:spcPts val="1300"/>
              </a:lnSpc>
              <a:spcBef>
                <a:spcPts val="600"/>
              </a:spcBef>
              <a:spcAft>
                <a:spcPts val="600"/>
              </a:spcAft>
              <a:buNone/>
            </a:pPr>
            <a:r>
              <a:rPr lang="en-US" dirty="0">
                <a:effectLst/>
                <a:ea typeface="Times New Roman" panose="02020603050405020304" pitchFamily="18" charset="0"/>
                <a:cs typeface="Times New Roman" panose="02020603050405020304" pitchFamily="18" charset="0"/>
              </a:rPr>
              <a:t>An </a:t>
            </a:r>
            <a:r>
              <a:rPr lang="en-US" i="1" dirty="0">
                <a:effectLst/>
                <a:ea typeface="Times New Roman" panose="02020603050405020304" pitchFamily="18" charset="0"/>
                <a:cs typeface="Times New Roman" panose="02020603050405020304" pitchFamily="18" charset="0"/>
              </a:rPr>
              <a:t>enhanced</a:t>
            </a:r>
            <a:r>
              <a:rPr lang="en-US" dirty="0">
                <a:effectLst/>
                <a:ea typeface="Times New Roman" panose="02020603050405020304" pitchFamily="18" charset="0"/>
                <a:cs typeface="Times New Roman" panose="02020603050405020304" pitchFamily="18" charset="0"/>
              </a:rPr>
              <a:t> MEP should </a:t>
            </a:r>
          </a:p>
          <a:p>
            <a:pPr marL="114300" marR="0" indent="-342900">
              <a:lnSpc>
                <a:spcPct val="100000"/>
              </a:lnSpc>
              <a:spcBef>
                <a:spcPts val="600"/>
              </a:spcBef>
              <a:spcAft>
                <a:spcPts val="600"/>
              </a:spcAft>
              <a:buClr>
                <a:schemeClr val="accent5"/>
              </a:buClr>
              <a:buFont typeface="Wingdings" panose="05000000000000000000" pitchFamily="2" charset="2"/>
              <a:buChar char="§"/>
            </a:pPr>
            <a:r>
              <a:rPr lang="en-US" sz="2000" dirty="0">
                <a:effectLst/>
                <a:ea typeface="Times New Roman" panose="02020603050405020304" pitchFamily="18" charset="0"/>
                <a:cs typeface="Times New Roman" panose="02020603050405020304" pitchFamily="18" charset="0"/>
              </a:rPr>
              <a:t>Be comprehensive, rigorous, and systematic. </a:t>
            </a:r>
          </a:p>
          <a:p>
            <a:pPr marL="114300" marR="0" indent="-342900">
              <a:lnSpc>
                <a:spcPct val="100000"/>
              </a:lnSpc>
              <a:spcBef>
                <a:spcPts val="600"/>
              </a:spcBef>
              <a:spcAft>
                <a:spcPts val="600"/>
              </a:spcAft>
              <a:buClr>
                <a:schemeClr val="accent5"/>
              </a:buClr>
              <a:buFont typeface="Wingdings" panose="05000000000000000000" pitchFamily="2" charset="2"/>
              <a:buChar char="§"/>
            </a:pPr>
            <a:r>
              <a:rPr lang="en-US" sz="2000" dirty="0">
                <a:effectLst/>
                <a:ea typeface="Times New Roman" panose="02020603050405020304" pitchFamily="18" charset="0"/>
                <a:cs typeface="Times New Roman" panose="02020603050405020304" pitchFamily="18" charset="0"/>
              </a:rPr>
              <a:t>Include validating not only the dispersion model, but the entire modeling chain.</a:t>
            </a:r>
          </a:p>
          <a:p>
            <a:pPr marL="114300" marR="0" indent="-342900">
              <a:lnSpc>
                <a:spcPct val="100000"/>
              </a:lnSpc>
              <a:spcBef>
                <a:spcPts val="600"/>
              </a:spcBef>
              <a:spcAft>
                <a:spcPts val="600"/>
              </a:spcAft>
              <a:buClr>
                <a:schemeClr val="accent5"/>
              </a:buClr>
              <a:buFont typeface="Wingdings" panose="05000000000000000000" pitchFamily="2" charset="2"/>
              <a:buChar char="§"/>
            </a:pPr>
            <a:r>
              <a:rPr lang="en-US" sz="2000" dirty="0">
                <a:effectLst/>
                <a:ea typeface="Times New Roman" panose="02020603050405020304" pitchFamily="18" charset="0"/>
                <a:cs typeface="Times New Roman" panose="02020603050405020304" pitchFamily="18" charset="0"/>
              </a:rPr>
              <a:t>Include model evaluation conducted throughout the model’s lifecycle. </a:t>
            </a:r>
          </a:p>
          <a:p>
            <a:pPr marL="114300" marR="0" indent="-342900">
              <a:lnSpc>
                <a:spcPct val="100000"/>
              </a:lnSpc>
              <a:spcBef>
                <a:spcPts val="600"/>
              </a:spcBef>
              <a:spcAft>
                <a:spcPts val="600"/>
              </a:spcAft>
              <a:buClr>
                <a:schemeClr val="accent5"/>
              </a:buClr>
              <a:buFont typeface="Wingdings" panose="05000000000000000000" pitchFamily="2" charset="2"/>
              <a:buChar char="§"/>
            </a:pPr>
            <a:r>
              <a:rPr lang="en-US" sz="2000" dirty="0">
                <a:effectLst/>
                <a:ea typeface="Times New Roman" panose="02020603050405020304" pitchFamily="18" charset="0"/>
                <a:cs typeface="Times New Roman" panose="02020603050405020304" pitchFamily="18" charset="0"/>
              </a:rPr>
              <a:t>Include facility-specific evaluations. </a:t>
            </a:r>
          </a:p>
          <a:p>
            <a:pPr marL="114300" marR="0" indent="-342900">
              <a:lnSpc>
                <a:spcPct val="100000"/>
              </a:lnSpc>
              <a:spcBef>
                <a:spcPts val="600"/>
              </a:spcBef>
              <a:spcAft>
                <a:spcPts val="600"/>
              </a:spcAft>
              <a:buClr>
                <a:schemeClr val="accent5"/>
              </a:buClr>
              <a:buFont typeface="Wingdings" panose="05000000000000000000" pitchFamily="2" charset="2"/>
              <a:buChar char="§"/>
            </a:pPr>
            <a:r>
              <a:rPr lang="en-US" sz="2000" dirty="0">
                <a:effectLst/>
                <a:ea typeface="Times New Roman" panose="02020603050405020304" pitchFamily="18" charset="0"/>
                <a:cs typeface="Times New Roman" panose="02020603050405020304" pitchFamily="18" charset="0"/>
              </a:rPr>
              <a:t>Use multiple technical criteria.  We determined the following to be essential: </a:t>
            </a:r>
          </a:p>
          <a:p>
            <a:pPr lvl="1">
              <a:lnSpc>
                <a:spcPct val="100000"/>
              </a:lnSpc>
              <a:spcBef>
                <a:spcPts val="600"/>
              </a:spcBef>
              <a:spcAft>
                <a:spcPts val="600"/>
              </a:spcAft>
              <a:buClr>
                <a:schemeClr val="accent5"/>
              </a:buClr>
              <a:buFont typeface="Wingdings" panose="05000000000000000000" pitchFamily="2" charset="2"/>
              <a:buChar char="Ø"/>
            </a:pPr>
            <a:r>
              <a:rPr lang="en-US" b="1" dirty="0">
                <a:effectLst/>
                <a:ea typeface="Times New Roman" panose="02020603050405020304" pitchFamily="18" charset="0"/>
                <a:cs typeface="Times New Roman" panose="02020603050405020304" pitchFamily="18" charset="0"/>
              </a:rPr>
              <a:t>Accuracy</a:t>
            </a:r>
            <a:r>
              <a:rPr lang="en-US" dirty="0">
                <a:effectLst/>
                <a:ea typeface="Times New Roman" panose="02020603050405020304" pitchFamily="18" charset="0"/>
                <a:cs typeface="Times New Roman" panose="02020603050405020304" pitchFamily="18" charset="0"/>
              </a:rPr>
              <a:t>, for which there are several statistical measures. For regulatory modeling, the focus is typically on accuracy for maximum concentrations that are used to determine DV for comparison with the applicable NAAQS. </a:t>
            </a:r>
          </a:p>
          <a:p>
            <a:pPr lvl="1">
              <a:lnSpc>
                <a:spcPct val="100000"/>
              </a:lnSpc>
              <a:spcBef>
                <a:spcPts val="600"/>
              </a:spcBef>
              <a:spcAft>
                <a:spcPts val="600"/>
              </a:spcAft>
              <a:buClr>
                <a:schemeClr val="accent5"/>
              </a:buClr>
              <a:buFont typeface="Wingdings" panose="05000000000000000000" pitchFamily="2" charset="2"/>
              <a:buChar char="Ø"/>
            </a:pPr>
            <a:r>
              <a:rPr lang="en-US" b="1" dirty="0">
                <a:effectLst/>
                <a:ea typeface="Times New Roman" panose="02020603050405020304" pitchFamily="18" charset="0"/>
                <a:cs typeface="Times New Roman" panose="02020603050405020304" pitchFamily="18" charset="0"/>
              </a:rPr>
              <a:t>Parsimony or Proportionality</a:t>
            </a:r>
            <a:r>
              <a:rPr lang="en-US" dirty="0">
                <a:effectLst/>
                <a:ea typeface="Times New Roman" panose="02020603050405020304" pitchFamily="18" charset="0"/>
                <a:cs typeface="Times New Roman" panose="02020603050405020304" pitchFamily="18" charset="0"/>
              </a:rPr>
              <a:t> such that models not be more complex or resource-intensive to apply than needed for the specific regulatory need. This is important for all regulatory models and particularly for screening models. </a:t>
            </a:r>
          </a:p>
          <a:p>
            <a:pPr lvl="1">
              <a:lnSpc>
                <a:spcPct val="100000"/>
              </a:lnSpc>
              <a:spcBef>
                <a:spcPts val="600"/>
              </a:spcBef>
              <a:spcAft>
                <a:spcPts val="600"/>
              </a:spcAft>
              <a:buClr>
                <a:schemeClr val="accent5"/>
              </a:buClr>
              <a:buFont typeface="Wingdings" panose="05000000000000000000" pitchFamily="2" charset="2"/>
              <a:buChar char="Ø"/>
            </a:pPr>
            <a:r>
              <a:rPr lang="en-US" b="1" dirty="0">
                <a:effectLst/>
                <a:ea typeface="Times New Roman" panose="02020603050405020304" pitchFamily="18" charset="0"/>
                <a:cs typeface="Times New Roman" panose="02020603050405020304" pitchFamily="18" charset="0"/>
              </a:rPr>
              <a:t>Ease-of-use</a:t>
            </a:r>
            <a:r>
              <a:rPr lang="en-US" dirty="0">
                <a:effectLst/>
                <a:ea typeface="Times New Roman" panose="02020603050405020304" pitchFamily="18" charset="0"/>
                <a:cs typeface="Times New Roman" panose="02020603050405020304" pitchFamily="18" charset="0"/>
              </a:rPr>
              <a:t>, to ensure that tools are adopted, as tools which are difficult to use are frequently shunned by users and find limited utility.  </a:t>
            </a:r>
          </a:p>
          <a:p>
            <a:pPr lvl="1">
              <a:lnSpc>
                <a:spcPct val="100000"/>
              </a:lnSpc>
              <a:spcBef>
                <a:spcPts val="600"/>
              </a:spcBef>
              <a:spcAft>
                <a:spcPts val="600"/>
              </a:spcAft>
              <a:buClr>
                <a:schemeClr val="accent5"/>
              </a:buClr>
              <a:buFont typeface="Wingdings" panose="05000000000000000000" pitchFamily="2" charset="2"/>
              <a:buChar char="Ø"/>
            </a:pPr>
            <a:r>
              <a:rPr lang="en-US" dirty="0">
                <a:effectLst/>
                <a:ea typeface="Times New Roman" panose="02020603050405020304" pitchFamily="18" charset="0"/>
                <a:cs typeface="Times New Roman" panose="02020603050405020304" pitchFamily="18" charset="0"/>
              </a:rPr>
              <a:t>Include a measure of the model’s </a:t>
            </a:r>
            <a:r>
              <a:rPr lang="en-US" b="1" dirty="0">
                <a:effectLst/>
                <a:ea typeface="Times New Roman" panose="02020603050405020304" pitchFamily="18" charset="0"/>
                <a:cs typeface="Times New Roman" panose="02020603050405020304" pitchFamily="18" charset="0"/>
              </a:rPr>
              <a:t>quality assurance and control</a:t>
            </a:r>
            <a:r>
              <a:rPr lang="en-US" dirty="0">
                <a:effectLst/>
                <a:ea typeface="Times New Roman" panose="02020603050405020304" pitchFamily="18" charset="0"/>
                <a:cs typeface="Times New Roman" panose="02020603050405020304" pitchFamily="18" charset="0"/>
              </a:rPr>
              <a:t> to help users specify and check input and output data.</a:t>
            </a:r>
          </a:p>
          <a:p>
            <a:pPr lvl="1">
              <a:lnSpc>
                <a:spcPct val="100000"/>
              </a:lnSpc>
              <a:spcBef>
                <a:spcPts val="600"/>
              </a:spcBef>
              <a:spcAft>
                <a:spcPts val="600"/>
              </a:spcAft>
              <a:buClr>
                <a:schemeClr val="accent5"/>
              </a:buClr>
              <a:buFont typeface="Wingdings" panose="05000000000000000000" pitchFamily="2" charset="2"/>
              <a:buChar char="Ø"/>
            </a:pPr>
            <a:r>
              <a:rPr lang="en-US" dirty="0">
                <a:effectLst/>
                <a:ea typeface="Times New Roman" panose="02020603050405020304" pitchFamily="18" charset="0"/>
                <a:cs typeface="Times New Roman" panose="02020603050405020304" pitchFamily="18" charset="0"/>
              </a:rPr>
              <a:t>A</a:t>
            </a:r>
            <a:r>
              <a:rPr lang="en-US" b="1" dirty="0">
                <a:effectLst/>
                <a:ea typeface="Times New Roman" panose="02020603050405020304" pitchFamily="18" charset="0"/>
                <a:cs typeface="Times New Roman" panose="02020603050405020304" pitchFamily="18" charset="0"/>
              </a:rPr>
              <a:t> comparative analysis with other models </a:t>
            </a:r>
            <a:r>
              <a:rPr lang="en-US" dirty="0">
                <a:effectLst/>
                <a:ea typeface="Times New Roman" panose="02020603050405020304" pitchFamily="18" charset="0"/>
                <a:cs typeface="Times New Roman" panose="02020603050405020304" pitchFamily="18" charset="0"/>
              </a:rPr>
              <a:t>to identify the best performing algorithms and models for specific applications. </a:t>
            </a:r>
          </a:p>
          <a:p>
            <a:pPr lvl="1">
              <a:lnSpc>
                <a:spcPct val="100000"/>
              </a:lnSpc>
              <a:spcBef>
                <a:spcPts val="600"/>
              </a:spcBef>
              <a:spcAft>
                <a:spcPts val="600"/>
              </a:spcAft>
              <a:buClr>
                <a:schemeClr val="accent5"/>
              </a:buClr>
              <a:buFont typeface="Wingdings" panose="05000000000000000000" pitchFamily="2" charset="2"/>
              <a:buChar char="Ø"/>
            </a:pPr>
            <a:r>
              <a:rPr lang="en-US" b="1" dirty="0">
                <a:effectLst/>
                <a:ea typeface="Times New Roman" panose="02020603050405020304" pitchFamily="18" charset="0"/>
                <a:cs typeface="Times New Roman" panose="02020603050405020304" pitchFamily="18" charset="0"/>
              </a:rPr>
              <a:t>Stakeholder involvement</a:t>
            </a:r>
            <a:r>
              <a:rPr lang="en-US" dirty="0">
                <a:effectLst/>
                <a:ea typeface="Times New Roman" panose="02020603050405020304" pitchFamily="18" charset="0"/>
                <a:cs typeface="Times New Roman" panose="02020603050405020304" pitchFamily="18" charset="0"/>
              </a:rPr>
              <a:t>, to ensure robust and ongoing peer review. We recommend key stakeholders to include. Stakeholder engagement and involvement should occur throughout the entire process. </a:t>
            </a:r>
          </a:p>
          <a:p>
            <a:endParaRPr lang="en-US" dirty="0"/>
          </a:p>
        </p:txBody>
      </p:sp>
    </p:spTree>
    <p:extLst>
      <p:ext uri="{BB962C8B-B14F-4D97-AF65-F5344CB8AC3E}">
        <p14:creationId xmlns:p14="http://schemas.microsoft.com/office/powerpoint/2010/main" val="152141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D5BE9-197B-4C4E-BF3C-2E406A32AFC8}"/>
              </a:ext>
            </a:extLst>
          </p:cNvPr>
          <p:cNvSpPr>
            <a:spLocks noGrp="1"/>
          </p:cNvSpPr>
          <p:nvPr>
            <p:ph type="title"/>
          </p:nvPr>
        </p:nvSpPr>
        <p:spPr/>
        <p:txBody>
          <a:bodyPr/>
          <a:lstStyle/>
          <a:p>
            <a:r>
              <a:rPr lang="en-US"/>
              <a:t>Project Summary</a:t>
            </a:r>
          </a:p>
        </p:txBody>
      </p:sp>
    </p:spTree>
    <p:extLst>
      <p:ext uri="{BB962C8B-B14F-4D97-AF65-F5344CB8AC3E}">
        <p14:creationId xmlns:p14="http://schemas.microsoft.com/office/powerpoint/2010/main" val="7430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Use of this Presentation </a:t>
            </a:r>
          </a:p>
        </p:txBody>
      </p:sp>
      <p:sp>
        <p:nvSpPr>
          <p:cNvPr id="3" name="Text Placeholder 2"/>
          <p:cNvSpPr>
            <a:spLocks noGrp="1"/>
          </p:cNvSpPr>
          <p:nvPr>
            <p:ph type="body" sz="quarter" idx="13"/>
          </p:nvPr>
        </p:nvSpPr>
        <p:spPr>
          <a:xfrm>
            <a:off x="533400" y="1028700"/>
            <a:ext cx="13465629" cy="5111932"/>
          </a:xfrm>
        </p:spPr>
        <p:txBody>
          <a:bodyPr/>
          <a:lstStyle/>
          <a:p>
            <a:pPr>
              <a:spcBef>
                <a:spcPts val="0"/>
              </a:spcBef>
              <a:spcAft>
                <a:spcPts val="600"/>
              </a:spcAft>
            </a:pPr>
            <a:r>
              <a:rPr lang="en-US" sz="2400" dirty="0">
                <a:effectLst/>
              </a:rPr>
              <a:t>These presentation materials highlight the research results achieved in NCHRP 25-55. </a:t>
            </a:r>
          </a:p>
          <a:p>
            <a:pPr lvl="1">
              <a:spcBef>
                <a:spcPts val="0"/>
              </a:spcBef>
              <a:spcAft>
                <a:spcPts val="600"/>
              </a:spcAft>
            </a:pPr>
            <a:r>
              <a:rPr lang="en-US" dirty="0"/>
              <a:t>The remainder of the </a:t>
            </a:r>
            <a:r>
              <a:rPr lang="en-US" dirty="0">
                <a:effectLst/>
              </a:rPr>
              <a:t>presentation is organized around the </a:t>
            </a:r>
            <a:r>
              <a:rPr lang="en-US" dirty="0"/>
              <a:t>4 </a:t>
            </a:r>
            <a:r>
              <a:rPr lang="en-US" dirty="0">
                <a:effectLst/>
              </a:rPr>
              <a:t>specific objectives. </a:t>
            </a:r>
          </a:p>
          <a:p>
            <a:pPr>
              <a:spcBef>
                <a:spcPts val="0"/>
              </a:spcBef>
              <a:spcAft>
                <a:spcPts val="600"/>
              </a:spcAft>
            </a:pPr>
            <a:endParaRPr lang="en-US" sz="1400" dirty="0">
              <a:effectLst/>
            </a:endParaRPr>
          </a:p>
          <a:p>
            <a:pPr>
              <a:spcBef>
                <a:spcPts val="0"/>
              </a:spcBef>
              <a:spcAft>
                <a:spcPts val="600"/>
              </a:spcAft>
            </a:pPr>
            <a:r>
              <a:rPr lang="en-US" dirty="0"/>
              <a:t>There are 4 primary products delivered from this study, delivered as appendices to the main report:</a:t>
            </a:r>
          </a:p>
          <a:p>
            <a:pPr marL="571500" lvl="1" indent="-342900">
              <a:lnSpc>
                <a:spcPct val="115000"/>
              </a:lnSpc>
              <a:spcBef>
                <a:spcPts val="0"/>
              </a:spcBef>
              <a:buFont typeface="+mj-lt"/>
              <a:buAutoNum type="arabicPeriod"/>
            </a:pPr>
            <a:r>
              <a:rPr lang="en-US" dirty="0">
                <a:effectLst/>
                <a:ea typeface="DM Sans Regular" pitchFamily="2" charset="0"/>
                <a:cs typeface="Arial" panose="020B0604020202020204" pitchFamily="34" charset="0"/>
              </a:rPr>
              <a:t>Datasets and documentation from previous tracer studies and review of suitable air quality models for transportation settings. </a:t>
            </a:r>
          </a:p>
          <a:p>
            <a:pPr marL="571500" lvl="1" indent="-342900">
              <a:lnSpc>
                <a:spcPct val="115000"/>
              </a:lnSpc>
              <a:spcBef>
                <a:spcPts val="0"/>
              </a:spcBef>
              <a:buFont typeface="+mj-lt"/>
              <a:buAutoNum type="arabicPeriod"/>
            </a:pPr>
            <a:r>
              <a:rPr lang="en-US" dirty="0">
                <a:effectLst/>
                <a:ea typeface="DM Sans Regular" pitchFamily="2" charset="0"/>
                <a:cs typeface="Arial" panose="020B0604020202020204" pitchFamily="34" charset="0"/>
              </a:rPr>
              <a:t>A database of results from and documentation of (including lessons learned) a </a:t>
            </a:r>
            <a:r>
              <a:rPr lang="en-US" dirty="0">
                <a:ea typeface="DM Sans Regular" pitchFamily="2" charset="0"/>
                <a:cs typeface="Arial" panose="020B0604020202020204" pitchFamily="34" charset="0"/>
              </a:rPr>
              <a:t>near-freeway field study. This includes </a:t>
            </a:r>
            <a:r>
              <a:rPr lang="en-US" dirty="0">
                <a:effectLst/>
                <a:ea typeface="DM Sans Regular" pitchFamily="2" charset="0"/>
                <a:cs typeface="Arial" panose="020B0604020202020204" pitchFamily="34" charset="0"/>
              </a:rPr>
              <a:t>simultaneous </a:t>
            </a:r>
            <a:r>
              <a:rPr lang="en-US" dirty="0">
                <a:ea typeface="DM Sans Regular" pitchFamily="2" charset="0"/>
                <a:cs typeface="Arial" panose="020B0604020202020204" pitchFamily="34" charset="0"/>
              </a:rPr>
              <a:t>inert tracer and air quality monitoring, </a:t>
            </a:r>
            <a:r>
              <a:rPr lang="en-US" dirty="0">
                <a:effectLst/>
                <a:ea typeface="DM Sans Regular" pitchFamily="2" charset="0"/>
                <a:cs typeface="Arial" panose="020B0604020202020204" pitchFamily="34" charset="0"/>
              </a:rPr>
              <a:t>suitable for evaluating air quality models for evaluating the regulatory modeling chain. </a:t>
            </a:r>
          </a:p>
          <a:p>
            <a:pPr marL="571500" lvl="1" indent="-342900">
              <a:lnSpc>
                <a:spcPct val="115000"/>
              </a:lnSpc>
              <a:spcBef>
                <a:spcPts val="0"/>
              </a:spcBef>
              <a:buFont typeface="+mj-lt"/>
              <a:buAutoNum type="arabicPeriod"/>
            </a:pPr>
            <a:r>
              <a:rPr lang="en-US" dirty="0">
                <a:effectLst/>
                <a:ea typeface="DM Sans Regular" pitchFamily="2" charset="0"/>
                <a:cs typeface="Arial" panose="020B0604020202020204" pitchFamily="34" charset="0"/>
              </a:rPr>
              <a:t>A near road air quality model evaluation assessment using the monitoring field study database, with a complete, electronic modeling dataset.  </a:t>
            </a:r>
          </a:p>
          <a:p>
            <a:pPr marL="571500" lvl="1" indent="-342900">
              <a:lnSpc>
                <a:spcPct val="115000"/>
              </a:lnSpc>
              <a:spcBef>
                <a:spcPts val="0"/>
              </a:spcBef>
              <a:spcAft>
                <a:spcPts val="1000"/>
              </a:spcAft>
              <a:buFont typeface="+mj-lt"/>
              <a:buAutoNum type="arabicPeriod"/>
            </a:pPr>
            <a:r>
              <a:rPr lang="en-US" dirty="0">
                <a:effectLst/>
                <a:ea typeface="DM Sans Regular" pitchFamily="2" charset="0"/>
                <a:cs typeface="Arial" panose="020B0604020202020204" pitchFamily="34" charset="0"/>
              </a:rPr>
              <a:t>A comprehensive enhanced model evaluation process (MEP) for evaluating air quality models for transportation projects.  </a:t>
            </a:r>
          </a:p>
          <a:p>
            <a:pPr marL="571500" lvl="1" indent="-342900">
              <a:lnSpc>
                <a:spcPct val="115000"/>
              </a:lnSpc>
              <a:spcBef>
                <a:spcPts val="0"/>
              </a:spcBef>
              <a:spcAft>
                <a:spcPts val="1000"/>
              </a:spcAft>
              <a:buFont typeface="+mj-lt"/>
              <a:buAutoNum type="arabicPeriod"/>
            </a:pPr>
            <a:endParaRPr lang="en-US" sz="1400" dirty="0">
              <a:effectLst/>
              <a:cs typeface="Arial" panose="020B0604020202020204" pitchFamily="34" charset="0"/>
            </a:endParaRPr>
          </a:p>
          <a:p>
            <a:pPr>
              <a:spcBef>
                <a:spcPts val="0"/>
              </a:spcBef>
              <a:spcAft>
                <a:spcPts val="600"/>
              </a:spcAft>
            </a:pPr>
            <a:r>
              <a:rPr lang="en-US" dirty="0"/>
              <a:t>Results in this </a:t>
            </a:r>
            <a:r>
              <a:rPr lang="en-US" sz="2400" dirty="0">
                <a:effectLst/>
              </a:rPr>
              <a:t>presentation </a:t>
            </a:r>
            <a:r>
              <a:rPr lang="en-US" dirty="0"/>
              <a:t>are </a:t>
            </a:r>
            <a:r>
              <a:rPr lang="en-US" sz="2400" dirty="0">
                <a:effectLst/>
              </a:rPr>
              <a:t>tailored for 2 specific audiences. </a:t>
            </a:r>
          </a:p>
          <a:p>
            <a:pPr marL="576263" lvl="1" indent="-347663">
              <a:spcBef>
                <a:spcPts val="0"/>
              </a:spcBef>
              <a:spcAft>
                <a:spcPts val="600"/>
              </a:spcAft>
              <a:buFont typeface="+mj-lt"/>
              <a:buAutoNum type="arabicPeriod"/>
            </a:pPr>
            <a:r>
              <a:rPr lang="en-US" dirty="0">
                <a:effectLst/>
              </a:rPr>
              <a:t>DOT air quality specialist - The full set of material included here is appropriate for technical air quality specialists. </a:t>
            </a:r>
          </a:p>
          <a:p>
            <a:pPr marL="576263" lvl="1" indent="-347663">
              <a:spcBef>
                <a:spcPts val="0"/>
              </a:spcBef>
              <a:spcAft>
                <a:spcPts val="600"/>
              </a:spcAft>
              <a:buFont typeface="+mj-lt"/>
              <a:buAutoNum type="arabicPeriod"/>
            </a:pPr>
            <a:r>
              <a:rPr lang="en-US" dirty="0">
                <a:effectLst/>
              </a:rPr>
              <a:t>Other audiences – Certain sections present technical material that may be removed for simpler presentation. These slides are marked “</a:t>
            </a:r>
            <a:r>
              <a:rPr lang="en-US" dirty="0">
                <a:solidFill>
                  <a:schemeClr val="accent5"/>
                </a:solidFill>
                <a:effectLst/>
              </a:rPr>
              <a:t>Specialist</a:t>
            </a:r>
            <a:r>
              <a:rPr lang="en-US" dirty="0">
                <a:effectLst/>
              </a:rPr>
              <a:t>”. </a:t>
            </a:r>
          </a:p>
          <a:p>
            <a:pPr marL="576263" lvl="1" indent="-347663">
              <a:spcBef>
                <a:spcPts val="0"/>
              </a:spcBef>
              <a:spcAft>
                <a:spcPts val="600"/>
              </a:spcAft>
              <a:buFont typeface="+mj-lt"/>
              <a:buAutoNum type="arabicPeriod"/>
            </a:pPr>
            <a:endParaRPr lang="en-US" dirty="0"/>
          </a:p>
        </p:txBody>
      </p:sp>
    </p:spTree>
    <p:extLst>
      <p:ext uri="{BB962C8B-B14F-4D97-AF65-F5344CB8AC3E}">
        <p14:creationId xmlns:p14="http://schemas.microsoft.com/office/powerpoint/2010/main" val="10413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5D45-90B9-8ACE-6612-AD523C3E112B}"/>
              </a:ext>
            </a:extLst>
          </p:cNvPr>
          <p:cNvSpPr>
            <a:spLocks noGrp="1"/>
          </p:cNvSpPr>
          <p:nvPr>
            <p:ph type="title"/>
          </p:nvPr>
        </p:nvSpPr>
        <p:spPr/>
        <p:txBody>
          <a:bodyPr/>
          <a:lstStyle/>
          <a:p>
            <a:r>
              <a:rPr lang="en-US" dirty="0"/>
              <a:t>Project Summary</a:t>
            </a:r>
          </a:p>
        </p:txBody>
      </p:sp>
      <p:sp>
        <p:nvSpPr>
          <p:cNvPr id="3" name="Slide Number Placeholder 2">
            <a:extLst>
              <a:ext uri="{FF2B5EF4-FFF2-40B4-BE49-F238E27FC236}">
                <a16:creationId xmlns:a16="http://schemas.microsoft.com/office/drawing/2014/main" id="{53D5EB59-2CD8-0880-7B6C-75991882FAC4}"/>
              </a:ext>
            </a:extLst>
          </p:cNvPr>
          <p:cNvSpPr>
            <a:spLocks noGrp="1"/>
          </p:cNvSpPr>
          <p:nvPr>
            <p:ph type="sldNum" sz="quarter" idx="12"/>
          </p:nvPr>
        </p:nvSpPr>
        <p:spPr/>
        <p:txBody>
          <a:bodyPr/>
          <a:lstStyle/>
          <a:p>
            <a:fld id="{F384092C-9B9C-9748-AC6A-F06C9D03AD52}" type="slidenum">
              <a:rPr lang="en-US" smtClean="0"/>
              <a:t>50</a:t>
            </a:fld>
            <a:endParaRPr lang="en-US"/>
          </a:p>
        </p:txBody>
      </p:sp>
      <p:sp>
        <p:nvSpPr>
          <p:cNvPr id="4" name="Text Placeholder 3">
            <a:extLst>
              <a:ext uri="{FF2B5EF4-FFF2-40B4-BE49-F238E27FC236}">
                <a16:creationId xmlns:a16="http://schemas.microsoft.com/office/drawing/2014/main" id="{BE8F97A0-7B51-2DAB-EF92-3760C3F1C592}"/>
              </a:ext>
            </a:extLst>
          </p:cNvPr>
          <p:cNvSpPr>
            <a:spLocks noGrp="1"/>
          </p:cNvSpPr>
          <p:nvPr>
            <p:ph type="body" sz="quarter" idx="13"/>
          </p:nvPr>
        </p:nvSpPr>
        <p:spPr>
          <a:xfrm>
            <a:off x="375920" y="1310640"/>
            <a:ext cx="13379317" cy="4823460"/>
          </a:xfrm>
        </p:spPr>
        <p:txBody>
          <a:bodyPr/>
          <a:lstStyle/>
          <a:p>
            <a:pPr marL="0" marR="0" indent="0">
              <a:lnSpc>
                <a:spcPct val="100000"/>
              </a:lnSpc>
              <a:spcBef>
                <a:spcPts val="600"/>
              </a:spcBef>
              <a:spcAft>
                <a:spcPts val="600"/>
              </a:spcAft>
              <a:buNone/>
            </a:pPr>
            <a:r>
              <a:rPr lang="en-US" dirty="0">
                <a:effectLst/>
                <a:ea typeface="Times New Roman" panose="02020603050405020304" pitchFamily="18" charset="0"/>
                <a:cs typeface="Times New Roman" panose="02020603050405020304" pitchFamily="18" charset="0"/>
              </a:rPr>
              <a:t>This project:  </a:t>
            </a:r>
          </a:p>
          <a:p>
            <a:pPr marR="0" lvl="0">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Times New Roman" panose="02020603050405020304" pitchFamily="18" charset="0"/>
              </a:rPr>
              <a:t>Conducted a comprehensive review and identification of air quality models and historic tracer in-field studies suitable for model intercomparison studies for transportation facilities. </a:t>
            </a:r>
          </a:p>
          <a:p>
            <a:pPr marR="0" lvl="0">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Times New Roman" panose="02020603050405020304" pitchFamily="18" charset="0"/>
              </a:rPr>
              <a:t>Developed a comprehensive MEP for air quality models and the modeling process used for transportation projects. The enhanced air quality MEP evaluates impacts across the entire regulatory modeling chain (traffic, emissions, dispersion, and background). We applied the procedures to evaluate models against air quality data including both quantitative and qualitative aspects and specify the procedures to test air quality dispersion models for regulatory applications in transportation settings in future analyses.</a:t>
            </a:r>
          </a:p>
          <a:p>
            <a:pPr marR="0" lvl="0">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Times New Roman" panose="02020603050405020304" pitchFamily="18" charset="0"/>
              </a:rPr>
              <a:t>Designed and conducted a field experiment in a high-traffic freeway setting that simultaneously released and measured inert tracer concentrations from a mobile platform, mobile source air pollutant concentrations from the facility, traffic, meteorology, and adjacent air quality data.  We developed a novel dataset to support project-level air quality model evaluation.</a:t>
            </a:r>
          </a:p>
          <a:p>
            <a:pPr marR="0" lvl="0">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Times New Roman" panose="02020603050405020304" pitchFamily="18" charset="0"/>
              </a:rPr>
              <a:t>Used the observations from this high-quality field experiment in an air quality model intercomparison study to assess model performance in this setting. We presented comparative analyses between models and provide insights into the best performing models.</a:t>
            </a:r>
          </a:p>
          <a:p>
            <a:pPr marL="342900" marR="0" lvl="0" indent="-342900">
              <a:lnSpc>
                <a:spcPct val="100000"/>
              </a:lnSpc>
              <a:spcBef>
                <a:spcPts val="600"/>
              </a:spcBef>
              <a:spcAft>
                <a:spcPts val="600"/>
              </a:spcAft>
              <a:buFont typeface="Symbol" panose="05050102010706020507" pitchFamily="18" charset="2"/>
              <a:buChar char=""/>
            </a:pPr>
            <a:endParaRPr lang="en-US" sz="1800" dirty="0">
              <a:effectLst/>
              <a:ea typeface="Times New Roman" panose="02020603050405020304" pitchFamily="18" charset="0"/>
              <a:cs typeface="Times New Roman" panose="02020603050405020304" pitchFamily="18" charset="0"/>
            </a:endParaRPr>
          </a:p>
          <a:p>
            <a:pPr marL="0" marR="0" lvl="0" indent="0">
              <a:lnSpc>
                <a:spcPct val="100000"/>
              </a:lnSpc>
              <a:spcBef>
                <a:spcPts val="600"/>
              </a:spcBef>
              <a:spcAft>
                <a:spcPts val="600"/>
              </a:spcAft>
              <a:buNone/>
            </a:pPr>
            <a:endParaRPr lang="en-US" dirty="0"/>
          </a:p>
        </p:txBody>
      </p:sp>
    </p:spTree>
    <p:extLst>
      <p:ext uri="{BB962C8B-B14F-4D97-AF65-F5344CB8AC3E}">
        <p14:creationId xmlns:p14="http://schemas.microsoft.com/office/powerpoint/2010/main" val="241851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6692-41B0-C48B-16AA-4BB49276EA6F}"/>
              </a:ext>
            </a:extLst>
          </p:cNvPr>
          <p:cNvSpPr>
            <a:spLocks noGrp="1"/>
          </p:cNvSpPr>
          <p:nvPr>
            <p:ph type="title"/>
          </p:nvPr>
        </p:nvSpPr>
        <p:spPr/>
        <p:txBody>
          <a:bodyPr/>
          <a:lstStyle/>
          <a:p>
            <a:r>
              <a:rPr lang="en-US" dirty="0"/>
              <a:t>Principal Conclusions from the Project</a:t>
            </a:r>
          </a:p>
        </p:txBody>
      </p:sp>
      <p:sp>
        <p:nvSpPr>
          <p:cNvPr id="3" name="Slide Number Placeholder 2">
            <a:extLst>
              <a:ext uri="{FF2B5EF4-FFF2-40B4-BE49-F238E27FC236}">
                <a16:creationId xmlns:a16="http://schemas.microsoft.com/office/drawing/2014/main" id="{615C31E5-07A6-E6D9-4A85-ECD3B85713F3}"/>
              </a:ext>
            </a:extLst>
          </p:cNvPr>
          <p:cNvSpPr>
            <a:spLocks noGrp="1"/>
          </p:cNvSpPr>
          <p:nvPr>
            <p:ph type="sldNum" sz="quarter" idx="12"/>
          </p:nvPr>
        </p:nvSpPr>
        <p:spPr/>
        <p:txBody>
          <a:bodyPr/>
          <a:lstStyle/>
          <a:p>
            <a:fld id="{F384092C-9B9C-9748-AC6A-F06C9D03AD52}" type="slidenum">
              <a:rPr lang="en-US" smtClean="0"/>
              <a:t>51</a:t>
            </a:fld>
            <a:endParaRPr lang="en-US"/>
          </a:p>
        </p:txBody>
      </p:sp>
      <p:sp>
        <p:nvSpPr>
          <p:cNvPr id="4" name="Text Placeholder 3">
            <a:extLst>
              <a:ext uri="{FF2B5EF4-FFF2-40B4-BE49-F238E27FC236}">
                <a16:creationId xmlns:a16="http://schemas.microsoft.com/office/drawing/2014/main" id="{753FFFCE-81CC-D63C-DC24-1D30389FF78B}"/>
              </a:ext>
            </a:extLst>
          </p:cNvPr>
          <p:cNvSpPr>
            <a:spLocks noGrp="1"/>
          </p:cNvSpPr>
          <p:nvPr>
            <p:ph type="body" sz="quarter" idx="13"/>
          </p:nvPr>
        </p:nvSpPr>
        <p:spPr>
          <a:xfrm>
            <a:off x="533400" y="1676400"/>
            <a:ext cx="13292957" cy="4823460"/>
          </a:xfrm>
        </p:spPr>
        <p:txBody>
          <a:bodyPr/>
          <a:lstStyle/>
          <a:p>
            <a:pPr marL="457200" indent="-457200">
              <a:buClr>
                <a:schemeClr val="accent5"/>
              </a:buClr>
              <a:buFont typeface="Wingdings" panose="05000000000000000000" pitchFamily="2" charset="2"/>
              <a:buChar char="ü"/>
            </a:pPr>
            <a:r>
              <a:rPr lang="en-US" sz="2400" dirty="0">
                <a:effectLst/>
                <a:ea typeface="Times New Roman" panose="02020603050405020304" pitchFamily="18" charset="0"/>
                <a:cs typeface="Times New Roman" panose="02020603050405020304" pitchFamily="18" charset="0"/>
              </a:rPr>
              <a:t>AERMOD – using the AREAPOLY source configuration – was the best performing model for the setting and conditions explored in the Berkeley Freeway Experiment. </a:t>
            </a:r>
          </a:p>
          <a:p>
            <a:pPr marL="457200" indent="-457200">
              <a:buClr>
                <a:schemeClr val="accent5"/>
              </a:buClr>
              <a:buFont typeface="Wingdings" panose="05000000000000000000" pitchFamily="2" charset="2"/>
              <a:buChar char="ü"/>
            </a:pPr>
            <a:r>
              <a:rPr lang="en-US" sz="2400" dirty="0">
                <a:effectLst/>
                <a:ea typeface="Times New Roman" panose="02020603050405020304" pitchFamily="18" charset="0"/>
                <a:cs typeface="Times New Roman" panose="02020603050405020304" pitchFamily="18" charset="0"/>
              </a:rPr>
              <a:t>For regulatory CO screening applications, the CAL3QHC model is preferred. </a:t>
            </a:r>
          </a:p>
          <a:p>
            <a:pPr marL="457200" indent="-457200">
              <a:buClr>
                <a:schemeClr val="accent5"/>
              </a:buClr>
              <a:buFont typeface="Wingdings" panose="05000000000000000000" pitchFamily="2" charset="2"/>
              <a:buChar char="ü"/>
            </a:pPr>
            <a:r>
              <a:rPr lang="en-US" sz="2400" dirty="0">
                <a:effectLst/>
                <a:ea typeface="Times New Roman" panose="02020603050405020304" pitchFamily="18" charset="0"/>
                <a:cs typeface="Times New Roman" panose="02020603050405020304" pitchFamily="18" charset="0"/>
              </a:rPr>
              <a:t>For future model updates and changes in regulatory applications, a comprehensive model evaluation process should be conducted that includes multiple and specific evaluation criteria, along with a performance evaluation that includes simultaneous comparison against both tracer data and the assessment of the regulatory modeling chain with near-road pollutant monitoring data. </a:t>
            </a:r>
          </a:p>
          <a:p>
            <a:pPr marL="457200" indent="-457200">
              <a:buClr>
                <a:schemeClr val="accent5"/>
              </a:buClr>
              <a:buFont typeface="Wingdings" panose="05000000000000000000" pitchFamily="2" charset="2"/>
              <a:buChar char="ü"/>
            </a:pPr>
            <a:r>
              <a:rPr lang="en-US" sz="2400" dirty="0">
                <a:effectLst/>
                <a:ea typeface="Times New Roman" panose="02020603050405020304" pitchFamily="18" charset="0"/>
                <a:cs typeface="Times New Roman" panose="02020603050405020304" pitchFamily="18" charset="0"/>
              </a:rPr>
              <a:t>The MEP developed here can serve as this process. </a:t>
            </a:r>
          </a:p>
          <a:p>
            <a:pPr marL="457200" indent="-457200">
              <a:buClr>
                <a:schemeClr val="accent5"/>
              </a:buClr>
              <a:buFont typeface="Wingdings" panose="05000000000000000000" pitchFamily="2" charset="2"/>
              <a:buChar char="ü"/>
            </a:pPr>
            <a:endParaRPr lang="en-US" dirty="0"/>
          </a:p>
        </p:txBody>
      </p:sp>
    </p:spTree>
    <p:extLst>
      <p:ext uri="{BB962C8B-B14F-4D97-AF65-F5344CB8AC3E}">
        <p14:creationId xmlns:p14="http://schemas.microsoft.com/office/powerpoint/2010/main" val="333179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0E2C-442F-0C95-271E-447DE78F0D2E}"/>
              </a:ext>
            </a:extLst>
          </p:cNvPr>
          <p:cNvSpPr>
            <a:spLocks noGrp="1"/>
          </p:cNvSpPr>
          <p:nvPr>
            <p:ph type="title"/>
          </p:nvPr>
        </p:nvSpPr>
        <p:spPr/>
        <p:txBody>
          <a:bodyPr/>
          <a:lstStyle/>
          <a:p>
            <a:r>
              <a:rPr lang="en-US" dirty="0"/>
              <a:t>Selected Recommendations for Future Research</a:t>
            </a:r>
          </a:p>
        </p:txBody>
      </p:sp>
      <p:sp>
        <p:nvSpPr>
          <p:cNvPr id="3" name="Slide Number Placeholder 2">
            <a:extLst>
              <a:ext uri="{FF2B5EF4-FFF2-40B4-BE49-F238E27FC236}">
                <a16:creationId xmlns:a16="http://schemas.microsoft.com/office/drawing/2014/main" id="{6CBAAE9D-7BF2-D4B5-8425-B2A2D6B96FBF}"/>
              </a:ext>
            </a:extLst>
          </p:cNvPr>
          <p:cNvSpPr>
            <a:spLocks noGrp="1"/>
          </p:cNvSpPr>
          <p:nvPr>
            <p:ph type="sldNum" sz="quarter" idx="12"/>
          </p:nvPr>
        </p:nvSpPr>
        <p:spPr/>
        <p:txBody>
          <a:bodyPr/>
          <a:lstStyle/>
          <a:p>
            <a:fld id="{F384092C-9B9C-9748-AC6A-F06C9D03AD52}" type="slidenum">
              <a:rPr lang="en-US" smtClean="0"/>
              <a:t>52</a:t>
            </a:fld>
            <a:endParaRPr lang="en-US"/>
          </a:p>
        </p:txBody>
      </p:sp>
      <p:sp>
        <p:nvSpPr>
          <p:cNvPr id="4" name="Text Placeholder 3">
            <a:extLst>
              <a:ext uri="{FF2B5EF4-FFF2-40B4-BE49-F238E27FC236}">
                <a16:creationId xmlns:a16="http://schemas.microsoft.com/office/drawing/2014/main" id="{BC7A7286-26FA-1945-49CB-701E27A6E2BF}"/>
              </a:ext>
            </a:extLst>
          </p:cNvPr>
          <p:cNvSpPr>
            <a:spLocks noGrp="1"/>
          </p:cNvSpPr>
          <p:nvPr>
            <p:ph type="body" sz="quarter" idx="13"/>
          </p:nvPr>
        </p:nvSpPr>
        <p:spPr>
          <a:xfrm>
            <a:off x="533400" y="1028700"/>
            <a:ext cx="13792200" cy="4823460"/>
          </a:xfrm>
        </p:spPr>
        <p:txBody>
          <a:bodyPr/>
          <a:lstStyle/>
          <a:p>
            <a:pPr marL="461963" lvl="0" indent="-461963">
              <a:lnSpc>
                <a:spcPct val="100000"/>
              </a:lnSpc>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Segoe UI" panose="020B0502040204020203" pitchFamily="34" charset="0"/>
              </a:rPr>
              <a:t>Conduct co-located tracer and pollutant testing following the MEP for other high-priority transportation settings and </a:t>
            </a:r>
            <a:r>
              <a:rPr lang="en-US" sz="1800" dirty="0">
                <a:solidFill>
                  <a:srgbClr val="000000"/>
                </a:solidFill>
                <a:ea typeface="Times New Roman" panose="02020603050405020304" pitchFamily="18" charset="0"/>
                <a:cs typeface="Arial" panose="020B0604020202020204" pitchFamily="34" charset="0"/>
              </a:rPr>
              <a:t>use the resulting data to further evaluate the air dispersion models performance. Settings</a:t>
            </a:r>
            <a:r>
              <a:rPr lang="en-US" sz="1800" dirty="0">
                <a:effectLst/>
                <a:ea typeface="Times New Roman" panose="02020603050405020304" pitchFamily="18" charset="0"/>
                <a:cs typeface="Segoe UI" panose="020B0502040204020203" pitchFamily="34" charset="0"/>
              </a:rPr>
              <a:t> include:</a:t>
            </a:r>
            <a:endParaRPr lang="en-US" sz="1800" dirty="0">
              <a:effectLst/>
              <a:ea typeface="Times New Roman" panose="02020603050405020304" pitchFamily="18" charset="0"/>
              <a:cs typeface="Times New Roman" panose="02020603050405020304" pitchFamily="18" charset="0"/>
            </a:endParaRP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Intersections (skewed and un-skewed)</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Interchanges, Freeway-Freeway and Freeway-Arterial Street (including adjacent congested intersections) </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Freeways (with and without near-road barriers/noise walls) </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Arterials</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Street Canyons</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Truck and Bus terminals</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Port (Drayage) Operations </a:t>
            </a:r>
          </a:p>
          <a:p>
            <a:pPr marL="684213" lvl="1" indent="-450850">
              <a:lnSpc>
                <a:spcPts val="1000"/>
              </a:lnSpc>
              <a:spcBef>
                <a:spcPts val="600"/>
              </a:spcBef>
              <a:spcAft>
                <a:spcPts val="600"/>
              </a:spcAft>
              <a:buClr>
                <a:schemeClr val="accent1"/>
              </a:buClr>
              <a:buFont typeface="Wingdings" panose="05000000000000000000" pitchFamily="2" charset="2"/>
              <a:buChar char="Ø"/>
              <a:tabLst>
                <a:tab pos="0" algn="l"/>
              </a:tabLst>
            </a:pPr>
            <a:r>
              <a:rPr lang="en-US" sz="1400" dirty="0">
                <a:effectLst/>
                <a:ea typeface="Times New Roman" panose="02020603050405020304" pitchFamily="18" charset="0"/>
                <a:cs typeface="Times New Roman" panose="02020603050405020304" pitchFamily="18" charset="0"/>
              </a:rPr>
              <a:t>Park and Ride Lots </a:t>
            </a:r>
          </a:p>
          <a:p>
            <a:pPr marL="461963" indent="-461963">
              <a:lnSpc>
                <a:spcPct val="100000"/>
              </a:lnSpc>
              <a:spcAft>
                <a:spcPts val="600"/>
              </a:spcAft>
              <a:buClr>
                <a:schemeClr val="accent5"/>
              </a:buClr>
              <a:buFont typeface="Wingdings" panose="05000000000000000000" pitchFamily="2" charset="2"/>
              <a:buChar char="Ø"/>
              <a:tabLst>
                <a:tab pos="0" algn="l"/>
              </a:tabLst>
            </a:pPr>
            <a:r>
              <a:rPr lang="en-US" sz="1800" dirty="0">
                <a:effectLst/>
                <a:ea typeface="Times New Roman" panose="02020603050405020304" pitchFamily="18" charset="0"/>
                <a:cs typeface="Times New Roman" panose="02020603050405020304" pitchFamily="18" charset="0"/>
              </a:rPr>
              <a:t>Further testing supporting </a:t>
            </a:r>
            <a:r>
              <a:rPr lang="en-US" sz="1800" dirty="0">
                <a:effectLst/>
                <a:ea typeface="Times New Roman" panose="02020603050405020304" pitchFamily="18" charset="0"/>
                <a:cs typeface="Arial" panose="020B0604020202020204" pitchFamily="34" charset="0"/>
              </a:rPr>
              <a:t>initial vertical dispersion parameter as used as input to AERMOD. </a:t>
            </a:r>
          </a:p>
          <a:p>
            <a:pPr marL="461963" marR="0" lvl="0" indent="-461963">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Times New Roman" panose="02020603050405020304" pitchFamily="18" charset="0"/>
              </a:rPr>
              <a:t>C</a:t>
            </a:r>
            <a:r>
              <a:rPr lang="en-US" sz="1800" dirty="0">
                <a:effectLst/>
                <a:ea typeface="Times New Roman" panose="02020603050405020304" pitchFamily="18" charset="0"/>
                <a:cs typeface="Arial" panose="020B0604020202020204" pitchFamily="34" charset="0"/>
              </a:rPr>
              <a:t>onducting additional sensitivity tests for tracer experiments to identify elements most influencing performance. This could include sensitivity to vehicle wake.</a:t>
            </a:r>
            <a:r>
              <a:rPr lang="en-US" sz="1800" dirty="0">
                <a:effectLst/>
                <a:ea typeface="Times New Roman" panose="02020603050405020304" pitchFamily="18" charset="0"/>
                <a:cs typeface="Times New Roman" panose="02020603050405020304" pitchFamily="18" charset="0"/>
              </a:rPr>
              <a:t>  </a:t>
            </a:r>
            <a:r>
              <a:rPr lang="en-US" sz="1800" dirty="0">
                <a:effectLst/>
                <a:ea typeface="Times New Roman" panose="02020603050405020304" pitchFamily="18" charset="0"/>
                <a:cs typeface="Arial" panose="020B0604020202020204" pitchFamily="34" charset="0"/>
              </a:rPr>
              <a:t> </a:t>
            </a:r>
            <a:endParaRPr lang="en-US" sz="1800" dirty="0">
              <a:effectLst/>
              <a:ea typeface="Times New Roman" panose="02020603050405020304" pitchFamily="18" charset="0"/>
              <a:cs typeface="Times New Roman" panose="02020603050405020304" pitchFamily="18" charset="0"/>
            </a:endParaRPr>
          </a:p>
          <a:p>
            <a:pPr marL="461963" marR="0" lvl="0" indent="-461963">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Arial" panose="020B0604020202020204" pitchFamily="34" charset="0"/>
              </a:rPr>
              <a:t>Sensitivity testing for AERMOD with the recent ZOEFF approach </a:t>
            </a:r>
            <a:r>
              <a:rPr lang="en-US" sz="1800" dirty="0">
                <a:effectLst/>
                <a:ea typeface="Times New Roman" panose="02020603050405020304" pitchFamily="18" charset="0"/>
                <a:cs typeface="Times New Roman" panose="02020603050405020304" pitchFamily="18" charset="0"/>
              </a:rPr>
              <a:t>for surface roughness length calculation</a:t>
            </a:r>
            <a:r>
              <a:rPr lang="en-US" sz="1800" dirty="0">
                <a:effectLst/>
                <a:ea typeface="Times New Roman" panose="02020603050405020304" pitchFamily="18" charset="0"/>
                <a:cs typeface="Arial" panose="020B0604020202020204" pitchFamily="34" charset="0"/>
              </a:rPr>
              <a:t>. </a:t>
            </a:r>
            <a:endParaRPr lang="en-US" sz="1800" dirty="0">
              <a:effectLst/>
              <a:ea typeface="Times New Roman" panose="02020603050405020304" pitchFamily="18" charset="0"/>
              <a:cs typeface="Times New Roman" panose="02020603050405020304" pitchFamily="18" charset="0"/>
            </a:endParaRPr>
          </a:p>
          <a:p>
            <a:pPr marL="461963" marR="0" lvl="0" indent="-461963">
              <a:lnSpc>
                <a:spcPct val="100000"/>
              </a:lnSpc>
              <a:spcBef>
                <a:spcPts val="600"/>
              </a:spcBef>
              <a:spcAft>
                <a:spcPts val="600"/>
              </a:spcAft>
              <a:buClr>
                <a:schemeClr val="accent5"/>
              </a:buClr>
              <a:buFont typeface="Wingdings" panose="05000000000000000000" pitchFamily="2" charset="2"/>
              <a:buChar char="Ø"/>
            </a:pPr>
            <a:r>
              <a:rPr lang="en-US" sz="1800" dirty="0">
                <a:effectLst/>
                <a:ea typeface="Times New Roman" panose="02020603050405020304" pitchFamily="18" charset="0"/>
                <a:cs typeface="Times New Roman" panose="02020603050405020304" pitchFamily="18" charset="0"/>
              </a:rPr>
              <a:t>Further evaluation of results from this experiment, such as stratification of results by specific parameters and comparison to other, similar studies to help determine those parameters most influencing model performance. </a:t>
            </a:r>
          </a:p>
          <a:p>
            <a:pPr marL="461963" indent="-461963">
              <a:lnSpc>
                <a:spcPct val="100000"/>
              </a:lnSpc>
              <a:spcAft>
                <a:spcPts val="600"/>
              </a:spcAft>
              <a:buClr>
                <a:schemeClr val="accent5"/>
              </a:buClr>
              <a:buFont typeface="Wingdings" panose="05000000000000000000" pitchFamily="2" charset="2"/>
              <a:buChar char="Ø"/>
              <a:tabLst>
                <a:tab pos="0" algn="l"/>
              </a:tabLst>
            </a:pPr>
            <a:r>
              <a:rPr lang="en-US" sz="1800" dirty="0">
                <a:effectLst/>
                <a:ea typeface="Times New Roman" panose="02020603050405020304" pitchFamily="18" charset="0"/>
                <a:cs typeface="Times New Roman" panose="02020603050405020304" pitchFamily="18" charset="0"/>
              </a:rPr>
              <a:t>Further testing of the full regulatory modeling chain both with tracer and air pollutant measurements are needed. PM is a priority. Emission rates are a priority. </a:t>
            </a:r>
          </a:p>
          <a:p>
            <a:pPr marL="461963" indent="-461963">
              <a:lnSpc>
                <a:spcPct val="100000"/>
              </a:lnSpc>
              <a:spcAft>
                <a:spcPts val="600"/>
              </a:spcAft>
              <a:buClr>
                <a:schemeClr val="accent5"/>
              </a:buClr>
              <a:buFont typeface="Wingdings" panose="05000000000000000000" pitchFamily="2" charset="2"/>
              <a:buChar char="Ø"/>
              <a:tabLst>
                <a:tab pos="0" algn="l"/>
              </a:tabLst>
            </a:pPr>
            <a:r>
              <a:rPr lang="en-US" sz="1800" dirty="0">
                <a:ea typeface="Times New Roman" panose="02020603050405020304" pitchFamily="18" charset="0"/>
                <a:cs typeface="Arial" panose="020B0604020202020204" pitchFamily="34" charset="0"/>
              </a:rPr>
              <a:t>Improved recommendations and guidance for background selection, including sensitivity of results to this selection. </a:t>
            </a:r>
          </a:p>
          <a:p>
            <a:pPr marL="461963" indent="-461963">
              <a:lnSpc>
                <a:spcPct val="100000"/>
              </a:lnSpc>
              <a:spcAft>
                <a:spcPts val="600"/>
              </a:spcAft>
              <a:buClr>
                <a:schemeClr val="accent5"/>
              </a:buClr>
              <a:buFont typeface="Wingdings" panose="05000000000000000000" pitchFamily="2" charset="2"/>
              <a:buChar char="Ø"/>
              <a:tabLst>
                <a:tab pos="0" algn="l"/>
              </a:tabLst>
            </a:pPr>
            <a:r>
              <a:rPr lang="en-US" sz="1800" dirty="0">
                <a:effectLst/>
                <a:ea typeface="Times New Roman" panose="02020603050405020304" pitchFamily="18" charset="0"/>
                <a:cs typeface="Times New Roman" panose="02020603050405020304" pitchFamily="18" charset="0"/>
              </a:rPr>
              <a:t>Conduct a full strengths and weaknesses evaluation of transportation dispersion models.  </a:t>
            </a:r>
          </a:p>
          <a:p>
            <a:pPr>
              <a:lnSpc>
                <a:spcPct val="100000"/>
              </a:lnSpc>
              <a:spcAft>
                <a:spcPts val="600"/>
              </a:spcAft>
              <a:tabLst>
                <a:tab pos="0" algn="l"/>
              </a:tabLst>
            </a:pPr>
            <a:endParaRPr lang="en-US" sz="1800" dirty="0">
              <a:effectLst/>
              <a:ea typeface="Times New Roman" panose="02020603050405020304" pitchFamily="18" charset="0"/>
              <a:cs typeface="Arial" panose="020B0604020202020204" pitchFamily="34" charset="0"/>
            </a:endParaRPr>
          </a:p>
          <a:p>
            <a:pPr>
              <a:lnSpc>
                <a:spcPct val="100000"/>
              </a:lnSpc>
              <a:spcAft>
                <a:spcPts val="600"/>
              </a:spcAft>
              <a:tabLst>
                <a:tab pos="0" algn="l"/>
              </a:tabLst>
            </a:pPr>
            <a:endParaRPr lang="en-US" sz="1800" dirty="0">
              <a:effectLst/>
              <a:ea typeface="Times New Roman" panose="02020603050405020304" pitchFamily="18" charset="0"/>
              <a:cs typeface="Times New Roman" panose="02020603050405020304" pitchFamily="18" charset="0"/>
            </a:endParaRPr>
          </a:p>
          <a:p>
            <a:pPr marL="342900" marR="0" lvl="0" indent="-342900">
              <a:lnSpc>
                <a:spcPct val="100000"/>
              </a:lnSpc>
              <a:spcBef>
                <a:spcPts val="600"/>
              </a:spcBef>
              <a:spcAft>
                <a:spcPts val="600"/>
              </a:spcAft>
              <a:buFont typeface="Courier New" panose="02070309020205020404" pitchFamily="49" charset="0"/>
              <a:buChar char="–"/>
              <a:tabLst>
                <a:tab pos="0" algn="l"/>
              </a:tabLst>
            </a:pPr>
            <a:endParaRPr lang="en-US" sz="1800" dirty="0">
              <a:effectLst/>
              <a:ea typeface="Times New Roman" panose="02020603050405020304" pitchFamily="18" charset="0"/>
              <a:cs typeface="Times New Roman" panose="02020603050405020304" pitchFamily="18" charset="0"/>
            </a:endParaRPr>
          </a:p>
          <a:p>
            <a:pPr>
              <a:lnSpc>
                <a:spcPct val="100000"/>
              </a:lnSpc>
            </a:pPr>
            <a:endParaRPr lang="en-US" sz="1800" dirty="0"/>
          </a:p>
        </p:txBody>
      </p:sp>
    </p:spTree>
    <p:extLst>
      <p:ext uri="{BB962C8B-B14F-4D97-AF65-F5344CB8AC3E}">
        <p14:creationId xmlns:p14="http://schemas.microsoft.com/office/powerpoint/2010/main" val="22970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5D45-90B9-8ACE-6612-AD523C3E112B}"/>
              </a:ext>
            </a:extLst>
          </p:cNvPr>
          <p:cNvSpPr>
            <a:spLocks noGrp="1"/>
          </p:cNvSpPr>
          <p:nvPr>
            <p:ph type="title"/>
          </p:nvPr>
        </p:nvSpPr>
        <p:spPr/>
        <p:txBody>
          <a:bodyPr/>
          <a:lstStyle/>
          <a:p>
            <a:r>
              <a:rPr lang="en-US" dirty="0"/>
              <a:t>Further Information Available from this Study </a:t>
            </a:r>
          </a:p>
        </p:txBody>
      </p:sp>
      <p:sp>
        <p:nvSpPr>
          <p:cNvPr id="3" name="Slide Number Placeholder 2">
            <a:extLst>
              <a:ext uri="{FF2B5EF4-FFF2-40B4-BE49-F238E27FC236}">
                <a16:creationId xmlns:a16="http://schemas.microsoft.com/office/drawing/2014/main" id="{53D5EB59-2CD8-0880-7B6C-75991882FAC4}"/>
              </a:ext>
            </a:extLst>
          </p:cNvPr>
          <p:cNvSpPr>
            <a:spLocks noGrp="1"/>
          </p:cNvSpPr>
          <p:nvPr>
            <p:ph type="sldNum" sz="quarter" idx="12"/>
          </p:nvPr>
        </p:nvSpPr>
        <p:spPr/>
        <p:txBody>
          <a:bodyPr/>
          <a:lstStyle/>
          <a:p>
            <a:fld id="{F384092C-9B9C-9748-AC6A-F06C9D03AD52}" type="slidenum">
              <a:rPr lang="en-US" smtClean="0"/>
              <a:t>53</a:t>
            </a:fld>
            <a:endParaRPr lang="en-US"/>
          </a:p>
        </p:txBody>
      </p:sp>
      <p:sp>
        <p:nvSpPr>
          <p:cNvPr id="4" name="Text Placeholder 3">
            <a:extLst>
              <a:ext uri="{FF2B5EF4-FFF2-40B4-BE49-F238E27FC236}">
                <a16:creationId xmlns:a16="http://schemas.microsoft.com/office/drawing/2014/main" id="{BE8F97A0-7B51-2DAB-EF92-3760C3F1C592}"/>
              </a:ext>
            </a:extLst>
          </p:cNvPr>
          <p:cNvSpPr>
            <a:spLocks noGrp="1"/>
          </p:cNvSpPr>
          <p:nvPr>
            <p:ph type="body" sz="quarter" idx="13"/>
          </p:nvPr>
        </p:nvSpPr>
        <p:spPr>
          <a:xfrm>
            <a:off x="375920" y="1310640"/>
            <a:ext cx="13379317" cy="4823460"/>
          </a:xfrm>
        </p:spPr>
        <p:txBody>
          <a:bodyPr/>
          <a:lstStyle/>
          <a:p>
            <a:pPr marL="0" marR="0" lvl="0" indent="0">
              <a:spcBef>
                <a:spcPts val="600"/>
              </a:spcBef>
              <a:spcAft>
                <a:spcPts val="600"/>
              </a:spcAft>
              <a:buNone/>
            </a:pPr>
            <a:r>
              <a:rPr lang="en-US" sz="2000" dirty="0">
                <a:effectLst/>
                <a:ea typeface="Times New Roman" panose="02020603050405020304" pitchFamily="18" charset="0"/>
                <a:cs typeface="Times New Roman" panose="02020603050405020304" pitchFamily="18" charset="0"/>
              </a:rPr>
              <a:t>This study resulted in multiple deliverables, all of which are available for future research. Each of these items is included in the list of final deliverables for this project:</a:t>
            </a:r>
          </a:p>
          <a:p>
            <a:pPr marL="457200" marR="0" lvl="0" indent="-457200">
              <a:spcBef>
                <a:spcPts val="0"/>
              </a:spcBef>
              <a:spcAft>
                <a:spcPts val="0"/>
              </a:spcAft>
              <a:buClr>
                <a:schemeClr val="accent5"/>
              </a:buClr>
              <a:buFont typeface="Wingdings" panose="05000000000000000000" pitchFamily="2" charset="2"/>
              <a:buChar char="Ø"/>
            </a:pPr>
            <a:r>
              <a:rPr lang="en-US" sz="2000" dirty="0">
                <a:effectLst/>
                <a:ea typeface="Times New Roman" panose="02020603050405020304" pitchFamily="18" charset="0"/>
              </a:rPr>
              <a:t>This presentation. </a:t>
            </a:r>
          </a:p>
          <a:p>
            <a:pPr marL="457200" indent="-457200">
              <a:spcBef>
                <a:spcPts val="0"/>
              </a:spcBef>
              <a:buClr>
                <a:schemeClr val="accent5"/>
              </a:buClr>
              <a:buFont typeface="Wingdings" panose="05000000000000000000" pitchFamily="2" charset="2"/>
              <a:buChar char="Ø"/>
            </a:pPr>
            <a:r>
              <a:rPr lang="en-US" sz="2000" dirty="0">
                <a:effectLst/>
                <a:ea typeface="Times New Roman" panose="02020603050405020304" pitchFamily="18" charset="0"/>
              </a:rPr>
              <a:t>Final report that documents and summarizes the entire research effort. This final report includes </a:t>
            </a:r>
            <a:r>
              <a:rPr lang="en-US" sz="2000" u="none" strike="noStrike" kern="0" spc="0" dirty="0">
                <a:ln>
                  <a:noFill/>
                </a:ln>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all deliverable products of the research. Appendices include:</a:t>
            </a:r>
          </a:p>
          <a:p>
            <a:pPr marL="685800" marR="685800" lvl="1" indent="-457200">
              <a:spcAft>
                <a:spcPts val="600"/>
              </a:spcAft>
              <a:buClr>
                <a:schemeClr val="accent1"/>
              </a:buClr>
              <a:buFont typeface="Wingdings" panose="05000000000000000000" pitchFamily="2" charset="2"/>
              <a:buChar char="Ø"/>
              <a:tabLst>
                <a:tab pos="5943600" algn="r"/>
              </a:tabLst>
            </a:pPr>
            <a:r>
              <a:rPr lang="en-US" dirty="0">
                <a:effectLst/>
                <a:ea typeface="Times New Roman" panose="02020603050405020304" pitchFamily="18" charset="0"/>
                <a:cs typeface="Arial" panose="020B0604020202020204" pitchFamily="34" charset="0"/>
              </a:rPr>
              <a:t>	Identification of Air Quality Models and Field Studies with Suitable Datasets for Model Intercomparison for Transportation Projects</a:t>
            </a:r>
            <a:endParaRPr lang="en-US" dirty="0">
              <a:effectLst/>
              <a:ea typeface="Times New Roman" panose="02020603050405020304" pitchFamily="18" charset="0"/>
              <a:cs typeface="Times New Roman" panose="02020603050405020304" pitchFamily="18" charset="0"/>
            </a:endParaRPr>
          </a:p>
          <a:p>
            <a:pPr marL="685800" marR="685800" lvl="1" indent="-457200">
              <a:spcAft>
                <a:spcPts val="600"/>
              </a:spcAft>
              <a:buClr>
                <a:schemeClr val="accent1"/>
              </a:buClr>
              <a:buFont typeface="Wingdings" panose="05000000000000000000" pitchFamily="2" charset="2"/>
              <a:buChar char="Ø"/>
              <a:tabLst>
                <a:tab pos="5943600" algn="r"/>
              </a:tabLst>
            </a:pPr>
            <a:r>
              <a:rPr lang="en-US" dirty="0">
                <a:effectLst/>
                <a:ea typeface="Times New Roman" panose="02020603050405020304" pitchFamily="18" charset="0"/>
                <a:cs typeface="Arial" panose="020B0604020202020204" pitchFamily="34" charset="0"/>
              </a:rPr>
              <a:t>Report on the Berkeley Freeway Tracer Experiment</a:t>
            </a:r>
            <a:endParaRPr lang="en-US" dirty="0">
              <a:effectLst/>
              <a:ea typeface="Times New Roman" panose="02020603050405020304" pitchFamily="18" charset="0"/>
              <a:cs typeface="Times New Roman" panose="02020603050405020304" pitchFamily="18" charset="0"/>
            </a:endParaRPr>
          </a:p>
          <a:p>
            <a:pPr marL="685800" marR="685800" lvl="1" indent="-457200">
              <a:spcAft>
                <a:spcPts val="600"/>
              </a:spcAft>
              <a:buClr>
                <a:schemeClr val="accent1"/>
              </a:buClr>
              <a:buFont typeface="Wingdings" panose="05000000000000000000" pitchFamily="2" charset="2"/>
              <a:buChar char="Ø"/>
              <a:tabLst>
                <a:tab pos="5943600" algn="r"/>
              </a:tabLst>
            </a:pPr>
            <a:r>
              <a:rPr lang="en-US" dirty="0">
                <a:effectLst/>
                <a:ea typeface="Times New Roman" panose="02020603050405020304" pitchFamily="18" charset="0"/>
                <a:cs typeface="Arial" panose="020B0604020202020204" pitchFamily="34" charset="0"/>
              </a:rPr>
              <a:t>Dispersion Model Intercomparison Methodology and Results</a:t>
            </a:r>
            <a:endParaRPr lang="en-US" dirty="0">
              <a:effectLst/>
              <a:ea typeface="Times New Roman" panose="02020603050405020304" pitchFamily="18" charset="0"/>
              <a:cs typeface="Times New Roman" panose="02020603050405020304" pitchFamily="18" charset="0"/>
            </a:endParaRPr>
          </a:p>
          <a:p>
            <a:pPr marL="685800" marR="685800" lvl="1" indent="-457200">
              <a:spcAft>
                <a:spcPts val="600"/>
              </a:spcAft>
              <a:buClr>
                <a:schemeClr val="accent1"/>
              </a:buClr>
              <a:buFont typeface="Wingdings" panose="05000000000000000000" pitchFamily="2" charset="2"/>
              <a:buChar char="Ø"/>
              <a:tabLst>
                <a:tab pos="5943600" algn="r"/>
              </a:tabLst>
            </a:pPr>
            <a:r>
              <a:rPr lang="en-US" dirty="0">
                <a:effectLst/>
                <a:ea typeface="Times New Roman" panose="02020603050405020304" pitchFamily="18" charset="0"/>
                <a:cs typeface="Arial" panose="020B0604020202020204" pitchFamily="34" charset="0"/>
              </a:rPr>
              <a:t>	Recommendations for an Enhanced Model Evaluation Process for the Transportation Sector</a:t>
            </a:r>
            <a:endParaRPr lang="en-US" dirty="0">
              <a:effectLst/>
              <a:ea typeface="Times New Roman" panose="02020603050405020304" pitchFamily="18" charset="0"/>
              <a:cs typeface="Times New Roman" panose="02020603050405020304" pitchFamily="18" charset="0"/>
            </a:endParaRPr>
          </a:p>
          <a:p>
            <a:pPr marL="457200" lvl="0" indent="-457200">
              <a:spcBef>
                <a:spcPts val="0"/>
              </a:spcBef>
              <a:buClr>
                <a:schemeClr val="accent5"/>
              </a:buClr>
              <a:buFont typeface="Wingdings" panose="05000000000000000000" pitchFamily="2" charset="2"/>
              <a:buChar char="Ø"/>
            </a:pPr>
            <a:r>
              <a:rPr lang="en-US" sz="2000" dirty="0">
                <a:effectLst/>
                <a:ea typeface="Times New Roman" panose="02020603050405020304" pitchFamily="18" charset="0"/>
              </a:rPr>
              <a:t>Technical report for decision makers </a:t>
            </a:r>
            <a:r>
              <a:rPr lang="en-US" sz="2000" dirty="0">
                <a:effectLst/>
                <a:ea typeface="Calibri" panose="020F0502020204030204" pitchFamily="34" charset="0"/>
                <a:cs typeface="Times New Roman" panose="02020603050405020304" pitchFamily="18" charset="0"/>
              </a:rPr>
              <a:t>to identify appropriate air dispersion models for regulatory applications (aka MEP). See and </a:t>
            </a:r>
            <a:r>
              <a:rPr lang="en-US" sz="2000" dirty="0">
                <a:ea typeface="Calibri" panose="020F0502020204030204" pitchFamily="34" charset="0"/>
                <a:cs typeface="Times New Roman" panose="02020603050405020304" pitchFamily="18" charset="0"/>
              </a:rPr>
              <a:t>Appendix D of the Final Report . </a:t>
            </a:r>
            <a:endParaRPr lang="en-US" sz="2000" dirty="0">
              <a:effectLst/>
              <a:ea typeface="Times New Roman" panose="02020603050405020304" pitchFamily="18" charset="0"/>
            </a:endParaRPr>
          </a:p>
          <a:p>
            <a:pPr marL="457200" marR="0" lvl="0" indent="-457200">
              <a:spcBef>
                <a:spcPts val="0"/>
              </a:spcBef>
              <a:spcAft>
                <a:spcPts val="0"/>
              </a:spcAft>
              <a:buClr>
                <a:schemeClr val="accent5"/>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Electronic versions of historical tracer databases obtained during this study. </a:t>
            </a:r>
            <a:r>
              <a:rPr lang="en-US" sz="2000" dirty="0">
                <a:ea typeface="Calibri" panose="020F0502020204030204" pitchFamily="34" charset="0"/>
                <a:cs typeface="Times New Roman" panose="02020603050405020304" pitchFamily="18" charset="0"/>
              </a:rPr>
              <a:t>See Appendix G. </a:t>
            </a:r>
            <a:endParaRPr lang="en-US" sz="2000" dirty="0">
              <a:effectLst/>
              <a:ea typeface="Calibri" panose="020F0502020204030204" pitchFamily="34" charset="0"/>
              <a:cs typeface="Times New Roman" panose="02020603050405020304" pitchFamily="18" charset="0"/>
            </a:endParaRPr>
          </a:p>
          <a:p>
            <a:pPr marL="457200" marR="0" lvl="0" indent="-457200">
              <a:spcBef>
                <a:spcPts val="0"/>
              </a:spcBef>
              <a:spcAft>
                <a:spcPts val="0"/>
              </a:spcAft>
              <a:buClr>
                <a:schemeClr val="accent5"/>
              </a:buClr>
              <a:buFont typeface="Wingdings" panose="05000000000000000000" pitchFamily="2" charset="2"/>
              <a:buChar char="Ø"/>
            </a:pPr>
            <a:r>
              <a:rPr lang="en-US" sz="2000" dirty="0">
                <a:ea typeface="Calibri" panose="020F0502020204030204" pitchFamily="34" charset="0"/>
                <a:cs typeface="Times New Roman" panose="02020603050405020304" pitchFamily="18" charset="0"/>
              </a:rPr>
              <a:t>Electronic </a:t>
            </a:r>
            <a:r>
              <a:rPr lang="en-US" sz="2000" dirty="0">
                <a:effectLst/>
                <a:ea typeface="Calibri" panose="020F0502020204030204" pitchFamily="34" charset="0"/>
                <a:cs typeface="Times New Roman" panose="02020603050405020304" pitchFamily="18" charset="0"/>
              </a:rPr>
              <a:t>dataset </a:t>
            </a:r>
            <a:r>
              <a:rPr lang="en-US" sz="2000" dirty="0">
                <a:ea typeface="Calibri" panose="020F0502020204030204" pitchFamily="34" charset="0"/>
                <a:cs typeface="Times New Roman" panose="02020603050405020304" pitchFamily="18" charset="0"/>
              </a:rPr>
              <a:t>of </a:t>
            </a:r>
            <a:r>
              <a:rPr lang="en-US" sz="2000" dirty="0">
                <a:effectLst/>
                <a:ea typeface="Calibri" panose="020F0502020204030204" pitchFamily="34" charset="0"/>
                <a:cs typeface="Times New Roman" panose="02020603050405020304" pitchFamily="18" charset="0"/>
              </a:rPr>
              <a:t>the new Berkeley Field Experiment field tracer experiment completed </a:t>
            </a:r>
            <a:r>
              <a:rPr lang="en-US" sz="2000" dirty="0">
                <a:ea typeface="Calibri" panose="020F0502020204030204" pitchFamily="34" charset="0"/>
                <a:cs typeface="Times New Roman" panose="02020603050405020304" pitchFamily="18" charset="0"/>
              </a:rPr>
              <a:t>under </a:t>
            </a:r>
            <a:r>
              <a:rPr lang="en-US" sz="2000" dirty="0">
                <a:effectLst/>
                <a:ea typeface="Calibri" panose="020F0502020204030204" pitchFamily="34" charset="0"/>
                <a:cs typeface="Times New Roman" panose="02020603050405020304" pitchFamily="18" charset="0"/>
              </a:rPr>
              <a:t>this project.  See Appendix F. </a:t>
            </a:r>
          </a:p>
          <a:p>
            <a:pPr marL="457200" marR="0" lvl="0" indent="-457200">
              <a:spcBef>
                <a:spcPts val="0"/>
              </a:spcBef>
              <a:spcAft>
                <a:spcPts val="0"/>
              </a:spcAft>
              <a:buClr>
                <a:schemeClr val="accent5"/>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Electronic version of all modeling files used in this model evaluation. See Appendix E. </a:t>
            </a:r>
          </a:p>
          <a:p>
            <a:pPr marL="457200" marR="0" lvl="0" indent="-457200">
              <a:spcBef>
                <a:spcPts val="0"/>
              </a:spcBef>
              <a:spcAft>
                <a:spcPts val="0"/>
              </a:spcAft>
              <a:buClr>
                <a:schemeClr val="accent5"/>
              </a:buClr>
              <a:buFont typeface="Wingdings" panose="05000000000000000000" pitchFamily="2" charset="2"/>
              <a:buChar char="Ø"/>
            </a:pPr>
            <a:r>
              <a:rPr lang="en-US" sz="2000" dirty="0">
                <a:effectLst/>
                <a:ea typeface="Times New Roman" panose="02020603050405020304" pitchFamily="18" charset="0"/>
              </a:rPr>
              <a:t>Standalone memorandum – Implementation of Research Findings   </a:t>
            </a:r>
          </a:p>
          <a:p>
            <a:pPr>
              <a:spcAft>
                <a:spcPts val="600"/>
              </a:spcAft>
            </a:pPr>
            <a:endParaRPr lang="en-US" sz="2000" dirty="0"/>
          </a:p>
        </p:txBody>
      </p:sp>
    </p:spTree>
    <p:extLst>
      <p:ext uri="{BB962C8B-B14F-4D97-AF65-F5344CB8AC3E}">
        <p14:creationId xmlns:p14="http://schemas.microsoft.com/office/powerpoint/2010/main" val="179052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84092C-9B9C-9748-AC6A-F06C9D03AD52}" type="slidenum">
              <a:rPr lang="en-US" smtClean="0"/>
              <a:t>54</a:t>
            </a:fld>
            <a:endParaRPr lang="en-US"/>
          </a:p>
        </p:txBody>
      </p:sp>
      <p:sp>
        <p:nvSpPr>
          <p:cNvPr id="4" name="Text Placeholder 3"/>
          <p:cNvSpPr>
            <a:spLocks noGrp="1"/>
          </p:cNvSpPr>
          <p:nvPr>
            <p:ph type="body" sz="quarter" idx="13"/>
          </p:nvPr>
        </p:nvSpPr>
        <p:spPr>
          <a:xfrm>
            <a:off x="2774842" y="1173158"/>
            <a:ext cx="11193085" cy="6655226"/>
          </a:xfrm>
        </p:spPr>
        <p:txBody>
          <a:bodyPr/>
          <a:lstStyle/>
          <a:p>
            <a:r>
              <a:rPr lang="en-US" sz="1600" b="1" dirty="0">
                <a:solidFill>
                  <a:schemeClr val="accent5"/>
                </a:solidFill>
              </a:rPr>
              <a:t>Acknowledgments</a:t>
            </a:r>
            <a:r>
              <a:rPr lang="en-US" sz="1600" dirty="0"/>
              <a:t> </a:t>
            </a:r>
          </a:p>
          <a:p>
            <a:r>
              <a:rPr lang="en-US" sz="1600" dirty="0"/>
              <a:t>This study was conducted for the AASHTO Committee on Environment and Sustainability, with funding provided through the National Cooperative Highway Research Program (NCHRP). NCHRP is supported by annual voluntary contributions from state departments of transportation. </a:t>
            </a:r>
          </a:p>
          <a:p>
            <a:r>
              <a:rPr lang="en-US" sz="1600" dirty="0"/>
              <a:t>We thank the technical working group for their useful contributions:</a:t>
            </a:r>
          </a:p>
          <a:p>
            <a:pPr marL="285750" indent="-285750">
              <a:buClr>
                <a:schemeClr val="accent5"/>
              </a:buClr>
              <a:buFont typeface="Wingdings" panose="05000000000000000000" pitchFamily="2" charset="2"/>
              <a:buChar char="§"/>
            </a:pPr>
            <a:r>
              <a:rPr lang="en-US" sz="1200" dirty="0"/>
              <a:t>Jackie </a:t>
            </a:r>
            <a:r>
              <a:rPr lang="en-US" sz="1200" dirty="0" err="1"/>
              <a:t>Ploch</a:t>
            </a:r>
            <a:r>
              <a:rPr lang="en-US" sz="1200" dirty="0"/>
              <a:t>, Texas DOT, Panel Chair </a:t>
            </a:r>
          </a:p>
          <a:p>
            <a:pPr marL="285750" indent="-285750">
              <a:buClr>
                <a:schemeClr val="accent5"/>
              </a:buClr>
              <a:buFont typeface="Wingdings" panose="05000000000000000000" pitchFamily="2" charset="2"/>
              <a:buChar char="§"/>
            </a:pPr>
            <a:r>
              <a:rPr lang="en-US" sz="1200" dirty="0"/>
              <a:t>Christopher Voigt, VDOT</a:t>
            </a:r>
          </a:p>
          <a:p>
            <a:pPr marL="285750" indent="-285750">
              <a:buClr>
                <a:schemeClr val="accent5"/>
              </a:buClr>
              <a:buFont typeface="Wingdings" panose="05000000000000000000" pitchFamily="2" charset="2"/>
              <a:buChar char="§"/>
            </a:pPr>
            <a:r>
              <a:rPr lang="en-US" sz="1200" dirty="0"/>
              <a:t>Noel Alcala, Ohio DOT</a:t>
            </a:r>
          </a:p>
          <a:p>
            <a:pPr marL="285750" indent="-285750">
              <a:buClr>
                <a:schemeClr val="accent5"/>
              </a:buClr>
              <a:buFont typeface="Wingdings" panose="05000000000000000000" pitchFamily="2" charset="2"/>
              <a:buChar char="§"/>
            </a:pPr>
            <a:r>
              <a:rPr lang="en-US" sz="1200" dirty="0" err="1"/>
              <a:t>Austina</a:t>
            </a:r>
            <a:r>
              <a:rPr lang="en-US" sz="1200" dirty="0"/>
              <a:t> Casey, District of Columbia DOT</a:t>
            </a:r>
          </a:p>
          <a:p>
            <a:pPr marL="285750" indent="-285750">
              <a:buClr>
                <a:schemeClr val="accent5"/>
              </a:buClr>
              <a:buFont typeface="Wingdings" panose="05000000000000000000" pitchFamily="2" charset="2"/>
              <a:buChar char="§"/>
            </a:pPr>
            <a:r>
              <a:rPr lang="en-US" sz="1200" dirty="0"/>
              <a:t>Dr. </a:t>
            </a:r>
            <a:r>
              <a:rPr lang="en-US" sz="1200" dirty="0" err="1"/>
              <a:t>Yoojoong</a:t>
            </a:r>
            <a:r>
              <a:rPr lang="en-US" sz="1200" dirty="0"/>
              <a:t> Choi, California DOT</a:t>
            </a:r>
          </a:p>
          <a:p>
            <a:pPr marL="285750" indent="-285750">
              <a:buClr>
                <a:schemeClr val="accent5"/>
              </a:buClr>
              <a:buFont typeface="Wingdings" panose="05000000000000000000" pitchFamily="2" charset="2"/>
              <a:buChar char="§"/>
            </a:pPr>
            <a:r>
              <a:rPr lang="en-US" sz="1200" dirty="0"/>
              <a:t>Dr. Kevork </a:t>
            </a:r>
            <a:r>
              <a:rPr lang="en-US" sz="1200" dirty="0" err="1"/>
              <a:t>Hacatoglu</a:t>
            </a:r>
            <a:r>
              <a:rPr lang="en-US" sz="1200" dirty="0"/>
              <a:t>, Ontario Ministry of Transportation</a:t>
            </a:r>
          </a:p>
          <a:p>
            <a:pPr marL="285750" indent="-285750">
              <a:buClr>
                <a:schemeClr val="accent5"/>
              </a:buClr>
              <a:buFont typeface="Wingdings" panose="05000000000000000000" pitchFamily="2" charset="2"/>
              <a:buChar char="§"/>
            </a:pPr>
            <a:r>
              <a:rPr lang="en-US" sz="1200" dirty="0"/>
              <a:t>Ms. Sharon Natalie </a:t>
            </a:r>
            <a:r>
              <a:rPr lang="en-US" sz="1200" dirty="0" err="1"/>
              <a:t>Liljenwall</a:t>
            </a:r>
            <a:r>
              <a:rPr lang="en-US" sz="1200" dirty="0"/>
              <a:t>, Oregon DOT</a:t>
            </a:r>
          </a:p>
          <a:p>
            <a:pPr marL="285750" indent="-285750">
              <a:buClr>
                <a:schemeClr val="accent5"/>
              </a:buClr>
              <a:buFont typeface="Wingdings" panose="05000000000000000000" pitchFamily="2" charset="2"/>
              <a:buChar char="§"/>
            </a:pPr>
            <a:r>
              <a:rPr lang="en-US" sz="1200" dirty="0"/>
              <a:t>Dr. Jane </a:t>
            </a:r>
            <a:r>
              <a:rPr lang="en-US" sz="1200" dirty="0" err="1"/>
              <a:t>Jie</a:t>
            </a:r>
            <a:r>
              <a:rPr lang="en-US" sz="1200" dirty="0"/>
              <a:t> Lin, University of Illinois- Chicago</a:t>
            </a:r>
          </a:p>
          <a:p>
            <a:pPr marL="285750" indent="-285750">
              <a:buClr>
                <a:schemeClr val="accent5"/>
              </a:buClr>
              <a:buFont typeface="Wingdings" panose="05000000000000000000" pitchFamily="2" charset="2"/>
              <a:buChar char="§"/>
            </a:pPr>
            <a:r>
              <a:rPr lang="en-US" sz="1200" dirty="0"/>
              <a:t>Dennis Randolph, Director of Public Works, City of Grandview, Missouri</a:t>
            </a:r>
          </a:p>
          <a:p>
            <a:pPr marL="285750" indent="-285750">
              <a:buClr>
                <a:schemeClr val="accent5"/>
              </a:buClr>
              <a:buFont typeface="Wingdings" panose="05000000000000000000" pitchFamily="2" charset="2"/>
              <a:buChar char="§"/>
            </a:pPr>
            <a:r>
              <a:rPr lang="en-US" sz="1200" dirty="0"/>
              <a:t>Dr. Abhilash Vijayan, California Air Resources Board </a:t>
            </a:r>
          </a:p>
          <a:p>
            <a:pPr marL="285750" indent="-285750">
              <a:buClr>
                <a:schemeClr val="accent5"/>
              </a:buClr>
              <a:buFont typeface="Wingdings" panose="05000000000000000000" pitchFamily="2" charset="2"/>
              <a:buChar char="§"/>
            </a:pPr>
            <a:r>
              <a:rPr lang="en-US" sz="1200" dirty="0"/>
              <a:t>Cecilia Ho, FHWA </a:t>
            </a:r>
          </a:p>
          <a:p>
            <a:pPr marL="285750" indent="-285750">
              <a:buClr>
                <a:schemeClr val="accent5"/>
              </a:buClr>
              <a:buFont typeface="Wingdings" panose="05000000000000000000" pitchFamily="2" charset="2"/>
              <a:buChar char="§"/>
            </a:pPr>
            <a:r>
              <a:rPr lang="en-US" sz="1200" dirty="0"/>
              <a:t>Chris Owens, EPA</a:t>
            </a:r>
          </a:p>
          <a:p>
            <a:pPr marL="285750" indent="-285750">
              <a:buClr>
                <a:schemeClr val="accent5"/>
              </a:buClr>
              <a:buFont typeface="Wingdings" panose="05000000000000000000" pitchFamily="2" charset="2"/>
              <a:buChar char="§"/>
            </a:pPr>
            <a:r>
              <a:rPr lang="en-US" sz="1200" dirty="0"/>
              <a:t>Trey Joseph Wadsworth, NCHRP Senior Program Officer  </a:t>
            </a:r>
          </a:p>
          <a:p>
            <a:endParaRPr lang="en-US" sz="1600" b="1" dirty="0">
              <a:solidFill>
                <a:schemeClr val="accent5"/>
              </a:solidFill>
            </a:endParaRPr>
          </a:p>
          <a:p>
            <a:r>
              <a:rPr lang="en-US" sz="1400" b="1" dirty="0">
                <a:solidFill>
                  <a:schemeClr val="accent5"/>
                </a:solidFill>
              </a:rPr>
              <a:t>Disclaimer</a:t>
            </a:r>
          </a:p>
          <a:p>
            <a:r>
              <a:rPr lang="en-US" sz="1400" dirty="0"/>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p:txBody>
      </p:sp>
    </p:spTree>
    <p:extLst>
      <p:ext uri="{BB962C8B-B14F-4D97-AF65-F5344CB8AC3E}">
        <p14:creationId xmlns:p14="http://schemas.microsoft.com/office/powerpoint/2010/main" val="15522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D5BE9-197B-4C4E-BF3C-2E406A32AFC8}"/>
              </a:ext>
            </a:extLst>
          </p:cNvPr>
          <p:cNvSpPr>
            <a:spLocks noGrp="1"/>
          </p:cNvSpPr>
          <p:nvPr>
            <p:ph type="title"/>
          </p:nvPr>
        </p:nvSpPr>
        <p:spPr/>
        <p:txBody>
          <a:bodyPr/>
          <a:lstStyle/>
          <a:p>
            <a:r>
              <a:rPr lang="en-US" dirty="0"/>
              <a:t>First General Objective:</a:t>
            </a:r>
            <a:br>
              <a:rPr lang="en-US" dirty="0"/>
            </a:br>
            <a:r>
              <a:rPr lang="en-US" dirty="0"/>
              <a:t>Identify the best performing air quality model in a near-highway, regulatory application</a:t>
            </a:r>
          </a:p>
        </p:txBody>
      </p:sp>
    </p:spTree>
    <p:extLst>
      <p:ext uri="{BB962C8B-B14F-4D97-AF65-F5344CB8AC3E}">
        <p14:creationId xmlns:p14="http://schemas.microsoft.com/office/powerpoint/2010/main" val="53266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495" y="1188720"/>
            <a:ext cx="8202909" cy="6092812"/>
          </a:xfrm>
        </p:spPr>
        <p:txBody>
          <a:bodyPr/>
          <a:lstStyle/>
          <a:p>
            <a:r>
              <a:rPr lang="en-US" sz="3600" i="1" dirty="0">
                <a:effectLst/>
                <a:latin typeface="Arial" panose="020B0604020202020204" pitchFamily="34" charset="0"/>
              </a:rPr>
              <a:t>Objective 1: </a:t>
            </a:r>
            <a:br>
              <a:rPr lang="en-US" sz="3600" dirty="0">
                <a:effectLst/>
                <a:latin typeface="Arial" panose="020B0604020202020204" pitchFamily="34" charset="0"/>
              </a:rPr>
            </a:br>
            <a:r>
              <a:rPr lang="en-US" sz="3600" dirty="0">
                <a:effectLst/>
                <a:latin typeface="Arial" panose="020B0604020202020204" pitchFamily="34" charset="0"/>
              </a:rPr>
              <a:t>Conduct a comprehensive review and identification of air quality models and historic tracer in-field studies suitable for model intercomparison studies for transportation facilities. </a:t>
            </a:r>
            <a:endParaRPr lang="en-US" dirty="0"/>
          </a:p>
        </p:txBody>
      </p:sp>
    </p:spTree>
    <p:extLst>
      <p:ext uri="{BB962C8B-B14F-4D97-AF65-F5344CB8AC3E}">
        <p14:creationId xmlns:p14="http://schemas.microsoft.com/office/powerpoint/2010/main" val="22887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5D45-90B9-8ACE-6612-AD523C3E112B}"/>
              </a:ext>
            </a:extLst>
          </p:cNvPr>
          <p:cNvSpPr>
            <a:spLocks noGrp="1"/>
          </p:cNvSpPr>
          <p:nvPr>
            <p:ph type="title"/>
          </p:nvPr>
        </p:nvSpPr>
        <p:spPr/>
        <p:txBody>
          <a:bodyPr/>
          <a:lstStyle/>
          <a:p>
            <a:r>
              <a:rPr lang="en-US"/>
              <a:t>Air Quality Models for Analyzing Transportation Projects</a:t>
            </a:r>
          </a:p>
        </p:txBody>
      </p:sp>
      <p:sp>
        <p:nvSpPr>
          <p:cNvPr id="3" name="Slide Number Placeholder 2">
            <a:extLst>
              <a:ext uri="{FF2B5EF4-FFF2-40B4-BE49-F238E27FC236}">
                <a16:creationId xmlns:a16="http://schemas.microsoft.com/office/drawing/2014/main" id="{53D5EB59-2CD8-0880-7B6C-75991882FAC4}"/>
              </a:ext>
            </a:extLst>
          </p:cNvPr>
          <p:cNvSpPr>
            <a:spLocks noGrp="1"/>
          </p:cNvSpPr>
          <p:nvPr>
            <p:ph type="sldNum" sz="quarter" idx="12"/>
          </p:nvPr>
        </p:nvSpPr>
        <p:spPr/>
        <p:txBody>
          <a:bodyPr/>
          <a:lstStyle/>
          <a:p>
            <a:fld id="{F384092C-9B9C-9748-AC6A-F06C9D03AD52}" type="slidenum">
              <a:rPr lang="en-US" smtClean="0"/>
              <a:t>8</a:t>
            </a:fld>
            <a:endParaRPr lang="en-US"/>
          </a:p>
        </p:txBody>
      </p:sp>
      <p:sp>
        <p:nvSpPr>
          <p:cNvPr id="4" name="Text Placeholder 3">
            <a:extLst>
              <a:ext uri="{FF2B5EF4-FFF2-40B4-BE49-F238E27FC236}">
                <a16:creationId xmlns:a16="http://schemas.microsoft.com/office/drawing/2014/main" id="{BE8F97A0-7B51-2DAB-EF92-3760C3F1C592}"/>
              </a:ext>
            </a:extLst>
          </p:cNvPr>
          <p:cNvSpPr>
            <a:spLocks noGrp="1"/>
          </p:cNvSpPr>
          <p:nvPr>
            <p:ph type="body" sz="quarter" idx="13"/>
          </p:nvPr>
        </p:nvSpPr>
        <p:spPr>
          <a:xfrm>
            <a:off x="353369" y="1253249"/>
            <a:ext cx="7835830" cy="5100320"/>
          </a:xfrm>
        </p:spPr>
        <p:txBody>
          <a:bodyPr/>
          <a:lstStyle/>
          <a:p>
            <a:pPr marL="0" indent="0">
              <a:buNone/>
            </a:pPr>
            <a:r>
              <a:rPr lang="en-US" sz="1600" dirty="0">
                <a:effectLst/>
                <a:ea typeface="Times New Roman" panose="02020603050405020304" pitchFamily="18" charset="0"/>
                <a:cs typeface="Arial" panose="020B0604020202020204" pitchFamily="34" charset="0"/>
              </a:rPr>
              <a:t>We reviewed eight air quality models. Many of these were explicitly developed for transportation project analysis. </a:t>
            </a:r>
          </a:p>
          <a:p>
            <a:r>
              <a:rPr lang="en-US" sz="1400" dirty="0">
                <a:effectLst/>
                <a:ea typeface="Times New Roman" panose="02020603050405020304" pitchFamily="18" charset="0"/>
                <a:cs typeface="Arial" panose="020B0604020202020204" pitchFamily="34" charset="0"/>
              </a:rPr>
              <a:t>CALINE3, </a:t>
            </a:r>
          </a:p>
          <a:p>
            <a:r>
              <a:rPr lang="en-US" sz="1400" dirty="0">
                <a:effectLst/>
                <a:ea typeface="Times New Roman" panose="02020603050405020304" pitchFamily="18" charset="0"/>
                <a:cs typeface="Arial" panose="020B0604020202020204" pitchFamily="34" charset="0"/>
              </a:rPr>
              <a:t>AERMOD, </a:t>
            </a:r>
          </a:p>
          <a:p>
            <a:r>
              <a:rPr lang="en-US" sz="1400" dirty="0">
                <a:effectLst/>
                <a:ea typeface="Times New Roman" panose="02020603050405020304" pitchFamily="18" charset="0"/>
                <a:cs typeface="Arial" panose="020B0604020202020204" pitchFamily="34" charset="0"/>
              </a:rPr>
              <a:t>CAL3QHC, </a:t>
            </a:r>
          </a:p>
          <a:p>
            <a:r>
              <a:rPr lang="en-US" sz="1400" dirty="0">
                <a:effectLst/>
                <a:ea typeface="Times New Roman" panose="02020603050405020304" pitchFamily="18" charset="0"/>
                <a:cs typeface="Arial" panose="020B0604020202020204" pitchFamily="34" charset="0"/>
              </a:rPr>
              <a:t>CALINE4, </a:t>
            </a:r>
          </a:p>
          <a:p>
            <a:r>
              <a:rPr lang="en-US" sz="1400" dirty="0">
                <a:effectLst/>
                <a:ea typeface="Times New Roman" panose="02020603050405020304" pitchFamily="18" charset="0"/>
                <a:cs typeface="Arial" panose="020B0604020202020204" pitchFamily="34" charset="0"/>
              </a:rPr>
              <a:t>HYROAD, </a:t>
            </a:r>
          </a:p>
          <a:p>
            <a:r>
              <a:rPr lang="en-US" sz="1400" dirty="0">
                <a:effectLst/>
                <a:ea typeface="Times New Roman" panose="02020603050405020304" pitchFamily="18" charset="0"/>
                <a:cs typeface="Arial" panose="020B0604020202020204" pitchFamily="34" charset="0"/>
              </a:rPr>
              <a:t>ROADWAY-2, </a:t>
            </a:r>
          </a:p>
          <a:p>
            <a:r>
              <a:rPr lang="en-US" sz="1400" dirty="0">
                <a:effectLst/>
                <a:ea typeface="Times New Roman" panose="02020603050405020304" pitchFamily="18" charset="0"/>
                <a:cs typeface="Arial" panose="020B0604020202020204" pitchFamily="34" charset="0"/>
              </a:rPr>
              <a:t>ADMS-ROADS, and</a:t>
            </a:r>
          </a:p>
          <a:p>
            <a:r>
              <a:rPr lang="en-US" sz="1400" dirty="0">
                <a:effectLst/>
                <a:ea typeface="Times New Roman" panose="02020603050405020304" pitchFamily="18" charset="0"/>
                <a:cs typeface="Arial" panose="020B0604020202020204" pitchFamily="34" charset="0"/>
              </a:rPr>
              <a:t>AERMOD-RLINE </a:t>
            </a:r>
          </a:p>
          <a:p>
            <a:pPr marL="0" indent="0">
              <a:buNone/>
            </a:pPr>
            <a:r>
              <a:rPr lang="en-US" sz="1600" dirty="0">
                <a:effectLst/>
                <a:ea typeface="Times New Roman" panose="02020603050405020304" pitchFamily="18" charset="0"/>
                <a:cs typeface="Arial" panose="020B0604020202020204" pitchFamily="34" charset="0"/>
              </a:rPr>
              <a:t>We developed and applied a relative scoring table for the models technical and functional capabilities</a:t>
            </a:r>
          </a:p>
          <a:p>
            <a:endParaRPr lang="en-US" sz="1600" dirty="0">
              <a:cs typeface="Arial" panose="020B0604020202020204" pitchFamily="34" charset="0"/>
            </a:endParaRPr>
          </a:p>
          <a:p>
            <a:pPr marL="0" marR="0" indent="0">
              <a:lnSpc>
                <a:spcPts val="1300"/>
              </a:lnSpc>
              <a:spcBef>
                <a:spcPts val="600"/>
              </a:spcBef>
              <a:spcAft>
                <a:spcPts val="600"/>
              </a:spcAft>
              <a:buNone/>
            </a:pPr>
            <a:r>
              <a:rPr lang="en-US" sz="1600" dirty="0">
                <a:effectLst/>
                <a:ea typeface="Times New Roman" panose="02020603050405020304" pitchFamily="18" charset="0"/>
                <a:cs typeface="Arial" panose="020B0604020202020204" pitchFamily="34" charset="0"/>
              </a:rPr>
              <a:t>We selected three models for use in the refined model inter-comparison study: </a:t>
            </a: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ADMS-ROADS</a:t>
            </a: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AERMOD-RLINE</a:t>
            </a: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AERMOD</a:t>
            </a:r>
          </a:p>
          <a:p>
            <a:pPr marL="0" marR="0" indent="0">
              <a:lnSpc>
                <a:spcPts val="1300"/>
              </a:lnSpc>
              <a:spcBef>
                <a:spcPts val="600"/>
              </a:spcBef>
              <a:spcAft>
                <a:spcPts val="600"/>
              </a:spcAft>
              <a:buNone/>
            </a:pPr>
            <a:r>
              <a:rPr lang="en-US" sz="1600" dirty="0">
                <a:effectLst/>
                <a:ea typeface="Times New Roman" panose="02020603050405020304" pitchFamily="18" charset="0"/>
                <a:cs typeface="Times New Roman" panose="02020603050405020304" pitchFamily="18" charset="0"/>
              </a:rPr>
              <a:t>and two for screening analysis:</a:t>
            </a: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CAL3QHC </a:t>
            </a:r>
          </a:p>
          <a:p>
            <a:pPr marL="342900" marR="0" lvl="0" indent="-342900">
              <a:spcBef>
                <a:spcPts val="600"/>
              </a:spcBef>
              <a:spcAft>
                <a:spcPts val="600"/>
              </a:spcAft>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AERSCREEN (AERMOD in screening mode)</a:t>
            </a:r>
          </a:p>
        </p:txBody>
      </p:sp>
      <p:sp>
        <p:nvSpPr>
          <p:cNvPr id="5" name="TextBox 4">
            <a:extLst>
              <a:ext uri="{FF2B5EF4-FFF2-40B4-BE49-F238E27FC236}">
                <a16:creationId xmlns:a16="http://schemas.microsoft.com/office/drawing/2014/main" id="{98A7C1FB-6ABF-A12A-8974-8C771EC397D4}"/>
              </a:ext>
            </a:extLst>
          </p:cNvPr>
          <p:cNvSpPr txBox="1"/>
          <p:nvPr/>
        </p:nvSpPr>
        <p:spPr>
          <a:xfrm>
            <a:off x="12274054" y="7683500"/>
            <a:ext cx="1552303" cy="575310"/>
          </a:xfrm>
          <a:prstGeom prst="rect">
            <a:avLst/>
          </a:prstGeom>
          <a:noFill/>
        </p:spPr>
        <p:txBody>
          <a:bodyPr wrap="none" rtlCol="0">
            <a:noAutofit/>
          </a:bodyPr>
          <a:lstStyle/>
          <a:p>
            <a:r>
              <a:rPr lang="en-US">
                <a:solidFill>
                  <a:schemeClr val="accent5"/>
                </a:solidFill>
              </a:rPr>
              <a:t>Specialist</a:t>
            </a:r>
          </a:p>
        </p:txBody>
      </p:sp>
      <p:sp>
        <p:nvSpPr>
          <p:cNvPr id="8" name="TextBox 7">
            <a:extLst>
              <a:ext uri="{FF2B5EF4-FFF2-40B4-BE49-F238E27FC236}">
                <a16:creationId xmlns:a16="http://schemas.microsoft.com/office/drawing/2014/main" id="{416D21E2-3276-816E-2309-111105E0D553}"/>
              </a:ext>
            </a:extLst>
          </p:cNvPr>
          <p:cNvSpPr txBox="1"/>
          <p:nvPr/>
        </p:nvSpPr>
        <p:spPr>
          <a:xfrm>
            <a:off x="8379458" y="1040948"/>
            <a:ext cx="5946141" cy="647809"/>
          </a:xfrm>
          <a:prstGeom prst="rect">
            <a:avLst/>
          </a:prstGeom>
          <a:noFill/>
        </p:spPr>
        <p:txBody>
          <a:bodyPr wrap="none" rtlCol="0">
            <a:noAutofit/>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Rating of Air Quality Models for Quantifying the Impacts of </a:t>
            </a: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Transportation Emissions (from a refined perspective)</a:t>
            </a:r>
            <a:endParaRPr lang="en-US" dirty="0"/>
          </a:p>
        </p:txBody>
      </p:sp>
      <p:pic>
        <p:nvPicPr>
          <p:cNvPr id="6" name="Picture 5">
            <a:extLst>
              <a:ext uri="{FF2B5EF4-FFF2-40B4-BE49-F238E27FC236}">
                <a16:creationId xmlns:a16="http://schemas.microsoft.com/office/drawing/2014/main" id="{F14CA8DF-1981-F594-A1F5-47252AA37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9459" y="1745907"/>
            <a:ext cx="5946140" cy="5488940"/>
          </a:xfrm>
          <a:prstGeom prst="rect">
            <a:avLst/>
          </a:prstGeom>
        </p:spPr>
      </p:pic>
      <p:sp>
        <p:nvSpPr>
          <p:cNvPr id="9" name="Oval 8">
            <a:extLst>
              <a:ext uri="{FF2B5EF4-FFF2-40B4-BE49-F238E27FC236}">
                <a16:creationId xmlns:a16="http://schemas.microsoft.com/office/drawing/2014/main" id="{019FB3DD-E7E7-3AB0-8AF0-03F3224027FF}"/>
              </a:ext>
            </a:extLst>
          </p:cNvPr>
          <p:cNvSpPr/>
          <p:nvPr/>
        </p:nvSpPr>
        <p:spPr>
          <a:xfrm>
            <a:off x="7998941" y="4893276"/>
            <a:ext cx="6557005" cy="914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84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13D5-6009-76D1-C654-EB35DEE0ED00}"/>
              </a:ext>
            </a:extLst>
          </p:cNvPr>
          <p:cNvSpPr>
            <a:spLocks noGrp="1"/>
          </p:cNvSpPr>
          <p:nvPr>
            <p:ph type="title"/>
          </p:nvPr>
        </p:nvSpPr>
        <p:spPr/>
        <p:txBody>
          <a:bodyPr/>
          <a:lstStyle/>
          <a:p>
            <a:r>
              <a:rPr lang="en-US" dirty="0"/>
              <a:t>Historic Tracer Studies</a:t>
            </a:r>
          </a:p>
        </p:txBody>
      </p:sp>
      <p:sp>
        <p:nvSpPr>
          <p:cNvPr id="3" name="Slide Number Placeholder 2">
            <a:extLst>
              <a:ext uri="{FF2B5EF4-FFF2-40B4-BE49-F238E27FC236}">
                <a16:creationId xmlns:a16="http://schemas.microsoft.com/office/drawing/2014/main" id="{6B32262F-E124-1FFB-1ABE-AF4E2678415E}"/>
              </a:ext>
            </a:extLst>
          </p:cNvPr>
          <p:cNvSpPr>
            <a:spLocks noGrp="1"/>
          </p:cNvSpPr>
          <p:nvPr>
            <p:ph type="sldNum" sz="quarter" idx="12"/>
          </p:nvPr>
        </p:nvSpPr>
        <p:spPr/>
        <p:txBody>
          <a:bodyPr/>
          <a:lstStyle/>
          <a:p>
            <a:fld id="{F384092C-9B9C-9748-AC6A-F06C9D03AD52}" type="slidenum">
              <a:rPr lang="en-US" smtClean="0"/>
              <a:t>9</a:t>
            </a:fld>
            <a:endParaRPr lang="en-US"/>
          </a:p>
        </p:txBody>
      </p:sp>
      <p:sp>
        <p:nvSpPr>
          <p:cNvPr id="4" name="Text Placeholder 3">
            <a:extLst>
              <a:ext uri="{FF2B5EF4-FFF2-40B4-BE49-F238E27FC236}">
                <a16:creationId xmlns:a16="http://schemas.microsoft.com/office/drawing/2014/main" id="{A2956858-A103-8A12-326D-63C9B8710A0C}"/>
              </a:ext>
            </a:extLst>
          </p:cNvPr>
          <p:cNvSpPr>
            <a:spLocks noGrp="1"/>
          </p:cNvSpPr>
          <p:nvPr>
            <p:ph type="body" sz="quarter" idx="13"/>
          </p:nvPr>
        </p:nvSpPr>
        <p:spPr>
          <a:xfrm>
            <a:off x="681681" y="1371600"/>
            <a:ext cx="10625957" cy="4823460"/>
          </a:xfrm>
        </p:spPr>
        <p:txBody>
          <a:bodyPr/>
          <a:lstStyle/>
          <a:p>
            <a:pPr marL="0" marR="0" indent="0">
              <a:lnSpc>
                <a:spcPts val="1300"/>
              </a:lnSpc>
              <a:spcBef>
                <a:spcPts val="600"/>
              </a:spcBef>
              <a:spcAft>
                <a:spcPts val="600"/>
              </a:spcAft>
              <a:buNone/>
            </a:pPr>
            <a:r>
              <a:rPr lang="en-US" sz="1800" dirty="0">
                <a:effectLst/>
                <a:ea typeface="Times New Roman" panose="02020603050405020304" pitchFamily="18" charset="0"/>
                <a:cs typeface="Arial" panose="020B0604020202020204" pitchFamily="34" charset="0"/>
              </a:rPr>
              <a:t>We researched the availability of historic tracer studies suitable for this work. </a:t>
            </a:r>
          </a:p>
          <a:p>
            <a:pPr marL="0" marR="0" indent="0">
              <a:lnSpc>
                <a:spcPts val="1300"/>
              </a:lnSpc>
              <a:spcBef>
                <a:spcPts val="600"/>
              </a:spcBef>
              <a:spcAft>
                <a:spcPts val="600"/>
              </a:spcAft>
              <a:buNone/>
            </a:pPr>
            <a:endParaRPr lang="en-US" sz="1800" dirty="0">
              <a:effectLst/>
              <a:ea typeface="Times New Roman" panose="02020603050405020304" pitchFamily="18" charset="0"/>
              <a:cs typeface="Times New Roman" panose="02020603050405020304" pitchFamily="18" charset="0"/>
            </a:endParaRPr>
          </a:p>
          <a:p>
            <a:pPr marL="0" marR="0" indent="0">
              <a:lnSpc>
                <a:spcPct val="100000"/>
              </a:lnSpc>
              <a:spcBef>
                <a:spcPts val="600"/>
              </a:spcBef>
              <a:spcAft>
                <a:spcPts val="600"/>
              </a:spcAft>
              <a:buNone/>
            </a:pPr>
            <a:r>
              <a:rPr lang="en-US" sz="1800" dirty="0">
                <a:solidFill>
                  <a:schemeClr val="accent5"/>
                </a:solidFill>
                <a:effectLst/>
                <a:ea typeface="Times New Roman" panose="02020603050405020304" pitchFamily="18" charset="0"/>
                <a:cs typeface="Times New Roman" panose="02020603050405020304" pitchFamily="18" charset="0"/>
              </a:rPr>
              <a:t>Objective</a:t>
            </a:r>
            <a:r>
              <a:rPr lang="en-US" sz="1800" dirty="0">
                <a:effectLst/>
                <a:ea typeface="Times New Roman" panose="02020603050405020304" pitchFamily="18" charset="0"/>
                <a:cs typeface="Times New Roman" panose="02020603050405020304" pitchFamily="18" charset="0"/>
              </a:rPr>
              <a:t>: Identify historical tracer studies suitable for transportation studies, identify if suitable datasets are available for model evaluation, identify gaps that would potentially benefit from new tracer studies. </a:t>
            </a:r>
          </a:p>
          <a:p>
            <a:pPr marL="0" marR="0" indent="0">
              <a:lnSpc>
                <a:spcPts val="1300"/>
              </a:lnSpc>
              <a:spcBef>
                <a:spcPts val="600"/>
              </a:spcBef>
              <a:spcAft>
                <a:spcPts val="600"/>
              </a:spcAft>
              <a:buNone/>
            </a:pPr>
            <a:endParaRPr lang="en-US" sz="1800" dirty="0">
              <a:effectLst/>
              <a:ea typeface="Times New Roman" panose="02020603050405020304" pitchFamily="18" charset="0"/>
              <a:cs typeface="Times New Roman" panose="02020603050405020304" pitchFamily="18" charset="0"/>
            </a:endParaRPr>
          </a:p>
          <a:p>
            <a:pPr marL="0" marR="0" indent="0">
              <a:lnSpc>
                <a:spcPts val="1300"/>
              </a:lnSpc>
              <a:spcBef>
                <a:spcPts val="600"/>
              </a:spcBef>
              <a:spcAft>
                <a:spcPts val="600"/>
              </a:spcAft>
              <a:buNone/>
            </a:pPr>
            <a:r>
              <a:rPr lang="en-US" sz="1800" dirty="0">
                <a:effectLst/>
                <a:ea typeface="Times New Roman" panose="02020603050405020304" pitchFamily="18" charset="0"/>
                <a:cs typeface="Times New Roman" panose="02020603050405020304" pitchFamily="18" charset="0"/>
              </a:rPr>
              <a:t>We looked for studies addressing the transportation facilities of primary interest : </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Intersections (skewed and un-skewed)</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Interchanges, Freeway-Freeway and Freeway-Arterial Street (including adjacent congested intersections) </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Freeways (with and without near-road barriers/noise walls) </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Arterials</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Street Canyons</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Truck and Bus terminals</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Port (Drayage) Operations </a:t>
            </a:r>
          </a:p>
          <a:p>
            <a:pPr marL="342900" marR="0" lvl="0" indent="-342900">
              <a:spcBef>
                <a:spcPts val="600"/>
              </a:spcBef>
              <a:spcAft>
                <a:spcPts val="600"/>
              </a:spcAft>
              <a:buFont typeface="Symbol" panose="05050102010706020507" pitchFamily="18" charset="2"/>
              <a:buChar char=""/>
            </a:pPr>
            <a:r>
              <a:rPr lang="en-US" sz="1600" dirty="0">
                <a:effectLst/>
                <a:ea typeface="Times New Roman" panose="02020603050405020304" pitchFamily="18" charset="0"/>
                <a:cs typeface="Times New Roman" panose="02020603050405020304" pitchFamily="18" charset="0"/>
              </a:rPr>
              <a:t>Park and Ride Lots </a:t>
            </a:r>
          </a:p>
          <a:p>
            <a:endParaRPr lang="en-US" dirty="0"/>
          </a:p>
        </p:txBody>
      </p:sp>
    </p:spTree>
    <p:extLst>
      <p:ext uri="{BB962C8B-B14F-4D97-AF65-F5344CB8AC3E}">
        <p14:creationId xmlns:p14="http://schemas.microsoft.com/office/powerpoint/2010/main" val="6115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ff7fdbc-33fd-4ea8-a1cf-7d6a075e8d54">J4VZEKYA3FRV-788434081-196</_dlc_DocId>
    <_dlc_DocIdUrl xmlns="1ff7fdbc-33fd-4ea8-a1cf-7d6a075e8d54">
      <Url>https://icfonline.sharepoint.com/sites/EP/I0035.18/_layouts/15/DocIdRedir.aspx?ID=J4VZEKYA3FRV-788434081-196</Url>
      <Description>J4VZEKYA3FRV-788434081-196</Description>
    </_dlc_DocIdUrl>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2E5AE233F3AF40BF78F17FEE9732A8" ma:contentTypeVersion="198" ma:contentTypeDescription="Create a new document." ma:contentTypeScope="" ma:versionID="03e79164c2d96dd1a3c66af5248babd5">
  <xsd:schema xmlns:xsd="http://www.w3.org/2001/XMLSchema" xmlns:xs="http://www.w3.org/2001/XMLSchema" xmlns:p="http://schemas.microsoft.com/office/2006/metadata/properties" xmlns:ns1="http://schemas.microsoft.com/sharepoint/v3" xmlns:ns2="1ff7fdbc-33fd-4ea8-a1cf-7d6a075e8d54" xmlns:ns3="86df6464-dbce-4d63-9b5f-41b2d8a03e67" targetNamespace="http://schemas.microsoft.com/office/2006/metadata/properties" ma:root="true" ma:fieldsID="002740016355ae795e998d4bb5251ebe" ns1:_="" ns2:_="" ns3:_="">
    <xsd:import namespace="http://schemas.microsoft.com/sharepoint/v3"/>
    <xsd:import namespace="1ff7fdbc-33fd-4ea8-a1cf-7d6a075e8d54"/>
    <xsd:import namespace="86df6464-dbce-4d63-9b5f-41b2d8a03e6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7fdbc-33fd-4ea8-a1cf-7d6a075e8d5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6df6464-dbce-4d63-9b5f-41b2d8a03e6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309CA3C-FCEE-404D-937D-8FFE20A61A12}">
  <ds:schemaRefs>
    <ds:schemaRef ds:uri="http://schemas.openxmlformats.org/package/2006/metadata/core-properties"/>
    <ds:schemaRef ds:uri="http://purl.org/dc/dcmitype/"/>
    <ds:schemaRef ds:uri="http://schemas.microsoft.com/office/2006/documentManagement/types"/>
    <ds:schemaRef ds:uri="86df6464-dbce-4d63-9b5f-41b2d8a03e67"/>
    <ds:schemaRef ds:uri="http://schemas.microsoft.com/office/infopath/2007/PartnerControls"/>
    <ds:schemaRef ds:uri="1ff7fdbc-33fd-4ea8-a1cf-7d6a075e8d54"/>
    <ds:schemaRef ds:uri="http://schemas.microsoft.com/sharepoint/v3"/>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5A03DFDE-DB99-4683-A9D9-D05CBF851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f7fdbc-33fd-4ea8-a1cf-7d6a075e8d54"/>
    <ds:schemaRef ds:uri="86df6464-dbce-4d63-9b5f-41b2d8a03e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F7022E-5141-42D4-97E8-144E897AC134}">
  <ds:schemaRefs>
    <ds:schemaRef ds:uri="http://schemas.microsoft.com/sharepoint/v3/contenttype/forms"/>
  </ds:schemaRefs>
</ds:datastoreItem>
</file>

<file path=customXml/itemProps4.xml><?xml version="1.0" encoding="utf-8"?>
<ds:datastoreItem xmlns:ds="http://schemas.openxmlformats.org/officeDocument/2006/customXml" ds:itemID="{F64E9607-3F35-4146-9173-B7BFDE551A6E}">
  <ds:schemaRefs>
    <ds:schemaRef ds:uri="http://schemas.microsoft.com/sharepoint/events"/>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emplate/>
  <TotalTime>383</TotalTime>
  <Words>9132</Words>
  <Application>Microsoft Office PowerPoint</Application>
  <PresentationFormat>Custom</PresentationFormat>
  <Paragraphs>1176</Paragraphs>
  <Slides>54</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.AppleSystemUIFont</vt:lpstr>
      <vt:lpstr>Arial</vt:lpstr>
      <vt:lpstr>Calibri</vt:lpstr>
      <vt:lpstr>Cambria Math</vt:lpstr>
      <vt:lpstr>Courier New</vt:lpstr>
      <vt:lpstr>DM Sans</vt:lpstr>
      <vt:lpstr>DM Sans Bold</vt:lpstr>
      <vt:lpstr>DM Sans Medium</vt:lpstr>
      <vt:lpstr>DM Sans Regular</vt:lpstr>
      <vt:lpstr>Symbol</vt:lpstr>
      <vt:lpstr>Times New Roman</vt:lpstr>
      <vt:lpstr>Wingdings</vt:lpstr>
      <vt:lpstr>ICF 2021 Master</vt:lpstr>
      <vt:lpstr>Presentation of Research Results</vt:lpstr>
      <vt:lpstr>Summary of the Project  </vt:lpstr>
      <vt:lpstr>Specific Objectives of the Research</vt:lpstr>
      <vt:lpstr>Specific Scope of Work Conducted for NCHRP 25-55</vt:lpstr>
      <vt:lpstr>Summary and Use of this Presentation </vt:lpstr>
      <vt:lpstr>First General Objective: Identify the best performing air quality model in a near-highway, regulatory application</vt:lpstr>
      <vt:lpstr>Objective 1:  Conduct a comprehensive review and identification of air quality models and historic tracer in-field studies suitable for model intercomparison studies for transportation facilities. </vt:lpstr>
      <vt:lpstr>Air Quality Models for Analyzing Transportation Projects</vt:lpstr>
      <vt:lpstr>Historic Tracer Studies</vt:lpstr>
      <vt:lpstr>Historic Tracer Studies</vt:lpstr>
      <vt:lpstr>Field Study for Use in the Model Intercomparison</vt:lpstr>
      <vt:lpstr>Objective 3. Design and conduct a field experiment in a high-traffic freeway setting that simultaneously released and measured inert tracer concentrations from a mobile platform, mobile source air pollutant concentrations from the facility, traffic, meteorology, and adjacent air quality data.  The Berkeley Freeway Tracer Experiment</vt:lpstr>
      <vt:lpstr>Overview of the Tracer Experiment</vt:lpstr>
      <vt:lpstr>Sources and Receptor Locations Used in the Berkeley Freeway Experiment  </vt:lpstr>
      <vt:lpstr>Typical hourly-average tracer concentration gradients</vt:lpstr>
      <vt:lpstr>Tracers and Tracer Preparation </vt:lpstr>
      <vt:lpstr>Tracer Sampling </vt:lpstr>
      <vt:lpstr>Simultaneous Meteorology &amp; Air Quality Measurements </vt:lpstr>
      <vt:lpstr>Traffic Data</vt:lpstr>
      <vt:lpstr>Summary of Findings from the Berkeley Field Experiment</vt:lpstr>
      <vt:lpstr>Objective 4. Use the observations from this high-quality field experiment in an air quality model intercomparison study to assess model performance in this setting.  </vt:lpstr>
      <vt:lpstr>Air Quality Models Used in the Evaluation  </vt:lpstr>
      <vt:lpstr>Types of Model Evaluations Included  </vt:lpstr>
      <vt:lpstr>Detailed Summary of Model Evaluations</vt:lpstr>
      <vt:lpstr>Notes on Refined Models used in the Analysis</vt:lpstr>
      <vt:lpstr>Source Configuration Geometry for Tracer Evaluations</vt:lpstr>
      <vt:lpstr>EMFAC Modeling for Pollutants Evaluation</vt:lpstr>
      <vt:lpstr>EMFAC Modeling for Pollutants Evaluation</vt:lpstr>
      <vt:lpstr>Types of Comparisons Made</vt:lpstr>
      <vt:lpstr>Findings: Scatter Plots of Observed vs. Modeled Concentrations for the Tracer Study</vt:lpstr>
      <vt:lpstr>Findings: Q-Q Plots of Observed vs. Modeled Concentrations for the Tracer Study</vt:lpstr>
      <vt:lpstr>Findings: Tracer Evaluation Metrics Across All Refined Models/Source Configurations</vt:lpstr>
      <vt:lpstr>Findings: Tracer-Based Intercomparison of the Refined Models</vt:lpstr>
      <vt:lpstr>Findings: Screening Model Evaluation with Tracer</vt:lpstr>
      <vt:lpstr>Findings: Pollutant-based Evaluation Metrics Across All Refined Models/Source Configurations  </vt:lpstr>
      <vt:lpstr>Scatter Plots of Observed vs. Modeled Concentrations</vt:lpstr>
      <vt:lpstr>Findings: Regulatory Evaluation - Design Values</vt:lpstr>
      <vt:lpstr>Findings: Qualitative Evaluation of Dispersion Models</vt:lpstr>
      <vt:lpstr>Summary of Model Evaluation Results</vt:lpstr>
      <vt:lpstr>Summary of Model Evaluation Results</vt:lpstr>
      <vt:lpstr>Summary of Model Evaluation Results (continued)</vt:lpstr>
      <vt:lpstr>Notes and Next Steps</vt:lpstr>
      <vt:lpstr>Notes and Next Steps (continued)</vt:lpstr>
      <vt:lpstr>Second General Objective: Research and develop recommendations for an enhanced Model Evaluation Process (MEP) for transportation projects </vt:lpstr>
      <vt:lpstr>Objective 2. Develop a comprehensive MEP for air quality models and the modeling process used for transportation projects, which evaluates impacts across the entire regulatory modeling chain (traffic, emissions, dispersion, and background concentrations). </vt:lpstr>
      <vt:lpstr>Project Objective 2 – Model Evaluation Process </vt:lpstr>
      <vt:lpstr>Project Objective 2 – Model Evaluation Process (Continued)</vt:lpstr>
      <vt:lpstr>Principles of an Enhanced MEP</vt:lpstr>
      <vt:lpstr>Project Summary</vt:lpstr>
      <vt:lpstr>Project Summary</vt:lpstr>
      <vt:lpstr>Principal Conclusions from the Project</vt:lpstr>
      <vt:lpstr>Selected Recommendations for Future Research</vt:lpstr>
      <vt:lpstr>Further Information Available from this Study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Hartley, Seth</dc:creator>
  <cp:lastModifiedBy>Aelion-Moss, Claire</cp:lastModifiedBy>
  <cp:revision>7</cp:revision>
  <cp:lastPrinted>2021-02-15T22:59:33Z</cp:lastPrinted>
  <dcterms:created xsi:type="dcterms:W3CDTF">2022-08-23T03:39:54Z</dcterms:created>
  <dcterms:modified xsi:type="dcterms:W3CDTF">2023-05-26T18:41:24Z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9a176594-4a20-46aa-a2ff-c034045f5785</vt:lpwstr>
  </property>
  <property fmtid="{D5CDD505-2E9C-101B-9397-08002B2CF9AE}" pid="3" name="ContentTypeId">
    <vt:lpwstr>0x010100E62E5AE233F3AF40BF78F17FEE9732A8</vt:lpwstr>
  </property>
</Properties>
</file>