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24"/>
  </p:sldMasterIdLst>
  <p:notesMasterIdLst>
    <p:notesMasterId r:id="rId49"/>
  </p:notesMasterIdLst>
  <p:handoutMasterIdLst>
    <p:handoutMasterId r:id="rId50"/>
  </p:handoutMasterIdLst>
  <p:sldIdLst>
    <p:sldId id="259" r:id="rId25"/>
    <p:sldId id="442" r:id="rId26"/>
    <p:sldId id="302" r:id="rId27"/>
    <p:sldId id="417" r:id="rId28"/>
    <p:sldId id="397" r:id="rId29"/>
    <p:sldId id="389" r:id="rId30"/>
    <p:sldId id="310" r:id="rId31"/>
    <p:sldId id="440" r:id="rId32"/>
    <p:sldId id="430" r:id="rId33"/>
    <p:sldId id="438" r:id="rId34"/>
    <p:sldId id="439" r:id="rId35"/>
    <p:sldId id="428" r:id="rId36"/>
    <p:sldId id="381" r:id="rId37"/>
    <p:sldId id="412" r:id="rId38"/>
    <p:sldId id="441" r:id="rId39"/>
    <p:sldId id="434" r:id="rId40"/>
    <p:sldId id="437" r:id="rId41"/>
    <p:sldId id="443" r:id="rId42"/>
    <p:sldId id="418" r:id="rId43"/>
    <p:sldId id="387" r:id="rId44"/>
    <p:sldId id="408" r:id="rId45"/>
    <p:sldId id="402" r:id="rId46"/>
    <p:sldId id="415" r:id="rId47"/>
    <p:sldId id="444" r:id="rId48"/>
  </p:sldIdLst>
  <p:sldSz cx="12188825" cy="6858000"/>
  <p:notesSz cx="7315200" cy="9601200"/>
  <p:defaultText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ECC83B-3968-E4E9-B70E-C8F6B368FA5D}" name="Lisa Kunzman" initials="LK" userId="95b54f9c1bc9e40e" providerId="Windows Live"/>
  <p188:author id="{6656EFE1-0EED-E48B-68C3-80BB4622F279}" name="Lew Brown" initials="LB" userId="485b5d2f414477e0" providerId="Windows Live"/>
  <p188:author id="{F728CCE2-C8AF-D597-B481-0774317F99AF}" name="Dennis Halachoff" initials="DH" userId="621bb0aaf5d33ee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ttfield, Anne A" initials="BAA" lastIdx="6" clrIdx="0">
    <p:extLst>
      <p:ext uri="{19B8F6BF-5375-455C-9EA6-DF929625EA0E}">
        <p15:presenceInfo xmlns:p15="http://schemas.microsoft.com/office/powerpoint/2012/main" userId="S-1-5-21-484763869-2147084303-725345543-10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6C7"/>
    <a:srgbClr val="FFFFFF"/>
    <a:srgbClr val="EDEBE6"/>
    <a:srgbClr val="000000"/>
    <a:srgbClr val="41AD4C"/>
    <a:srgbClr val="8E3F91"/>
    <a:srgbClr val="E42925"/>
    <a:srgbClr val="E95A1A"/>
    <a:srgbClr val="E1278D"/>
    <a:srgbClr val="F8A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653EF-37F6-4262-9A0D-D7C1D191D7A0}" v="4" dt="2023-06-15T14:50:16.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6" autoAdjust="0"/>
    <p:restoredTop sz="78458" autoAdjust="0"/>
  </p:normalViewPr>
  <p:slideViewPr>
    <p:cSldViewPr snapToGrid="0" showGuides="1">
      <p:cViewPr varScale="1">
        <p:scale>
          <a:sx n="89" d="100"/>
          <a:sy n="89" d="100"/>
        </p:scale>
        <p:origin x="1374"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6" d="100"/>
        <a:sy n="106" d="100"/>
      </p:scale>
      <p:origin x="0" y="0"/>
    </p:cViewPr>
  </p:sorterViewPr>
  <p:notesViewPr>
    <p:cSldViewPr snapToGrid="0" showGuides="1">
      <p:cViewPr varScale="1">
        <p:scale>
          <a:sx n="115" d="100"/>
          <a:sy n="115" d="100"/>
        </p:scale>
        <p:origin x="2382" y="84"/>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customXml" Target="../customXml/item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5.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microsoft.com/office/2016/11/relationships/changesInfo" Target="changesInfos/changesInfo1.xml"/><Relationship Id="rId8" Type="http://schemas.openxmlformats.org/officeDocument/2006/relationships/customXml" Target="../customXml/item8.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0" Type="http://schemas.openxmlformats.org/officeDocument/2006/relationships/customXml" Target="../customXml/item20.xml"/><Relationship Id="rId41" Type="http://schemas.openxmlformats.org/officeDocument/2006/relationships/slide" Target="slides/slide1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customXml" Target="../customXml/item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Canipe" userId="90bbedc1-6b65-4545-ad17-5fe98cb58a74" providerId="ADAL" clId="{609653EF-37F6-4262-9A0D-D7C1D191D7A0}"/>
    <pc:docChg chg="modSld">
      <pc:chgData name="Henry Canipe" userId="90bbedc1-6b65-4545-ad17-5fe98cb58a74" providerId="ADAL" clId="{609653EF-37F6-4262-9A0D-D7C1D191D7A0}" dt="2023-06-15T14:50:53.781" v="91" actId="6549"/>
      <pc:docMkLst>
        <pc:docMk/>
      </pc:docMkLst>
      <pc:sldChg chg="modNotesTx">
        <pc:chgData name="Henry Canipe" userId="90bbedc1-6b65-4545-ad17-5fe98cb58a74" providerId="ADAL" clId="{609653EF-37F6-4262-9A0D-D7C1D191D7A0}" dt="2023-06-15T14:47:05.525" v="62" actId="255"/>
        <pc:sldMkLst>
          <pc:docMk/>
          <pc:sldMk cId="2979990831" sldId="437"/>
        </pc:sldMkLst>
      </pc:sldChg>
      <pc:sldChg chg="modNotesTx">
        <pc:chgData name="Henry Canipe" userId="90bbedc1-6b65-4545-ad17-5fe98cb58a74" providerId="ADAL" clId="{609653EF-37F6-4262-9A0D-D7C1D191D7A0}" dt="2023-06-15T14:50:53.781" v="91" actId="6549"/>
        <pc:sldMkLst>
          <pc:docMk/>
          <pc:sldMk cId="82843113" sldId="439"/>
        </pc:sldMkLst>
      </pc:sldChg>
      <pc:sldChg chg="modNotesTx">
        <pc:chgData name="Henry Canipe" userId="90bbedc1-6b65-4545-ad17-5fe98cb58a74" providerId="ADAL" clId="{609653EF-37F6-4262-9A0D-D7C1D191D7A0}" dt="2023-06-15T14:47:56.859" v="76" actId="6549"/>
        <pc:sldMkLst>
          <pc:docMk/>
          <pc:sldMk cId="1740134609" sldId="44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BD5D8-5845-4574-9DFE-349A2F9A712E}" type="doc">
      <dgm:prSet loTypeId="urn:microsoft.com/office/officeart/2005/8/layout/hChevron3" loCatId="process" qsTypeId="urn:microsoft.com/office/officeart/2005/8/quickstyle/simple2" qsCatId="simple" csTypeId="urn:microsoft.com/office/officeart/2005/8/colors/accent1_3" csCatId="accent1" phldr="1"/>
      <dgm:spPr/>
    </dgm:pt>
    <dgm:pt modelId="{1AB27C4D-01B4-4673-9D01-F26828186A7F}">
      <dgm:prSet phldrT="[Text]"/>
      <dgm:spPr/>
      <dgm:t>
        <a:bodyPr/>
        <a:lstStyle/>
        <a:p>
          <a:r>
            <a:rPr lang="en-US" dirty="0"/>
            <a:t>2021</a:t>
          </a:r>
        </a:p>
      </dgm:t>
    </dgm:pt>
    <dgm:pt modelId="{C4EB4EAD-AE3F-4822-AECD-3B73D98BDF3A}" type="parTrans" cxnId="{3592B085-B083-4147-A6F1-75A08B49CABA}">
      <dgm:prSet/>
      <dgm:spPr/>
      <dgm:t>
        <a:bodyPr/>
        <a:lstStyle/>
        <a:p>
          <a:endParaRPr lang="en-US"/>
        </a:p>
      </dgm:t>
    </dgm:pt>
    <dgm:pt modelId="{3EFEF098-CB2C-415F-8BFD-37533832C70F}" type="sibTrans" cxnId="{3592B085-B083-4147-A6F1-75A08B49CABA}">
      <dgm:prSet/>
      <dgm:spPr/>
      <dgm:t>
        <a:bodyPr/>
        <a:lstStyle/>
        <a:p>
          <a:endParaRPr lang="en-US"/>
        </a:p>
      </dgm:t>
    </dgm:pt>
    <dgm:pt modelId="{C1F2879D-C1EE-4048-B922-AAD19E85A3D2}">
      <dgm:prSet phldrT="[Text]"/>
      <dgm:spPr/>
      <dgm:t>
        <a:bodyPr/>
        <a:lstStyle/>
        <a:p>
          <a:r>
            <a:rPr lang="en-US" dirty="0"/>
            <a:t>2022</a:t>
          </a:r>
        </a:p>
      </dgm:t>
    </dgm:pt>
    <dgm:pt modelId="{006AA076-B181-42CC-BE1A-2D6832F89233}" type="parTrans" cxnId="{BDD961A6-5171-4CD4-A5E9-7622E5E6F713}">
      <dgm:prSet/>
      <dgm:spPr/>
      <dgm:t>
        <a:bodyPr/>
        <a:lstStyle/>
        <a:p>
          <a:endParaRPr lang="en-US"/>
        </a:p>
      </dgm:t>
    </dgm:pt>
    <dgm:pt modelId="{0C21F5B8-D1C8-4852-B682-74DE699A6971}" type="sibTrans" cxnId="{BDD961A6-5171-4CD4-A5E9-7622E5E6F713}">
      <dgm:prSet/>
      <dgm:spPr/>
      <dgm:t>
        <a:bodyPr/>
        <a:lstStyle/>
        <a:p>
          <a:endParaRPr lang="en-US"/>
        </a:p>
      </dgm:t>
    </dgm:pt>
    <dgm:pt modelId="{94285658-1BF2-4E78-BB67-3ACE8DED6070}">
      <dgm:prSet phldrT="[Text]"/>
      <dgm:spPr/>
      <dgm:t>
        <a:bodyPr/>
        <a:lstStyle/>
        <a:p>
          <a:r>
            <a:rPr lang="en-US" dirty="0"/>
            <a:t>2023</a:t>
          </a:r>
        </a:p>
      </dgm:t>
    </dgm:pt>
    <dgm:pt modelId="{DAB9A775-7558-45CC-8B42-B731EA96DC82}" type="parTrans" cxnId="{909E5583-B9B4-4B27-96A4-4EA77C892736}">
      <dgm:prSet/>
      <dgm:spPr/>
      <dgm:t>
        <a:bodyPr/>
        <a:lstStyle/>
        <a:p>
          <a:endParaRPr lang="en-US"/>
        </a:p>
      </dgm:t>
    </dgm:pt>
    <dgm:pt modelId="{E8CFFED8-726E-4178-A76F-6DB5B24E0A23}" type="sibTrans" cxnId="{909E5583-B9B4-4B27-96A4-4EA77C892736}">
      <dgm:prSet/>
      <dgm:spPr/>
      <dgm:t>
        <a:bodyPr/>
        <a:lstStyle/>
        <a:p>
          <a:endParaRPr lang="en-US"/>
        </a:p>
      </dgm:t>
    </dgm:pt>
    <dgm:pt modelId="{5CC2069A-80E1-4A71-B327-E6462498C6AB}" type="pres">
      <dgm:prSet presAssocID="{9D2BD5D8-5845-4574-9DFE-349A2F9A712E}" presName="Name0" presStyleCnt="0">
        <dgm:presLayoutVars>
          <dgm:dir/>
          <dgm:resizeHandles val="exact"/>
        </dgm:presLayoutVars>
      </dgm:prSet>
      <dgm:spPr/>
    </dgm:pt>
    <dgm:pt modelId="{C952050F-F29E-4668-AFFB-649535D939AD}" type="pres">
      <dgm:prSet presAssocID="{1AB27C4D-01B4-4673-9D01-F26828186A7F}" presName="parTxOnly" presStyleLbl="node1" presStyleIdx="0" presStyleCnt="3" custScaleY="60320">
        <dgm:presLayoutVars>
          <dgm:bulletEnabled val="1"/>
        </dgm:presLayoutVars>
      </dgm:prSet>
      <dgm:spPr/>
    </dgm:pt>
    <dgm:pt modelId="{1F9218A8-D42D-4CE5-ADF5-A8C0E2EAA569}" type="pres">
      <dgm:prSet presAssocID="{3EFEF098-CB2C-415F-8BFD-37533832C70F}" presName="parSpace" presStyleCnt="0"/>
      <dgm:spPr/>
    </dgm:pt>
    <dgm:pt modelId="{AA0E9060-66FB-4983-A1FF-160B72B012D2}" type="pres">
      <dgm:prSet presAssocID="{C1F2879D-C1EE-4048-B922-AAD19E85A3D2}" presName="parTxOnly" presStyleLbl="node1" presStyleIdx="1" presStyleCnt="3" custScaleY="60320">
        <dgm:presLayoutVars>
          <dgm:bulletEnabled val="1"/>
        </dgm:presLayoutVars>
      </dgm:prSet>
      <dgm:spPr/>
    </dgm:pt>
    <dgm:pt modelId="{923DE95A-01D5-4382-B2B3-95A1C6D5555A}" type="pres">
      <dgm:prSet presAssocID="{0C21F5B8-D1C8-4852-B682-74DE699A6971}" presName="parSpace" presStyleCnt="0"/>
      <dgm:spPr/>
    </dgm:pt>
    <dgm:pt modelId="{1FEA3741-ADA1-43D9-923E-9E0B55426F5B}" type="pres">
      <dgm:prSet presAssocID="{94285658-1BF2-4E78-BB67-3ACE8DED6070}" presName="parTxOnly" presStyleLbl="node1" presStyleIdx="2" presStyleCnt="3" custScaleY="60320">
        <dgm:presLayoutVars>
          <dgm:bulletEnabled val="1"/>
        </dgm:presLayoutVars>
      </dgm:prSet>
      <dgm:spPr/>
    </dgm:pt>
  </dgm:ptLst>
  <dgm:cxnLst>
    <dgm:cxn modelId="{0D333724-A9DA-4D82-9256-1766F8ACF3E1}" type="presOf" srcId="{1AB27C4D-01B4-4673-9D01-F26828186A7F}" destId="{C952050F-F29E-4668-AFFB-649535D939AD}" srcOrd="0" destOrd="0" presId="urn:microsoft.com/office/officeart/2005/8/layout/hChevron3"/>
    <dgm:cxn modelId="{AFB19C33-E83E-4326-A2D6-0219C9A57539}" type="presOf" srcId="{94285658-1BF2-4E78-BB67-3ACE8DED6070}" destId="{1FEA3741-ADA1-43D9-923E-9E0B55426F5B}" srcOrd="0" destOrd="0" presId="urn:microsoft.com/office/officeart/2005/8/layout/hChevron3"/>
    <dgm:cxn modelId="{88D03238-18AB-4896-8164-CB46880818D1}" type="presOf" srcId="{C1F2879D-C1EE-4048-B922-AAD19E85A3D2}" destId="{AA0E9060-66FB-4983-A1FF-160B72B012D2}" srcOrd="0" destOrd="0" presId="urn:microsoft.com/office/officeart/2005/8/layout/hChevron3"/>
    <dgm:cxn modelId="{909E5583-B9B4-4B27-96A4-4EA77C892736}" srcId="{9D2BD5D8-5845-4574-9DFE-349A2F9A712E}" destId="{94285658-1BF2-4E78-BB67-3ACE8DED6070}" srcOrd="2" destOrd="0" parTransId="{DAB9A775-7558-45CC-8B42-B731EA96DC82}" sibTransId="{E8CFFED8-726E-4178-A76F-6DB5B24E0A23}"/>
    <dgm:cxn modelId="{3592B085-B083-4147-A6F1-75A08B49CABA}" srcId="{9D2BD5D8-5845-4574-9DFE-349A2F9A712E}" destId="{1AB27C4D-01B4-4673-9D01-F26828186A7F}" srcOrd="0" destOrd="0" parTransId="{C4EB4EAD-AE3F-4822-AECD-3B73D98BDF3A}" sibTransId="{3EFEF098-CB2C-415F-8BFD-37533832C70F}"/>
    <dgm:cxn modelId="{BDD961A6-5171-4CD4-A5E9-7622E5E6F713}" srcId="{9D2BD5D8-5845-4574-9DFE-349A2F9A712E}" destId="{C1F2879D-C1EE-4048-B922-AAD19E85A3D2}" srcOrd="1" destOrd="0" parTransId="{006AA076-B181-42CC-BE1A-2D6832F89233}" sibTransId="{0C21F5B8-D1C8-4852-B682-74DE699A6971}"/>
    <dgm:cxn modelId="{2C516DF4-A69A-43F3-B038-2E94E6BF1CEF}" type="presOf" srcId="{9D2BD5D8-5845-4574-9DFE-349A2F9A712E}" destId="{5CC2069A-80E1-4A71-B327-E6462498C6AB}" srcOrd="0" destOrd="0" presId="urn:microsoft.com/office/officeart/2005/8/layout/hChevron3"/>
    <dgm:cxn modelId="{69700279-27A9-46A8-80E9-B45D2D4D75C4}" type="presParOf" srcId="{5CC2069A-80E1-4A71-B327-E6462498C6AB}" destId="{C952050F-F29E-4668-AFFB-649535D939AD}" srcOrd="0" destOrd="0" presId="urn:microsoft.com/office/officeart/2005/8/layout/hChevron3"/>
    <dgm:cxn modelId="{04240637-032E-4A5C-BA97-0FB685409AB5}" type="presParOf" srcId="{5CC2069A-80E1-4A71-B327-E6462498C6AB}" destId="{1F9218A8-D42D-4CE5-ADF5-A8C0E2EAA569}" srcOrd="1" destOrd="0" presId="urn:microsoft.com/office/officeart/2005/8/layout/hChevron3"/>
    <dgm:cxn modelId="{270BB95C-1795-48C8-8FAF-13C0A62886CA}" type="presParOf" srcId="{5CC2069A-80E1-4A71-B327-E6462498C6AB}" destId="{AA0E9060-66FB-4983-A1FF-160B72B012D2}" srcOrd="2" destOrd="0" presId="urn:microsoft.com/office/officeart/2005/8/layout/hChevron3"/>
    <dgm:cxn modelId="{22BB3455-91FE-4EC6-98F1-0F9058E1319E}" type="presParOf" srcId="{5CC2069A-80E1-4A71-B327-E6462498C6AB}" destId="{923DE95A-01D5-4382-B2B3-95A1C6D5555A}" srcOrd="3" destOrd="0" presId="urn:microsoft.com/office/officeart/2005/8/layout/hChevron3"/>
    <dgm:cxn modelId="{1F3C700F-0BAA-4971-911F-6D645F11EC44}" type="presParOf" srcId="{5CC2069A-80E1-4A71-B327-E6462498C6AB}" destId="{1FEA3741-ADA1-43D9-923E-9E0B55426F5B}"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FD11FB-31E1-4E28-9941-E6106CAF3073}"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1AAD7164-36A8-4600-9118-A5AAC80DF853}">
      <dgm:prSet/>
      <dgm:spPr/>
      <dgm:t>
        <a:bodyPr/>
        <a:lstStyle/>
        <a:p>
          <a:r>
            <a:rPr lang="en-US"/>
            <a:t>Retail Buyer</a:t>
          </a:r>
        </a:p>
      </dgm:t>
    </dgm:pt>
    <dgm:pt modelId="{0EF7B4EB-3F36-447B-9779-1301B2F55235}" type="parTrans" cxnId="{311E8AED-B959-4E9E-93A1-BC9C08C2C1CD}">
      <dgm:prSet/>
      <dgm:spPr/>
      <dgm:t>
        <a:bodyPr/>
        <a:lstStyle/>
        <a:p>
          <a:endParaRPr lang="en-US"/>
        </a:p>
      </dgm:t>
    </dgm:pt>
    <dgm:pt modelId="{3E95B474-F4CF-4CB3-96CB-1F450E15D3D0}" type="sibTrans" cxnId="{311E8AED-B959-4E9E-93A1-BC9C08C2C1CD}">
      <dgm:prSet/>
      <dgm:spPr/>
      <dgm:t>
        <a:bodyPr/>
        <a:lstStyle/>
        <a:p>
          <a:endParaRPr lang="en-US"/>
        </a:p>
      </dgm:t>
    </dgm:pt>
    <dgm:pt modelId="{BD579407-0CD5-42D9-8748-8F862BECC460}">
      <dgm:prSet/>
      <dgm:spPr/>
      <dgm:t>
        <a:bodyPr/>
        <a:lstStyle/>
        <a:p>
          <a:r>
            <a:rPr lang="en-US"/>
            <a:t>Dealer/Reseller</a:t>
          </a:r>
        </a:p>
      </dgm:t>
    </dgm:pt>
    <dgm:pt modelId="{CE8793A6-B5C0-4ACF-84EB-DB000C7EFB55}" type="parTrans" cxnId="{CB3807B2-96FD-43C7-BEB6-5831A8349522}">
      <dgm:prSet/>
      <dgm:spPr/>
      <dgm:t>
        <a:bodyPr/>
        <a:lstStyle/>
        <a:p>
          <a:endParaRPr lang="en-US"/>
        </a:p>
      </dgm:t>
    </dgm:pt>
    <dgm:pt modelId="{F35F3ECD-EACD-4791-B0DB-3D1A5A6808FA}" type="sibTrans" cxnId="{CB3807B2-96FD-43C7-BEB6-5831A8349522}">
      <dgm:prSet/>
      <dgm:spPr/>
      <dgm:t>
        <a:bodyPr/>
        <a:lstStyle/>
        <a:p>
          <a:endParaRPr lang="en-US"/>
        </a:p>
      </dgm:t>
    </dgm:pt>
    <dgm:pt modelId="{B66FD8B6-A9BF-4639-ABC2-96DAF0E14BB1}">
      <dgm:prSet/>
      <dgm:spPr/>
      <dgm:t>
        <a:bodyPr/>
        <a:lstStyle/>
        <a:p>
          <a:r>
            <a:rPr lang="en-US"/>
            <a:t>Public Agency</a:t>
          </a:r>
        </a:p>
      </dgm:t>
    </dgm:pt>
    <dgm:pt modelId="{4DE29763-563F-4625-A681-69B9B7151413}" type="parTrans" cxnId="{4F3F93F7-5CE5-4239-BB61-5D5C1069ABA1}">
      <dgm:prSet/>
      <dgm:spPr/>
      <dgm:t>
        <a:bodyPr/>
        <a:lstStyle/>
        <a:p>
          <a:endParaRPr lang="en-US"/>
        </a:p>
      </dgm:t>
    </dgm:pt>
    <dgm:pt modelId="{90ABFCEF-C58C-4355-B96E-EB9C629B6A22}" type="sibTrans" cxnId="{4F3F93F7-5CE5-4239-BB61-5D5C1069ABA1}">
      <dgm:prSet/>
      <dgm:spPr/>
      <dgm:t>
        <a:bodyPr/>
        <a:lstStyle/>
        <a:p>
          <a:endParaRPr lang="en-US"/>
        </a:p>
      </dgm:t>
    </dgm:pt>
    <dgm:pt modelId="{58D9B80A-D07B-41CF-A6AB-48753EA811A1}">
      <dgm:prSet/>
      <dgm:spPr/>
      <dgm:t>
        <a:bodyPr/>
        <a:lstStyle/>
        <a:p>
          <a:r>
            <a:rPr lang="en-US"/>
            <a:t>General Contractor/Business</a:t>
          </a:r>
        </a:p>
      </dgm:t>
    </dgm:pt>
    <dgm:pt modelId="{4119F44E-B644-4921-B6F1-F048506574BE}" type="parTrans" cxnId="{6E6032D7-A9E4-4AB3-B11D-EF9F0D19751A}">
      <dgm:prSet/>
      <dgm:spPr/>
      <dgm:t>
        <a:bodyPr/>
        <a:lstStyle/>
        <a:p>
          <a:endParaRPr lang="en-US"/>
        </a:p>
      </dgm:t>
    </dgm:pt>
    <dgm:pt modelId="{4CF3503D-B85C-476F-9EE6-CF366472CECA}" type="sibTrans" cxnId="{6E6032D7-A9E4-4AB3-B11D-EF9F0D19751A}">
      <dgm:prSet/>
      <dgm:spPr/>
      <dgm:t>
        <a:bodyPr/>
        <a:lstStyle/>
        <a:p>
          <a:endParaRPr lang="en-US"/>
        </a:p>
      </dgm:t>
    </dgm:pt>
    <dgm:pt modelId="{0DA269DA-39AC-4D45-80FB-526E631E7EF3}">
      <dgm:prSet/>
      <dgm:spPr/>
      <dgm:t>
        <a:bodyPr/>
        <a:lstStyle/>
        <a:p>
          <a:r>
            <a:rPr lang="en-US"/>
            <a:t>DOT Contractor (local / state)</a:t>
          </a:r>
        </a:p>
      </dgm:t>
    </dgm:pt>
    <dgm:pt modelId="{66A0CF4C-5A61-409B-BE50-77EA2AAC3258}" type="parTrans" cxnId="{08182A00-DA49-45E4-BEAF-CD99A8F55BAD}">
      <dgm:prSet/>
      <dgm:spPr/>
      <dgm:t>
        <a:bodyPr/>
        <a:lstStyle/>
        <a:p>
          <a:endParaRPr lang="en-US"/>
        </a:p>
      </dgm:t>
    </dgm:pt>
    <dgm:pt modelId="{1CB556A2-5CFA-499F-888D-1EB6AF62E21F}" type="sibTrans" cxnId="{08182A00-DA49-45E4-BEAF-CD99A8F55BAD}">
      <dgm:prSet/>
      <dgm:spPr/>
      <dgm:t>
        <a:bodyPr/>
        <a:lstStyle/>
        <a:p>
          <a:endParaRPr lang="en-US"/>
        </a:p>
      </dgm:t>
    </dgm:pt>
    <dgm:pt modelId="{1D0D788F-D309-4CC2-810E-8243FC314BD7}">
      <dgm:prSet/>
      <dgm:spPr/>
      <dgm:t>
        <a:bodyPr/>
        <a:lstStyle/>
        <a:p>
          <a:r>
            <a:rPr lang="en-US"/>
            <a:t>DOT Contractor (multi-state / national)</a:t>
          </a:r>
        </a:p>
      </dgm:t>
    </dgm:pt>
    <dgm:pt modelId="{126E4CE9-18DD-4FAD-990B-C46D7A09E0F2}" type="parTrans" cxnId="{C0086FF6-EA11-4280-8A28-D361711CA7FC}">
      <dgm:prSet/>
      <dgm:spPr/>
      <dgm:t>
        <a:bodyPr/>
        <a:lstStyle/>
        <a:p>
          <a:endParaRPr lang="en-US"/>
        </a:p>
      </dgm:t>
    </dgm:pt>
    <dgm:pt modelId="{CE141F87-63A1-4C38-97BD-9030AD99648D}" type="sibTrans" cxnId="{C0086FF6-EA11-4280-8A28-D361711CA7FC}">
      <dgm:prSet/>
      <dgm:spPr/>
      <dgm:t>
        <a:bodyPr/>
        <a:lstStyle/>
        <a:p>
          <a:endParaRPr lang="en-US"/>
        </a:p>
      </dgm:t>
    </dgm:pt>
    <dgm:pt modelId="{D94BDF9D-51D8-4D37-889C-31A49AE13A8A}">
      <dgm:prSet/>
      <dgm:spPr/>
      <dgm:t>
        <a:bodyPr/>
        <a:lstStyle/>
        <a:p>
          <a:r>
            <a:rPr lang="en-US"/>
            <a:t>International Buyer</a:t>
          </a:r>
        </a:p>
      </dgm:t>
    </dgm:pt>
    <dgm:pt modelId="{3C0BEFDC-1BFB-4B68-BDC2-ED976B8C91A4}" type="parTrans" cxnId="{51E2492F-63B9-4007-A686-9616A9DA80E8}">
      <dgm:prSet/>
      <dgm:spPr/>
      <dgm:t>
        <a:bodyPr/>
        <a:lstStyle/>
        <a:p>
          <a:endParaRPr lang="en-US"/>
        </a:p>
      </dgm:t>
    </dgm:pt>
    <dgm:pt modelId="{63353345-CC42-4E61-9435-117D0B54CDDD}" type="sibTrans" cxnId="{51E2492F-63B9-4007-A686-9616A9DA80E8}">
      <dgm:prSet/>
      <dgm:spPr/>
      <dgm:t>
        <a:bodyPr/>
        <a:lstStyle/>
        <a:p>
          <a:endParaRPr lang="en-US"/>
        </a:p>
      </dgm:t>
    </dgm:pt>
    <dgm:pt modelId="{9FB1C770-552C-4C36-8BC8-9B59E5E0A2DB}" type="pres">
      <dgm:prSet presAssocID="{02FD11FB-31E1-4E28-9941-E6106CAF3073}" presName="linear" presStyleCnt="0">
        <dgm:presLayoutVars>
          <dgm:animLvl val="lvl"/>
          <dgm:resizeHandles val="exact"/>
        </dgm:presLayoutVars>
      </dgm:prSet>
      <dgm:spPr/>
    </dgm:pt>
    <dgm:pt modelId="{04375A45-5623-4B2B-AB6B-198DA12B68BB}" type="pres">
      <dgm:prSet presAssocID="{1AAD7164-36A8-4600-9118-A5AAC80DF853}" presName="parentText" presStyleLbl="node1" presStyleIdx="0" presStyleCnt="7">
        <dgm:presLayoutVars>
          <dgm:chMax val="0"/>
          <dgm:bulletEnabled val="1"/>
        </dgm:presLayoutVars>
      </dgm:prSet>
      <dgm:spPr/>
    </dgm:pt>
    <dgm:pt modelId="{EC840AA2-7183-4028-A6B3-216BECC79079}" type="pres">
      <dgm:prSet presAssocID="{3E95B474-F4CF-4CB3-96CB-1F450E15D3D0}" presName="spacer" presStyleCnt="0"/>
      <dgm:spPr/>
    </dgm:pt>
    <dgm:pt modelId="{00204FC6-72F8-4F56-A7A7-B9EF60407149}" type="pres">
      <dgm:prSet presAssocID="{BD579407-0CD5-42D9-8748-8F862BECC460}" presName="parentText" presStyleLbl="node1" presStyleIdx="1" presStyleCnt="7">
        <dgm:presLayoutVars>
          <dgm:chMax val="0"/>
          <dgm:bulletEnabled val="1"/>
        </dgm:presLayoutVars>
      </dgm:prSet>
      <dgm:spPr/>
    </dgm:pt>
    <dgm:pt modelId="{2E5788EE-D067-4754-B640-751E43150644}" type="pres">
      <dgm:prSet presAssocID="{F35F3ECD-EACD-4791-B0DB-3D1A5A6808FA}" presName="spacer" presStyleCnt="0"/>
      <dgm:spPr/>
    </dgm:pt>
    <dgm:pt modelId="{E2C95DFD-94CF-4288-A69D-AE1B7C99F3CE}" type="pres">
      <dgm:prSet presAssocID="{B66FD8B6-A9BF-4639-ABC2-96DAF0E14BB1}" presName="parentText" presStyleLbl="node1" presStyleIdx="2" presStyleCnt="7">
        <dgm:presLayoutVars>
          <dgm:chMax val="0"/>
          <dgm:bulletEnabled val="1"/>
        </dgm:presLayoutVars>
      </dgm:prSet>
      <dgm:spPr/>
    </dgm:pt>
    <dgm:pt modelId="{2F823AF1-E61A-42B7-B619-BE3CD9805184}" type="pres">
      <dgm:prSet presAssocID="{90ABFCEF-C58C-4355-B96E-EB9C629B6A22}" presName="spacer" presStyleCnt="0"/>
      <dgm:spPr/>
    </dgm:pt>
    <dgm:pt modelId="{F43D8E58-9AF8-41B2-8047-23AA72C62A03}" type="pres">
      <dgm:prSet presAssocID="{58D9B80A-D07B-41CF-A6AB-48753EA811A1}" presName="parentText" presStyleLbl="node1" presStyleIdx="3" presStyleCnt="7">
        <dgm:presLayoutVars>
          <dgm:chMax val="0"/>
          <dgm:bulletEnabled val="1"/>
        </dgm:presLayoutVars>
      </dgm:prSet>
      <dgm:spPr/>
    </dgm:pt>
    <dgm:pt modelId="{30ABD87E-0F9B-43CC-B1B7-B370F33061FD}" type="pres">
      <dgm:prSet presAssocID="{4CF3503D-B85C-476F-9EE6-CF366472CECA}" presName="spacer" presStyleCnt="0"/>
      <dgm:spPr/>
    </dgm:pt>
    <dgm:pt modelId="{3880F2C8-155F-4B48-94BD-7E85634F1887}" type="pres">
      <dgm:prSet presAssocID="{0DA269DA-39AC-4D45-80FB-526E631E7EF3}" presName="parentText" presStyleLbl="node1" presStyleIdx="4" presStyleCnt="7">
        <dgm:presLayoutVars>
          <dgm:chMax val="0"/>
          <dgm:bulletEnabled val="1"/>
        </dgm:presLayoutVars>
      </dgm:prSet>
      <dgm:spPr/>
    </dgm:pt>
    <dgm:pt modelId="{2B15B6CB-8977-4326-800C-E27EB743C023}" type="pres">
      <dgm:prSet presAssocID="{1CB556A2-5CFA-499F-888D-1EB6AF62E21F}" presName="spacer" presStyleCnt="0"/>
      <dgm:spPr/>
    </dgm:pt>
    <dgm:pt modelId="{82DA63D8-E0F0-44D3-8DA6-8C8A8C4AF8FB}" type="pres">
      <dgm:prSet presAssocID="{1D0D788F-D309-4CC2-810E-8243FC314BD7}" presName="parentText" presStyleLbl="node1" presStyleIdx="5" presStyleCnt="7">
        <dgm:presLayoutVars>
          <dgm:chMax val="0"/>
          <dgm:bulletEnabled val="1"/>
        </dgm:presLayoutVars>
      </dgm:prSet>
      <dgm:spPr/>
    </dgm:pt>
    <dgm:pt modelId="{6183F06E-8519-41A0-BD01-14D70E8B88F0}" type="pres">
      <dgm:prSet presAssocID="{CE141F87-63A1-4C38-97BD-9030AD99648D}" presName="spacer" presStyleCnt="0"/>
      <dgm:spPr/>
    </dgm:pt>
    <dgm:pt modelId="{A1E61826-79A8-425A-A806-21408356BB9C}" type="pres">
      <dgm:prSet presAssocID="{D94BDF9D-51D8-4D37-889C-31A49AE13A8A}" presName="parentText" presStyleLbl="node1" presStyleIdx="6" presStyleCnt="7">
        <dgm:presLayoutVars>
          <dgm:chMax val="0"/>
          <dgm:bulletEnabled val="1"/>
        </dgm:presLayoutVars>
      </dgm:prSet>
      <dgm:spPr/>
    </dgm:pt>
  </dgm:ptLst>
  <dgm:cxnLst>
    <dgm:cxn modelId="{08182A00-DA49-45E4-BEAF-CD99A8F55BAD}" srcId="{02FD11FB-31E1-4E28-9941-E6106CAF3073}" destId="{0DA269DA-39AC-4D45-80FB-526E631E7EF3}" srcOrd="4" destOrd="0" parTransId="{66A0CF4C-5A61-409B-BE50-77EA2AAC3258}" sibTransId="{1CB556A2-5CFA-499F-888D-1EB6AF62E21F}"/>
    <dgm:cxn modelId="{51E2492F-63B9-4007-A686-9616A9DA80E8}" srcId="{02FD11FB-31E1-4E28-9941-E6106CAF3073}" destId="{D94BDF9D-51D8-4D37-889C-31A49AE13A8A}" srcOrd="6" destOrd="0" parTransId="{3C0BEFDC-1BFB-4B68-BDC2-ED976B8C91A4}" sibTransId="{63353345-CC42-4E61-9435-117D0B54CDDD}"/>
    <dgm:cxn modelId="{CD663742-260A-4E6E-B1CD-95F30766CA5A}" type="presOf" srcId="{BD579407-0CD5-42D9-8748-8F862BECC460}" destId="{00204FC6-72F8-4F56-A7A7-B9EF60407149}" srcOrd="0" destOrd="0" presId="urn:microsoft.com/office/officeart/2005/8/layout/vList2"/>
    <dgm:cxn modelId="{5C694451-7E13-4C32-A9E0-93154D0EC4B2}" type="presOf" srcId="{0DA269DA-39AC-4D45-80FB-526E631E7EF3}" destId="{3880F2C8-155F-4B48-94BD-7E85634F1887}" srcOrd="0" destOrd="0" presId="urn:microsoft.com/office/officeart/2005/8/layout/vList2"/>
    <dgm:cxn modelId="{1AD00D81-CCA6-4312-8A7D-8271FAB87AB3}" type="presOf" srcId="{58D9B80A-D07B-41CF-A6AB-48753EA811A1}" destId="{F43D8E58-9AF8-41B2-8047-23AA72C62A03}" srcOrd="0" destOrd="0" presId="urn:microsoft.com/office/officeart/2005/8/layout/vList2"/>
    <dgm:cxn modelId="{B118F981-9CA8-4888-9DE6-81F3C49E8567}" type="presOf" srcId="{1D0D788F-D309-4CC2-810E-8243FC314BD7}" destId="{82DA63D8-E0F0-44D3-8DA6-8C8A8C4AF8FB}" srcOrd="0" destOrd="0" presId="urn:microsoft.com/office/officeart/2005/8/layout/vList2"/>
    <dgm:cxn modelId="{CB3807B2-96FD-43C7-BEB6-5831A8349522}" srcId="{02FD11FB-31E1-4E28-9941-E6106CAF3073}" destId="{BD579407-0CD5-42D9-8748-8F862BECC460}" srcOrd="1" destOrd="0" parTransId="{CE8793A6-B5C0-4ACF-84EB-DB000C7EFB55}" sibTransId="{F35F3ECD-EACD-4791-B0DB-3D1A5A6808FA}"/>
    <dgm:cxn modelId="{F91641C9-7E10-4128-92A7-C3B3D2792169}" type="presOf" srcId="{02FD11FB-31E1-4E28-9941-E6106CAF3073}" destId="{9FB1C770-552C-4C36-8BC8-9B59E5E0A2DB}" srcOrd="0" destOrd="0" presId="urn:microsoft.com/office/officeart/2005/8/layout/vList2"/>
    <dgm:cxn modelId="{6D1A8ED2-3DFC-45C7-BA37-BC328C1D4F5E}" type="presOf" srcId="{1AAD7164-36A8-4600-9118-A5AAC80DF853}" destId="{04375A45-5623-4B2B-AB6B-198DA12B68BB}" srcOrd="0" destOrd="0" presId="urn:microsoft.com/office/officeart/2005/8/layout/vList2"/>
    <dgm:cxn modelId="{6E6032D7-A9E4-4AB3-B11D-EF9F0D19751A}" srcId="{02FD11FB-31E1-4E28-9941-E6106CAF3073}" destId="{58D9B80A-D07B-41CF-A6AB-48753EA811A1}" srcOrd="3" destOrd="0" parTransId="{4119F44E-B644-4921-B6F1-F048506574BE}" sibTransId="{4CF3503D-B85C-476F-9EE6-CF366472CECA}"/>
    <dgm:cxn modelId="{530273E3-BB92-425C-A4EA-B63D7EF98B77}" type="presOf" srcId="{B66FD8B6-A9BF-4639-ABC2-96DAF0E14BB1}" destId="{E2C95DFD-94CF-4288-A69D-AE1B7C99F3CE}" srcOrd="0" destOrd="0" presId="urn:microsoft.com/office/officeart/2005/8/layout/vList2"/>
    <dgm:cxn modelId="{311E8AED-B959-4E9E-93A1-BC9C08C2C1CD}" srcId="{02FD11FB-31E1-4E28-9941-E6106CAF3073}" destId="{1AAD7164-36A8-4600-9118-A5AAC80DF853}" srcOrd="0" destOrd="0" parTransId="{0EF7B4EB-3F36-447B-9779-1301B2F55235}" sibTransId="{3E95B474-F4CF-4CB3-96CB-1F450E15D3D0}"/>
    <dgm:cxn modelId="{AE5C3FF6-0A3C-488A-9E55-75ACA8396B16}" type="presOf" srcId="{D94BDF9D-51D8-4D37-889C-31A49AE13A8A}" destId="{A1E61826-79A8-425A-A806-21408356BB9C}" srcOrd="0" destOrd="0" presId="urn:microsoft.com/office/officeart/2005/8/layout/vList2"/>
    <dgm:cxn modelId="{C0086FF6-EA11-4280-8A28-D361711CA7FC}" srcId="{02FD11FB-31E1-4E28-9941-E6106CAF3073}" destId="{1D0D788F-D309-4CC2-810E-8243FC314BD7}" srcOrd="5" destOrd="0" parTransId="{126E4CE9-18DD-4FAD-990B-C46D7A09E0F2}" sibTransId="{CE141F87-63A1-4C38-97BD-9030AD99648D}"/>
    <dgm:cxn modelId="{4F3F93F7-5CE5-4239-BB61-5D5C1069ABA1}" srcId="{02FD11FB-31E1-4E28-9941-E6106CAF3073}" destId="{B66FD8B6-A9BF-4639-ABC2-96DAF0E14BB1}" srcOrd="2" destOrd="0" parTransId="{4DE29763-563F-4625-A681-69B9B7151413}" sibTransId="{90ABFCEF-C58C-4355-B96E-EB9C629B6A22}"/>
    <dgm:cxn modelId="{67C4992C-6005-4EDB-84C5-94C4EF34E4DA}" type="presParOf" srcId="{9FB1C770-552C-4C36-8BC8-9B59E5E0A2DB}" destId="{04375A45-5623-4B2B-AB6B-198DA12B68BB}" srcOrd="0" destOrd="0" presId="urn:microsoft.com/office/officeart/2005/8/layout/vList2"/>
    <dgm:cxn modelId="{B50189E3-8DF5-44EC-9537-1FB4C74EED55}" type="presParOf" srcId="{9FB1C770-552C-4C36-8BC8-9B59E5E0A2DB}" destId="{EC840AA2-7183-4028-A6B3-216BECC79079}" srcOrd="1" destOrd="0" presId="urn:microsoft.com/office/officeart/2005/8/layout/vList2"/>
    <dgm:cxn modelId="{CDCA9961-FF97-45ED-AD58-745E5A19180D}" type="presParOf" srcId="{9FB1C770-552C-4C36-8BC8-9B59E5E0A2DB}" destId="{00204FC6-72F8-4F56-A7A7-B9EF60407149}" srcOrd="2" destOrd="0" presId="urn:microsoft.com/office/officeart/2005/8/layout/vList2"/>
    <dgm:cxn modelId="{8DB919D2-095D-41CE-9590-5B8D122269B0}" type="presParOf" srcId="{9FB1C770-552C-4C36-8BC8-9B59E5E0A2DB}" destId="{2E5788EE-D067-4754-B640-751E43150644}" srcOrd="3" destOrd="0" presId="urn:microsoft.com/office/officeart/2005/8/layout/vList2"/>
    <dgm:cxn modelId="{F2E384B0-7E4B-4FF2-8CB5-92DA46A70945}" type="presParOf" srcId="{9FB1C770-552C-4C36-8BC8-9B59E5E0A2DB}" destId="{E2C95DFD-94CF-4288-A69D-AE1B7C99F3CE}" srcOrd="4" destOrd="0" presId="urn:microsoft.com/office/officeart/2005/8/layout/vList2"/>
    <dgm:cxn modelId="{9719F2AE-FAA8-4887-BA82-CE15EEC544DC}" type="presParOf" srcId="{9FB1C770-552C-4C36-8BC8-9B59E5E0A2DB}" destId="{2F823AF1-E61A-42B7-B619-BE3CD9805184}" srcOrd="5" destOrd="0" presId="urn:microsoft.com/office/officeart/2005/8/layout/vList2"/>
    <dgm:cxn modelId="{F567CCDA-F462-44A2-AF9A-8FF8EF24A469}" type="presParOf" srcId="{9FB1C770-552C-4C36-8BC8-9B59E5E0A2DB}" destId="{F43D8E58-9AF8-41B2-8047-23AA72C62A03}" srcOrd="6" destOrd="0" presId="urn:microsoft.com/office/officeart/2005/8/layout/vList2"/>
    <dgm:cxn modelId="{9B7D4DF2-BE3F-4227-ACD7-4096905F14D1}" type="presParOf" srcId="{9FB1C770-552C-4C36-8BC8-9B59E5E0A2DB}" destId="{30ABD87E-0F9B-43CC-B1B7-B370F33061FD}" srcOrd="7" destOrd="0" presId="urn:microsoft.com/office/officeart/2005/8/layout/vList2"/>
    <dgm:cxn modelId="{AEB6B27F-91C7-4611-9655-279F478C796B}" type="presParOf" srcId="{9FB1C770-552C-4C36-8BC8-9B59E5E0A2DB}" destId="{3880F2C8-155F-4B48-94BD-7E85634F1887}" srcOrd="8" destOrd="0" presId="urn:microsoft.com/office/officeart/2005/8/layout/vList2"/>
    <dgm:cxn modelId="{FBE3D09C-4DD6-4B9B-BB4A-8DFAFC456D82}" type="presParOf" srcId="{9FB1C770-552C-4C36-8BC8-9B59E5E0A2DB}" destId="{2B15B6CB-8977-4326-800C-E27EB743C023}" srcOrd="9" destOrd="0" presId="urn:microsoft.com/office/officeart/2005/8/layout/vList2"/>
    <dgm:cxn modelId="{1E16DFC6-01DB-4548-AF58-E6C268E3D637}" type="presParOf" srcId="{9FB1C770-552C-4C36-8BC8-9B59E5E0A2DB}" destId="{82DA63D8-E0F0-44D3-8DA6-8C8A8C4AF8FB}" srcOrd="10" destOrd="0" presId="urn:microsoft.com/office/officeart/2005/8/layout/vList2"/>
    <dgm:cxn modelId="{DE98444C-3AA2-4FB8-B6DF-D909229A6A61}" type="presParOf" srcId="{9FB1C770-552C-4C36-8BC8-9B59E5E0A2DB}" destId="{6183F06E-8519-41A0-BD01-14D70E8B88F0}" srcOrd="11" destOrd="0" presId="urn:microsoft.com/office/officeart/2005/8/layout/vList2"/>
    <dgm:cxn modelId="{346835AE-ECFC-41D0-87B7-17D0E9419EF2}" type="presParOf" srcId="{9FB1C770-552C-4C36-8BC8-9B59E5E0A2DB}" destId="{A1E61826-79A8-425A-A806-21408356BB9C}"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FD11FB-31E1-4E28-9941-E6106CAF307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AAD7164-36A8-4600-9118-A5AAC80DF853}">
      <dgm:prSet custT="1"/>
      <dgm:spPr/>
      <dgm:t>
        <a:bodyPr/>
        <a:lstStyle/>
        <a:p>
          <a:r>
            <a:rPr lang="en-US" sz="2800" dirty="0"/>
            <a:t>Asset Preparation</a:t>
          </a:r>
        </a:p>
      </dgm:t>
    </dgm:pt>
    <dgm:pt modelId="{0EF7B4EB-3F36-447B-9779-1301B2F55235}" type="parTrans" cxnId="{311E8AED-B959-4E9E-93A1-BC9C08C2C1CD}">
      <dgm:prSet/>
      <dgm:spPr/>
      <dgm:t>
        <a:bodyPr/>
        <a:lstStyle/>
        <a:p>
          <a:endParaRPr lang="en-US"/>
        </a:p>
      </dgm:t>
    </dgm:pt>
    <dgm:pt modelId="{3E95B474-F4CF-4CB3-96CB-1F450E15D3D0}" type="sibTrans" cxnId="{311E8AED-B959-4E9E-93A1-BC9C08C2C1CD}">
      <dgm:prSet/>
      <dgm:spPr/>
      <dgm:t>
        <a:bodyPr/>
        <a:lstStyle/>
        <a:p>
          <a:endParaRPr lang="en-US"/>
        </a:p>
      </dgm:t>
    </dgm:pt>
    <dgm:pt modelId="{BD579407-0CD5-42D9-8748-8F862BECC460}">
      <dgm:prSet custT="1"/>
      <dgm:spPr/>
      <dgm:t>
        <a:bodyPr/>
        <a:lstStyle/>
        <a:p>
          <a:r>
            <a:rPr lang="en-US" sz="2800" dirty="0"/>
            <a:t>Asset Information</a:t>
          </a:r>
        </a:p>
      </dgm:t>
    </dgm:pt>
    <dgm:pt modelId="{CE8793A6-B5C0-4ACF-84EB-DB000C7EFB55}" type="parTrans" cxnId="{CB3807B2-96FD-43C7-BEB6-5831A8349522}">
      <dgm:prSet/>
      <dgm:spPr/>
      <dgm:t>
        <a:bodyPr/>
        <a:lstStyle/>
        <a:p>
          <a:endParaRPr lang="en-US"/>
        </a:p>
      </dgm:t>
    </dgm:pt>
    <dgm:pt modelId="{F35F3ECD-EACD-4791-B0DB-3D1A5A6808FA}" type="sibTrans" cxnId="{CB3807B2-96FD-43C7-BEB6-5831A8349522}">
      <dgm:prSet/>
      <dgm:spPr/>
      <dgm:t>
        <a:bodyPr/>
        <a:lstStyle/>
        <a:p>
          <a:endParaRPr lang="en-US"/>
        </a:p>
      </dgm:t>
    </dgm:pt>
    <dgm:pt modelId="{B66FD8B6-A9BF-4639-ABC2-96DAF0E14BB1}">
      <dgm:prSet custT="1"/>
      <dgm:spPr/>
      <dgm:t>
        <a:bodyPr/>
        <a:lstStyle/>
        <a:p>
          <a:r>
            <a:rPr lang="en-US" sz="2800" dirty="0"/>
            <a:t>Auction Process</a:t>
          </a:r>
        </a:p>
      </dgm:t>
    </dgm:pt>
    <dgm:pt modelId="{4DE29763-563F-4625-A681-69B9B7151413}" type="parTrans" cxnId="{4F3F93F7-5CE5-4239-BB61-5D5C1069ABA1}">
      <dgm:prSet/>
      <dgm:spPr/>
      <dgm:t>
        <a:bodyPr/>
        <a:lstStyle/>
        <a:p>
          <a:endParaRPr lang="en-US"/>
        </a:p>
      </dgm:t>
    </dgm:pt>
    <dgm:pt modelId="{90ABFCEF-C58C-4355-B96E-EB9C629B6A22}" type="sibTrans" cxnId="{4F3F93F7-5CE5-4239-BB61-5D5C1069ABA1}">
      <dgm:prSet/>
      <dgm:spPr/>
      <dgm:t>
        <a:bodyPr/>
        <a:lstStyle/>
        <a:p>
          <a:endParaRPr lang="en-US"/>
        </a:p>
      </dgm:t>
    </dgm:pt>
    <dgm:pt modelId="{58D9B80A-D07B-41CF-A6AB-48753EA811A1}">
      <dgm:prSet custT="1"/>
      <dgm:spPr/>
      <dgm:t>
        <a:bodyPr/>
        <a:lstStyle/>
        <a:p>
          <a:r>
            <a:rPr lang="en-US" sz="2800" dirty="0"/>
            <a:t>Purchasing</a:t>
          </a:r>
        </a:p>
      </dgm:t>
    </dgm:pt>
    <dgm:pt modelId="{4119F44E-B644-4921-B6F1-F048506574BE}" type="parTrans" cxnId="{6E6032D7-A9E4-4AB3-B11D-EF9F0D19751A}">
      <dgm:prSet/>
      <dgm:spPr/>
      <dgm:t>
        <a:bodyPr/>
        <a:lstStyle/>
        <a:p>
          <a:endParaRPr lang="en-US"/>
        </a:p>
      </dgm:t>
    </dgm:pt>
    <dgm:pt modelId="{4CF3503D-B85C-476F-9EE6-CF366472CECA}" type="sibTrans" cxnId="{6E6032D7-A9E4-4AB3-B11D-EF9F0D19751A}">
      <dgm:prSet/>
      <dgm:spPr/>
      <dgm:t>
        <a:bodyPr/>
        <a:lstStyle/>
        <a:p>
          <a:endParaRPr lang="en-US"/>
        </a:p>
      </dgm:t>
    </dgm:pt>
    <dgm:pt modelId="{0DA269DA-39AC-4D45-80FB-526E631E7EF3}">
      <dgm:prSet custT="1"/>
      <dgm:spPr/>
      <dgm:t>
        <a:bodyPr/>
        <a:lstStyle/>
        <a:p>
          <a:r>
            <a:rPr lang="en-US" sz="2800" dirty="0"/>
            <a:t>Market Development </a:t>
          </a:r>
        </a:p>
      </dgm:t>
    </dgm:pt>
    <dgm:pt modelId="{66A0CF4C-5A61-409B-BE50-77EA2AAC3258}" type="parTrans" cxnId="{08182A00-DA49-45E4-BEAF-CD99A8F55BAD}">
      <dgm:prSet/>
      <dgm:spPr/>
      <dgm:t>
        <a:bodyPr/>
        <a:lstStyle/>
        <a:p>
          <a:endParaRPr lang="en-US"/>
        </a:p>
      </dgm:t>
    </dgm:pt>
    <dgm:pt modelId="{1CB556A2-5CFA-499F-888D-1EB6AF62E21F}" type="sibTrans" cxnId="{08182A00-DA49-45E4-BEAF-CD99A8F55BAD}">
      <dgm:prSet/>
      <dgm:spPr/>
      <dgm:t>
        <a:bodyPr/>
        <a:lstStyle/>
        <a:p>
          <a:endParaRPr lang="en-US"/>
        </a:p>
      </dgm:t>
    </dgm:pt>
    <dgm:pt modelId="{9FB1C770-552C-4C36-8BC8-9B59E5E0A2DB}" type="pres">
      <dgm:prSet presAssocID="{02FD11FB-31E1-4E28-9941-E6106CAF3073}" presName="linear" presStyleCnt="0">
        <dgm:presLayoutVars>
          <dgm:animLvl val="lvl"/>
          <dgm:resizeHandles val="exact"/>
        </dgm:presLayoutVars>
      </dgm:prSet>
      <dgm:spPr/>
    </dgm:pt>
    <dgm:pt modelId="{04375A45-5623-4B2B-AB6B-198DA12B68BB}" type="pres">
      <dgm:prSet presAssocID="{1AAD7164-36A8-4600-9118-A5AAC80DF853}" presName="parentText" presStyleLbl="node1" presStyleIdx="0" presStyleCnt="5">
        <dgm:presLayoutVars>
          <dgm:chMax val="0"/>
          <dgm:bulletEnabled val="1"/>
        </dgm:presLayoutVars>
      </dgm:prSet>
      <dgm:spPr/>
    </dgm:pt>
    <dgm:pt modelId="{EC840AA2-7183-4028-A6B3-216BECC79079}" type="pres">
      <dgm:prSet presAssocID="{3E95B474-F4CF-4CB3-96CB-1F450E15D3D0}" presName="spacer" presStyleCnt="0"/>
      <dgm:spPr/>
    </dgm:pt>
    <dgm:pt modelId="{00204FC6-72F8-4F56-A7A7-B9EF60407149}" type="pres">
      <dgm:prSet presAssocID="{BD579407-0CD5-42D9-8748-8F862BECC460}" presName="parentText" presStyleLbl="node1" presStyleIdx="1" presStyleCnt="5">
        <dgm:presLayoutVars>
          <dgm:chMax val="0"/>
          <dgm:bulletEnabled val="1"/>
        </dgm:presLayoutVars>
      </dgm:prSet>
      <dgm:spPr/>
    </dgm:pt>
    <dgm:pt modelId="{2E5788EE-D067-4754-B640-751E43150644}" type="pres">
      <dgm:prSet presAssocID="{F35F3ECD-EACD-4791-B0DB-3D1A5A6808FA}" presName="spacer" presStyleCnt="0"/>
      <dgm:spPr/>
    </dgm:pt>
    <dgm:pt modelId="{E2C95DFD-94CF-4288-A69D-AE1B7C99F3CE}" type="pres">
      <dgm:prSet presAssocID="{B66FD8B6-A9BF-4639-ABC2-96DAF0E14BB1}" presName="parentText" presStyleLbl="node1" presStyleIdx="2" presStyleCnt="5" custLinFactNeighborX="2" custLinFactNeighborY="0">
        <dgm:presLayoutVars>
          <dgm:chMax val="0"/>
          <dgm:bulletEnabled val="1"/>
        </dgm:presLayoutVars>
      </dgm:prSet>
      <dgm:spPr/>
    </dgm:pt>
    <dgm:pt modelId="{2F823AF1-E61A-42B7-B619-BE3CD9805184}" type="pres">
      <dgm:prSet presAssocID="{90ABFCEF-C58C-4355-B96E-EB9C629B6A22}" presName="spacer" presStyleCnt="0"/>
      <dgm:spPr/>
    </dgm:pt>
    <dgm:pt modelId="{F43D8E58-9AF8-41B2-8047-23AA72C62A03}" type="pres">
      <dgm:prSet presAssocID="{58D9B80A-D07B-41CF-A6AB-48753EA811A1}" presName="parentText" presStyleLbl="node1" presStyleIdx="3" presStyleCnt="5">
        <dgm:presLayoutVars>
          <dgm:chMax val="0"/>
          <dgm:bulletEnabled val="1"/>
        </dgm:presLayoutVars>
      </dgm:prSet>
      <dgm:spPr/>
    </dgm:pt>
    <dgm:pt modelId="{30ABD87E-0F9B-43CC-B1B7-B370F33061FD}" type="pres">
      <dgm:prSet presAssocID="{4CF3503D-B85C-476F-9EE6-CF366472CECA}" presName="spacer" presStyleCnt="0"/>
      <dgm:spPr/>
    </dgm:pt>
    <dgm:pt modelId="{3880F2C8-155F-4B48-94BD-7E85634F1887}" type="pres">
      <dgm:prSet presAssocID="{0DA269DA-39AC-4D45-80FB-526E631E7EF3}" presName="parentText" presStyleLbl="node1" presStyleIdx="4" presStyleCnt="5">
        <dgm:presLayoutVars>
          <dgm:chMax val="0"/>
          <dgm:bulletEnabled val="1"/>
        </dgm:presLayoutVars>
      </dgm:prSet>
      <dgm:spPr/>
    </dgm:pt>
  </dgm:ptLst>
  <dgm:cxnLst>
    <dgm:cxn modelId="{08182A00-DA49-45E4-BEAF-CD99A8F55BAD}" srcId="{02FD11FB-31E1-4E28-9941-E6106CAF3073}" destId="{0DA269DA-39AC-4D45-80FB-526E631E7EF3}" srcOrd="4" destOrd="0" parTransId="{66A0CF4C-5A61-409B-BE50-77EA2AAC3258}" sibTransId="{1CB556A2-5CFA-499F-888D-1EB6AF62E21F}"/>
    <dgm:cxn modelId="{CD663742-260A-4E6E-B1CD-95F30766CA5A}" type="presOf" srcId="{BD579407-0CD5-42D9-8748-8F862BECC460}" destId="{00204FC6-72F8-4F56-A7A7-B9EF60407149}" srcOrd="0" destOrd="0" presId="urn:microsoft.com/office/officeart/2005/8/layout/vList2"/>
    <dgm:cxn modelId="{5C694451-7E13-4C32-A9E0-93154D0EC4B2}" type="presOf" srcId="{0DA269DA-39AC-4D45-80FB-526E631E7EF3}" destId="{3880F2C8-155F-4B48-94BD-7E85634F1887}" srcOrd="0" destOrd="0" presId="urn:microsoft.com/office/officeart/2005/8/layout/vList2"/>
    <dgm:cxn modelId="{1AD00D81-CCA6-4312-8A7D-8271FAB87AB3}" type="presOf" srcId="{58D9B80A-D07B-41CF-A6AB-48753EA811A1}" destId="{F43D8E58-9AF8-41B2-8047-23AA72C62A03}" srcOrd="0" destOrd="0" presId="urn:microsoft.com/office/officeart/2005/8/layout/vList2"/>
    <dgm:cxn modelId="{CB3807B2-96FD-43C7-BEB6-5831A8349522}" srcId="{02FD11FB-31E1-4E28-9941-E6106CAF3073}" destId="{BD579407-0CD5-42D9-8748-8F862BECC460}" srcOrd="1" destOrd="0" parTransId="{CE8793A6-B5C0-4ACF-84EB-DB000C7EFB55}" sibTransId="{F35F3ECD-EACD-4791-B0DB-3D1A5A6808FA}"/>
    <dgm:cxn modelId="{F91641C9-7E10-4128-92A7-C3B3D2792169}" type="presOf" srcId="{02FD11FB-31E1-4E28-9941-E6106CAF3073}" destId="{9FB1C770-552C-4C36-8BC8-9B59E5E0A2DB}" srcOrd="0" destOrd="0" presId="urn:microsoft.com/office/officeart/2005/8/layout/vList2"/>
    <dgm:cxn modelId="{6D1A8ED2-3DFC-45C7-BA37-BC328C1D4F5E}" type="presOf" srcId="{1AAD7164-36A8-4600-9118-A5AAC80DF853}" destId="{04375A45-5623-4B2B-AB6B-198DA12B68BB}" srcOrd="0" destOrd="0" presId="urn:microsoft.com/office/officeart/2005/8/layout/vList2"/>
    <dgm:cxn modelId="{6E6032D7-A9E4-4AB3-B11D-EF9F0D19751A}" srcId="{02FD11FB-31E1-4E28-9941-E6106CAF3073}" destId="{58D9B80A-D07B-41CF-A6AB-48753EA811A1}" srcOrd="3" destOrd="0" parTransId="{4119F44E-B644-4921-B6F1-F048506574BE}" sibTransId="{4CF3503D-B85C-476F-9EE6-CF366472CECA}"/>
    <dgm:cxn modelId="{530273E3-BB92-425C-A4EA-B63D7EF98B77}" type="presOf" srcId="{B66FD8B6-A9BF-4639-ABC2-96DAF0E14BB1}" destId="{E2C95DFD-94CF-4288-A69D-AE1B7C99F3CE}" srcOrd="0" destOrd="0" presId="urn:microsoft.com/office/officeart/2005/8/layout/vList2"/>
    <dgm:cxn modelId="{311E8AED-B959-4E9E-93A1-BC9C08C2C1CD}" srcId="{02FD11FB-31E1-4E28-9941-E6106CAF3073}" destId="{1AAD7164-36A8-4600-9118-A5AAC80DF853}" srcOrd="0" destOrd="0" parTransId="{0EF7B4EB-3F36-447B-9779-1301B2F55235}" sibTransId="{3E95B474-F4CF-4CB3-96CB-1F450E15D3D0}"/>
    <dgm:cxn modelId="{4F3F93F7-5CE5-4239-BB61-5D5C1069ABA1}" srcId="{02FD11FB-31E1-4E28-9941-E6106CAF3073}" destId="{B66FD8B6-A9BF-4639-ABC2-96DAF0E14BB1}" srcOrd="2" destOrd="0" parTransId="{4DE29763-563F-4625-A681-69B9B7151413}" sibTransId="{90ABFCEF-C58C-4355-B96E-EB9C629B6A22}"/>
    <dgm:cxn modelId="{67C4992C-6005-4EDB-84C5-94C4EF34E4DA}" type="presParOf" srcId="{9FB1C770-552C-4C36-8BC8-9B59E5E0A2DB}" destId="{04375A45-5623-4B2B-AB6B-198DA12B68BB}" srcOrd="0" destOrd="0" presId="urn:microsoft.com/office/officeart/2005/8/layout/vList2"/>
    <dgm:cxn modelId="{B50189E3-8DF5-44EC-9537-1FB4C74EED55}" type="presParOf" srcId="{9FB1C770-552C-4C36-8BC8-9B59E5E0A2DB}" destId="{EC840AA2-7183-4028-A6B3-216BECC79079}" srcOrd="1" destOrd="0" presId="urn:microsoft.com/office/officeart/2005/8/layout/vList2"/>
    <dgm:cxn modelId="{CDCA9961-FF97-45ED-AD58-745E5A19180D}" type="presParOf" srcId="{9FB1C770-552C-4C36-8BC8-9B59E5E0A2DB}" destId="{00204FC6-72F8-4F56-A7A7-B9EF60407149}" srcOrd="2" destOrd="0" presId="urn:microsoft.com/office/officeart/2005/8/layout/vList2"/>
    <dgm:cxn modelId="{8DB919D2-095D-41CE-9590-5B8D122269B0}" type="presParOf" srcId="{9FB1C770-552C-4C36-8BC8-9B59E5E0A2DB}" destId="{2E5788EE-D067-4754-B640-751E43150644}" srcOrd="3" destOrd="0" presId="urn:microsoft.com/office/officeart/2005/8/layout/vList2"/>
    <dgm:cxn modelId="{F2E384B0-7E4B-4FF2-8CB5-92DA46A70945}" type="presParOf" srcId="{9FB1C770-552C-4C36-8BC8-9B59E5E0A2DB}" destId="{E2C95DFD-94CF-4288-A69D-AE1B7C99F3CE}" srcOrd="4" destOrd="0" presId="urn:microsoft.com/office/officeart/2005/8/layout/vList2"/>
    <dgm:cxn modelId="{9719F2AE-FAA8-4887-BA82-CE15EEC544DC}" type="presParOf" srcId="{9FB1C770-552C-4C36-8BC8-9B59E5E0A2DB}" destId="{2F823AF1-E61A-42B7-B619-BE3CD9805184}" srcOrd="5" destOrd="0" presId="urn:microsoft.com/office/officeart/2005/8/layout/vList2"/>
    <dgm:cxn modelId="{F567CCDA-F462-44A2-AF9A-8FF8EF24A469}" type="presParOf" srcId="{9FB1C770-552C-4C36-8BC8-9B59E5E0A2DB}" destId="{F43D8E58-9AF8-41B2-8047-23AA72C62A03}" srcOrd="6" destOrd="0" presId="urn:microsoft.com/office/officeart/2005/8/layout/vList2"/>
    <dgm:cxn modelId="{9B7D4DF2-BE3F-4227-ACD7-4096905F14D1}" type="presParOf" srcId="{9FB1C770-552C-4C36-8BC8-9B59E5E0A2DB}" destId="{30ABD87E-0F9B-43CC-B1B7-B370F33061FD}" srcOrd="7" destOrd="0" presId="urn:microsoft.com/office/officeart/2005/8/layout/vList2"/>
    <dgm:cxn modelId="{AEB6B27F-91C7-4611-9655-279F478C796B}" type="presParOf" srcId="{9FB1C770-552C-4C36-8BC8-9B59E5E0A2DB}" destId="{3880F2C8-155F-4B48-94BD-7E85634F188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ACF011-19B2-41C9-978E-2036D246808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4E014130-DE90-478E-84D0-7190A90719B1}">
      <dgm:prSet/>
      <dgm:spPr/>
      <dgm:t>
        <a:bodyPr/>
        <a:lstStyle/>
        <a:p>
          <a:pPr marL="115888" indent="0" algn="l">
            <a:buFont typeface="Arial" panose="020B0604020202020204" pitchFamily="34" charset="0"/>
            <a:buNone/>
          </a:pPr>
          <a:r>
            <a:rPr lang="en-US" b="0" i="0" u="none" dirty="0"/>
            <a:t>Staff time or information may not be available to do market analysis  </a:t>
          </a:r>
        </a:p>
      </dgm:t>
    </dgm:pt>
    <dgm:pt modelId="{21A0FDDC-2236-41BA-9CF6-079A0D1EBA33}" type="parTrans" cxnId="{9CAF5F05-0850-4C54-AEFF-8A0DF02362A6}">
      <dgm:prSet/>
      <dgm:spPr/>
      <dgm:t>
        <a:bodyPr/>
        <a:lstStyle/>
        <a:p>
          <a:endParaRPr lang="en-US"/>
        </a:p>
      </dgm:t>
    </dgm:pt>
    <dgm:pt modelId="{82281FD3-AE8B-41CA-B9C1-D2F7FABA2E99}" type="sibTrans" cxnId="{9CAF5F05-0850-4C54-AEFF-8A0DF02362A6}">
      <dgm:prSet/>
      <dgm:spPr/>
      <dgm:t>
        <a:bodyPr/>
        <a:lstStyle/>
        <a:p>
          <a:endParaRPr lang="en-US"/>
        </a:p>
      </dgm:t>
    </dgm:pt>
    <dgm:pt modelId="{E945B3C8-4ED4-417F-AD14-968B133B8E04}">
      <dgm:prSet phldrT="[Text]" custT="1"/>
      <dgm:spPr/>
      <dgm:t>
        <a:bodyPr/>
        <a:lstStyle/>
        <a:p>
          <a:r>
            <a:rPr lang="en-US" sz="2200" b="1" dirty="0"/>
            <a:t>Concept of Convenience</a:t>
          </a:r>
        </a:p>
      </dgm:t>
    </dgm:pt>
    <dgm:pt modelId="{3E2CEA12-BD2A-4820-98D1-896A38641F2B}" type="parTrans" cxnId="{B1CF019E-C2F4-4E35-B471-62FA60B7542A}">
      <dgm:prSet/>
      <dgm:spPr/>
      <dgm:t>
        <a:bodyPr/>
        <a:lstStyle/>
        <a:p>
          <a:endParaRPr lang="en-US"/>
        </a:p>
      </dgm:t>
    </dgm:pt>
    <dgm:pt modelId="{88E04D90-2408-4741-9DD1-31ECA196F2DC}" type="sibTrans" cxnId="{B1CF019E-C2F4-4E35-B471-62FA60B7542A}">
      <dgm:prSet/>
      <dgm:spPr/>
      <dgm:t>
        <a:bodyPr/>
        <a:lstStyle/>
        <a:p>
          <a:endParaRPr lang="en-US"/>
        </a:p>
      </dgm:t>
    </dgm:pt>
    <dgm:pt modelId="{0A6FC7CC-B8F5-464F-8BB8-E1EB2F521C7A}">
      <dgm:prSet custT="1"/>
      <dgm:spPr/>
      <dgm:t>
        <a:bodyPr/>
        <a:lstStyle/>
        <a:p>
          <a:r>
            <a:rPr lang="en-US" sz="2200" b="1" i="0" u="none" dirty="0"/>
            <a:t>Knowing Your Customers</a:t>
          </a:r>
        </a:p>
      </dgm:t>
    </dgm:pt>
    <dgm:pt modelId="{9DF21797-C55D-4D17-B77C-095AC01E2A38}" type="parTrans" cxnId="{18DF1701-53BC-4FFC-A41A-C9C45DD02789}">
      <dgm:prSet/>
      <dgm:spPr/>
      <dgm:t>
        <a:bodyPr/>
        <a:lstStyle/>
        <a:p>
          <a:endParaRPr lang="en-US"/>
        </a:p>
      </dgm:t>
    </dgm:pt>
    <dgm:pt modelId="{D5348D22-D490-48ED-80FB-F3383AA6A853}" type="sibTrans" cxnId="{18DF1701-53BC-4FFC-A41A-C9C45DD02789}">
      <dgm:prSet/>
      <dgm:spPr/>
      <dgm:t>
        <a:bodyPr/>
        <a:lstStyle/>
        <a:p>
          <a:endParaRPr lang="en-US"/>
        </a:p>
      </dgm:t>
    </dgm:pt>
    <dgm:pt modelId="{6159C262-10AC-44B7-A7AF-99351529699E}">
      <dgm:prSet phldrT="[Text]"/>
      <dgm:spPr/>
      <dgm:t>
        <a:bodyPr/>
        <a:lstStyle/>
        <a:p>
          <a:pPr marL="115888" indent="0">
            <a:buFont typeface="Arial" panose="020B0604020202020204" pitchFamily="34" charset="0"/>
            <a:buNone/>
          </a:pPr>
          <a:r>
            <a:rPr lang="en-US" b="0" i="0" u="none" dirty="0"/>
            <a:t>The time and energy required to acquire, use and dispose of a product/service</a:t>
          </a:r>
          <a:endParaRPr lang="en-US" b="0" dirty="0"/>
        </a:p>
      </dgm:t>
    </dgm:pt>
    <dgm:pt modelId="{A273DC25-7BDA-497A-A58B-EAA03FFF83DC}" type="parTrans" cxnId="{6940F618-938C-4AC3-9C33-7510FCBBA2B6}">
      <dgm:prSet/>
      <dgm:spPr/>
      <dgm:t>
        <a:bodyPr/>
        <a:lstStyle/>
        <a:p>
          <a:endParaRPr lang="en-US"/>
        </a:p>
      </dgm:t>
    </dgm:pt>
    <dgm:pt modelId="{57BA6A35-8643-463E-89C7-6ADB760B32D1}" type="sibTrans" cxnId="{6940F618-938C-4AC3-9C33-7510FCBBA2B6}">
      <dgm:prSet/>
      <dgm:spPr/>
      <dgm:t>
        <a:bodyPr/>
        <a:lstStyle/>
        <a:p>
          <a:endParaRPr lang="en-US"/>
        </a:p>
      </dgm:t>
    </dgm:pt>
    <dgm:pt modelId="{827ECF60-3987-4AD8-AFF0-DE85BAFF9E5C}">
      <dgm:prSet custT="1"/>
      <dgm:spPr/>
      <dgm:t>
        <a:bodyPr/>
        <a:lstStyle/>
        <a:p>
          <a:r>
            <a:rPr lang="en-US" sz="2200" b="1" i="0" u="none" dirty="0"/>
            <a:t>Getting Help</a:t>
          </a:r>
        </a:p>
      </dgm:t>
    </dgm:pt>
    <dgm:pt modelId="{8046C5F8-5EEA-46C2-A2C5-411C85EC4A1C}" type="parTrans" cxnId="{8CB06A73-B5F0-4541-B0B4-B2CB996989F8}">
      <dgm:prSet/>
      <dgm:spPr/>
      <dgm:t>
        <a:bodyPr/>
        <a:lstStyle/>
        <a:p>
          <a:endParaRPr lang="en-US"/>
        </a:p>
      </dgm:t>
    </dgm:pt>
    <dgm:pt modelId="{5018763B-715D-407C-862F-6496532C139D}" type="sibTrans" cxnId="{8CB06A73-B5F0-4541-B0B4-B2CB996989F8}">
      <dgm:prSet/>
      <dgm:spPr/>
      <dgm:t>
        <a:bodyPr/>
        <a:lstStyle/>
        <a:p>
          <a:endParaRPr lang="en-US"/>
        </a:p>
      </dgm:t>
    </dgm:pt>
    <dgm:pt modelId="{CB8F8F2C-224A-437F-84BB-1E07C4A24713}">
      <dgm:prSet/>
      <dgm:spPr/>
      <dgm:t>
        <a:bodyPr/>
        <a:lstStyle/>
        <a:p>
          <a:pPr marL="514350" indent="0" algn="l">
            <a:buFont typeface="Arial" panose="020B0604020202020204" pitchFamily="34" charset="0"/>
            <a:buChar char="•"/>
          </a:pPr>
          <a:r>
            <a:rPr lang="en-US" b="0" i="0" u="none" dirty="0"/>
            <a:t>  Consider using local university assistance or a consultant</a:t>
          </a:r>
        </a:p>
      </dgm:t>
    </dgm:pt>
    <dgm:pt modelId="{31294E0F-15B7-4A69-9B74-27F871BD92C9}" type="parTrans" cxnId="{654EF1C1-3794-4295-90BB-2D7F4417CD1E}">
      <dgm:prSet/>
      <dgm:spPr/>
      <dgm:t>
        <a:bodyPr/>
        <a:lstStyle/>
        <a:p>
          <a:endParaRPr lang="en-US"/>
        </a:p>
      </dgm:t>
    </dgm:pt>
    <dgm:pt modelId="{F21965A4-1637-4B57-BF0D-33CFE73FCE0A}" type="sibTrans" cxnId="{654EF1C1-3794-4295-90BB-2D7F4417CD1E}">
      <dgm:prSet/>
      <dgm:spPr/>
      <dgm:t>
        <a:bodyPr/>
        <a:lstStyle/>
        <a:p>
          <a:endParaRPr lang="en-US"/>
        </a:p>
      </dgm:t>
    </dgm:pt>
    <dgm:pt modelId="{6A450458-2DB9-4B9B-A75A-5156B9706648}">
      <dgm:prSet phldrT="[Text]"/>
      <dgm:spPr/>
      <dgm:t>
        <a:bodyPr/>
        <a:lstStyle/>
        <a:p>
          <a:pPr marL="682625" indent="-220663">
            <a:buFont typeface="Arial" panose="020B0604020202020204" pitchFamily="34" charset="0"/>
            <a:buChar char="•"/>
          </a:pPr>
          <a:r>
            <a:rPr lang="en-US" b="0" i="0" u="none" dirty="0"/>
            <a:t>Measured in terms of competing alternatives</a:t>
          </a:r>
          <a:endParaRPr lang="en-US" b="0" dirty="0"/>
        </a:p>
      </dgm:t>
    </dgm:pt>
    <dgm:pt modelId="{200A240B-D552-4940-88F4-35F0A45D1346}" type="parTrans" cxnId="{E6858EF4-6372-46DC-9687-A2F5FC789A26}">
      <dgm:prSet/>
      <dgm:spPr/>
      <dgm:t>
        <a:bodyPr/>
        <a:lstStyle/>
        <a:p>
          <a:endParaRPr lang="en-US"/>
        </a:p>
      </dgm:t>
    </dgm:pt>
    <dgm:pt modelId="{6F755EEC-4958-4DAB-BA8D-12D62113E45E}" type="sibTrans" cxnId="{E6858EF4-6372-46DC-9687-A2F5FC789A26}">
      <dgm:prSet/>
      <dgm:spPr/>
      <dgm:t>
        <a:bodyPr/>
        <a:lstStyle/>
        <a:p>
          <a:endParaRPr lang="en-US"/>
        </a:p>
      </dgm:t>
    </dgm:pt>
    <dgm:pt modelId="{2B13F27F-5D48-45E6-A6A5-A053A6EE3F71}">
      <dgm:prSet/>
      <dgm:spPr/>
      <dgm:t>
        <a:bodyPr/>
        <a:lstStyle/>
        <a:p>
          <a:pPr marL="115888" lvl="1" indent="0" algn="l" defTabSz="844550">
            <a:lnSpc>
              <a:spcPct val="90000"/>
            </a:lnSpc>
            <a:spcBef>
              <a:spcPct val="0"/>
            </a:spcBef>
            <a:spcAft>
              <a:spcPct val="15000"/>
            </a:spcAft>
            <a:buFont typeface="Arial" panose="020B0604020202020204" pitchFamily="34" charset="0"/>
            <a:buNone/>
          </a:pPr>
          <a:r>
            <a:rPr lang="en-US" sz="1900" b="0" i="0" u="none" kern="1200" dirty="0">
              <a:solidFill>
                <a:srgbClr val="000000">
                  <a:hueOff val="0"/>
                  <a:satOff val="0"/>
                  <a:lumOff val="0"/>
                  <a:alphaOff val="0"/>
                </a:srgbClr>
              </a:solidFill>
              <a:latin typeface="Arial" panose="020B0604020202020204"/>
              <a:ea typeface="+mn-ea"/>
              <a:cs typeface="+mn-cs"/>
            </a:rPr>
            <a:t>Perform outreach/research to learn about your customers</a:t>
          </a:r>
          <a:endParaRPr lang="en-US" sz="1900" b="0" i="0" u="none" kern="1200" dirty="0"/>
        </a:p>
      </dgm:t>
    </dgm:pt>
    <dgm:pt modelId="{76506470-5F70-4575-91FC-6F0C8DC965C2}" type="parTrans" cxnId="{435C2FCA-20F3-478A-A2F2-3127D3C9C56C}">
      <dgm:prSet/>
      <dgm:spPr/>
      <dgm:t>
        <a:bodyPr/>
        <a:lstStyle/>
        <a:p>
          <a:endParaRPr lang="en-US"/>
        </a:p>
      </dgm:t>
    </dgm:pt>
    <dgm:pt modelId="{2E114EE0-EA37-4375-9450-EFD092BF9620}" type="sibTrans" cxnId="{435C2FCA-20F3-478A-A2F2-3127D3C9C56C}">
      <dgm:prSet/>
      <dgm:spPr/>
      <dgm:t>
        <a:bodyPr/>
        <a:lstStyle/>
        <a:p>
          <a:endParaRPr lang="en-US"/>
        </a:p>
      </dgm:t>
    </dgm:pt>
    <dgm:pt modelId="{CB2084AD-7F8B-4268-8D10-B2918DFFDD08}">
      <dgm:prSet custT="1"/>
      <dgm:spPr/>
      <dgm:t>
        <a:bodyPr/>
        <a:lstStyle/>
        <a:p>
          <a:pPr marL="682625" lvl="1" indent="-220663" algn="l" defTabSz="844550">
            <a:lnSpc>
              <a:spcPct val="90000"/>
            </a:lnSpc>
            <a:spcBef>
              <a:spcPct val="0"/>
            </a:spcBef>
            <a:spcAft>
              <a:spcPct val="15000"/>
            </a:spcAft>
            <a:buFont typeface="Arial" panose="020B0604020202020204" pitchFamily="34" charset="0"/>
            <a:buChar char="•"/>
          </a:pPr>
          <a:r>
            <a:rPr lang="en-US" sz="1900" b="0" i="0" u="none" kern="1200" dirty="0"/>
            <a:t>Use previous sales to group customers based on common characteristics</a:t>
          </a:r>
          <a:endParaRPr lang="en-US" sz="1900" b="0" i="0" u="none" kern="1200" dirty="0">
            <a:solidFill>
              <a:srgbClr val="000000">
                <a:hueOff val="0"/>
                <a:satOff val="0"/>
                <a:lumOff val="0"/>
                <a:alphaOff val="0"/>
              </a:srgbClr>
            </a:solidFill>
            <a:latin typeface="Arial" panose="020B0604020202020204"/>
            <a:ea typeface="+mn-ea"/>
            <a:cs typeface="+mn-cs"/>
          </a:endParaRPr>
        </a:p>
      </dgm:t>
    </dgm:pt>
    <dgm:pt modelId="{62347DDC-488E-4C11-AC45-4BA8122F9C42}" type="sibTrans" cxnId="{7E861A07-E902-4AF1-8381-FD740501373C}">
      <dgm:prSet/>
      <dgm:spPr/>
      <dgm:t>
        <a:bodyPr/>
        <a:lstStyle/>
        <a:p>
          <a:endParaRPr lang="en-US"/>
        </a:p>
      </dgm:t>
    </dgm:pt>
    <dgm:pt modelId="{0B222409-58FD-4930-B435-B6331B4A81F6}" type="parTrans" cxnId="{7E861A07-E902-4AF1-8381-FD740501373C}">
      <dgm:prSet/>
      <dgm:spPr/>
      <dgm:t>
        <a:bodyPr/>
        <a:lstStyle/>
        <a:p>
          <a:endParaRPr lang="en-US"/>
        </a:p>
      </dgm:t>
    </dgm:pt>
    <dgm:pt modelId="{BEC5E15F-C922-44BD-9FC5-67B7A76378FE}" type="pres">
      <dgm:prSet presAssocID="{44ACF011-19B2-41C9-978E-2036D246808A}" presName="linear" presStyleCnt="0">
        <dgm:presLayoutVars>
          <dgm:dir/>
          <dgm:animLvl val="lvl"/>
          <dgm:resizeHandles val="exact"/>
        </dgm:presLayoutVars>
      </dgm:prSet>
      <dgm:spPr/>
    </dgm:pt>
    <dgm:pt modelId="{C0837262-BE34-4397-8056-25730D255390}" type="pres">
      <dgm:prSet presAssocID="{E945B3C8-4ED4-417F-AD14-968B133B8E04}" presName="parentLin" presStyleCnt="0"/>
      <dgm:spPr/>
    </dgm:pt>
    <dgm:pt modelId="{4B2855B5-A7B0-44F2-990A-72F0DED64C1C}" type="pres">
      <dgm:prSet presAssocID="{E945B3C8-4ED4-417F-AD14-968B133B8E04}" presName="parentLeftMargin" presStyleLbl="node1" presStyleIdx="0" presStyleCnt="3"/>
      <dgm:spPr/>
    </dgm:pt>
    <dgm:pt modelId="{CC5BCFC0-8450-43BD-B817-2A030B06711D}" type="pres">
      <dgm:prSet presAssocID="{E945B3C8-4ED4-417F-AD14-968B133B8E04}" presName="parentText" presStyleLbl="node1" presStyleIdx="0" presStyleCnt="3">
        <dgm:presLayoutVars>
          <dgm:chMax val="0"/>
          <dgm:bulletEnabled val="1"/>
        </dgm:presLayoutVars>
      </dgm:prSet>
      <dgm:spPr/>
    </dgm:pt>
    <dgm:pt modelId="{841CC5B6-9B23-466D-A556-D28582D589A7}" type="pres">
      <dgm:prSet presAssocID="{E945B3C8-4ED4-417F-AD14-968B133B8E04}" presName="negativeSpace" presStyleCnt="0"/>
      <dgm:spPr/>
    </dgm:pt>
    <dgm:pt modelId="{28E7E60C-CE16-47C7-BF1B-73B56994D154}" type="pres">
      <dgm:prSet presAssocID="{E945B3C8-4ED4-417F-AD14-968B133B8E04}" presName="childText" presStyleLbl="conFgAcc1" presStyleIdx="0" presStyleCnt="3">
        <dgm:presLayoutVars>
          <dgm:bulletEnabled val="1"/>
        </dgm:presLayoutVars>
      </dgm:prSet>
      <dgm:spPr/>
    </dgm:pt>
    <dgm:pt modelId="{1A74A388-5645-4169-A7B7-213B2785B709}" type="pres">
      <dgm:prSet presAssocID="{88E04D90-2408-4741-9DD1-31ECA196F2DC}" presName="spaceBetweenRectangles" presStyleCnt="0"/>
      <dgm:spPr/>
    </dgm:pt>
    <dgm:pt modelId="{7B8D745A-9DFB-41B6-80E9-DA1E0DC6AC0B}" type="pres">
      <dgm:prSet presAssocID="{0A6FC7CC-B8F5-464F-8BB8-E1EB2F521C7A}" presName="parentLin" presStyleCnt="0"/>
      <dgm:spPr/>
    </dgm:pt>
    <dgm:pt modelId="{796D3DD2-F53D-4A42-83A5-292AA9EFD2F1}" type="pres">
      <dgm:prSet presAssocID="{0A6FC7CC-B8F5-464F-8BB8-E1EB2F521C7A}" presName="parentLeftMargin" presStyleLbl="node1" presStyleIdx="0" presStyleCnt="3"/>
      <dgm:spPr/>
    </dgm:pt>
    <dgm:pt modelId="{17D99CDB-DB49-407C-8FB0-857A25B3BBCE}" type="pres">
      <dgm:prSet presAssocID="{0A6FC7CC-B8F5-464F-8BB8-E1EB2F521C7A}" presName="parentText" presStyleLbl="node1" presStyleIdx="1" presStyleCnt="3">
        <dgm:presLayoutVars>
          <dgm:chMax val="0"/>
          <dgm:bulletEnabled val="1"/>
        </dgm:presLayoutVars>
      </dgm:prSet>
      <dgm:spPr/>
    </dgm:pt>
    <dgm:pt modelId="{8E321D20-64EF-4328-9AAD-E59E9E1BC06E}" type="pres">
      <dgm:prSet presAssocID="{0A6FC7CC-B8F5-464F-8BB8-E1EB2F521C7A}" presName="negativeSpace" presStyleCnt="0"/>
      <dgm:spPr/>
    </dgm:pt>
    <dgm:pt modelId="{A8D10544-6C52-4C20-8E39-BEF2E01FCFA0}" type="pres">
      <dgm:prSet presAssocID="{0A6FC7CC-B8F5-464F-8BB8-E1EB2F521C7A}" presName="childText" presStyleLbl="conFgAcc1" presStyleIdx="1" presStyleCnt="3" custLinFactNeighborX="-38983" custLinFactNeighborY="12209">
        <dgm:presLayoutVars>
          <dgm:bulletEnabled val="1"/>
        </dgm:presLayoutVars>
      </dgm:prSet>
      <dgm:spPr/>
    </dgm:pt>
    <dgm:pt modelId="{E8885875-C9AD-4696-8809-BAF5CB881837}" type="pres">
      <dgm:prSet presAssocID="{D5348D22-D490-48ED-80FB-F3383AA6A853}" presName="spaceBetweenRectangles" presStyleCnt="0"/>
      <dgm:spPr/>
    </dgm:pt>
    <dgm:pt modelId="{8734DD2A-E57D-4852-BEE9-15B61C2EFAB6}" type="pres">
      <dgm:prSet presAssocID="{827ECF60-3987-4AD8-AFF0-DE85BAFF9E5C}" presName="parentLin" presStyleCnt="0"/>
      <dgm:spPr/>
    </dgm:pt>
    <dgm:pt modelId="{7ED34E02-97D2-42E4-94C3-1440431C0D1A}" type="pres">
      <dgm:prSet presAssocID="{827ECF60-3987-4AD8-AFF0-DE85BAFF9E5C}" presName="parentLeftMargin" presStyleLbl="node1" presStyleIdx="1" presStyleCnt="3"/>
      <dgm:spPr/>
    </dgm:pt>
    <dgm:pt modelId="{9463C5A5-A9E2-4F7E-A2A5-BD65E444311B}" type="pres">
      <dgm:prSet presAssocID="{827ECF60-3987-4AD8-AFF0-DE85BAFF9E5C}" presName="parentText" presStyleLbl="node1" presStyleIdx="2" presStyleCnt="3">
        <dgm:presLayoutVars>
          <dgm:chMax val="0"/>
          <dgm:bulletEnabled val="1"/>
        </dgm:presLayoutVars>
      </dgm:prSet>
      <dgm:spPr/>
    </dgm:pt>
    <dgm:pt modelId="{3DBD9C15-B58A-426A-A92E-D47BC8435109}" type="pres">
      <dgm:prSet presAssocID="{827ECF60-3987-4AD8-AFF0-DE85BAFF9E5C}" presName="negativeSpace" presStyleCnt="0"/>
      <dgm:spPr/>
    </dgm:pt>
    <dgm:pt modelId="{3A1AF9F6-1716-41A3-8C42-96FF1474652E}" type="pres">
      <dgm:prSet presAssocID="{827ECF60-3987-4AD8-AFF0-DE85BAFF9E5C}" presName="childText" presStyleLbl="conFgAcc1" presStyleIdx="2" presStyleCnt="3">
        <dgm:presLayoutVars>
          <dgm:bulletEnabled val="1"/>
        </dgm:presLayoutVars>
      </dgm:prSet>
      <dgm:spPr/>
    </dgm:pt>
  </dgm:ptLst>
  <dgm:cxnLst>
    <dgm:cxn modelId="{18DF1701-53BC-4FFC-A41A-C9C45DD02789}" srcId="{44ACF011-19B2-41C9-978E-2036D246808A}" destId="{0A6FC7CC-B8F5-464F-8BB8-E1EB2F521C7A}" srcOrd="1" destOrd="0" parTransId="{9DF21797-C55D-4D17-B77C-095AC01E2A38}" sibTransId="{D5348D22-D490-48ED-80FB-F3383AA6A853}"/>
    <dgm:cxn modelId="{9CAF5F05-0850-4C54-AEFF-8A0DF02362A6}" srcId="{827ECF60-3987-4AD8-AFF0-DE85BAFF9E5C}" destId="{4E014130-DE90-478E-84D0-7190A90719B1}" srcOrd="0" destOrd="0" parTransId="{21A0FDDC-2236-41BA-9CF6-079A0D1EBA33}" sibTransId="{82281FD3-AE8B-41CA-B9C1-D2F7FABA2E99}"/>
    <dgm:cxn modelId="{7E861A07-E902-4AF1-8381-FD740501373C}" srcId="{0A6FC7CC-B8F5-464F-8BB8-E1EB2F521C7A}" destId="{CB2084AD-7F8B-4268-8D10-B2918DFFDD08}" srcOrd="1" destOrd="0" parTransId="{0B222409-58FD-4930-B435-B6331B4A81F6}" sibTransId="{62347DDC-488E-4C11-AC45-4BA8122F9C42}"/>
    <dgm:cxn modelId="{0659DC0D-77F6-48E7-B879-EE1DCE85C80F}" type="presOf" srcId="{6159C262-10AC-44B7-A7AF-99351529699E}" destId="{28E7E60C-CE16-47C7-BF1B-73B56994D154}" srcOrd="0" destOrd="0" presId="urn:microsoft.com/office/officeart/2005/8/layout/list1"/>
    <dgm:cxn modelId="{F2B3DE13-80B8-4C92-8C96-54F94BE26CB9}" type="presOf" srcId="{0A6FC7CC-B8F5-464F-8BB8-E1EB2F521C7A}" destId="{796D3DD2-F53D-4A42-83A5-292AA9EFD2F1}" srcOrd="0" destOrd="0" presId="urn:microsoft.com/office/officeart/2005/8/layout/list1"/>
    <dgm:cxn modelId="{6940F618-938C-4AC3-9C33-7510FCBBA2B6}" srcId="{E945B3C8-4ED4-417F-AD14-968B133B8E04}" destId="{6159C262-10AC-44B7-A7AF-99351529699E}" srcOrd="0" destOrd="0" parTransId="{A273DC25-7BDA-497A-A58B-EAA03FFF83DC}" sibTransId="{57BA6A35-8643-463E-89C7-6ADB760B32D1}"/>
    <dgm:cxn modelId="{90CE3227-224F-4FDD-8148-497A86892EA7}" type="presOf" srcId="{2B13F27F-5D48-45E6-A6A5-A053A6EE3F71}" destId="{A8D10544-6C52-4C20-8E39-BEF2E01FCFA0}" srcOrd="0" destOrd="0" presId="urn:microsoft.com/office/officeart/2005/8/layout/list1"/>
    <dgm:cxn modelId="{B652DB2A-8493-4DB3-A91B-DB8FF5CD1656}" type="presOf" srcId="{6A450458-2DB9-4B9B-A75A-5156B9706648}" destId="{28E7E60C-CE16-47C7-BF1B-73B56994D154}" srcOrd="0" destOrd="1" presId="urn:microsoft.com/office/officeart/2005/8/layout/list1"/>
    <dgm:cxn modelId="{2E97BF36-7628-4E24-8567-85EAA7374E37}" type="presOf" srcId="{4E014130-DE90-478E-84D0-7190A90719B1}" destId="{3A1AF9F6-1716-41A3-8C42-96FF1474652E}" srcOrd="0" destOrd="0" presId="urn:microsoft.com/office/officeart/2005/8/layout/list1"/>
    <dgm:cxn modelId="{6650123D-FB37-4206-AA6D-96AF4FE9B7F8}" type="presOf" srcId="{44ACF011-19B2-41C9-978E-2036D246808A}" destId="{BEC5E15F-C922-44BD-9FC5-67B7A76378FE}" srcOrd="0" destOrd="0" presId="urn:microsoft.com/office/officeart/2005/8/layout/list1"/>
    <dgm:cxn modelId="{FC6B3573-31B7-4F9D-ABE1-BB972D76DBE9}" type="presOf" srcId="{E945B3C8-4ED4-417F-AD14-968B133B8E04}" destId="{4B2855B5-A7B0-44F2-990A-72F0DED64C1C}" srcOrd="0" destOrd="0" presId="urn:microsoft.com/office/officeart/2005/8/layout/list1"/>
    <dgm:cxn modelId="{8CB06A73-B5F0-4541-B0B4-B2CB996989F8}" srcId="{44ACF011-19B2-41C9-978E-2036D246808A}" destId="{827ECF60-3987-4AD8-AFF0-DE85BAFF9E5C}" srcOrd="2" destOrd="0" parTransId="{8046C5F8-5EEA-46C2-A2C5-411C85EC4A1C}" sibTransId="{5018763B-715D-407C-862F-6496532C139D}"/>
    <dgm:cxn modelId="{67794578-566C-46A1-A105-3B282D673A21}" type="presOf" srcId="{E945B3C8-4ED4-417F-AD14-968B133B8E04}" destId="{CC5BCFC0-8450-43BD-B817-2A030B06711D}" srcOrd="1" destOrd="0" presId="urn:microsoft.com/office/officeart/2005/8/layout/list1"/>
    <dgm:cxn modelId="{9DA42380-0C61-4629-8303-5C8BDA9B54BD}" type="presOf" srcId="{0A6FC7CC-B8F5-464F-8BB8-E1EB2F521C7A}" destId="{17D99CDB-DB49-407C-8FB0-857A25B3BBCE}" srcOrd="1" destOrd="0" presId="urn:microsoft.com/office/officeart/2005/8/layout/list1"/>
    <dgm:cxn modelId="{15749E82-98C2-4A74-AB92-326D397E77A9}" type="presOf" srcId="{CB2084AD-7F8B-4268-8D10-B2918DFFDD08}" destId="{A8D10544-6C52-4C20-8E39-BEF2E01FCFA0}" srcOrd="0" destOrd="1" presId="urn:microsoft.com/office/officeart/2005/8/layout/list1"/>
    <dgm:cxn modelId="{97363D88-E263-46F3-A04C-18FCC5905943}" type="presOf" srcId="{827ECF60-3987-4AD8-AFF0-DE85BAFF9E5C}" destId="{7ED34E02-97D2-42E4-94C3-1440431C0D1A}" srcOrd="0" destOrd="0" presId="urn:microsoft.com/office/officeart/2005/8/layout/list1"/>
    <dgm:cxn modelId="{B1CF019E-C2F4-4E35-B471-62FA60B7542A}" srcId="{44ACF011-19B2-41C9-978E-2036D246808A}" destId="{E945B3C8-4ED4-417F-AD14-968B133B8E04}" srcOrd="0" destOrd="0" parTransId="{3E2CEA12-BD2A-4820-98D1-896A38641F2B}" sibTransId="{88E04D90-2408-4741-9DD1-31ECA196F2DC}"/>
    <dgm:cxn modelId="{D425BCA8-67F5-444F-A05D-EB507414B0A9}" type="presOf" srcId="{CB8F8F2C-224A-437F-84BB-1E07C4A24713}" destId="{3A1AF9F6-1716-41A3-8C42-96FF1474652E}" srcOrd="0" destOrd="1" presId="urn:microsoft.com/office/officeart/2005/8/layout/list1"/>
    <dgm:cxn modelId="{654EF1C1-3794-4295-90BB-2D7F4417CD1E}" srcId="{4E014130-DE90-478E-84D0-7190A90719B1}" destId="{CB8F8F2C-224A-437F-84BB-1E07C4A24713}" srcOrd="0" destOrd="0" parTransId="{31294E0F-15B7-4A69-9B74-27F871BD92C9}" sibTransId="{F21965A4-1637-4B57-BF0D-33CFE73FCE0A}"/>
    <dgm:cxn modelId="{435C2FCA-20F3-478A-A2F2-3127D3C9C56C}" srcId="{0A6FC7CC-B8F5-464F-8BB8-E1EB2F521C7A}" destId="{2B13F27F-5D48-45E6-A6A5-A053A6EE3F71}" srcOrd="0" destOrd="0" parTransId="{76506470-5F70-4575-91FC-6F0C8DC965C2}" sibTransId="{2E114EE0-EA37-4375-9450-EFD092BF9620}"/>
    <dgm:cxn modelId="{C3EFB9D1-8E9D-4C80-BEDF-DB43EA8B078D}" type="presOf" srcId="{827ECF60-3987-4AD8-AFF0-DE85BAFF9E5C}" destId="{9463C5A5-A9E2-4F7E-A2A5-BD65E444311B}" srcOrd="1" destOrd="0" presId="urn:microsoft.com/office/officeart/2005/8/layout/list1"/>
    <dgm:cxn modelId="{E6858EF4-6372-46DC-9687-A2F5FC789A26}" srcId="{E945B3C8-4ED4-417F-AD14-968B133B8E04}" destId="{6A450458-2DB9-4B9B-A75A-5156B9706648}" srcOrd="1" destOrd="0" parTransId="{200A240B-D552-4940-88F4-35F0A45D1346}" sibTransId="{6F755EEC-4958-4DAB-BA8D-12D62113E45E}"/>
    <dgm:cxn modelId="{2F28C0C9-774F-4DA9-9A57-FF0496771887}" type="presParOf" srcId="{BEC5E15F-C922-44BD-9FC5-67B7A76378FE}" destId="{C0837262-BE34-4397-8056-25730D255390}" srcOrd="0" destOrd="0" presId="urn:microsoft.com/office/officeart/2005/8/layout/list1"/>
    <dgm:cxn modelId="{8D5126E1-A1C2-4F12-8AF6-F20588F74800}" type="presParOf" srcId="{C0837262-BE34-4397-8056-25730D255390}" destId="{4B2855B5-A7B0-44F2-990A-72F0DED64C1C}" srcOrd="0" destOrd="0" presId="urn:microsoft.com/office/officeart/2005/8/layout/list1"/>
    <dgm:cxn modelId="{2D5C0888-817E-46D1-874E-5650871C32D7}" type="presParOf" srcId="{C0837262-BE34-4397-8056-25730D255390}" destId="{CC5BCFC0-8450-43BD-B817-2A030B06711D}" srcOrd="1" destOrd="0" presId="urn:microsoft.com/office/officeart/2005/8/layout/list1"/>
    <dgm:cxn modelId="{BEF27C77-3C9B-4264-96F1-7D80AAE96E6D}" type="presParOf" srcId="{BEC5E15F-C922-44BD-9FC5-67B7A76378FE}" destId="{841CC5B6-9B23-466D-A556-D28582D589A7}" srcOrd="1" destOrd="0" presId="urn:microsoft.com/office/officeart/2005/8/layout/list1"/>
    <dgm:cxn modelId="{98E74E04-226F-4F19-A2F8-5D2451351B83}" type="presParOf" srcId="{BEC5E15F-C922-44BD-9FC5-67B7A76378FE}" destId="{28E7E60C-CE16-47C7-BF1B-73B56994D154}" srcOrd="2" destOrd="0" presId="urn:microsoft.com/office/officeart/2005/8/layout/list1"/>
    <dgm:cxn modelId="{71A3D8F6-41BB-4E06-BD80-73392D53343D}" type="presParOf" srcId="{BEC5E15F-C922-44BD-9FC5-67B7A76378FE}" destId="{1A74A388-5645-4169-A7B7-213B2785B709}" srcOrd="3" destOrd="0" presId="urn:microsoft.com/office/officeart/2005/8/layout/list1"/>
    <dgm:cxn modelId="{26882143-EB32-4358-9492-B68B61054DEC}" type="presParOf" srcId="{BEC5E15F-C922-44BD-9FC5-67B7A76378FE}" destId="{7B8D745A-9DFB-41B6-80E9-DA1E0DC6AC0B}" srcOrd="4" destOrd="0" presId="urn:microsoft.com/office/officeart/2005/8/layout/list1"/>
    <dgm:cxn modelId="{9C16ECC5-AB4F-4013-AB9D-F9EA4F7153F1}" type="presParOf" srcId="{7B8D745A-9DFB-41B6-80E9-DA1E0DC6AC0B}" destId="{796D3DD2-F53D-4A42-83A5-292AA9EFD2F1}" srcOrd="0" destOrd="0" presId="urn:microsoft.com/office/officeart/2005/8/layout/list1"/>
    <dgm:cxn modelId="{2DBC2200-7F2F-491D-9ED0-F5EE886286A4}" type="presParOf" srcId="{7B8D745A-9DFB-41B6-80E9-DA1E0DC6AC0B}" destId="{17D99CDB-DB49-407C-8FB0-857A25B3BBCE}" srcOrd="1" destOrd="0" presId="urn:microsoft.com/office/officeart/2005/8/layout/list1"/>
    <dgm:cxn modelId="{397177BD-52C9-498B-922F-DEF391560589}" type="presParOf" srcId="{BEC5E15F-C922-44BD-9FC5-67B7A76378FE}" destId="{8E321D20-64EF-4328-9AAD-E59E9E1BC06E}" srcOrd="5" destOrd="0" presId="urn:microsoft.com/office/officeart/2005/8/layout/list1"/>
    <dgm:cxn modelId="{AEF1AE4E-8871-4F82-9702-DE0BFDE574CE}" type="presParOf" srcId="{BEC5E15F-C922-44BD-9FC5-67B7A76378FE}" destId="{A8D10544-6C52-4C20-8E39-BEF2E01FCFA0}" srcOrd="6" destOrd="0" presId="urn:microsoft.com/office/officeart/2005/8/layout/list1"/>
    <dgm:cxn modelId="{DBCEE581-64FF-4B48-83A8-125351AED54A}" type="presParOf" srcId="{BEC5E15F-C922-44BD-9FC5-67B7A76378FE}" destId="{E8885875-C9AD-4696-8809-BAF5CB881837}" srcOrd="7" destOrd="0" presId="urn:microsoft.com/office/officeart/2005/8/layout/list1"/>
    <dgm:cxn modelId="{EDC60464-9C35-4965-9095-8825906CA204}" type="presParOf" srcId="{BEC5E15F-C922-44BD-9FC5-67B7A76378FE}" destId="{8734DD2A-E57D-4852-BEE9-15B61C2EFAB6}" srcOrd="8" destOrd="0" presId="urn:microsoft.com/office/officeart/2005/8/layout/list1"/>
    <dgm:cxn modelId="{40024094-8720-4611-8D9E-8398B71FB4F3}" type="presParOf" srcId="{8734DD2A-E57D-4852-BEE9-15B61C2EFAB6}" destId="{7ED34E02-97D2-42E4-94C3-1440431C0D1A}" srcOrd="0" destOrd="0" presId="urn:microsoft.com/office/officeart/2005/8/layout/list1"/>
    <dgm:cxn modelId="{E8021764-954B-4ECB-960C-3E9C50C2C43D}" type="presParOf" srcId="{8734DD2A-E57D-4852-BEE9-15B61C2EFAB6}" destId="{9463C5A5-A9E2-4F7E-A2A5-BD65E444311B}" srcOrd="1" destOrd="0" presId="urn:microsoft.com/office/officeart/2005/8/layout/list1"/>
    <dgm:cxn modelId="{2F451344-9FF6-4D39-8FA7-D480BAEEE024}" type="presParOf" srcId="{BEC5E15F-C922-44BD-9FC5-67B7A76378FE}" destId="{3DBD9C15-B58A-426A-A92E-D47BC8435109}" srcOrd="9" destOrd="0" presId="urn:microsoft.com/office/officeart/2005/8/layout/list1"/>
    <dgm:cxn modelId="{633396D5-A2B9-4A2A-9D8B-BD77DF0B9E97}" type="presParOf" srcId="{BEC5E15F-C922-44BD-9FC5-67B7A76378FE}" destId="{3A1AF9F6-1716-41A3-8C42-96FF1474652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F68BF3-47C7-424A-B9CA-A336FD56FAE9}" type="doc">
      <dgm:prSet loTypeId="urn:microsoft.com/office/officeart/2005/8/layout/default" loCatId="list" qsTypeId="urn:microsoft.com/office/officeart/2005/8/quickstyle/simple5" qsCatId="simple" csTypeId="urn:microsoft.com/office/officeart/2005/8/colors/accent1_3" csCatId="accent1" phldr="1"/>
      <dgm:spPr/>
      <dgm:t>
        <a:bodyPr/>
        <a:lstStyle/>
        <a:p>
          <a:endParaRPr lang="en-US"/>
        </a:p>
      </dgm:t>
    </dgm:pt>
    <dgm:pt modelId="{B72C5FA9-DEFB-4C08-8590-BA490FBC71C2}">
      <dgm:prSet phldrT="[Text]"/>
      <dgm:spPr/>
      <dgm:t>
        <a:bodyPr/>
        <a:lstStyle/>
        <a:p>
          <a:r>
            <a:rPr lang="en-US" dirty="0"/>
            <a:t>State DOT fleet and equipment managers</a:t>
          </a:r>
        </a:p>
      </dgm:t>
    </dgm:pt>
    <dgm:pt modelId="{1729AFBD-0B6F-4FD1-A42E-0FD3D81FECD1}" type="parTrans" cxnId="{B9D4A88C-6BDD-4D6E-A48D-EC0678C081F5}">
      <dgm:prSet/>
      <dgm:spPr/>
      <dgm:t>
        <a:bodyPr/>
        <a:lstStyle/>
        <a:p>
          <a:endParaRPr lang="en-US"/>
        </a:p>
      </dgm:t>
    </dgm:pt>
    <dgm:pt modelId="{086987C0-C38D-421F-9E62-61687366EF8C}" type="sibTrans" cxnId="{B9D4A88C-6BDD-4D6E-A48D-EC0678C081F5}">
      <dgm:prSet/>
      <dgm:spPr/>
      <dgm:t>
        <a:bodyPr/>
        <a:lstStyle/>
        <a:p>
          <a:endParaRPr lang="en-US"/>
        </a:p>
      </dgm:t>
    </dgm:pt>
    <dgm:pt modelId="{88392263-C102-4325-B3C3-EB223B8C07F3}">
      <dgm:prSet phldrT="[Text]"/>
      <dgm:spPr/>
      <dgm:t>
        <a:bodyPr/>
        <a:lstStyle/>
        <a:p>
          <a:r>
            <a:rPr lang="en-US" dirty="0"/>
            <a:t>Agency budget personnel</a:t>
          </a:r>
        </a:p>
      </dgm:t>
    </dgm:pt>
    <dgm:pt modelId="{7A13DA64-9545-42BD-8BE8-E260E45A1D34}" type="parTrans" cxnId="{D07B94A3-56A6-42EB-9A35-58E0E7D642CC}">
      <dgm:prSet/>
      <dgm:spPr/>
      <dgm:t>
        <a:bodyPr/>
        <a:lstStyle/>
        <a:p>
          <a:endParaRPr lang="en-US"/>
        </a:p>
      </dgm:t>
    </dgm:pt>
    <dgm:pt modelId="{80A97453-FF16-40A0-92E6-082C8FAABBE0}" type="sibTrans" cxnId="{D07B94A3-56A6-42EB-9A35-58E0E7D642CC}">
      <dgm:prSet/>
      <dgm:spPr/>
      <dgm:t>
        <a:bodyPr/>
        <a:lstStyle/>
        <a:p>
          <a:endParaRPr lang="en-US"/>
        </a:p>
      </dgm:t>
    </dgm:pt>
    <dgm:pt modelId="{4308621B-4ADE-4A1C-AE2C-C329AC1937BC}">
      <dgm:prSet phldrT="[Text]"/>
      <dgm:spPr/>
      <dgm:t>
        <a:bodyPr/>
        <a:lstStyle/>
        <a:p>
          <a:r>
            <a:rPr lang="en-US" dirty="0"/>
            <a:t>State DOT maintenance personnel</a:t>
          </a:r>
        </a:p>
      </dgm:t>
    </dgm:pt>
    <dgm:pt modelId="{DCBDF9E0-71DC-4678-A7FF-27545694883B}" type="parTrans" cxnId="{07DD39B2-8E7B-4891-9EE0-1873FA314E3B}">
      <dgm:prSet/>
      <dgm:spPr/>
      <dgm:t>
        <a:bodyPr/>
        <a:lstStyle/>
        <a:p>
          <a:endParaRPr lang="en-US"/>
        </a:p>
      </dgm:t>
    </dgm:pt>
    <dgm:pt modelId="{FC8292E0-98B8-46FD-A035-AF7809560E7F}" type="sibTrans" cxnId="{07DD39B2-8E7B-4891-9EE0-1873FA314E3B}">
      <dgm:prSet/>
      <dgm:spPr/>
      <dgm:t>
        <a:bodyPr/>
        <a:lstStyle/>
        <a:p>
          <a:endParaRPr lang="en-US"/>
        </a:p>
      </dgm:t>
    </dgm:pt>
    <dgm:pt modelId="{4828AD0B-1707-479C-9398-D9E481C42AED}">
      <dgm:prSet phldrT="[Text]"/>
      <dgm:spPr/>
      <dgm:t>
        <a:bodyPr/>
        <a:lstStyle/>
        <a:p>
          <a:r>
            <a:rPr lang="en-US" dirty="0"/>
            <a:t>Elected officials and public</a:t>
          </a:r>
        </a:p>
      </dgm:t>
    </dgm:pt>
    <dgm:pt modelId="{40A23548-088C-4FB0-A8BB-923357D0845D}" type="parTrans" cxnId="{0C0CC964-FA4A-4393-9F15-BD3FEFF3BBC7}">
      <dgm:prSet/>
      <dgm:spPr/>
      <dgm:t>
        <a:bodyPr/>
        <a:lstStyle/>
        <a:p>
          <a:endParaRPr lang="en-US"/>
        </a:p>
      </dgm:t>
    </dgm:pt>
    <dgm:pt modelId="{62C6E971-CCFD-435B-9072-0BE036E95A47}" type="sibTrans" cxnId="{0C0CC964-FA4A-4393-9F15-BD3FEFF3BBC7}">
      <dgm:prSet/>
      <dgm:spPr/>
      <dgm:t>
        <a:bodyPr/>
        <a:lstStyle/>
        <a:p>
          <a:endParaRPr lang="en-US"/>
        </a:p>
      </dgm:t>
    </dgm:pt>
    <dgm:pt modelId="{E9FFF310-0868-4C4A-9525-721959D81AC7}" type="pres">
      <dgm:prSet presAssocID="{74F68BF3-47C7-424A-B9CA-A336FD56FAE9}" presName="diagram" presStyleCnt="0">
        <dgm:presLayoutVars>
          <dgm:dir/>
          <dgm:resizeHandles val="exact"/>
        </dgm:presLayoutVars>
      </dgm:prSet>
      <dgm:spPr/>
    </dgm:pt>
    <dgm:pt modelId="{B9027CDD-E34F-4416-A251-ECD62D0011BA}" type="pres">
      <dgm:prSet presAssocID="{B72C5FA9-DEFB-4C08-8590-BA490FBC71C2}" presName="node" presStyleLbl="node1" presStyleIdx="0" presStyleCnt="4">
        <dgm:presLayoutVars>
          <dgm:bulletEnabled val="1"/>
        </dgm:presLayoutVars>
      </dgm:prSet>
      <dgm:spPr/>
    </dgm:pt>
    <dgm:pt modelId="{5C7C6C75-5C39-49D4-BBB7-1863856E291B}" type="pres">
      <dgm:prSet presAssocID="{086987C0-C38D-421F-9E62-61687366EF8C}" presName="sibTrans" presStyleCnt="0"/>
      <dgm:spPr/>
    </dgm:pt>
    <dgm:pt modelId="{5A79D7FC-A03C-448F-8AF6-1B4849A75ADE}" type="pres">
      <dgm:prSet presAssocID="{88392263-C102-4325-B3C3-EB223B8C07F3}" presName="node" presStyleLbl="node1" presStyleIdx="1" presStyleCnt="4">
        <dgm:presLayoutVars>
          <dgm:bulletEnabled val="1"/>
        </dgm:presLayoutVars>
      </dgm:prSet>
      <dgm:spPr/>
    </dgm:pt>
    <dgm:pt modelId="{6289C3F5-ADC1-40F6-A746-AC54B93E9559}" type="pres">
      <dgm:prSet presAssocID="{80A97453-FF16-40A0-92E6-082C8FAABBE0}" presName="sibTrans" presStyleCnt="0"/>
      <dgm:spPr/>
    </dgm:pt>
    <dgm:pt modelId="{E89593E7-3EAE-4A13-A55F-12F20A0E7AD8}" type="pres">
      <dgm:prSet presAssocID="{4308621B-4ADE-4A1C-AE2C-C329AC1937BC}" presName="node" presStyleLbl="node1" presStyleIdx="2" presStyleCnt="4">
        <dgm:presLayoutVars>
          <dgm:bulletEnabled val="1"/>
        </dgm:presLayoutVars>
      </dgm:prSet>
      <dgm:spPr/>
    </dgm:pt>
    <dgm:pt modelId="{1466F5CD-8523-4439-B8CE-DC088184E21C}" type="pres">
      <dgm:prSet presAssocID="{FC8292E0-98B8-46FD-A035-AF7809560E7F}" presName="sibTrans" presStyleCnt="0"/>
      <dgm:spPr/>
    </dgm:pt>
    <dgm:pt modelId="{8705840B-2CCC-4E91-B6F3-D99A6D5FF7B5}" type="pres">
      <dgm:prSet presAssocID="{4828AD0B-1707-479C-9398-D9E481C42AED}" presName="node" presStyleLbl="node1" presStyleIdx="3" presStyleCnt="4">
        <dgm:presLayoutVars>
          <dgm:bulletEnabled val="1"/>
        </dgm:presLayoutVars>
      </dgm:prSet>
      <dgm:spPr/>
    </dgm:pt>
  </dgm:ptLst>
  <dgm:cxnLst>
    <dgm:cxn modelId="{D56B1827-B12C-462A-B812-58A56F6D48BB}" type="presOf" srcId="{88392263-C102-4325-B3C3-EB223B8C07F3}" destId="{5A79D7FC-A03C-448F-8AF6-1B4849A75ADE}" srcOrd="0" destOrd="0" presId="urn:microsoft.com/office/officeart/2005/8/layout/default"/>
    <dgm:cxn modelId="{78AF7B37-0112-4B02-BA50-D9BB7B8F6BDA}" type="presOf" srcId="{4308621B-4ADE-4A1C-AE2C-C329AC1937BC}" destId="{E89593E7-3EAE-4A13-A55F-12F20A0E7AD8}" srcOrd="0" destOrd="0" presId="urn:microsoft.com/office/officeart/2005/8/layout/default"/>
    <dgm:cxn modelId="{0C0CC964-FA4A-4393-9F15-BD3FEFF3BBC7}" srcId="{74F68BF3-47C7-424A-B9CA-A336FD56FAE9}" destId="{4828AD0B-1707-479C-9398-D9E481C42AED}" srcOrd="3" destOrd="0" parTransId="{40A23548-088C-4FB0-A8BB-923357D0845D}" sibTransId="{62C6E971-CCFD-435B-9072-0BE036E95A47}"/>
    <dgm:cxn modelId="{F712B146-E917-4034-8E52-9125643984BE}" type="presOf" srcId="{4828AD0B-1707-479C-9398-D9E481C42AED}" destId="{8705840B-2CCC-4E91-B6F3-D99A6D5FF7B5}" srcOrd="0" destOrd="0" presId="urn:microsoft.com/office/officeart/2005/8/layout/default"/>
    <dgm:cxn modelId="{B9D4A88C-6BDD-4D6E-A48D-EC0678C081F5}" srcId="{74F68BF3-47C7-424A-B9CA-A336FD56FAE9}" destId="{B72C5FA9-DEFB-4C08-8590-BA490FBC71C2}" srcOrd="0" destOrd="0" parTransId="{1729AFBD-0B6F-4FD1-A42E-0FD3D81FECD1}" sibTransId="{086987C0-C38D-421F-9E62-61687366EF8C}"/>
    <dgm:cxn modelId="{D07B94A3-56A6-42EB-9A35-58E0E7D642CC}" srcId="{74F68BF3-47C7-424A-B9CA-A336FD56FAE9}" destId="{88392263-C102-4325-B3C3-EB223B8C07F3}" srcOrd="1" destOrd="0" parTransId="{7A13DA64-9545-42BD-8BE8-E260E45A1D34}" sibTransId="{80A97453-FF16-40A0-92E6-082C8FAABBE0}"/>
    <dgm:cxn modelId="{07DD39B2-8E7B-4891-9EE0-1873FA314E3B}" srcId="{74F68BF3-47C7-424A-B9CA-A336FD56FAE9}" destId="{4308621B-4ADE-4A1C-AE2C-C329AC1937BC}" srcOrd="2" destOrd="0" parTransId="{DCBDF9E0-71DC-4678-A7FF-27545694883B}" sibTransId="{FC8292E0-98B8-46FD-A035-AF7809560E7F}"/>
    <dgm:cxn modelId="{8E20D2B9-1EF0-40AB-AF5F-DD701E29F24A}" type="presOf" srcId="{74F68BF3-47C7-424A-B9CA-A336FD56FAE9}" destId="{E9FFF310-0868-4C4A-9525-721959D81AC7}" srcOrd="0" destOrd="0" presId="urn:microsoft.com/office/officeart/2005/8/layout/default"/>
    <dgm:cxn modelId="{4291F8ED-3415-4CDE-B96A-C95750CB4B24}" type="presOf" srcId="{B72C5FA9-DEFB-4C08-8590-BA490FBC71C2}" destId="{B9027CDD-E34F-4416-A251-ECD62D0011BA}" srcOrd="0" destOrd="0" presId="urn:microsoft.com/office/officeart/2005/8/layout/default"/>
    <dgm:cxn modelId="{34F2BADB-1C1A-4EB8-A605-0BC3CBFB16A8}" type="presParOf" srcId="{E9FFF310-0868-4C4A-9525-721959D81AC7}" destId="{B9027CDD-E34F-4416-A251-ECD62D0011BA}" srcOrd="0" destOrd="0" presId="urn:microsoft.com/office/officeart/2005/8/layout/default"/>
    <dgm:cxn modelId="{5E44882D-11C6-4B94-8EC9-8B4635AAE981}" type="presParOf" srcId="{E9FFF310-0868-4C4A-9525-721959D81AC7}" destId="{5C7C6C75-5C39-49D4-BBB7-1863856E291B}" srcOrd="1" destOrd="0" presId="urn:microsoft.com/office/officeart/2005/8/layout/default"/>
    <dgm:cxn modelId="{C41632AE-03C0-4E6A-8BC5-795C6B8AEC5A}" type="presParOf" srcId="{E9FFF310-0868-4C4A-9525-721959D81AC7}" destId="{5A79D7FC-A03C-448F-8AF6-1B4849A75ADE}" srcOrd="2" destOrd="0" presId="urn:microsoft.com/office/officeart/2005/8/layout/default"/>
    <dgm:cxn modelId="{03A99142-CE18-4EEB-8BB2-A3193676F98C}" type="presParOf" srcId="{E9FFF310-0868-4C4A-9525-721959D81AC7}" destId="{6289C3F5-ADC1-40F6-A746-AC54B93E9559}" srcOrd="3" destOrd="0" presId="urn:microsoft.com/office/officeart/2005/8/layout/default"/>
    <dgm:cxn modelId="{0E4506DA-022A-4B71-9E97-85D45A18A4F6}" type="presParOf" srcId="{E9FFF310-0868-4C4A-9525-721959D81AC7}" destId="{E89593E7-3EAE-4A13-A55F-12F20A0E7AD8}" srcOrd="4" destOrd="0" presId="urn:microsoft.com/office/officeart/2005/8/layout/default"/>
    <dgm:cxn modelId="{337EC6F0-F48E-4060-A4B6-1E947E2B427A}" type="presParOf" srcId="{E9FFF310-0868-4C4A-9525-721959D81AC7}" destId="{1466F5CD-8523-4439-B8CE-DC088184E21C}" srcOrd="5" destOrd="0" presId="urn:microsoft.com/office/officeart/2005/8/layout/default"/>
    <dgm:cxn modelId="{D95568C6-27E7-40BC-B01D-3B52F085D4DD}" type="presParOf" srcId="{E9FFF310-0868-4C4A-9525-721959D81AC7}" destId="{8705840B-2CCC-4E91-B6F3-D99A6D5FF7B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D7555-0F98-452E-B417-12E9C274335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A383EAC2-3F3A-400A-B037-D027DC4942EB}">
      <dgm:prSet phldrT="[Text]" custT="1"/>
      <dgm:spPr/>
      <dgm:t>
        <a:bodyPr/>
        <a:lstStyle/>
        <a:p>
          <a:r>
            <a:rPr lang="en-US" sz="3200" b="1" dirty="0">
              <a:latin typeface="+mj-lt"/>
            </a:rPr>
            <a:t>How can fleet managers optimize net proceeds from disposal of fleet assets?</a:t>
          </a:r>
          <a:endParaRPr lang="en-US" sz="3200" dirty="0"/>
        </a:p>
      </dgm:t>
    </dgm:pt>
    <dgm:pt modelId="{92649D50-2F4C-4DCA-91DF-78486DD72EF8}" type="parTrans" cxnId="{D80AD8BA-66C1-434B-90CA-D37CCFF2BC4F}">
      <dgm:prSet/>
      <dgm:spPr/>
      <dgm:t>
        <a:bodyPr/>
        <a:lstStyle/>
        <a:p>
          <a:endParaRPr lang="en-US"/>
        </a:p>
      </dgm:t>
    </dgm:pt>
    <dgm:pt modelId="{D2630614-0AB5-496E-B91B-FDF3DB1F7632}" type="sibTrans" cxnId="{D80AD8BA-66C1-434B-90CA-D37CCFF2BC4F}">
      <dgm:prSet/>
      <dgm:spPr/>
      <dgm:t>
        <a:bodyPr/>
        <a:lstStyle/>
        <a:p>
          <a:endParaRPr lang="en-US"/>
        </a:p>
      </dgm:t>
    </dgm:pt>
    <dgm:pt modelId="{7EAE445B-10B3-43F5-9C79-96FAB569BF9B}">
      <dgm:prSet phldrT="[Text]" custT="1"/>
      <dgm:spPr/>
      <dgm:t>
        <a:bodyPr/>
        <a:lstStyle/>
        <a:p>
          <a:pPr>
            <a:buFont typeface="Arial" panose="020B0604020202020204" pitchFamily="34" charset="0"/>
            <a:buChar char="•"/>
          </a:pPr>
          <a:r>
            <a:rPr lang="en-US" sz="2600" dirty="0"/>
            <a:t>DOTs are sometimes unsuccessful in disposing of equipment at market prices.</a:t>
          </a:r>
        </a:p>
      </dgm:t>
    </dgm:pt>
    <dgm:pt modelId="{C4B16ABD-B930-4597-92FF-370DC2AB18B2}" type="parTrans" cxnId="{0775D682-FF01-47A6-8EBF-740F4F3ECE7E}">
      <dgm:prSet/>
      <dgm:spPr/>
      <dgm:t>
        <a:bodyPr/>
        <a:lstStyle/>
        <a:p>
          <a:endParaRPr lang="en-US"/>
        </a:p>
      </dgm:t>
    </dgm:pt>
    <dgm:pt modelId="{79A42087-6421-4EE8-89ED-2F5929E71041}" type="sibTrans" cxnId="{0775D682-FF01-47A6-8EBF-740F4F3ECE7E}">
      <dgm:prSet/>
      <dgm:spPr/>
      <dgm:t>
        <a:bodyPr/>
        <a:lstStyle/>
        <a:p>
          <a:endParaRPr lang="en-US"/>
        </a:p>
      </dgm:t>
    </dgm:pt>
    <dgm:pt modelId="{AB85291D-1D89-4A88-B369-985EBB2AF573}">
      <dgm:prSet custT="1"/>
      <dgm:spPr/>
      <dgm:t>
        <a:bodyPr/>
        <a:lstStyle/>
        <a:p>
          <a:r>
            <a:rPr lang="en-US" sz="2600" dirty="0"/>
            <a:t>Utilizing new/alternative sales channels can potentially generate higher net proceeds and increase sales convenience. </a:t>
          </a:r>
        </a:p>
      </dgm:t>
    </dgm:pt>
    <dgm:pt modelId="{EDD1096B-31C5-4208-AF3C-823F69BC3232}" type="parTrans" cxnId="{0E3366C2-DB1F-4BA0-83B6-4B8FC3431D95}">
      <dgm:prSet/>
      <dgm:spPr/>
      <dgm:t>
        <a:bodyPr/>
        <a:lstStyle/>
        <a:p>
          <a:endParaRPr lang="en-US"/>
        </a:p>
      </dgm:t>
    </dgm:pt>
    <dgm:pt modelId="{76FBDF6D-687A-479F-9137-059E0CEA8ABF}" type="sibTrans" cxnId="{0E3366C2-DB1F-4BA0-83B6-4B8FC3431D95}">
      <dgm:prSet/>
      <dgm:spPr/>
      <dgm:t>
        <a:bodyPr/>
        <a:lstStyle/>
        <a:p>
          <a:endParaRPr lang="en-US"/>
        </a:p>
      </dgm:t>
    </dgm:pt>
    <dgm:pt modelId="{F3E2CBEA-5323-4C54-8119-18DB71C76EF9}">
      <dgm:prSet custT="1"/>
      <dgm:spPr/>
      <dgm:t>
        <a:bodyPr/>
        <a:lstStyle/>
        <a:p>
          <a:r>
            <a:rPr lang="en-US" sz="2600" dirty="0"/>
            <a:t>DOTs require guidance to understand available sales channels and best practices for disposal of different asset types based on condition and remaining life.</a:t>
          </a:r>
        </a:p>
      </dgm:t>
    </dgm:pt>
    <dgm:pt modelId="{7A73C532-49D5-4FE9-81C9-C7E14ED72111}" type="parTrans" cxnId="{DD33FFD8-98BA-4EB3-893C-B71967568B21}">
      <dgm:prSet/>
      <dgm:spPr/>
      <dgm:t>
        <a:bodyPr/>
        <a:lstStyle/>
        <a:p>
          <a:endParaRPr lang="en-US"/>
        </a:p>
      </dgm:t>
    </dgm:pt>
    <dgm:pt modelId="{AFC302D6-DEB4-44B6-945C-F8E1C8F941CA}" type="sibTrans" cxnId="{DD33FFD8-98BA-4EB3-893C-B71967568B21}">
      <dgm:prSet/>
      <dgm:spPr/>
      <dgm:t>
        <a:bodyPr/>
        <a:lstStyle/>
        <a:p>
          <a:endParaRPr lang="en-US"/>
        </a:p>
      </dgm:t>
    </dgm:pt>
    <dgm:pt modelId="{747F5ECA-CFDF-480C-8EA1-07AF40AE03E4}">
      <dgm:prSet phldrT="[Text]" custT="1"/>
      <dgm:spPr/>
      <dgm:t>
        <a:bodyPr/>
        <a:lstStyle/>
        <a:p>
          <a:pPr>
            <a:buFont typeface="Arial" panose="020B0604020202020204" pitchFamily="34" charset="0"/>
            <a:buChar char="•"/>
          </a:pPr>
          <a:endParaRPr lang="en-US" sz="2600" dirty="0"/>
        </a:p>
      </dgm:t>
    </dgm:pt>
    <dgm:pt modelId="{6604E5A8-A5A2-4B95-9358-5BD25D0A4E0A}" type="parTrans" cxnId="{D5AC6DCD-6AB4-4CC6-A2F0-3B64467E3D0E}">
      <dgm:prSet/>
      <dgm:spPr/>
      <dgm:t>
        <a:bodyPr/>
        <a:lstStyle/>
        <a:p>
          <a:endParaRPr lang="en-US"/>
        </a:p>
      </dgm:t>
    </dgm:pt>
    <dgm:pt modelId="{93354713-DF1D-45A9-B26C-511E32B94B0B}" type="sibTrans" cxnId="{D5AC6DCD-6AB4-4CC6-A2F0-3B64467E3D0E}">
      <dgm:prSet/>
      <dgm:spPr/>
      <dgm:t>
        <a:bodyPr/>
        <a:lstStyle/>
        <a:p>
          <a:endParaRPr lang="en-US"/>
        </a:p>
      </dgm:t>
    </dgm:pt>
    <dgm:pt modelId="{D5E1DA78-8285-4455-A66F-5648401EF56F}">
      <dgm:prSet phldrT="[Text]" custT="1"/>
      <dgm:spPr/>
      <dgm:t>
        <a:bodyPr/>
        <a:lstStyle/>
        <a:p>
          <a:pPr>
            <a:buFont typeface="Arial" panose="020B0604020202020204" pitchFamily="34" charset="0"/>
            <a:buNone/>
          </a:pPr>
          <a:endParaRPr lang="en-US" sz="1200" dirty="0"/>
        </a:p>
      </dgm:t>
    </dgm:pt>
    <dgm:pt modelId="{244EBE60-AD11-4454-91FB-D9485B426101}" type="parTrans" cxnId="{CE92B39A-4FE6-4356-AEDF-DEBDA7E36AB5}">
      <dgm:prSet/>
      <dgm:spPr/>
      <dgm:t>
        <a:bodyPr/>
        <a:lstStyle/>
        <a:p>
          <a:endParaRPr lang="en-US"/>
        </a:p>
      </dgm:t>
    </dgm:pt>
    <dgm:pt modelId="{ABAE3812-6F03-4F89-B7B9-3821C9B989C8}" type="sibTrans" cxnId="{CE92B39A-4FE6-4356-AEDF-DEBDA7E36AB5}">
      <dgm:prSet/>
      <dgm:spPr/>
      <dgm:t>
        <a:bodyPr/>
        <a:lstStyle/>
        <a:p>
          <a:endParaRPr lang="en-US"/>
        </a:p>
      </dgm:t>
    </dgm:pt>
    <dgm:pt modelId="{758C66BF-C18F-4D9E-A95D-92BF14EBBCAB}">
      <dgm:prSet custT="1"/>
      <dgm:spPr/>
      <dgm:t>
        <a:bodyPr/>
        <a:lstStyle/>
        <a:p>
          <a:endParaRPr lang="en-US" sz="1200" dirty="0"/>
        </a:p>
      </dgm:t>
    </dgm:pt>
    <dgm:pt modelId="{D65CE3BB-8657-4196-B22A-F842013EC34B}" type="parTrans" cxnId="{99F379C5-D23D-49BE-BBD6-589938BC5381}">
      <dgm:prSet/>
      <dgm:spPr/>
      <dgm:t>
        <a:bodyPr/>
        <a:lstStyle/>
        <a:p>
          <a:endParaRPr lang="en-US"/>
        </a:p>
      </dgm:t>
    </dgm:pt>
    <dgm:pt modelId="{6DD41558-1549-4BE5-941F-923DF6303208}" type="sibTrans" cxnId="{99F379C5-D23D-49BE-BBD6-589938BC5381}">
      <dgm:prSet/>
      <dgm:spPr/>
      <dgm:t>
        <a:bodyPr/>
        <a:lstStyle/>
        <a:p>
          <a:endParaRPr lang="en-US"/>
        </a:p>
      </dgm:t>
    </dgm:pt>
    <dgm:pt modelId="{99060CE9-CFE5-46F3-B3A0-C265CC562237}" type="pres">
      <dgm:prSet presAssocID="{BF6D7555-0F98-452E-B417-12E9C2743359}" presName="linear" presStyleCnt="0">
        <dgm:presLayoutVars>
          <dgm:animLvl val="lvl"/>
          <dgm:resizeHandles val="exact"/>
        </dgm:presLayoutVars>
      </dgm:prSet>
      <dgm:spPr/>
    </dgm:pt>
    <dgm:pt modelId="{157ED1DC-E179-480B-A0C5-606582D85CE1}" type="pres">
      <dgm:prSet presAssocID="{A383EAC2-3F3A-400A-B037-D027DC4942EB}" presName="parentText" presStyleLbl="node1" presStyleIdx="0" presStyleCnt="1" custScaleY="132660">
        <dgm:presLayoutVars>
          <dgm:chMax val="0"/>
          <dgm:bulletEnabled val="1"/>
        </dgm:presLayoutVars>
      </dgm:prSet>
      <dgm:spPr/>
    </dgm:pt>
    <dgm:pt modelId="{807DCD16-A1F0-422C-B305-989F2EEE6090}" type="pres">
      <dgm:prSet presAssocID="{A383EAC2-3F3A-400A-B037-D027DC4942EB}" presName="childText" presStyleLbl="revTx" presStyleIdx="0" presStyleCnt="1" custScaleY="108461">
        <dgm:presLayoutVars>
          <dgm:bulletEnabled val="1"/>
        </dgm:presLayoutVars>
      </dgm:prSet>
      <dgm:spPr/>
    </dgm:pt>
  </dgm:ptLst>
  <dgm:cxnLst>
    <dgm:cxn modelId="{C3D0A214-2653-4CFD-BE88-F883514F593D}" type="presOf" srcId="{BF6D7555-0F98-452E-B417-12E9C2743359}" destId="{99060CE9-CFE5-46F3-B3A0-C265CC562237}" srcOrd="0" destOrd="0" presId="urn:microsoft.com/office/officeart/2005/8/layout/vList2"/>
    <dgm:cxn modelId="{818BC233-72EA-4D0C-B96F-06EDCE40CF72}" type="presOf" srcId="{747F5ECA-CFDF-480C-8EA1-07AF40AE03E4}" destId="{807DCD16-A1F0-422C-B305-989F2EEE6090}" srcOrd="0" destOrd="0" presId="urn:microsoft.com/office/officeart/2005/8/layout/vList2"/>
    <dgm:cxn modelId="{3AE49F3F-20ED-46A0-9CCE-643D2A3D9F87}" type="presOf" srcId="{7EAE445B-10B3-43F5-9C79-96FAB569BF9B}" destId="{807DCD16-A1F0-422C-B305-989F2EEE6090}" srcOrd="0" destOrd="1" presId="urn:microsoft.com/office/officeart/2005/8/layout/vList2"/>
    <dgm:cxn modelId="{DC1C936D-5980-4FE2-B70D-8239B52AE1E8}" type="presOf" srcId="{F3E2CBEA-5323-4C54-8119-18DB71C76EF9}" destId="{807DCD16-A1F0-422C-B305-989F2EEE6090}" srcOrd="0" destOrd="5" presId="urn:microsoft.com/office/officeart/2005/8/layout/vList2"/>
    <dgm:cxn modelId="{0775D682-FF01-47A6-8EBF-740F4F3ECE7E}" srcId="{A383EAC2-3F3A-400A-B037-D027DC4942EB}" destId="{7EAE445B-10B3-43F5-9C79-96FAB569BF9B}" srcOrd="1" destOrd="0" parTransId="{C4B16ABD-B930-4597-92FF-370DC2AB18B2}" sibTransId="{79A42087-6421-4EE8-89ED-2F5929E71041}"/>
    <dgm:cxn modelId="{7E0BF783-7D93-47A5-9602-9F447213F93A}" type="presOf" srcId="{758C66BF-C18F-4D9E-A95D-92BF14EBBCAB}" destId="{807DCD16-A1F0-422C-B305-989F2EEE6090}" srcOrd="0" destOrd="4" presId="urn:microsoft.com/office/officeart/2005/8/layout/vList2"/>
    <dgm:cxn modelId="{CE92B39A-4FE6-4356-AEDF-DEBDA7E36AB5}" srcId="{A383EAC2-3F3A-400A-B037-D027DC4942EB}" destId="{D5E1DA78-8285-4455-A66F-5648401EF56F}" srcOrd="2" destOrd="0" parTransId="{244EBE60-AD11-4454-91FB-D9485B426101}" sibTransId="{ABAE3812-6F03-4F89-B7B9-3821C9B989C8}"/>
    <dgm:cxn modelId="{3A9C74A8-5242-4DA6-A7D6-7D13678773BF}" type="presOf" srcId="{AB85291D-1D89-4A88-B369-985EBB2AF573}" destId="{807DCD16-A1F0-422C-B305-989F2EEE6090}" srcOrd="0" destOrd="3" presId="urn:microsoft.com/office/officeart/2005/8/layout/vList2"/>
    <dgm:cxn modelId="{D80AD8BA-66C1-434B-90CA-D37CCFF2BC4F}" srcId="{BF6D7555-0F98-452E-B417-12E9C2743359}" destId="{A383EAC2-3F3A-400A-B037-D027DC4942EB}" srcOrd="0" destOrd="0" parTransId="{92649D50-2F4C-4DCA-91DF-78486DD72EF8}" sibTransId="{D2630614-0AB5-496E-B91B-FDF3DB1F7632}"/>
    <dgm:cxn modelId="{0E3366C2-DB1F-4BA0-83B6-4B8FC3431D95}" srcId="{A383EAC2-3F3A-400A-B037-D027DC4942EB}" destId="{AB85291D-1D89-4A88-B369-985EBB2AF573}" srcOrd="3" destOrd="0" parTransId="{EDD1096B-31C5-4208-AF3C-823F69BC3232}" sibTransId="{76FBDF6D-687A-479F-9137-059E0CEA8ABF}"/>
    <dgm:cxn modelId="{99F379C5-D23D-49BE-BBD6-589938BC5381}" srcId="{A383EAC2-3F3A-400A-B037-D027DC4942EB}" destId="{758C66BF-C18F-4D9E-A95D-92BF14EBBCAB}" srcOrd="4" destOrd="0" parTransId="{D65CE3BB-8657-4196-B22A-F842013EC34B}" sibTransId="{6DD41558-1549-4BE5-941F-923DF6303208}"/>
    <dgm:cxn modelId="{DC685CC8-C382-486C-8629-3F50F7C4F899}" type="presOf" srcId="{A383EAC2-3F3A-400A-B037-D027DC4942EB}" destId="{157ED1DC-E179-480B-A0C5-606582D85CE1}" srcOrd="0" destOrd="0" presId="urn:microsoft.com/office/officeart/2005/8/layout/vList2"/>
    <dgm:cxn modelId="{D5AC6DCD-6AB4-4CC6-A2F0-3B64467E3D0E}" srcId="{A383EAC2-3F3A-400A-B037-D027DC4942EB}" destId="{747F5ECA-CFDF-480C-8EA1-07AF40AE03E4}" srcOrd="0" destOrd="0" parTransId="{6604E5A8-A5A2-4B95-9358-5BD25D0A4E0A}" sibTransId="{93354713-DF1D-45A9-B26C-511E32B94B0B}"/>
    <dgm:cxn modelId="{DD33FFD8-98BA-4EB3-893C-B71967568B21}" srcId="{A383EAC2-3F3A-400A-B037-D027DC4942EB}" destId="{F3E2CBEA-5323-4C54-8119-18DB71C76EF9}" srcOrd="5" destOrd="0" parTransId="{7A73C532-49D5-4FE9-81C9-C7E14ED72111}" sibTransId="{AFC302D6-DEB4-44B6-945C-F8E1C8F941CA}"/>
    <dgm:cxn modelId="{269DDFDA-EB4E-4CAD-8AB9-1A9D00CB4C7D}" type="presOf" srcId="{D5E1DA78-8285-4455-A66F-5648401EF56F}" destId="{807DCD16-A1F0-422C-B305-989F2EEE6090}" srcOrd="0" destOrd="2" presId="urn:microsoft.com/office/officeart/2005/8/layout/vList2"/>
    <dgm:cxn modelId="{571C39F7-D76E-4E71-A0A6-73569D546DD9}" type="presParOf" srcId="{99060CE9-CFE5-46F3-B3A0-C265CC562237}" destId="{157ED1DC-E179-480B-A0C5-606582D85CE1}" srcOrd="0" destOrd="0" presId="urn:microsoft.com/office/officeart/2005/8/layout/vList2"/>
    <dgm:cxn modelId="{85054800-22CD-4401-9357-0E49C31CA692}" type="presParOf" srcId="{99060CE9-CFE5-46F3-B3A0-C265CC562237}" destId="{807DCD16-A1F0-422C-B305-989F2EEE609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ACF011-19B2-41C9-978E-2036D246808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4E014130-DE90-478E-84D0-7190A90719B1}">
      <dgm:prSet custT="1"/>
      <dgm:spPr/>
      <dgm:t>
        <a:bodyPr/>
        <a:lstStyle/>
        <a:p>
          <a:pPr marL="284163" indent="-168275" algn="l">
            <a:buFont typeface="Arial" panose="020B0604020202020204" pitchFamily="34" charset="0"/>
            <a:buChar char="•"/>
          </a:pPr>
          <a:r>
            <a:rPr lang="en-US" sz="1400" b="0" i="0" u="none" dirty="0"/>
            <a:t>Resulted in sales at non-market rate</a:t>
          </a:r>
        </a:p>
      </dgm:t>
    </dgm:pt>
    <dgm:pt modelId="{21A0FDDC-2236-41BA-9CF6-079A0D1EBA33}" type="parTrans" cxnId="{9CAF5F05-0850-4C54-AEFF-8A0DF02362A6}">
      <dgm:prSet/>
      <dgm:spPr/>
      <dgm:t>
        <a:bodyPr/>
        <a:lstStyle/>
        <a:p>
          <a:endParaRPr lang="en-US"/>
        </a:p>
      </dgm:t>
    </dgm:pt>
    <dgm:pt modelId="{82281FD3-AE8B-41CA-B9C1-D2F7FABA2E99}" type="sibTrans" cxnId="{9CAF5F05-0850-4C54-AEFF-8A0DF02362A6}">
      <dgm:prSet/>
      <dgm:spPr/>
      <dgm:t>
        <a:bodyPr/>
        <a:lstStyle/>
        <a:p>
          <a:endParaRPr lang="en-US"/>
        </a:p>
      </dgm:t>
    </dgm:pt>
    <dgm:pt modelId="{E945B3C8-4ED4-417F-AD14-968B133B8E04}">
      <dgm:prSet phldrT="[Text]" custT="1"/>
      <dgm:spPr/>
      <dgm:t>
        <a:bodyPr/>
        <a:lstStyle/>
        <a:p>
          <a:r>
            <a:rPr lang="en-US" sz="1800" b="1" dirty="0"/>
            <a:t>Decision-Making</a:t>
          </a:r>
        </a:p>
      </dgm:t>
    </dgm:pt>
    <dgm:pt modelId="{3E2CEA12-BD2A-4820-98D1-896A38641F2B}" type="parTrans" cxnId="{B1CF019E-C2F4-4E35-B471-62FA60B7542A}">
      <dgm:prSet/>
      <dgm:spPr/>
      <dgm:t>
        <a:bodyPr/>
        <a:lstStyle/>
        <a:p>
          <a:endParaRPr lang="en-US"/>
        </a:p>
      </dgm:t>
    </dgm:pt>
    <dgm:pt modelId="{88E04D90-2408-4741-9DD1-31ECA196F2DC}" type="sibTrans" cxnId="{B1CF019E-C2F4-4E35-B471-62FA60B7542A}">
      <dgm:prSet/>
      <dgm:spPr/>
      <dgm:t>
        <a:bodyPr/>
        <a:lstStyle/>
        <a:p>
          <a:endParaRPr lang="en-US"/>
        </a:p>
      </dgm:t>
    </dgm:pt>
    <dgm:pt modelId="{6159C262-10AC-44B7-A7AF-99351529699E}">
      <dgm:prSet phldrT="[Text]" custT="1"/>
      <dgm:spPr/>
      <dgm:t>
        <a:bodyPr/>
        <a:lstStyle/>
        <a:p>
          <a:pPr marL="115888" indent="0">
            <a:buFont typeface="Arial" panose="020B0604020202020204" pitchFamily="34" charset="0"/>
            <a:buChar char="•"/>
          </a:pPr>
          <a:r>
            <a:rPr lang="en-US" sz="1400" b="0" i="0" u="none" dirty="0"/>
            <a:t> Varied control of asset disposal options</a:t>
          </a:r>
          <a:endParaRPr lang="en-US" sz="1400" b="0" dirty="0"/>
        </a:p>
      </dgm:t>
    </dgm:pt>
    <dgm:pt modelId="{A273DC25-7BDA-497A-A58B-EAA03FFF83DC}" type="parTrans" cxnId="{6940F618-938C-4AC3-9C33-7510FCBBA2B6}">
      <dgm:prSet/>
      <dgm:spPr/>
      <dgm:t>
        <a:bodyPr/>
        <a:lstStyle/>
        <a:p>
          <a:endParaRPr lang="en-US"/>
        </a:p>
      </dgm:t>
    </dgm:pt>
    <dgm:pt modelId="{57BA6A35-8643-463E-89C7-6ADB760B32D1}" type="sibTrans" cxnId="{6940F618-938C-4AC3-9C33-7510FCBBA2B6}">
      <dgm:prSet/>
      <dgm:spPr/>
      <dgm:t>
        <a:bodyPr/>
        <a:lstStyle/>
        <a:p>
          <a:endParaRPr lang="en-US"/>
        </a:p>
      </dgm:t>
    </dgm:pt>
    <dgm:pt modelId="{827ECF60-3987-4AD8-AFF0-DE85BAFF9E5C}">
      <dgm:prSet custT="1"/>
      <dgm:spPr/>
      <dgm:t>
        <a:bodyPr/>
        <a:lstStyle/>
        <a:p>
          <a:r>
            <a:rPr lang="en-US" sz="1800" b="1" i="0" u="none" dirty="0"/>
            <a:t>Public Agency Equipment Sales</a:t>
          </a:r>
        </a:p>
      </dgm:t>
    </dgm:pt>
    <dgm:pt modelId="{8046C5F8-5EEA-46C2-A2C5-411C85EC4A1C}" type="parTrans" cxnId="{8CB06A73-B5F0-4541-B0B4-B2CB996989F8}">
      <dgm:prSet/>
      <dgm:spPr/>
      <dgm:t>
        <a:bodyPr/>
        <a:lstStyle/>
        <a:p>
          <a:endParaRPr lang="en-US"/>
        </a:p>
      </dgm:t>
    </dgm:pt>
    <dgm:pt modelId="{5018763B-715D-407C-862F-6496532C139D}" type="sibTrans" cxnId="{8CB06A73-B5F0-4541-B0B4-B2CB996989F8}">
      <dgm:prSet/>
      <dgm:spPr/>
      <dgm:t>
        <a:bodyPr/>
        <a:lstStyle/>
        <a:p>
          <a:endParaRPr lang="en-US"/>
        </a:p>
      </dgm:t>
    </dgm:pt>
    <dgm:pt modelId="{7143934C-220F-4869-B232-E3E0BC8BA6A6}">
      <dgm:prSet phldrT="[Text]" custT="1"/>
      <dgm:spPr/>
      <dgm:t>
        <a:bodyPr/>
        <a:lstStyle/>
        <a:p>
          <a:pPr marL="115888" indent="0">
            <a:buFont typeface="Arial" panose="020B0604020202020204" pitchFamily="34" charset="0"/>
            <a:buChar char="•"/>
          </a:pPr>
          <a:r>
            <a:rPr lang="en-US" sz="1400" b="0" i="0" u="none" dirty="0"/>
            <a:t> May not receive disposal proceeds</a:t>
          </a:r>
          <a:endParaRPr lang="en-US" sz="1400" b="0" dirty="0"/>
        </a:p>
      </dgm:t>
    </dgm:pt>
    <dgm:pt modelId="{C18AD7E8-A83E-4F00-AE18-161C43518630}" type="parTrans" cxnId="{571DB7C7-17C1-44B3-B21E-6880B8AE06B3}">
      <dgm:prSet/>
      <dgm:spPr/>
      <dgm:t>
        <a:bodyPr/>
        <a:lstStyle/>
        <a:p>
          <a:endParaRPr lang="en-US"/>
        </a:p>
      </dgm:t>
    </dgm:pt>
    <dgm:pt modelId="{707479E6-010E-44A6-9A2A-D710A2C80305}" type="sibTrans" cxnId="{571DB7C7-17C1-44B3-B21E-6880B8AE06B3}">
      <dgm:prSet/>
      <dgm:spPr/>
      <dgm:t>
        <a:bodyPr/>
        <a:lstStyle/>
        <a:p>
          <a:endParaRPr lang="en-US"/>
        </a:p>
      </dgm:t>
    </dgm:pt>
    <dgm:pt modelId="{84353882-8356-4437-8176-5EF2CD33D1B4}">
      <dgm:prSet custT="1"/>
      <dgm:spPr/>
      <dgm:t>
        <a:bodyPr/>
        <a:lstStyle/>
        <a:p>
          <a:pPr marL="284163" indent="-168275" algn="l">
            <a:buFont typeface="Arial" panose="020B0604020202020204" pitchFamily="34" charset="0"/>
            <a:buChar char="•"/>
          </a:pPr>
          <a:r>
            <a:rPr lang="en-US" sz="1400" b="0" i="0" u="none" dirty="0"/>
            <a:t>Competitive sales process avoids cross-subsidies</a:t>
          </a:r>
        </a:p>
      </dgm:t>
    </dgm:pt>
    <dgm:pt modelId="{A6DF0C25-221B-4BD0-B5C9-796477D4E53B}" type="parTrans" cxnId="{FD110D47-7926-467B-8DB8-8441FA516454}">
      <dgm:prSet/>
      <dgm:spPr/>
      <dgm:t>
        <a:bodyPr/>
        <a:lstStyle/>
        <a:p>
          <a:endParaRPr lang="en-US"/>
        </a:p>
      </dgm:t>
    </dgm:pt>
    <dgm:pt modelId="{D5ACEC97-2ADB-4C3B-8038-AA88F03456BD}" type="sibTrans" cxnId="{FD110D47-7926-467B-8DB8-8441FA516454}">
      <dgm:prSet/>
      <dgm:spPr/>
      <dgm:t>
        <a:bodyPr/>
        <a:lstStyle/>
        <a:p>
          <a:endParaRPr lang="en-US"/>
        </a:p>
      </dgm:t>
    </dgm:pt>
    <dgm:pt modelId="{B6F12593-8FD3-46F3-B30F-DBE4373B1053}">
      <dgm:prSet custT="1"/>
      <dgm:spPr/>
      <dgm:t>
        <a:bodyPr/>
        <a:lstStyle/>
        <a:p>
          <a:pPr marL="284163" indent="-168275" algn="l">
            <a:buFont typeface="Arial" panose="020B0604020202020204" pitchFamily="34" charset="0"/>
            <a:buChar char="•"/>
          </a:pPr>
          <a:r>
            <a:rPr lang="en-US" sz="1800" b="1" i="0" u="none" dirty="0"/>
            <a:t>Trade-in Programs</a:t>
          </a:r>
        </a:p>
      </dgm:t>
    </dgm:pt>
    <dgm:pt modelId="{D51E8142-69B9-433E-8F01-D7DF9F909299}" type="parTrans" cxnId="{845053BF-231A-4902-AD51-D886B66B35B1}">
      <dgm:prSet/>
      <dgm:spPr/>
      <dgm:t>
        <a:bodyPr/>
        <a:lstStyle/>
        <a:p>
          <a:endParaRPr lang="en-US"/>
        </a:p>
      </dgm:t>
    </dgm:pt>
    <dgm:pt modelId="{57E1CAAD-F183-4257-B205-D46E8819DF45}" type="sibTrans" cxnId="{845053BF-231A-4902-AD51-D886B66B35B1}">
      <dgm:prSet/>
      <dgm:spPr/>
      <dgm:t>
        <a:bodyPr/>
        <a:lstStyle/>
        <a:p>
          <a:endParaRPr lang="en-US"/>
        </a:p>
      </dgm:t>
    </dgm:pt>
    <dgm:pt modelId="{08182DA1-7C2F-4C67-B17D-F6DCCF287113}">
      <dgm:prSet custT="1"/>
      <dgm:spPr/>
      <dgm:t>
        <a:bodyPr/>
        <a:lstStyle/>
        <a:p>
          <a:pPr marL="284163" indent="-168275" algn="l">
            <a:buFont typeface="Arial" panose="020B0604020202020204" pitchFamily="34" charset="0"/>
            <a:buChar char="•"/>
          </a:pPr>
          <a:r>
            <a:rPr lang="en-US" sz="1400" b="0" i="0" u="none" dirty="0"/>
            <a:t>Can allow DOTs and Non-DOTs to reduce purchase cost</a:t>
          </a:r>
        </a:p>
      </dgm:t>
    </dgm:pt>
    <dgm:pt modelId="{ECDC19C3-F662-49DA-8E59-70C7941665F1}" type="parTrans" cxnId="{01BAB3A4-4A79-4921-B0FF-3E06FC5F19AE}">
      <dgm:prSet/>
      <dgm:spPr/>
      <dgm:t>
        <a:bodyPr/>
        <a:lstStyle/>
        <a:p>
          <a:endParaRPr lang="en-US"/>
        </a:p>
      </dgm:t>
    </dgm:pt>
    <dgm:pt modelId="{3270CA04-09FD-4E2B-8FF5-636B526151C1}" type="sibTrans" cxnId="{01BAB3A4-4A79-4921-B0FF-3E06FC5F19AE}">
      <dgm:prSet/>
      <dgm:spPr/>
      <dgm:t>
        <a:bodyPr/>
        <a:lstStyle/>
        <a:p>
          <a:endParaRPr lang="en-US"/>
        </a:p>
      </dgm:t>
    </dgm:pt>
    <dgm:pt modelId="{45C2D582-F902-4659-B9C2-E6CB0A7B76AB}">
      <dgm:prSet custT="1"/>
      <dgm:spPr/>
      <dgm:t>
        <a:bodyPr/>
        <a:lstStyle/>
        <a:p>
          <a:pPr marL="284163" indent="-168275" algn="l">
            <a:buFont typeface="Arial" panose="020B0604020202020204" pitchFamily="34" charset="0"/>
            <a:buChar char="•"/>
          </a:pPr>
          <a:r>
            <a:rPr lang="en-US" sz="1800" b="1" i="0" u="none" dirty="0"/>
            <a:t>Guaranteed Buy-Back Programs</a:t>
          </a:r>
        </a:p>
      </dgm:t>
    </dgm:pt>
    <dgm:pt modelId="{5D07CA45-D1F6-4E91-8CC2-6D7BF88B08A6}" type="parTrans" cxnId="{F0BB8584-D6A2-4C28-AF46-CDBE7358F814}">
      <dgm:prSet/>
      <dgm:spPr/>
      <dgm:t>
        <a:bodyPr/>
        <a:lstStyle/>
        <a:p>
          <a:endParaRPr lang="en-US"/>
        </a:p>
      </dgm:t>
    </dgm:pt>
    <dgm:pt modelId="{DD4B3D96-60A2-4510-8B61-0C085C94AF7B}" type="sibTrans" cxnId="{F0BB8584-D6A2-4C28-AF46-CDBE7358F814}">
      <dgm:prSet/>
      <dgm:spPr/>
      <dgm:t>
        <a:bodyPr/>
        <a:lstStyle/>
        <a:p>
          <a:endParaRPr lang="en-US"/>
        </a:p>
      </dgm:t>
    </dgm:pt>
    <dgm:pt modelId="{AACD282D-FD5F-4724-A634-35557892B383}">
      <dgm:prSet custT="1"/>
      <dgm:spPr/>
      <dgm:t>
        <a:bodyPr/>
        <a:lstStyle/>
        <a:p>
          <a:pPr marL="284163" indent="-168275" algn="l">
            <a:buFont typeface="Arial" panose="020B0604020202020204" pitchFamily="34" charset="0"/>
            <a:buChar char="•"/>
          </a:pPr>
          <a:r>
            <a:rPr lang="en-US" sz="1400" b="0" i="0" u="none" dirty="0"/>
            <a:t>Beneficial but limited availability</a:t>
          </a:r>
        </a:p>
      </dgm:t>
    </dgm:pt>
    <dgm:pt modelId="{115FB87D-269F-4780-99D3-E47971A952D5}" type="parTrans" cxnId="{FB020769-FAED-4F13-8E89-FC1D3F3CBC01}">
      <dgm:prSet/>
      <dgm:spPr/>
      <dgm:t>
        <a:bodyPr/>
        <a:lstStyle/>
        <a:p>
          <a:endParaRPr lang="en-US"/>
        </a:p>
      </dgm:t>
    </dgm:pt>
    <dgm:pt modelId="{29B7EFEA-00EA-48B6-8530-3245A86A0B12}" type="sibTrans" cxnId="{FB020769-FAED-4F13-8E89-FC1D3F3CBC01}">
      <dgm:prSet/>
      <dgm:spPr/>
      <dgm:t>
        <a:bodyPr/>
        <a:lstStyle/>
        <a:p>
          <a:endParaRPr lang="en-US"/>
        </a:p>
      </dgm:t>
    </dgm:pt>
    <dgm:pt modelId="{F8A4C7CE-9AE7-43A9-808B-5580B464C754}">
      <dgm:prSet custT="1"/>
      <dgm:spPr/>
      <dgm:t>
        <a:bodyPr/>
        <a:lstStyle/>
        <a:p>
          <a:pPr marL="284163" indent="-168275" algn="l">
            <a:buFont typeface="Arial" panose="020B0604020202020204" pitchFamily="34" charset="0"/>
            <a:buChar char="•"/>
          </a:pPr>
          <a:r>
            <a:rPr lang="en-US" sz="1800" b="1" i="0" u="none" dirty="0"/>
            <a:t>Customer Research</a:t>
          </a:r>
        </a:p>
      </dgm:t>
    </dgm:pt>
    <dgm:pt modelId="{AA6B5E17-757B-48F0-AC73-08C8D96AB1D9}" type="parTrans" cxnId="{12E2E421-52C0-4B1A-9B2C-FF5DDC25FCDA}">
      <dgm:prSet/>
      <dgm:spPr/>
      <dgm:t>
        <a:bodyPr/>
        <a:lstStyle/>
        <a:p>
          <a:endParaRPr lang="en-US"/>
        </a:p>
      </dgm:t>
    </dgm:pt>
    <dgm:pt modelId="{CE4A439B-15E0-4B58-B3AD-7A514660F668}" type="sibTrans" cxnId="{12E2E421-52C0-4B1A-9B2C-FF5DDC25FCDA}">
      <dgm:prSet/>
      <dgm:spPr/>
      <dgm:t>
        <a:bodyPr/>
        <a:lstStyle/>
        <a:p>
          <a:endParaRPr lang="en-US"/>
        </a:p>
      </dgm:t>
    </dgm:pt>
    <dgm:pt modelId="{737E3FAC-67E0-4CE0-8836-2900B4E6C804}">
      <dgm:prSet custT="1"/>
      <dgm:spPr/>
      <dgm:t>
        <a:bodyPr/>
        <a:lstStyle/>
        <a:p>
          <a:pPr marL="284163" indent="-168275" algn="l">
            <a:buFont typeface="Arial" panose="020B0604020202020204" pitchFamily="34" charset="0"/>
            <a:buChar char="•"/>
          </a:pPr>
          <a:r>
            <a:rPr lang="en-US" sz="1400" b="0" i="0" u="none" dirty="0"/>
            <a:t>Private sector focused on customer behavior and motivation to drive sales</a:t>
          </a:r>
        </a:p>
      </dgm:t>
    </dgm:pt>
    <dgm:pt modelId="{79015CC0-43EF-4D2E-B29B-B299AD915EF6}" type="parTrans" cxnId="{EF74EF0C-C4AD-47A3-BB19-F5A3A7A25DAD}">
      <dgm:prSet/>
      <dgm:spPr/>
      <dgm:t>
        <a:bodyPr/>
        <a:lstStyle/>
        <a:p>
          <a:endParaRPr lang="en-US"/>
        </a:p>
      </dgm:t>
    </dgm:pt>
    <dgm:pt modelId="{C6EEB2FC-0D8C-4A27-8A56-3F933329C291}" type="sibTrans" cxnId="{EF74EF0C-C4AD-47A3-BB19-F5A3A7A25DAD}">
      <dgm:prSet/>
      <dgm:spPr/>
      <dgm:t>
        <a:bodyPr/>
        <a:lstStyle/>
        <a:p>
          <a:endParaRPr lang="en-US"/>
        </a:p>
      </dgm:t>
    </dgm:pt>
    <dgm:pt modelId="{FE73CCA8-F1FD-4219-8BFD-A69354CFFAB8}">
      <dgm:prSet custT="1"/>
      <dgm:spPr/>
      <dgm:t>
        <a:bodyPr/>
        <a:lstStyle/>
        <a:p>
          <a:pPr marL="284163" indent="-168275" algn="l">
            <a:buFont typeface="Arial" panose="020B0604020202020204" pitchFamily="34" charset="0"/>
            <a:buChar char="•"/>
          </a:pPr>
          <a:r>
            <a:rPr lang="en-US" sz="1400" b="0" i="0" u="none" dirty="0"/>
            <a:t>Lack of similar resources for public sector to base sales decisions </a:t>
          </a:r>
        </a:p>
      </dgm:t>
    </dgm:pt>
    <dgm:pt modelId="{745AA9D9-D242-420D-AF99-7478DC9ADA4B}" type="parTrans" cxnId="{FC87F77B-A74F-4873-8CB9-124CC55F0F7F}">
      <dgm:prSet/>
      <dgm:spPr/>
      <dgm:t>
        <a:bodyPr/>
        <a:lstStyle/>
        <a:p>
          <a:endParaRPr lang="en-US"/>
        </a:p>
      </dgm:t>
    </dgm:pt>
    <dgm:pt modelId="{7F779FC2-431E-4280-907A-5982E1A5A907}" type="sibTrans" cxnId="{FC87F77B-A74F-4873-8CB9-124CC55F0F7F}">
      <dgm:prSet/>
      <dgm:spPr/>
      <dgm:t>
        <a:bodyPr/>
        <a:lstStyle/>
        <a:p>
          <a:endParaRPr lang="en-US"/>
        </a:p>
      </dgm:t>
    </dgm:pt>
    <dgm:pt modelId="{373C0E1B-F4AD-4669-B952-1BC2EE39E74D}">
      <dgm:prSet custT="1"/>
      <dgm:spPr/>
      <dgm:t>
        <a:bodyPr/>
        <a:lstStyle/>
        <a:p>
          <a:pPr marL="284163" indent="-168275" algn="l"/>
          <a:r>
            <a:rPr lang="en-US" sz="1400" b="0" dirty="0"/>
            <a:t>Purchased-based strategies can optimize residual values</a:t>
          </a:r>
          <a:endParaRPr lang="en-US" sz="1400" b="0" i="0" u="none" dirty="0"/>
        </a:p>
      </dgm:t>
    </dgm:pt>
    <dgm:pt modelId="{78B3CDEC-1F9E-4F16-B2D4-450F436BD292}" type="parTrans" cxnId="{B218A8FB-9122-45F1-B392-2783AEE17BD5}">
      <dgm:prSet/>
      <dgm:spPr/>
      <dgm:t>
        <a:bodyPr/>
        <a:lstStyle/>
        <a:p>
          <a:endParaRPr lang="en-US"/>
        </a:p>
      </dgm:t>
    </dgm:pt>
    <dgm:pt modelId="{B79259D5-0010-4A6A-A0C0-F98A778E2C43}" type="sibTrans" cxnId="{B218A8FB-9122-45F1-B392-2783AEE17BD5}">
      <dgm:prSet/>
      <dgm:spPr/>
      <dgm:t>
        <a:bodyPr/>
        <a:lstStyle/>
        <a:p>
          <a:endParaRPr lang="en-US"/>
        </a:p>
      </dgm:t>
    </dgm:pt>
    <dgm:pt modelId="{5FA4AE1E-CFCA-42EF-BF81-6045A15DF5B8}">
      <dgm:prSet custT="1"/>
      <dgm:spPr/>
      <dgm:t>
        <a:bodyPr/>
        <a:lstStyle/>
        <a:p>
          <a:pPr marL="284163" indent="-168275" algn="l">
            <a:buFont typeface="Arial" panose="020B0604020202020204" pitchFamily="34" charset="0"/>
            <a:buChar char="•"/>
          </a:pPr>
          <a:r>
            <a:rPr lang="en-US" sz="1400" b="0" i="0" u="none" dirty="0"/>
            <a:t>Requires knowledge of local market operators and customer relationships</a:t>
          </a:r>
        </a:p>
      </dgm:t>
    </dgm:pt>
    <dgm:pt modelId="{F8EBC557-4285-409F-88FF-F4D49BB3CEFA}" type="parTrans" cxnId="{5CBCEEA8-4463-4385-BD85-0DA343F6805A}">
      <dgm:prSet/>
      <dgm:spPr/>
      <dgm:t>
        <a:bodyPr/>
        <a:lstStyle/>
        <a:p>
          <a:endParaRPr lang="en-US"/>
        </a:p>
      </dgm:t>
    </dgm:pt>
    <dgm:pt modelId="{02E963A1-0157-4C43-9E64-016F2E77B577}" type="sibTrans" cxnId="{5CBCEEA8-4463-4385-BD85-0DA343F6805A}">
      <dgm:prSet/>
      <dgm:spPr/>
      <dgm:t>
        <a:bodyPr/>
        <a:lstStyle/>
        <a:p>
          <a:endParaRPr lang="en-US"/>
        </a:p>
      </dgm:t>
    </dgm:pt>
    <dgm:pt modelId="{3E22DC0D-A9F0-4805-A452-020B3742FE27}" type="pres">
      <dgm:prSet presAssocID="{44ACF011-19B2-41C9-978E-2036D246808A}" presName="linear" presStyleCnt="0">
        <dgm:presLayoutVars>
          <dgm:dir/>
          <dgm:animLvl val="lvl"/>
          <dgm:resizeHandles val="exact"/>
        </dgm:presLayoutVars>
      </dgm:prSet>
      <dgm:spPr/>
    </dgm:pt>
    <dgm:pt modelId="{6CD57116-A6A2-4E09-A5B1-296F84F45173}" type="pres">
      <dgm:prSet presAssocID="{E945B3C8-4ED4-417F-AD14-968B133B8E04}" presName="parentLin" presStyleCnt="0"/>
      <dgm:spPr/>
    </dgm:pt>
    <dgm:pt modelId="{00AA332C-DD54-4251-BC23-4A61483CF2C7}" type="pres">
      <dgm:prSet presAssocID="{E945B3C8-4ED4-417F-AD14-968B133B8E04}" presName="parentLeftMargin" presStyleLbl="node1" presStyleIdx="0" presStyleCnt="5"/>
      <dgm:spPr/>
    </dgm:pt>
    <dgm:pt modelId="{405629BF-9962-4739-863F-1D6846DF2C01}" type="pres">
      <dgm:prSet presAssocID="{E945B3C8-4ED4-417F-AD14-968B133B8E04}" presName="parentText" presStyleLbl="node1" presStyleIdx="0" presStyleCnt="5">
        <dgm:presLayoutVars>
          <dgm:chMax val="0"/>
          <dgm:bulletEnabled val="1"/>
        </dgm:presLayoutVars>
      </dgm:prSet>
      <dgm:spPr/>
    </dgm:pt>
    <dgm:pt modelId="{C19692A7-D9E9-4260-9A06-2539A8C0962A}" type="pres">
      <dgm:prSet presAssocID="{E945B3C8-4ED4-417F-AD14-968B133B8E04}" presName="negativeSpace" presStyleCnt="0"/>
      <dgm:spPr/>
    </dgm:pt>
    <dgm:pt modelId="{56B1A8BB-54CC-4A07-8598-7DD66E7B16F9}" type="pres">
      <dgm:prSet presAssocID="{E945B3C8-4ED4-417F-AD14-968B133B8E04}" presName="childText" presStyleLbl="conFgAcc1" presStyleIdx="0" presStyleCnt="5">
        <dgm:presLayoutVars>
          <dgm:bulletEnabled val="1"/>
        </dgm:presLayoutVars>
      </dgm:prSet>
      <dgm:spPr/>
    </dgm:pt>
    <dgm:pt modelId="{1A0ED661-E712-480B-8CAA-2CFFC72075D1}" type="pres">
      <dgm:prSet presAssocID="{88E04D90-2408-4741-9DD1-31ECA196F2DC}" presName="spaceBetweenRectangles" presStyleCnt="0"/>
      <dgm:spPr/>
    </dgm:pt>
    <dgm:pt modelId="{53AF6CBA-5E57-4169-A86F-015454DDB9BA}" type="pres">
      <dgm:prSet presAssocID="{827ECF60-3987-4AD8-AFF0-DE85BAFF9E5C}" presName="parentLin" presStyleCnt="0"/>
      <dgm:spPr/>
    </dgm:pt>
    <dgm:pt modelId="{0BC90761-7617-41DB-95AA-8A23E7A21A04}" type="pres">
      <dgm:prSet presAssocID="{827ECF60-3987-4AD8-AFF0-DE85BAFF9E5C}" presName="parentLeftMargin" presStyleLbl="node1" presStyleIdx="0" presStyleCnt="5"/>
      <dgm:spPr/>
    </dgm:pt>
    <dgm:pt modelId="{C4A213CD-0B1C-451E-A355-C1446913AA6A}" type="pres">
      <dgm:prSet presAssocID="{827ECF60-3987-4AD8-AFF0-DE85BAFF9E5C}" presName="parentText" presStyleLbl="node1" presStyleIdx="1" presStyleCnt="5">
        <dgm:presLayoutVars>
          <dgm:chMax val="0"/>
          <dgm:bulletEnabled val="1"/>
        </dgm:presLayoutVars>
      </dgm:prSet>
      <dgm:spPr/>
    </dgm:pt>
    <dgm:pt modelId="{08D3151F-F337-466E-A6AE-BD93A541834A}" type="pres">
      <dgm:prSet presAssocID="{827ECF60-3987-4AD8-AFF0-DE85BAFF9E5C}" presName="negativeSpace" presStyleCnt="0"/>
      <dgm:spPr/>
    </dgm:pt>
    <dgm:pt modelId="{E542BE6C-73A2-4019-A2CC-CBC2722B6C39}" type="pres">
      <dgm:prSet presAssocID="{827ECF60-3987-4AD8-AFF0-DE85BAFF9E5C}" presName="childText" presStyleLbl="conFgAcc1" presStyleIdx="1" presStyleCnt="5">
        <dgm:presLayoutVars>
          <dgm:bulletEnabled val="1"/>
        </dgm:presLayoutVars>
      </dgm:prSet>
      <dgm:spPr/>
    </dgm:pt>
    <dgm:pt modelId="{A81D6CD1-A2C9-4CB8-AC3C-FC2C32471DC1}" type="pres">
      <dgm:prSet presAssocID="{5018763B-715D-407C-862F-6496532C139D}" presName="spaceBetweenRectangles" presStyleCnt="0"/>
      <dgm:spPr/>
    </dgm:pt>
    <dgm:pt modelId="{A4A52986-339B-471D-AD91-E0755A9576D6}" type="pres">
      <dgm:prSet presAssocID="{B6F12593-8FD3-46F3-B30F-DBE4373B1053}" presName="parentLin" presStyleCnt="0"/>
      <dgm:spPr/>
    </dgm:pt>
    <dgm:pt modelId="{8FF5B001-0FE3-4504-8987-82C6595EEF99}" type="pres">
      <dgm:prSet presAssocID="{B6F12593-8FD3-46F3-B30F-DBE4373B1053}" presName="parentLeftMargin" presStyleLbl="node1" presStyleIdx="1" presStyleCnt="5"/>
      <dgm:spPr/>
    </dgm:pt>
    <dgm:pt modelId="{5A4C182A-D49E-4D48-95A0-8F2D7C2D4B7E}" type="pres">
      <dgm:prSet presAssocID="{B6F12593-8FD3-46F3-B30F-DBE4373B1053}" presName="parentText" presStyleLbl="node1" presStyleIdx="2" presStyleCnt="5">
        <dgm:presLayoutVars>
          <dgm:chMax val="0"/>
          <dgm:bulletEnabled val="1"/>
        </dgm:presLayoutVars>
      </dgm:prSet>
      <dgm:spPr/>
    </dgm:pt>
    <dgm:pt modelId="{31347FFC-69E1-4B13-BC19-089F59980522}" type="pres">
      <dgm:prSet presAssocID="{B6F12593-8FD3-46F3-B30F-DBE4373B1053}" presName="negativeSpace" presStyleCnt="0"/>
      <dgm:spPr/>
    </dgm:pt>
    <dgm:pt modelId="{3A869B4F-C8D2-431C-98F6-5B5B54FA8908}" type="pres">
      <dgm:prSet presAssocID="{B6F12593-8FD3-46F3-B30F-DBE4373B1053}" presName="childText" presStyleLbl="conFgAcc1" presStyleIdx="2" presStyleCnt="5">
        <dgm:presLayoutVars>
          <dgm:bulletEnabled val="1"/>
        </dgm:presLayoutVars>
      </dgm:prSet>
      <dgm:spPr/>
    </dgm:pt>
    <dgm:pt modelId="{F7E0EE12-A4DD-43DA-A095-64956B1CE508}" type="pres">
      <dgm:prSet presAssocID="{57E1CAAD-F183-4257-B205-D46E8819DF45}" presName="spaceBetweenRectangles" presStyleCnt="0"/>
      <dgm:spPr/>
    </dgm:pt>
    <dgm:pt modelId="{6D9A298F-E71E-4B6D-8E63-8A93CB1DAD34}" type="pres">
      <dgm:prSet presAssocID="{45C2D582-F902-4659-B9C2-E6CB0A7B76AB}" presName="parentLin" presStyleCnt="0"/>
      <dgm:spPr/>
    </dgm:pt>
    <dgm:pt modelId="{012B4255-10CB-46F7-85BC-E34BB078BE87}" type="pres">
      <dgm:prSet presAssocID="{45C2D582-F902-4659-B9C2-E6CB0A7B76AB}" presName="parentLeftMargin" presStyleLbl="node1" presStyleIdx="2" presStyleCnt="5"/>
      <dgm:spPr/>
    </dgm:pt>
    <dgm:pt modelId="{F3895EF7-AEE2-49BB-BD6A-AFA8F370184F}" type="pres">
      <dgm:prSet presAssocID="{45C2D582-F902-4659-B9C2-E6CB0A7B76AB}" presName="parentText" presStyleLbl="node1" presStyleIdx="3" presStyleCnt="5">
        <dgm:presLayoutVars>
          <dgm:chMax val="0"/>
          <dgm:bulletEnabled val="1"/>
        </dgm:presLayoutVars>
      </dgm:prSet>
      <dgm:spPr/>
    </dgm:pt>
    <dgm:pt modelId="{EF5841FF-22B9-4E4C-A034-9E743EE44562}" type="pres">
      <dgm:prSet presAssocID="{45C2D582-F902-4659-B9C2-E6CB0A7B76AB}" presName="negativeSpace" presStyleCnt="0"/>
      <dgm:spPr/>
    </dgm:pt>
    <dgm:pt modelId="{B5749B55-6409-43DC-9765-717494ED08BB}" type="pres">
      <dgm:prSet presAssocID="{45C2D582-F902-4659-B9C2-E6CB0A7B76AB}" presName="childText" presStyleLbl="conFgAcc1" presStyleIdx="3" presStyleCnt="5">
        <dgm:presLayoutVars>
          <dgm:bulletEnabled val="1"/>
        </dgm:presLayoutVars>
      </dgm:prSet>
      <dgm:spPr/>
    </dgm:pt>
    <dgm:pt modelId="{B2604FD7-841C-440C-A6A2-A77DDA0C760F}" type="pres">
      <dgm:prSet presAssocID="{DD4B3D96-60A2-4510-8B61-0C085C94AF7B}" presName="spaceBetweenRectangles" presStyleCnt="0"/>
      <dgm:spPr/>
    </dgm:pt>
    <dgm:pt modelId="{C71ADF5F-FCAF-4887-BF05-E3AACA6267A3}" type="pres">
      <dgm:prSet presAssocID="{F8A4C7CE-9AE7-43A9-808B-5580B464C754}" presName="parentLin" presStyleCnt="0"/>
      <dgm:spPr/>
    </dgm:pt>
    <dgm:pt modelId="{E058A27F-E4A9-4643-B6C3-E3923F5C011B}" type="pres">
      <dgm:prSet presAssocID="{F8A4C7CE-9AE7-43A9-808B-5580B464C754}" presName="parentLeftMargin" presStyleLbl="node1" presStyleIdx="3" presStyleCnt="5"/>
      <dgm:spPr/>
    </dgm:pt>
    <dgm:pt modelId="{58BBDCDE-54CB-4812-A3CB-EB3AEB707007}" type="pres">
      <dgm:prSet presAssocID="{F8A4C7CE-9AE7-43A9-808B-5580B464C754}" presName="parentText" presStyleLbl="node1" presStyleIdx="4" presStyleCnt="5">
        <dgm:presLayoutVars>
          <dgm:chMax val="0"/>
          <dgm:bulletEnabled val="1"/>
        </dgm:presLayoutVars>
      </dgm:prSet>
      <dgm:spPr/>
    </dgm:pt>
    <dgm:pt modelId="{AC842C51-FE3A-430A-AD95-8FA928A31E56}" type="pres">
      <dgm:prSet presAssocID="{F8A4C7CE-9AE7-43A9-808B-5580B464C754}" presName="negativeSpace" presStyleCnt="0"/>
      <dgm:spPr/>
    </dgm:pt>
    <dgm:pt modelId="{9C386495-14F9-42C7-BE42-E41992B359BD}" type="pres">
      <dgm:prSet presAssocID="{F8A4C7CE-9AE7-43A9-808B-5580B464C754}" presName="childText" presStyleLbl="conFgAcc1" presStyleIdx="4" presStyleCnt="5">
        <dgm:presLayoutVars>
          <dgm:bulletEnabled val="1"/>
        </dgm:presLayoutVars>
      </dgm:prSet>
      <dgm:spPr/>
    </dgm:pt>
  </dgm:ptLst>
  <dgm:cxnLst>
    <dgm:cxn modelId="{1F8F5E05-4C94-4696-B2AD-E8E1B9A2A6C3}" type="presOf" srcId="{E945B3C8-4ED4-417F-AD14-968B133B8E04}" destId="{00AA332C-DD54-4251-BC23-4A61483CF2C7}" srcOrd="0" destOrd="0" presId="urn:microsoft.com/office/officeart/2005/8/layout/list1"/>
    <dgm:cxn modelId="{9CAF5F05-0850-4C54-AEFF-8A0DF02362A6}" srcId="{827ECF60-3987-4AD8-AFF0-DE85BAFF9E5C}" destId="{4E014130-DE90-478E-84D0-7190A90719B1}" srcOrd="0" destOrd="0" parTransId="{21A0FDDC-2236-41BA-9CF6-079A0D1EBA33}" sibTransId="{82281FD3-AE8B-41CA-B9C1-D2F7FABA2E99}"/>
    <dgm:cxn modelId="{EF74EF0C-C4AD-47A3-BB19-F5A3A7A25DAD}" srcId="{F8A4C7CE-9AE7-43A9-808B-5580B464C754}" destId="{737E3FAC-67E0-4CE0-8836-2900B4E6C804}" srcOrd="0" destOrd="0" parTransId="{79015CC0-43EF-4D2E-B29B-B299AD915EF6}" sibTransId="{C6EEB2FC-0D8C-4A27-8A56-3F933329C291}"/>
    <dgm:cxn modelId="{7AB1F60C-16A7-4FC7-8691-F31C59E60EBB}" type="presOf" srcId="{4E014130-DE90-478E-84D0-7190A90719B1}" destId="{E542BE6C-73A2-4019-A2CC-CBC2722B6C39}" srcOrd="0" destOrd="0" presId="urn:microsoft.com/office/officeart/2005/8/layout/list1"/>
    <dgm:cxn modelId="{6940F618-938C-4AC3-9C33-7510FCBBA2B6}" srcId="{E945B3C8-4ED4-417F-AD14-968B133B8E04}" destId="{6159C262-10AC-44B7-A7AF-99351529699E}" srcOrd="0" destOrd="0" parTransId="{A273DC25-7BDA-497A-A58B-EAA03FFF83DC}" sibTransId="{57BA6A35-8643-463E-89C7-6ADB760B32D1}"/>
    <dgm:cxn modelId="{CE92541B-84D4-45C7-9B90-623F57542611}" type="presOf" srcId="{6159C262-10AC-44B7-A7AF-99351529699E}" destId="{56B1A8BB-54CC-4A07-8598-7DD66E7B16F9}" srcOrd="0" destOrd="0" presId="urn:microsoft.com/office/officeart/2005/8/layout/list1"/>
    <dgm:cxn modelId="{E6C7B020-CBCF-46BC-BBF0-1CEE91CB78CA}" type="presOf" srcId="{E945B3C8-4ED4-417F-AD14-968B133B8E04}" destId="{405629BF-9962-4739-863F-1D6846DF2C01}" srcOrd="1" destOrd="0" presId="urn:microsoft.com/office/officeart/2005/8/layout/list1"/>
    <dgm:cxn modelId="{12E2E421-52C0-4B1A-9B2C-FF5DDC25FCDA}" srcId="{44ACF011-19B2-41C9-978E-2036D246808A}" destId="{F8A4C7CE-9AE7-43A9-808B-5580B464C754}" srcOrd="4" destOrd="0" parTransId="{AA6B5E17-757B-48F0-AC73-08C8D96AB1D9}" sibTransId="{CE4A439B-15E0-4B58-B3AD-7A514660F668}"/>
    <dgm:cxn modelId="{4179AD27-1CA6-492A-B67C-1441A60EAAD0}" type="presOf" srcId="{45C2D582-F902-4659-B9C2-E6CB0A7B76AB}" destId="{012B4255-10CB-46F7-85BC-E34BB078BE87}" srcOrd="0" destOrd="0" presId="urn:microsoft.com/office/officeart/2005/8/layout/list1"/>
    <dgm:cxn modelId="{03EC0530-E0CF-4E14-AF5C-21EF914EDEDB}" type="presOf" srcId="{F8A4C7CE-9AE7-43A9-808B-5580B464C754}" destId="{E058A27F-E4A9-4643-B6C3-E3923F5C011B}" srcOrd="0" destOrd="0" presId="urn:microsoft.com/office/officeart/2005/8/layout/list1"/>
    <dgm:cxn modelId="{AFD4C633-5ECC-4940-B9EB-66FF02B774E0}" type="presOf" srcId="{7143934C-220F-4869-B232-E3E0BC8BA6A6}" destId="{56B1A8BB-54CC-4A07-8598-7DD66E7B16F9}" srcOrd="0" destOrd="1" presId="urn:microsoft.com/office/officeart/2005/8/layout/list1"/>
    <dgm:cxn modelId="{A8AC9441-D9C9-4343-B861-21829C0104AF}" type="presOf" srcId="{84353882-8356-4437-8176-5EF2CD33D1B4}" destId="{E542BE6C-73A2-4019-A2CC-CBC2722B6C39}" srcOrd="0" destOrd="1" presId="urn:microsoft.com/office/officeart/2005/8/layout/list1"/>
    <dgm:cxn modelId="{FD110D47-7926-467B-8DB8-8441FA516454}" srcId="{827ECF60-3987-4AD8-AFF0-DE85BAFF9E5C}" destId="{84353882-8356-4437-8176-5EF2CD33D1B4}" srcOrd="1" destOrd="0" parTransId="{A6DF0C25-221B-4BD0-B5C9-796477D4E53B}" sibTransId="{D5ACEC97-2ADB-4C3B-8038-AA88F03456BD}"/>
    <dgm:cxn modelId="{FB020769-FAED-4F13-8E89-FC1D3F3CBC01}" srcId="{45C2D582-F902-4659-B9C2-E6CB0A7B76AB}" destId="{AACD282D-FD5F-4724-A634-35557892B383}" srcOrd="0" destOrd="0" parTransId="{115FB87D-269F-4780-99D3-E47971A952D5}" sibTransId="{29B7EFEA-00EA-48B6-8530-3245A86A0B12}"/>
    <dgm:cxn modelId="{8CB06A73-B5F0-4541-B0B4-B2CB996989F8}" srcId="{44ACF011-19B2-41C9-978E-2036D246808A}" destId="{827ECF60-3987-4AD8-AFF0-DE85BAFF9E5C}" srcOrd="1" destOrd="0" parTransId="{8046C5F8-5EEA-46C2-A2C5-411C85EC4A1C}" sibTransId="{5018763B-715D-407C-862F-6496532C139D}"/>
    <dgm:cxn modelId="{823E8174-5E28-4FDF-B720-8FE7A4E1A699}" type="presOf" srcId="{5FA4AE1E-CFCA-42EF-BF81-6045A15DF5B8}" destId="{B5749B55-6409-43DC-9765-717494ED08BB}" srcOrd="0" destOrd="1" presId="urn:microsoft.com/office/officeart/2005/8/layout/list1"/>
    <dgm:cxn modelId="{1C6D3A56-347B-441B-B782-D87B48D56C75}" type="presOf" srcId="{B6F12593-8FD3-46F3-B30F-DBE4373B1053}" destId="{8FF5B001-0FE3-4504-8987-82C6595EEF99}" srcOrd="0" destOrd="0" presId="urn:microsoft.com/office/officeart/2005/8/layout/list1"/>
    <dgm:cxn modelId="{4657E578-DF25-4253-BAF7-1B20D7849259}" type="presOf" srcId="{F8A4C7CE-9AE7-43A9-808B-5580B464C754}" destId="{58BBDCDE-54CB-4812-A3CB-EB3AEB707007}" srcOrd="1" destOrd="0" presId="urn:microsoft.com/office/officeart/2005/8/layout/list1"/>
    <dgm:cxn modelId="{23800B59-A2B4-4EE0-8719-704AD94963F4}" type="presOf" srcId="{44ACF011-19B2-41C9-978E-2036D246808A}" destId="{3E22DC0D-A9F0-4805-A452-020B3742FE27}" srcOrd="0" destOrd="0" presId="urn:microsoft.com/office/officeart/2005/8/layout/list1"/>
    <dgm:cxn modelId="{1C68127A-EFAE-4783-A331-3D91E5593AAD}" type="presOf" srcId="{08182DA1-7C2F-4C67-B17D-F6DCCF287113}" destId="{3A869B4F-C8D2-431C-98F6-5B5B54FA8908}" srcOrd="0" destOrd="0" presId="urn:microsoft.com/office/officeart/2005/8/layout/list1"/>
    <dgm:cxn modelId="{FC87F77B-A74F-4873-8CB9-124CC55F0F7F}" srcId="{F8A4C7CE-9AE7-43A9-808B-5580B464C754}" destId="{FE73CCA8-F1FD-4219-8BFD-A69354CFFAB8}" srcOrd="1" destOrd="0" parTransId="{745AA9D9-D242-420D-AF99-7478DC9ADA4B}" sibTransId="{7F779FC2-431E-4280-907A-5982E1A5A907}"/>
    <dgm:cxn modelId="{23CBBE7C-6674-4183-BD65-7FD74668E14F}" type="presOf" srcId="{AACD282D-FD5F-4724-A634-35557892B383}" destId="{B5749B55-6409-43DC-9765-717494ED08BB}" srcOrd="0" destOrd="0" presId="urn:microsoft.com/office/officeart/2005/8/layout/list1"/>
    <dgm:cxn modelId="{F0BB8584-D6A2-4C28-AF46-CDBE7358F814}" srcId="{44ACF011-19B2-41C9-978E-2036D246808A}" destId="{45C2D582-F902-4659-B9C2-E6CB0A7B76AB}" srcOrd="3" destOrd="0" parTransId="{5D07CA45-D1F6-4E91-8CC2-6D7BF88B08A6}" sibTransId="{DD4B3D96-60A2-4510-8B61-0C085C94AF7B}"/>
    <dgm:cxn modelId="{0690729B-FF75-41F9-BF50-BE9C987CE14C}" type="presOf" srcId="{FE73CCA8-F1FD-4219-8BFD-A69354CFFAB8}" destId="{9C386495-14F9-42C7-BE42-E41992B359BD}" srcOrd="0" destOrd="1" presId="urn:microsoft.com/office/officeart/2005/8/layout/list1"/>
    <dgm:cxn modelId="{B1CF019E-C2F4-4E35-B471-62FA60B7542A}" srcId="{44ACF011-19B2-41C9-978E-2036D246808A}" destId="{E945B3C8-4ED4-417F-AD14-968B133B8E04}" srcOrd="0" destOrd="0" parTransId="{3E2CEA12-BD2A-4820-98D1-896A38641F2B}" sibTransId="{88E04D90-2408-4741-9DD1-31ECA196F2DC}"/>
    <dgm:cxn modelId="{01BAB3A4-4A79-4921-B0FF-3E06FC5F19AE}" srcId="{B6F12593-8FD3-46F3-B30F-DBE4373B1053}" destId="{08182DA1-7C2F-4C67-B17D-F6DCCF287113}" srcOrd="0" destOrd="0" parTransId="{ECDC19C3-F662-49DA-8E59-70C7941665F1}" sibTransId="{3270CA04-09FD-4E2B-8FF5-636B526151C1}"/>
    <dgm:cxn modelId="{5CBCEEA8-4463-4385-BD85-0DA343F6805A}" srcId="{45C2D582-F902-4659-B9C2-E6CB0A7B76AB}" destId="{5FA4AE1E-CFCA-42EF-BF81-6045A15DF5B8}" srcOrd="1" destOrd="0" parTransId="{F8EBC557-4285-409F-88FF-F4D49BB3CEFA}" sibTransId="{02E963A1-0157-4C43-9E64-016F2E77B577}"/>
    <dgm:cxn modelId="{7E678DB0-7CA7-4F18-9928-2C0153B17EE4}" type="presOf" srcId="{45C2D582-F902-4659-B9C2-E6CB0A7B76AB}" destId="{F3895EF7-AEE2-49BB-BD6A-AFA8F370184F}" srcOrd="1" destOrd="0" presId="urn:microsoft.com/office/officeart/2005/8/layout/list1"/>
    <dgm:cxn modelId="{551347B4-7A28-4610-8320-17BBF06C1F58}" type="presOf" srcId="{737E3FAC-67E0-4CE0-8836-2900B4E6C804}" destId="{9C386495-14F9-42C7-BE42-E41992B359BD}" srcOrd="0" destOrd="0" presId="urn:microsoft.com/office/officeart/2005/8/layout/list1"/>
    <dgm:cxn modelId="{845053BF-231A-4902-AD51-D886B66B35B1}" srcId="{44ACF011-19B2-41C9-978E-2036D246808A}" destId="{B6F12593-8FD3-46F3-B30F-DBE4373B1053}" srcOrd="2" destOrd="0" parTransId="{D51E8142-69B9-433E-8F01-D7DF9F909299}" sibTransId="{57E1CAAD-F183-4257-B205-D46E8819DF45}"/>
    <dgm:cxn modelId="{571DB7C7-17C1-44B3-B21E-6880B8AE06B3}" srcId="{E945B3C8-4ED4-417F-AD14-968B133B8E04}" destId="{7143934C-220F-4869-B232-E3E0BC8BA6A6}" srcOrd="1" destOrd="0" parTransId="{C18AD7E8-A83E-4F00-AE18-161C43518630}" sibTransId="{707479E6-010E-44A6-9A2A-D710A2C80305}"/>
    <dgm:cxn modelId="{4D931DC8-0222-4555-8A87-9856B78AFE6A}" type="presOf" srcId="{827ECF60-3987-4AD8-AFF0-DE85BAFF9E5C}" destId="{0BC90761-7617-41DB-95AA-8A23E7A21A04}" srcOrd="0" destOrd="0" presId="urn:microsoft.com/office/officeart/2005/8/layout/list1"/>
    <dgm:cxn modelId="{455862D9-1A9B-479A-867D-2BE6B816B560}" type="presOf" srcId="{827ECF60-3987-4AD8-AFF0-DE85BAFF9E5C}" destId="{C4A213CD-0B1C-451E-A355-C1446913AA6A}" srcOrd="1" destOrd="0" presId="urn:microsoft.com/office/officeart/2005/8/layout/list1"/>
    <dgm:cxn modelId="{12BEDCEB-6213-4BD3-A964-364178FBB353}" type="presOf" srcId="{B6F12593-8FD3-46F3-B30F-DBE4373B1053}" destId="{5A4C182A-D49E-4D48-95A0-8F2D7C2D4B7E}" srcOrd="1" destOrd="0" presId="urn:microsoft.com/office/officeart/2005/8/layout/list1"/>
    <dgm:cxn modelId="{0800EFF6-6227-44A6-A73A-E3C62BA22150}" type="presOf" srcId="{373C0E1B-F4AD-4669-B952-1BC2EE39E74D}" destId="{3A869B4F-C8D2-431C-98F6-5B5B54FA8908}" srcOrd="0" destOrd="1" presId="urn:microsoft.com/office/officeart/2005/8/layout/list1"/>
    <dgm:cxn modelId="{B218A8FB-9122-45F1-B392-2783AEE17BD5}" srcId="{B6F12593-8FD3-46F3-B30F-DBE4373B1053}" destId="{373C0E1B-F4AD-4669-B952-1BC2EE39E74D}" srcOrd="1" destOrd="0" parTransId="{78B3CDEC-1F9E-4F16-B2D4-450F436BD292}" sibTransId="{B79259D5-0010-4A6A-A0C0-F98A778E2C43}"/>
    <dgm:cxn modelId="{3CAB24FC-FA76-4EE2-BCB3-C4ECC746A5A7}" type="presParOf" srcId="{3E22DC0D-A9F0-4805-A452-020B3742FE27}" destId="{6CD57116-A6A2-4E09-A5B1-296F84F45173}" srcOrd="0" destOrd="0" presId="urn:microsoft.com/office/officeart/2005/8/layout/list1"/>
    <dgm:cxn modelId="{CAB0A240-A0AD-4698-90FE-326CF0D7D205}" type="presParOf" srcId="{6CD57116-A6A2-4E09-A5B1-296F84F45173}" destId="{00AA332C-DD54-4251-BC23-4A61483CF2C7}" srcOrd="0" destOrd="0" presId="urn:microsoft.com/office/officeart/2005/8/layout/list1"/>
    <dgm:cxn modelId="{2D5AE85A-729C-4CF1-9D99-3BB105879DC4}" type="presParOf" srcId="{6CD57116-A6A2-4E09-A5B1-296F84F45173}" destId="{405629BF-9962-4739-863F-1D6846DF2C01}" srcOrd="1" destOrd="0" presId="urn:microsoft.com/office/officeart/2005/8/layout/list1"/>
    <dgm:cxn modelId="{F4096797-F1EC-4CC5-8A40-693DD7C4CD0A}" type="presParOf" srcId="{3E22DC0D-A9F0-4805-A452-020B3742FE27}" destId="{C19692A7-D9E9-4260-9A06-2539A8C0962A}" srcOrd="1" destOrd="0" presId="urn:microsoft.com/office/officeart/2005/8/layout/list1"/>
    <dgm:cxn modelId="{7921A6E7-0E3A-4D92-9002-DB1D19ACE1AC}" type="presParOf" srcId="{3E22DC0D-A9F0-4805-A452-020B3742FE27}" destId="{56B1A8BB-54CC-4A07-8598-7DD66E7B16F9}" srcOrd="2" destOrd="0" presId="urn:microsoft.com/office/officeart/2005/8/layout/list1"/>
    <dgm:cxn modelId="{F54B14E1-4FB9-4C27-AA8E-855585A3BE81}" type="presParOf" srcId="{3E22DC0D-A9F0-4805-A452-020B3742FE27}" destId="{1A0ED661-E712-480B-8CAA-2CFFC72075D1}" srcOrd="3" destOrd="0" presId="urn:microsoft.com/office/officeart/2005/8/layout/list1"/>
    <dgm:cxn modelId="{A6428037-C08A-43B9-9334-A8D0E2198A2F}" type="presParOf" srcId="{3E22DC0D-A9F0-4805-A452-020B3742FE27}" destId="{53AF6CBA-5E57-4169-A86F-015454DDB9BA}" srcOrd="4" destOrd="0" presId="urn:microsoft.com/office/officeart/2005/8/layout/list1"/>
    <dgm:cxn modelId="{D25B9990-E31E-4209-94F8-0D19AE24FDA3}" type="presParOf" srcId="{53AF6CBA-5E57-4169-A86F-015454DDB9BA}" destId="{0BC90761-7617-41DB-95AA-8A23E7A21A04}" srcOrd="0" destOrd="0" presId="urn:microsoft.com/office/officeart/2005/8/layout/list1"/>
    <dgm:cxn modelId="{01FF2731-B905-4A0A-B2D3-9483E0225D34}" type="presParOf" srcId="{53AF6CBA-5E57-4169-A86F-015454DDB9BA}" destId="{C4A213CD-0B1C-451E-A355-C1446913AA6A}" srcOrd="1" destOrd="0" presId="urn:microsoft.com/office/officeart/2005/8/layout/list1"/>
    <dgm:cxn modelId="{6ABD1B73-26AD-4F67-96EC-00EDC0F161CA}" type="presParOf" srcId="{3E22DC0D-A9F0-4805-A452-020B3742FE27}" destId="{08D3151F-F337-466E-A6AE-BD93A541834A}" srcOrd="5" destOrd="0" presId="urn:microsoft.com/office/officeart/2005/8/layout/list1"/>
    <dgm:cxn modelId="{8A309328-8F78-4869-A5E9-C8E48CBAE985}" type="presParOf" srcId="{3E22DC0D-A9F0-4805-A452-020B3742FE27}" destId="{E542BE6C-73A2-4019-A2CC-CBC2722B6C39}" srcOrd="6" destOrd="0" presId="urn:microsoft.com/office/officeart/2005/8/layout/list1"/>
    <dgm:cxn modelId="{8F23B201-5F7E-4E6B-BDD3-F3C0BF9E57D1}" type="presParOf" srcId="{3E22DC0D-A9F0-4805-A452-020B3742FE27}" destId="{A81D6CD1-A2C9-4CB8-AC3C-FC2C32471DC1}" srcOrd="7" destOrd="0" presId="urn:microsoft.com/office/officeart/2005/8/layout/list1"/>
    <dgm:cxn modelId="{B19F8E9B-CE10-48E9-890D-BBA59C070C26}" type="presParOf" srcId="{3E22DC0D-A9F0-4805-A452-020B3742FE27}" destId="{A4A52986-339B-471D-AD91-E0755A9576D6}" srcOrd="8" destOrd="0" presId="urn:microsoft.com/office/officeart/2005/8/layout/list1"/>
    <dgm:cxn modelId="{88251B5D-9EF1-4444-8FAC-E711319B2E11}" type="presParOf" srcId="{A4A52986-339B-471D-AD91-E0755A9576D6}" destId="{8FF5B001-0FE3-4504-8987-82C6595EEF99}" srcOrd="0" destOrd="0" presId="urn:microsoft.com/office/officeart/2005/8/layout/list1"/>
    <dgm:cxn modelId="{8B955B24-3C25-46D0-B6F9-EC9C519D5FFB}" type="presParOf" srcId="{A4A52986-339B-471D-AD91-E0755A9576D6}" destId="{5A4C182A-D49E-4D48-95A0-8F2D7C2D4B7E}" srcOrd="1" destOrd="0" presId="urn:microsoft.com/office/officeart/2005/8/layout/list1"/>
    <dgm:cxn modelId="{6DB2A49D-63B9-4765-AD30-61727E936412}" type="presParOf" srcId="{3E22DC0D-A9F0-4805-A452-020B3742FE27}" destId="{31347FFC-69E1-4B13-BC19-089F59980522}" srcOrd="9" destOrd="0" presId="urn:microsoft.com/office/officeart/2005/8/layout/list1"/>
    <dgm:cxn modelId="{BF609896-3C19-4F6C-9093-1F7A2407F0AB}" type="presParOf" srcId="{3E22DC0D-A9F0-4805-A452-020B3742FE27}" destId="{3A869B4F-C8D2-431C-98F6-5B5B54FA8908}" srcOrd="10" destOrd="0" presId="urn:microsoft.com/office/officeart/2005/8/layout/list1"/>
    <dgm:cxn modelId="{D9F1E406-2D8F-42DF-B5A0-D6D054CE186A}" type="presParOf" srcId="{3E22DC0D-A9F0-4805-A452-020B3742FE27}" destId="{F7E0EE12-A4DD-43DA-A095-64956B1CE508}" srcOrd="11" destOrd="0" presId="urn:microsoft.com/office/officeart/2005/8/layout/list1"/>
    <dgm:cxn modelId="{F6F158B3-8474-4FE0-A9F4-48BD5EDAB015}" type="presParOf" srcId="{3E22DC0D-A9F0-4805-A452-020B3742FE27}" destId="{6D9A298F-E71E-4B6D-8E63-8A93CB1DAD34}" srcOrd="12" destOrd="0" presId="urn:microsoft.com/office/officeart/2005/8/layout/list1"/>
    <dgm:cxn modelId="{B088C937-F165-4DD4-B64F-F8997F63ED34}" type="presParOf" srcId="{6D9A298F-E71E-4B6D-8E63-8A93CB1DAD34}" destId="{012B4255-10CB-46F7-85BC-E34BB078BE87}" srcOrd="0" destOrd="0" presId="urn:microsoft.com/office/officeart/2005/8/layout/list1"/>
    <dgm:cxn modelId="{DF5F55D1-0A88-4B8E-991E-01E330501D9A}" type="presParOf" srcId="{6D9A298F-E71E-4B6D-8E63-8A93CB1DAD34}" destId="{F3895EF7-AEE2-49BB-BD6A-AFA8F370184F}" srcOrd="1" destOrd="0" presId="urn:microsoft.com/office/officeart/2005/8/layout/list1"/>
    <dgm:cxn modelId="{DEBC0109-A9F2-49D4-86DC-462BE746ACB5}" type="presParOf" srcId="{3E22DC0D-A9F0-4805-A452-020B3742FE27}" destId="{EF5841FF-22B9-4E4C-A034-9E743EE44562}" srcOrd="13" destOrd="0" presId="urn:microsoft.com/office/officeart/2005/8/layout/list1"/>
    <dgm:cxn modelId="{C0FA5DE1-45EE-4CF9-B317-8CA989759314}" type="presParOf" srcId="{3E22DC0D-A9F0-4805-A452-020B3742FE27}" destId="{B5749B55-6409-43DC-9765-717494ED08BB}" srcOrd="14" destOrd="0" presId="urn:microsoft.com/office/officeart/2005/8/layout/list1"/>
    <dgm:cxn modelId="{DB56619E-F857-4A01-890C-A052AE70BB7E}" type="presParOf" srcId="{3E22DC0D-A9F0-4805-A452-020B3742FE27}" destId="{B2604FD7-841C-440C-A6A2-A77DDA0C760F}" srcOrd="15" destOrd="0" presId="urn:microsoft.com/office/officeart/2005/8/layout/list1"/>
    <dgm:cxn modelId="{3E2A70FA-D5A8-4D9B-83C1-77BCCE66A4A0}" type="presParOf" srcId="{3E22DC0D-A9F0-4805-A452-020B3742FE27}" destId="{C71ADF5F-FCAF-4887-BF05-E3AACA6267A3}" srcOrd="16" destOrd="0" presId="urn:microsoft.com/office/officeart/2005/8/layout/list1"/>
    <dgm:cxn modelId="{5E66637F-1455-42E4-B228-BC4E0ADAFC7C}" type="presParOf" srcId="{C71ADF5F-FCAF-4887-BF05-E3AACA6267A3}" destId="{E058A27F-E4A9-4643-B6C3-E3923F5C011B}" srcOrd="0" destOrd="0" presId="urn:microsoft.com/office/officeart/2005/8/layout/list1"/>
    <dgm:cxn modelId="{BA09A7AF-46BF-481F-BB34-C38113FF01E0}" type="presParOf" srcId="{C71ADF5F-FCAF-4887-BF05-E3AACA6267A3}" destId="{58BBDCDE-54CB-4812-A3CB-EB3AEB707007}" srcOrd="1" destOrd="0" presId="urn:microsoft.com/office/officeart/2005/8/layout/list1"/>
    <dgm:cxn modelId="{43E1B27E-5F3F-4E80-91CA-7460172964F9}" type="presParOf" srcId="{3E22DC0D-A9F0-4805-A452-020B3742FE27}" destId="{AC842C51-FE3A-430A-AD95-8FA928A31E56}" srcOrd="17" destOrd="0" presId="urn:microsoft.com/office/officeart/2005/8/layout/list1"/>
    <dgm:cxn modelId="{53D791F2-F331-4949-8F2B-6267418925DE}" type="presParOf" srcId="{3E22DC0D-A9F0-4805-A452-020B3742FE27}" destId="{9C386495-14F9-42C7-BE42-E41992B359B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ACF011-19B2-41C9-978E-2036D246808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CB2084AD-7F8B-4268-8D10-B2918DFFDD08}">
      <dgm:prSet/>
      <dgm:spPr/>
      <dgm:t>
        <a:bodyPr/>
        <a:lstStyle/>
        <a:p>
          <a:pPr marL="115888" indent="0">
            <a:buNone/>
          </a:pPr>
          <a:r>
            <a:rPr lang="en-US" b="0" i="0" u="none" dirty="0"/>
            <a:t>Self-marketing commonly used to announce and advertise assets for resale. </a:t>
          </a:r>
        </a:p>
      </dgm:t>
    </dgm:pt>
    <dgm:pt modelId="{0B222409-58FD-4930-B435-B6331B4A81F6}" type="parTrans" cxnId="{7E861A07-E902-4AF1-8381-FD740501373C}">
      <dgm:prSet/>
      <dgm:spPr/>
      <dgm:t>
        <a:bodyPr/>
        <a:lstStyle/>
        <a:p>
          <a:endParaRPr lang="en-US"/>
        </a:p>
      </dgm:t>
    </dgm:pt>
    <dgm:pt modelId="{62347DDC-488E-4C11-AC45-4BA8122F9C42}" type="sibTrans" cxnId="{7E861A07-E902-4AF1-8381-FD740501373C}">
      <dgm:prSet/>
      <dgm:spPr/>
      <dgm:t>
        <a:bodyPr/>
        <a:lstStyle/>
        <a:p>
          <a:endParaRPr lang="en-US"/>
        </a:p>
      </dgm:t>
    </dgm:pt>
    <dgm:pt modelId="{4E014130-DE90-478E-84D0-7190A90719B1}">
      <dgm:prSet/>
      <dgm:spPr/>
      <dgm:t>
        <a:bodyPr/>
        <a:lstStyle/>
        <a:p>
          <a:pPr marL="115888" indent="0" algn="l">
            <a:buFont typeface="Arial" panose="020B0604020202020204" pitchFamily="34" charset="0"/>
            <a:buNone/>
          </a:pPr>
          <a:r>
            <a:rPr lang="en-US" b="0" i="0" u="none" dirty="0"/>
            <a:t>Methods to increase net proceeds:</a:t>
          </a:r>
        </a:p>
      </dgm:t>
    </dgm:pt>
    <dgm:pt modelId="{21A0FDDC-2236-41BA-9CF6-079A0D1EBA33}" type="parTrans" cxnId="{9CAF5F05-0850-4C54-AEFF-8A0DF02362A6}">
      <dgm:prSet/>
      <dgm:spPr/>
      <dgm:t>
        <a:bodyPr/>
        <a:lstStyle/>
        <a:p>
          <a:endParaRPr lang="en-US"/>
        </a:p>
      </dgm:t>
    </dgm:pt>
    <dgm:pt modelId="{82281FD3-AE8B-41CA-B9C1-D2F7FABA2E99}" type="sibTrans" cxnId="{9CAF5F05-0850-4C54-AEFF-8A0DF02362A6}">
      <dgm:prSet/>
      <dgm:spPr/>
      <dgm:t>
        <a:bodyPr/>
        <a:lstStyle/>
        <a:p>
          <a:endParaRPr lang="en-US"/>
        </a:p>
      </dgm:t>
    </dgm:pt>
    <dgm:pt modelId="{E945B3C8-4ED4-417F-AD14-968B133B8E04}">
      <dgm:prSet phldrT="[Text]" custT="1"/>
      <dgm:spPr/>
      <dgm:t>
        <a:bodyPr/>
        <a:lstStyle/>
        <a:p>
          <a:r>
            <a:rPr lang="en-US" sz="2200" b="1" dirty="0"/>
            <a:t>Sales Channels</a:t>
          </a:r>
        </a:p>
      </dgm:t>
    </dgm:pt>
    <dgm:pt modelId="{3E2CEA12-BD2A-4820-98D1-896A38641F2B}" type="parTrans" cxnId="{B1CF019E-C2F4-4E35-B471-62FA60B7542A}">
      <dgm:prSet/>
      <dgm:spPr/>
      <dgm:t>
        <a:bodyPr/>
        <a:lstStyle/>
        <a:p>
          <a:endParaRPr lang="en-US"/>
        </a:p>
      </dgm:t>
    </dgm:pt>
    <dgm:pt modelId="{88E04D90-2408-4741-9DD1-31ECA196F2DC}" type="sibTrans" cxnId="{B1CF019E-C2F4-4E35-B471-62FA60B7542A}">
      <dgm:prSet/>
      <dgm:spPr/>
      <dgm:t>
        <a:bodyPr/>
        <a:lstStyle/>
        <a:p>
          <a:endParaRPr lang="en-US"/>
        </a:p>
      </dgm:t>
    </dgm:pt>
    <dgm:pt modelId="{0A6FC7CC-B8F5-464F-8BB8-E1EB2F521C7A}">
      <dgm:prSet custT="1"/>
      <dgm:spPr/>
      <dgm:t>
        <a:bodyPr/>
        <a:lstStyle/>
        <a:p>
          <a:r>
            <a:rPr lang="en-US" sz="2200" b="1" i="0" u="none" dirty="0"/>
            <a:t>Marketing</a:t>
          </a:r>
        </a:p>
      </dgm:t>
    </dgm:pt>
    <dgm:pt modelId="{9DF21797-C55D-4D17-B77C-095AC01E2A38}" type="parTrans" cxnId="{18DF1701-53BC-4FFC-A41A-C9C45DD02789}">
      <dgm:prSet/>
      <dgm:spPr/>
      <dgm:t>
        <a:bodyPr/>
        <a:lstStyle/>
        <a:p>
          <a:endParaRPr lang="en-US"/>
        </a:p>
      </dgm:t>
    </dgm:pt>
    <dgm:pt modelId="{D5348D22-D490-48ED-80FB-F3383AA6A853}" type="sibTrans" cxnId="{18DF1701-53BC-4FFC-A41A-C9C45DD02789}">
      <dgm:prSet/>
      <dgm:spPr/>
      <dgm:t>
        <a:bodyPr/>
        <a:lstStyle/>
        <a:p>
          <a:endParaRPr lang="en-US"/>
        </a:p>
      </dgm:t>
    </dgm:pt>
    <dgm:pt modelId="{6159C262-10AC-44B7-A7AF-99351529699E}">
      <dgm:prSet phldrT="[Text]"/>
      <dgm:spPr/>
      <dgm:t>
        <a:bodyPr/>
        <a:lstStyle/>
        <a:p>
          <a:pPr marL="115888" indent="0">
            <a:buNone/>
          </a:pPr>
          <a:r>
            <a:rPr lang="en-US" b="0" i="0" u="none" dirty="0"/>
            <a:t>Commercial auction at company-owned facility preferred to auction at vendor facility.</a:t>
          </a:r>
          <a:endParaRPr lang="en-US" b="0" dirty="0"/>
        </a:p>
      </dgm:t>
    </dgm:pt>
    <dgm:pt modelId="{A273DC25-7BDA-497A-A58B-EAA03FFF83DC}" type="parTrans" cxnId="{6940F618-938C-4AC3-9C33-7510FCBBA2B6}">
      <dgm:prSet/>
      <dgm:spPr/>
      <dgm:t>
        <a:bodyPr/>
        <a:lstStyle/>
        <a:p>
          <a:endParaRPr lang="en-US"/>
        </a:p>
      </dgm:t>
    </dgm:pt>
    <dgm:pt modelId="{57BA6A35-8643-463E-89C7-6ADB760B32D1}" type="sibTrans" cxnId="{6940F618-938C-4AC3-9C33-7510FCBBA2B6}">
      <dgm:prSet/>
      <dgm:spPr/>
      <dgm:t>
        <a:bodyPr/>
        <a:lstStyle/>
        <a:p>
          <a:endParaRPr lang="en-US"/>
        </a:p>
      </dgm:t>
    </dgm:pt>
    <dgm:pt modelId="{827ECF60-3987-4AD8-AFF0-DE85BAFF9E5C}">
      <dgm:prSet custT="1"/>
      <dgm:spPr/>
      <dgm:t>
        <a:bodyPr/>
        <a:lstStyle/>
        <a:p>
          <a:r>
            <a:rPr lang="en-US" sz="2200" b="1" i="0" u="none" dirty="0"/>
            <a:t>Asset Preparation</a:t>
          </a:r>
        </a:p>
      </dgm:t>
    </dgm:pt>
    <dgm:pt modelId="{8046C5F8-5EEA-46C2-A2C5-411C85EC4A1C}" type="parTrans" cxnId="{8CB06A73-B5F0-4541-B0B4-B2CB996989F8}">
      <dgm:prSet/>
      <dgm:spPr/>
      <dgm:t>
        <a:bodyPr/>
        <a:lstStyle/>
        <a:p>
          <a:endParaRPr lang="en-US"/>
        </a:p>
      </dgm:t>
    </dgm:pt>
    <dgm:pt modelId="{5018763B-715D-407C-862F-6496532C139D}" type="sibTrans" cxnId="{8CB06A73-B5F0-4541-B0B4-B2CB996989F8}">
      <dgm:prSet/>
      <dgm:spPr/>
      <dgm:t>
        <a:bodyPr/>
        <a:lstStyle/>
        <a:p>
          <a:endParaRPr lang="en-US"/>
        </a:p>
      </dgm:t>
    </dgm:pt>
    <dgm:pt modelId="{CB8F8F2C-224A-437F-84BB-1E07C4A24713}">
      <dgm:prSet/>
      <dgm:spPr/>
      <dgm:t>
        <a:bodyPr/>
        <a:lstStyle/>
        <a:p>
          <a:pPr marL="514350" indent="0" algn="l">
            <a:buFont typeface="Arial" panose="020B0604020202020204" pitchFamily="34" charset="0"/>
            <a:buChar char="•"/>
          </a:pPr>
          <a:r>
            <a:rPr lang="en-US" b="0" i="0" u="none" dirty="0"/>
            <a:t> Minor repairs</a:t>
          </a:r>
        </a:p>
      </dgm:t>
    </dgm:pt>
    <dgm:pt modelId="{31294E0F-15B7-4A69-9B74-27F871BD92C9}" type="parTrans" cxnId="{654EF1C1-3794-4295-90BB-2D7F4417CD1E}">
      <dgm:prSet/>
      <dgm:spPr/>
      <dgm:t>
        <a:bodyPr/>
        <a:lstStyle/>
        <a:p>
          <a:endParaRPr lang="en-US"/>
        </a:p>
      </dgm:t>
    </dgm:pt>
    <dgm:pt modelId="{F21965A4-1637-4B57-BF0D-33CFE73FCE0A}" type="sibTrans" cxnId="{654EF1C1-3794-4295-90BB-2D7F4417CD1E}">
      <dgm:prSet/>
      <dgm:spPr/>
      <dgm:t>
        <a:bodyPr/>
        <a:lstStyle/>
        <a:p>
          <a:endParaRPr lang="en-US"/>
        </a:p>
      </dgm:t>
    </dgm:pt>
    <dgm:pt modelId="{69F45CF4-2700-4848-86E9-3001E0CF50C0}">
      <dgm:prSet/>
      <dgm:spPr/>
      <dgm:t>
        <a:bodyPr/>
        <a:lstStyle/>
        <a:p>
          <a:pPr marL="682625" indent="-168275" algn="l">
            <a:buFont typeface="Arial" panose="020B0604020202020204" pitchFamily="34" charset="0"/>
            <a:buChar char="•"/>
          </a:pPr>
          <a:r>
            <a:rPr lang="en-US" b="0" i="0" u="none" dirty="0"/>
            <a:t>Demonstrating functionality/condition</a:t>
          </a:r>
        </a:p>
      </dgm:t>
    </dgm:pt>
    <dgm:pt modelId="{491EFECC-CED7-49B5-A719-71E1518A4201}" type="parTrans" cxnId="{C6E4ED08-516D-450E-9408-249E021BAA9F}">
      <dgm:prSet/>
      <dgm:spPr/>
      <dgm:t>
        <a:bodyPr/>
        <a:lstStyle/>
        <a:p>
          <a:endParaRPr lang="en-US"/>
        </a:p>
      </dgm:t>
    </dgm:pt>
    <dgm:pt modelId="{65258583-403C-4BED-AD2D-E4C4AB372063}" type="sibTrans" cxnId="{C6E4ED08-516D-450E-9408-249E021BAA9F}">
      <dgm:prSet/>
      <dgm:spPr/>
      <dgm:t>
        <a:bodyPr/>
        <a:lstStyle/>
        <a:p>
          <a:endParaRPr lang="en-US"/>
        </a:p>
      </dgm:t>
    </dgm:pt>
    <dgm:pt modelId="{88214532-8078-4BAF-9C5A-2A7AD0FDAADF}">
      <dgm:prSet/>
      <dgm:spPr/>
      <dgm:t>
        <a:bodyPr/>
        <a:lstStyle/>
        <a:p>
          <a:pPr marL="682625" indent="-220663">
            <a:buFont typeface="Arial" panose="020B0604020202020204" pitchFamily="34" charset="0"/>
            <a:buChar char="•"/>
          </a:pPr>
          <a:r>
            <a:rPr lang="en-US" b="0" i="0" u="none" dirty="0"/>
            <a:t>C</a:t>
          </a:r>
          <a:r>
            <a:rPr lang="en-US" dirty="0">
              <a:solidFill>
                <a:srgbClr val="000000"/>
              </a:solidFill>
              <a:effectLst/>
              <a:latin typeface="+mn-lt"/>
              <a:ea typeface="Calibri" panose="020F0502020204030204" pitchFamily="34" charset="0"/>
              <a:cs typeface="Calibri" panose="020F0502020204030204" pitchFamily="34" charset="0"/>
            </a:rPr>
            <a:t>ommercial advertising, email distributions, or as part of the brokered sales method</a:t>
          </a:r>
          <a:endParaRPr lang="en-US" b="0" i="0" u="none" dirty="0"/>
        </a:p>
      </dgm:t>
    </dgm:pt>
    <dgm:pt modelId="{2EB9518F-73B5-4AC8-AF0B-40EAD79B6CA4}" type="parTrans" cxnId="{203BD46E-CED8-4759-82D3-16DF12024597}">
      <dgm:prSet/>
      <dgm:spPr/>
      <dgm:t>
        <a:bodyPr/>
        <a:lstStyle/>
        <a:p>
          <a:endParaRPr lang="en-US"/>
        </a:p>
      </dgm:t>
    </dgm:pt>
    <dgm:pt modelId="{3C183074-7D4A-4A40-8B1F-A3C5504412E0}" type="sibTrans" cxnId="{203BD46E-CED8-4759-82D3-16DF12024597}">
      <dgm:prSet/>
      <dgm:spPr/>
      <dgm:t>
        <a:bodyPr/>
        <a:lstStyle/>
        <a:p>
          <a:endParaRPr lang="en-US"/>
        </a:p>
      </dgm:t>
    </dgm:pt>
    <dgm:pt modelId="{6A450458-2DB9-4B9B-A75A-5156B9706648}">
      <dgm:prSet phldrT="[Text]"/>
      <dgm:spPr/>
      <dgm:t>
        <a:bodyPr/>
        <a:lstStyle/>
        <a:p>
          <a:pPr marL="682625" indent="-220663">
            <a:buFont typeface="Arial" panose="020B0604020202020204" pitchFamily="34" charset="0"/>
            <a:buChar char="•"/>
          </a:pPr>
          <a:r>
            <a:rPr lang="en-US" b="0" i="0" u="none" dirty="0"/>
            <a:t>May minimize transportation costs and offer control over assets offered for sale </a:t>
          </a:r>
          <a:endParaRPr lang="en-US" b="0" dirty="0"/>
        </a:p>
      </dgm:t>
    </dgm:pt>
    <dgm:pt modelId="{200A240B-D552-4940-88F4-35F0A45D1346}" type="parTrans" cxnId="{E6858EF4-6372-46DC-9687-A2F5FC789A26}">
      <dgm:prSet/>
      <dgm:spPr/>
      <dgm:t>
        <a:bodyPr/>
        <a:lstStyle/>
        <a:p>
          <a:endParaRPr lang="en-US"/>
        </a:p>
      </dgm:t>
    </dgm:pt>
    <dgm:pt modelId="{6F755EEC-4958-4DAB-BA8D-12D62113E45E}" type="sibTrans" cxnId="{E6858EF4-6372-46DC-9687-A2F5FC789A26}">
      <dgm:prSet/>
      <dgm:spPr/>
      <dgm:t>
        <a:bodyPr/>
        <a:lstStyle/>
        <a:p>
          <a:endParaRPr lang="en-US"/>
        </a:p>
      </dgm:t>
    </dgm:pt>
    <dgm:pt modelId="{BEC5E15F-C922-44BD-9FC5-67B7A76378FE}" type="pres">
      <dgm:prSet presAssocID="{44ACF011-19B2-41C9-978E-2036D246808A}" presName="linear" presStyleCnt="0">
        <dgm:presLayoutVars>
          <dgm:dir/>
          <dgm:animLvl val="lvl"/>
          <dgm:resizeHandles val="exact"/>
        </dgm:presLayoutVars>
      </dgm:prSet>
      <dgm:spPr/>
    </dgm:pt>
    <dgm:pt modelId="{C0837262-BE34-4397-8056-25730D255390}" type="pres">
      <dgm:prSet presAssocID="{E945B3C8-4ED4-417F-AD14-968B133B8E04}" presName="parentLin" presStyleCnt="0"/>
      <dgm:spPr/>
    </dgm:pt>
    <dgm:pt modelId="{4B2855B5-A7B0-44F2-990A-72F0DED64C1C}" type="pres">
      <dgm:prSet presAssocID="{E945B3C8-4ED4-417F-AD14-968B133B8E04}" presName="parentLeftMargin" presStyleLbl="node1" presStyleIdx="0" presStyleCnt="3"/>
      <dgm:spPr/>
    </dgm:pt>
    <dgm:pt modelId="{CC5BCFC0-8450-43BD-B817-2A030B06711D}" type="pres">
      <dgm:prSet presAssocID="{E945B3C8-4ED4-417F-AD14-968B133B8E04}" presName="parentText" presStyleLbl="node1" presStyleIdx="0" presStyleCnt="3">
        <dgm:presLayoutVars>
          <dgm:chMax val="0"/>
          <dgm:bulletEnabled val="1"/>
        </dgm:presLayoutVars>
      </dgm:prSet>
      <dgm:spPr/>
    </dgm:pt>
    <dgm:pt modelId="{841CC5B6-9B23-466D-A556-D28582D589A7}" type="pres">
      <dgm:prSet presAssocID="{E945B3C8-4ED4-417F-AD14-968B133B8E04}" presName="negativeSpace" presStyleCnt="0"/>
      <dgm:spPr/>
    </dgm:pt>
    <dgm:pt modelId="{28E7E60C-CE16-47C7-BF1B-73B56994D154}" type="pres">
      <dgm:prSet presAssocID="{E945B3C8-4ED4-417F-AD14-968B133B8E04}" presName="childText" presStyleLbl="conFgAcc1" presStyleIdx="0" presStyleCnt="3">
        <dgm:presLayoutVars>
          <dgm:bulletEnabled val="1"/>
        </dgm:presLayoutVars>
      </dgm:prSet>
      <dgm:spPr/>
    </dgm:pt>
    <dgm:pt modelId="{1A74A388-5645-4169-A7B7-213B2785B709}" type="pres">
      <dgm:prSet presAssocID="{88E04D90-2408-4741-9DD1-31ECA196F2DC}" presName="spaceBetweenRectangles" presStyleCnt="0"/>
      <dgm:spPr/>
    </dgm:pt>
    <dgm:pt modelId="{7B8D745A-9DFB-41B6-80E9-DA1E0DC6AC0B}" type="pres">
      <dgm:prSet presAssocID="{0A6FC7CC-B8F5-464F-8BB8-E1EB2F521C7A}" presName="parentLin" presStyleCnt="0"/>
      <dgm:spPr/>
    </dgm:pt>
    <dgm:pt modelId="{796D3DD2-F53D-4A42-83A5-292AA9EFD2F1}" type="pres">
      <dgm:prSet presAssocID="{0A6FC7CC-B8F5-464F-8BB8-E1EB2F521C7A}" presName="parentLeftMargin" presStyleLbl="node1" presStyleIdx="0" presStyleCnt="3"/>
      <dgm:spPr/>
    </dgm:pt>
    <dgm:pt modelId="{17D99CDB-DB49-407C-8FB0-857A25B3BBCE}" type="pres">
      <dgm:prSet presAssocID="{0A6FC7CC-B8F5-464F-8BB8-E1EB2F521C7A}" presName="parentText" presStyleLbl="node1" presStyleIdx="1" presStyleCnt="3">
        <dgm:presLayoutVars>
          <dgm:chMax val="0"/>
          <dgm:bulletEnabled val="1"/>
        </dgm:presLayoutVars>
      </dgm:prSet>
      <dgm:spPr/>
    </dgm:pt>
    <dgm:pt modelId="{8E321D20-64EF-4328-9AAD-E59E9E1BC06E}" type="pres">
      <dgm:prSet presAssocID="{0A6FC7CC-B8F5-464F-8BB8-E1EB2F521C7A}" presName="negativeSpace" presStyleCnt="0"/>
      <dgm:spPr/>
    </dgm:pt>
    <dgm:pt modelId="{A8D10544-6C52-4C20-8E39-BEF2E01FCFA0}" type="pres">
      <dgm:prSet presAssocID="{0A6FC7CC-B8F5-464F-8BB8-E1EB2F521C7A}" presName="childText" presStyleLbl="conFgAcc1" presStyleIdx="1" presStyleCnt="3">
        <dgm:presLayoutVars>
          <dgm:bulletEnabled val="1"/>
        </dgm:presLayoutVars>
      </dgm:prSet>
      <dgm:spPr/>
    </dgm:pt>
    <dgm:pt modelId="{E8885875-C9AD-4696-8809-BAF5CB881837}" type="pres">
      <dgm:prSet presAssocID="{D5348D22-D490-48ED-80FB-F3383AA6A853}" presName="spaceBetweenRectangles" presStyleCnt="0"/>
      <dgm:spPr/>
    </dgm:pt>
    <dgm:pt modelId="{8734DD2A-E57D-4852-BEE9-15B61C2EFAB6}" type="pres">
      <dgm:prSet presAssocID="{827ECF60-3987-4AD8-AFF0-DE85BAFF9E5C}" presName="parentLin" presStyleCnt="0"/>
      <dgm:spPr/>
    </dgm:pt>
    <dgm:pt modelId="{7ED34E02-97D2-42E4-94C3-1440431C0D1A}" type="pres">
      <dgm:prSet presAssocID="{827ECF60-3987-4AD8-AFF0-DE85BAFF9E5C}" presName="parentLeftMargin" presStyleLbl="node1" presStyleIdx="1" presStyleCnt="3"/>
      <dgm:spPr/>
    </dgm:pt>
    <dgm:pt modelId="{9463C5A5-A9E2-4F7E-A2A5-BD65E444311B}" type="pres">
      <dgm:prSet presAssocID="{827ECF60-3987-4AD8-AFF0-DE85BAFF9E5C}" presName="parentText" presStyleLbl="node1" presStyleIdx="2" presStyleCnt="3">
        <dgm:presLayoutVars>
          <dgm:chMax val="0"/>
          <dgm:bulletEnabled val="1"/>
        </dgm:presLayoutVars>
      </dgm:prSet>
      <dgm:spPr/>
    </dgm:pt>
    <dgm:pt modelId="{3DBD9C15-B58A-426A-A92E-D47BC8435109}" type="pres">
      <dgm:prSet presAssocID="{827ECF60-3987-4AD8-AFF0-DE85BAFF9E5C}" presName="negativeSpace" presStyleCnt="0"/>
      <dgm:spPr/>
    </dgm:pt>
    <dgm:pt modelId="{3A1AF9F6-1716-41A3-8C42-96FF1474652E}" type="pres">
      <dgm:prSet presAssocID="{827ECF60-3987-4AD8-AFF0-DE85BAFF9E5C}" presName="childText" presStyleLbl="conFgAcc1" presStyleIdx="2" presStyleCnt="3">
        <dgm:presLayoutVars>
          <dgm:bulletEnabled val="1"/>
        </dgm:presLayoutVars>
      </dgm:prSet>
      <dgm:spPr/>
    </dgm:pt>
  </dgm:ptLst>
  <dgm:cxnLst>
    <dgm:cxn modelId="{18DF1701-53BC-4FFC-A41A-C9C45DD02789}" srcId="{44ACF011-19B2-41C9-978E-2036D246808A}" destId="{0A6FC7CC-B8F5-464F-8BB8-E1EB2F521C7A}" srcOrd="1" destOrd="0" parTransId="{9DF21797-C55D-4D17-B77C-095AC01E2A38}" sibTransId="{D5348D22-D490-48ED-80FB-F3383AA6A853}"/>
    <dgm:cxn modelId="{9CAF5F05-0850-4C54-AEFF-8A0DF02362A6}" srcId="{827ECF60-3987-4AD8-AFF0-DE85BAFF9E5C}" destId="{4E014130-DE90-478E-84D0-7190A90719B1}" srcOrd="0" destOrd="0" parTransId="{21A0FDDC-2236-41BA-9CF6-079A0D1EBA33}" sibTransId="{82281FD3-AE8B-41CA-B9C1-D2F7FABA2E99}"/>
    <dgm:cxn modelId="{7E861A07-E902-4AF1-8381-FD740501373C}" srcId="{0A6FC7CC-B8F5-464F-8BB8-E1EB2F521C7A}" destId="{CB2084AD-7F8B-4268-8D10-B2918DFFDD08}" srcOrd="0" destOrd="0" parTransId="{0B222409-58FD-4930-B435-B6331B4A81F6}" sibTransId="{62347DDC-488E-4C11-AC45-4BA8122F9C42}"/>
    <dgm:cxn modelId="{C6E4ED08-516D-450E-9408-249E021BAA9F}" srcId="{827ECF60-3987-4AD8-AFF0-DE85BAFF9E5C}" destId="{69F45CF4-2700-4848-86E9-3001E0CF50C0}" srcOrd="1" destOrd="0" parTransId="{491EFECC-CED7-49B5-A719-71E1518A4201}" sibTransId="{65258583-403C-4BED-AD2D-E4C4AB372063}"/>
    <dgm:cxn modelId="{0659DC0D-77F6-48E7-B879-EE1DCE85C80F}" type="presOf" srcId="{6159C262-10AC-44B7-A7AF-99351529699E}" destId="{28E7E60C-CE16-47C7-BF1B-73B56994D154}" srcOrd="0" destOrd="0" presId="urn:microsoft.com/office/officeart/2005/8/layout/list1"/>
    <dgm:cxn modelId="{F2B3DE13-80B8-4C92-8C96-54F94BE26CB9}" type="presOf" srcId="{0A6FC7CC-B8F5-464F-8BB8-E1EB2F521C7A}" destId="{796D3DD2-F53D-4A42-83A5-292AA9EFD2F1}" srcOrd="0" destOrd="0" presId="urn:microsoft.com/office/officeart/2005/8/layout/list1"/>
    <dgm:cxn modelId="{6940F618-938C-4AC3-9C33-7510FCBBA2B6}" srcId="{E945B3C8-4ED4-417F-AD14-968B133B8E04}" destId="{6159C262-10AC-44B7-A7AF-99351529699E}" srcOrd="0" destOrd="0" parTransId="{A273DC25-7BDA-497A-A58B-EAA03FFF83DC}" sibTransId="{57BA6A35-8643-463E-89C7-6ADB760B32D1}"/>
    <dgm:cxn modelId="{B652DB2A-8493-4DB3-A91B-DB8FF5CD1656}" type="presOf" srcId="{6A450458-2DB9-4B9B-A75A-5156B9706648}" destId="{28E7E60C-CE16-47C7-BF1B-73B56994D154}" srcOrd="0" destOrd="1" presId="urn:microsoft.com/office/officeart/2005/8/layout/list1"/>
    <dgm:cxn modelId="{2E97BF36-7628-4E24-8567-85EAA7374E37}" type="presOf" srcId="{4E014130-DE90-478E-84D0-7190A90719B1}" destId="{3A1AF9F6-1716-41A3-8C42-96FF1474652E}" srcOrd="0" destOrd="0" presId="urn:microsoft.com/office/officeart/2005/8/layout/list1"/>
    <dgm:cxn modelId="{6650123D-FB37-4206-AA6D-96AF4FE9B7F8}" type="presOf" srcId="{44ACF011-19B2-41C9-978E-2036D246808A}" destId="{BEC5E15F-C922-44BD-9FC5-67B7A76378FE}" srcOrd="0" destOrd="0" presId="urn:microsoft.com/office/officeart/2005/8/layout/list1"/>
    <dgm:cxn modelId="{744F0B6B-A9E2-4E7A-B754-94FE2E1F712E}" type="presOf" srcId="{88214532-8078-4BAF-9C5A-2A7AD0FDAADF}" destId="{A8D10544-6C52-4C20-8E39-BEF2E01FCFA0}" srcOrd="0" destOrd="1" presId="urn:microsoft.com/office/officeart/2005/8/layout/list1"/>
    <dgm:cxn modelId="{203BD46E-CED8-4759-82D3-16DF12024597}" srcId="{CB2084AD-7F8B-4268-8D10-B2918DFFDD08}" destId="{88214532-8078-4BAF-9C5A-2A7AD0FDAADF}" srcOrd="0" destOrd="0" parTransId="{2EB9518F-73B5-4AC8-AF0B-40EAD79B6CA4}" sibTransId="{3C183074-7D4A-4A40-8B1F-A3C5504412E0}"/>
    <dgm:cxn modelId="{FC6B3573-31B7-4F9D-ABE1-BB972D76DBE9}" type="presOf" srcId="{E945B3C8-4ED4-417F-AD14-968B133B8E04}" destId="{4B2855B5-A7B0-44F2-990A-72F0DED64C1C}" srcOrd="0" destOrd="0" presId="urn:microsoft.com/office/officeart/2005/8/layout/list1"/>
    <dgm:cxn modelId="{8CB06A73-B5F0-4541-B0B4-B2CB996989F8}" srcId="{44ACF011-19B2-41C9-978E-2036D246808A}" destId="{827ECF60-3987-4AD8-AFF0-DE85BAFF9E5C}" srcOrd="2" destOrd="0" parTransId="{8046C5F8-5EEA-46C2-A2C5-411C85EC4A1C}" sibTransId="{5018763B-715D-407C-862F-6496532C139D}"/>
    <dgm:cxn modelId="{67794578-566C-46A1-A105-3B282D673A21}" type="presOf" srcId="{E945B3C8-4ED4-417F-AD14-968B133B8E04}" destId="{CC5BCFC0-8450-43BD-B817-2A030B06711D}" srcOrd="1" destOrd="0" presId="urn:microsoft.com/office/officeart/2005/8/layout/list1"/>
    <dgm:cxn modelId="{9DA42380-0C61-4629-8303-5C8BDA9B54BD}" type="presOf" srcId="{0A6FC7CC-B8F5-464F-8BB8-E1EB2F521C7A}" destId="{17D99CDB-DB49-407C-8FB0-857A25B3BBCE}" srcOrd="1" destOrd="0" presId="urn:microsoft.com/office/officeart/2005/8/layout/list1"/>
    <dgm:cxn modelId="{15749E82-98C2-4A74-AB92-326D397E77A9}" type="presOf" srcId="{CB2084AD-7F8B-4268-8D10-B2918DFFDD08}" destId="{A8D10544-6C52-4C20-8E39-BEF2E01FCFA0}" srcOrd="0" destOrd="0" presId="urn:microsoft.com/office/officeart/2005/8/layout/list1"/>
    <dgm:cxn modelId="{97363D88-E263-46F3-A04C-18FCC5905943}" type="presOf" srcId="{827ECF60-3987-4AD8-AFF0-DE85BAFF9E5C}" destId="{7ED34E02-97D2-42E4-94C3-1440431C0D1A}" srcOrd="0" destOrd="0" presId="urn:microsoft.com/office/officeart/2005/8/layout/list1"/>
    <dgm:cxn modelId="{B1CF019E-C2F4-4E35-B471-62FA60B7542A}" srcId="{44ACF011-19B2-41C9-978E-2036D246808A}" destId="{E945B3C8-4ED4-417F-AD14-968B133B8E04}" srcOrd="0" destOrd="0" parTransId="{3E2CEA12-BD2A-4820-98D1-896A38641F2B}" sibTransId="{88E04D90-2408-4741-9DD1-31ECA196F2DC}"/>
    <dgm:cxn modelId="{6E752BA7-9F48-439C-87D1-4CC30C380225}" type="presOf" srcId="{69F45CF4-2700-4848-86E9-3001E0CF50C0}" destId="{3A1AF9F6-1716-41A3-8C42-96FF1474652E}" srcOrd="0" destOrd="2" presId="urn:microsoft.com/office/officeart/2005/8/layout/list1"/>
    <dgm:cxn modelId="{D425BCA8-67F5-444F-A05D-EB507414B0A9}" type="presOf" srcId="{CB8F8F2C-224A-437F-84BB-1E07C4A24713}" destId="{3A1AF9F6-1716-41A3-8C42-96FF1474652E}" srcOrd="0" destOrd="1" presId="urn:microsoft.com/office/officeart/2005/8/layout/list1"/>
    <dgm:cxn modelId="{654EF1C1-3794-4295-90BB-2D7F4417CD1E}" srcId="{4E014130-DE90-478E-84D0-7190A90719B1}" destId="{CB8F8F2C-224A-437F-84BB-1E07C4A24713}" srcOrd="0" destOrd="0" parTransId="{31294E0F-15B7-4A69-9B74-27F871BD92C9}" sibTransId="{F21965A4-1637-4B57-BF0D-33CFE73FCE0A}"/>
    <dgm:cxn modelId="{C3EFB9D1-8E9D-4C80-BEDF-DB43EA8B078D}" type="presOf" srcId="{827ECF60-3987-4AD8-AFF0-DE85BAFF9E5C}" destId="{9463C5A5-A9E2-4F7E-A2A5-BD65E444311B}" srcOrd="1" destOrd="0" presId="urn:microsoft.com/office/officeart/2005/8/layout/list1"/>
    <dgm:cxn modelId="{E6858EF4-6372-46DC-9687-A2F5FC789A26}" srcId="{E945B3C8-4ED4-417F-AD14-968B133B8E04}" destId="{6A450458-2DB9-4B9B-A75A-5156B9706648}" srcOrd="1" destOrd="0" parTransId="{200A240B-D552-4940-88F4-35F0A45D1346}" sibTransId="{6F755EEC-4958-4DAB-BA8D-12D62113E45E}"/>
    <dgm:cxn modelId="{2F28C0C9-774F-4DA9-9A57-FF0496771887}" type="presParOf" srcId="{BEC5E15F-C922-44BD-9FC5-67B7A76378FE}" destId="{C0837262-BE34-4397-8056-25730D255390}" srcOrd="0" destOrd="0" presId="urn:microsoft.com/office/officeart/2005/8/layout/list1"/>
    <dgm:cxn modelId="{8D5126E1-A1C2-4F12-8AF6-F20588F74800}" type="presParOf" srcId="{C0837262-BE34-4397-8056-25730D255390}" destId="{4B2855B5-A7B0-44F2-990A-72F0DED64C1C}" srcOrd="0" destOrd="0" presId="urn:microsoft.com/office/officeart/2005/8/layout/list1"/>
    <dgm:cxn modelId="{2D5C0888-817E-46D1-874E-5650871C32D7}" type="presParOf" srcId="{C0837262-BE34-4397-8056-25730D255390}" destId="{CC5BCFC0-8450-43BD-B817-2A030B06711D}" srcOrd="1" destOrd="0" presId="urn:microsoft.com/office/officeart/2005/8/layout/list1"/>
    <dgm:cxn modelId="{BEF27C77-3C9B-4264-96F1-7D80AAE96E6D}" type="presParOf" srcId="{BEC5E15F-C922-44BD-9FC5-67B7A76378FE}" destId="{841CC5B6-9B23-466D-A556-D28582D589A7}" srcOrd="1" destOrd="0" presId="urn:microsoft.com/office/officeart/2005/8/layout/list1"/>
    <dgm:cxn modelId="{98E74E04-226F-4F19-A2F8-5D2451351B83}" type="presParOf" srcId="{BEC5E15F-C922-44BD-9FC5-67B7A76378FE}" destId="{28E7E60C-CE16-47C7-BF1B-73B56994D154}" srcOrd="2" destOrd="0" presId="urn:microsoft.com/office/officeart/2005/8/layout/list1"/>
    <dgm:cxn modelId="{71A3D8F6-41BB-4E06-BD80-73392D53343D}" type="presParOf" srcId="{BEC5E15F-C922-44BD-9FC5-67B7A76378FE}" destId="{1A74A388-5645-4169-A7B7-213B2785B709}" srcOrd="3" destOrd="0" presId="urn:microsoft.com/office/officeart/2005/8/layout/list1"/>
    <dgm:cxn modelId="{26882143-EB32-4358-9492-B68B61054DEC}" type="presParOf" srcId="{BEC5E15F-C922-44BD-9FC5-67B7A76378FE}" destId="{7B8D745A-9DFB-41B6-80E9-DA1E0DC6AC0B}" srcOrd="4" destOrd="0" presId="urn:microsoft.com/office/officeart/2005/8/layout/list1"/>
    <dgm:cxn modelId="{9C16ECC5-AB4F-4013-AB9D-F9EA4F7153F1}" type="presParOf" srcId="{7B8D745A-9DFB-41B6-80E9-DA1E0DC6AC0B}" destId="{796D3DD2-F53D-4A42-83A5-292AA9EFD2F1}" srcOrd="0" destOrd="0" presId="urn:microsoft.com/office/officeart/2005/8/layout/list1"/>
    <dgm:cxn modelId="{2DBC2200-7F2F-491D-9ED0-F5EE886286A4}" type="presParOf" srcId="{7B8D745A-9DFB-41B6-80E9-DA1E0DC6AC0B}" destId="{17D99CDB-DB49-407C-8FB0-857A25B3BBCE}" srcOrd="1" destOrd="0" presId="urn:microsoft.com/office/officeart/2005/8/layout/list1"/>
    <dgm:cxn modelId="{397177BD-52C9-498B-922F-DEF391560589}" type="presParOf" srcId="{BEC5E15F-C922-44BD-9FC5-67B7A76378FE}" destId="{8E321D20-64EF-4328-9AAD-E59E9E1BC06E}" srcOrd="5" destOrd="0" presId="urn:microsoft.com/office/officeart/2005/8/layout/list1"/>
    <dgm:cxn modelId="{AEF1AE4E-8871-4F82-9702-DE0BFDE574CE}" type="presParOf" srcId="{BEC5E15F-C922-44BD-9FC5-67B7A76378FE}" destId="{A8D10544-6C52-4C20-8E39-BEF2E01FCFA0}" srcOrd="6" destOrd="0" presId="urn:microsoft.com/office/officeart/2005/8/layout/list1"/>
    <dgm:cxn modelId="{DBCEE581-64FF-4B48-83A8-125351AED54A}" type="presParOf" srcId="{BEC5E15F-C922-44BD-9FC5-67B7A76378FE}" destId="{E8885875-C9AD-4696-8809-BAF5CB881837}" srcOrd="7" destOrd="0" presId="urn:microsoft.com/office/officeart/2005/8/layout/list1"/>
    <dgm:cxn modelId="{EDC60464-9C35-4965-9095-8825906CA204}" type="presParOf" srcId="{BEC5E15F-C922-44BD-9FC5-67B7A76378FE}" destId="{8734DD2A-E57D-4852-BEE9-15B61C2EFAB6}" srcOrd="8" destOrd="0" presId="urn:microsoft.com/office/officeart/2005/8/layout/list1"/>
    <dgm:cxn modelId="{40024094-8720-4611-8D9E-8398B71FB4F3}" type="presParOf" srcId="{8734DD2A-E57D-4852-BEE9-15B61C2EFAB6}" destId="{7ED34E02-97D2-42E4-94C3-1440431C0D1A}" srcOrd="0" destOrd="0" presId="urn:microsoft.com/office/officeart/2005/8/layout/list1"/>
    <dgm:cxn modelId="{E8021764-954B-4ECB-960C-3E9C50C2C43D}" type="presParOf" srcId="{8734DD2A-E57D-4852-BEE9-15B61C2EFAB6}" destId="{9463C5A5-A9E2-4F7E-A2A5-BD65E444311B}" srcOrd="1" destOrd="0" presId="urn:microsoft.com/office/officeart/2005/8/layout/list1"/>
    <dgm:cxn modelId="{2F451344-9FF6-4D39-8FA7-D480BAEEE024}" type="presParOf" srcId="{BEC5E15F-C922-44BD-9FC5-67B7A76378FE}" destId="{3DBD9C15-B58A-426A-A92E-D47BC8435109}" srcOrd="9" destOrd="0" presId="urn:microsoft.com/office/officeart/2005/8/layout/list1"/>
    <dgm:cxn modelId="{633396D5-A2B9-4A2A-9D8B-BD77DF0B9E97}" type="presParOf" srcId="{BEC5E15F-C922-44BD-9FC5-67B7A76378FE}" destId="{3A1AF9F6-1716-41A3-8C42-96FF1474652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2ED880-540C-4201-99BE-B5FA240801AF}" type="doc">
      <dgm:prSet loTypeId="urn:microsoft.com/office/officeart/2005/8/layout/radial4" loCatId="relationship" qsTypeId="urn:microsoft.com/office/officeart/2005/8/quickstyle/simple5" qsCatId="simple" csTypeId="urn:microsoft.com/office/officeart/2005/8/colors/accent1_4" csCatId="accent1" phldr="1"/>
      <dgm:spPr/>
      <dgm:t>
        <a:bodyPr/>
        <a:lstStyle/>
        <a:p>
          <a:endParaRPr lang="en-US"/>
        </a:p>
      </dgm:t>
    </dgm:pt>
    <dgm:pt modelId="{911E95AF-04B6-4D85-A641-1B0757167569}">
      <dgm:prSet phldrT="[Text]" custT="1"/>
      <dgm:spPr/>
      <dgm:t>
        <a:bodyPr/>
        <a:lstStyle/>
        <a:p>
          <a:r>
            <a:rPr lang="en-US" sz="2600" b="1" dirty="0"/>
            <a:t>Encourages investment in both assets and marketing</a:t>
          </a:r>
        </a:p>
      </dgm:t>
    </dgm:pt>
    <dgm:pt modelId="{8759D1DA-88FA-478F-97D1-543C0BFFE895}" type="parTrans" cxnId="{9DA53FF9-A7A1-484B-9E59-BB7AEAE0662C}">
      <dgm:prSet/>
      <dgm:spPr/>
      <dgm:t>
        <a:bodyPr/>
        <a:lstStyle/>
        <a:p>
          <a:endParaRPr lang="en-US"/>
        </a:p>
      </dgm:t>
    </dgm:pt>
    <dgm:pt modelId="{20B427F8-447E-4683-98DD-3EE9E3729E4E}" type="sibTrans" cxnId="{9DA53FF9-A7A1-484B-9E59-BB7AEAE0662C}">
      <dgm:prSet/>
      <dgm:spPr/>
      <dgm:t>
        <a:bodyPr/>
        <a:lstStyle/>
        <a:p>
          <a:endParaRPr lang="en-US"/>
        </a:p>
      </dgm:t>
    </dgm:pt>
    <dgm:pt modelId="{0BED7C76-789F-403F-8CCF-E080F5AB2FE2}">
      <dgm:prSet phldrT="[Text]" custT="1"/>
      <dgm:spPr/>
      <dgm:t>
        <a:bodyPr/>
        <a:lstStyle/>
        <a:p>
          <a:r>
            <a:rPr lang="en-US" sz="2400" b="1" dirty="0"/>
            <a:t>Additional disposal options</a:t>
          </a:r>
        </a:p>
      </dgm:t>
    </dgm:pt>
    <dgm:pt modelId="{01DDD5F5-E7EF-4B46-8232-1399D658257F}" type="sibTrans" cxnId="{22BCFC1B-96C5-4959-95FE-A09D6049C0E8}">
      <dgm:prSet/>
      <dgm:spPr/>
      <dgm:t>
        <a:bodyPr/>
        <a:lstStyle/>
        <a:p>
          <a:endParaRPr lang="en-US"/>
        </a:p>
      </dgm:t>
    </dgm:pt>
    <dgm:pt modelId="{C1F4A9EF-1C7C-4046-9799-8007ACBDBBAF}" type="parTrans" cxnId="{22BCFC1B-96C5-4959-95FE-A09D6049C0E8}">
      <dgm:prSet/>
      <dgm:spPr/>
      <dgm:t>
        <a:bodyPr/>
        <a:lstStyle/>
        <a:p>
          <a:endParaRPr lang="en-US"/>
        </a:p>
      </dgm:t>
    </dgm:pt>
    <dgm:pt modelId="{6E8B5C8C-94E4-4D44-B8A0-3055E2A8477D}">
      <dgm:prSet phldrT="[Text]" custT="1"/>
      <dgm:spPr/>
      <dgm:t>
        <a:bodyPr/>
        <a:lstStyle/>
        <a:p>
          <a:r>
            <a:rPr lang="en-US" sz="2400" b="1" dirty="0"/>
            <a:t>Opportunity-based sales</a:t>
          </a:r>
        </a:p>
      </dgm:t>
    </dgm:pt>
    <dgm:pt modelId="{0A88A651-FA94-42CB-8245-C7647C0ED4A2}" type="sibTrans" cxnId="{58518F0F-4B57-49E7-94ED-EB6B25914059}">
      <dgm:prSet/>
      <dgm:spPr/>
      <dgm:t>
        <a:bodyPr/>
        <a:lstStyle/>
        <a:p>
          <a:endParaRPr lang="en-US"/>
        </a:p>
      </dgm:t>
    </dgm:pt>
    <dgm:pt modelId="{8037F5FF-8F89-4C58-959D-854E275F5337}" type="parTrans" cxnId="{58518F0F-4B57-49E7-94ED-EB6B25914059}">
      <dgm:prSet/>
      <dgm:spPr/>
      <dgm:t>
        <a:bodyPr/>
        <a:lstStyle/>
        <a:p>
          <a:endParaRPr lang="en-US"/>
        </a:p>
      </dgm:t>
    </dgm:pt>
    <dgm:pt modelId="{188E0A40-96FB-4F6F-BE65-76F2C36ACE62}">
      <dgm:prSet phldrT="[Text]" custT="1"/>
      <dgm:spPr/>
      <dgm:t>
        <a:bodyPr/>
        <a:lstStyle/>
        <a:p>
          <a:r>
            <a:rPr lang="en-US" sz="2400" b="1" dirty="0"/>
            <a:t>Greater risk tolerance</a:t>
          </a:r>
        </a:p>
      </dgm:t>
    </dgm:pt>
    <dgm:pt modelId="{11C0EF0D-BA1D-41AB-995C-5058B289CDFA}" type="sibTrans" cxnId="{2F3D2BE4-0FE2-4510-9DC6-82E615EA6E28}">
      <dgm:prSet/>
      <dgm:spPr/>
      <dgm:t>
        <a:bodyPr/>
        <a:lstStyle/>
        <a:p>
          <a:endParaRPr lang="en-US"/>
        </a:p>
      </dgm:t>
    </dgm:pt>
    <dgm:pt modelId="{C8BF15E7-C2F1-4E8C-9763-AE104F172022}" type="parTrans" cxnId="{2F3D2BE4-0FE2-4510-9DC6-82E615EA6E28}">
      <dgm:prSet/>
      <dgm:spPr/>
      <dgm:t>
        <a:bodyPr/>
        <a:lstStyle/>
        <a:p>
          <a:endParaRPr lang="en-US"/>
        </a:p>
      </dgm:t>
    </dgm:pt>
    <dgm:pt modelId="{D90514DE-6BA3-41ED-B4FD-5644DA1CDBE1}">
      <dgm:prSet phldrT="[Text]" custT="1"/>
      <dgm:spPr/>
      <dgm:t>
        <a:bodyPr/>
        <a:lstStyle/>
        <a:p>
          <a:r>
            <a:rPr lang="en-US" sz="2400" b="1" dirty="0"/>
            <a:t>Stronger returns/ rewards</a:t>
          </a:r>
        </a:p>
      </dgm:t>
    </dgm:pt>
    <dgm:pt modelId="{7C37E9D4-E4E6-4CD5-894F-AF5315C6B478}" type="sibTrans" cxnId="{94BA536A-997D-429B-BBF5-E8042395CD5E}">
      <dgm:prSet/>
      <dgm:spPr/>
      <dgm:t>
        <a:bodyPr/>
        <a:lstStyle/>
        <a:p>
          <a:endParaRPr lang="en-US"/>
        </a:p>
      </dgm:t>
    </dgm:pt>
    <dgm:pt modelId="{C6E2CD8A-F1D1-4F08-A92D-457FD724598A}" type="parTrans" cxnId="{94BA536A-997D-429B-BBF5-E8042395CD5E}">
      <dgm:prSet/>
      <dgm:spPr/>
      <dgm:t>
        <a:bodyPr/>
        <a:lstStyle/>
        <a:p>
          <a:endParaRPr lang="en-US"/>
        </a:p>
      </dgm:t>
    </dgm:pt>
    <dgm:pt modelId="{DD005797-7F75-42DA-B9FD-A12CF42C88CE}" type="pres">
      <dgm:prSet presAssocID="{5B2ED880-540C-4201-99BE-B5FA240801AF}" presName="cycle" presStyleCnt="0">
        <dgm:presLayoutVars>
          <dgm:chMax val="1"/>
          <dgm:dir/>
          <dgm:animLvl val="ctr"/>
          <dgm:resizeHandles val="exact"/>
        </dgm:presLayoutVars>
      </dgm:prSet>
      <dgm:spPr/>
    </dgm:pt>
    <dgm:pt modelId="{98B9A1DC-2A9C-49FB-B57F-6926C295C994}" type="pres">
      <dgm:prSet presAssocID="{911E95AF-04B6-4D85-A641-1B0757167569}" presName="centerShape" presStyleLbl="node0" presStyleIdx="0" presStyleCnt="1" custScaleX="132379" custScaleY="132336"/>
      <dgm:spPr/>
    </dgm:pt>
    <dgm:pt modelId="{D51D4B0F-11F9-46DF-B45A-02356BD54359}" type="pres">
      <dgm:prSet presAssocID="{C1F4A9EF-1C7C-4046-9799-8007ACBDBBAF}" presName="parTrans" presStyleLbl="bgSibTrans2D1" presStyleIdx="0" presStyleCnt="4"/>
      <dgm:spPr/>
    </dgm:pt>
    <dgm:pt modelId="{A167CBE4-B547-42CE-B6F8-D59D97185315}" type="pres">
      <dgm:prSet presAssocID="{0BED7C76-789F-403F-8CCF-E080F5AB2FE2}" presName="node" presStyleLbl="node1" presStyleIdx="0" presStyleCnt="4">
        <dgm:presLayoutVars>
          <dgm:bulletEnabled val="1"/>
        </dgm:presLayoutVars>
      </dgm:prSet>
      <dgm:spPr/>
    </dgm:pt>
    <dgm:pt modelId="{FEECEEB3-7F81-4FC9-98AD-BA6933D892DB}" type="pres">
      <dgm:prSet presAssocID="{8037F5FF-8F89-4C58-959D-854E275F5337}" presName="parTrans" presStyleLbl="bgSibTrans2D1" presStyleIdx="1" presStyleCnt="4"/>
      <dgm:spPr/>
    </dgm:pt>
    <dgm:pt modelId="{E387A671-83E6-473B-BF7D-73C8D43E826F}" type="pres">
      <dgm:prSet presAssocID="{6E8B5C8C-94E4-4D44-B8A0-3055E2A8477D}" presName="node" presStyleLbl="node1" presStyleIdx="1" presStyleCnt="4">
        <dgm:presLayoutVars>
          <dgm:bulletEnabled val="1"/>
        </dgm:presLayoutVars>
      </dgm:prSet>
      <dgm:spPr/>
    </dgm:pt>
    <dgm:pt modelId="{E5153B8D-8896-44E9-9FB1-FCDAC01BB38E}" type="pres">
      <dgm:prSet presAssocID="{C8BF15E7-C2F1-4E8C-9763-AE104F172022}" presName="parTrans" presStyleLbl="bgSibTrans2D1" presStyleIdx="2" presStyleCnt="4"/>
      <dgm:spPr/>
    </dgm:pt>
    <dgm:pt modelId="{4AB0E69A-1051-421F-95B2-40426E0C258E}" type="pres">
      <dgm:prSet presAssocID="{188E0A40-96FB-4F6F-BE65-76F2C36ACE62}" presName="node" presStyleLbl="node1" presStyleIdx="2" presStyleCnt="4">
        <dgm:presLayoutVars>
          <dgm:bulletEnabled val="1"/>
        </dgm:presLayoutVars>
      </dgm:prSet>
      <dgm:spPr/>
    </dgm:pt>
    <dgm:pt modelId="{447F20D3-0672-4FFF-83B1-4B766C17E469}" type="pres">
      <dgm:prSet presAssocID="{C6E2CD8A-F1D1-4F08-A92D-457FD724598A}" presName="parTrans" presStyleLbl="bgSibTrans2D1" presStyleIdx="3" presStyleCnt="4"/>
      <dgm:spPr/>
    </dgm:pt>
    <dgm:pt modelId="{BAD0C3FA-1AC4-44DA-BB9F-A5D4D03E95ED}" type="pres">
      <dgm:prSet presAssocID="{D90514DE-6BA3-41ED-B4FD-5644DA1CDBE1}" presName="node" presStyleLbl="node1" presStyleIdx="3" presStyleCnt="4">
        <dgm:presLayoutVars>
          <dgm:bulletEnabled val="1"/>
        </dgm:presLayoutVars>
      </dgm:prSet>
      <dgm:spPr/>
    </dgm:pt>
  </dgm:ptLst>
  <dgm:cxnLst>
    <dgm:cxn modelId="{FE8CB802-085D-4C7A-89B3-1D45EE13E907}" type="presOf" srcId="{0BED7C76-789F-403F-8CCF-E080F5AB2FE2}" destId="{A167CBE4-B547-42CE-B6F8-D59D97185315}" srcOrd="0" destOrd="0" presId="urn:microsoft.com/office/officeart/2005/8/layout/radial4"/>
    <dgm:cxn modelId="{58518F0F-4B57-49E7-94ED-EB6B25914059}" srcId="{911E95AF-04B6-4D85-A641-1B0757167569}" destId="{6E8B5C8C-94E4-4D44-B8A0-3055E2A8477D}" srcOrd="1" destOrd="0" parTransId="{8037F5FF-8F89-4C58-959D-854E275F5337}" sibTransId="{0A88A651-FA94-42CB-8245-C7647C0ED4A2}"/>
    <dgm:cxn modelId="{25B9701A-1517-45EF-B959-7A682922B3E0}" type="presOf" srcId="{8037F5FF-8F89-4C58-959D-854E275F5337}" destId="{FEECEEB3-7F81-4FC9-98AD-BA6933D892DB}" srcOrd="0" destOrd="0" presId="urn:microsoft.com/office/officeart/2005/8/layout/radial4"/>
    <dgm:cxn modelId="{22BCFC1B-96C5-4959-95FE-A09D6049C0E8}" srcId="{911E95AF-04B6-4D85-A641-1B0757167569}" destId="{0BED7C76-789F-403F-8CCF-E080F5AB2FE2}" srcOrd="0" destOrd="0" parTransId="{C1F4A9EF-1C7C-4046-9799-8007ACBDBBAF}" sibTransId="{01DDD5F5-E7EF-4B46-8232-1399D658257F}"/>
    <dgm:cxn modelId="{96F97433-7CD0-4825-BFEC-299ABBF62C82}" type="presOf" srcId="{911E95AF-04B6-4D85-A641-1B0757167569}" destId="{98B9A1DC-2A9C-49FB-B57F-6926C295C994}" srcOrd="0" destOrd="0" presId="urn:microsoft.com/office/officeart/2005/8/layout/radial4"/>
    <dgm:cxn modelId="{B26FD147-C0C7-4A30-B129-07E72B6CD7DE}" type="presOf" srcId="{D90514DE-6BA3-41ED-B4FD-5644DA1CDBE1}" destId="{BAD0C3FA-1AC4-44DA-BB9F-A5D4D03E95ED}" srcOrd="0" destOrd="0" presId="urn:microsoft.com/office/officeart/2005/8/layout/radial4"/>
    <dgm:cxn modelId="{94BA536A-997D-429B-BBF5-E8042395CD5E}" srcId="{911E95AF-04B6-4D85-A641-1B0757167569}" destId="{D90514DE-6BA3-41ED-B4FD-5644DA1CDBE1}" srcOrd="3" destOrd="0" parTransId="{C6E2CD8A-F1D1-4F08-A92D-457FD724598A}" sibTransId="{7C37E9D4-E4E6-4CD5-894F-AF5315C6B478}"/>
    <dgm:cxn modelId="{63871870-B7FF-4200-BF7D-A21E8B7DAF3B}" type="presOf" srcId="{C1F4A9EF-1C7C-4046-9799-8007ACBDBBAF}" destId="{D51D4B0F-11F9-46DF-B45A-02356BD54359}" srcOrd="0" destOrd="0" presId="urn:microsoft.com/office/officeart/2005/8/layout/radial4"/>
    <dgm:cxn modelId="{7DC7B078-0BF3-4A13-9381-51E4BEAE00BE}" type="presOf" srcId="{C6E2CD8A-F1D1-4F08-A92D-457FD724598A}" destId="{447F20D3-0672-4FFF-83B1-4B766C17E469}" srcOrd="0" destOrd="0" presId="urn:microsoft.com/office/officeart/2005/8/layout/radial4"/>
    <dgm:cxn modelId="{32A4B978-CF28-4D28-8903-0202CEB6065A}" type="presOf" srcId="{188E0A40-96FB-4F6F-BE65-76F2C36ACE62}" destId="{4AB0E69A-1051-421F-95B2-40426E0C258E}" srcOrd="0" destOrd="0" presId="urn:microsoft.com/office/officeart/2005/8/layout/radial4"/>
    <dgm:cxn modelId="{0E909C59-0A61-4413-BEDF-7D97A3F9299A}" type="presOf" srcId="{6E8B5C8C-94E4-4D44-B8A0-3055E2A8477D}" destId="{E387A671-83E6-473B-BF7D-73C8D43E826F}" srcOrd="0" destOrd="0" presId="urn:microsoft.com/office/officeart/2005/8/layout/radial4"/>
    <dgm:cxn modelId="{C84A568B-B9EC-4496-B48C-1DC7F4B496C5}" type="presOf" srcId="{C8BF15E7-C2F1-4E8C-9763-AE104F172022}" destId="{E5153B8D-8896-44E9-9FB1-FCDAC01BB38E}" srcOrd="0" destOrd="0" presId="urn:microsoft.com/office/officeart/2005/8/layout/radial4"/>
    <dgm:cxn modelId="{44EB7B9E-56BE-4062-AA95-6D324ECB2F24}" type="presOf" srcId="{5B2ED880-540C-4201-99BE-B5FA240801AF}" destId="{DD005797-7F75-42DA-B9FD-A12CF42C88CE}" srcOrd="0" destOrd="0" presId="urn:microsoft.com/office/officeart/2005/8/layout/radial4"/>
    <dgm:cxn modelId="{2F3D2BE4-0FE2-4510-9DC6-82E615EA6E28}" srcId="{911E95AF-04B6-4D85-A641-1B0757167569}" destId="{188E0A40-96FB-4F6F-BE65-76F2C36ACE62}" srcOrd="2" destOrd="0" parTransId="{C8BF15E7-C2F1-4E8C-9763-AE104F172022}" sibTransId="{11C0EF0D-BA1D-41AB-995C-5058B289CDFA}"/>
    <dgm:cxn modelId="{9DA53FF9-A7A1-484B-9E59-BB7AEAE0662C}" srcId="{5B2ED880-540C-4201-99BE-B5FA240801AF}" destId="{911E95AF-04B6-4D85-A641-1B0757167569}" srcOrd="0" destOrd="0" parTransId="{8759D1DA-88FA-478F-97D1-543C0BFFE895}" sibTransId="{20B427F8-447E-4683-98DD-3EE9E3729E4E}"/>
    <dgm:cxn modelId="{B2FE7509-13B7-43F6-803F-6D852FC50809}" type="presParOf" srcId="{DD005797-7F75-42DA-B9FD-A12CF42C88CE}" destId="{98B9A1DC-2A9C-49FB-B57F-6926C295C994}" srcOrd="0" destOrd="0" presId="urn:microsoft.com/office/officeart/2005/8/layout/radial4"/>
    <dgm:cxn modelId="{D3299E60-001D-45E5-9460-57308FF9073F}" type="presParOf" srcId="{DD005797-7F75-42DA-B9FD-A12CF42C88CE}" destId="{D51D4B0F-11F9-46DF-B45A-02356BD54359}" srcOrd="1" destOrd="0" presId="urn:microsoft.com/office/officeart/2005/8/layout/radial4"/>
    <dgm:cxn modelId="{9DF35D70-8031-483F-8D88-0CDC08560FE9}" type="presParOf" srcId="{DD005797-7F75-42DA-B9FD-A12CF42C88CE}" destId="{A167CBE4-B547-42CE-B6F8-D59D97185315}" srcOrd="2" destOrd="0" presId="urn:microsoft.com/office/officeart/2005/8/layout/radial4"/>
    <dgm:cxn modelId="{59AD4560-E64A-47C2-99C5-866606200370}" type="presParOf" srcId="{DD005797-7F75-42DA-B9FD-A12CF42C88CE}" destId="{FEECEEB3-7F81-4FC9-98AD-BA6933D892DB}" srcOrd="3" destOrd="0" presId="urn:microsoft.com/office/officeart/2005/8/layout/radial4"/>
    <dgm:cxn modelId="{1A843328-90B7-4F34-8072-02D324C7C4D2}" type="presParOf" srcId="{DD005797-7F75-42DA-B9FD-A12CF42C88CE}" destId="{E387A671-83E6-473B-BF7D-73C8D43E826F}" srcOrd="4" destOrd="0" presId="urn:microsoft.com/office/officeart/2005/8/layout/radial4"/>
    <dgm:cxn modelId="{55AEEA9F-244A-4048-842D-B3A5A553FED3}" type="presParOf" srcId="{DD005797-7F75-42DA-B9FD-A12CF42C88CE}" destId="{E5153B8D-8896-44E9-9FB1-FCDAC01BB38E}" srcOrd="5" destOrd="0" presId="urn:microsoft.com/office/officeart/2005/8/layout/radial4"/>
    <dgm:cxn modelId="{D2EBCF4B-5131-4D96-9066-88BB0179E1C5}" type="presParOf" srcId="{DD005797-7F75-42DA-B9FD-A12CF42C88CE}" destId="{4AB0E69A-1051-421F-95B2-40426E0C258E}" srcOrd="6" destOrd="0" presId="urn:microsoft.com/office/officeart/2005/8/layout/radial4"/>
    <dgm:cxn modelId="{20DC79AA-CF6C-4516-B342-53E5D57D3349}" type="presParOf" srcId="{DD005797-7F75-42DA-B9FD-A12CF42C88CE}" destId="{447F20D3-0672-4FFF-83B1-4B766C17E469}" srcOrd="7" destOrd="0" presId="urn:microsoft.com/office/officeart/2005/8/layout/radial4"/>
    <dgm:cxn modelId="{25292A3A-753A-4B35-8415-83104AF61A14}" type="presParOf" srcId="{DD005797-7F75-42DA-B9FD-A12CF42C88CE}" destId="{BAD0C3FA-1AC4-44DA-BB9F-A5D4D03E95ED}"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18E358-45D1-4889-A215-097A01624262}"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8A8F0792-6C55-4514-8E47-33BC5EE862A8}">
      <dgm:prSet phldrT="[Text]" custT="1"/>
      <dgm:spPr>
        <a:solidFill>
          <a:schemeClr val="bg1"/>
        </a:solidFill>
        <a:ln w="19050">
          <a:solidFill>
            <a:srgbClr val="2B86C7"/>
          </a:solidFill>
        </a:ln>
      </dgm:spPr>
      <dgm:t>
        <a:bodyPr/>
        <a:lstStyle/>
        <a:p>
          <a:pPr>
            <a:buFont typeface="Arial" panose="020B0604020202020204" pitchFamily="34" charset="0"/>
            <a:buChar char="•"/>
          </a:pPr>
          <a:r>
            <a:rPr lang="en-US" sz="1800" dirty="0">
              <a:solidFill>
                <a:schemeClr val="tx1"/>
              </a:solidFill>
              <a:effectLst/>
              <a:latin typeface="+mn-lt"/>
              <a:ea typeface="Calibri" panose="020F0502020204030204" pitchFamily="34" charset="0"/>
              <a:cs typeface="Times New Roman" panose="02020603050405020304" pitchFamily="18" charset="0"/>
            </a:rPr>
            <a:t>Basic ‘supply and demand’ principles apply to fleet asset disposal.</a:t>
          </a:r>
          <a:endParaRPr lang="en-US" sz="1800" dirty="0">
            <a:solidFill>
              <a:schemeClr val="tx1"/>
            </a:solidFill>
            <a:latin typeface="+mn-lt"/>
          </a:endParaRPr>
        </a:p>
      </dgm:t>
    </dgm:pt>
    <dgm:pt modelId="{D0F15F6B-8D3D-4AED-A4E6-35D3060A758B}" type="parTrans" cxnId="{5A7B7D54-09A4-4D1B-8834-9EE29995C010}">
      <dgm:prSet/>
      <dgm:spPr/>
      <dgm:t>
        <a:bodyPr/>
        <a:lstStyle/>
        <a:p>
          <a:endParaRPr lang="en-US" sz="1600"/>
        </a:p>
      </dgm:t>
    </dgm:pt>
    <dgm:pt modelId="{63AE8F3C-B949-4037-985D-6144FD09B4BC}" type="sibTrans" cxnId="{5A7B7D54-09A4-4D1B-8834-9EE29995C010}">
      <dgm:prSet/>
      <dgm:spPr/>
      <dgm:t>
        <a:bodyPr/>
        <a:lstStyle/>
        <a:p>
          <a:endParaRPr lang="en-US" sz="1600"/>
        </a:p>
      </dgm:t>
    </dgm:pt>
    <dgm:pt modelId="{3F913EBA-8FC8-4D80-A902-A063A37B494B}">
      <dgm:prSet custT="1"/>
      <dgm:spPr>
        <a:solidFill>
          <a:srgbClr val="FFFFFF"/>
        </a:solidFill>
        <a:ln w="19050">
          <a:solidFill>
            <a:srgbClr val="2B86C7"/>
          </a:solidFill>
        </a:ln>
      </dgm:spPr>
      <dgm:t>
        <a:bodyPr/>
        <a:lstStyle/>
        <a:p>
          <a:r>
            <a:rPr lang="en-US" sz="1800" dirty="0">
              <a:solidFill>
                <a:schemeClr val="tx1"/>
              </a:solidFill>
              <a:effectLst/>
              <a:latin typeface="+mn-lt"/>
              <a:ea typeface="Calibri" panose="020F0502020204030204" pitchFamily="34" charset="0"/>
              <a:cs typeface="Times New Roman" panose="02020603050405020304" pitchFamily="18" charset="0"/>
            </a:rPr>
            <a:t>Increasing the pool of interested buyers increases demand.</a:t>
          </a:r>
        </a:p>
      </dgm:t>
    </dgm:pt>
    <dgm:pt modelId="{72E79C89-E750-44B6-A628-A3D6BF170E99}" type="parTrans" cxnId="{1A01D4E4-2D61-46F7-ACA2-F09772E61DBB}">
      <dgm:prSet/>
      <dgm:spPr/>
      <dgm:t>
        <a:bodyPr/>
        <a:lstStyle/>
        <a:p>
          <a:endParaRPr lang="en-US" sz="1600"/>
        </a:p>
      </dgm:t>
    </dgm:pt>
    <dgm:pt modelId="{2FE528BD-20C8-4788-AE63-F900646B5A62}" type="sibTrans" cxnId="{1A01D4E4-2D61-46F7-ACA2-F09772E61DBB}">
      <dgm:prSet/>
      <dgm:spPr/>
      <dgm:t>
        <a:bodyPr/>
        <a:lstStyle/>
        <a:p>
          <a:endParaRPr lang="en-US" sz="1600"/>
        </a:p>
      </dgm:t>
    </dgm:pt>
    <dgm:pt modelId="{82E931C6-8075-40A7-887A-06421B7F6C2A}">
      <dgm:prSet custT="1"/>
      <dgm:spPr>
        <a:noFill/>
        <a:ln w="19050">
          <a:solidFill>
            <a:srgbClr val="2B86C7"/>
          </a:solidFill>
        </a:ln>
      </dgm:spPr>
      <dgm:t>
        <a:bodyPr/>
        <a:lstStyle/>
        <a:p>
          <a:r>
            <a:rPr lang="en-US" sz="1800" dirty="0">
              <a:solidFill>
                <a:schemeClr val="tx1"/>
              </a:solidFill>
              <a:effectLst/>
              <a:latin typeface="+mn-lt"/>
              <a:ea typeface="Calibri" panose="020F0502020204030204" pitchFamily="34" charset="0"/>
              <a:cs typeface="Times New Roman" panose="02020603050405020304" pitchFamily="18" charset="0"/>
            </a:rPr>
            <a:t>State DOTs require a basic understanding of their customers, behaviors, and practices that motivate them to buy. </a:t>
          </a:r>
        </a:p>
      </dgm:t>
    </dgm:pt>
    <dgm:pt modelId="{67F67C52-4ED6-40FC-8D45-7BA4BEFBEF2C}" type="parTrans" cxnId="{110A0F67-5DA0-423A-AE93-03080C2B9808}">
      <dgm:prSet/>
      <dgm:spPr/>
      <dgm:t>
        <a:bodyPr/>
        <a:lstStyle/>
        <a:p>
          <a:endParaRPr lang="en-US" sz="1600"/>
        </a:p>
      </dgm:t>
    </dgm:pt>
    <dgm:pt modelId="{21880ECC-8868-4800-8E69-216A91ECE278}" type="sibTrans" cxnId="{110A0F67-5DA0-423A-AE93-03080C2B9808}">
      <dgm:prSet/>
      <dgm:spPr/>
      <dgm:t>
        <a:bodyPr/>
        <a:lstStyle/>
        <a:p>
          <a:endParaRPr lang="en-US" sz="1600"/>
        </a:p>
      </dgm:t>
    </dgm:pt>
    <dgm:pt modelId="{9775E6B4-0972-4F40-82C7-476C6E87BFD1}">
      <dgm:prSet custT="1"/>
      <dgm:spPr>
        <a:noFill/>
        <a:ln w="19050">
          <a:solidFill>
            <a:srgbClr val="2B86C7"/>
          </a:solidFill>
        </a:ln>
      </dgm:spPr>
      <dgm:t>
        <a:bodyPr/>
        <a:lstStyle/>
        <a:p>
          <a:r>
            <a:rPr lang="en-US" sz="1800" dirty="0">
              <a:solidFill>
                <a:schemeClr val="tx1"/>
              </a:solidFill>
              <a:effectLst/>
              <a:latin typeface="+mn-lt"/>
              <a:ea typeface="Calibri" panose="020F0502020204030204" pitchFamily="34" charset="0"/>
              <a:cs typeface="Times New Roman" panose="02020603050405020304" pitchFamily="18" charset="0"/>
            </a:rPr>
            <a:t>The ‘Convenience Concept’ provides a structured way to understand the factors that increase buyer interest and motivation. </a:t>
          </a:r>
        </a:p>
      </dgm:t>
    </dgm:pt>
    <dgm:pt modelId="{6D056B49-3AE8-4DA0-BEC0-A77F26172F27}" type="parTrans" cxnId="{9558630D-6A0A-4523-B04B-55CCE6E09B87}">
      <dgm:prSet/>
      <dgm:spPr/>
      <dgm:t>
        <a:bodyPr/>
        <a:lstStyle/>
        <a:p>
          <a:endParaRPr lang="en-US"/>
        </a:p>
      </dgm:t>
    </dgm:pt>
    <dgm:pt modelId="{5BFA3A7F-75BA-4DAD-8721-7418E75D9D65}" type="sibTrans" cxnId="{9558630D-6A0A-4523-B04B-55CCE6E09B87}">
      <dgm:prSet/>
      <dgm:spPr/>
      <dgm:t>
        <a:bodyPr/>
        <a:lstStyle/>
        <a:p>
          <a:endParaRPr lang="en-US"/>
        </a:p>
      </dgm:t>
    </dgm:pt>
    <dgm:pt modelId="{719E0B1E-1EFE-45AA-8951-FE16E03DEEC5}" type="pres">
      <dgm:prSet presAssocID="{1B18E358-45D1-4889-A215-097A01624262}" presName="Name0" presStyleCnt="0">
        <dgm:presLayoutVars>
          <dgm:chMax val="7"/>
          <dgm:chPref val="7"/>
          <dgm:dir/>
        </dgm:presLayoutVars>
      </dgm:prSet>
      <dgm:spPr/>
    </dgm:pt>
    <dgm:pt modelId="{2F8F871B-061A-4928-AEDE-FB1D3DE9BFBA}" type="pres">
      <dgm:prSet presAssocID="{1B18E358-45D1-4889-A215-097A01624262}" presName="Name1" presStyleCnt="0"/>
      <dgm:spPr/>
    </dgm:pt>
    <dgm:pt modelId="{F5E6357F-46E8-4946-8A93-169747127511}" type="pres">
      <dgm:prSet presAssocID="{1B18E358-45D1-4889-A215-097A01624262}" presName="cycle" presStyleCnt="0"/>
      <dgm:spPr/>
    </dgm:pt>
    <dgm:pt modelId="{46E59D02-AA89-43CC-88D8-7E084C7C8458}" type="pres">
      <dgm:prSet presAssocID="{1B18E358-45D1-4889-A215-097A01624262}" presName="srcNode" presStyleLbl="node1" presStyleIdx="0" presStyleCnt="4"/>
      <dgm:spPr/>
    </dgm:pt>
    <dgm:pt modelId="{43EDCAE5-2C57-4DA4-BF4F-DDA01862F4AB}" type="pres">
      <dgm:prSet presAssocID="{1B18E358-45D1-4889-A215-097A01624262}" presName="conn" presStyleLbl="parChTrans1D2" presStyleIdx="0" presStyleCnt="1"/>
      <dgm:spPr/>
    </dgm:pt>
    <dgm:pt modelId="{DA7C4F98-BCB5-4DC3-ADFD-589E70AFFDA2}" type="pres">
      <dgm:prSet presAssocID="{1B18E358-45D1-4889-A215-097A01624262}" presName="extraNode" presStyleLbl="node1" presStyleIdx="0" presStyleCnt="4"/>
      <dgm:spPr/>
    </dgm:pt>
    <dgm:pt modelId="{AC98117E-EB07-4CE2-B37D-000D500D422A}" type="pres">
      <dgm:prSet presAssocID="{1B18E358-45D1-4889-A215-097A01624262}" presName="dstNode" presStyleLbl="node1" presStyleIdx="0" presStyleCnt="4"/>
      <dgm:spPr/>
    </dgm:pt>
    <dgm:pt modelId="{193BD63C-EB11-4E2A-80B6-4E2415ABFA59}" type="pres">
      <dgm:prSet presAssocID="{8A8F0792-6C55-4514-8E47-33BC5EE862A8}" presName="text_1" presStyleLbl="node1" presStyleIdx="0" presStyleCnt="4" custScaleY="124931">
        <dgm:presLayoutVars>
          <dgm:bulletEnabled val="1"/>
        </dgm:presLayoutVars>
      </dgm:prSet>
      <dgm:spPr/>
    </dgm:pt>
    <dgm:pt modelId="{8C271EAC-78EA-4A27-B9E5-3D8C56E4B980}" type="pres">
      <dgm:prSet presAssocID="{8A8F0792-6C55-4514-8E47-33BC5EE862A8}" presName="accent_1" presStyleCnt="0"/>
      <dgm:spPr/>
    </dgm:pt>
    <dgm:pt modelId="{AA340134-4FBB-494F-8EFA-9A61FE60B714}" type="pres">
      <dgm:prSet presAssocID="{8A8F0792-6C55-4514-8E47-33BC5EE862A8}" presName="accentRepeatNode" presStyleLbl="solidFgAcc1" presStyleIdx="0" presStyleCnt="4"/>
      <dgm:spPr>
        <a:solidFill>
          <a:schemeClr val="accent1"/>
        </a:solidFill>
      </dgm:spPr>
    </dgm:pt>
    <dgm:pt modelId="{4B375BC6-97B4-468B-BE6C-C328E746BD52}" type="pres">
      <dgm:prSet presAssocID="{3F913EBA-8FC8-4D80-A902-A063A37B494B}" presName="text_2" presStyleLbl="node1" presStyleIdx="1" presStyleCnt="4" custScaleY="119888">
        <dgm:presLayoutVars>
          <dgm:bulletEnabled val="1"/>
        </dgm:presLayoutVars>
      </dgm:prSet>
      <dgm:spPr/>
    </dgm:pt>
    <dgm:pt modelId="{534CC365-A716-4E50-BA2B-16BC8FDF3A22}" type="pres">
      <dgm:prSet presAssocID="{3F913EBA-8FC8-4D80-A902-A063A37B494B}" presName="accent_2" presStyleCnt="0"/>
      <dgm:spPr/>
    </dgm:pt>
    <dgm:pt modelId="{176595F7-A179-40E8-8A1E-C08CA76C8411}" type="pres">
      <dgm:prSet presAssocID="{3F913EBA-8FC8-4D80-A902-A063A37B494B}" presName="accentRepeatNode" presStyleLbl="solidFgAcc1" presStyleIdx="1" presStyleCnt="4"/>
      <dgm:spPr>
        <a:solidFill>
          <a:schemeClr val="accent1"/>
        </a:solidFill>
      </dgm:spPr>
    </dgm:pt>
    <dgm:pt modelId="{255D1B61-B925-4220-88DC-8FA0EDD7DD55}" type="pres">
      <dgm:prSet presAssocID="{82E931C6-8075-40A7-887A-06421B7F6C2A}" presName="text_3" presStyleLbl="node1" presStyleIdx="2" presStyleCnt="4" custScaleY="123922">
        <dgm:presLayoutVars>
          <dgm:bulletEnabled val="1"/>
        </dgm:presLayoutVars>
      </dgm:prSet>
      <dgm:spPr/>
    </dgm:pt>
    <dgm:pt modelId="{9F35BFD5-78C2-498D-8770-013C7A788DB1}" type="pres">
      <dgm:prSet presAssocID="{82E931C6-8075-40A7-887A-06421B7F6C2A}" presName="accent_3" presStyleCnt="0"/>
      <dgm:spPr/>
    </dgm:pt>
    <dgm:pt modelId="{C3FA1C89-CE93-40EF-AA15-0E6C3D0271C9}" type="pres">
      <dgm:prSet presAssocID="{82E931C6-8075-40A7-887A-06421B7F6C2A}" presName="accentRepeatNode" presStyleLbl="solidFgAcc1" presStyleIdx="2" presStyleCnt="4"/>
      <dgm:spPr>
        <a:solidFill>
          <a:schemeClr val="accent1"/>
        </a:solidFill>
      </dgm:spPr>
    </dgm:pt>
    <dgm:pt modelId="{34AE9DEC-51EF-462D-BD16-A2D31CAD0D9D}" type="pres">
      <dgm:prSet presAssocID="{9775E6B4-0972-4F40-82C7-476C6E87BFD1}" presName="text_4" presStyleLbl="node1" presStyleIdx="3" presStyleCnt="4" custScaleY="121148">
        <dgm:presLayoutVars>
          <dgm:bulletEnabled val="1"/>
        </dgm:presLayoutVars>
      </dgm:prSet>
      <dgm:spPr/>
    </dgm:pt>
    <dgm:pt modelId="{F40313B2-A40C-41B7-9CE5-10E8A4E0B07A}" type="pres">
      <dgm:prSet presAssocID="{9775E6B4-0972-4F40-82C7-476C6E87BFD1}" presName="accent_4" presStyleCnt="0"/>
      <dgm:spPr/>
    </dgm:pt>
    <dgm:pt modelId="{6A2049CE-71F6-441B-AA96-C18C2EBB7234}" type="pres">
      <dgm:prSet presAssocID="{9775E6B4-0972-4F40-82C7-476C6E87BFD1}" presName="accentRepeatNode" presStyleLbl="solidFgAcc1" presStyleIdx="3" presStyleCnt="4"/>
      <dgm:spPr>
        <a:solidFill>
          <a:schemeClr val="accent1"/>
        </a:solidFill>
      </dgm:spPr>
    </dgm:pt>
  </dgm:ptLst>
  <dgm:cxnLst>
    <dgm:cxn modelId="{783BD401-E22D-4D9F-BFD1-7A0A758D16C1}" type="presOf" srcId="{8A8F0792-6C55-4514-8E47-33BC5EE862A8}" destId="{193BD63C-EB11-4E2A-80B6-4E2415ABFA59}" srcOrd="0" destOrd="0" presId="urn:microsoft.com/office/officeart/2008/layout/VerticalCurvedList"/>
    <dgm:cxn modelId="{9558630D-6A0A-4523-B04B-55CCE6E09B87}" srcId="{1B18E358-45D1-4889-A215-097A01624262}" destId="{9775E6B4-0972-4F40-82C7-476C6E87BFD1}" srcOrd="3" destOrd="0" parTransId="{6D056B49-3AE8-4DA0-BEC0-A77F26172F27}" sibTransId="{5BFA3A7F-75BA-4DAD-8721-7418E75D9D65}"/>
    <dgm:cxn modelId="{E5253E1E-1656-4134-BED4-70B157C3C249}" type="presOf" srcId="{3F913EBA-8FC8-4D80-A902-A063A37B494B}" destId="{4B375BC6-97B4-468B-BE6C-C328E746BD52}" srcOrd="0" destOrd="0" presId="urn:microsoft.com/office/officeart/2008/layout/VerticalCurvedList"/>
    <dgm:cxn modelId="{2F451334-A9D4-4640-85F6-4785957EF055}" type="presOf" srcId="{9775E6B4-0972-4F40-82C7-476C6E87BFD1}" destId="{34AE9DEC-51EF-462D-BD16-A2D31CAD0D9D}" srcOrd="0" destOrd="0" presId="urn:microsoft.com/office/officeart/2008/layout/VerticalCurvedList"/>
    <dgm:cxn modelId="{7C1CFE60-C70E-4018-8F14-0910A0B3C29A}" type="presOf" srcId="{63AE8F3C-B949-4037-985D-6144FD09B4BC}" destId="{43EDCAE5-2C57-4DA4-BF4F-DDA01862F4AB}" srcOrd="0" destOrd="0" presId="urn:microsoft.com/office/officeart/2008/layout/VerticalCurvedList"/>
    <dgm:cxn modelId="{110A0F67-5DA0-423A-AE93-03080C2B9808}" srcId="{1B18E358-45D1-4889-A215-097A01624262}" destId="{82E931C6-8075-40A7-887A-06421B7F6C2A}" srcOrd="2" destOrd="0" parTransId="{67F67C52-4ED6-40FC-8D45-7BA4BEFBEF2C}" sibTransId="{21880ECC-8868-4800-8E69-216A91ECE278}"/>
    <dgm:cxn modelId="{596D764A-ADAF-4E55-841C-1931EDD5A5E1}" type="presOf" srcId="{1B18E358-45D1-4889-A215-097A01624262}" destId="{719E0B1E-1EFE-45AA-8951-FE16E03DEEC5}" srcOrd="0" destOrd="0" presId="urn:microsoft.com/office/officeart/2008/layout/VerticalCurvedList"/>
    <dgm:cxn modelId="{1050316B-8FB5-4356-81A4-0845963BC922}" type="presOf" srcId="{82E931C6-8075-40A7-887A-06421B7F6C2A}" destId="{255D1B61-B925-4220-88DC-8FA0EDD7DD55}" srcOrd="0" destOrd="0" presId="urn:microsoft.com/office/officeart/2008/layout/VerticalCurvedList"/>
    <dgm:cxn modelId="{5A7B7D54-09A4-4D1B-8834-9EE29995C010}" srcId="{1B18E358-45D1-4889-A215-097A01624262}" destId="{8A8F0792-6C55-4514-8E47-33BC5EE862A8}" srcOrd="0" destOrd="0" parTransId="{D0F15F6B-8D3D-4AED-A4E6-35D3060A758B}" sibTransId="{63AE8F3C-B949-4037-985D-6144FD09B4BC}"/>
    <dgm:cxn modelId="{1A01D4E4-2D61-46F7-ACA2-F09772E61DBB}" srcId="{1B18E358-45D1-4889-A215-097A01624262}" destId="{3F913EBA-8FC8-4D80-A902-A063A37B494B}" srcOrd="1" destOrd="0" parTransId="{72E79C89-E750-44B6-A628-A3D6BF170E99}" sibTransId="{2FE528BD-20C8-4788-AE63-F900646B5A62}"/>
    <dgm:cxn modelId="{59EB3ABA-9C8E-44AC-B1C2-549864C78E7D}" type="presParOf" srcId="{719E0B1E-1EFE-45AA-8951-FE16E03DEEC5}" destId="{2F8F871B-061A-4928-AEDE-FB1D3DE9BFBA}" srcOrd="0" destOrd="0" presId="urn:microsoft.com/office/officeart/2008/layout/VerticalCurvedList"/>
    <dgm:cxn modelId="{B37E8E43-9EAF-4F60-A4B2-0F2259FA8235}" type="presParOf" srcId="{2F8F871B-061A-4928-AEDE-FB1D3DE9BFBA}" destId="{F5E6357F-46E8-4946-8A93-169747127511}" srcOrd="0" destOrd="0" presId="urn:microsoft.com/office/officeart/2008/layout/VerticalCurvedList"/>
    <dgm:cxn modelId="{B6342779-BEB8-4593-BE17-DDFB8C99939F}" type="presParOf" srcId="{F5E6357F-46E8-4946-8A93-169747127511}" destId="{46E59D02-AA89-43CC-88D8-7E084C7C8458}" srcOrd="0" destOrd="0" presId="urn:microsoft.com/office/officeart/2008/layout/VerticalCurvedList"/>
    <dgm:cxn modelId="{58A9918D-0DA5-4C77-BE5E-DE6B3CB245D9}" type="presParOf" srcId="{F5E6357F-46E8-4946-8A93-169747127511}" destId="{43EDCAE5-2C57-4DA4-BF4F-DDA01862F4AB}" srcOrd="1" destOrd="0" presId="urn:microsoft.com/office/officeart/2008/layout/VerticalCurvedList"/>
    <dgm:cxn modelId="{B3542BA1-55D8-471E-96AB-9CBF9D1E3488}" type="presParOf" srcId="{F5E6357F-46E8-4946-8A93-169747127511}" destId="{DA7C4F98-BCB5-4DC3-ADFD-589E70AFFDA2}" srcOrd="2" destOrd="0" presId="urn:microsoft.com/office/officeart/2008/layout/VerticalCurvedList"/>
    <dgm:cxn modelId="{485F455C-A8C8-4F02-A2C5-8D1A6B0FFA05}" type="presParOf" srcId="{F5E6357F-46E8-4946-8A93-169747127511}" destId="{AC98117E-EB07-4CE2-B37D-000D500D422A}" srcOrd="3" destOrd="0" presId="urn:microsoft.com/office/officeart/2008/layout/VerticalCurvedList"/>
    <dgm:cxn modelId="{D4BA36EC-5833-46C3-8523-90700765EE30}" type="presParOf" srcId="{2F8F871B-061A-4928-AEDE-FB1D3DE9BFBA}" destId="{193BD63C-EB11-4E2A-80B6-4E2415ABFA59}" srcOrd="1" destOrd="0" presId="urn:microsoft.com/office/officeart/2008/layout/VerticalCurvedList"/>
    <dgm:cxn modelId="{CA31FEA3-FABF-4988-A7D8-3EBC8D86DD90}" type="presParOf" srcId="{2F8F871B-061A-4928-AEDE-FB1D3DE9BFBA}" destId="{8C271EAC-78EA-4A27-B9E5-3D8C56E4B980}" srcOrd="2" destOrd="0" presId="urn:microsoft.com/office/officeart/2008/layout/VerticalCurvedList"/>
    <dgm:cxn modelId="{56020DC4-9BFA-4242-82CD-844205841F4C}" type="presParOf" srcId="{8C271EAC-78EA-4A27-B9E5-3D8C56E4B980}" destId="{AA340134-4FBB-494F-8EFA-9A61FE60B714}" srcOrd="0" destOrd="0" presId="urn:microsoft.com/office/officeart/2008/layout/VerticalCurvedList"/>
    <dgm:cxn modelId="{6C111B4D-D8B1-4E92-BAA0-8E143339BDB0}" type="presParOf" srcId="{2F8F871B-061A-4928-AEDE-FB1D3DE9BFBA}" destId="{4B375BC6-97B4-468B-BE6C-C328E746BD52}" srcOrd="3" destOrd="0" presId="urn:microsoft.com/office/officeart/2008/layout/VerticalCurvedList"/>
    <dgm:cxn modelId="{77E9DF9F-348F-4DC4-8ECA-61BFA03E8138}" type="presParOf" srcId="{2F8F871B-061A-4928-AEDE-FB1D3DE9BFBA}" destId="{534CC365-A716-4E50-BA2B-16BC8FDF3A22}" srcOrd="4" destOrd="0" presId="urn:microsoft.com/office/officeart/2008/layout/VerticalCurvedList"/>
    <dgm:cxn modelId="{D9B287C4-7B7E-41B3-BC30-1AADD0175042}" type="presParOf" srcId="{534CC365-A716-4E50-BA2B-16BC8FDF3A22}" destId="{176595F7-A179-40E8-8A1E-C08CA76C8411}" srcOrd="0" destOrd="0" presId="urn:microsoft.com/office/officeart/2008/layout/VerticalCurvedList"/>
    <dgm:cxn modelId="{D4EFC467-C85C-4FE1-A2A3-91D5F4E281F0}" type="presParOf" srcId="{2F8F871B-061A-4928-AEDE-FB1D3DE9BFBA}" destId="{255D1B61-B925-4220-88DC-8FA0EDD7DD55}" srcOrd="5" destOrd="0" presId="urn:microsoft.com/office/officeart/2008/layout/VerticalCurvedList"/>
    <dgm:cxn modelId="{60ACBDA2-B5CB-4F67-8C22-A4C90101DFAA}" type="presParOf" srcId="{2F8F871B-061A-4928-AEDE-FB1D3DE9BFBA}" destId="{9F35BFD5-78C2-498D-8770-013C7A788DB1}" srcOrd="6" destOrd="0" presId="urn:microsoft.com/office/officeart/2008/layout/VerticalCurvedList"/>
    <dgm:cxn modelId="{105C7065-F441-465B-8050-D31C5D14A5BF}" type="presParOf" srcId="{9F35BFD5-78C2-498D-8770-013C7A788DB1}" destId="{C3FA1C89-CE93-40EF-AA15-0E6C3D0271C9}" srcOrd="0" destOrd="0" presId="urn:microsoft.com/office/officeart/2008/layout/VerticalCurvedList"/>
    <dgm:cxn modelId="{D48306E4-7143-4844-BA95-EB5EBCC33F01}" type="presParOf" srcId="{2F8F871B-061A-4928-AEDE-FB1D3DE9BFBA}" destId="{34AE9DEC-51EF-462D-BD16-A2D31CAD0D9D}" srcOrd="7" destOrd="0" presId="urn:microsoft.com/office/officeart/2008/layout/VerticalCurvedList"/>
    <dgm:cxn modelId="{3EF3EB43-785E-4A30-8309-FF067A778CAD}" type="presParOf" srcId="{2F8F871B-061A-4928-AEDE-FB1D3DE9BFBA}" destId="{F40313B2-A40C-41B7-9CE5-10E8A4E0B07A}" srcOrd="8" destOrd="0" presId="urn:microsoft.com/office/officeart/2008/layout/VerticalCurvedList"/>
    <dgm:cxn modelId="{A67AB584-719F-47A8-BC35-B93184D783EE}" type="presParOf" srcId="{F40313B2-A40C-41B7-9CE5-10E8A4E0B07A}" destId="{6A2049CE-71F6-441B-AA96-C18C2EBB72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FB637C-F5C7-4F07-8CBB-8927DDB65AD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2A6F4B54-4E35-48F0-918E-E3350DB9786B}">
      <dgm:prSet phldrT="[Text]" custT="1"/>
      <dgm:spPr>
        <a:noFill/>
        <a:ln w="19050">
          <a:solidFill>
            <a:srgbClr val="2B86C7"/>
          </a:solidFill>
        </a:ln>
      </dgm:spPr>
      <dgm:t>
        <a:bodyPr/>
        <a:lstStyle/>
        <a:p>
          <a:pPr>
            <a:buFont typeface="Arial" panose="020B0604020202020204" pitchFamily="34" charset="0"/>
            <a:buChar char="•"/>
          </a:pPr>
          <a:r>
            <a:rPr lang="en-US" sz="1800" u="none" dirty="0">
              <a:solidFill>
                <a:schemeClr val="tx1"/>
              </a:solidFill>
              <a:latin typeface="+mj-lt"/>
              <a:ea typeface="Calibri" panose="020F0502020204030204" pitchFamily="34" charset="0"/>
              <a:cs typeface="Times New Roman" panose="02020603050405020304" pitchFamily="18" charset="0"/>
            </a:rPr>
            <a:t>DOTs have invested few resources to understand their buyers. This lack of knowledge thwarts efforts attempting to attract more buyer interest.</a:t>
          </a:r>
          <a:endParaRPr lang="en-US" sz="1800" u="none" dirty="0">
            <a:solidFill>
              <a:schemeClr val="tx1"/>
            </a:solidFill>
            <a:latin typeface="+mj-lt"/>
          </a:endParaRPr>
        </a:p>
      </dgm:t>
    </dgm:pt>
    <dgm:pt modelId="{CDE06613-C23C-46C9-B20E-B5CE5D41684C}" type="parTrans" cxnId="{EAB6A13A-2063-43AB-B0DF-1F4D28FE2010}">
      <dgm:prSet/>
      <dgm:spPr/>
      <dgm:t>
        <a:bodyPr/>
        <a:lstStyle/>
        <a:p>
          <a:endParaRPr lang="en-US"/>
        </a:p>
      </dgm:t>
    </dgm:pt>
    <dgm:pt modelId="{40556791-5E6E-4EAA-A2EF-C442F40EC4C7}" type="sibTrans" cxnId="{EAB6A13A-2063-43AB-B0DF-1F4D28FE2010}">
      <dgm:prSet/>
      <dgm:spPr/>
      <dgm:t>
        <a:bodyPr/>
        <a:lstStyle/>
        <a:p>
          <a:endParaRPr lang="en-US" sz="1600"/>
        </a:p>
      </dgm:t>
    </dgm:pt>
    <dgm:pt modelId="{B38D7960-17D9-4239-BD0F-381A280A8FEB}">
      <dgm:prSet custT="1"/>
      <dgm:spPr>
        <a:noFill/>
        <a:ln w="19050">
          <a:solidFill>
            <a:srgbClr val="2B86C7"/>
          </a:solidFill>
        </a:ln>
      </dgm:spPr>
      <dgm:t>
        <a:bodyPr/>
        <a:lstStyle/>
        <a:p>
          <a:r>
            <a:rPr lang="en-US" sz="1800" u="none" dirty="0">
              <a:solidFill>
                <a:schemeClr val="tx1"/>
              </a:solidFill>
              <a:effectLst/>
              <a:latin typeface="+mj-lt"/>
              <a:ea typeface="Calibri" panose="020F0502020204030204" pitchFamily="34" charset="0"/>
              <a:cs typeface="Times New Roman" panose="02020603050405020304" pitchFamily="18" charset="0"/>
            </a:rPr>
            <a:t>The highest potential returns from fleet disposal sales tends to be when the equipment offered is in operating condition and has adequate amount of remaining life.</a:t>
          </a:r>
        </a:p>
      </dgm:t>
    </dgm:pt>
    <dgm:pt modelId="{7EC6FEB6-DBFE-4E11-92AA-C10B393E0043}" type="parTrans" cxnId="{A24C5798-9627-4BDC-86C9-B383691B9205}">
      <dgm:prSet/>
      <dgm:spPr/>
      <dgm:t>
        <a:bodyPr/>
        <a:lstStyle/>
        <a:p>
          <a:endParaRPr lang="en-US"/>
        </a:p>
      </dgm:t>
    </dgm:pt>
    <dgm:pt modelId="{B4E92AEB-EE43-43E6-B3AE-485AFFAB2459}" type="sibTrans" cxnId="{A24C5798-9627-4BDC-86C9-B383691B9205}">
      <dgm:prSet/>
      <dgm:spPr/>
      <dgm:t>
        <a:bodyPr/>
        <a:lstStyle/>
        <a:p>
          <a:endParaRPr lang="en-US"/>
        </a:p>
      </dgm:t>
    </dgm:pt>
    <dgm:pt modelId="{310EEBC0-3288-415A-8FB1-B2D5A9741231}">
      <dgm:prSet custT="1"/>
      <dgm:spPr>
        <a:noFill/>
        <a:ln w="19050">
          <a:solidFill>
            <a:srgbClr val="2B86C7"/>
          </a:solidFill>
        </a:ln>
      </dgm:spPr>
      <dgm:t>
        <a:bodyPr/>
        <a:lstStyle/>
        <a:p>
          <a:r>
            <a:rPr lang="en-US" sz="1800" u="none" dirty="0">
              <a:solidFill>
                <a:schemeClr val="tx1"/>
              </a:solidFill>
              <a:effectLst/>
              <a:latin typeface="+mj-lt"/>
              <a:ea typeface="Calibri" panose="020F0502020204030204" pitchFamily="34" charset="0"/>
              <a:cs typeface="Times New Roman" panose="02020603050405020304" pitchFamily="18" charset="0"/>
            </a:rPr>
            <a:t>Inadequate and inconsistent replacement funding force many DOT fleets to dispose of assets past the optimal lifecycle replacement points.  </a:t>
          </a:r>
          <a:endParaRPr lang="en-US" sz="1800" u="none" dirty="0">
            <a:solidFill>
              <a:schemeClr val="tx1"/>
            </a:solidFill>
            <a:latin typeface="+mj-lt"/>
          </a:endParaRPr>
        </a:p>
      </dgm:t>
    </dgm:pt>
    <dgm:pt modelId="{3DFC64D9-1E76-4980-9BAC-9599AF4CEBD8}" type="parTrans" cxnId="{7BDEEB18-7994-4394-A9F1-3C1320095D1E}">
      <dgm:prSet/>
      <dgm:spPr/>
      <dgm:t>
        <a:bodyPr/>
        <a:lstStyle/>
        <a:p>
          <a:endParaRPr lang="en-US"/>
        </a:p>
      </dgm:t>
    </dgm:pt>
    <dgm:pt modelId="{611EA119-311F-44B9-BEA3-9CB6EBF18991}" type="sibTrans" cxnId="{7BDEEB18-7994-4394-A9F1-3C1320095D1E}">
      <dgm:prSet/>
      <dgm:spPr/>
      <dgm:t>
        <a:bodyPr/>
        <a:lstStyle/>
        <a:p>
          <a:endParaRPr lang="en-US"/>
        </a:p>
      </dgm:t>
    </dgm:pt>
    <dgm:pt modelId="{1FB2C3F8-255D-4AC2-AAAF-2BF762299DB0}">
      <dgm:prSet custT="1"/>
      <dgm:spPr>
        <a:noFill/>
        <a:ln w="19050">
          <a:solidFill>
            <a:srgbClr val="2B86C7"/>
          </a:solidFill>
        </a:ln>
      </dgm:spPr>
      <dgm:t>
        <a:bodyPr/>
        <a:lstStyle/>
        <a:p>
          <a:r>
            <a:rPr lang="en-US" sz="1800" u="none" dirty="0">
              <a:solidFill>
                <a:schemeClr val="tx1"/>
              </a:solidFill>
              <a:effectLst/>
              <a:latin typeface="+mj-lt"/>
              <a:ea typeface="Calibri" panose="020F0502020204030204" pitchFamily="34" charset="0"/>
              <a:cs typeface="Times New Roman" panose="02020603050405020304" pitchFamily="18" charset="0"/>
            </a:rPr>
            <a:t>Maximizing potential disposal returns involves making informed decisions between sales channels, asset condition investments, and marketing efforts.</a:t>
          </a:r>
        </a:p>
      </dgm:t>
    </dgm:pt>
    <dgm:pt modelId="{31238C94-0D6C-4F0C-BD44-2AB0BA2D043D}" type="parTrans" cxnId="{2BFB7909-4E03-4BD1-889B-28B55E11CAD8}">
      <dgm:prSet/>
      <dgm:spPr/>
      <dgm:t>
        <a:bodyPr/>
        <a:lstStyle/>
        <a:p>
          <a:endParaRPr lang="en-US"/>
        </a:p>
      </dgm:t>
    </dgm:pt>
    <dgm:pt modelId="{143D2841-0C6F-4C31-B613-3E1E52F50185}" type="sibTrans" cxnId="{2BFB7909-4E03-4BD1-889B-28B55E11CAD8}">
      <dgm:prSet/>
      <dgm:spPr/>
      <dgm:t>
        <a:bodyPr/>
        <a:lstStyle/>
        <a:p>
          <a:endParaRPr lang="en-US"/>
        </a:p>
      </dgm:t>
    </dgm:pt>
    <dgm:pt modelId="{01A3C0CD-F260-49B6-8D55-E3011CF8FFCA}" type="pres">
      <dgm:prSet presAssocID="{79FB637C-F5C7-4F07-8CBB-8927DDB65ADC}" presName="Name0" presStyleCnt="0">
        <dgm:presLayoutVars>
          <dgm:chMax val="7"/>
          <dgm:chPref val="7"/>
          <dgm:dir/>
        </dgm:presLayoutVars>
      </dgm:prSet>
      <dgm:spPr/>
    </dgm:pt>
    <dgm:pt modelId="{4F51660D-CA7A-488F-9CEC-DCFD29612A88}" type="pres">
      <dgm:prSet presAssocID="{79FB637C-F5C7-4F07-8CBB-8927DDB65ADC}" presName="Name1" presStyleCnt="0"/>
      <dgm:spPr/>
    </dgm:pt>
    <dgm:pt modelId="{0B42BDD6-05F3-4502-A602-CE77CE9CD11B}" type="pres">
      <dgm:prSet presAssocID="{79FB637C-F5C7-4F07-8CBB-8927DDB65ADC}" presName="cycle" presStyleCnt="0"/>
      <dgm:spPr/>
    </dgm:pt>
    <dgm:pt modelId="{C1DF8BBA-EB82-4B32-89A1-665B56056629}" type="pres">
      <dgm:prSet presAssocID="{79FB637C-F5C7-4F07-8CBB-8927DDB65ADC}" presName="srcNode" presStyleLbl="node1" presStyleIdx="0" presStyleCnt="4"/>
      <dgm:spPr/>
    </dgm:pt>
    <dgm:pt modelId="{511AF98F-DCB3-447F-800E-E44D4CF3D495}" type="pres">
      <dgm:prSet presAssocID="{79FB637C-F5C7-4F07-8CBB-8927DDB65ADC}" presName="conn" presStyleLbl="parChTrans1D2" presStyleIdx="0" presStyleCnt="1"/>
      <dgm:spPr/>
    </dgm:pt>
    <dgm:pt modelId="{9F285F95-7B78-4E7B-84F2-9821515ADC15}" type="pres">
      <dgm:prSet presAssocID="{79FB637C-F5C7-4F07-8CBB-8927DDB65ADC}" presName="extraNode" presStyleLbl="node1" presStyleIdx="0" presStyleCnt="4"/>
      <dgm:spPr/>
    </dgm:pt>
    <dgm:pt modelId="{D5210BC3-D521-4C0C-B372-AAD7E3AC8861}" type="pres">
      <dgm:prSet presAssocID="{79FB637C-F5C7-4F07-8CBB-8927DDB65ADC}" presName="dstNode" presStyleLbl="node1" presStyleIdx="0" presStyleCnt="4"/>
      <dgm:spPr/>
    </dgm:pt>
    <dgm:pt modelId="{0A85BD0C-037B-4145-A1DC-E87935C4C399}" type="pres">
      <dgm:prSet presAssocID="{310EEBC0-3288-415A-8FB1-B2D5A9741231}" presName="text_1" presStyleLbl="node1" presStyleIdx="0" presStyleCnt="4" custScaleY="127901">
        <dgm:presLayoutVars>
          <dgm:bulletEnabled val="1"/>
        </dgm:presLayoutVars>
      </dgm:prSet>
      <dgm:spPr/>
    </dgm:pt>
    <dgm:pt modelId="{A61D0E91-A328-43BF-9C88-1FAB2C41E442}" type="pres">
      <dgm:prSet presAssocID="{310EEBC0-3288-415A-8FB1-B2D5A9741231}" presName="accent_1" presStyleCnt="0"/>
      <dgm:spPr/>
    </dgm:pt>
    <dgm:pt modelId="{12C63D8D-ADE6-4DA6-9C82-B96C5DD4D9DD}" type="pres">
      <dgm:prSet presAssocID="{310EEBC0-3288-415A-8FB1-B2D5A9741231}" presName="accentRepeatNode" presStyleLbl="solidFgAcc1" presStyleIdx="0" presStyleCnt="4" custScaleX="105296" custScaleY="108521"/>
      <dgm:spPr>
        <a:solidFill>
          <a:srgbClr val="2B86C7"/>
        </a:solidFill>
      </dgm:spPr>
    </dgm:pt>
    <dgm:pt modelId="{6B3B6D2C-920C-4356-A7D1-FB29AB63B57D}" type="pres">
      <dgm:prSet presAssocID="{2A6F4B54-4E35-48F0-918E-E3350DB9786B}" presName="text_2" presStyleLbl="node1" presStyleIdx="1" presStyleCnt="4" custScaleY="127901">
        <dgm:presLayoutVars>
          <dgm:bulletEnabled val="1"/>
        </dgm:presLayoutVars>
      </dgm:prSet>
      <dgm:spPr/>
    </dgm:pt>
    <dgm:pt modelId="{288FC11E-EA4A-4368-9FAA-B020141D2FDF}" type="pres">
      <dgm:prSet presAssocID="{2A6F4B54-4E35-48F0-918E-E3350DB9786B}" presName="accent_2" presStyleCnt="0"/>
      <dgm:spPr/>
    </dgm:pt>
    <dgm:pt modelId="{96D248E5-2363-47BA-95B9-AA34C3686081}" type="pres">
      <dgm:prSet presAssocID="{2A6F4B54-4E35-48F0-918E-E3350DB9786B}" presName="accentRepeatNode" presStyleLbl="solidFgAcc1" presStyleIdx="1" presStyleCnt="4" custScaleX="105296" custScaleY="108521"/>
      <dgm:spPr>
        <a:solidFill>
          <a:srgbClr val="2B86C7"/>
        </a:solidFill>
      </dgm:spPr>
    </dgm:pt>
    <dgm:pt modelId="{65775101-1E4F-453C-9794-18E19429E9CE}" type="pres">
      <dgm:prSet presAssocID="{B38D7960-17D9-4239-BD0F-381A280A8FEB}" presName="text_3" presStyleLbl="node1" presStyleIdx="2" presStyleCnt="4" custScaleY="127901" custLinFactNeighborY="-3332">
        <dgm:presLayoutVars>
          <dgm:bulletEnabled val="1"/>
        </dgm:presLayoutVars>
      </dgm:prSet>
      <dgm:spPr/>
    </dgm:pt>
    <dgm:pt modelId="{9524AE3C-56C2-42B7-A169-B086982EA15E}" type="pres">
      <dgm:prSet presAssocID="{B38D7960-17D9-4239-BD0F-381A280A8FEB}" presName="accent_3" presStyleCnt="0"/>
      <dgm:spPr/>
    </dgm:pt>
    <dgm:pt modelId="{2D7BAE03-E778-4463-8A70-EEC9C665CFDB}" type="pres">
      <dgm:prSet presAssocID="{B38D7960-17D9-4239-BD0F-381A280A8FEB}" presName="accentRepeatNode" presStyleLbl="solidFgAcc1" presStyleIdx="2" presStyleCnt="4" custScaleX="105296" custScaleY="108521" custLinFactNeighborY="-2862"/>
      <dgm:spPr>
        <a:solidFill>
          <a:srgbClr val="2B86C7"/>
        </a:solidFill>
      </dgm:spPr>
    </dgm:pt>
    <dgm:pt modelId="{AB74985F-110A-4E2F-B17A-373B92C9FD3F}" type="pres">
      <dgm:prSet presAssocID="{1FB2C3F8-255D-4AC2-AAAF-2BF762299DB0}" presName="text_4" presStyleLbl="node1" presStyleIdx="3" presStyleCnt="4" custScaleY="128525" custLinFactNeighborY="-1666">
        <dgm:presLayoutVars>
          <dgm:bulletEnabled val="1"/>
        </dgm:presLayoutVars>
      </dgm:prSet>
      <dgm:spPr/>
    </dgm:pt>
    <dgm:pt modelId="{2B0839B2-3A57-4651-88FA-73ECABEAAB23}" type="pres">
      <dgm:prSet presAssocID="{1FB2C3F8-255D-4AC2-AAAF-2BF762299DB0}" presName="accent_4" presStyleCnt="0"/>
      <dgm:spPr/>
    </dgm:pt>
    <dgm:pt modelId="{A8898BD2-3683-44BB-85B4-2EDAF934D272}" type="pres">
      <dgm:prSet presAssocID="{1FB2C3F8-255D-4AC2-AAAF-2BF762299DB0}" presName="accentRepeatNode" presStyleLbl="solidFgAcc1" presStyleIdx="3" presStyleCnt="4" custScaleX="105296" custScaleY="108521" custLinFactNeighborY="-2862"/>
      <dgm:spPr>
        <a:solidFill>
          <a:srgbClr val="2B86C7"/>
        </a:solidFill>
      </dgm:spPr>
    </dgm:pt>
  </dgm:ptLst>
  <dgm:cxnLst>
    <dgm:cxn modelId="{2BFB7909-4E03-4BD1-889B-28B55E11CAD8}" srcId="{79FB637C-F5C7-4F07-8CBB-8927DDB65ADC}" destId="{1FB2C3F8-255D-4AC2-AAAF-2BF762299DB0}" srcOrd="3" destOrd="0" parTransId="{31238C94-0D6C-4F0C-BD44-2AB0BA2D043D}" sibTransId="{143D2841-0C6F-4C31-B613-3E1E52F50185}"/>
    <dgm:cxn modelId="{841B3D0E-FCD4-4996-964A-717D24E54F8A}" type="presOf" srcId="{B38D7960-17D9-4239-BD0F-381A280A8FEB}" destId="{65775101-1E4F-453C-9794-18E19429E9CE}" srcOrd="0" destOrd="0" presId="urn:microsoft.com/office/officeart/2008/layout/VerticalCurvedList"/>
    <dgm:cxn modelId="{7BDEEB18-7994-4394-A9F1-3C1320095D1E}" srcId="{79FB637C-F5C7-4F07-8CBB-8927DDB65ADC}" destId="{310EEBC0-3288-415A-8FB1-B2D5A9741231}" srcOrd="0" destOrd="0" parTransId="{3DFC64D9-1E76-4980-9BAC-9599AF4CEBD8}" sibTransId="{611EA119-311F-44B9-BEA3-9CB6EBF18991}"/>
    <dgm:cxn modelId="{0384FF21-4BBE-4C4C-93E8-B66A8DCAEAC6}" type="presOf" srcId="{611EA119-311F-44B9-BEA3-9CB6EBF18991}" destId="{511AF98F-DCB3-447F-800E-E44D4CF3D495}" srcOrd="0" destOrd="0" presId="urn:microsoft.com/office/officeart/2008/layout/VerticalCurvedList"/>
    <dgm:cxn modelId="{D663C931-1EF7-42BF-AA83-826986810929}" type="presOf" srcId="{79FB637C-F5C7-4F07-8CBB-8927DDB65ADC}" destId="{01A3C0CD-F260-49B6-8D55-E3011CF8FFCA}" srcOrd="0" destOrd="0" presId="urn:microsoft.com/office/officeart/2008/layout/VerticalCurvedList"/>
    <dgm:cxn modelId="{EAB6A13A-2063-43AB-B0DF-1F4D28FE2010}" srcId="{79FB637C-F5C7-4F07-8CBB-8927DDB65ADC}" destId="{2A6F4B54-4E35-48F0-918E-E3350DB9786B}" srcOrd="1" destOrd="0" parTransId="{CDE06613-C23C-46C9-B20E-B5CE5D41684C}" sibTransId="{40556791-5E6E-4EAA-A2EF-C442F40EC4C7}"/>
    <dgm:cxn modelId="{FFB3B97C-8649-44CC-A301-7225F7CF6BD6}" type="presOf" srcId="{1FB2C3F8-255D-4AC2-AAAF-2BF762299DB0}" destId="{AB74985F-110A-4E2F-B17A-373B92C9FD3F}" srcOrd="0" destOrd="0" presId="urn:microsoft.com/office/officeart/2008/layout/VerticalCurvedList"/>
    <dgm:cxn modelId="{6F440298-34FF-4F61-839D-5B108A3B17A7}" type="presOf" srcId="{2A6F4B54-4E35-48F0-918E-E3350DB9786B}" destId="{6B3B6D2C-920C-4356-A7D1-FB29AB63B57D}" srcOrd="0" destOrd="0" presId="urn:microsoft.com/office/officeart/2008/layout/VerticalCurvedList"/>
    <dgm:cxn modelId="{A24C5798-9627-4BDC-86C9-B383691B9205}" srcId="{79FB637C-F5C7-4F07-8CBB-8927DDB65ADC}" destId="{B38D7960-17D9-4239-BD0F-381A280A8FEB}" srcOrd="2" destOrd="0" parTransId="{7EC6FEB6-DBFE-4E11-92AA-C10B393E0043}" sibTransId="{B4E92AEB-EE43-43E6-B3AE-485AFFAB2459}"/>
    <dgm:cxn modelId="{53B561B2-CDE2-4619-92C8-474ABC26E35D}" type="presOf" srcId="{310EEBC0-3288-415A-8FB1-B2D5A9741231}" destId="{0A85BD0C-037B-4145-A1DC-E87935C4C399}" srcOrd="0" destOrd="0" presId="urn:microsoft.com/office/officeart/2008/layout/VerticalCurvedList"/>
    <dgm:cxn modelId="{FFBF2DDE-B777-4F15-BFC8-11BA085E2A1F}" type="presParOf" srcId="{01A3C0CD-F260-49B6-8D55-E3011CF8FFCA}" destId="{4F51660D-CA7A-488F-9CEC-DCFD29612A88}" srcOrd="0" destOrd="0" presId="urn:microsoft.com/office/officeart/2008/layout/VerticalCurvedList"/>
    <dgm:cxn modelId="{C85CF7EB-B583-4531-AB15-9F93A0DC7B14}" type="presParOf" srcId="{4F51660D-CA7A-488F-9CEC-DCFD29612A88}" destId="{0B42BDD6-05F3-4502-A602-CE77CE9CD11B}" srcOrd="0" destOrd="0" presId="urn:microsoft.com/office/officeart/2008/layout/VerticalCurvedList"/>
    <dgm:cxn modelId="{173D5048-DEB1-4731-91C2-4C87F6FAF87C}" type="presParOf" srcId="{0B42BDD6-05F3-4502-A602-CE77CE9CD11B}" destId="{C1DF8BBA-EB82-4B32-89A1-665B56056629}" srcOrd="0" destOrd="0" presId="urn:microsoft.com/office/officeart/2008/layout/VerticalCurvedList"/>
    <dgm:cxn modelId="{4B2D3FDB-5F7F-4C0F-89BD-6B37D8572A2C}" type="presParOf" srcId="{0B42BDD6-05F3-4502-A602-CE77CE9CD11B}" destId="{511AF98F-DCB3-447F-800E-E44D4CF3D495}" srcOrd="1" destOrd="0" presId="urn:microsoft.com/office/officeart/2008/layout/VerticalCurvedList"/>
    <dgm:cxn modelId="{C575A9E4-FC49-4330-A227-747DEDCA7103}" type="presParOf" srcId="{0B42BDD6-05F3-4502-A602-CE77CE9CD11B}" destId="{9F285F95-7B78-4E7B-84F2-9821515ADC15}" srcOrd="2" destOrd="0" presId="urn:microsoft.com/office/officeart/2008/layout/VerticalCurvedList"/>
    <dgm:cxn modelId="{B0F276A8-BFA4-467C-9B88-B205D084BC5D}" type="presParOf" srcId="{0B42BDD6-05F3-4502-A602-CE77CE9CD11B}" destId="{D5210BC3-D521-4C0C-B372-AAD7E3AC8861}" srcOrd="3" destOrd="0" presId="urn:microsoft.com/office/officeart/2008/layout/VerticalCurvedList"/>
    <dgm:cxn modelId="{85D5A0D5-2125-437C-9EAB-4845453F84A1}" type="presParOf" srcId="{4F51660D-CA7A-488F-9CEC-DCFD29612A88}" destId="{0A85BD0C-037B-4145-A1DC-E87935C4C399}" srcOrd="1" destOrd="0" presId="urn:microsoft.com/office/officeart/2008/layout/VerticalCurvedList"/>
    <dgm:cxn modelId="{21A6548B-6C30-492F-833B-4C38394EC7A8}" type="presParOf" srcId="{4F51660D-CA7A-488F-9CEC-DCFD29612A88}" destId="{A61D0E91-A328-43BF-9C88-1FAB2C41E442}" srcOrd="2" destOrd="0" presId="urn:microsoft.com/office/officeart/2008/layout/VerticalCurvedList"/>
    <dgm:cxn modelId="{55ABD3DF-70B0-458E-94CA-2B42C96E7E2D}" type="presParOf" srcId="{A61D0E91-A328-43BF-9C88-1FAB2C41E442}" destId="{12C63D8D-ADE6-4DA6-9C82-B96C5DD4D9DD}" srcOrd="0" destOrd="0" presId="urn:microsoft.com/office/officeart/2008/layout/VerticalCurvedList"/>
    <dgm:cxn modelId="{624E32B0-A3D6-48CC-9A0B-2CA2419DDED9}" type="presParOf" srcId="{4F51660D-CA7A-488F-9CEC-DCFD29612A88}" destId="{6B3B6D2C-920C-4356-A7D1-FB29AB63B57D}" srcOrd="3" destOrd="0" presId="urn:microsoft.com/office/officeart/2008/layout/VerticalCurvedList"/>
    <dgm:cxn modelId="{C93ADBF8-DB92-435F-877F-0C30B5118641}" type="presParOf" srcId="{4F51660D-CA7A-488F-9CEC-DCFD29612A88}" destId="{288FC11E-EA4A-4368-9FAA-B020141D2FDF}" srcOrd="4" destOrd="0" presId="urn:microsoft.com/office/officeart/2008/layout/VerticalCurvedList"/>
    <dgm:cxn modelId="{419E1436-083B-435B-A77E-365AF1D83BF2}" type="presParOf" srcId="{288FC11E-EA4A-4368-9FAA-B020141D2FDF}" destId="{96D248E5-2363-47BA-95B9-AA34C3686081}" srcOrd="0" destOrd="0" presId="urn:microsoft.com/office/officeart/2008/layout/VerticalCurvedList"/>
    <dgm:cxn modelId="{1427B62D-F1F0-40EA-902D-9B7A69DAA3D4}" type="presParOf" srcId="{4F51660D-CA7A-488F-9CEC-DCFD29612A88}" destId="{65775101-1E4F-453C-9794-18E19429E9CE}" srcOrd="5" destOrd="0" presId="urn:microsoft.com/office/officeart/2008/layout/VerticalCurvedList"/>
    <dgm:cxn modelId="{9B6B3C8E-205C-475D-801F-49C58C30D9B2}" type="presParOf" srcId="{4F51660D-CA7A-488F-9CEC-DCFD29612A88}" destId="{9524AE3C-56C2-42B7-A169-B086982EA15E}" srcOrd="6" destOrd="0" presId="urn:microsoft.com/office/officeart/2008/layout/VerticalCurvedList"/>
    <dgm:cxn modelId="{91DE6DB9-A0E2-42BF-931D-F83D86320D19}" type="presParOf" srcId="{9524AE3C-56C2-42B7-A169-B086982EA15E}" destId="{2D7BAE03-E778-4463-8A70-EEC9C665CFDB}" srcOrd="0" destOrd="0" presId="urn:microsoft.com/office/officeart/2008/layout/VerticalCurvedList"/>
    <dgm:cxn modelId="{E2B7B83F-3838-4A33-AA94-CC13DDBFD8A9}" type="presParOf" srcId="{4F51660D-CA7A-488F-9CEC-DCFD29612A88}" destId="{AB74985F-110A-4E2F-B17A-373B92C9FD3F}" srcOrd="7" destOrd="0" presId="urn:microsoft.com/office/officeart/2008/layout/VerticalCurvedList"/>
    <dgm:cxn modelId="{8D3CBBD1-BA18-4063-9283-A2B0B1A53436}" type="presParOf" srcId="{4F51660D-CA7A-488F-9CEC-DCFD29612A88}" destId="{2B0839B2-3A57-4651-88FA-73ECABEAAB23}" srcOrd="8" destOrd="0" presId="urn:microsoft.com/office/officeart/2008/layout/VerticalCurvedList"/>
    <dgm:cxn modelId="{C10E4B9F-E232-497C-888E-6331BB06720F}" type="presParOf" srcId="{2B0839B2-3A57-4651-88FA-73ECABEAAB23}" destId="{A8898BD2-3683-44BB-85B4-2EDAF934D27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CBDF8C-1C87-45BB-9C38-A1F48DACCCCF}" type="doc">
      <dgm:prSet loTypeId="urn:microsoft.com/office/officeart/2005/8/layout/hList3" loCatId="list" qsTypeId="urn:microsoft.com/office/officeart/2005/8/quickstyle/simple2" qsCatId="simple" csTypeId="urn:microsoft.com/office/officeart/2005/8/colors/accent1_4" csCatId="accent1" phldr="1"/>
      <dgm:spPr/>
      <dgm:t>
        <a:bodyPr/>
        <a:lstStyle/>
        <a:p>
          <a:endParaRPr lang="en-US"/>
        </a:p>
      </dgm:t>
    </dgm:pt>
    <dgm:pt modelId="{6D7E058A-F447-4576-BA8E-E6037526223E}">
      <dgm:prSet phldrT="[Text]"/>
      <dgm:spPr/>
      <dgm:t>
        <a:bodyPr/>
        <a:lstStyle/>
        <a:p>
          <a:r>
            <a:rPr lang="en-US" b="1" i="0" u="none" dirty="0"/>
            <a:t>Direct to public agency</a:t>
          </a:r>
          <a:endParaRPr lang="en-US" dirty="0"/>
        </a:p>
      </dgm:t>
    </dgm:pt>
    <dgm:pt modelId="{8AA67C6F-E90B-43D6-A306-1D6BC216F503}" type="parTrans" cxnId="{20C4DC50-F0D0-44F4-BA65-D668A1ABA015}">
      <dgm:prSet/>
      <dgm:spPr/>
      <dgm:t>
        <a:bodyPr/>
        <a:lstStyle/>
        <a:p>
          <a:endParaRPr lang="en-US"/>
        </a:p>
      </dgm:t>
    </dgm:pt>
    <dgm:pt modelId="{38B66186-33F1-40E0-8977-700AC12DF3E1}" type="sibTrans" cxnId="{20C4DC50-F0D0-44F4-BA65-D668A1ABA015}">
      <dgm:prSet/>
      <dgm:spPr/>
      <dgm:t>
        <a:bodyPr/>
        <a:lstStyle/>
        <a:p>
          <a:endParaRPr lang="en-US"/>
        </a:p>
      </dgm:t>
    </dgm:pt>
    <dgm:pt modelId="{A9D93AD1-9620-4A41-ADA7-044730BF96B2}">
      <dgm:prSet/>
      <dgm:spPr/>
      <dgm:t>
        <a:bodyPr/>
        <a:lstStyle/>
        <a:p>
          <a:r>
            <a:rPr lang="en-US" b="1" i="0" u="none"/>
            <a:t>Direct to public consumer</a:t>
          </a:r>
          <a:endParaRPr lang="en-US"/>
        </a:p>
      </dgm:t>
    </dgm:pt>
    <dgm:pt modelId="{4882D188-D9A0-496E-9904-427A0FA8A575}" type="parTrans" cxnId="{180128D8-01D1-4124-978C-ED49013C8C5B}">
      <dgm:prSet/>
      <dgm:spPr/>
      <dgm:t>
        <a:bodyPr/>
        <a:lstStyle/>
        <a:p>
          <a:endParaRPr lang="en-US"/>
        </a:p>
      </dgm:t>
    </dgm:pt>
    <dgm:pt modelId="{74EEDA6E-7D42-44D6-B0FB-74B3AD08131E}" type="sibTrans" cxnId="{180128D8-01D1-4124-978C-ED49013C8C5B}">
      <dgm:prSet/>
      <dgm:spPr/>
      <dgm:t>
        <a:bodyPr/>
        <a:lstStyle/>
        <a:p>
          <a:endParaRPr lang="en-US"/>
        </a:p>
      </dgm:t>
    </dgm:pt>
    <dgm:pt modelId="{80B08235-53CD-4EF7-8DBA-3F883D8EF8B3}">
      <dgm:prSet/>
      <dgm:spPr/>
      <dgm:t>
        <a:bodyPr/>
        <a:lstStyle/>
        <a:p>
          <a:r>
            <a:rPr lang="en-US" b="1" i="0" u="none"/>
            <a:t>Brokered sale</a:t>
          </a:r>
          <a:endParaRPr lang="en-US"/>
        </a:p>
      </dgm:t>
    </dgm:pt>
    <dgm:pt modelId="{80F253DB-A96A-4E28-98C5-0EF5723762BF}" type="parTrans" cxnId="{ED84AA7C-D6F4-4D03-81D7-F0B2E668D31F}">
      <dgm:prSet/>
      <dgm:spPr/>
      <dgm:t>
        <a:bodyPr/>
        <a:lstStyle/>
        <a:p>
          <a:endParaRPr lang="en-US"/>
        </a:p>
      </dgm:t>
    </dgm:pt>
    <dgm:pt modelId="{D15895D5-55E9-462E-9E11-63FDBD181918}" type="sibTrans" cxnId="{ED84AA7C-D6F4-4D03-81D7-F0B2E668D31F}">
      <dgm:prSet/>
      <dgm:spPr/>
      <dgm:t>
        <a:bodyPr/>
        <a:lstStyle/>
        <a:p>
          <a:endParaRPr lang="en-US"/>
        </a:p>
      </dgm:t>
    </dgm:pt>
    <dgm:pt modelId="{EA100AC8-C996-4182-A7F2-F83C7DF699E5}">
      <dgm:prSet/>
      <dgm:spPr/>
      <dgm:t>
        <a:bodyPr/>
        <a:lstStyle/>
        <a:p>
          <a:r>
            <a:rPr lang="en-US" b="1" i="0" u="none"/>
            <a:t>Auction at DOT facility</a:t>
          </a:r>
          <a:endParaRPr lang="en-US"/>
        </a:p>
      </dgm:t>
    </dgm:pt>
    <dgm:pt modelId="{FB243FAA-6E9B-4AF6-8E86-B95FDF9E0CF9}" type="parTrans" cxnId="{28ACAFE8-FC88-41FF-85A5-6CEDEDB6C9BA}">
      <dgm:prSet/>
      <dgm:spPr/>
      <dgm:t>
        <a:bodyPr/>
        <a:lstStyle/>
        <a:p>
          <a:endParaRPr lang="en-US"/>
        </a:p>
      </dgm:t>
    </dgm:pt>
    <dgm:pt modelId="{7CD62E99-51E6-40F1-B147-2E107DDBCEC4}" type="sibTrans" cxnId="{28ACAFE8-FC88-41FF-85A5-6CEDEDB6C9BA}">
      <dgm:prSet/>
      <dgm:spPr/>
      <dgm:t>
        <a:bodyPr/>
        <a:lstStyle/>
        <a:p>
          <a:endParaRPr lang="en-US"/>
        </a:p>
      </dgm:t>
    </dgm:pt>
    <dgm:pt modelId="{0B92A73B-1DA2-4DF8-84ED-B9A8585A4466}">
      <dgm:prSet/>
      <dgm:spPr/>
      <dgm:t>
        <a:bodyPr/>
        <a:lstStyle/>
        <a:p>
          <a:r>
            <a:rPr lang="en-US" b="1" i="0" u="none"/>
            <a:t>Internet auction</a:t>
          </a:r>
          <a:endParaRPr lang="en-US"/>
        </a:p>
      </dgm:t>
    </dgm:pt>
    <dgm:pt modelId="{AF4A8764-2E13-4003-8FFB-EBDBF7AE0D33}" type="parTrans" cxnId="{14070F37-135D-457E-8FAA-2F9D21E89504}">
      <dgm:prSet/>
      <dgm:spPr/>
      <dgm:t>
        <a:bodyPr/>
        <a:lstStyle/>
        <a:p>
          <a:endParaRPr lang="en-US"/>
        </a:p>
      </dgm:t>
    </dgm:pt>
    <dgm:pt modelId="{C84283A3-9903-4731-B5E2-DF326B74439E}" type="sibTrans" cxnId="{14070F37-135D-457E-8FAA-2F9D21E89504}">
      <dgm:prSet/>
      <dgm:spPr/>
      <dgm:t>
        <a:bodyPr/>
        <a:lstStyle/>
        <a:p>
          <a:endParaRPr lang="en-US"/>
        </a:p>
      </dgm:t>
    </dgm:pt>
    <dgm:pt modelId="{F32BD8B9-BE84-4708-BDF6-D74D6ED57D1A}">
      <dgm:prSet/>
      <dgm:spPr/>
      <dgm:t>
        <a:bodyPr/>
        <a:lstStyle/>
        <a:p>
          <a:r>
            <a:rPr lang="en-US" b="1" i="0" u="none"/>
            <a:t>Auction at vendor facility</a:t>
          </a:r>
          <a:endParaRPr lang="en-US"/>
        </a:p>
      </dgm:t>
    </dgm:pt>
    <dgm:pt modelId="{416D9F56-2145-4444-A372-40CE7120642C}" type="parTrans" cxnId="{E72611D0-FA0D-45DA-A9C8-43E8E8F4E78C}">
      <dgm:prSet/>
      <dgm:spPr/>
      <dgm:t>
        <a:bodyPr/>
        <a:lstStyle/>
        <a:p>
          <a:endParaRPr lang="en-US"/>
        </a:p>
      </dgm:t>
    </dgm:pt>
    <dgm:pt modelId="{48BA46B6-D6A5-4F29-89D7-2C6A61AA0465}" type="sibTrans" cxnId="{E72611D0-FA0D-45DA-A9C8-43E8E8F4E78C}">
      <dgm:prSet/>
      <dgm:spPr/>
      <dgm:t>
        <a:bodyPr/>
        <a:lstStyle/>
        <a:p>
          <a:endParaRPr lang="en-US"/>
        </a:p>
      </dgm:t>
    </dgm:pt>
    <dgm:pt modelId="{A9C41D44-FCAE-4AE5-98A5-AA8ED0E710D6}">
      <dgm:prSet/>
      <dgm:spPr/>
      <dgm:t>
        <a:bodyPr/>
        <a:lstStyle/>
        <a:p>
          <a:r>
            <a:rPr lang="en-US" b="1" i="0" u="none"/>
            <a:t>Trade-in</a:t>
          </a:r>
          <a:endParaRPr lang="en-US"/>
        </a:p>
      </dgm:t>
    </dgm:pt>
    <dgm:pt modelId="{B9800ED8-911C-4C58-9BDD-BC784EBB6051}" type="parTrans" cxnId="{971CCF20-A2CA-4D8B-8754-AC817E026B9B}">
      <dgm:prSet/>
      <dgm:spPr/>
      <dgm:t>
        <a:bodyPr/>
        <a:lstStyle/>
        <a:p>
          <a:endParaRPr lang="en-US"/>
        </a:p>
      </dgm:t>
    </dgm:pt>
    <dgm:pt modelId="{04A793B9-7546-42F8-92F7-10F92B011443}" type="sibTrans" cxnId="{971CCF20-A2CA-4D8B-8754-AC817E026B9B}">
      <dgm:prSet/>
      <dgm:spPr/>
      <dgm:t>
        <a:bodyPr/>
        <a:lstStyle/>
        <a:p>
          <a:endParaRPr lang="en-US"/>
        </a:p>
      </dgm:t>
    </dgm:pt>
    <dgm:pt modelId="{92DF5005-84AB-4150-86E0-F07F67F09E3B}">
      <dgm:prSet/>
      <dgm:spPr/>
      <dgm:t>
        <a:bodyPr/>
        <a:lstStyle/>
        <a:p>
          <a:r>
            <a:rPr lang="en-US" b="1" i="0" u="none" dirty="0"/>
            <a:t>Guaranteed buy back</a:t>
          </a:r>
          <a:endParaRPr lang="en-US" dirty="0"/>
        </a:p>
      </dgm:t>
    </dgm:pt>
    <dgm:pt modelId="{0C13EC42-B6E2-47AF-BB1B-34F3AD099FAE}" type="parTrans" cxnId="{F297145D-CCD4-4A54-9BD0-FA8FE51ACDF7}">
      <dgm:prSet/>
      <dgm:spPr/>
      <dgm:t>
        <a:bodyPr/>
        <a:lstStyle/>
        <a:p>
          <a:endParaRPr lang="en-US"/>
        </a:p>
      </dgm:t>
    </dgm:pt>
    <dgm:pt modelId="{3832A416-9F4B-44BA-9AF9-248515B7F367}" type="sibTrans" cxnId="{F297145D-CCD4-4A54-9BD0-FA8FE51ACDF7}">
      <dgm:prSet/>
      <dgm:spPr/>
      <dgm:t>
        <a:bodyPr/>
        <a:lstStyle/>
        <a:p>
          <a:endParaRPr lang="en-US"/>
        </a:p>
      </dgm:t>
    </dgm:pt>
    <dgm:pt modelId="{DB1DD8D8-3F6D-4E4D-B5C2-9A65E9673765}">
      <dgm:prSet phldrT="[Text]" custT="1"/>
      <dgm:spPr/>
      <dgm:t>
        <a:bodyPr/>
        <a:lstStyle/>
        <a:p>
          <a:r>
            <a:rPr lang="en-US" sz="2400" dirty="0"/>
            <a:t>Potential Alternative Sales Channels</a:t>
          </a:r>
        </a:p>
      </dgm:t>
    </dgm:pt>
    <dgm:pt modelId="{006A5427-4959-4CEA-9B74-620099475E44}" type="sibTrans" cxnId="{41233C0A-41BE-455F-8B82-9C0086F576BE}">
      <dgm:prSet/>
      <dgm:spPr/>
      <dgm:t>
        <a:bodyPr/>
        <a:lstStyle/>
        <a:p>
          <a:endParaRPr lang="en-US"/>
        </a:p>
      </dgm:t>
    </dgm:pt>
    <dgm:pt modelId="{3C614F19-AD94-4E75-968B-98CD5DFEF51D}" type="parTrans" cxnId="{41233C0A-41BE-455F-8B82-9C0086F576BE}">
      <dgm:prSet/>
      <dgm:spPr/>
      <dgm:t>
        <a:bodyPr/>
        <a:lstStyle/>
        <a:p>
          <a:endParaRPr lang="en-US"/>
        </a:p>
      </dgm:t>
    </dgm:pt>
    <dgm:pt modelId="{F6CADFD2-C93E-4B90-82F3-6B972CB30F20}" type="pres">
      <dgm:prSet presAssocID="{E6CBDF8C-1C87-45BB-9C38-A1F48DACCCCF}" presName="composite" presStyleCnt="0">
        <dgm:presLayoutVars>
          <dgm:chMax val="1"/>
          <dgm:dir/>
          <dgm:resizeHandles val="exact"/>
        </dgm:presLayoutVars>
      </dgm:prSet>
      <dgm:spPr/>
    </dgm:pt>
    <dgm:pt modelId="{52FFA889-9972-4C9D-B8AE-4C8CB0F33994}" type="pres">
      <dgm:prSet presAssocID="{DB1DD8D8-3F6D-4E4D-B5C2-9A65E9673765}" presName="roof" presStyleLbl="dkBgShp" presStyleIdx="0" presStyleCnt="2" custLinFactNeighborX="-112" custLinFactNeighborY="3522"/>
      <dgm:spPr/>
    </dgm:pt>
    <dgm:pt modelId="{58A190B8-947B-4ED6-8A67-8C664892700C}" type="pres">
      <dgm:prSet presAssocID="{DB1DD8D8-3F6D-4E4D-B5C2-9A65E9673765}" presName="pillars" presStyleCnt="0"/>
      <dgm:spPr/>
    </dgm:pt>
    <dgm:pt modelId="{1568E90E-7974-420E-8790-A5CF40F08FCE}" type="pres">
      <dgm:prSet presAssocID="{DB1DD8D8-3F6D-4E4D-B5C2-9A65E9673765}" presName="pillar1" presStyleLbl="node1" presStyleIdx="0" presStyleCnt="8">
        <dgm:presLayoutVars>
          <dgm:bulletEnabled val="1"/>
        </dgm:presLayoutVars>
      </dgm:prSet>
      <dgm:spPr/>
    </dgm:pt>
    <dgm:pt modelId="{01E3108E-E4D8-4B0B-9FAB-F36C486CDFEC}" type="pres">
      <dgm:prSet presAssocID="{A9D93AD1-9620-4A41-ADA7-044730BF96B2}" presName="pillarX" presStyleLbl="node1" presStyleIdx="1" presStyleCnt="8">
        <dgm:presLayoutVars>
          <dgm:bulletEnabled val="1"/>
        </dgm:presLayoutVars>
      </dgm:prSet>
      <dgm:spPr/>
    </dgm:pt>
    <dgm:pt modelId="{D6312F12-FF1D-4E24-9B38-D765BC174AAD}" type="pres">
      <dgm:prSet presAssocID="{80B08235-53CD-4EF7-8DBA-3F883D8EF8B3}" presName="pillarX" presStyleLbl="node1" presStyleIdx="2" presStyleCnt="8">
        <dgm:presLayoutVars>
          <dgm:bulletEnabled val="1"/>
        </dgm:presLayoutVars>
      </dgm:prSet>
      <dgm:spPr/>
    </dgm:pt>
    <dgm:pt modelId="{0A0C55A0-E6A4-4B77-85F7-19DEC89AD956}" type="pres">
      <dgm:prSet presAssocID="{EA100AC8-C996-4182-A7F2-F83C7DF699E5}" presName="pillarX" presStyleLbl="node1" presStyleIdx="3" presStyleCnt="8">
        <dgm:presLayoutVars>
          <dgm:bulletEnabled val="1"/>
        </dgm:presLayoutVars>
      </dgm:prSet>
      <dgm:spPr/>
    </dgm:pt>
    <dgm:pt modelId="{892C59A6-FDF2-4921-A739-195A71A55282}" type="pres">
      <dgm:prSet presAssocID="{0B92A73B-1DA2-4DF8-84ED-B9A8585A4466}" presName="pillarX" presStyleLbl="node1" presStyleIdx="4" presStyleCnt="8">
        <dgm:presLayoutVars>
          <dgm:bulletEnabled val="1"/>
        </dgm:presLayoutVars>
      </dgm:prSet>
      <dgm:spPr/>
    </dgm:pt>
    <dgm:pt modelId="{847FF8A0-C320-4A35-B1F1-FA74F2F248D7}" type="pres">
      <dgm:prSet presAssocID="{F32BD8B9-BE84-4708-BDF6-D74D6ED57D1A}" presName="pillarX" presStyleLbl="node1" presStyleIdx="5" presStyleCnt="8">
        <dgm:presLayoutVars>
          <dgm:bulletEnabled val="1"/>
        </dgm:presLayoutVars>
      </dgm:prSet>
      <dgm:spPr/>
    </dgm:pt>
    <dgm:pt modelId="{5C143F62-8F28-41E0-9249-D29AA7E73E8D}" type="pres">
      <dgm:prSet presAssocID="{A9C41D44-FCAE-4AE5-98A5-AA8ED0E710D6}" presName="pillarX" presStyleLbl="node1" presStyleIdx="6" presStyleCnt="8">
        <dgm:presLayoutVars>
          <dgm:bulletEnabled val="1"/>
        </dgm:presLayoutVars>
      </dgm:prSet>
      <dgm:spPr/>
    </dgm:pt>
    <dgm:pt modelId="{CCBC036B-F578-473E-ACF9-92E0723481CE}" type="pres">
      <dgm:prSet presAssocID="{92DF5005-84AB-4150-86E0-F07F67F09E3B}" presName="pillarX" presStyleLbl="node1" presStyleIdx="7" presStyleCnt="8">
        <dgm:presLayoutVars>
          <dgm:bulletEnabled val="1"/>
        </dgm:presLayoutVars>
      </dgm:prSet>
      <dgm:spPr/>
    </dgm:pt>
    <dgm:pt modelId="{F320E6CD-0378-4798-B5D5-BEB828C6FD82}" type="pres">
      <dgm:prSet presAssocID="{DB1DD8D8-3F6D-4E4D-B5C2-9A65E9673765}" presName="base" presStyleLbl="dkBgShp" presStyleIdx="1" presStyleCnt="2"/>
      <dgm:spPr/>
    </dgm:pt>
  </dgm:ptLst>
  <dgm:cxnLst>
    <dgm:cxn modelId="{B7042A0A-869A-4A5D-933D-214D78CDB915}" type="presOf" srcId="{A9C41D44-FCAE-4AE5-98A5-AA8ED0E710D6}" destId="{5C143F62-8F28-41E0-9249-D29AA7E73E8D}" srcOrd="0" destOrd="0" presId="urn:microsoft.com/office/officeart/2005/8/layout/hList3"/>
    <dgm:cxn modelId="{41233C0A-41BE-455F-8B82-9C0086F576BE}" srcId="{E6CBDF8C-1C87-45BB-9C38-A1F48DACCCCF}" destId="{DB1DD8D8-3F6D-4E4D-B5C2-9A65E9673765}" srcOrd="0" destOrd="0" parTransId="{3C614F19-AD94-4E75-968B-98CD5DFEF51D}" sibTransId="{006A5427-4959-4CEA-9B74-620099475E44}"/>
    <dgm:cxn modelId="{DFE34D1B-0DBE-4E79-B33E-3569D767CE83}" type="presOf" srcId="{6D7E058A-F447-4576-BA8E-E6037526223E}" destId="{1568E90E-7974-420E-8790-A5CF40F08FCE}" srcOrd="0" destOrd="0" presId="urn:microsoft.com/office/officeart/2005/8/layout/hList3"/>
    <dgm:cxn modelId="{971CCF20-A2CA-4D8B-8754-AC817E026B9B}" srcId="{DB1DD8D8-3F6D-4E4D-B5C2-9A65E9673765}" destId="{A9C41D44-FCAE-4AE5-98A5-AA8ED0E710D6}" srcOrd="6" destOrd="0" parTransId="{B9800ED8-911C-4C58-9BDD-BC784EBB6051}" sibTransId="{04A793B9-7546-42F8-92F7-10F92B011443}"/>
    <dgm:cxn modelId="{14070F37-135D-457E-8FAA-2F9D21E89504}" srcId="{DB1DD8D8-3F6D-4E4D-B5C2-9A65E9673765}" destId="{0B92A73B-1DA2-4DF8-84ED-B9A8585A4466}" srcOrd="4" destOrd="0" parTransId="{AF4A8764-2E13-4003-8FFB-EBDBF7AE0D33}" sibTransId="{C84283A3-9903-4731-B5E2-DF326B74439E}"/>
    <dgm:cxn modelId="{6C056A3A-1378-4389-BACE-5465181B2659}" type="presOf" srcId="{A9D93AD1-9620-4A41-ADA7-044730BF96B2}" destId="{01E3108E-E4D8-4B0B-9FAB-F36C486CDFEC}" srcOrd="0" destOrd="0" presId="urn:microsoft.com/office/officeart/2005/8/layout/hList3"/>
    <dgm:cxn modelId="{F297145D-CCD4-4A54-9BD0-FA8FE51ACDF7}" srcId="{DB1DD8D8-3F6D-4E4D-B5C2-9A65E9673765}" destId="{92DF5005-84AB-4150-86E0-F07F67F09E3B}" srcOrd="7" destOrd="0" parTransId="{0C13EC42-B6E2-47AF-BB1B-34F3AD099FAE}" sibTransId="{3832A416-9F4B-44BA-9AF9-248515B7F367}"/>
    <dgm:cxn modelId="{B271DB41-9FAF-4B74-B1FC-50854C65F576}" type="presOf" srcId="{EA100AC8-C996-4182-A7F2-F83C7DF699E5}" destId="{0A0C55A0-E6A4-4B77-85F7-19DEC89AD956}" srcOrd="0" destOrd="0" presId="urn:microsoft.com/office/officeart/2005/8/layout/hList3"/>
    <dgm:cxn modelId="{20C4DC50-F0D0-44F4-BA65-D668A1ABA015}" srcId="{DB1DD8D8-3F6D-4E4D-B5C2-9A65E9673765}" destId="{6D7E058A-F447-4576-BA8E-E6037526223E}" srcOrd="0" destOrd="0" parTransId="{8AA67C6F-E90B-43D6-A306-1D6BC216F503}" sibTransId="{38B66186-33F1-40E0-8977-700AC12DF3E1}"/>
    <dgm:cxn modelId="{E1908551-4817-40BE-A952-724C656177EF}" type="presOf" srcId="{0B92A73B-1DA2-4DF8-84ED-B9A8585A4466}" destId="{892C59A6-FDF2-4921-A739-195A71A55282}" srcOrd="0" destOrd="0" presId="urn:microsoft.com/office/officeart/2005/8/layout/hList3"/>
    <dgm:cxn modelId="{61842875-9EAC-4184-A09B-8BBEF44A8ED8}" type="presOf" srcId="{E6CBDF8C-1C87-45BB-9C38-A1F48DACCCCF}" destId="{F6CADFD2-C93E-4B90-82F3-6B972CB30F20}" srcOrd="0" destOrd="0" presId="urn:microsoft.com/office/officeart/2005/8/layout/hList3"/>
    <dgm:cxn modelId="{ED84AA7C-D6F4-4D03-81D7-F0B2E668D31F}" srcId="{DB1DD8D8-3F6D-4E4D-B5C2-9A65E9673765}" destId="{80B08235-53CD-4EF7-8DBA-3F883D8EF8B3}" srcOrd="2" destOrd="0" parTransId="{80F253DB-A96A-4E28-98C5-0EF5723762BF}" sibTransId="{D15895D5-55E9-462E-9E11-63FDBD181918}"/>
    <dgm:cxn modelId="{7E477096-68F1-4265-BF4D-C9F267753C6F}" type="presOf" srcId="{80B08235-53CD-4EF7-8DBA-3F883D8EF8B3}" destId="{D6312F12-FF1D-4E24-9B38-D765BC174AAD}" srcOrd="0" destOrd="0" presId="urn:microsoft.com/office/officeart/2005/8/layout/hList3"/>
    <dgm:cxn modelId="{FF289198-729B-4E9B-891D-85CC5F798035}" type="presOf" srcId="{DB1DD8D8-3F6D-4E4D-B5C2-9A65E9673765}" destId="{52FFA889-9972-4C9D-B8AE-4C8CB0F33994}" srcOrd="0" destOrd="0" presId="urn:microsoft.com/office/officeart/2005/8/layout/hList3"/>
    <dgm:cxn modelId="{E72611D0-FA0D-45DA-A9C8-43E8E8F4E78C}" srcId="{DB1DD8D8-3F6D-4E4D-B5C2-9A65E9673765}" destId="{F32BD8B9-BE84-4708-BDF6-D74D6ED57D1A}" srcOrd="5" destOrd="0" parTransId="{416D9F56-2145-4444-A372-40CE7120642C}" sibTransId="{48BA46B6-D6A5-4F29-89D7-2C6A61AA0465}"/>
    <dgm:cxn modelId="{3246D3D3-052D-40AA-B940-5EEEBA249451}" type="presOf" srcId="{92DF5005-84AB-4150-86E0-F07F67F09E3B}" destId="{CCBC036B-F578-473E-ACF9-92E0723481CE}" srcOrd="0" destOrd="0" presId="urn:microsoft.com/office/officeart/2005/8/layout/hList3"/>
    <dgm:cxn modelId="{180128D8-01D1-4124-978C-ED49013C8C5B}" srcId="{DB1DD8D8-3F6D-4E4D-B5C2-9A65E9673765}" destId="{A9D93AD1-9620-4A41-ADA7-044730BF96B2}" srcOrd="1" destOrd="0" parTransId="{4882D188-D9A0-496E-9904-427A0FA8A575}" sibTransId="{74EEDA6E-7D42-44D6-B0FB-74B3AD08131E}"/>
    <dgm:cxn modelId="{C203EEE7-DB87-44BC-A630-EB5181645659}" type="presOf" srcId="{F32BD8B9-BE84-4708-BDF6-D74D6ED57D1A}" destId="{847FF8A0-C320-4A35-B1F1-FA74F2F248D7}" srcOrd="0" destOrd="0" presId="urn:microsoft.com/office/officeart/2005/8/layout/hList3"/>
    <dgm:cxn modelId="{28ACAFE8-FC88-41FF-85A5-6CEDEDB6C9BA}" srcId="{DB1DD8D8-3F6D-4E4D-B5C2-9A65E9673765}" destId="{EA100AC8-C996-4182-A7F2-F83C7DF699E5}" srcOrd="3" destOrd="0" parTransId="{FB243FAA-6E9B-4AF6-8E86-B95FDF9E0CF9}" sibTransId="{7CD62E99-51E6-40F1-B147-2E107DDBCEC4}"/>
    <dgm:cxn modelId="{AC7FA911-6B8E-45E0-B9BD-74403BE728CD}" type="presParOf" srcId="{F6CADFD2-C93E-4B90-82F3-6B972CB30F20}" destId="{52FFA889-9972-4C9D-B8AE-4C8CB0F33994}" srcOrd="0" destOrd="0" presId="urn:microsoft.com/office/officeart/2005/8/layout/hList3"/>
    <dgm:cxn modelId="{91260F82-FD03-4695-949C-270B794C5D4F}" type="presParOf" srcId="{F6CADFD2-C93E-4B90-82F3-6B972CB30F20}" destId="{58A190B8-947B-4ED6-8A67-8C664892700C}" srcOrd="1" destOrd="0" presId="urn:microsoft.com/office/officeart/2005/8/layout/hList3"/>
    <dgm:cxn modelId="{4D45AFD7-9CD6-4F39-A447-014D8D56C242}" type="presParOf" srcId="{58A190B8-947B-4ED6-8A67-8C664892700C}" destId="{1568E90E-7974-420E-8790-A5CF40F08FCE}" srcOrd="0" destOrd="0" presId="urn:microsoft.com/office/officeart/2005/8/layout/hList3"/>
    <dgm:cxn modelId="{65710CD0-3A3D-403A-B476-9D4C4EE51CEA}" type="presParOf" srcId="{58A190B8-947B-4ED6-8A67-8C664892700C}" destId="{01E3108E-E4D8-4B0B-9FAB-F36C486CDFEC}" srcOrd="1" destOrd="0" presId="urn:microsoft.com/office/officeart/2005/8/layout/hList3"/>
    <dgm:cxn modelId="{11003516-239F-47D8-97BC-61AEB4ABE451}" type="presParOf" srcId="{58A190B8-947B-4ED6-8A67-8C664892700C}" destId="{D6312F12-FF1D-4E24-9B38-D765BC174AAD}" srcOrd="2" destOrd="0" presId="urn:microsoft.com/office/officeart/2005/8/layout/hList3"/>
    <dgm:cxn modelId="{DD31EC93-50AB-4D0E-8483-513D2FD06E71}" type="presParOf" srcId="{58A190B8-947B-4ED6-8A67-8C664892700C}" destId="{0A0C55A0-E6A4-4B77-85F7-19DEC89AD956}" srcOrd="3" destOrd="0" presId="urn:microsoft.com/office/officeart/2005/8/layout/hList3"/>
    <dgm:cxn modelId="{89EA287B-1F2E-468D-9DE2-17AB59880898}" type="presParOf" srcId="{58A190B8-947B-4ED6-8A67-8C664892700C}" destId="{892C59A6-FDF2-4921-A739-195A71A55282}" srcOrd="4" destOrd="0" presId="urn:microsoft.com/office/officeart/2005/8/layout/hList3"/>
    <dgm:cxn modelId="{18979C84-8792-451F-9FE8-8FDACB894E40}" type="presParOf" srcId="{58A190B8-947B-4ED6-8A67-8C664892700C}" destId="{847FF8A0-C320-4A35-B1F1-FA74F2F248D7}" srcOrd="5" destOrd="0" presId="urn:microsoft.com/office/officeart/2005/8/layout/hList3"/>
    <dgm:cxn modelId="{3D49DD9F-AC11-4306-90B3-07ABB1E9BEC1}" type="presParOf" srcId="{58A190B8-947B-4ED6-8A67-8C664892700C}" destId="{5C143F62-8F28-41E0-9249-D29AA7E73E8D}" srcOrd="6" destOrd="0" presId="urn:microsoft.com/office/officeart/2005/8/layout/hList3"/>
    <dgm:cxn modelId="{CC0D6A7D-B134-490F-96FB-9C2279D451BE}" type="presParOf" srcId="{58A190B8-947B-4ED6-8A67-8C664892700C}" destId="{CCBC036B-F578-473E-ACF9-92E0723481CE}" srcOrd="7" destOrd="0" presId="urn:microsoft.com/office/officeart/2005/8/layout/hList3"/>
    <dgm:cxn modelId="{2D563E4D-7F18-4685-BB8D-A476B580EA6D}" type="presParOf" srcId="{F6CADFD2-C93E-4B90-82F3-6B972CB30F20}" destId="{F320E6CD-0378-4798-B5D5-BEB828C6FD8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2050F-F29E-4668-AFFB-649535D939AD}">
      <dsp:nvSpPr>
        <dsp:cNvPr id="0" name=""/>
        <dsp:cNvSpPr/>
      </dsp:nvSpPr>
      <dsp:spPr>
        <a:xfrm>
          <a:off x="3850" y="1001604"/>
          <a:ext cx="3367056" cy="812403"/>
        </a:xfrm>
        <a:prstGeom prst="homePlat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9362" tIns="114681" rIns="57341" bIns="114681" numCol="1" spcCol="1270" anchor="ctr" anchorCtr="0">
          <a:noAutofit/>
        </a:bodyPr>
        <a:lstStyle/>
        <a:p>
          <a:pPr marL="0" lvl="0" indent="0" algn="ctr" defTabSz="1911350">
            <a:lnSpc>
              <a:spcPct val="90000"/>
            </a:lnSpc>
            <a:spcBef>
              <a:spcPct val="0"/>
            </a:spcBef>
            <a:spcAft>
              <a:spcPct val="35000"/>
            </a:spcAft>
            <a:buNone/>
          </a:pPr>
          <a:r>
            <a:rPr lang="en-US" sz="4300" kern="1200" dirty="0"/>
            <a:t>2021</a:t>
          </a:r>
        </a:p>
      </dsp:txBody>
      <dsp:txXfrm>
        <a:off x="3850" y="1001604"/>
        <a:ext cx="3163955" cy="812403"/>
      </dsp:txXfrm>
    </dsp:sp>
    <dsp:sp modelId="{AA0E9060-66FB-4983-A1FF-160B72B012D2}">
      <dsp:nvSpPr>
        <dsp:cNvPr id="0" name=""/>
        <dsp:cNvSpPr/>
      </dsp:nvSpPr>
      <dsp:spPr>
        <a:xfrm>
          <a:off x="2697495" y="1001604"/>
          <a:ext cx="3367056" cy="812403"/>
        </a:xfrm>
        <a:prstGeom prst="chevron">
          <a:avLst/>
        </a:prstGeom>
        <a:solidFill>
          <a:schemeClr val="accent1">
            <a:shade val="80000"/>
            <a:hueOff val="243543"/>
            <a:satOff val="-9245"/>
            <a:lumOff val="1494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2022" tIns="114681" rIns="57341" bIns="114681" numCol="1" spcCol="1270" anchor="ctr" anchorCtr="0">
          <a:noAutofit/>
        </a:bodyPr>
        <a:lstStyle/>
        <a:p>
          <a:pPr marL="0" lvl="0" indent="0" algn="ctr" defTabSz="1911350">
            <a:lnSpc>
              <a:spcPct val="90000"/>
            </a:lnSpc>
            <a:spcBef>
              <a:spcPct val="0"/>
            </a:spcBef>
            <a:spcAft>
              <a:spcPct val="35000"/>
            </a:spcAft>
            <a:buNone/>
          </a:pPr>
          <a:r>
            <a:rPr lang="en-US" sz="4300" kern="1200" dirty="0"/>
            <a:t>2022</a:t>
          </a:r>
        </a:p>
      </dsp:txBody>
      <dsp:txXfrm>
        <a:off x="3103697" y="1001604"/>
        <a:ext cx="2554653" cy="812403"/>
      </dsp:txXfrm>
    </dsp:sp>
    <dsp:sp modelId="{1FEA3741-ADA1-43D9-923E-9E0B55426F5B}">
      <dsp:nvSpPr>
        <dsp:cNvPr id="0" name=""/>
        <dsp:cNvSpPr/>
      </dsp:nvSpPr>
      <dsp:spPr>
        <a:xfrm>
          <a:off x="5391140" y="1001604"/>
          <a:ext cx="3367056" cy="812403"/>
        </a:xfrm>
        <a:prstGeom prst="chevron">
          <a:avLst/>
        </a:prstGeom>
        <a:solidFill>
          <a:schemeClr val="accent1">
            <a:shade val="80000"/>
            <a:hueOff val="487085"/>
            <a:satOff val="-18489"/>
            <a:lumOff val="298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2022" tIns="114681" rIns="57341" bIns="114681" numCol="1" spcCol="1270" anchor="ctr" anchorCtr="0">
          <a:noAutofit/>
        </a:bodyPr>
        <a:lstStyle/>
        <a:p>
          <a:pPr marL="0" lvl="0" indent="0" algn="ctr" defTabSz="1911350">
            <a:lnSpc>
              <a:spcPct val="90000"/>
            </a:lnSpc>
            <a:spcBef>
              <a:spcPct val="0"/>
            </a:spcBef>
            <a:spcAft>
              <a:spcPct val="35000"/>
            </a:spcAft>
            <a:buNone/>
          </a:pPr>
          <a:r>
            <a:rPr lang="en-US" sz="4300" kern="1200" dirty="0"/>
            <a:t>2023</a:t>
          </a:r>
        </a:p>
      </dsp:txBody>
      <dsp:txXfrm>
        <a:off x="5797342" y="1001604"/>
        <a:ext cx="2554653" cy="8124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75A45-5623-4B2B-AB6B-198DA12B68BB}">
      <dsp:nvSpPr>
        <dsp:cNvPr id="0" name=""/>
        <dsp:cNvSpPr/>
      </dsp:nvSpPr>
      <dsp:spPr>
        <a:xfrm>
          <a:off x="0" y="131032"/>
          <a:ext cx="5472248" cy="5615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Retail Buyer</a:t>
          </a:r>
        </a:p>
      </dsp:txBody>
      <dsp:txXfrm>
        <a:off x="27415" y="158447"/>
        <a:ext cx="5417418" cy="506769"/>
      </dsp:txXfrm>
    </dsp:sp>
    <dsp:sp modelId="{00204FC6-72F8-4F56-A7A7-B9EF60407149}">
      <dsp:nvSpPr>
        <dsp:cNvPr id="0" name=""/>
        <dsp:cNvSpPr/>
      </dsp:nvSpPr>
      <dsp:spPr>
        <a:xfrm>
          <a:off x="0" y="761752"/>
          <a:ext cx="5472248" cy="5615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Dealer/Reseller</a:t>
          </a:r>
        </a:p>
      </dsp:txBody>
      <dsp:txXfrm>
        <a:off x="27415" y="789167"/>
        <a:ext cx="5417418" cy="506769"/>
      </dsp:txXfrm>
    </dsp:sp>
    <dsp:sp modelId="{E2C95DFD-94CF-4288-A69D-AE1B7C99F3CE}">
      <dsp:nvSpPr>
        <dsp:cNvPr id="0" name=""/>
        <dsp:cNvSpPr/>
      </dsp:nvSpPr>
      <dsp:spPr>
        <a:xfrm>
          <a:off x="0" y="1392472"/>
          <a:ext cx="5472248" cy="5615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Public Agency</a:t>
          </a:r>
        </a:p>
      </dsp:txBody>
      <dsp:txXfrm>
        <a:off x="27415" y="1419887"/>
        <a:ext cx="5417418" cy="506769"/>
      </dsp:txXfrm>
    </dsp:sp>
    <dsp:sp modelId="{F43D8E58-9AF8-41B2-8047-23AA72C62A03}">
      <dsp:nvSpPr>
        <dsp:cNvPr id="0" name=""/>
        <dsp:cNvSpPr/>
      </dsp:nvSpPr>
      <dsp:spPr>
        <a:xfrm>
          <a:off x="0" y="2023192"/>
          <a:ext cx="5472248" cy="5615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General Contractor/Business</a:t>
          </a:r>
        </a:p>
      </dsp:txBody>
      <dsp:txXfrm>
        <a:off x="27415" y="2050607"/>
        <a:ext cx="5417418" cy="506769"/>
      </dsp:txXfrm>
    </dsp:sp>
    <dsp:sp modelId="{3880F2C8-155F-4B48-94BD-7E85634F1887}">
      <dsp:nvSpPr>
        <dsp:cNvPr id="0" name=""/>
        <dsp:cNvSpPr/>
      </dsp:nvSpPr>
      <dsp:spPr>
        <a:xfrm>
          <a:off x="0" y="2653912"/>
          <a:ext cx="5472248" cy="5615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DOT Contractor (local / state)</a:t>
          </a:r>
        </a:p>
      </dsp:txBody>
      <dsp:txXfrm>
        <a:off x="27415" y="2681327"/>
        <a:ext cx="5417418" cy="506769"/>
      </dsp:txXfrm>
    </dsp:sp>
    <dsp:sp modelId="{82DA63D8-E0F0-44D3-8DA6-8C8A8C4AF8FB}">
      <dsp:nvSpPr>
        <dsp:cNvPr id="0" name=""/>
        <dsp:cNvSpPr/>
      </dsp:nvSpPr>
      <dsp:spPr>
        <a:xfrm>
          <a:off x="0" y="3284632"/>
          <a:ext cx="5472248" cy="5615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DOT Contractor (multi-state / national)</a:t>
          </a:r>
        </a:p>
      </dsp:txBody>
      <dsp:txXfrm>
        <a:off x="27415" y="3312047"/>
        <a:ext cx="5417418" cy="506769"/>
      </dsp:txXfrm>
    </dsp:sp>
    <dsp:sp modelId="{A1E61826-79A8-425A-A806-21408356BB9C}">
      <dsp:nvSpPr>
        <dsp:cNvPr id="0" name=""/>
        <dsp:cNvSpPr/>
      </dsp:nvSpPr>
      <dsp:spPr>
        <a:xfrm>
          <a:off x="0" y="3915352"/>
          <a:ext cx="5472248" cy="5615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International Buyer</a:t>
          </a:r>
        </a:p>
      </dsp:txBody>
      <dsp:txXfrm>
        <a:off x="27415" y="3942767"/>
        <a:ext cx="5417418" cy="5067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75A45-5623-4B2B-AB6B-198DA12B68BB}">
      <dsp:nvSpPr>
        <dsp:cNvPr id="0" name=""/>
        <dsp:cNvSpPr/>
      </dsp:nvSpPr>
      <dsp:spPr>
        <a:xfrm>
          <a:off x="0" y="334"/>
          <a:ext cx="5472248" cy="6926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Asset Preparation</a:t>
          </a:r>
        </a:p>
      </dsp:txBody>
      <dsp:txXfrm>
        <a:off x="33812" y="34146"/>
        <a:ext cx="5404624" cy="625016"/>
      </dsp:txXfrm>
    </dsp:sp>
    <dsp:sp modelId="{00204FC6-72F8-4F56-A7A7-B9EF60407149}">
      <dsp:nvSpPr>
        <dsp:cNvPr id="0" name=""/>
        <dsp:cNvSpPr/>
      </dsp:nvSpPr>
      <dsp:spPr>
        <a:xfrm>
          <a:off x="0" y="799534"/>
          <a:ext cx="5472248" cy="6926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Asset Information</a:t>
          </a:r>
        </a:p>
      </dsp:txBody>
      <dsp:txXfrm>
        <a:off x="33812" y="833346"/>
        <a:ext cx="5404624" cy="625016"/>
      </dsp:txXfrm>
    </dsp:sp>
    <dsp:sp modelId="{E2C95DFD-94CF-4288-A69D-AE1B7C99F3CE}">
      <dsp:nvSpPr>
        <dsp:cNvPr id="0" name=""/>
        <dsp:cNvSpPr/>
      </dsp:nvSpPr>
      <dsp:spPr>
        <a:xfrm>
          <a:off x="0" y="1598734"/>
          <a:ext cx="5472248" cy="6926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Auction Process</a:t>
          </a:r>
        </a:p>
      </dsp:txBody>
      <dsp:txXfrm>
        <a:off x="33812" y="1632546"/>
        <a:ext cx="5404624" cy="625016"/>
      </dsp:txXfrm>
    </dsp:sp>
    <dsp:sp modelId="{F43D8E58-9AF8-41B2-8047-23AA72C62A03}">
      <dsp:nvSpPr>
        <dsp:cNvPr id="0" name=""/>
        <dsp:cNvSpPr/>
      </dsp:nvSpPr>
      <dsp:spPr>
        <a:xfrm>
          <a:off x="0" y="2397934"/>
          <a:ext cx="5472248" cy="6926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Purchasing</a:t>
          </a:r>
        </a:p>
      </dsp:txBody>
      <dsp:txXfrm>
        <a:off x="33812" y="2431746"/>
        <a:ext cx="5404624" cy="625016"/>
      </dsp:txXfrm>
    </dsp:sp>
    <dsp:sp modelId="{3880F2C8-155F-4B48-94BD-7E85634F1887}">
      <dsp:nvSpPr>
        <dsp:cNvPr id="0" name=""/>
        <dsp:cNvSpPr/>
      </dsp:nvSpPr>
      <dsp:spPr>
        <a:xfrm>
          <a:off x="0" y="3197134"/>
          <a:ext cx="5472248" cy="6926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Market Development </a:t>
          </a:r>
        </a:p>
      </dsp:txBody>
      <dsp:txXfrm>
        <a:off x="33812" y="3230946"/>
        <a:ext cx="5404624" cy="625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7E60C-CE16-47C7-BF1B-73B56994D154}">
      <dsp:nvSpPr>
        <dsp:cNvPr id="0" name=""/>
        <dsp:cNvSpPr/>
      </dsp:nvSpPr>
      <dsp:spPr>
        <a:xfrm>
          <a:off x="0" y="367897"/>
          <a:ext cx="10828618" cy="1077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40421" tIns="395732" rIns="840421" bIns="135128" numCol="1" spcCol="1270" anchor="t" anchorCtr="0">
          <a:noAutofit/>
        </a:bodyPr>
        <a:lstStyle/>
        <a:p>
          <a:pPr marL="115888" lvl="1" indent="0" algn="l" defTabSz="844550">
            <a:lnSpc>
              <a:spcPct val="90000"/>
            </a:lnSpc>
            <a:spcBef>
              <a:spcPct val="0"/>
            </a:spcBef>
            <a:spcAft>
              <a:spcPct val="15000"/>
            </a:spcAft>
            <a:buFont typeface="Arial" panose="020B0604020202020204" pitchFamily="34" charset="0"/>
            <a:buNone/>
          </a:pPr>
          <a:r>
            <a:rPr lang="en-US" sz="1900" b="0" i="0" u="none" kern="1200" dirty="0"/>
            <a:t>The time and energy required to acquire, use and dispose of a product/service</a:t>
          </a:r>
          <a:endParaRPr lang="en-US" sz="1900" b="0" kern="1200" dirty="0"/>
        </a:p>
        <a:p>
          <a:pPr marL="682625" lvl="1" indent="-220663" algn="l" defTabSz="844550">
            <a:lnSpc>
              <a:spcPct val="90000"/>
            </a:lnSpc>
            <a:spcBef>
              <a:spcPct val="0"/>
            </a:spcBef>
            <a:spcAft>
              <a:spcPct val="15000"/>
            </a:spcAft>
            <a:buFont typeface="Arial" panose="020B0604020202020204" pitchFamily="34" charset="0"/>
            <a:buChar char="•"/>
          </a:pPr>
          <a:r>
            <a:rPr lang="en-US" sz="1900" b="0" i="0" u="none" kern="1200" dirty="0"/>
            <a:t>Measured in terms of competing alternatives</a:t>
          </a:r>
          <a:endParaRPr lang="en-US" sz="1900" b="0" kern="1200" dirty="0"/>
        </a:p>
      </dsp:txBody>
      <dsp:txXfrm>
        <a:off x="0" y="367897"/>
        <a:ext cx="10828618" cy="1077300"/>
      </dsp:txXfrm>
    </dsp:sp>
    <dsp:sp modelId="{CC5BCFC0-8450-43BD-B817-2A030B06711D}">
      <dsp:nvSpPr>
        <dsp:cNvPr id="0" name=""/>
        <dsp:cNvSpPr/>
      </dsp:nvSpPr>
      <dsp:spPr>
        <a:xfrm>
          <a:off x="541430" y="87457"/>
          <a:ext cx="7580032"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6507" tIns="0" rIns="286507" bIns="0" numCol="1" spcCol="1270" anchor="ctr" anchorCtr="0">
          <a:noAutofit/>
        </a:bodyPr>
        <a:lstStyle/>
        <a:p>
          <a:pPr marL="0" lvl="0" indent="0" algn="l" defTabSz="977900">
            <a:lnSpc>
              <a:spcPct val="90000"/>
            </a:lnSpc>
            <a:spcBef>
              <a:spcPct val="0"/>
            </a:spcBef>
            <a:spcAft>
              <a:spcPct val="35000"/>
            </a:spcAft>
            <a:buNone/>
          </a:pPr>
          <a:r>
            <a:rPr lang="en-US" sz="2200" b="1" kern="1200" dirty="0"/>
            <a:t>Concept of Convenience</a:t>
          </a:r>
        </a:p>
      </dsp:txBody>
      <dsp:txXfrm>
        <a:off x="568810" y="114837"/>
        <a:ext cx="7525272" cy="506120"/>
      </dsp:txXfrm>
    </dsp:sp>
    <dsp:sp modelId="{A8D10544-6C52-4C20-8E39-BEF2E01FCFA0}">
      <dsp:nvSpPr>
        <dsp:cNvPr id="0" name=""/>
        <dsp:cNvSpPr/>
      </dsp:nvSpPr>
      <dsp:spPr>
        <a:xfrm>
          <a:off x="0" y="1840764"/>
          <a:ext cx="10828618" cy="1077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40421" tIns="395732" rIns="840421" bIns="135128" numCol="1" spcCol="1270" anchor="t" anchorCtr="0">
          <a:noAutofit/>
        </a:bodyPr>
        <a:lstStyle/>
        <a:p>
          <a:pPr marL="115888" lvl="1" indent="0" algn="l" defTabSz="844550">
            <a:lnSpc>
              <a:spcPct val="90000"/>
            </a:lnSpc>
            <a:spcBef>
              <a:spcPct val="0"/>
            </a:spcBef>
            <a:spcAft>
              <a:spcPct val="15000"/>
            </a:spcAft>
            <a:buFont typeface="Arial" panose="020B0604020202020204" pitchFamily="34" charset="0"/>
            <a:buNone/>
          </a:pPr>
          <a:r>
            <a:rPr lang="en-US" sz="1900" b="0" i="0" u="none" kern="1200" dirty="0">
              <a:solidFill>
                <a:srgbClr val="000000">
                  <a:hueOff val="0"/>
                  <a:satOff val="0"/>
                  <a:lumOff val="0"/>
                  <a:alphaOff val="0"/>
                </a:srgbClr>
              </a:solidFill>
              <a:latin typeface="Arial" panose="020B0604020202020204"/>
              <a:ea typeface="+mn-ea"/>
              <a:cs typeface="+mn-cs"/>
            </a:rPr>
            <a:t>Perform outreach/research to learn about your customers</a:t>
          </a:r>
          <a:endParaRPr lang="en-US" sz="1900" b="0" i="0" u="none" kern="1200" dirty="0"/>
        </a:p>
        <a:p>
          <a:pPr marL="682625" lvl="1" indent="-220663" algn="l" defTabSz="844550">
            <a:lnSpc>
              <a:spcPct val="90000"/>
            </a:lnSpc>
            <a:spcBef>
              <a:spcPct val="0"/>
            </a:spcBef>
            <a:spcAft>
              <a:spcPct val="15000"/>
            </a:spcAft>
            <a:buFont typeface="Arial" panose="020B0604020202020204" pitchFamily="34" charset="0"/>
            <a:buChar char="•"/>
          </a:pPr>
          <a:r>
            <a:rPr lang="en-US" sz="1900" b="0" i="0" u="none" kern="1200" dirty="0"/>
            <a:t>Use previous sales to group customers based on common characteristics</a:t>
          </a:r>
          <a:endParaRPr lang="en-US" sz="1900" b="0" i="0" u="none" kern="1200" dirty="0">
            <a:solidFill>
              <a:srgbClr val="000000">
                <a:hueOff val="0"/>
                <a:satOff val="0"/>
                <a:lumOff val="0"/>
                <a:alphaOff val="0"/>
              </a:srgbClr>
            </a:solidFill>
            <a:latin typeface="Arial" panose="020B0604020202020204"/>
            <a:ea typeface="+mn-ea"/>
            <a:cs typeface="+mn-cs"/>
          </a:endParaRPr>
        </a:p>
      </dsp:txBody>
      <dsp:txXfrm>
        <a:off x="0" y="1840764"/>
        <a:ext cx="10828618" cy="1077300"/>
      </dsp:txXfrm>
    </dsp:sp>
    <dsp:sp modelId="{17D99CDB-DB49-407C-8FB0-857A25B3BBCE}">
      <dsp:nvSpPr>
        <dsp:cNvPr id="0" name=""/>
        <dsp:cNvSpPr/>
      </dsp:nvSpPr>
      <dsp:spPr>
        <a:xfrm>
          <a:off x="541430" y="1547798"/>
          <a:ext cx="7580032"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6507" tIns="0" rIns="286507" bIns="0" numCol="1" spcCol="1270" anchor="ctr" anchorCtr="0">
          <a:noAutofit/>
        </a:bodyPr>
        <a:lstStyle/>
        <a:p>
          <a:pPr marL="0" lvl="0" indent="0" algn="l" defTabSz="977900">
            <a:lnSpc>
              <a:spcPct val="90000"/>
            </a:lnSpc>
            <a:spcBef>
              <a:spcPct val="0"/>
            </a:spcBef>
            <a:spcAft>
              <a:spcPct val="35000"/>
            </a:spcAft>
            <a:buNone/>
          </a:pPr>
          <a:r>
            <a:rPr lang="en-US" sz="2200" b="1" i="0" u="none" kern="1200" dirty="0"/>
            <a:t>Knowing Your Customers</a:t>
          </a:r>
        </a:p>
      </dsp:txBody>
      <dsp:txXfrm>
        <a:off x="568810" y="1575178"/>
        <a:ext cx="7525272" cy="506120"/>
      </dsp:txXfrm>
    </dsp:sp>
    <dsp:sp modelId="{3A1AF9F6-1716-41A3-8C42-96FF1474652E}">
      <dsp:nvSpPr>
        <dsp:cNvPr id="0" name=""/>
        <dsp:cNvSpPr/>
      </dsp:nvSpPr>
      <dsp:spPr>
        <a:xfrm>
          <a:off x="0" y="3288577"/>
          <a:ext cx="10828618" cy="1077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40421" tIns="395732" rIns="840421" bIns="135128" numCol="1" spcCol="1270" anchor="t" anchorCtr="0">
          <a:noAutofit/>
        </a:bodyPr>
        <a:lstStyle/>
        <a:p>
          <a:pPr marL="115888" lvl="1" indent="0" algn="l" defTabSz="844550">
            <a:lnSpc>
              <a:spcPct val="90000"/>
            </a:lnSpc>
            <a:spcBef>
              <a:spcPct val="0"/>
            </a:spcBef>
            <a:spcAft>
              <a:spcPct val="15000"/>
            </a:spcAft>
            <a:buFont typeface="Arial" panose="020B0604020202020204" pitchFamily="34" charset="0"/>
            <a:buNone/>
          </a:pPr>
          <a:r>
            <a:rPr lang="en-US" sz="1900" b="0" i="0" u="none" kern="1200" dirty="0"/>
            <a:t>Staff time or information may not be available to do market analysis  </a:t>
          </a:r>
        </a:p>
        <a:p>
          <a:pPr marL="514350" lvl="2" indent="0" algn="l" defTabSz="844550">
            <a:lnSpc>
              <a:spcPct val="90000"/>
            </a:lnSpc>
            <a:spcBef>
              <a:spcPct val="0"/>
            </a:spcBef>
            <a:spcAft>
              <a:spcPct val="15000"/>
            </a:spcAft>
            <a:buFont typeface="Arial" panose="020B0604020202020204" pitchFamily="34" charset="0"/>
            <a:buChar char="•"/>
          </a:pPr>
          <a:r>
            <a:rPr lang="en-US" sz="1900" b="0" i="0" u="none" kern="1200" dirty="0"/>
            <a:t>  Consider using local university assistance or a consultant</a:t>
          </a:r>
        </a:p>
      </dsp:txBody>
      <dsp:txXfrm>
        <a:off x="0" y="3288577"/>
        <a:ext cx="10828618" cy="1077300"/>
      </dsp:txXfrm>
    </dsp:sp>
    <dsp:sp modelId="{9463C5A5-A9E2-4F7E-A2A5-BD65E444311B}">
      <dsp:nvSpPr>
        <dsp:cNvPr id="0" name=""/>
        <dsp:cNvSpPr/>
      </dsp:nvSpPr>
      <dsp:spPr>
        <a:xfrm>
          <a:off x="541430" y="3008138"/>
          <a:ext cx="7580032"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6507" tIns="0" rIns="286507" bIns="0" numCol="1" spcCol="1270" anchor="ctr" anchorCtr="0">
          <a:noAutofit/>
        </a:bodyPr>
        <a:lstStyle/>
        <a:p>
          <a:pPr marL="0" lvl="0" indent="0" algn="l" defTabSz="977900">
            <a:lnSpc>
              <a:spcPct val="90000"/>
            </a:lnSpc>
            <a:spcBef>
              <a:spcPct val="0"/>
            </a:spcBef>
            <a:spcAft>
              <a:spcPct val="35000"/>
            </a:spcAft>
            <a:buNone/>
          </a:pPr>
          <a:r>
            <a:rPr lang="en-US" sz="2200" b="1" i="0" u="none" kern="1200" dirty="0"/>
            <a:t>Getting Help</a:t>
          </a:r>
        </a:p>
      </dsp:txBody>
      <dsp:txXfrm>
        <a:off x="568810" y="3035518"/>
        <a:ext cx="7525272"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27CDD-E34F-4416-A251-ECD62D0011BA}">
      <dsp:nvSpPr>
        <dsp:cNvPr id="0" name=""/>
        <dsp:cNvSpPr/>
      </dsp:nvSpPr>
      <dsp:spPr>
        <a:xfrm>
          <a:off x="142362" y="1811"/>
          <a:ext cx="3513240" cy="210794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State DOT fleet and equipment managers</a:t>
          </a:r>
        </a:p>
      </dsp:txBody>
      <dsp:txXfrm>
        <a:off x="142362" y="1811"/>
        <a:ext cx="3513240" cy="2107944"/>
      </dsp:txXfrm>
    </dsp:sp>
    <dsp:sp modelId="{5A79D7FC-A03C-448F-8AF6-1B4849A75ADE}">
      <dsp:nvSpPr>
        <dsp:cNvPr id="0" name=""/>
        <dsp:cNvSpPr/>
      </dsp:nvSpPr>
      <dsp:spPr>
        <a:xfrm>
          <a:off x="4006927" y="1811"/>
          <a:ext cx="3513240" cy="2107944"/>
        </a:xfrm>
        <a:prstGeom prst="rect">
          <a:avLst/>
        </a:prstGeom>
        <a:gradFill rotWithShape="0">
          <a:gsLst>
            <a:gs pos="0">
              <a:schemeClr val="accent1">
                <a:shade val="80000"/>
                <a:hueOff val="162362"/>
                <a:satOff val="-6163"/>
                <a:lumOff val="9963"/>
                <a:alphaOff val="0"/>
                <a:satMod val="103000"/>
                <a:lumMod val="102000"/>
                <a:tint val="94000"/>
              </a:schemeClr>
            </a:gs>
            <a:gs pos="50000">
              <a:schemeClr val="accent1">
                <a:shade val="80000"/>
                <a:hueOff val="162362"/>
                <a:satOff val="-6163"/>
                <a:lumOff val="9963"/>
                <a:alphaOff val="0"/>
                <a:satMod val="110000"/>
                <a:lumMod val="100000"/>
                <a:shade val="100000"/>
              </a:schemeClr>
            </a:gs>
            <a:gs pos="100000">
              <a:schemeClr val="accent1">
                <a:shade val="80000"/>
                <a:hueOff val="162362"/>
                <a:satOff val="-6163"/>
                <a:lumOff val="99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Agency budget personnel</a:t>
          </a:r>
        </a:p>
      </dsp:txBody>
      <dsp:txXfrm>
        <a:off x="4006927" y="1811"/>
        <a:ext cx="3513240" cy="2107944"/>
      </dsp:txXfrm>
    </dsp:sp>
    <dsp:sp modelId="{E89593E7-3EAE-4A13-A55F-12F20A0E7AD8}">
      <dsp:nvSpPr>
        <dsp:cNvPr id="0" name=""/>
        <dsp:cNvSpPr/>
      </dsp:nvSpPr>
      <dsp:spPr>
        <a:xfrm>
          <a:off x="142362" y="2461080"/>
          <a:ext cx="3513240" cy="2107944"/>
        </a:xfrm>
        <a:prstGeom prst="rect">
          <a:avLst/>
        </a:prstGeom>
        <a:gradFill rotWithShape="0">
          <a:gsLst>
            <a:gs pos="0">
              <a:schemeClr val="accent1">
                <a:shade val="80000"/>
                <a:hueOff val="324724"/>
                <a:satOff val="-12326"/>
                <a:lumOff val="19925"/>
                <a:alphaOff val="0"/>
                <a:satMod val="103000"/>
                <a:lumMod val="102000"/>
                <a:tint val="94000"/>
              </a:schemeClr>
            </a:gs>
            <a:gs pos="50000">
              <a:schemeClr val="accent1">
                <a:shade val="80000"/>
                <a:hueOff val="324724"/>
                <a:satOff val="-12326"/>
                <a:lumOff val="19925"/>
                <a:alphaOff val="0"/>
                <a:satMod val="110000"/>
                <a:lumMod val="100000"/>
                <a:shade val="100000"/>
              </a:schemeClr>
            </a:gs>
            <a:gs pos="100000">
              <a:schemeClr val="accent1">
                <a:shade val="80000"/>
                <a:hueOff val="324724"/>
                <a:satOff val="-12326"/>
                <a:lumOff val="199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State DOT maintenance personnel</a:t>
          </a:r>
        </a:p>
      </dsp:txBody>
      <dsp:txXfrm>
        <a:off x="142362" y="2461080"/>
        <a:ext cx="3513240" cy="2107944"/>
      </dsp:txXfrm>
    </dsp:sp>
    <dsp:sp modelId="{8705840B-2CCC-4E91-B6F3-D99A6D5FF7B5}">
      <dsp:nvSpPr>
        <dsp:cNvPr id="0" name=""/>
        <dsp:cNvSpPr/>
      </dsp:nvSpPr>
      <dsp:spPr>
        <a:xfrm>
          <a:off x="4006927" y="2461080"/>
          <a:ext cx="3513240" cy="2107944"/>
        </a:xfrm>
        <a:prstGeom prst="rect">
          <a:avLst/>
        </a:prstGeom>
        <a:gradFill rotWithShape="0">
          <a:gsLst>
            <a:gs pos="0">
              <a:schemeClr val="accent1">
                <a:shade val="80000"/>
                <a:hueOff val="487085"/>
                <a:satOff val="-18489"/>
                <a:lumOff val="29888"/>
                <a:alphaOff val="0"/>
                <a:satMod val="103000"/>
                <a:lumMod val="102000"/>
                <a:tint val="94000"/>
              </a:schemeClr>
            </a:gs>
            <a:gs pos="50000">
              <a:schemeClr val="accent1">
                <a:shade val="80000"/>
                <a:hueOff val="487085"/>
                <a:satOff val="-18489"/>
                <a:lumOff val="29888"/>
                <a:alphaOff val="0"/>
                <a:satMod val="110000"/>
                <a:lumMod val="100000"/>
                <a:shade val="100000"/>
              </a:schemeClr>
            </a:gs>
            <a:gs pos="100000">
              <a:schemeClr val="accent1">
                <a:shade val="80000"/>
                <a:hueOff val="487085"/>
                <a:satOff val="-18489"/>
                <a:lumOff val="298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Elected officials and public</a:t>
          </a:r>
        </a:p>
      </dsp:txBody>
      <dsp:txXfrm>
        <a:off x="4006927" y="2461080"/>
        <a:ext cx="3513240" cy="2107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ED1DC-E179-480B-A0C5-606582D85CE1}">
      <dsp:nvSpPr>
        <dsp:cNvPr id="0" name=""/>
        <dsp:cNvSpPr/>
      </dsp:nvSpPr>
      <dsp:spPr>
        <a:xfrm>
          <a:off x="0" y="40862"/>
          <a:ext cx="11276205" cy="161420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How can fleet managers optimize net proceeds from disposal of fleet assets?</a:t>
          </a:r>
          <a:endParaRPr lang="en-US" sz="3200" kern="1200" dirty="0"/>
        </a:p>
      </dsp:txBody>
      <dsp:txXfrm>
        <a:off x="78799" y="119661"/>
        <a:ext cx="11118607" cy="1456608"/>
      </dsp:txXfrm>
    </dsp:sp>
    <dsp:sp modelId="{807DCD16-A1F0-422C-B305-989F2EEE6090}">
      <dsp:nvSpPr>
        <dsp:cNvPr id="0" name=""/>
        <dsp:cNvSpPr/>
      </dsp:nvSpPr>
      <dsp:spPr>
        <a:xfrm>
          <a:off x="0" y="1655069"/>
          <a:ext cx="11276205" cy="372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020" tIns="33020" rIns="184912" bIns="33020" numCol="1" spcCol="1270" anchor="t" anchorCtr="0">
          <a:noAutofit/>
        </a:bodyPr>
        <a:lstStyle/>
        <a:p>
          <a:pPr marL="228600" lvl="1" indent="-228600" algn="l" defTabSz="1155700">
            <a:lnSpc>
              <a:spcPct val="90000"/>
            </a:lnSpc>
            <a:spcBef>
              <a:spcPct val="0"/>
            </a:spcBef>
            <a:spcAft>
              <a:spcPct val="20000"/>
            </a:spcAft>
            <a:buFont typeface="Arial" panose="020B0604020202020204" pitchFamily="34" charset="0"/>
            <a:buChar char="•"/>
          </a:pPr>
          <a:endParaRPr lang="en-US" sz="2600" kern="1200" dirty="0"/>
        </a:p>
        <a:p>
          <a:pPr marL="228600" lvl="1" indent="-228600" algn="l" defTabSz="1155700">
            <a:lnSpc>
              <a:spcPct val="90000"/>
            </a:lnSpc>
            <a:spcBef>
              <a:spcPct val="0"/>
            </a:spcBef>
            <a:spcAft>
              <a:spcPct val="20000"/>
            </a:spcAft>
            <a:buFont typeface="Arial" panose="020B0604020202020204" pitchFamily="34" charset="0"/>
            <a:buChar char="•"/>
          </a:pPr>
          <a:r>
            <a:rPr lang="en-US" sz="2600" kern="1200" dirty="0"/>
            <a:t>DOTs are sometimes unsuccessful in disposing of equipment at market prices.</a:t>
          </a:r>
        </a:p>
        <a:p>
          <a:pPr marL="114300" lvl="1" indent="-114300" algn="l" defTabSz="533400">
            <a:lnSpc>
              <a:spcPct val="90000"/>
            </a:lnSpc>
            <a:spcBef>
              <a:spcPct val="0"/>
            </a:spcBef>
            <a:spcAft>
              <a:spcPct val="20000"/>
            </a:spcAft>
            <a:buFont typeface="Arial" panose="020B0604020202020204" pitchFamily="34" charset="0"/>
            <a:buNone/>
          </a:pPr>
          <a:endParaRPr lang="en-US" sz="1200" kern="1200" dirty="0"/>
        </a:p>
        <a:p>
          <a:pPr marL="228600" lvl="1" indent="-228600" algn="l" defTabSz="1155700">
            <a:lnSpc>
              <a:spcPct val="90000"/>
            </a:lnSpc>
            <a:spcBef>
              <a:spcPct val="0"/>
            </a:spcBef>
            <a:spcAft>
              <a:spcPct val="20000"/>
            </a:spcAft>
            <a:buChar char="•"/>
          </a:pPr>
          <a:r>
            <a:rPr lang="en-US" sz="2600" kern="1200" dirty="0"/>
            <a:t>Utilizing new/alternative sales channels can potentially generate higher net proceeds and increase sales convenience. </a:t>
          </a:r>
        </a:p>
        <a:p>
          <a:pPr marL="114300" lvl="1" indent="-114300" algn="l" defTabSz="533400">
            <a:lnSpc>
              <a:spcPct val="90000"/>
            </a:lnSpc>
            <a:spcBef>
              <a:spcPct val="0"/>
            </a:spcBef>
            <a:spcAft>
              <a:spcPct val="20000"/>
            </a:spcAft>
            <a:buChar char="•"/>
          </a:pPr>
          <a:endParaRPr lang="en-US" sz="1200" kern="1200" dirty="0"/>
        </a:p>
        <a:p>
          <a:pPr marL="228600" lvl="1" indent="-228600" algn="l" defTabSz="1155700">
            <a:lnSpc>
              <a:spcPct val="90000"/>
            </a:lnSpc>
            <a:spcBef>
              <a:spcPct val="0"/>
            </a:spcBef>
            <a:spcAft>
              <a:spcPct val="20000"/>
            </a:spcAft>
            <a:buChar char="•"/>
          </a:pPr>
          <a:r>
            <a:rPr lang="en-US" sz="2600" kern="1200" dirty="0"/>
            <a:t>DOTs require guidance to understand available sales channels and best practices for disposal of different asset types based on condition and remaining life.</a:t>
          </a:r>
        </a:p>
      </dsp:txBody>
      <dsp:txXfrm>
        <a:off x="0" y="1655069"/>
        <a:ext cx="11276205" cy="3721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1A8BB-54CC-4A07-8598-7DD66E7B16F9}">
      <dsp:nvSpPr>
        <dsp:cNvPr id="0" name=""/>
        <dsp:cNvSpPr/>
      </dsp:nvSpPr>
      <dsp:spPr>
        <a:xfrm>
          <a:off x="0" y="238120"/>
          <a:ext cx="9735650" cy="793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55595" tIns="291592" rIns="755595" bIns="99568" numCol="1" spcCol="1270" anchor="t" anchorCtr="0">
          <a:noAutofit/>
        </a:bodyPr>
        <a:lstStyle/>
        <a:p>
          <a:pPr marL="115888" lvl="1" indent="0" algn="l" defTabSz="622300">
            <a:lnSpc>
              <a:spcPct val="90000"/>
            </a:lnSpc>
            <a:spcBef>
              <a:spcPct val="0"/>
            </a:spcBef>
            <a:spcAft>
              <a:spcPct val="15000"/>
            </a:spcAft>
            <a:buFont typeface="Arial" panose="020B0604020202020204" pitchFamily="34" charset="0"/>
            <a:buChar char="•"/>
          </a:pPr>
          <a:r>
            <a:rPr lang="en-US" sz="1400" b="0" i="0" u="none" kern="1200" dirty="0"/>
            <a:t> Varied control of asset disposal options</a:t>
          </a:r>
          <a:endParaRPr lang="en-US" sz="1400" b="0" kern="1200" dirty="0"/>
        </a:p>
        <a:p>
          <a:pPr marL="115888" lvl="1" indent="0" algn="l" defTabSz="622300">
            <a:lnSpc>
              <a:spcPct val="90000"/>
            </a:lnSpc>
            <a:spcBef>
              <a:spcPct val="0"/>
            </a:spcBef>
            <a:spcAft>
              <a:spcPct val="15000"/>
            </a:spcAft>
            <a:buFont typeface="Arial" panose="020B0604020202020204" pitchFamily="34" charset="0"/>
            <a:buChar char="•"/>
          </a:pPr>
          <a:r>
            <a:rPr lang="en-US" sz="1400" b="0" i="0" u="none" kern="1200" dirty="0"/>
            <a:t> May not receive disposal proceeds</a:t>
          </a:r>
          <a:endParaRPr lang="en-US" sz="1400" b="0" kern="1200" dirty="0"/>
        </a:p>
      </dsp:txBody>
      <dsp:txXfrm>
        <a:off x="0" y="238120"/>
        <a:ext cx="9735650" cy="793800"/>
      </dsp:txXfrm>
    </dsp:sp>
    <dsp:sp modelId="{405629BF-9962-4739-863F-1D6846DF2C01}">
      <dsp:nvSpPr>
        <dsp:cNvPr id="0" name=""/>
        <dsp:cNvSpPr/>
      </dsp:nvSpPr>
      <dsp:spPr>
        <a:xfrm>
          <a:off x="486782" y="31480"/>
          <a:ext cx="6814955"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7589" tIns="0" rIns="257589" bIns="0" numCol="1" spcCol="1270" anchor="ctr" anchorCtr="0">
          <a:noAutofit/>
        </a:bodyPr>
        <a:lstStyle/>
        <a:p>
          <a:pPr marL="0" lvl="0" indent="0" algn="l" defTabSz="800100">
            <a:lnSpc>
              <a:spcPct val="90000"/>
            </a:lnSpc>
            <a:spcBef>
              <a:spcPct val="0"/>
            </a:spcBef>
            <a:spcAft>
              <a:spcPct val="35000"/>
            </a:spcAft>
            <a:buNone/>
          </a:pPr>
          <a:r>
            <a:rPr lang="en-US" sz="1800" b="1" kern="1200" dirty="0"/>
            <a:t>Decision-Making</a:t>
          </a:r>
        </a:p>
      </dsp:txBody>
      <dsp:txXfrm>
        <a:off x="506957" y="51655"/>
        <a:ext cx="6774605" cy="372930"/>
      </dsp:txXfrm>
    </dsp:sp>
    <dsp:sp modelId="{E542BE6C-73A2-4019-A2CC-CBC2722B6C39}">
      <dsp:nvSpPr>
        <dsp:cNvPr id="0" name=""/>
        <dsp:cNvSpPr/>
      </dsp:nvSpPr>
      <dsp:spPr>
        <a:xfrm>
          <a:off x="0" y="1314160"/>
          <a:ext cx="9735650" cy="793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55595" tIns="291592" rIns="755595" bIns="99568" numCol="1" spcCol="1270" anchor="t" anchorCtr="0">
          <a:noAutofit/>
        </a:bodyPr>
        <a:lstStyle/>
        <a:p>
          <a:pPr marL="284163" lvl="1" indent="-168275" algn="l" defTabSz="622300">
            <a:lnSpc>
              <a:spcPct val="90000"/>
            </a:lnSpc>
            <a:spcBef>
              <a:spcPct val="0"/>
            </a:spcBef>
            <a:spcAft>
              <a:spcPct val="15000"/>
            </a:spcAft>
            <a:buFont typeface="Arial" panose="020B0604020202020204" pitchFamily="34" charset="0"/>
            <a:buChar char="•"/>
          </a:pPr>
          <a:r>
            <a:rPr lang="en-US" sz="1400" b="0" i="0" u="none" kern="1200" dirty="0"/>
            <a:t>Resulted in sales at non-market rate</a:t>
          </a:r>
        </a:p>
        <a:p>
          <a:pPr marL="284163" lvl="1" indent="-168275" algn="l" defTabSz="622300">
            <a:lnSpc>
              <a:spcPct val="90000"/>
            </a:lnSpc>
            <a:spcBef>
              <a:spcPct val="0"/>
            </a:spcBef>
            <a:spcAft>
              <a:spcPct val="15000"/>
            </a:spcAft>
            <a:buFont typeface="Arial" panose="020B0604020202020204" pitchFamily="34" charset="0"/>
            <a:buChar char="•"/>
          </a:pPr>
          <a:r>
            <a:rPr lang="en-US" sz="1400" b="0" i="0" u="none" kern="1200" dirty="0"/>
            <a:t>Competitive sales process avoids cross-subsidies</a:t>
          </a:r>
        </a:p>
      </dsp:txBody>
      <dsp:txXfrm>
        <a:off x="0" y="1314160"/>
        <a:ext cx="9735650" cy="793800"/>
      </dsp:txXfrm>
    </dsp:sp>
    <dsp:sp modelId="{C4A213CD-0B1C-451E-A355-C1446913AA6A}">
      <dsp:nvSpPr>
        <dsp:cNvPr id="0" name=""/>
        <dsp:cNvSpPr/>
      </dsp:nvSpPr>
      <dsp:spPr>
        <a:xfrm>
          <a:off x="486782" y="1107520"/>
          <a:ext cx="6814955"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7589" tIns="0" rIns="257589" bIns="0" numCol="1" spcCol="1270" anchor="ctr" anchorCtr="0">
          <a:noAutofit/>
        </a:bodyPr>
        <a:lstStyle/>
        <a:p>
          <a:pPr marL="0" lvl="0" indent="0" algn="l" defTabSz="800100">
            <a:lnSpc>
              <a:spcPct val="90000"/>
            </a:lnSpc>
            <a:spcBef>
              <a:spcPct val="0"/>
            </a:spcBef>
            <a:spcAft>
              <a:spcPct val="35000"/>
            </a:spcAft>
            <a:buNone/>
          </a:pPr>
          <a:r>
            <a:rPr lang="en-US" sz="1800" b="1" i="0" u="none" kern="1200" dirty="0"/>
            <a:t>Public Agency Equipment Sales</a:t>
          </a:r>
        </a:p>
      </dsp:txBody>
      <dsp:txXfrm>
        <a:off x="506957" y="1127695"/>
        <a:ext cx="6774605" cy="372930"/>
      </dsp:txXfrm>
    </dsp:sp>
    <dsp:sp modelId="{3A869B4F-C8D2-431C-98F6-5B5B54FA8908}">
      <dsp:nvSpPr>
        <dsp:cNvPr id="0" name=""/>
        <dsp:cNvSpPr/>
      </dsp:nvSpPr>
      <dsp:spPr>
        <a:xfrm>
          <a:off x="0" y="2390200"/>
          <a:ext cx="9735650" cy="793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55595" tIns="291592" rIns="755595" bIns="99568" numCol="1" spcCol="1270" anchor="t" anchorCtr="0">
          <a:noAutofit/>
        </a:bodyPr>
        <a:lstStyle/>
        <a:p>
          <a:pPr marL="284163" lvl="1" indent="-168275" algn="l" defTabSz="622300">
            <a:lnSpc>
              <a:spcPct val="90000"/>
            </a:lnSpc>
            <a:spcBef>
              <a:spcPct val="0"/>
            </a:spcBef>
            <a:spcAft>
              <a:spcPct val="15000"/>
            </a:spcAft>
            <a:buFont typeface="Arial" panose="020B0604020202020204" pitchFamily="34" charset="0"/>
            <a:buChar char="•"/>
          </a:pPr>
          <a:r>
            <a:rPr lang="en-US" sz="1400" b="0" i="0" u="none" kern="1200" dirty="0"/>
            <a:t>Can allow DOTs and Non-DOTs to reduce purchase cost</a:t>
          </a:r>
        </a:p>
        <a:p>
          <a:pPr marL="284163" lvl="1" indent="-168275" algn="l" defTabSz="622300">
            <a:lnSpc>
              <a:spcPct val="90000"/>
            </a:lnSpc>
            <a:spcBef>
              <a:spcPct val="0"/>
            </a:spcBef>
            <a:spcAft>
              <a:spcPct val="15000"/>
            </a:spcAft>
            <a:buChar char="•"/>
          </a:pPr>
          <a:r>
            <a:rPr lang="en-US" sz="1400" b="0" kern="1200" dirty="0"/>
            <a:t>Purchased-based strategies can optimize residual values</a:t>
          </a:r>
          <a:endParaRPr lang="en-US" sz="1400" b="0" i="0" u="none" kern="1200" dirty="0"/>
        </a:p>
      </dsp:txBody>
      <dsp:txXfrm>
        <a:off x="0" y="2390200"/>
        <a:ext cx="9735650" cy="793800"/>
      </dsp:txXfrm>
    </dsp:sp>
    <dsp:sp modelId="{5A4C182A-D49E-4D48-95A0-8F2D7C2D4B7E}">
      <dsp:nvSpPr>
        <dsp:cNvPr id="0" name=""/>
        <dsp:cNvSpPr/>
      </dsp:nvSpPr>
      <dsp:spPr>
        <a:xfrm>
          <a:off x="486782" y="2183560"/>
          <a:ext cx="6814955"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7589" tIns="0" rIns="257589" bIns="0" numCol="1" spcCol="1270" anchor="ctr" anchorCtr="0">
          <a:noAutofit/>
        </a:bodyPr>
        <a:lstStyle/>
        <a:p>
          <a:pPr marL="284163" lvl="0" indent="-168275" algn="l" defTabSz="800100">
            <a:lnSpc>
              <a:spcPct val="90000"/>
            </a:lnSpc>
            <a:spcBef>
              <a:spcPct val="0"/>
            </a:spcBef>
            <a:spcAft>
              <a:spcPct val="35000"/>
            </a:spcAft>
            <a:buFont typeface="Arial" panose="020B0604020202020204" pitchFamily="34" charset="0"/>
            <a:buNone/>
          </a:pPr>
          <a:r>
            <a:rPr lang="en-US" sz="1800" b="1" i="0" u="none" kern="1200" dirty="0"/>
            <a:t>Trade-in Programs</a:t>
          </a:r>
        </a:p>
      </dsp:txBody>
      <dsp:txXfrm>
        <a:off x="506957" y="2203735"/>
        <a:ext cx="6774605" cy="372930"/>
      </dsp:txXfrm>
    </dsp:sp>
    <dsp:sp modelId="{B5749B55-6409-43DC-9765-717494ED08BB}">
      <dsp:nvSpPr>
        <dsp:cNvPr id="0" name=""/>
        <dsp:cNvSpPr/>
      </dsp:nvSpPr>
      <dsp:spPr>
        <a:xfrm>
          <a:off x="0" y="3466240"/>
          <a:ext cx="9735650" cy="793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55595" tIns="291592" rIns="755595" bIns="99568" numCol="1" spcCol="1270" anchor="t" anchorCtr="0">
          <a:noAutofit/>
        </a:bodyPr>
        <a:lstStyle/>
        <a:p>
          <a:pPr marL="284163" lvl="1" indent="-168275" algn="l" defTabSz="622300">
            <a:lnSpc>
              <a:spcPct val="90000"/>
            </a:lnSpc>
            <a:spcBef>
              <a:spcPct val="0"/>
            </a:spcBef>
            <a:spcAft>
              <a:spcPct val="15000"/>
            </a:spcAft>
            <a:buFont typeface="Arial" panose="020B0604020202020204" pitchFamily="34" charset="0"/>
            <a:buChar char="•"/>
          </a:pPr>
          <a:r>
            <a:rPr lang="en-US" sz="1400" b="0" i="0" u="none" kern="1200" dirty="0"/>
            <a:t>Beneficial but limited availability</a:t>
          </a:r>
        </a:p>
        <a:p>
          <a:pPr marL="284163" lvl="1" indent="-168275" algn="l" defTabSz="622300">
            <a:lnSpc>
              <a:spcPct val="90000"/>
            </a:lnSpc>
            <a:spcBef>
              <a:spcPct val="0"/>
            </a:spcBef>
            <a:spcAft>
              <a:spcPct val="15000"/>
            </a:spcAft>
            <a:buFont typeface="Arial" panose="020B0604020202020204" pitchFamily="34" charset="0"/>
            <a:buChar char="•"/>
          </a:pPr>
          <a:r>
            <a:rPr lang="en-US" sz="1400" b="0" i="0" u="none" kern="1200" dirty="0"/>
            <a:t>Requires knowledge of local market operators and customer relationships</a:t>
          </a:r>
        </a:p>
      </dsp:txBody>
      <dsp:txXfrm>
        <a:off x="0" y="3466240"/>
        <a:ext cx="9735650" cy="793800"/>
      </dsp:txXfrm>
    </dsp:sp>
    <dsp:sp modelId="{F3895EF7-AEE2-49BB-BD6A-AFA8F370184F}">
      <dsp:nvSpPr>
        <dsp:cNvPr id="0" name=""/>
        <dsp:cNvSpPr/>
      </dsp:nvSpPr>
      <dsp:spPr>
        <a:xfrm>
          <a:off x="486782" y="3259600"/>
          <a:ext cx="6814955"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7589" tIns="0" rIns="257589" bIns="0" numCol="1" spcCol="1270" anchor="ctr" anchorCtr="0">
          <a:noAutofit/>
        </a:bodyPr>
        <a:lstStyle/>
        <a:p>
          <a:pPr marL="284163" lvl="0" indent="-168275" algn="l" defTabSz="800100">
            <a:lnSpc>
              <a:spcPct val="90000"/>
            </a:lnSpc>
            <a:spcBef>
              <a:spcPct val="0"/>
            </a:spcBef>
            <a:spcAft>
              <a:spcPct val="35000"/>
            </a:spcAft>
            <a:buFont typeface="Arial" panose="020B0604020202020204" pitchFamily="34" charset="0"/>
            <a:buNone/>
          </a:pPr>
          <a:r>
            <a:rPr lang="en-US" sz="1800" b="1" i="0" u="none" kern="1200" dirty="0"/>
            <a:t>Guaranteed Buy-Back Programs</a:t>
          </a:r>
        </a:p>
      </dsp:txBody>
      <dsp:txXfrm>
        <a:off x="506957" y="3279775"/>
        <a:ext cx="6774605" cy="372930"/>
      </dsp:txXfrm>
    </dsp:sp>
    <dsp:sp modelId="{9C386495-14F9-42C7-BE42-E41992B359BD}">
      <dsp:nvSpPr>
        <dsp:cNvPr id="0" name=""/>
        <dsp:cNvSpPr/>
      </dsp:nvSpPr>
      <dsp:spPr>
        <a:xfrm>
          <a:off x="0" y="4542280"/>
          <a:ext cx="9735650" cy="793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55595" tIns="291592" rIns="755595" bIns="99568" numCol="1" spcCol="1270" anchor="t" anchorCtr="0">
          <a:noAutofit/>
        </a:bodyPr>
        <a:lstStyle/>
        <a:p>
          <a:pPr marL="284163" lvl="1" indent="-168275" algn="l" defTabSz="622300">
            <a:lnSpc>
              <a:spcPct val="90000"/>
            </a:lnSpc>
            <a:spcBef>
              <a:spcPct val="0"/>
            </a:spcBef>
            <a:spcAft>
              <a:spcPct val="15000"/>
            </a:spcAft>
            <a:buFont typeface="Arial" panose="020B0604020202020204" pitchFamily="34" charset="0"/>
            <a:buChar char="•"/>
          </a:pPr>
          <a:r>
            <a:rPr lang="en-US" sz="1400" b="0" i="0" u="none" kern="1200" dirty="0"/>
            <a:t>Private sector focused on customer behavior and motivation to drive sales</a:t>
          </a:r>
        </a:p>
        <a:p>
          <a:pPr marL="284163" lvl="1" indent="-168275" algn="l" defTabSz="622300">
            <a:lnSpc>
              <a:spcPct val="90000"/>
            </a:lnSpc>
            <a:spcBef>
              <a:spcPct val="0"/>
            </a:spcBef>
            <a:spcAft>
              <a:spcPct val="15000"/>
            </a:spcAft>
            <a:buFont typeface="Arial" panose="020B0604020202020204" pitchFamily="34" charset="0"/>
            <a:buChar char="•"/>
          </a:pPr>
          <a:r>
            <a:rPr lang="en-US" sz="1400" b="0" i="0" u="none" kern="1200" dirty="0"/>
            <a:t>Lack of similar resources for public sector to base sales decisions </a:t>
          </a:r>
        </a:p>
      </dsp:txBody>
      <dsp:txXfrm>
        <a:off x="0" y="4542280"/>
        <a:ext cx="9735650" cy="793800"/>
      </dsp:txXfrm>
    </dsp:sp>
    <dsp:sp modelId="{58BBDCDE-54CB-4812-A3CB-EB3AEB707007}">
      <dsp:nvSpPr>
        <dsp:cNvPr id="0" name=""/>
        <dsp:cNvSpPr/>
      </dsp:nvSpPr>
      <dsp:spPr>
        <a:xfrm>
          <a:off x="486782" y="4335640"/>
          <a:ext cx="6814955"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7589" tIns="0" rIns="257589" bIns="0" numCol="1" spcCol="1270" anchor="ctr" anchorCtr="0">
          <a:noAutofit/>
        </a:bodyPr>
        <a:lstStyle/>
        <a:p>
          <a:pPr marL="284163" lvl="0" indent="-168275" algn="l" defTabSz="800100">
            <a:lnSpc>
              <a:spcPct val="90000"/>
            </a:lnSpc>
            <a:spcBef>
              <a:spcPct val="0"/>
            </a:spcBef>
            <a:spcAft>
              <a:spcPct val="35000"/>
            </a:spcAft>
            <a:buFont typeface="Arial" panose="020B0604020202020204" pitchFamily="34" charset="0"/>
            <a:buNone/>
          </a:pPr>
          <a:r>
            <a:rPr lang="en-US" sz="1800" b="1" i="0" u="none" kern="1200" dirty="0"/>
            <a:t>Customer Research</a:t>
          </a:r>
        </a:p>
      </dsp:txBody>
      <dsp:txXfrm>
        <a:off x="506957" y="4355815"/>
        <a:ext cx="6774605"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7E60C-CE16-47C7-BF1B-73B56994D154}">
      <dsp:nvSpPr>
        <dsp:cNvPr id="0" name=""/>
        <dsp:cNvSpPr/>
      </dsp:nvSpPr>
      <dsp:spPr>
        <a:xfrm>
          <a:off x="0" y="323977"/>
          <a:ext cx="10828618" cy="1020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40421" tIns="374904" rIns="840421" bIns="128016" numCol="1" spcCol="1270" anchor="t" anchorCtr="0">
          <a:noAutofit/>
        </a:bodyPr>
        <a:lstStyle/>
        <a:p>
          <a:pPr marL="115888" lvl="1" indent="0" algn="l" defTabSz="800100">
            <a:lnSpc>
              <a:spcPct val="90000"/>
            </a:lnSpc>
            <a:spcBef>
              <a:spcPct val="0"/>
            </a:spcBef>
            <a:spcAft>
              <a:spcPct val="15000"/>
            </a:spcAft>
            <a:buNone/>
          </a:pPr>
          <a:r>
            <a:rPr lang="en-US" sz="1800" b="0" i="0" u="none" kern="1200" dirty="0"/>
            <a:t>Commercial auction at company-owned facility preferred to auction at vendor facility.</a:t>
          </a:r>
          <a:endParaRPr lang="en-US" sz="1800" b="0" kern="1200" dirty="0"/>
        </a:p>
        <a:p>
          <a:pPr marL="682625" lvl="1" indent="-220663" algn="l" defTabSz="800100">
            <a:lnSpc>
              <a:spcPct val="90000"/>
            </a:lnSpc>
            <a:spcBef>
              <a:spcPct val="0"/>
            </a:spcBef>
            <a:spcAft>
              <a:spcPct val="15000"/>
            </a:spcAft>
            <a:buFont typeface="Arial" panose="020B0604020202020204" pitchFamily="34" charset="0"/>
            <a:buChar char="•"/>
          </a:pPr>
          <a:r>
            <a:rPr lang="en-US" sz="1800" b="0" i="0" u="none" kern="1200" dirty="0"/>
            <a:t>May minimize transportation costs and offer control over assets offered for sale </a:t>
          </a:r>
          <a:endParaRPr lang="en-US" sz="1800" b="0" kern="1200" dirty="0"/>
        </a:p>
      </dsp:txBody>
      <dsp:txXfrm>
        <a:off x="0" y="323977"/>
        <a:ext cx="10828618" cy="1020600"/>
      </dsp:txXfrm>
    </dsp:sp>
    <dsp:sp modelId="{CC5BCFC0-8450-43BD-B817-2A030B06711D}">
      <dsp:nvSpPr>
        <dsp:cNvPr id="0" name=""/>
        <dsp:cNvSpPr/>
      </dsp:nvSpPr>
      <dsp:spPr>
        <a:xfrm>
          <a:off x="541430" y="58297"/>
          <a:ext cx="7580032"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6507" tIns="0" rIns="286507" bIns="0" numCol="1" spcCol="1270" anchor="ctr" anchorCtr="0">
          <a:noAutofit/>
        </a:bodyPr>
        <a:lstStyle/>
        <a:p>
          <a:pPr marL="0" lvl="0" indent="0" algn="l" defTabSz="977900">
            <a:lnSpc>
              <a:spcPct val="90000"/>
            </a:lnSpc>
            <a:spcBef>
              <a:spcPct val="0"/>
            </a:spcBef>
            <a:spcAft>
              <a:spcPct val="35000"/>
            </a:spcAft>
            <a:buNone/>
          </a:pPr>
          <a:r>
            <a:rPr lang="en-US" sz="2200" b="1" kern="1200" dirty="0"/>
            <a:t>Sales Channels</a:t>
          </a:r>
        </a:p>
      </dsp:txBody>
      <dsp:txXfrm>
        <a:off x="567369" y="84236"/>
        <a:ext cx="7528154" cy="479482"/>
      </dsp:txXfrm>
    </dsp:sp>
    <dsp:sp modelId="{A8D10544-6C52-4C20-8E39-BEF2E01FCFA0}">
      <dsp:nvSpPr>
        <dsp:cNvPr id="0" name=""/>
        <dsp:cNvSpPr/>
      </dsp:nvSpPr>
      <dsp:spPr>
        <a:xfrm>
          <a:off x="0" y="1707457"/>
          <a:ext cx="10828618" cy="1020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40421" tIns="374904" rIns="840421" bIns="128016" numCol="1" spcCol="1270" anchor="t" anchorCtr="0">
          <a:noAutofit/>
        </a:bodyPr>
        <a:lstStyle/>
        <a:p>
          <a:pPr marL="115888" lvl="1" indent="0" algn="l" defTabSz="800100">
            <a:lnSpc>
              <a:spcPct val="90000"/>
            </a:lnSpc>
            <a:spcBef>
              <a:spcPct val="0"/>
            </a:spcBef>
            <a:spcAft>
              <a:spcPct val="15000"/>
            </a:spcAft>
            <a:buNone/>
          </a:pPr>
          <a:r>
            <a:rPr lang="en-US" sz="1800" b="0" i="0" u="none" kern="1200" dirty="0"/>
            <a:t>Self-marketing commonly used to announce and advertise assets for resale. </a:t>
          </a:r>
        </a:p>
        <a:p>
          <a:pPr marL="682625" lvl="2" indent="-220663" algn="l" defTabSz="800100">
            <a:lnSpc>
              <a:spcPct val="90000"/>
            </a:lnSpc>
            <a:spcBef>
              <a:spcPct val="0"/>
            </a:spcBef>
            <a:spcAft>
              <a:spcPct val="15000"/>
            </a:spcAft>
            <a:buFont typeface="Arial" panose="020B0604020202020204" pitchFamily="34" charset="0"/>
            <a:buChar char="•"/>
          </a:pPr>
          <a:r>
            <a:rPr lang="en-US" sz="1800" b="0" i="0" u="none" kern="1200" dirty="0"/>
            <a:t>C</a:t>
          </a:r>
          <a:r>
            <a:rPr lang="en-US" sz="1800" kern="1200" dirty="0">
              <a:solidFill>
                <a:srgbClr val="000000"/>
              </a:solidFill>
              <a:effectLst/>
              <a:latin typeface="+mn-lt"/>
              <a:ea typeface="Calibri" panose="020F0502020204030204" pitchFamily="34" charset="0"/>
              <a:cs typeface="Calibri" panose="020F0502020204030204" pitchFamily="34" charset="0"/>
            </a:rPr>
            <a:t>ommercial advertising, email distributions, or as part of the brokered sales method</a:t>
          </a:r>
          <a:endParaRPr lang="en-US" sz="1800" b="0" i="0" u="none" kern="1200" dirty="0"/>
        </a:p>
      </dsp:txBody>
      <dsp:txXfrm>
        <a:off x="0" y="1707457"/>
        <a:ext cx="10828618" cy="1020600"/>
      </dsp:txXfrm>
    </dsp:sp>
    <dsp:sp modelId="{17D99CDB-DB49-407C-8FB0-857A25B3BBCE}">
      <dsp:nvSpPr>
        <dsp:cNvPr id="0" name=""/>
        <dsp:cNvSpPr/>
      </dsp:nvSpPr>
      <dsp:spPr>
        <a:xfrm>
          <a:off x="541430" y="1441777"/>
          <a:ext cx="7580032"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6507" tIns="0" rIns="286507" bIns="0" numCol="1" spcCol="1270" anchor="ctr" anchorCtr="0">
          <a:noAutofit/>
        </a:bodyPr>
        <a:lstStyle/>
        <a:p>
          <a:pPr marL="0" lvl="0" indent="0" algn="l" defTabSz="977900">
            <a:lnSpc>
              <a:spcPct val="90000"/>
            </a:lnSpc>
            <a:spcBef>
              <a:spcPct val="0"/>
            </a:spcBef>
            <a:spcAft>
              <a:spcPct val="35000"/>
            </a:spcAft>
            <a:buNone/>
          </a:pPr>
          <a:r>
            <a:rPr lang="en-US" sz="2200" b="1" i="0" u="none" kern="1200" dirty="0"/>
            <a:t>Marketing</a:t>
          </a:r>
        </a:p>
      </dsp:txBody>
      <dsp:txXfrm>
        <a:off x="567369" y="1467716"/>
        <a:ext cx="7528154" cy="479482"/>
      </dsp:txXfrm>
    </dsp:sp>
    <dsp:sp modelId="{3A1AF9F6-1716-41A3-8C42-96FF1474652E}">
      <dsp:nvSpPr>
        <dsp:cNvPr id="0" name=""/>
        <dsp:cNvSpPr/>
      </dsp:nvSpPr>
      <dsp:spPr>
        <a:xfrm>
          <a:off x="0" y="3090938"/>
          <a:ext cx="10828618" cy="13041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40421" tIns="374904" rIns="840421" bIns="128016" numCol="1" spcCol="1270" anchor="t" anchorCtr="0">
          <a:noAutofit/>
        </a:bodyPr>
        <a:lstStyle/>
        <a:p>
          <a:pPr marL="115888" lvl="1" indent="0" algn="l" defTabSz="800100">
            <a:lnSpc>
              <a:spcPct val="90000"/>
            </a:lnSpc>
            <a:spcBef>
              <a:spcPct val="0"/>
            </a:spcBef>
            <a:spcAft>
              <a:spcPct val="15000"/>
            </a:spcAft>
            <a:buFont typeface="Arial" panose="020B0604020202020204" pitchFamily="34" charset="0"/>
            <a:buNone/>
          </a:pPr>
          <a:r>
            <a:rPr lang="en-US" sz="1800" b="0" i="0" u="none" kern="1200" dirty="0"/>
            <a:t>Methods to increase net proceeds:</a:t>
          </a:r>
        </a:p>
        <a:p>
          <a:pPr marL="514350" lvl="2" indent="0" algn="l" defTabSz="800100">
            <a:lnSpc>
              <a:spcPct val="90000"/>
            </a:lnSpc>
            <a:spcBef>
              <a:spcPct val="0"/>
            </a:spcBef>
            <a:spcAft>
              <a:spcPct val="15000"/>
            </a:spcAft>
            <a:buFont typeface="Arial" panose="020B0604020202020204" pitchFamily="34" charset="0"/>
            <a:buChar char="•"/>
          </a:pPr>
          <a:r>
            <a:rPr lang="en-US" sz="1800" b="0" i="0" u="none" kern="1200" dirty="0"/>
            <a:t> Minor repairs</a:t>
          </a:r>
        </a:p>
        <a:p>
          <a:pPr marL="682625" lvl="1" indent="-168275" algn="l" defTabSz="800100">
            <a:lnSpc>
              <a:spcPct val="90000"/>
            </a:lnSpc>
            <a:spcBef>
              <a:spcPct val="0"/>
            </a:spcBef>
            <a:spcAft>
              <a:spcPct val="15000"/>
            </a:spcAft>
            <a:buFont typeface="Arial" panose="020B0604020202020204" pitchFamily="34" charset="0"/>
            <a:buChar char="•"/>
          </a:pPr>
          <a:r>
            <a:rPr lang="en-US" sz="1800" b="0" i="0" u="none" kern="1200" dirty="0"/>
            <a:t>Demonstrating functionality/condition</a:t>
          </a:r>
        </a:p>
      </dsp:txBody>
      <dsp:txXfrm>
        <a:off x="0" y="3090938"/>
        <a:ext cx="10828618" cy="1304100"/>
      </dsp:txXfrm>
    </dsp:sp>
    <dsp:sp modelId="{9463C5A5-A9E2-4F7E-A2A5-BD65E444311B}">
      <dsp:nvSpPr>
        <dsp:cNvPr id="0" name=""/>
        <dsp:cNvSpPr/>
      </dsp:nvSpPr>
      <dsp:spPr>
        <a:xfrm>
          <a:off x="541430" y="2825257"/>
          <a:ext cx="7580032"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6507" tIns="0" rIns="286507" bIns="0" numCol="1" spcCol="1270" anchor="ctr" anchorCtr="0">
          <a:noAutofit/>
        </a:bodyPr>
        <a:lstStyle/>
        <a:p>
          <a:pPr marL="0" lvl="0" indent="0" algn="l" defTabSz="977900">
            <a:lnSpc>
              <a:spcPct val="90000"/>
            </a:lnSpc>
            <a:spcBef>
              <a:spcPct val="0"/>
            </a:spcBef>
            <a:spcAft>
              <a:spcPct val="35000"/>
            </a:spcAft>
            <a:buNone/>
          </a:pPr>
          <a:r>
            <a:rPr lang="en-US" sz="2200" b="1" i="0" u="none" kern="1200" dirty="0"/>
            <a:t>Asset Preparation</a:t>
          </a:r>
        </a:p>
      </dsp:txBody>
      <dsp:txXfrm>
        <a:off x="567369" y="2851196"/>
        <a:ext cx="7528154"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9A1DC-2A9C-49FB-B57F-6926C295C994}">
      <dsp:nvSpPr>
        <dsp:cNvPr id="0" name=""/>
        <dsp:cNvSpPr/>
      </dsp:nvSpPr>
      <dsp:spPr>
        <a:xfrm>
          <a:off x="2541813" y="2077028"/>
          <a:ext cx="2827688" cy="2826769"/>
        </a:xfrm>
        <a:prstGeom prst="ellipse">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Encourages investment in both assets and marketing</a:t>
          </a:r>
        </a:p>
      </dsp:txBody>
      <dsp:txXfrm>
        <a:off x="2955918" y="2490999"/>
        <a:ext cx="1999478" cy="1998827"/>
      </dsp:txXfrm>
    </dsp:sp>
    <dsp:sp modelId="{D51D4B0F-11F9-46DF-B45A-02356BD54359}">
      <dsp:nvSpPr>
        <dsp:cNvPr id="0" name=""/>
        <dsp:cNvSpPr/>
      </dsp:nvSpPr>
      <dsp:spPr>
        <a:xfrm rot="11700000">
          <a:off x="989718" y="2597620"/>
          <a:ext cx="1539963" cy="608775"/>
        </a:xfrm>
        <a:prstGeom prst="lef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67CBE4-B547-42CE-B6F8-D59D97185315}">
      <dsp:nvSpPr>
        <dsp:cNvPr id="0" name=""/>
        <dsp:cNvSpPr/>
      </dsp:nvSpPr>
      <dsp:spPr>
        <a:xfrm>
          <a:off x="1328" y="1891021"/>
          <a:ext cx="2029252" cy="1623401"/>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Additional disposal options</a:t>
          </a:r>
        </a:p>
      </dsp:txBody>
      <dsp:txXfrm>
        <a:off x="48876" y="1938569"/>
        <a:ext cx="1934156" cy="1528305"/>
      </dsp:txXfrm>
    </dsp:sp>
    <dsp:sp modelId="{FEECEEB3-7F81-4FC9-98AD-BA6933D892DB}">
      <dsp:nvSpPr>
        <dsp:cNvPr id="0" name=""/>
        <dsp:cNvSpPr/>
      </dsp:nvSpPr>
      <dsp:spPr>
        <a:xfrm rot="14700000">
          <a:off x="2224791" y="1125753"/>
          <a:ext cx="1540290" cy="608775"/>
        </a:xfrm>
        <a:prstGeom prst="leftArrow">
          <a:avLst>
            <a:gd name="adj1" fmla="val 60000"/>
            <a:gd name="adj2" fmla="val 50000"/>
          </a:avLst>
        </a:prstGeom>
        <a:gradFill rotWithShape="0">
          <a:gsLst>
            <a:gs pos="0">
              <a:schemeClr val="accent1">
                <a:shade val="90000"/>
                <a:hueOff val="290473"/>
                <a:satOff val="-10621"/>
                <a:lumOff val="18470"/>
                <a:alphaOff val="0"/>
                <a:satMod val="103000"/>
                <a:lumMod val="102000"/>
                <a:tint val="94000"/>
              </a:schemeClr>
            </a:gs>
            <a:gs pos="50000">
              <a:schemeClr val="accent1">
                <a:shade val="90000"/>
                <a:hueOff val="290473"/>
                <a:satOff val="-10621"/>
                <a:lumOff val="18470"/>
                <a:alphaOff val="0"/>
                <a:satMod val="110000"/>
                <a:lumMod val="100000"/>
                <a:shade val="100000"/>
              </a:schemeClr>
            </a:gs>
            <a:gs pos="100000">
              <a:schemeClr val="accent1">
                <a:shade val="90000"/>
                <a:hueOff val="290473"/>
                <a:satOff val="-10621"/>
                <a:lumOff val="184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387A671-83E6-473B-BF7D-73C8D43E826F}">
      <dsp:nvSpPr>
        <dsp:cNvPr id="0" name=""/>
        <dsp:cNvSpPr/>
      </dsp:nvSpPr>
      <dsp:spPr>
        <a:xfrm>
          <a:off x="1654833" y="-79548"/>
          <a:ext cx="2029252" cy="1623401"/>
        </a:xfrm>
        <a:prstGeom prst="roundRect">
          <a:avLst>
            <a:gd name="adj" fmla="val 10000"/>
          </a:avLst>
        </a:prstGeom>
        <a:gradFill rotWithShape="0">
          <a:gsLst>
            <a:gs pos="0">
              <a:schemeClr val="accent1">
                <a:shade val="50000"/>
                <a:hueOff val="281131"/>
                <a:satOff val="-11414"/>
                <a:lumOff val="22885"/>
                <a:alphaOff val="0"/>
                <a:satMod val="103000"/>
                <a:lumMod val="102000"/>
                <a:tint val="94000"/>
              </a:schemeClr>
            </a:gs>
            <a:gs pos="50000">
              <a:schemeClr val="accent1">
                <a:shade val="50000"/>
                <a:hueOff val="281131"/>
                <a:satOff val="-11414"/>
                <a:lumOff val="22885"/>
                <a:alphaOff val="0"/>
                <a:satMod val="110000"/>
                <a:lumMod val="100000"/>
                <a:shade val="100000"/>
              </a:schemeClr>
            </a:gs>
            <a:gs pos="100000">
              <a:schemeClr val="accent1">
                <a:shade val="50000"/>
                <a:hueOff val="281131"/>
                <a:satOff val="-11414"/>
                <a:lumOff val="228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Opportunity-based sales</a:t>
          </a:r>
        </a:p>
      </dsp:txBody>
      <dsp:txXfrm>
        <a:off x="1702381" y="-32000"/>
        <a:ext cx="1934156" cy="1528305"/>
      </dsp:txXfrm>
    </dsp:sp>
    <dsp:sp modelId="{E5153B8D-8896-44E9-9FB1-FCDAC01BB38E}">
      <dsp:nvSpPr>
        <dsp:cNvPr id="0" name=""/>
        <dsp:cNvSpPr/>
      </dsp:nvSpPr>
      <dsp:spPr>
        <a:xfrm rot="17700000">
          <a:off x="4146232" y="1125753"/>
          <a:ext cx="1540290" cy="608775"/>
        </a:xfrm>
        <a:prstGeom prst="leftArrow">
          <a:avLst>
            <a:gd name="adj1" fmla="val 60000"/>
            <a:gd name="adj2" fmla="val 50000"/>
          </a:avLst>
        </a:prstGeom>
        <a:gradFill rotWithShape="0">
          <a:gsLst>
            <a:gs pos="0">
              <a:schemeClr val="accent1">
                <a:shade val="90000"/>
                <a:hueOff val="580947"/>
                <a:satOff val="-21241"/>
                <a:lumOff val="36940"/>
                <a:alphaOff val="0"/>
                <a:satMod val="103000"/>
                <a:lumMod val="102000"/>
                <a:tint val="94000"/>
              </a:schemeClr>
            </a:gs>
            <a:gs pos="50000">
              <a:schemeClr val="accent1">
                <a:shade val="90000"/>
                <a:hueOff val="580947"/>
                <a:satOff val="-21241"/>
                <a:lumOff val="36940"/>
                <a:alphaOff val="0"/>
                <a:satMod val="110000"/>
                <a:lumMod val="100000"/>
                <a:shade val="100000"/>
              </a:schemeClr>
            </a:gs>
            <a:gs pos="100000">
              <a:schemeClr val="accent1">
                <a:shade val="90000"/>
                <a:hueOff val="580947"/>
                <a:satOff val="-21241"/>
                <a:lumOff val="369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AB0E69A-1051-421F-95B2-40426E0C258E}">
      <dsp:nvSpPr>
        <dsp:cNvPr id="0" name=""/>
        <dsp:cNvSpPr/>
      </dsp:nvSpPr>
      <dsp:spPr>
        <a:xfrm>
          <a:off x="4227229" y="-79548"/>
          <a:ext cx="2029252" cy="1623401"/>
        </a:xfrm>
        <a:prstGeom prst="roundRect">
          <a:avLst>
            <a:gd name="adj" fmla="val 10000"/>
          </a:avLst>
        </a:prstGeom>
        <a:gradFill rotWithShape="0">
          <a:gsLst>
            <a:gs pos="0">
              <a:schemeClr val="accent1">
                <a:shade val="50000"/>
                <a:hueOff val="562262"/>
                <a:satOff val="-22829"/>
                <a:lumOff val="45769"/>
                <a:alphaOff val="0"/>
                <a:satMod val="103000"/>
                <a:lumMod val="102000"/>
                <a:tint val="94000"/>
              </a:schemeClr>
            </a:gs>
            <a:gs pos="50000">
              <a:schemeClr val="accent1">
                <a:shade val="50000"/>
                <a:hueOff val="562262"/>
                <a:satOff val="-22829"/>
                <a:lumOff val="45769"/>
                <a:alphaOff val="0"/>
                <a:satMod val="110000"/>
                <a:lumMod val="100000"/>
                <a:shade val="100000"/>
              </a:schemeClr>
            </a:gs>
            <a:gs pos="100000">
              <a:schemeClr val="accent1">
                <a:shade val="50000"/>
                <a:hueOff val="562262"/>
                <a:satOff val="-22829"/>
                <a:lumOff val="457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Greater risk tolerance</a:t>
          </a:r>
        </a:p>
      </dsp:txBody>
      <dsp:txXfrm>
        <a:off x="4274777" y="-32000"/>
        <a:ext cx="1934156" cy="1528305"/>
      </dsp:txXfrm>
    </dsp:sp>
    <dsp:sp modelId="{447F20D3-0672-4FFF-83B1-4B766C17E469}">
      <dsp:nvSpPr>
        <dsp:cNvPr id="0" name=""/>
        <dsp:cNvSpPr/>
      </dsp:nvSpPr>
      <dsp:spPr>
        <a:xfrm rot="20700000">
          <a:off x="5381633" y="2597620"/>
          <a:ext cx="1539963" cy="608775"/>
        </a:xfrm>
        <a:prstGeom prst="leftArrow">
          <a:avLst>
            <a:gd name="adj1" fmla="val 60000"/>
            <a:gd name="adj2" fmla="val 50000"/>
          </a:avLst>
        </a:prstGeom>
        <a:gradFill rotWithShape="0">
          <a:gsLst>
            <a:gs pos="0">
              <a:schemeClr val="accent1">
                <a:shade val="90000"/>
                <a:hueOff val="290473"/>
                <a:satOff val="-10621"/>
                <a:lumOff val="18470"/>
                <a:alphaOff val="0"/>
                <a:satMod val="103000"/>
                <a:lumMod val="102000"/>
                <a:tint val="94000"/>
              </a:schemeClr>
            </a:gs>
            <a:gs pos="50000">
              <a:schemeClr val="accent1">
                <a:shade val="90000"/>
                <a:hueOff val="290473"/>
                <a:satOff val="-10621"/>
                <a:lumOff val="18470"/>
                <a:alphaOff val="0"/>
                <a:satMod val="110000"/>
                <a:lumMod val="100000"/>
                <a:shade val="100000"/>
              </a:schemeClr>
            </a:gs>
            <a:gs pos="100000">
              <a:schemeClr val="accent1">
                <a:shade val="90000"/>
                <a:hueOff val="290473"/>
                <a:satOff val="-10621"/>
                <a:lumOff val="184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AD0C3FA-1AC4-44DA-BB9F-A5D4D03E95ED}">
      <dsp:nvSpPr>
        <dsp:cNvPr id="0" name=""/>
        <dsp:cNvSpPr/>
      </dsp:nvSpPr>
      <dsp:spPr>
        <a:xfrm>
          <a:off x="5880733" y="1891021"/>
          <a:ext cx="2029252" cy="1623401"/>
        </a:xfrm>
        <a:prstGeom prst="roundRect">
          <a:avLst>
            <a:gd name="adj" fmla="val 10000"/>
          </a:avLst>
        </a:prstGeom>
        <a:gradFill rotWithShape="0">
          <a:gsLst>
            <a:gs pos="0">
              <a:schemeClr val="accent1">
                <a:shade val="50000"/>
                <a:hueOff val="281131"/>
                <a:satOff val="-11414"/>
                <a:lumOff val="22885"/>
                <a:alphaOff val="0"/>
                <a:satMod val="103000"/>
                <a:lumMod val="102000"/>
                <a:tint val="94000"/>
              </a:schemeClr>
            </a:gs>
            <a:gs pos="50000">
              <a:schemeClr val="accent1">
                <a:shade val="50000"/>
                <a:hueOff val="281131"/>
                <a:satOff val="-11414"/>
                <a:lumOff val="22885"/>
                <a:alphaOff val="0"/>
                <a:satMod val="110000"/>
                <a:lumMod val="100000"/>
                <a:shade val="100000"/>
              </a:schemeClr>
            </a:gs>
            <a:gs pos="100000">
              <a:schemeClr val="accent1">
                <a:shade val="50000"/>
                <a:hueOff val="281131"/>
                <a:satOff val="-11414"/>
                <a:lumOff val="228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Stronger returns/ rewards</a:t>
          </a:r>
        </a:p>
      </dsp:txBody>
      <dsp:txXfrm>
        <a:off x="5928281" y="1938569"/>
        <a:ext cx="1934156" cy="15283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CAE5-2C57-4DA4-BF4F-DDA01862F4AB}">
      <dsp:nvSpPr>
        <dsp:cNvPr id="0" name=""/>
        <dsp:cNvSpPr/>
      </dsp:nvSpPr>
      <dsp:spPr>
        <a:xfrm>
          <a:off x="-5864443" y="-897497"/>
          <a:ext cx="6981611" cy="6981611"/>
        </a:xfrm>
        <a:prstGeom prst="blockArc">
          <a:avLst>
            <a:gd name="adj1" fmla="val 18900000"/>
            <a:gd name="adj2" fmla="val 2700000"/>
            <a:gd name="adj3" fmla="val 30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3BD63C-EB11-4E2A-80B6-4E2415ABFA59}">
      <dsp:nvSpPr>
        <dsp:cNvPr id="0" name=""/>
        <dsp:cNvSpPr/>
      </dsp:nvSpPr>
      <dsp:spPr>
        <a:xfrm>
          <a:off x="584745" y="299283"/>
          <a:ext cx="8790144" cy="996835"/>
        </a:xfrm>
        <a:prstGeom prst="rect">
          <a:avLst/>
        </a:prstGeom>
        <a:solidFill>
          <a:schemeClr val="bg1"/>
        </a:solidFill>
        <a:ln w="19050" cap="flat" cmpd="sng" algn="ctr">
          <a:solidFill>
            <a:srgbClr val="2B86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340"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tx1"/>
              </a:solidFill>
              <a:effectLst/>
              <a:latin typeface="+mn-lt"/>
              <a:ea typeface="Calibri" panose="020F0502020204030204" pitchFamily="34" charset="0"/>
              <a:cs typeface="Times New Roman" panose="02020603050405020304" pitchFamily="18" charset="0"/>
            </a:rPr>
            <a:t>Basic ‘supply and demand’ principles apply to fleet asset disposal.</a:t>
          </a:r>
          <a:endParaRPr lang="en-US" sz="1800" kern="1200" dirty="0">
            <a:solidFill>
              <a:schemeClr val="tx1"/>
            </a:solidFill>
            <a:latin typeface="+mn-lt"/>
          </a:endParaRPr>
        </a:p>
      </dsp:txBody>
      <dsp:txXfrm>
        <a:off x="584745" y="299283"/>
        <a:ext cx="8790144" cy="996835"/>
      </dsp:txXfrm>
    </dsp:sp>
    <dsp:sp modelId="{AA340134-4FBB-494F-8EFA-9A61FE60B714}">
      <dsp:nvSpPr>
        <dsp:cNvPr id="0" name=""/>
        <dsp:cNvSpPr/>
      </dsp:nvSpPr>
      <dsp:spPr>
        <a:xfrm>
          <a:off x="86052" y="299008"/>
          <a:ext cx="997386" cy="997386"/>
        </a:xfrm>
        <a:prstGeom prst="ellipse">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375BC6-97B4-468B-BE6C-C328E746BD52}">
      <dsp:nvSpPr>
        <dsp:cNvPr id="0" name=""/>
        <dsp:cNvSpPr/>
      </dsp:nvSpPr>
      <dsp:spPr>
        <a:xfrm>
          <a:off x="1042205" y="1516473"/>
          <a:ext cx="8332684" cy="956597"/>
        </a:xfrm>
        <a:prstGeom prst="rect">
          <a:avLst/>
        </a:prstGeom>
        <a:solidFill>
          <a:srgbClr val="FFFFFF"/>
        </a:solidFill>
        <a:ln w="19050" cap="flat" cmpd="sng" algn="ctr">
          <a:solidFill>
            <a:srgbClr val="2B86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34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effectLst/>
              <a:latin typeface="+mn-lt"/>
              <a:ea typeface="Calibri" panose="020F0502020204030204" pitchFamily="34" charset="0"/>
              <a:cs typeface="Times New Roman" panose="02020603050405020304" pitchFamily="18" charset="0"/>
            </a:rPr>
            <a:t>Increasing the pool of interested buyers increases demand.</a:t>
          </a:r>
        </a:p>
      </dsp:txBody>
      <dsp:txXfrm>
        <a:off x="1042205" y="1516473"/>
        <a:ext cx="8332684" cy="956597"/>
      </dsp:txXfrm>
    </dsp:sp>
    <dsp:sp modelId="{176595F7-A179-40E8-8A1E-C08CA76C8411}">
      <dsp:nvSpPr>
        <dsp:cNvPr id="0" name=""/>
        <dsp:cNvSpPr/>
      </dsp:nvSpPr>
      <dsp:spPr>
        <a:xfrm>
          <a:off x="543512" y="1496079"/>
          <a:ext cx="997386" cy="997386"/>
        </a:xfrm>
        <a:prstGeom prst="ellipse">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5D1B61-B925-4220-88DC-8FA0EDD7DD55}">
      <dsp:nvSpPr>
        <dsp:cNvPr id="0" name=""/>
        <dsp:cNvSpPr/>
      </dsp:nvSpPr>
      <dsp:spPr>
        <a:xfrm>
          <a:off x="1042205" y="2697451"/>
          <a:ext cx="8332684" cy="988784"/>
        </a:xfrm>
        <a:prstGeom prst="rect">
          <a:avLst/>
        </a:prstGeom>
        <a:noFill/>
        <a:ln w="19050" cap="flat" cmpd="sng" algn="ctr">
          <a:solidFill>
            <a:srgbClr val="2B86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34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effectLst/>
              <a:latin typeface="+mn-lt"/>
              <a:ea typeface="Calibri" panose="020F0502020204030204" pitchFamily="34" charset="0"/>
              <a:cs typeface="Times New Roman" panose="02020603050405020304" pitchFamily="18" charset="0"/>
            </a:rPr>
            <a:t>State DOTs require a basic understanding of their customers, behaviors, and practices that motivate them to buy. </a:t>
          </a:r>
        </a:p>
      </dsp:txBody>
      <dsp:txXfrm>
        <a:off x="1042205" y="2697451"/>
        <a:ext cx="8332684" cy="988784"/>
      </dsp:txXfrm>
    </dsp:sp>
    <dsp:sp modelId="{C3FA1C89-CE93-40EF-AA15-0E6C3D0271C9}">
      <dsp:nvSpPr>
        <dsp:cNvPr id="0" name=""/>
        <dsp:cNvSpPr/>
      </dsp:nvSpPr>
      <dsp:spPr>
        <a:xfrm>
          <a:off x="543512" y="2693150"/>
          <a:ext cx="997386" cy="997386"/>
        </a:xfrm>
        <a:prstGeom prst="ellipse">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AE9DEC-51EF-462D-BD16-A2D31CAD0D9D}">
      <dsp:nvSpPr>
        <dsp:cNvPr id="0" name=""/>
        <dsp:cNvSpPr/>
      </dsp:nvSpPr>
      <dsp:spPr>
        <a:xfrm>
          <a:off x="584745" y="3905589"/>
          <a:ext cx="8790144" cy="966650"/>
        </a:xfrm>
        <a:prstGeom prst="rect">
          <a:avLst/>
        </a:prstGeom>
        <a:noFill/>
        <a:ln w="19050" cap="flat" cmpd="sng" algn="ctr">
          <a:solidFill>
            <a:srgbClr val="2B86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34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effectLst/>
              <a:latin typeface="+mn-lt"/>
              <a:ea typeface="Calibri" panose="020F0502020204030204" pitchFamily="34" charset="0"/>
              <a:cs typeface="Times New Roman" panose="02020603050405020304" pitchFamily="18" charset="0"/>
            </a:rPr>
            <a:t>The ‘Convenience Concept’ provides a structured way to understand the factors that increase buyer interest and motivation. </a:t>
          </a:r>
        </a:p>
      </dsp:txBody>
      <dsp:txXfrm>
        <a:off x="584745" y="3905589"/>
        <a:ext cx="8790144" cy="966650"/>
      </dsp:txXfrm>
    </dsp:sp>
    <dsp:sp modelId="{6A2049CE-71F6-441B-AA96-C18C2EBB7234}">
      <dsp:nvSpPr>
        <dsp:cNvPr id="0" name=""/>
        <dsp:cNvSpPr/>
      </dsp:nvSpPr>
      <dsp:spPr>
        <a:xfrm>
          <a:off x="86052" y="3890221"/>
          <a:ext cx="997386" cy="997386"/>
        </a:xfrm>
        <a:prstGeom prst="ellipse">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AF98F-DCB3-447F-800E-E44D4CF3D495}">
      <dsp:nvSpPr>
        <dsp:cNvPr id="0" name=""/>
        <dsp:cNvSpPr/>
      </dsp:nvSpPr>
      <dsp:spPr>
        <a:xfrm>
          <a:off x="-5831102" y="-893427"/>
          <a:ext cx="6949806" cy="6949806"/>
        </a:xfrm>
        <a:prstGeom prst="blockArc">
          <a:avLst>
            <a:gd name="adj1" fmla="val 18900000"/>
            <a:gd name="adj2" fmla="val 2700000"/>
            <a:gd name="adj3" fmla="val 31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85BD0C-037B-4145-A1DC-E87935C4C399}">
      <dsp:nvSpPr>
        <dsp:cNvPr id="0" name=""/>
        <dsp:cNvSpPr/>
      </dsp:nvSpPr>
      <dsp:spPr>
        <a:xfrm>
          <a:off x="588685" y="286123"/>
          <a:ext cx="9111649" cy="1015877"/>
        </a:xfrm>
        <a:prstGeom prst="rect">
          <a:avLst/>
        </a:prstGeom>
        <a:noFill/>
        <a:ln w="19050" cap="flat" cmpd="sng" algn="ctr">
          <a:solidFill>
            <a:srgbClr val="2B86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0451" tIns="45720" rIns="45720" bIns="45720" numCol="1" spcCol="1270" anchor="ctr" anchorCtr="0">
          <a:noAutofit/>
        </a:bodyPr>
        <a:lstStyle/>
        <a:p>
          <a:pPr marL="0" lvl="0" indent="0" algn="l" defTabSz="800100">
            <a:lnSpc>
              <a:spcPct val="90000"/>
            </a:lnSpc>
            <a:spcBef>
              <a:spcPct val="0"/>
            </a:spcBef>
            <a:spcAft>
              <a:spcPct val="35000"/>
            </a:spcAft>
            <a:buNone/>
          </a:pPr>
          <a:r>
            <a:rPr lang="en-US" sz="1800" u="none" kern="1200" dirty="0">
              <a:solidFill>
                <a:schemeClr val="tx1"/>
              </a:solidFill>
              <a:effectLst/>
              <a:latin typeface="+mj-lt"/>
              <a:ea typeface="Calibri" panose="020F0502020204030204" pitchFamily="34" charset="0"/>
              <a:cs typeface="Times New Roman" panose="02020603050405020304" pitchFamily="18" charset="0"/>
            </a:rPr>
            <a:t>Inadequate and inconsistent replacement funding force many DOT fleets to dispose of assets past the optimal lifecycle replacement points.  </a:t>
          </a:r>
          <a:endParaRPr lang="en-US" sz="1800" u="none" kern="1200" dirty="0">
            <a:solidFill>
              <a:schemeClr val="tx1"/>
            </a:solidFill>
            <a:latin typeface="+mj-lt"/>
          </a:endParaRPr>
        </a:p>
      </dsp:txBody>
      <dsp:txXfrm>
        <a:off x="588685" y="286123"/>
        <a:ext cx="9111649" cy="1015877"/>
      </dsp:txXfrm>
    </dsp:sp>
    <dsp:sp modelId="{12C63D8D-ADE6-4DA6-9C82-B96C5DD4D9DD}">
      <dsp:nvSpPr>
        <dsp:cNvPr id="0" name=""/>
        <dsp:cNvSpPr/>
      </dsp:nvSpPr>
      <dsp:spPr>
        <a:xfrm>
          <a:off x="65977" y="255344"/>
          <a:ext cx="1045416" cy="1077434"/>
        </a:xfrm>
        <a:prstGeom prst="ellipse">
          <a:avLst/>
        </a:prstGeom>
        <a:solidFill>
          <a:srgbClr val="2B86C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3B6D2C-920C-4356-A7D1-FB29AB63B57D}">
      <dsp:nvSpPr>
        <dsp:cNvPr id="0" name=""/>
        <dsp:cNvSpPr/>
      </dsp:nvSpPr>
      <dsp:spPr>
        <a:xfrm>
          <a:off x="1044057" y="1477732"/>
          <a:ext cx="8656277" cy="1015877"/>
        </a:xfrm>
        <a:prstGeom prst="rect">
          <a:avLst/>
        </a:prstGeom>
        <a:noFill/>
        <a:ln w="19050" cap="flat" cmpd="sng" algn="ctr">
          <a:solidFill>
            <a:srgbClr val="2B86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0451"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u="none" kern="1200" dirty="0">
              <a:solidFill>
                <a:schemeClr val="tx1"/>
              </a:solidFill>
              <a:latin typeface="+mj-lt"/>
              <a:ea typeface="Calibri" panose="020F0502020204030204" pitchFamily="34" charset="0"/>
              <a:cs typeface="Times New Roman" panose="02020603050405020304" pitchFamily="18" charset="0"/>
            </a:rPr>
            <a:t>DOTs have invested few resources to understand their buyers. This lack of knowledge thwarts efforts attempting to attract more buyer interest.</a:t>
          </a:r>
          <a:endParaRPr lang="en-US" sz="1800" u="none" kern="1200" dirty="0">
            <a:solidFill>
              <a:schemeClr val="tx1"/>
            </a:solidFill>
            <a:latin typeface="+mj-lt"/>
          </a:endParaRPr>
        </a:p>
      </dsp:txBody>
      <dsp:txXfrm>
        <a:off x="1044057" y="1477732"/>
        <a:ext cx="8656277" cy="1015877"/>
      </dsp:txXfrm>
    </dsp:sp>
    <dsp:sp modelId="{96D248E5-2363-47BA-95B9-AA34C3686081}">
      <dsp:nvSpPr>
        <dsp:cNvPr id="0" name=""/>
        <dsp:cNvSpPr/>
      </dsp:nvSpPr>
      <dsp:spPr>
        <a:xfrm>
          <a:off x="521349" y="1446953"/>
          <a:ext cx="1045416" cy="1077434"/>
        </a:xfrm>
        <a:prstGeom prst="ellipse">
          <a:avLst/>
        </a:prstGeom>
        <a:solidFill>
          <a:srgbClr val="2B86C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775101-1E4F-453C-9794-18E19429E9CE}">
      <dsp:nvSpPr>
        <dsp:cNvPr id="0" name=""/>
        <dsp:cNvSpPr/>
      </dsp:nvSpPr>
      <dsp:spPr>
        <a:xfrm>
          <a:off x="1044057" y="2642876"/>
          <a:ext cx="8656277" cy="1015877"/>
        </a:xfrm>
        <a:prstGeom prst="rect">
          <a:avLst/>
        </a:prstGeom>
        <a:noFill/>
        <a:ln w="19050" cap="flat" cmpd="sng" algn="ctr">
          <a:solidFill>
            <a:srgbClr val="2B86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0451" tIns="45720" rIns="45720" bIns="45720" numCol="1" spcCol="1270" anchor="ctr" anchorCtr="0">
          <a:noAutofit/>
        </a:bodyPr>
        <a:lstStyle/>
        <a:p>
          <a:pPr marL="0" lvl="0" indent="0" algn="l" defTabSz="800100">
            <a:lnSpc>
              <a:spcPct val="90000"/>
            </a:lnSpc>
            <a:spcBef>
              <a:spcPct val="0"/>
            </a:spcBef>
            <a:spcAft>
              <a:spcPct val="35000"/>
            </a:spcAft>
            <a:buNone/>
          </a:pPr>
          <a:r>
            <a:rPr lang="en-US" sz="1800" u="none" kern="1200" dirty="0">
              <a:solidFill>
                <a:schemeClr val="tx1"/>
              </a:solidFill>
              <a:effectLst/>
              <a:latin typeface="+mj-lt"/>
              <a:ea typeface="Calibri" panose="020F0502020204030204" pitchFamily="34" charset="0"/>
              <a:cs typeface="Times New Roman" panose="02020603050405020304" pitchFamily="18" charset="0"/>
            </a:rPr>
            <a:t>The highest potential returns from fleet disposal sales tends to be when the equipment offered is in operating condition and has adequate amount of remaining life.</a:t>
          </a:r>
        </a:p>
      </dsp:txBody>
      <dsp:txXfrm>
        <a:off x="1044057" y="2642876"/>
        <a:ext cx="8656277" cy="1015877"/>
      </dsp:txXfrm>
    </dsp:sp>
    <dsp:sp modelId="{2D7BAE03-E778-4463-8A70-EEC9C665CFDB}">
      <dsp:nvSpPr>
        <dsp:cNvPr id="0" name=""/>
        <dsp:cNvSpPr/>
      </dsp:nvSpPr>
      <dsp:spPr>
        <a:xfrm>
          <a:off x="521349" y="2610147"/>
          <a:ext cx="1045416" cy="1077434"/>
        </a:xfrm>
        <a:prstGeom prst="ellipse">
          <a:avLst/>
        </a:prstGeom>
        <a:solidFill>
          <a:srgbClr val="2B86C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74985F-110A-4E2F-B17A-373B92C9FD3F}">
      <dsp:nvSpPr>
        <dsp:cNvPr id="0" name=""/>
        <dsp:cNvSpPr/>
      </dsp:nvSpPr>
      <dsp:spPr>
        <a:xfrm>
          <a:off x="588685" y="3845239"/>
          <a:ext cx="9111649" cy="1020833"/>
        </a:xfrm>
        <a:prstGeom prst="rect">
          <a:avLst/>
        </a:prstGeom>
        <a:noFill/>
        <a:ln w="19050" cap="flat" cmpd="sng" algn="ctr">
          <a:solidFill>
            <a:srgbClr val="2B86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0451" tIns="45720" rIns="45720" bIns="45720" numCol="1" spcCol="1270" anchor="ctr" anchorCtr="0">
          <a:noAutofit/>
        </a:bodyPr>
        <a:lstStyle/>
        <a:p>
          <a:pPr marL="0" lvl="0" indent="0" algn="l" defTabSz="800100">
            <a:lnSpc>
              <a:spcPct val="90000"/>
            </a:lnSpc>
            <a:spcBef>
              <a:spcPct val="0"/>
            </a:spcBef>
            <a:spcAft>
              <a:spcPct val="35000"/>
            </a:spcAft>
            <a:buNone/>
          </a:pPr>
          <a:r>
            <a:rPr lang="en-US" sz="1800" u="none" kern="1200" dirty="0">
              <a:solidFill>
                <a:schemeClr val="tx1"/>
              </a:solidFill>
              <a:effectLst/>
              <a:latin typeface="+mj-lt"/>
              <a:ea typeface="Calibri" panose="020F0502020204030204" pitchFamily="34" charset="0"/>
              <a:cs typeface="Times New Roman" panose="02020603050405020304" pitchFamily="18" charset="0"/>
            </a:rPr>
            <a:t>Maximizing potential disposal returns involves making informed decisions between sales channels, asset condition investments, and marketing efforts.</a:t>
          </a:r>
        </a:p>
      </dsp:txBody>
      <dsp:txXfrm>
        <a:off x="588685" y="3845239"/>
        <a:ext cx="9111649" cy="1020833"/>
      </dsp:txXfrm>
    </dsp:sp>
    <dsp:sp modelId="{A8898BD2-3683-44BB-85B4-2EDAF934D272}">
      <dsp:nvSpPr>
        <dsp:cNvPr id="0" name=""/>
        <dsp:cNvSpPr/>
      </dsp:nvSpPr>
      <dsp:spPr>
        <a:xfrm>
          <a:off x="65977" y="3801756"/>
          <a:ext cx="1045416" cy="1077434"/>
        </a:xfrm>
        <a:prstGeom prst="ellipse">
          <a:avLst/>
        </a:prstGeom>
        <a:solidFill>
          <a:srgbClr val="2B86C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FA889-9972-4C9D-B8AE-4C8CB0F33994}">
      <dsp:nvSpPr>
        <dsp:cNvPr id="0" name=""/>
        <dsp:cNvSpPr/>
      </dsp:nvSpPr>
      <dsp:spPr>
        <a:xfrm>
          <a:off x="0" y="39496"/>
          <a:ext cx="10181903" cy="1121412"/>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Potential Alternative Sales Channels</a:t>
          </a:r>
        </a:p>
      </dsp:txBody>
      <dsp:txXfrm>
        <a:off x="0" y="39496"/>
        <a:ext cx="10181903" cy="1121412"/>
      </dsp:txXfrm>
    </dsp:sp>
    <dsp:sp modelId="{1568E90E-7974-420E-8790-A5CF40F08FCE}">
      <dsp:nvSpPr>
        <dsp:cNvPr id="0" name=""/>
        <dsp:cNvSpPr/>
      </dsp:nvSpPr>
      <dsp:spPr>
        <a:xfrm>
          <a:off x="0" y="1121412"/>
          <a:ext cx="1272737" cy="2354965"/>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none" kern="1200" dirty="0"/>
            <a:t>Direct to public agency</a:t>
          </a:r>
          <a:endParaRPr lang="en-US" sz="1600" kern="1200" dirty="0"/>
        </a:p>
      </dsp:txBody>
      <dsp:txXfrm>
        <a:off x="0" y="1121412"/>
        <a:ext cx="1272737" cy="2354965"/>
      </dsp:txXfrm>
    </dsp:sp>
    <dsp:sp modelId="{01E3108E-E4D8-4B0B-9FAB-F36C486CDFEC}">
      <dsp:nvSpPr>
        <dsp:cNvPr id="0" name=""/>
        <dsp:cNvSpPr/>
      </dsp:nvSpPr>
      <dsp:spPr>
        <a:xfrm>
          <a:off x="1272737" y="1121412"/>
          <a:ext cx="1272737" cy="2354965"/>
        </a:xfrm>
        <a:prstGeom prst="rect">
          <a:avLst/>
        </a:prstGeom>
        <a:solidFill>
          <a:schemeClr val="accent1">
            <a:shade val="50000"/>
            <a:hueOff val="140565"/>
            <a:satOff val="-5707"/>
            <a:lumOff val="114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none" kern="1200"/>
            <a:t>Direct to public consumer</a:t>
          </a:r>
          <a:endParaRPr lang="en-US" sz="1600" kern="1200"/>
        </a:p>
      </dsp:txBody>
      <dsp:txXfrm>
        <a:off x="1272737" y="1121412"/>
        <a:ext cx="1272737" cy="2354965"/>
      </dsp:txXfrm>
    </dsp:sp>
    <dsp:sp modelId="{D6312F12-FF1D-4E24-9B38-D765BC174AAD}">
      <dsp:nvSpPr>
        <dsp:cNvPr id="0" name=""/>
        <dsp:cNvSpPr/>
      </dsp:nvSpPr>
      <dsp:spPr>
        <a:xfrm>
          <a:off x="2545475" y="1121412"/>
          <a:ext cx="1272737" cy="2354965"/>
        </a:xfrm>
        <a:prstGeom prst="rect">
          <a:avLst/>
        </a:prstGeom>
        <a:solidFill>
          <a:schemeClr val="accent1">
            <a:shade val="50000"/>
            <a:hueOff val="281131"/>
            <a:satOff val="-11414"/>
            <a:lumOff val="228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none" kern="1200"/>
            <a:t>Brokered sale</a:t>
          </a:r>
          <a:endParaRPr lang="en-US" sz="1600" kern="1200"/>
        </a:p>
      </dsp:txBody>
      <dsp:txXfrm>
        <a:off x="2545475" y="1121412"/>
        <a:ext cx="1272737" cy="2354965"/>
      </dsp:txXfrm>
    </dsp:sp>
    <dsp:sp modelId="{0A0C55A0-E6A4-4B77-85F7-19DEC89AD956}">
      <dsp:nvSpPr>
        <dsp:cNvPr id="0" name=""/>
        <dsp:cNvSpPr/>
      </dsp:nvSpPr>
      <dsp:spPr>
        <a:xfrm>
          <a:off x="3818213" y="1121412"/>
          <a:ext cx="1272737" cy="2354965"/>
        </a:xfrm>
        <a:prstGeom prst="rect">
          <a:avLst/>
        </a:prstGeom>
        <a:solidFill>
          <a:schemeClr val="accent1">
            <a:shade val="50000"/>
            <a:hueOff val="421696"/>
            <a:satOff val="-17122"/>
            <a:lumOff val="343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none" kern="1200"/>
            <a:t>Auction at DOT facility</a:t>
          </a:r>
          <a:endParaRPr lang="en-US" sz="1600" kern="1200"/>
        </a:p>
      </dsp:txBody>
      <dsp:txXfrm>
        <a:off x="3818213" y="1121412"/>
        <a:ext cx="1272737" cy="2354965"/>
      </dsp:txXfrm>
    </dsp:sp>
    <dsp:sp modelId="{892C59A6-FDF2-4921-A739-195A71A55282}">
      <dsp:nvSpPr>
        <dsp:cNvPr id="0" name=""/>
        <dsp:cNvSpPr/>
      </dsp:nvSpPr>
      <dsp:spPr>
        <a:xfrm>
          <a:off x="5090951" y="1121412"/>
          <a:ext cx="1272737" cy="2354965"/>
        </a:xfrm>
        <a:prstGeom prst="rect">
          <a:avLst/>
        </a:prstGeom>
        <a:solidFill>
          <a:schemeClr val="accent1">
            <a:shade val="50000"/>
            <a:hueOff val="562262"/>
            <a:satOff val="-22829"/>
            <a:lumOff val="4576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none" kern="1200"/>
            <a:t>Internet auction</a:t>
          </a:r>
          <a:endParaRPr lang="en-US" sz="1600" kern="1200"/>
        </a:p>
      </dsp:txBody>
      <dsp:txXfrm>
        <a:off x="5090951" y="1121412"/>
        <a:ext cx="1272737" cy="2354965"/>
      </dsp:txXfrm>
    </dsp:sp>
    <dsp:sp modelId="{847FF8A0-C320-4A35-B1F1-FA74F2F248D7}">
      <dsp:nvSpPr>
        <dsp:cNvPr id="0" name=""/>
        <dsp:cNvSpPr/>
      </dsp:nvSpPr>
      <dsp:spPr>
        <a:xfrm>
          <a:off x="6363689" y="1121412"/>
          <a:ext cx="1272737" cy="2354965"/>
        </a:xfrm>
        <a:prstGeom prst="rect">
          <a:avLst/>
        </a:prstGeom>
        <a:solidFill>
          <a:schemeClr val="accent1">
            <a:shade val="50000"/>
            <a:hueOff val="421696"/>
            <a:satOff val="-17122"/>
            <a:lumOff val="343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none" kern="1200"/>
            <a:t>Auction at vendor facility</a:t>
          </a:r>
          <a:endParaRPr lang="en-US" sz="1600" kern="1200"/>
        </a:p>
      </dsp:txBody>
      <dsp:txXfrm>
        <a:off x="6363689" y="1121412"/>
        <a:ext cx="1272737" cy="2354965"/>
      </dsp:txXfrm>
    </dsp:sp>
    <dsp:sp modelId="{5C143F62-8F28-41E0-9249-D29AA7E73E8D}">
      <dsp:nvSpPr>
        <dsp:cNvPr id="0" name=""/>
        <dsp:cNvSpPr/>
      </dsp:nvSpPr>
      <dsp:spPr>
        <a:xfrm>
          <a:off x="7636427" y="1121412"/>
          <a:ext cx="1272737" cy="2354965"/>
        </a:xfrm>
        <a:prstGeom prst="rect">
          <a:avLst/>
        </a:prstGeom>
        <a:solidFill>
          <a:schemeClr val="accent1">
            <a:shade val="50000"/>
            <a:hueOff val="281131"/>
            <a:satOff val="-11414"/>
            <a:lumOff val="228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none" kern="1200"/>
            <a:t>Trade-in</a:t>
          </a:r>
          <a:endParaRPr lang="en-US" sz="1600" kern="1200"/>
        </a:p>
      </dsp:txBody>
      <dsp:txXfrm>
        <a:off x="7636427" y="1121412"/>
        <a:ext cx="1272737" cy="2354965"/>
      </dsp:txXfrm>
    </dsp:sp>
    <dsp:sp modelId="{CCBC036B-F578-473E-ACF9-92E0723481CE}">
      <dsp:nvSpPr>
        <dsp:cNvPr id="0" name=""/>
        <dsp:cNvSpPr/>
      </dsp:nvSpPr>
      <dsp:spPr>
        <a:xfrm>
          <a:off x="8909165" y="1121412"/>
          <a:ext cx="1272737" cy="2354965"/>
        </a:xfrm>
        <a:prstGeom prst="rect">
          <a:avLst/>
        </a:prstGeom>
        <a:solidFill>
          <a:schemeClr val="accent1">
            <a:shade val="50000"/>
            <a:hueOff val="140565"/>
            <a:satOff val="-5707"/>
            <a:lumOff val="114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none" kern="1200" dirty="0"/>
            <a:t>Guaranteed buy back</a:t>
          </a:r>
          <a:endParaRPr lang="en-US" sz="1600" kern="1200" dirty="0"/>
        </a:p>
      </dsp:txBody>
      <dsp:txXfrm>
        <a:off x="8909165" y="1121412"/>
        <a:ext cx="1272737" cy="2354965"/>
      </dsp:txXfrm>
    </dsp:sp>
    <dsp:sp modelId="{F320E6CD-0378-4798-B5D5-BEB828C6FD82}">
      <dsp:nvSpPr>
        <dsp:cNvPr id="0" name=""/>
        <dsp:cNvSpPr/>
      </dsp:nvSpPr>
      <dsp:spPr>
        <a:xfrm>
          <a:off x="0" y="3476377"/>
          <a:ext cx="10181903" cy="261662"/>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A45CD7-9454-489C-BCF0-3B1D83B51001}"/>
              </a:ext>
            </a:extLst>
          </p:cNvPr>
          <p:cNvSpPr>
            <a:spLocks noGrp="1"/>
          </p:cNvSpPr>
          <p:nvPr>
            <p:ph type="hdr" sz="quarter"/>
          </p:nvPr>
        </p:nvSpPr>
        <p:spPr>
          <a:xfrm>
            <a:off x="0" y="0"/>
            <a:ext cx="3169977" cy="481979"/>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750987A-7912-44D0-9DAF-9517809DD4DF}"/>
              </a:ext>
            </a:extLst>
          </p:cNvPr>
          <p:cNvSpPr>
            <a:spLocks noGrp="1"/>
          </p:cNvSpPr>
          <p:nvPr>
            <p:ph type="dt" sz="quarter" idx="1"/>
          </p:nvPr>
        </p:nvSpPr>
        <p:spPr>
          <a:xfrm>
            <a:off x="4143515" y="0"/>
            <a:ext cx="3169977" cy="481979"/>
          </a:xfrm>
          <a:prstGeom prst="rect">
            <a:avLst/>
          </a:prstGeom>
        </p:spPr>
        <p:txBody>
          <a:bodyPr vert="horz" lIns="91440" tIns="45720" rIns="91440" bIns="45720" rtlCol="0"/>
          <a:lstStyle>
            <a:lvl1pPr algn="r">
              <a:defRPr sz="1200"/>
            </a:lvl1pPr>
          </a:lstStyle>
          <a:p>
            <a:fld id="{00E0A782-DC36-44A0-9EF5-F6B3B5C12E49}" type="datetimeFigureOut">
              <a:rPr lang="en-GB" smtClean="0"/>
              <a:t>23/08/2023</a:t>
            </a:fld>
            <a:endParaRPr lang="en-GB"/>
          </a:p>
        </p:txBody>
      </p:sp>
      <p:sp>
        <p:nvSpPr>
          <p:cNvPr id="4" name="Footer Placeholder 3">
            <a:extLst>
              <a:ext uri="{FF2B5EF4-FFF2-40B4-BE49-F238E27FC236}">
                <a16:creationId xmlns:a16="http://schemas.microsoft.com/office/drawing/2014/main" id="{7E721CC2-6B50-4469-B9AF-22408EE71EC7}"/>
              </a:ext>
            </a:extLst>
          </p:cNvPr>
          <p:cNvSpPr>
            <a:spLocks noGrp="1"/>
          </p:cNvSpPr>
          <p:nvPr>
            <p:ph type="ftr" sz="quarter" idx="2"/>
          </p:nvPr>
        </p:nvSpPr>
        <p:spPr>
          <a:xfrm>
            <a:off x="0" y="9119222"/>
            <a:ext cx="3169977" cy="48197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57D316A-31AE-4200-9D68-C83DDB9D3DA3}"/>
              </a:ext>
            </a:extLst>
          </p:cNvPr>
          <p:cNvSpPr>
            <a:spLocks noGrp="1"/>
          </p:cNvSpPr>
          <p:nvPr>
            <p:ph type="sldNum" sz="quarter" idx="3"/>
          </p:nvPr>
        </p:nvSpPr>
        <p:spPr>
          <a:xfrm>
            <a:off x="4143515" y="9119222"/>
            <a:ext cx="3169977" cy="481979"/>
          </a:xfrm>
          <a:prstGeom prst="rect">
            <a:avLst/>
          </a:prstGeom>
        </p:spPr>
        <p:txBody>
          <a:bodyPr vert="horz" lIns="91440" tIns="45720" rIns="91440" bIns="45720" rtlCol="0" anchor="b"/>
          <a:lstStyle>
            <a:lvl1pPr algn="r">
              <a:defRPr sz="1200"/>
            </a:lvl1pPr>
          </a:lstStyle>
          <a:p>
            <a:fld id="{8072BDE4-D08E-49F0-BB61-0A814DE2AC8B}" type="slidenum">
              <a:rPr lang="en-GB" smtClean="0"/>
              <a:t>‹#›</a:t>
            </a:fld>
            <a:endParaRPr lang="en-GB"/>
          </a:p>
        </p:txBody>
      </p:sp>
    </p:spTree>
    <p:extLst>
      <p:ext uri="{BB962C8B-B14F-4D97-AF65-F5344CB8AC3E}">
        <p14:creationId xmlns:p14="http://schemas.microsoft.com/office/powerpoint/2010/main" val="83313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1" cy="481727"/>
          </a:xfrm>
          <a:prstGeom prst="rect">
            <a:avLst/>
          </a:prstGeom>
        </p:spPr>
        <p:txBody>
          <a:bodyPr vert="horz" lIns="92135" tIns="46067" rIns="92135" bIns="46067" rtlCol="0"/>
          <a:lstStyle>
            <a:lvl1pPr algn="l">
              <a:defRPr sz="1200"/>
            </a:lvl1pPr>
          </a:lstStyle>
          <a:p>
            <a:endParaRPr lang="en-GB"/>
          </a:p>
        </p:txBody>
      </p:sp>
      <p:sp>
        <p:nvSpPr>
          <p:cNvPr id="3" name="Date Placeholder 2"/>
          <p:cNvSpPr>
            <a:spLocks noGrp="1"/>
          </p:cNvSpPr>
          <p:nvPr>
            <p:ph type="dt" idx="1"/>
          </p:nvPr>
        </p:nvSpPr>
        <p:spPr>
          <a:xfrm>
            <a:off x="4143587" y="2"/>
            <a:ext cx="3169921" cy="481727"/>
          </a:xfrm>
          <a:prstGeom prst="rect">
            <a:avLst/>
          </a:prstGeom>
        </p:spPr>
        <p:txBody>
          <a:bodyPr vert="horz" lIns="92135" tIns="46067" rIns="92135" bIns="46067" rtlCol="0"/>
          <a:lstStyle>
            <a:lvl1pPr algn="r">
              <a:defRPr sz="1200"/>
            </a:lvl1pPr>
          </a:lstStyle>
          <a:p>
            <a:fld id="{2F4FEF18-17EB-4219-ACC6-102F9AEDAE3D}" type="datetimeFigureOut">
              <a:rPr lang="en-GB" smtClean="0"/>
              <a:t>23/08/2023</a:t>
            </a:fld>
            <a:endParaRPr lang="en-GB"/>
          </a:p>
        </p:txBody>
      </p:sp>
      <p:sp>
        <p:nvSpPr>
          <p:cNvPr id="4" name="Slide Image Placeholder 3"/>
          <p:cNvSpPr>
            <a:spLocks noGrp="1" noRot="1" noChangeAspect="1"/>
          </p:cNvSpPr>
          <p:nvPr>
            <p:ph type="sldImg" idx="2"/>
          </p:nvPr>
        </p:nvSpPr>
        <p:spPr>
          <a:xfrm>
            <a:off x="779463" y="1200150"/>
            <a:ext cx="5756275" cy="3238500"/>
          </a:xfrm>
          <a:prstGeom prst="rect">
            <a:avLst/>
          </a:prstGeom>
          <a:noFill/>
          <a:ln w="12700">
            <a:solidFill>
              <a:prstClr val="black"/>
            </a:solidFill>
          </a:ln>
        </p:spPr>
        <p:txBody>
          <a:bodyPr vert="horz" lIns="92135" tIns="46067" rIns="92135" bIns="46067" rtlCol="0" anchor="ctr"/>
          <a:lstStyle/>
          <a:p>
            <a:endParaRPr lang="en-GB"/>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2135" tIns="46067" rIns="92135" bIns="460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5"/>
            <a:ext cx="3169921" cy="481726"/>
          </a:xfrm>
          <a:prstGeom prst="rect">
            <a:avLst/>
          </a:prstGeom>
        </p:spPr>
        <p:txBody>
          <a:bodyPr vert="horz" lIns="92135" tIns="46067" rIns="92135" bIns="46067" rtlCol="0" anchor="b"/>
          <a:lstStyle>
            <a:lvl1pPr algn="l">
              <a:defRPr sz="1200"/>
            </a:lvl1pPr>
          </a:lstStyle>
          <a:p>
            <a:endParaRPr lang="en-GB"/>
          </a:p>
        </p:txBody>
      </p:sp>
      <p:sp>
        <p:nvSpPr>
          <p:cNvPr id="7" name="Slide Number Placeholder 6"/>
          <p:cNvSpPr>
            <a:spLocks noGrp="1"/>
          </p:cNvSpPr>
          <p:nvPr>
            <p:ph type="sldNum" sz="quarter" idx="5"/>
          </p:nvPr>
        </p:nvSpPr>
        <p:spPr>
          <a:xfrm>
            <a:off x="4143587" y="9119475"/>
            <a:ext cx="3169921" cy="481726"/>
          </a:xfrm>
          <a:prstGeom prst="rect">
            <a:avLst/>
          </a:prstGeom>
        </p:spPr>
        <p:txBody>
          <a:bodyPr vert="horz" lIns="92135" tIns="46067" rIns="92135" bIns="46067" rtlCol="0" anchor="b"/>
          <a:lstStyle>
            <a:lvl1pPr algn="r">
              <a:defRPr sz="1200"/>
            </a:lvl1pPr>
          </a:lstStyle>
          <a:p>
            <a:fld id="{488DCF99-22F0-4D4D-88B7-7F1565E49F52}" type="slidenum">
              <a:rPr lang="en-GB" smtClean="0"/>
              <a:t>‹#›</a:t>
            </a:fld>
            <a:endParaRPr lang="en-GB"/>
          </a:p>
        </p:txBody>
      </p:sp>
    </p:spTree>
    <p:extLst>
      <p:ext uri="{BB962C8B-B14F-4D97-AF65-F5344CB8AC3E}">
        <p14:creationId xmlns:p14="http://schemas.microsoft.com/office/powerpoint/2010/main" val="793477462"/>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4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p:txBody>
      </p:sp>
      <p:sp>
        <p:nvSpPr>
          <p:cNvPr id="4" name="Slide Number Placeholder 3"/>
          <p:cNvSpPr>
            <a:spLocks noGrp="1"/>
          </p:cNvSpPr>
          <p:nvPr>
            <p:ph type="sldNum" sz="quarter" idx="5"/>
          </p:nvPr>
        </p:nvSpPr>
        <p:spPr/>
        <p:txBody>
          <a:bodyPr/>
          <a:lstStyle/>
          <a:p>
            <a:fld id="{488DCF99-22F0-4D4D-88B7-7F1565E49F52}" type="slidenum">
              <a:rPr lang="en-GB" smtClean="0"/>
              <a:t>1</a:t>
            </a:fld>
            <a:endParaRPr lang="en-GB"/>
          </a:p>
        </p:txBody>
      </p:sp>
    </p:spTree>
    <p:extLst>
      <p:ext uri="{BB962C8B-B14F-4D97-AF65-F5344CB8AC3E}">
        <p14:creationId xmlns:p14="http://schemas.microsoft.com/office/powerpoint/2010/main" val="310123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8"/>
            <a:ext cx="5852160" cy="4599731"/>
          </a:xfrm>
        </p:spPr>
        <p:txBody>
          <a:bodyPr/>
          <a:lstStyle/>
          <a:p>
            <a:pPr marL="0" marR="0" indent="0" algn="l" rtl="0" eaLnBrk="1" fontAlgn="auto" latinLnBrk="0" hangingPunct="1">
              <a:spcBef>
                <a:spcPts val="0"/>
              </a:spcBef>
              <a:spcAft>
                <a:spcPts val="0"/>
              </a:spcAft>
            </a:pPr>
            <a:r>
              <a:rPr lang="en-US" b="1" i="1" u="none" strike="noStrike" kern="12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Decision-making</a:t>
            </a:r>
          </a:p>
          <a:p>
            <a:pPr marL="0" algn="l" rtl="0" eaLnBrk="1" fontAlgn="t" latinLnBrk="0" hangingPunct="1">
              <a:spcBef>
                <a:spcPts val="0"/>
              </a:spcBef>
              <a:spcAft>
                <a:spcPts val="0"/>
              </a:spcAft>
            </a:pPr>
            <a:r>
              <a:rPr lang="en-US" b="1" i="0" u="none" strike="noStrike" kern="1200" dirty="0">
                <a:solidFill>
                  <a:srgbClr val="000000"/>
                </a:solidFill>
                <a:effectLst/>
                <a:latin typeface="Calibri" panose="020F0502020204030204" pitchFamily="34" charset="0"/>
                <a:cs typeface="Calibri" panose="020F0502020204030204" pitchFamily="34" charset="0"/>
              </a:rPr>
              <a:t>When equipment disposal is handled by another agency, there tends to be a reduced (but non-zero) economic incentive to the fleet to improve equipment disposal practices because of the diminished financial return. </a:t>
            </a:r>
            <a:endParaRPr lang="en-US" b="1" i="0" u="none" strike="noStrike" dirty="0">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endParaRPr lang="en-US" b="0" i="1" u="none" strike="noStrike" kern="1200" dirty="0">
              <a:solidFill>
                <a:srgbClr val="000000"/>
              </a:solidFill>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r>
              <a:rPr lang="en-US" b="1" i="1" u="none" strike="noStrike" kern="1200" dirty="0">
                <a:solidFill>
                  <a:srgbClr val="000000"/>
                </a:solidFill>
                <a:effectLst/>
                <a:latin typeface="Calibri" panose="020F0502020204030204" pitchFamily="34" charset="0"/>
                <a:cs typeface="Calibri" panose="020F0502020204030204" pitchFamily="34" charset="0"/>
              </a:rPr>
              <a:t>Public Agency Equipment Sales</a:t>
            </a:r>
          </a:p>
          <a:p>
            <a:pPr marL="0" algn="l" rtl="0" eaLnBrk="1" fontAlgn="t" latinLnBrk="0" hangingPunct="1">
              <a:spcBef>
                <a:spcPts val="0"/>
              </a:spcBef>
              <a:spcAft>
                <a:spcPts val="0"/>
              </a:spcAft>
            </a:pPr>
            <a:r>
              <a:rPr lang="en-US" b="1" i="0" u="none" strike="noStrike" kern="1200" dirty="0">
                <a:solidFill>
                  <a:srgbClr val="000000"/>
                </a:solidFill>
                <a:effectLst/>
                <a:latin typeface="Calibri" panose="020F0502020204030204" pitchFamily="34" charset="0"/>
                <a:cs typeface="Calibri" panose="020F0502020204030204" pitchFamily="34" charset="0"/>
              </a:rPr>
              <a:t>When DOTs have requirements to offer equipment to other public agencies at prices that are not reflective of market values (whether too low or too high), these sales represent a form of subsidy (regardless of which side is favored). </a:t>
            </a:r>
            <a:endParaRPr lang="en-US" b="1" i="0" u="none" strike="noStrike" dirty="0">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endParaRPr lang="en-US" b="0" i="1" u="none" strike="noStrike" kern="1200" dirty="0">
              <a:solidFill>
                <a:srgbClr val="000000"/>
              </a:solidFill>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r>
              <a:rPr lang="en-US" b="1" i="1" u="none" strike="noStrike" kern="1200" dirty="0">
                <a:solidFill>
                  <a:srgbClr val="000000"/>
                </a:solidFill>
                <a:effectLst/>
                <a:latin typeface="Calibri" panose="020F0502020204030204" pitchFamily="34" charset="0"/>
                <a:cs typeface="Calibri" panose="020F0502020204030204" pitchFamily="34" charset="0"/>
              </a:rPr>
              <a:t>Trade-in Programs</a:t>
            </a:r>
          </a:p>
          <a:p>
            <a:pPr marL="0" algn="l" rtl="0" eaLnBrk="1" fontAlgn="t" latinLnBrk="0" hangingPunct="1">
              <a:spcBef>
                <a:spcPts val="0"/>
              </a:spcBef>
              <a:spcAft>
                <a:spcPts val="0"/>
              </a:spcAft>
            </a:pPr>
            <a:r>
              <a:rPr lang="en-US" b="1" i="0" u="none" strike="noStrike" kern="1200" dirty="0">
                <a:solidFill>
                  <a:srgbClr val="000000"/>
                </a:solidFill>
                <a:effectLst/>
                <a:latin typeface="Calibri" panose="020F0502020204030204" pitchFamily="34" charset="0"/>
                <a:cs typeface="Calibri" panose="020F0502020204030204" pitchFamily="34" charset="0"/>
              </a:rPr>
              <a:t>For the state DOTs that report paying sales tax on new equipment sales, using trade-in programs does not avoid that tax cost. </a:t>
            </a:r>
            <a:endParaRPr lang="en-US" b="1" i="0" u="none" strike="noStrike" dirty="0">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endParaRPr lang="en-US" b="0" i="1" u="none" strike="noStrike" kern="1200" dirty="0">
              <a:solidFill>
                <a:srgbClr val="000000"/>
              </a:solidFill>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r>
              <a:rPr lang="en-US" b="1" i="1" u="none" strike="noStrike" kern="1200" dirty="0">
                <a:solidFill>
                  <a:srgbClr val="000000"/>
                </a:solidFill>
                <a:effectLst/>
                <a:latin typeface="Calibri" panose="020F0502020204030204" pitchFamily="34" charset="0"/>
                <a:cs typeface="Calibri" panose="020F0502020204030204" pitchFamily="34" charset="0"/>
              </a:rPr>
              <a:t>Guaranteed Buy-Back Options</a:t>
            </a:r>
          </a:p>
          <a:p>
            <a:pPr marL="0" algn="l" rtl="0" eaLnBrk="1" fontAlgn="t" latinLnBrk="0" hangingPunct="1">
              <a:spcBef>
                <a:spcPts val="0"/>
              </a:spcBef>
              <a:spcAft>
                <a:spcPts val="0"/>
              </a:spcAft>
            </a:pPr>
            <a:r>
              <a:rPr lang="en-US" b="1" i="0" u="none" strike="noStrike" kern="1200" dirty="0">
                <a:solidFill>
                  <a:srgbClr val="000000"/>
                </a:solidFill>
                <a:effectLst/>
                <a:latin typeface="Calibri" panose="020F0502020204030204" pitchFamily="34" charset="0"/>
                <a:cs typeface="Calibri" panose="020F0502020204030204" pitchFamily="34" charset="0"/>
              </a:rPr>
              <a:t>Guaranteed buy-back is noted as being a particularly successful program (where available). Building customer relationships is critical to long</a:t>
            </a:r>
            <a:r>
              <a:rPr lang="en-US" b="1" i="0" u="none" strike="noStrike" kern="1200" dirty="0">
                <a:solidFill>
                  <a:srgbClr val="FF0000"/>
                </a:solidFill>
                <a:effectLst/>
                <a:latin typeface="Calibri" panose="020F0502020204030204" pitchFamily="34" charset="0"/>
                <a:cs typeface="Calibri" panose="020F0502020204030204" pitchFamily="34" charset="0"/>
              </a:rPr>
              <a:t>-</a:t>
            </a:r>
            <a:r>
              <a:rPr lang="en-US" b="1" i="0" u="none" strike="noStrike" kern="1200" dirty="0">
                <a:solidFill>
                  <a:srgbClr val="000000"/>
                </a:solidFill>
                <a:effectLst/>
                <a:latin typeface="Calibri" panose="020F0502020204030204" pitchFamily="34" charset="0"/>
                <a:cs typeface="Calibri" panose="020F0502020204030204" pitchFamily="34" charset="0"/>
              </a:rPr>
              <a:t> term history with customer base </a:t>
            </a:r>
            <a:endParaRPr lang="en-US" b="1" i="0" u="none" strike="noStrike" dirty="0">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endParaRPr lang="en-US" b="0" i="1" u="none" strike="noStrike" kern="1200" dirty="0">
              <a:solidFill>
                <a:srgbClr val="000000"/>
              </a:solidFill>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r>
              <a:rPr lang="en-US" b="1" i="1" u="none" strike="noStrike" kern="1200" dirty="0">
                <a:solidFill>
                  <a:srgbClr val="000000"/>
                </a:solidFill>
                <a:effectLst/>
                <a:latin typeface="Calibri" panose="020F0502020204030204" pitchFamily="34" charset="0"/>
                <a:cs typeface="Calibri" panose="020F0502020204030204" pitchFamily="34" charset="0"/>
              </a:rPr>
              <a:t>Customer Research</a:t>
            </a:r>
          </a:p>
          <a:p>
            <a:pPr marL="0" marR="0" indent="0" algn="l" rtl="0" eaLnBrk="1" fontAlgn="auto" latinLnBrk="0" hangingPunct="1">
              <a:spcBef>
                <a:spcPts val="0"/>
              </a:spcBef>
              <a:spcAft>
                <a:spcPts val="0"/>
              </a:spcAft>
            </a:pPr>
            <a:r>
              <a:rPr lang="en-US" b="0" i="0" u="none" strike="noStrike" kern="1200" dirty="0">
                <a:solidFill>
                  <a:srgbClr val="000000"/>
                </a:solidFill>
                <a:effectLst/>
                <a:latin typeface="Calibri" panose="020F0502020204030204" pitchFamily="34" charset="0"/>
                <a:cs typeface="Calibri" panose="020F0502020204030204" pitchFamily="34" charset="0"/>
              </a:rPr>
              <a:t>DOT fleets’ general lack of systematic customer outreach effort is significant; it points</a:t>
            </a:r>
            <a:r>
              <a:rPr lang="en-US" b="0" i="0" u="none" strike="sngStrike" kern="1200" dirty="0">
                <a:solidFill>
                  <a:srgbClr val="000000"/>
                </a:solidFill>
                <a:effectLst/>
                <a:latin typeface="Calibri" panose="020F0502020204030204" pitchFamily="34" charset="0"/>
                <a:cs typeface="Calibri" panose="020F0502020204030204" pitchFamily="34" charset="0"/>
              </a:rPr>
              <a:t> </a:t>
            </a:r>
            <a:r>
              <a:rPr lang="en-US" b="0" i="0" u="none" strike="noStrike" kern="1200" dirty="0">
                <a:solidFill>
                  <a:srgbClr val="000000"/>
                </a:solidFill>
                <a:effectLst/>
                <a:latin typeface="Calibri" panose="020F0502020204030204" pitchFamily="34" charset="0"/>
                <a:cs typeface="Calibri" panose="020F0502020204030204" pitchFamily="34" charset="0"/>
              </a:rPr>
              <a:t>to a broader need for better information on which to base disposal sales channel decisions. </a:t>
            </a:r>
            <a:endParaRPr lang="en-US" b="0" i="0" u="none" strike="noStrike" dirty="0">
              <a:effectLst/>
              <a:latin typeface="Calibri" panose="020F0502020204030204" pitchFamily="34" charset="0"/>
              <a:cs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488DCF99-22F0-4D4D-88B7-7F1565E49F52}" type="slidenum">
              <a:rPr lang="en-GB" smtClean="0"/>
              <a:t>10</a:t>
            </a:fld>
            <a:endParaRPr lang="en-GB"/>
          </a:p>
        </p:txBody>
      </p:sp>
    </p:spTree>
    <p:extLst>
      <p:ext uri="{BB962C8B-B14F-4D97-AF65-F5344CB8AC3E}">
        <p14:creationId xmlns:p14="http://schemas.microsoft.com/office/powerpoint/2010/main" val="101993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7"/>
            <a:ext cx="5852160" cy="4157662"/>
          </a:xfrm>
        </p:spPr>
        <p:txBody>
          <a:bodyPr/>
          <a:lstStyle/>
          <a:p>
            <a:pPr marL="0" marR="0" lvl="0" indent="0" algn="l" defTabSz="914240" rtl="0" eaLnBrk="1" fontAlgn="auto" latinLnBrk="0" hangingPunct="1">
              <a:lnSpc>
                <a:spcPct val="100000"/>
              </a:lnSpc>
              <a:spcBef>
                <a:spcPts val="0"/>
              </a:spcBef>
              <a:buClrTx/>
              <a:buSzTx/>
              <a:buFontTx/>
              <a:buNone/>
              <a:tabLst/>
              <a:defRPr/>
            </a:pPr>
            <a:r>
              <a:rPr lang="en-US" sz="1100" b="1" i="1" dirty="0">
                <a:solidFill>
                  <a:srgbClr val="000000"/>
                </a:solidFill>
                <a:effectLst/>
                <a:latin typeface="+mn-lt"/>
                <a:ea typeface="Calibri" panose="020F0502020204030204" pitchFamily="34" charset="0"/>
                <a:cs typeface="Calibri" panose="020F0502020204030204" pitchFamily="34" charset="0"/>
              </a:rPr>
              <a:t>Sales Channels</a:t>
            </a:r>
          </a:p>
          <a:p>
            <a:pPr marL="0" marR="0" lvl="0" indent="0" algn="l" defTabSz="914240" rtl="0" eaLnBrk="1" fontAlgn="auto" latinLnBrk="0" hangingPunct="1">
              <a:lnSpc>
                <a:spcPct val="100000"/>
              </a:lnSpc>
              <a:spcBef>
                <a:spcPts val="0"/>
              </a:spcBef>
              <a:buClrTx/>
              <a:buSzTx/>
              <a:buFontTx/>
              <a:buNone/>
              <a:tabLst/>
              <a:defRPr/>
            </a:pPr>
            <a:r>
              <a:rPr lang="en-US" sz="1100" b="1" i="0" dirty="0">
                <a:solidFill>
                  <a:srgbClr val="000000"/>
                </a:solidFill>
                <a:effectLst/>
                <a:latin typeface="+mn-lt"/>
                <a:ea typeface="Calibri" panose="020F0502020204030204" pitchFamily="34" charset="0"/>
                <a:cs typeface="Calibri" panose="020F0502020204030204" pitchFamily="34" charset="0"/>
              </a:rPr>
              <a:t>Hosting a commercial auction at a company- owned facility is ranked higher than sending assets to an auction vendor facility.</a:t>
            </a:r>
            <a:r>
              <a:rPr lang="en-US" sz="1100" dirty="0">
                <a:solidFill>
                  <a:srgbClr val="000000"/>
                </a:solidFill>
                <a:effectLst/>
                <a:latin typeface="+mn-lt"/>
                <a:ea typeface="Calibri" panose="020F0502020204030204" pitchFamily="34" charset="0"/>
                <a:cs typeface="Calibri" panose="020F0502020204030204" pitchFamily="34" charset="0"/>
              </a:rPr>
              <a:t> (</a:t>
            </a:r>
            <a:r>
              <a:rPr lang="en-US" sz="1100" i="1" u="sng" dirty="0">
                <a:solidFill>
                  <a:srgbClr val="000000"/>
                </a:solidFill>
                <a:effectLst/>
                <a:latin typeface="+mn-lt"/>
                <a:ea typeface="Calibri" panose="020F0502020204030204" pitchFamily="34" charset="0"/>
                <a:cs typeface="Calibri" panose="020F0502020204030204" pitchFamily="34" charset="0"/>
              </a:rPr>
              <a:t>NOTE: Panel had multiple members from equipment rental firms.)</a:t>
            </a:r>
            <a:endParaRPr lang="en-US" sz="1100" b="1" i="0" dirty="0">
              <a:solidFill>
                <a:srgbClr val="000000"/>
              </a:solidFill>
              <a:effectLst/>
              <a:latin typeface="+mn-lt"/>
              <a:ea typeface="Calibri" panose="020F0502020204030204" pitchFamily="34" charset="0"/>
            </a:endParaRPr>
          </a:p>
          <a:p>
            <a:pPr marL="0" marR="0" indent="0">
              <a:lnSpc>
                <a:spcPct val="107000"/>
              </a:lnSpc>
              <a:spcBef>
                <a:spcPts val="0"/>
              </a:spcBef>
              <a:buFont typeface="Arial" panose="020B0604020202020204" pitchFamily="34" charset="0"/>
              <a:buNone/>
            </a:pPr>
            <a:r>
              <a:rPr lang="en-US" sz="1100" dirty="0">
                <a:solidFill>
                  <a:srgbClr val="000000"/>
                </a:solidFill>
                <a:effectLst/>
                <a:latin typeface="+mn-lt"/>
                <a:ea typeface="Calibri" panose="020F0502020204030204" pitchFamily="34" charset="0"/>
                <a:cs typeface="Calibri" panose="020F0502020204030204" pitchFamily="34" charset="0"/>
              </a:rPr>
              <a:t>Sales from a company facility can minimize transportation and associated labor costs. Likewise, being on site may provide increased control and oversight of the sales process and the assets offered for sale and thereby potentially increasing the sale prices.   </a:t>
            </a:r>
            <a:endParaRPr lang="en-US" sz="1100" i="1" u="sng" dirty="0">
              <a:solidFill>
                <a:srgbClr val="000000"/>
              </a:solidFill>
              <a:effectLst/>
              <a:latin typeface="+mn-lt"/>
              <a:ea typeface="Calibri" panose="020F0502020204030204" pitchFamily="34" charset="0"/>
              <a:cs typeface="Calibri" panose="020F0502020204030204" pitchFamily="34" charset="0"/>
            </a:endParaRPr>
          </a:p>
          <a:p>
            <a:pPr marL="0" marR="0" indent="0">
              <a:lnSpc>
                <a:spcPct val="107000"/>
              </a:lnSpc>
              <a:spcBef>
                <a:spcPts val="0"/>
              </a:spcBef>
              <a:buFont typeface="Arial" panose="020B0604020202020204" pitchFamily="34" charset="0"/>
              <a:buNone/>
            </a:pPr>
            <a:endParaRPr lang="en-US" sz="1100" b="1" i="1" u="none" dirty="0">
              <a:solidFill>
                <a:srgbClr val="000000"/>
              </a:solidFill>
              <a:effectLst/>
              <a:latin typeface="+mn-lt"/>
              <a:cs typeface="Calibri" panose="020F0502020204030204" pitchFamily="34" charset="0"/>
            </a:endParaRPr>
          </a:p>
          <a:p>
            <a:pPr marL="0" marR="0" indent="0">
              <a:lnSpc>
                <a:spcPct val="107000"/>
              </a:lnSpc>
              <a:spcBef>
                <a:spcPts val="0"/>
              </a:spcBef>
              <a:buFont typeface="Arial" panose="020B0604020202020204" pitchFamily="34" charset="0"/>
              <a:buNone/>
            </a:pPr>
            <a:r>
              <a:rPr lang="en-US" sz="1100" b="1" i="1" u="none" dirty="0">
                <a:solidFill>
                  <a:srgbClr val="000000"/>
                </a:solidFill>
                <a:effectLst/>
                <a:latin typeface="+mn-lt"/>
                <a:cs typeface="Calibri" panose="020F0502020204030204" pitchFamily="34" charset="0"/>
              </a:rPr>
              <a:t>Marketing</a:t>
            </a:r>
          </a:p>
          <a:p>
            <a:pPr marL="0" marR="0" lvl="0" indent="0" algn="l" defTabSz="914240" rtl="0" eaLnBrk="1" fontAlgn="auto" latinLnBrk="0" hangingPunct="1">
              <a:lnSpc>
                <a:spcPct val="107000"/>
              </a:lnSpc>
              <a:spcBef>
                <a:spcPts val="0"/>
              </a:spcBef>
              <a:buClrTx/>
              <a:buSzTx/>
              <a:buFont typeface="Arial" panose="020B0604020202020204" pitchFamily="34" charset="0"/>
              <a:buNone/>
              <a:tabLst/>
              <a:defRPr/>
            </a:pPr>
            <a:r>
              <a:rPr lang="en-US" sz="1100" b="1" i="0" dirty="0">
                <a:solidFill>
                  <a:srgbClr val="000000"/>
                </a:solidFill>
                <a:effectLst/>
                <a:latin typeface="+mn-lt"/>
                <a:ea typeface="Calibri" panose="020F0502020204030204" pitchFamily="34" charset="0"/>
                <a:cs typeface="Calibri" panose="020F0502020204030204" pitchFamily="34" charset="0"/>
              </a:rPr>
              <a:t>Self-marketing is commonly used to announce and advertise privately-owned assets for resale. </a:t>
            </a:r>
            <a:r>
              <a:rPr lang="en-US" sz="1100" dirty="0">
                <a:solidFill>
                  <a:srgbClr val="000000"/>
                </a:solidFill>
                <a:effectLst/>
                <a:latin typeface="+mn-lt"/>
                <a:ea typeface="Calibri" panose="020F0502020204030204" pitchFamily="34" charset="0"/>
                <a:cs typeface="Calibri" panose="020F0502020204030204" pitchFamily="34" charset="0"/>
              </a:rPr>
              <a:t>The sale- event marketing by an auction vendor is the highest ranked marketing method, but self-marketing is most often employed. </a:t>
            </a:r>
          </a:p>
          <a:p>
            <a:pPr marL="0" marR="0" indent="0">
              <a:lnSpc>
                <a:spcPct val="107000"/>
              </a:lnSpc>
              <a:spcBef>
                <a:spcPts val="0"/>
              </a:spcBef>
              <a:buFont typeface="Arial" panose="020B0604020202020204" pitchFamily="34" charset="0"/>
              <a:buNone/>
            </a:pPr>
            <a:r>
              <a:rPr lang="en-US" sz="1100" dirty="0">
                <a:solidFill>
                  <a:srgbClr val="000000"/>
                </a:solidFill>
                <a:effectLst/>
                <a:latin typeface="+mn-lt"/>
                <a:ea typeface="Calibri" panose="020F0502020204030204" pitchFamily="34" charset="0"/>
                <a:cs typeface="Calibri" panose="020F0502020204030204" pitchFamily="34" charset="0"/>
              </a:rPr>
              <a:t>The announcement medias used may include, but not limited to commercial advertising, email distributions, or as part of the contracted brokered sales method.</a:t>
            </a:r>
            <a:endParaRPr lang="en-US" sz="1100" dirty="0">
              <a:solidFill>
                <a:srgbClr val="000000"/>
              </a:solidFill>
              <a:effectLst/>
              <a:latin typeface="+mn-lt"/>
              <a:ea typeface="Calibri" panose="020F0502020204030204" pitchFamily="34" charset="0"/>
            </a:endParaRPr>
          </a:p>
          <a:p>
            <a:pPr marL="0" marR="0" lvl="0" indent="0" algn="l" defTabSz="914240" rtl="0" eaLnBrk="1" fontAlgn="auto" latinLnBrk="0" hangingPunct="1">
              <a:lnSpc>
                <a:spcPct val="107000"/>
              </a:lnSpc>
              <a:spcBef>
                <a:spcPts val="0"/>
              </a:spcBef>
              <a:buClrTx/>
              <a:buSzTx/>
              <a:buFont typeface="Arial" panose="020B0604020202020204" pitchFamily="34" charset="0"/>
              <a:buNone/>
              <a:tabLst/>
              <a:defRPr/>
            </a:pPr>
            <a:endParaRPr lang="en-US" sz="1100" b="1" i="1" dirty="0">
              <a:solidFill>
                <a:srgbClr val="000000"/>
              </a:solidFill>
              <a:effectLst/>
              <a:latin typeface="+mn-lt"/>
              <a:ea typeface="Calibri" panose="020F0502020204030204" pitchFamily="34" charset="0"/>
            </a:endParaRPr>
          </a:p>
          <a:p>
            <a:pPr marL="0" marR="0" lvl="0" indent="0" algn="l" defTabSz="914240" rtl="0" eaLnBrk="1" fontAlgn="auto" latinLnBrk="0" hangingPunct="1">
              <a:lnSpc>
                <a:spcPct val="107000"/>
              </a:lnSpc>
              <a:spcBef>
                <a:spcPts val="0"/>
              </a:spcBef>
              <a:buClrTx/>
              <a:buSzTx/>
              <a:buFont typeface="Arial" panose="020B0604020202020204" pitchFamily="34" charset="0"/>
              <a:buNone/>
              <a:tabLst/>
              <a:defRPr/>
            </a:pPr>
            <a:r>
              <a:rPr lang="en-US" sz="1100" b="1" i="1" dirty="0">
                <a:solidFill>
                  <a:srgbClr val="000000"/>
                </a:solidFill>
                <a:effectLst/>
                <a:latin typeface="+mn-lt"/>
                <a:ea typeface="Calibri" panose="020F0502020204030204" pitchFamily="34" charset="0"/>
              </a:rPr>
              <a:t>Asset Preparation</a:t>
            </a:r>
          </a:p>
          <a:p>
            <a:pPr marL="0" marR="0" lvl="0" indent="0" algn="l" defTabSz="914240" rtl="0" eaLnBrk="1" fontAlgn="auto" latinLnBrk="0" hangingPunct="1">
              <a:lnSpc>
                <a:spcPct val="107000"/>
              </a:lnSpc>
              <a:spcBef>
                <a:spcPts val="0"/>
              </a:spcBef>
              <a:buClrTx/>
              <a:buSzTx/>
              <a:buFont typeface="Arial" panose="020B0604020202020204" pitchFamily="34" charset="0"/>
              <a:buNone/>
              <a:tabLst/>
              <a:defRPr/>
            </a:pPr>
            <a:r>
              <a:rPr lang="en-US" sz="1100" b="1" i="0" dirty="0">
                <a:solidFill>
                  <a:srgbClr val="000000"/>
                </a:solidFill>
                <a:effectLst/>
                <a:latin typeface="+mn-lt"/>
                <a:ea typeface="Calibri" panose="020F0502020204030204" pitchFamily="34" charset="0"/>
                <a:cs typeface="Calibri" panose="020F0502020204030204" pitchFamily="34" charset="0"/>
              </a:rPr>
              <a:t>When preparing assets for resale, the methods most likely to increase net proceeds are focused on preparing the asset for the next owner and on demonstrating the functionality and condition. </a:t>
            </a:r>
          </a:p>
          <a:p>
            <a:pPr marL="0" marR="0" indent="0">
              <a:lnSpc>
                <a:spcPct val="107000"/>
              </a:lnSpc>
              <a:spcBef>
                <a:spcPts val="0"/>
              </a:spcBef>
              <a:buFont typeface="Arial" panose="020B0604020202020204" pitchFamily="34" charset="0"/>
              <a:buNone/>
            </a:pPr>
            <a:r>
              <a:rPr lang="en-US" sz="1100" dirty="0">
                <a:solidFill>
                  <a:srgbClr val="000000"/>
                </a:solidFill>
                <a:effectLst/>
                <a:latin typeface="+mn-lt"/>
                <a:ea typeface="Calibri" panose="020F0502020204030204" pitchFamily="34" charset="0"/>
                <a:cs typeface="Calibri" panose="020F0502020204030204" pitchFamily="34" charset="0"/>
              </a:rPr>
              <a:t>Demonstrating equipment condition, functionality, and providing a detailed maintenance records typically will increase buyer confidence. Performing minor repairs, cleaning and detailing the asset, and performing required State or DOT inspections minimize buyer acquisition and deployment costs.</a:t>
            </a:r>
            <a:endParaRPr lang="en-US" sz="1100" dirty="0">
              <a:latin typeface="+mn-lt"/>
            </a:endParaRPr>
          </a:p>
          <a:p>
            <a:pPr marL="0" marR="0" lvl="0" indent="0" algn="l" defTabSz="91424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100" b="1" i="1" dirty="0">
              <a:solidFill>
                <a:srgbClr val="000000"/>
              </a:solidFill>
              <a:effectLst/>
              <a:latin typeface="+mn-lt"/>
              <a:ea typeface="Calibri" panose="020F0502020204030204" pitchFamily="34" charset="0"/>
            </a:endParaRPr>
          </a:p>
          <a:p>
            <a:pPr marL="0" marR="0" lvl="0" indent="0" algn="l" defTabSz="91424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100" b="1" i="1" dirty="0">
              <a:solidFill>
                <a:srgbClr val="000000"/>
              </a:solidFill>
              <a:effectLst/>
              <a:latin typeface="+mn-l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DCF99-22F0-4D4D-88B7-7F1565E49F52}" type="slidenum">
              <a:rPr lang="en-GB" smtClean="0"/>
              <a:t>11</a:t>
            </a:fld>
            <a:endParaRPr lang="en-GB"/>
          </a:p>
        </p:txBody>
      </p:sp>
    </p:spTree>
    <p:extLst>
      <p:ext uri="{BB962C8B-B14F-4D97-AF65-F5344CB8AC3E}">
        <p14:creationId xmlns:p14="http://schemas.microsoft.com/office/powerpoint/2010/main" val="2003946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40" rtl="0" eaLnBrk="1" fontAlgn="auto" latinLnBrk="0" hangingPunct="1">
              <a:lnSpc>
                <a:spcPct val="100000"/>
              </a:lnSpc>
              <a:spcBef>
                <a:spcPts val="0"/>
              </a:spcBef>
              <a:spcAft>
                <a:spcPts val="0"/>
              </a:spcAft>
              <a:buClrTx/>
              <a:buSzTx/>
              <a:buFontTx/>
              <a:buNone/>
              <a:tabLst/>
              <a:defRPr/>
            </a:pPr>
            <a:r>
              <a:rPr lang="en-US" dirty="0">
                <a:solidFill>
                  <a:schemeClr val="tx1"/>
                </a:solidFill>
              </a:rPr>
              <a:t>Private firms have additional equipment disposal options that are not available to most public agencies. This includes (but is not limited to) conducting private, opportunity-based sales that generally are precluded under public procurement laws.</a:t>
            </a:r>
          </a:p>
          <a:p>
            <a:pPr marL="0" marR="0" lvl="0" indent="0" algn="l" defTabSz="91424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240" rtl="0" eaLnBrk="1" fontAlgn="auto" latinLnBrk="0" hangingPunct="1">
              <a:lnSpc>
                <a:spcPct val="100000"/>
              </a:lnSpc>
              <a:spcBef>
                <a:spcPts val="0"/>
              </a:spcBef>
              <a:spcAft>
                <a:spcPts val="0"/>
              </a:spcAft>
              <a:buClrTx/>
              <a:buSzTx/>
              <a:buFontTx/>
              <a:buNone/>
              <a:tabLst/>
              <a:defRPr/>
            </a:pPr>
            <a:r>
              <a:rPr lang="en-US" dirty="0">
                <a:solidFill>
                  <a:schemeClr val="tx1"/>
                </a:solidFill>
              </a:rPr>
              <a:t>Private firms tend to have greater risk tolerance and stronger rewards for taking risks to achieve better equipment disposal returns. This can include providing managers/employees bonuses or other performance rewards that the public sector seldom uses.</a:t>
            </a:r>
          </a:p>
          <a:p>
            <a:pPr marL="0" marR="0" lvl="0" indent="0" algn="l" defTabSz="91424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240" rtl="0" eaLnBrk="1" fontAlgn="auto" latinLnBrk="0" hangingPunct="1">
              <a:lnSpc>
                <a:spcPct val="100000"/>
              </a:lnSpc>
              <a:spcBef>
                <a:spcPts val="0"/>
              </a:spcBef>
              <a:spcAft>
                <a:spcPts val="0"/>
              </a:spcAft>
              <a:buClrTx/>
              <a:buSzTx/>
              <a:buFontTx/>
              <a:buNone/>
              <a:tabLst/>
              <a:defRPr/>
            </a:pPr>
            <a:r>
              <a:rPr lang="en-US" sz="1200" dirty="0"/>
              <a:t>These practices serve to encourage private firms to consider making additional investments in both the assets and in the marketing/sales process to attract higher margin, one-on-one (retail-focused) sales strategies. However, consistent with basic risk/return principles, there is no guarantee of a greater net return in these situations.</a:t>
            </a:r>
          </a:p>
          <a:p>
            <a:pPr marL="0" marR="0" lvl="0" indent="0" algn="l" defTabSz="91424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24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488DCF99-22F0-4D4D-88B7-7F1565E49F52}" type="slidenum">
              <a:rPr lang="en-GB" smtClean="0"/>
              <a:t>12</a:t>
            </a:fld>
            <a:endParaRPr lang="en-GB"/>
          </a:p>
        </p:txBody>
      </p:sp>
    </p:spTree>
    <p:extLst>
      <p:ext uri="{BB962C8B-B14F-4D97-AF65-F5344CB8AC3E}">
        <p14:creationId xmlns:p14="http://schemas.microsoft.com/office/powerpoint/2010/main" val="3854579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mn-lt"/>
                <a:ea typeface="Calibri" panose="020F0502020204030204" pitchFamily="34" charset="0"/>
                <a:cs typeface="Times New Roman" panose="02020603050405020304" pitchFamily="18" charset="0"/>
              </a:rPr>
              <a:t>Basic ‘supply and demand’ principles apply to fleet asset disposal.  When demand exceeds supply, prices rise; when supply exceeds demand, prices fall</a:t>
            </a:r>
          </a:p>
          <a:p>
            <a:pPr marL="0" marR="0" lvl="0" indent="0" algn="l" defTabSz="91424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endParaRPr>
          </a:p>
          <a:p>
            <a:pPr marL="171450" marR="0" lvl="0" indent="-1714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mn-lt"/>
                <a:ea typeface="Calibri" panose="020F0502020204030204" pitchFamily="34" charset="0"/>
                <a:cs typeface="Times New Roman" panose="02020603050405020304" pitchFamily="18" charset="0"/>
              </a:rPr>
              <a:t>Increasing the pool of interested buyers (increasing demand) is a basic strategy for improving the price received from any sale.</a:t>
            </a:r>
          </a:p>
          <a:p>
            <a:pPr marL="0" marR="0" lvl="0" indent="0" algn="l" defTabSz="91424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latin typeface="+mn-lt"/>
              <a:ea typeface="Calibri" panose="020F0502020204030204" pitchFamily="34" charset="0"/>
              <a:cs typeface="Times New Roman" panose="02020603050405020304" pitchFamily="18" charset="0"/>
            </a:endParaRPr>
          </a:p>
          <a:p>
            <a:pPr marL="171450" marR="0" lvl="0" indent="-1714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mn-lt"/>
                <a:ea typeface="Calibri" panose="020F0502020204030204" pitchFamily="34" charset="0"/>
                <a:cs typeface="Times New Roman" panose="02020603050405020304" pitchFamily="18" charset="0"/>
              </a:rPr>
              <a:t>Any seller (including state DOTs) needs a basic understanding of current and potential customers, their behavior, and practices that motivate them to buy. </a:t>
            </a:r>
          </a:p>
          <a:p>
            <a:pPr marL="0" marR="0" lvl="0" indent="0" algn="l" defTabSz="91424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latin typeface="+mn-lt"/>
              <a:ea typeface="Calibri" panose="020F0502020204030204" pitchFamily="34" charset="0"/>
              <a:cs typeface="Times New Roman" panose="02020603050405020304" pitchFamily="18" charset="0"/>
            </a:endParaRPr>
          </a:p>
          <a:p>
            <a:pPr marL="171450" marR="0" lvl="0" indent="-1714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mn-lt"/>
                <a:ea typeface="Calibri" panose="020F0502020204030204" pitchFamily="34" charset="0"/>
                <a:cs typeface="Times New Roman" panose="02020603050405020304" pitchFamily="18" charset="0"/>
              </a:rPr>
              <a:t>The ‘Convenience Concept’ provides a structured way to understand the factors that increase buyer interest, motivation to buy, increase satisfaction and which will </a:t>
            </a:r>
            <a:r>
              <a:rPr lang="en-US" dirty="0">
                <a:effectLst/>
                <a:latin typeface="Segoe UI" panose="020B0502040204020203" pitchFamily="34" charset="0"/>
              </a:rPr>
              <a:t>optimize resale returns.</a:t>
            </a:r>
            <a:endParaRPr lang="en-US" dirty="0">
              <a:effectLst/>
              <a:latin typeface="+mn-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77B814-5F83-44DB-9163-583B49B420CD}" type="slidenum">
              <a:rPr lang="en-US" smtClean="0"/>
              <a:t>13</a:t>
            </a:fld>
            <a:endParaRPr lang="en-US"/>
          </a:p>
        </p:txBody>
      </p:sp>
    </p:spTree>
    <p:extLst>
      <p:ext uri="{BB962C8B-B14F-4D97-AF65-F5344CB8AC3E}">
        <p14:creationId xmlns:p14="http://schemas.microsoft.com/office/powerpoint/2010/main" val="35405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bg1"/>
                </a:solidFill>
                <a:effectLst/>
                <a:latin typeface="+mj-lt"/>
                <a:ea typeface="Calibri" panose="020F0502020204030204" pitchFamily="34" charset="0"/>
                <a:cs typeface="Times New Roman" panose="02020603050405020304" pitchFamily="18" charset="0"/>
              </a:rPr>
              <a:t>Lack of adequate and consistent replacement funding force many DOT fleets to dispose of assets well-past the optimal lifecycle replacement point, often near or beyond the end of the asset’s design life.</a:t>
            </a:r>
            <a:endParaRPr lang="en-US" sz="1200" u="none" dirty="0">
              <a:solidFill>
                <a:schemeClr val="bg1"/>
              </a:solidFill>
              <a:latin typeface="+mj-lt"/>
            </a:endParaRPr>
          </a:p>
          <a:p>
            <a:pPr marL="171450" indent="-171450">
              <a:buFont typeface="Arial" panose="020B0604020202020204" pitchFamily="34" charset="0"/>
              <a:buChar char="•"/>
            </a:pPr>
            <a:endParaRPr lang="en-US" dirty="0"/>
          </a:p>
          <a:p>
            <a:pPr marL="171450" marR="0" lvl="0" indent="-1714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bg1"/>
                </a:solidFill>
                <a:latin typeface="+mj-lt"/>
                <a:ea typeface="Calibri" panose="020F0502020204030204" pitchFamily="34" charset="0"/>
                <a:cs typeface="Times New Roman" panose="02020603050405020304" pitchFamily="18" charset="0"/>
              </a:rPr>
              <a:t>Historically, DOT have invested little effort in understanding the buyers who purchase their surplus property assets.  This lack of research information and knowledge complicates any efforts which attempt to attract more buyer interest.</a:t>
            </a:r>
            <a:endParaRPr lang="en-US" sz="1200" u="none" dirty="0">
              <a:solidFill>
                <a:schemeClr val="bg1"/>
              </a:solidFill>
              <a:latin typeface="+mj-lt"/>
            </a:endParaRPr>
          </a:p>
          <a:p>
            <a:pPr marL="171450" indent="-171450">
              <a:buFont typeface="Arial" panose="020B0604020202020204" pitchFamily="34" charset="0"/>
              <a:buChar char="•"/>
            </a:pPr>
            <a:endParaRPr lang="en-US" dirty="0"/>
          </a:p>
          <a:p>
            <a:pPr marL="171450" marR="0" lvl="0" indent="-1714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bg1"/>
                </a:solidFill>
                <a:effectLst/>
                <a:latin typeface="+mj-lt"/>
                <a:ea typeface="Calibri" panose="020F0502020204030204" pitchFamily="34" charset="0"/>
                <a:cs typeface="Times New Roman" panose="02020603050405020304" pitchFamily="18" charset="0"/>
              </a:rPr>
              <a:t>The widest range of potential returns from fleet asset disposal sales tends to be when the equipment offered is in operating condition and has an adequate  remaining amount of asset life. As equipment ages towards end of life, the opportunity to increase net returns through different and alternative sales channel and marketing practices narrows.</a:t>
            </a:r>
          </a:p>
          <a:p>
            <a:pPr marL="171450" marR="0" lvl="0" indent="-1714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solidFill>
                <a:schemeClr val="bg1"/>
              </a:solidFill>
              <a:effectLst/>
              <a:latin typeface="+mj-lt"/>
              <a:cs typeface="Times New Roman" panose="02020603050405020304" pitchFamily="18" charset="0"/>
            </a:endParaRPr>
          </a:p>
          <a:p>
            <a:pPr marL="171450" marR="0" lvl="0" indent="-1714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bg1"/>
                </a:solidFill>
                <a:effectLst/>
                <a:latin typeface="+mj-lt"/>
                <a:ea typeface="Calibri" panose="020F0502020204030204" pitchFamily="34" charset="0"/>
                <a:cs typeface="Times New Roman" panose="02020603050405020304" pitchFamily="18" charset="0"/>
              </a:rPr>
              <a:t>Maximizing potential disposal returns involves making informed decisions between sales channels, asset condition investments, and marketing efforts.</a:t>
            </a:r>
          </a:p>
          <a:p>
            <a:pPr marL="0" marR="0" lvl="0" indent="0" algn="l" defTabSz="91424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8DCF99-22F0-4D4D-88B7-7F1565E49F52}" type="slidenum">
              <a:rPr lang="en-GB" smtClean="0"/>
              <a:t>14</a:t>
            </a:fld>
            <a:endParaRPr lang="en-GB"/>
          </a:p>
        </p:txBody>
      </p:sp>
    </p:spTree>
    <p:extLst>
      <p:ext uri="{BB962C8B-B14F-4D97-AF65-F5344CB8AC3E}">
        <p14:creationId xmlns:p14="http://schemas.microsoft.com/office/powerpoint/2010/main" val="199782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0002" y="4610297"/>
            <a:ext cx="5852160" cy="4786253"/>
          </a:xfrm>
        </p:spPr>
        <p:txBody>
          <a:bodyPr/>
          <a:lstStyle/>
          <a:p>
            <a:r>
              <a:rPr lang="en-US" sz="1100" b="1" i="0" u="none" strike="noStrike" dirty="0">
                <a:solidFill>
                  <a:srgbClr val="014136"/>
                </a:solidFill>
                <a:effectLst/>
              </a:rPr>
              <a:t>Direct to public agency</a:t>
            </a:r>
            <a:r>
              <a:rPr lang="en-US" sz="1100" dirty="0"/>
              <a:t> </a:t>
            </a:r>
          </a:p>
          <a:p>
            <a:pPr>
              <a:spcAft>
                <a:spcPts val="600"/>
              </a:spcAft>
            </a:pPr>
            <a:r>
              <a:rPr lang="en-US" sz="1100" b="0" i="0" u="none" strike="noStrike" dirty="0">
                <a:solidFill>
                  <a:srgbClr val="014136"/>
                </a:solidFill>
                <a:effectLst/>
              </a:rPr>
              <a:t>Sales to other public agencies. In some cases, state regulations/legislation may  mandate that equipment be offered to these entities before other disposal methods are used.  </a:t>
            </a:r>
          </a:p>
          <a:p>
            <a:r>
              <a:rPr lang="en-US" sz="1100" b="1" dirty="0">
                <a:solidFill>
                  <a:srgbClr val="014136"/>
                </a:solidFill>
              </a:rPr>
              <a:t>Direct to public consumer </a:t>
            </a:r>
          </a:p>
          <a:p>
            <a:pPr>
              <a:spcAft>
                <a:spcPts val="600"/>
              </a:spcAft>
            </a:pPr>
            <a:r>
              <a:rPr lang="en-US" sz="1100" b="0" i="0" u="none" strike="noStrike" dirty="0">
                <a:solidFill>
                  <a:srgbClr val="014136"/>
                </a:solidFill>
                <a:effectLst/>
              </a:rPr>
              <a:t>Sales to a private entity. Assumes that proceeds would move  closer to "Fair Market Value".  </a:t>
            </a:r>
            <a:endParaRPr lang="en-US" sz="1100" dirty="0"/>
          </a:p>
          <a:p>
            <a:r>
              <a:rPr lang="en-US" sz="1100" b="1" dirty="0">
                <a:solidFill>
                  <a:srgbClr val="014136"/>
                </a:solidFill>
              </a:rPr>
              <a:t>Brokered sale </a:t>
            </a:r>
          </a:p>
          <a:p>
            <a:pPr>
              <a:spcAft>
                <a:spcPts val="600"/>
              </a:spcAft>
            </a:pPr>
            <a:r>
              <a:rPr lang="en-US" sz="1100" b="0" i="0" u="none" strike="noStrike" dirty="0">
                <a:solidFill>
                  <a:srgbClr val="014136"/>
                </a:solidFill>
                <a:effectLst/>
              </a:rPr>
              <a:t>Sales where a third party (a broker) is contracted to market equipment privately to firms/users needing equipment.  </a:t>
            </a:r>
            <a:endParaRPr lang="en-US" sz="1100" b="1" i="0" u="none" strike="noStrike" dirty="0">
              <a:solidFill>
                <a:srgbClr val="014136"/>
              </a:solidFill>
              <a:effectLst/>
            </a:endParaRPr>
          </a:p>
          <a:p>
            <a:r>
              <a:rPr lang="en-US" sz="1100" b="1" i="0" u="none" strike="noStrike" dirty="0">
                <a:solidFill>
                  <a:srgbClr val="014136"/>
                </a:solidFill>
                <a:effectLst/>
              </a:rPr>
              <a:t>Auction at DOT facility</a:t>
            </a:r>
            <a:r>
              <a:rPr lang="en-US" sz="1100" dirty="0"/>
              <a:t> </a:t>
            </a:r>
          </a:p>
          <a:p>
            <a:pPr>
              <a:spcAft>
                <a:spcPts val="600"/>
              </a:spcAft>
            </a:pPr>
            <a:r>
              <a:rPr lang="en-US" sz="1100" b="0" i="0" u="none" strike="noStrike" dirty="0">
                <a:solidFill>
                  <a:srgbClr val="014136"/>
                </a:solidFill>
                <a:effectLst/>
              </a:rPr>
              <a:t>This a traditional auction performed at a DOT facility.  The auction itself can be self-performed by DOT personnel or have a vendor/auctioneer conduct the auction. </a:t>
            </a:r>
          </a:p>
          <a:p>
            <a:r>
              <a:rPr lang="en-US" sz="1100" b="1" i="0" u="none" strike="noStrike" dirty="0">
                <a:solidFill>
                  <a:srgbClr val="014136"/>
                </a:solidFill>
                <a:effectLst/>
              </a:rPr>
              <a:t>Internet auction</a:t>
            </a:r>
            <a:r>
              <a:rPr lang="en-US" sz="1100" dirty="0"/>
              <a:t> </a:t>
            </a:r>
          </a:p>
          <a:p>
            <a:pPr>
              <a:spcAft>
                <a:spcPts val="600"/>
              </a:spcAft>
            </a:pPr>
            <a:r>
              <a:rPr lang="en-US" sz="1100" b="0" i="0" u="none" strike="noStrike" dirty="0">
                <a:solidFill>
                  <a:srgbClr val="014136"/>
                </a:solidFill>
                <a:effectLst/>
              </a:rPr>
              <a:t>Internet auctions can be used as a 'stand alone' disposal channel but often are conducted in combination with other auction types.</a:t>
            </a:r>
            <a:r>
              <a:rPr lang="en-US" sz="1100" dirty="0"/>
              <a:t> </a:t>
            </a:r>
          </a:p>
          <a:p>
            <a:r>
              <a:rPr lang="en-US" sz="1100" b="1" dirty="0">
                <a:solidFill>
                  <a:srgbClr val="014136"/>
                </a:solidFill>
              </a:rPr>
              <a:t>Auction at vendor facility </a:t>
            </a:r>
          </a:p>
          <a:p>
            <a:pPr>
              <a:spcAft>
                <a:spcPts val="600"/>
              </a:spcAft>
            </a:pPr>
            <a:r>
              <a:rPr lang="en-US" sz="1100" b="0" i="0" u="none" strike="noStrike" dirty="0">
                <a:solidFill>
                  <a:srgbClr val="014136"/>
                </a:solidFill>
                <a:effectLst/>
              </a:rPr>
              <a:t>In this approach, vehicles/equipment are transported to a vendor facility for auction.  This option involves additional cost/effort in exchange for a larger pool of potential buyers.</a:t>
            </a:r>
            <a:r>
              <a:rPr lang="en-US" sz="1100" dirty="0"/>
              <a:t> </a:t>
            </a:r>
          </a:p>
          <a:p>
            <a:r>
              <a:rPr lang="en-US" sz="1100" b="1" dirty="0">
                <a:solidFill>
                  <a:srgbClr val="014136"/>
                </a:solidFill>
              </a:rPr>
              <a:t>Trade-in </a:t>
            </a:r>
          </a:p>
          <a:p>
            <a:pPr>
              <a:spcAft>
                <a:spcPts val="600"/>
              </a:spcAft>
            </a:pPr>
            <a:r>
              <a:rPr lang="en-US" sz="1100" b="0" i="0" u="none" strike="noStrike" dirty="0">
                <a:solidFill>
                  <a:srgbClr val="014136"/>
                </a:solidFill>
                <a:effectLst/>
              </a:rPr>
              <a:t>This approach involves disposing equipment as part of the buying transaction.  Typically, this is an allowance for the value of the equipment being disposed of against the purchase price.</a:t>
            </a:r>
          </a:p>
          <a:p>
            <a:r>
              <a:rPr lang="en-US" sz="1100" b="1" dirty="0">
                <a:solidFill>
                  <a:srgbClr val="014136"/>
                </a:solidFill>
              </a:rPr>
              <a:t>Guaranteed buy back </a:t>
            </a:r>
          </a:p>
          <a:p>
            <a:pPr>
              <a:spcAft>
                <a:spcPts val="600"/>
              </a:spcAft>
            </a:pPr>
            <a:r>
              <a:rPr lang="en-US" sz="1100" b="0" i="0" u="none" strike="noStrike" dirty="0">
                <a:solidFill>
                  <a:srgbClr val="014136"/>
                </a:solidFill>
                <a:effectLst/>
              </a:rPr>
              <a:t>In this approach, the vendor sells the DOT equipment under terms that allow the DOT to sell the same equipment back to the vendor at a pre-agreed price at some agreed upon date, usage and condition. </a:t>
            </a:r>
            <a:endParaRPr lang="en-US" sz="1100" dirty="0"/>
          </a:p>
        </p:txBody>
      </p:sp>
      <p:sp>
        <p:nvSpPr>
          <p:cNvPr id="4" name="Slide Number Placeholder 3"/>
          <p:cNvSpPr>
            <a:spLocks noGrp="1"/>
          </p:cNvSpPr>
          <p:nvPr>
            <p:ph type="sldNum" sz="quarter" idx="5"/>
          </p:nvPr>
        </p:nvSpPr>
        <p:spPr/>
        <p:txBody>
          <a:bodyPr/>
          <a:lstStyle/>
          <a:p>
            <a:fld id="{488DCF99-22F0-4D4D-88B7-7F1565E49F52}" type="slidenum">
              <a:rPr lang="en-GB" smtClean="0"/>
              <a:t>15</a:t>
            </a:fld>
            <a:endParaRPr lang="en-GB"/>
          </a:p>
        </p:txBody>
      </p:sp>
    </p:spTree>
    <p:extLst>
      <p:ext uri="{BB962C8B-B14F-4D97-AF65-F5344CB8AC3E}">
        <p14:creationId xmlns:p14="http://schemas.microsoft.com/office/powerpoint/2010/main" val="222307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7"/>
            <a:ext cx="5852160" cy="4498897"/>
          </a:xfrm>
        </p:spPr>
        <p:txBody>
          <a:bodyPr/>
          <a:lstStyle/>
          <a:p>
            <a:pPr marL="0" marR="0" algn="l" rtl="0" eaLnBrk="1" fontAlgn="t" latinLnBrk="0" hangingPunct="1">
              <a:lnSpc>
                <a:spcPct val="107000"/>
              </a:lnSpc>
              <a:spcBef>
                <a:spcPts val="0"/>
              </a:spcBef>
              <a:spcAft>
                <a:spcPts val="0"/>
              </a:spcAft>
            </a:pPr>
            <a:r>
              <a:rPr lang="en-US" b="1" i="0" u="none" strike="noStrike" kern="1200" dirty="0">
                <a:solidFill>
                  <a:srgbClr val="000000"/>
                </a:solidFill>
                <a:effectLst/>
                <a:ea typeface="Calibri" panose="020F0502020204030204" pitchFamily="34" charset="0"/>
                <a:cs typeface="Times New Roman" panose="02020603050405020304" pitchFamily="18" charset="0"/>
              </a:rPr>
              <a:t>Retail Buyer</a:t>
            </a:r>
            <a:endParaRPr lang="en-US" b="0" i="0" u="none" strike="noStrike" dirty="0">
              <a:effectLst/>
            </a:endParaRPr>
          </a:p>
          <a:p>
            <a:pPr marL="292608" marR="0" indent="-173736" algn="l" rtl="0" eaLnBrk="1" fontAlgn="t" latinLnBrk="0" hangingPunct="1">
              <a:lnSpc>
                <a:spcPct val="107000"/>
              </a:lnSpc>
              <a:spcBef>
                <a:spcPts val="0"/>
              </a:spcBef>
              <a:spcAft>
                <a:spcPts val="0"/>
              </a:spcAft>
              <a:tabLst>
                <a:tab pos="398526" algn="l"/>
              </a:tabLst>
            </a:pPr>
            <a:r>
              <a:rPr lang="en-US" b="0" i="0" u="none" strike="noStrike" kern="1200" dirty="0">
                <a:solidFill>
                  <a:srgbClr val="000000"/>
                </a:solidFill>
                <a:effectLst/>
                <a:ea typeface="Calibri" panose="020F0502020204030204" pitchFamily="34" charset="0"/>
                <a:cs typeface="Times New Roman" panose="02020603050405020304" pitchFamily="18" charset="0"/>
              </a:rPr>
              <a:t>Typically, a home/farm owner; Seeking low volume, occasional use equipment; Likely to buy and hold the unit for long-term use</a:t>
            </a:r>
            <a:endParaRPr lang="en-US" b="0" i="0" u="none" strike="noStrike" dirty="0">
              <a:effectLst/>
            </a:endParaRPr>
          </a:p>
          <a:p>
            <a:pPr marL="0" marR="0" algn="l" rtl="0" eaLnBrk="1" fontAlgn="t" latinLnBrk="0" hangingPunct="1">
              <a:lnSpc>
                <a:spcPct val="107000"/>
              </a:lnSpc>
              <a:spcBef>
                <a:spcPts val="0"/>
              </a:spcBef>
              <a:spcAft>
                <a:spcPts val="0"/>
              </a:spcAft>
            </a:pPr>
            <a:r>
              <a:rPr lang="en-US" b="1" i="0" u="none" strike="noStrike" kern="1200" dirty="0">
                <a:solidFill>
                  <a:srgbClr val="000000"/>
                </a:solidFill>
                <a:effectLst/>
                <a:ea typeface="Calibri" panose="020F0502020204030204" pitchFamily="34" charset="0"/>
                <a:cs typeface="Times New Roman" panose="02020603050405020304" pitchFamily="18" charset="0"/>
              </a:rPr>
              <a:t>Dealer/Reseller</a:t>
            </a:r>
            <a:endParaRPr lang="en-US" b="0" i="0" u="none" strike="noStrike" dirty="0">
              <a:effectLst/>
            </a:endParaRPr>
          </a:p>
          <a:p>
            <a:pPr marL="292608" marR="0" indent="-173736" algn="l" rtl="0" eaLnBrk="1" fontAlgn="t" latinLnBrk="0" hangingPunct="1">
              <a:lnSpc>
                <a:spcPct val="107000"/>
              </a:lnSpc>
              <a:spcBef>
                <a:spcPts val="0"/>
              </a:spcBef>
              <a:spcAft>
                <a:spcPts val="0"/>
              </a:spcAft>
              <a:tabLst>
                <a:tab pos="457200" algn="l"/>
              </a:tabLst>
            </a:pPr>
            <a:r>
              <a:rPr lang="en-US" b="0" i="0" u="none" strike="noStrike" kern="1200" dirty="0">
                <a:solidFill>
                  <a:srgbClr val="000000"/>
                </a:solidFill>
                <a:effectLst/>
                <a:ea typeface="Calibri" panose="020F0502020204030204" pitchFamily="34" charset="0"/>
                <a:cs typeface="Times New Roman" panose="02020603050405020304" pitchFamily="18" charset="0"/>
              </a:rPr>
              <a:t>Looking to “flip” (resale) vehicle; Often looking for a specific type of equipment /</a:t>
            </a:r>
            <a:endParaRPr lang="en-US" b="0" i="0" u="none" strike="noStrike" dirty="0">
              <a:effectLst/>
            </a:endParaRPr>
          </a:p>
          <a:p>
            <a:pPr marL="347472" marR="0" indent="-173736" algn="l" rtl="0" eaLnBrk="1" fontAlgn="t" latinLnBrk="0" hangingPunct="1">
              <a:lnSpc>
                <a:spcPct val="107000"/>
              </a:lnSpc>
              <a:spcBef>
                <a:spcPts val="0"/>
              </a:spcBef>
              <a:spcAft>
                <a:spcPts val="0"/>
              </a:spcAft>
              <a:tabLst>
                <a:tab pos="457200" algn="l"/>
              </a:tabLst>
            </a:pPr>
            <a:r>
              <a:rPr lang="en-US" b="0" i="0" u="none" strike="noStrike" kern="1200" dirty="0">
                <a:solidFill>
                  <a:srgbClr val="000000"/>
                </a:solidFill>
                <a:effectLst/>
                <a:ea typeface="Calibri" panose="020F0502020204030204" pitchFamily="34" charset="0"/>
                <a:cs typeface="Times New Roman" panose="02020603050405020304" pitchFamily="18" charset="0"/>
              </a:rPr>
              <a:t>Informed and knowledgeable of prevailing market prices</a:t>
            </a:r>
            <a:endParaRPr lang="en-US" b="0" i="0" u="none" strike="noStrike" dirty="0">
              <a:effectLst/>
            </a:endParaRPr>
          </a:p>
          <a:p>
            <a:pPr marL="347472" marR="0" indent="-173736" algn="l" rtl="0" eaLnBrk="1" fontAlgn="t" latinLnBrk="0" hangingPunct="1">
              <a:lnSpc>
                <a:spcPct val="107000"/>
              </a:lnSpc>
              <a:spcBef>
                <a:spcPts val="0"/>
              </a:spcBef>
              <a:spcAft>
                <a:spcPts val="0"/>
              </a:spcAft>
              <a:tabLst>
                <a:tab pos="457200" algn="l"/>
              </a:tabLst>
            </a:pPr>
            <a:r>
              <a:rPr lang="en-US" b="0" i="0" u="none" strike="noStrike" kern="1200" dirty="0">
                <a:solidFill>
                  <a:srgbClr val="000000"/>
                </a:solidFill>
                <a:effectLst/>
                <a:ea typeface="Calibri" panose="020F0502020204030204" pitchFamily="34" charset="0"/>
                <a:cs typeface="Times New Roman" panose="02020603050405020304" pitchFamily="18" charset="0"/>
              </a:rPr>
              <a:t>May anticipate some nominal investment in the unit but not interested on making major rebuilding efforts</a:t>
            </a:r>
            <a:endParaRPr lang="en-US" b="0" i="0" u="none" strike="noStrike" dirty="0">
              <a:effectLst/>
            </a:endParaRPr>
          </a:p>
          <a:p>
            <a:pPr marL="0" marR="0" algn="l" rtl="0" eaLnBrk="1" fontAlgn="t" latinLnBrk="0" hangingPunct="1">
              <a:lnSpc>
                <a:spcPct val="107000"/>
              </a:lnSpc>
              <a:spcBef>
                <a:spcPts val="0"/>
              </a:spcBef>
              <a:spcAft>
                <a:spcPts val="0"/>
              </a:spcAft>
            </a:pPr>
            <a:r>
              <a:rPr lang="en-US" b="1" i="0" u="none" strike="noStrike" kern="1200" dirty="0">
                <a:solidFill>
                  <a:srgbClr val="000000"/>
                </a:solidFill>
                <a:effectLst/>
                <a:ea typeface="Calibri" panose="020F0502020204030204" pitchFamily="34" charset="0"/>
                <a:cs typeface="Times New Roman" panose="02020603050405020304" pitchFamily="18" charset="0"/>
              </a:rPr>
              <a:t>Public Agency; </a:t>
            </a:r>
          </a:p>
          <a:p>
            <a:pPr marL="0" marR="0" algn="l" rtl="0" eaLnBrk="1" fontAlgn="t" latinLnBrk="0" hangingPunct="1">
              <a:lnSpc>
                <a:spcPct val="107000"/>
              </a:lnSpc>
              <a:spcBef>
                <a:spcPts val="0"/>
              </a:spcBef>
              <a:spcAft>
                <a:spcPts val="0"/>
              </a:spcAft>
            </a:pPr>
            <a:r>
              <a:rPr lang="en-US" b="0" i="0" u="none" strike="noStrike" kern="1200" dirty="0">
                <a:solidFill>
                  <a:srgbClr val="000000"/>
                </a:solidFill>
                <a:effectLst/>
                <a:ea typeface="Calibri" panose="020F0502020204030204" pitchFamily="34" charset="0"/>
                <a:cs typeface="Times New Roman" panose="02020603050405020304" pitchFamily="18" charset="0"/>
              </a:rPr>
              <a:t>Looking to fit a mission specific need; Often unable to fund new equipment and looking for a stopgap solution; May be willing to invest in some level of refurbishing</a:t>
            </a:r>
            <a:endParaRPr lang="en-US" b="0" i="0" u="none" strike="noStrike" dirty="0">
              <a:effectLst/>
            </a:endParaRPr>
          </a:p>
          <a:p>
            <a:pPr marL="0" marR="0" algn="l" rtl="0" eaLnBrk="1" fontAlgn="t" latinLnBrk="0" hangingPunct="1">
              <a:lnSpc>
                <a:spcPct val="107000"/>
              </a:lnSpc>
              <a:spcBef>
                <a:spcPts val="0"/>
              </a:spcBef>
              <a:spcAft>
                <a:spcPts val="0"/>
              </a:spcAft>
            </a:pPr>
            <a:r>
              <a:rPr lang="en-US" b="1" i="0" u="none" strike="noStrike" kern="1200" dirty="0">
                <a:solidFill>
                  <a:srgbClr val="000000"/>
                </a:solidFill>
                <a:effectLst/>
                <a:ea typeface="Calibri" panose="020F0502020204030204" pitchFamily="34" charset="0"/>
                <a:cs typeface="Times New Roman" panose="02020603050405020304" pitchFamily="18" charset="0"/>
              </a:rPr>
              <a:t>General Contractor/Business</a:t>
            </a:r>
            <a:endParaRPr lang="en-US" b="0" i="0" u="none" strike="noStrike" dirty="0">
              <a:effectLst/>
            </a:endParaRPr>
          </a:p>
          <a:p>
            <a:pPr marL="347472" marR="0" indent="-173736" algn="l" rtl="0" eaLnBrk="1" fontAlgn="t" latinLnBrk="0" hangingPunct="1">
              <a:lnSpc>
                <a:spcPct val="107000"/>
              </a:lnSpc>
              <a:spcBef>
                <a:spcPts val="0"/>
              </a:spcBef>
              <a:spcAft>
                <a:spcPts val="0"/>
              </a:spcAft>
              <a:tabLst>
                <a:tab pos="457200" algn="l"/>
              </a:tabLst>
            </a:pPr>
            <a:r>
              <a:rPr lang="en-US" b="0" i="0" u="none" strike="noStrike" kern="1200" dirty="0">
                <a:solidFill>
                  <a:srgbClr val="000000"/>
                </a:solidFill>
                <a:effectLst/>
                <a:ea typeface="Calibri" panose="020F0502020204030204" pitchFamily="34" charset="0"/>
                <a:cs typeface="Times New Roman" panose="02020603050405020304" pitchFamily="18" charset="0"/>
              </a:rPr>
              <a:t>Driven by near-term economic opportunity; Has ongoing need but of uncertain duration; May need a spare/back up unit</a:t>
            </a:r>
            <a:endParaRPr lang="en-US" b="0" i="0" u="none" strike="noStrike" dirty="0">
              <a:effectLst/>
            </a:endParaRPr>
          </a:p>
          <a:p>
            <a:pPr marL="0" marR="0" algn="l" rtl="0" eaLnBrk="1" fontAlgn="t" latinLnBrk="0" hangingPunct="1">
              <a:lnSpc>
                <a:spcPct val="107000"/>
              </a:lnSpc>
              <a:spcBef>
                <a:spcPts val="0"/>
              </a:spcBef>
              <a:spcAft>
                <a:spcPts val="0"/>
              </a:spcAft>
            </a:pPr>
            <a:r>
              <a:rPr lang="en-US" b="1" i="0" u="none" strike="noStrike" kern="1200" dirty="0">
                <a:solidFill>
                  <a:srgbClr val="000000"/>
                </a:solidFill>
                <a:effectLst/>
                <a:ea typeface="Calibri" panose="020F0502020204030204" pitchFamily="34" charset="0"/>
                <a:cs typeface="Times New Roman" panose="02020603050405020304" pitchFamily="18" charset="0"/>
              </a:rPr>
              <a:t>DOT Contractor (local/state)</a:t>
            </a:r>
            <a:endParaRPr lang="en-US" b="0" i="0" u="none" strike="noStrike" dirty="0">
              <a:effectLst/>
            </a:endParaRPr>
          </a:p>
          <a:p>
            <a:pPr marL="292608" marR="0" indent="-173736" algn="l" rtl="0" eaLnBrk="1" fontAlgn="t" latinLnBrk="0" hangingPunct="1">
              <a:lnSpc>
                <a:spcPct val="107000"/>
              </a:lnSpc>
              <a:spcBef>
                <a:spcPts val="0"/>
              </a:spcBef>
              <a:spcAft>
                <a:spcPts val="0"/>
              </a:spcAft>
              <a:tabLst>
                <a:tab pos="457200" algn="l"/>
              </a:tabLst>
            </a:pPr>
            <a:r>
              <a:rPr lang="en-US" b="0" i="0" u="none" strike="noStrike" kern="1200" dirty="0">
                <a:solidFill>
                  <a:srgbClr val="000000"/>
                </a:solidFill>
                <a:effectLst/>
                <a:ea typeface="Calibri" panose="020F0502020204030204" pitchFamily="34" charset="0"/>
                <a:cs typeface="Times New Roman" panose="02020603050405020304" pitchFamily="18" charset="0"/>
              </a:rPr>
              <a:t>Similar to “General Contractor/Business” but may be looking for equipment; Used DOT equipment typically has low hours/mile compared to commercial users </a:t>
            </a:r>
            <a:endParaRPr lang="en-US" b="0" i="0" u="none" strike="noStrike" dirty="0">
              <a:effectLst/>
            </a:endParaRPr>
          </a:p>
          <a:p>
            <a:pPr marL="0" marR="0" algn="l" rtl="0" eaLnBrk="1" fontAlgn="t" latinLnBrk="0" hangingPunct="1">
              <a:lnSpc>
                <a:spcPct val="107000"/>
              </a:lnSpc>
              <a:spcBef>
                <a:spcPts val="0"/>
              </a:spcBef>
              <a:spcAft>
                <a:spcPts val="0"/>
              </a:spcAft>
            </a:pPr>
            <a:r>
              <a:rPr lang="en-US" b="1" i="0" u="none" strike="noStrike" kern="1200" dirty="0">
                <a:solidFill>
                  <a:srgbClr val="000000"/>
                </a:solidFill>
                <a:effectLst/>
                <a:ea typeface="Calibri" panose="020F0502020204030204" pitchFamily="34" charset="0"/>
                <a:cs typeface="Times New Roman" panose="02020603050405020304" pitchFamily="18" charset="0"/>
              </a:rPr>
              <a:t>International Buyer</a:t>
            </a:r>
            <a:endParaRPr lang="en-US" b="0" i="0" u="none" strike="noStrike" dirty="0">
              <a:effectLst/>
            </a:endParaRPr>
          </a:p>
          <a:p>
            <a:pPr marL="292608" marR="0" indent="-173736" algn="l" rtl="0" eaLnBrk="1" fontAlgn="t" latinLnBrk="0" hangingPunct="1">
              <a:lnSpc>
                <a:spcPct val="107000"/>
              </a:lnSpc>
              <a:spcBef>
                <a:spcPts val="0"/>
              </a:spcBef>
              <a:spcAft>
                <a:spcPts val="0"/>
              </a:spcAft>
              <a:tabLst>
                <a:tab pos="457200" algn="l"/>
              </a:tabLst>
            </a:pPr>
            <a:r>
              <a:rPr lang="en-US" b="0" i="0" u="none" strike="noStrike" kern="1200" dirty="0">
                <a:solidFill>
                  <a:srgbClr val="000000"/>
                </a:solidFill>
                <a:effectLst/>
                <a:ea typeface="Calibri" panose="020F0502020204030204" pitchFamily="34" charset="0"/>
                <a:cs typeface="Times New Roman" panose="02020603050405020304" pitchFamily="18" charset="0"/>
              </a:rPr>
              <a:t>Serving export markets; Generally seeking off-road construction equipment of heavy vehicles; Attractiveness of DOT equipment varies significantly by DOT location and end customer logistics </a:t>
            </a:r>
            <a:endParaRPr lang="en-US" b="0" i="0" u="none" strike="noStrike"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488DCF99-22F0-4D4D-88B7-7F1565E49F52}" type="slidenum">
              <a:rPr lang="en-GB" smtClean="0"/>
              <a:t>16</a:t>
            </a:fld>
            <a:endParaRPr lang="en-GB"/>
          </a:p>
        </p:txBody>
      </p:sp>
    </p:spTree>
    <p:extLst>
      <p:ext uri="{BB962C8B-B14F-4D97-AF65-F5344CB8AC3E}">
        <p14:creationId xmlns:p14="http://schemas.microsoft.com/office/powerpoint/2010/main" val="1487530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7"/>
            <a:ext cx="5852160" cy="4498897"/>
          </a:xfrm>
        </p:spPr>
        <p:txBody>
          <a:bodyPr/>
          <a:lstStyle/>
          <a:p>
            <a:r>
              <a:rPr lang="en-US" sz="1150" b="1" dirty="0"/>
              <a:t>Asset Preparation</a:t>
            </a:r>
          </a:p>
          <a:p>
            <a:pPr lvl="0" indent="-171450">
              <a:buFont typeface="Arial" panose="020B0604020202020204" pitchFamily="34" charset="0"/>
              <a:buChar char="•"/>
            </a:pPr>
            <a:r>
              <a:rPr lang="en-US" sz="1150" u="none" dirty="0"/>
              <a:t>Clean and detail the equipment unit prior to offering for sale.</a:t>
            </a:r>
          </a:p>
          <a:p>
            <a:pPr lvl="0" indent="-171450">
              <a:buFont typeface="Arial" panose="020B0604020202020204" pitchFamily="34" charset="0"/>
              <a:buChar char="•"/>
            </a:pPr>
            <a:r>
              <a:rPr lang="en-US" sz="1150" u="none" dirty="0"/>
              <a:t>Perform simple repairs that otherwise detract from the asset’s overall attractiveness: </a:t>
            </a:r>
            <a:r>
              <a:rPr lang="en-US" sz="1150" i="1" u="none" dirty="0"/>
              <a:t>fix flat tires, replace a cracked windshield/broken window, </a:t>
            </a:r>
            <a:r>
              <a:rPr lang="en-US" sz="1150" i="1" dirty="0"/>
              <a:t>etc.</a:t>
            </a:r>
            <a:endParaRPr lang="en-US" sz="1150" dirty="0"/>
          </a:p>
          <a:p>
            <a:r>
              <a:rPr lang="en-US" sz="1150" b="1" dirty="0"/>
              <a:t>Asset Information </a:t>
            </a:r>
          </a:p>
          <a:p>
            <a:pPr lvl="0" indent="-171450">
              <a:buFont typeface="Arial" panose="020B0604020202020204" pitchFamily="34" charset="0"/>
              <a:buChar char="•"/>
            </a:pPr>
            <a:r>
              <a:rPr lang="en-US" sz="1150" u="none" dirty="0"/>
              <a:t>Provide video or demonstrate that the equipment can move/operate on its own power (if its condition supports).</a:t>
            </a:r>
          </a:p>
          <a:p>
            <a:pPr lvl="0" indent="-171450">
              <a:buFont typeface="Arial" panose="020B0604020202020204" pitchFamily="34" charset="0"/>
              <a:buChar char="•"/>
            </a:pPr>
            <a:r>
              <a:rPr lang="en-US" sz="1150" u="none" dirty="0"/>
              <a:t>Provide available maintenance records.</a:t>
            </a:r>
          </a:p>
          <a:p>
            <a:pPr lvl="0" indent="0">
              <a:buFont typeface="Arial" panose="020B0604020202020204" pitchFamily="34" charset="0"/>
              <a:buNone/>
            </a:pPr>
            <a:r>
              <a:rPr lang="en-US" sz="1150" b="1" u="none" dirty="0"/>
              <a:t>Auction Process</a:t>
            </a:r>
          </a:p>
          <a:p>
            <a:pPr lvl="0" indent="-171450">
              <a:buFont typeface="Arial" panose="020B0604020202020204" pitchFamily="34" charset="0"/>
              <a:buChar char="•"/>
            </a:pPr>
            <a:r>
              <a:rPr lang="en-US" sz="1150" u="none" dirty="0"/>
              <a:t>Use of internet auctions (primary/supplemental sales) can increase prices received by expanding the pool of potential buyers.</a:t>
            </a:r>
          </a:p>
          <a:p>
            <a:pPr lvl="0" indent="-171450">
              <a:buFont typeface="Arial" panose="020B0604020202020204" pitchFamily="34" charset="0"/>
              <a:buChar char="•"/>
            </a:pPr>
            <a:r>
              <a:rPr lang="en-US" sz="1150" u="none" dirty="0"/>
              <a:t>Setting a ‘reserve’ (minimum) bid may increase surplus sales return (situation dependent).</a:t>
            </a:r>
            <a:endParaRPr lang="en-US" sz="1150" dirty="0"/>
          </a:p>
          <a:p>
            <a:r>
              <a:rPr lang="en-US" sz="1150" b="1" dirty="0"/>
              <a:t>Purchasing</a:t>
            </a:r>
          </a:p>
          <a:p>
            <a:pPr lvl="0" indent="-171450">
              <a:buFont typeface="Arial" panose="020B0604020202020204" pitchFamily="34" charset="0"/>
              <a:buChar char="•"/>
            </a:pPr>
            <a:r>
              <a:rPr lang="en-US" sz="1150" u="none" dirty="0"/>
              <a:t>Guaranteed buy-back’ programs (when available) tend to be financially attractive for many DOTs.</a:t>
            </a:r>
          </a:p>
          <a:p>
            <a:pPr lvl="0" indent="-171450">
              <a:buFont typeface="Arial" panose="020B0604020202020204" pitchFamily="34" charset="0"/>
              <a:buChar char="•"/>
            </a:pPr>
            <a:r>
              <a:rPr lang="en-US" sz="1150" u="none" dirty="0"/>
              <a:t>Trade-in programs can streamline disposal process and provide comparable returns to traditional auctions.</a:t>
            </a:r>
            <a:endParaRPr lang="en-US" sz="1150" dirty="0"/>
          </a:p>
          <a:p>
            <a:r>
              <a:rPr lang="en-US" sz="1150" b="1" dirty="0"/>
              <a:t>Market Development</a:t>
            </a:r>
          </a:p>
          <a:p>
            <a:pPr lvl="0" indent="-171450">
              <a:buFont typeface="Arial" panose="020B0604020202020204" pitchFamily="34" charset="0"/>
              <a:buChar char="•"/>
            </a:pPr>
            <a:r>
              <a:rPr lang="en-US" sz="1150" u="none" dirty="0"/>
              <a:t>Develop relationships and communication to ensure good public, contractor, and dealer participation. </a:t>
            </a:r>
          </a:p>
          <a:p>
            <a:pPr lvl="0" indent="-171450">
              <a:buFont typeface="Arial" panose="020B0604020202020204" pitchFamily="34" charset="0"/>
              <a:buChar char="•"/>
            </a:pPr>
            <a:r>
              <a:rPr lang="en-US" sz="1150" u="none" dirty="0"/>
              <a:t>Communicate that DOT equipment is generally maintained to a higher level of service readiness than private sector. </a:t>
            </a:r>
          </a:p>
          <a:p>
            <a:pPr lvl="0" indent="-171450">
              <a:buFont typeface="Arial" panose="020B0604020202020204" pitchFamily="34" charset="0"/>
              <a:buChar char="•"/>
            </a:pPr>
            <a:r>
              <a:rPr lang="en-US" sz="1150" u="none" dirty="0"/>
              <a:t>The fleet manager is the ambassador; create working relationships, promote organization and equipment offered.</a:t>
            </a:r>
          </a:p>
          <a:p>
            <a:endParaRPr lang="en-US" b="1" dirty="0"/>
          </a:p>
        </p:txBody>
      </p:sp>
      <p:sp>
        <p:nvSpPr>
          <p:cNvPr id="4" name="Slide Number Placeholder 3"/>
          <p:cNvSpPr>
            <a:spLocks noGrp="1"/>
          </p:cNvSpPr>
          <p:nvPr>
            <p:ph type="sldNum" sz="quarter" idx="5"/>
          </p:nvPr>
        </p:nvSpPr>
        <p:spPr/>
        <p:txBody>
          <a:bodyPr/>
          <a:lstStyle/>
          <a:p>
            <a:fld id="{488DCF99-22F0-4D4D-88B7-7F1565E49F52}" type="slidenum">
              <a:rPr lang="en-GB" smtClean="0"/>
              <a:t>17</a:t>
            </a:fld>
            <a:endParaRPr lang="en-GB"/>
          </a:p>
        </p:txBody>
      </p:sp>
    </p:spTree>
    <p:extLst>
      <p:ext uri="{BB962C8B-B14F-4D97-AF65-F5344CB8AC3E}">
        <p14:creationId xmlns:p14="http://schemas.microsoft.com/office/powerpoint/2010/main" val="4121626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7"/>
            <a:ext cx="5852160" cy="4498897"/>
          </a:xfrm>
        </p:spPr>
        <p:txBody>
          <a:bodyPr/>
          <a:lstStyle/>
          <a:p>
            <a:pPr marL="91440"/>
            <a:r>
              <a:rPr lang="en-US" b="1" kern="100" dirty="0">
                <a:effectLst/>
                <a:ea typeface="Calibri" panose="020F0502020204030204" pitchFamily="34" charset="0"/>
                <a:cs typeface="Times New Roman" panose="02020603050405020304" pitchFamily="18" charset="0"/>
              </a:rPr>
              <a:t>Concept of Convenience:</a:t>
            </a:r>
            <a:r>
              <a:rPr lang="en-US" kern="100" dirty="0">
                <a:effectLst/>
                <a:ea typeface="Calibri" panose="020F0502020204030204" pitchFamily="34" charset="0"/>
                <a:cs typeface="Times New Roman" panose="02020603050405020304" pitchFamily="18" charset="0"/>
              </a:rPr>
              <a:t>  There is no such thing as convenience by itself.  It can only be measured by comparing different offerings for the same product or service relative to their respective time and energy requirements.  </a:t>
            </a:r>
          </a:p>
          <a:p>
            <a:pPr marL="91440"/>
            <a:endParaRPr lang="en-US" kern="100" dirty="0">
              <a:effectLst/>
              <a:ea typeface="Calibri" panose="020F0502020204030204" pitchFamily="34" charset="0"/>
              <a:cs typeface="Times New Roman" panose="02020603050405020304" pitchFamily="18" charset="0"/>
            </a:endParaRPr>
          </a:p>
          <a:p>
            <a:pPr marL="91440"/>
            <a:r>
              <a:rPr lang="en-US" b="1" kern="100" dirty="0">
                <a:effectLst/>
                <a:ea typeface="Calibri" panose="020F0502020204030204" pitchFamily="34" charset="0"/>
                <a:cs typeface="Times New Roman" panose="02020603050405020304" pitchFamily="18" charset="0"/>
              </a:rPr>
              <a:t>Importance of Knowing Your Customers:</a:t>
            </a:r>
            <a:r>
              <a:rPr lang="en-US" kern="100" dirty="0">
                <a:effectLst/>
                <a:ea typeface="Calibri" panose="020F0502020204030204" pitchFamily="34" charset="0"/>
                <a:cs typeface="Times New Roman" panose="02020603050405020304" pitchFamily="18" charset="0"/>
              </a:rPr>
              <a:t>  It is important to analyze your records from previous sales.  How did you promote the sale?  What did you sell?  How did you conduct the sale? How successful was the sale?  What were the “costs” of preparing and conducting the sale?  How did you promote the sale?  What kind of positive or negative feedback did you get from customers?  Did you specifically ask for customer feedback?</a:t>
            </a:r>
          </a:p>
          <a:p>
            <a:pPr marL="91440"/>
            <a:endParaRPr lang="en-US" kern="100" dirty="0">
              <a:effectLst/>
              <a:ea typeface="Calibri" panose="020F0502020204030204" pitchFamily="34" charset="0"/>
              <a:cs typeface="Times New Roman" panose="02020603050405020304" pitchFamily="18" charset="0"/>
            </a:endParaRPr>
          </a:p>
          <a:p>
            <a:pPr marL="91440"/>
            <a:r>
              <a:rPr lang="en-US" kern="100" dirty="0">
                <a:effectLst/>
                <a:ea typeface="Calibri" panose="020F0502020204030204" pitchFamily="34" charset="0"/>
                <a:cs typeface="Times New Roman" panose="02020603050405020304" pitchFamily="18" charset="0"/>
              </a:rPr>
              <a:t>Can you group your customers into smaller groups:  Large equipment resellers?  Large paving companies?  Smaller paving companies?  Water and sewer companies?  Building construction companies?  Bridge construction companies?  Commercial farmers?  Individual farmers?</a:t>
            </a:r>
          </a:p>
          <a:p>
            <a:pPr marL="91440"/>
            <a:endParaRPr lang="en-US" kern="100" dirty="0">
              <a:effectLst/>
              <a:ea typeface="Calibri" panose="020F0502020204030204" pitchFamily="34" charset="0"/>
              <a:cs typeface="Times New Roman" panose="02020603050405020304" pitchFamily="18" charset="0"/>
            </a:endParaRPr>
          </a:p>
          <a:p>
            <a:pPr marL="91440"/>
            <a:r>
              <a:rPr lang="en-US" kern="100" dirty="0">
                <a:effectLst/>
                <a:ea typeface="Calibri" panose="020F0502020204030204" pitchFamily="34" charset="0"/>
                <a:cs typeface="Times New Roman" panose="02020603050405020304" pitchFamily="18" charset="0"/>
              </a:rPr>
              <a:t>Gather all the information you have on each group.  What can you learn from this information?</a:t>
            </a:r>
          </a:p>
          <a:p>
            <a:pPr marL="91440"/>
            <a:endParaRPr lang="en-US" b="1" kern="100" dirty="0">
              <a:effectLst/>
              <a:ea typeface="Calibri" panose="020F0502020204030204" pitchFamily="34" charset="0"/>
              <a:cs typeface="Times New Roman" panose="02020603050405020304" pitchFamily="18" charset="0"/>
            </a:endParaRPr>
          </a:p>
          <a:p>
            <a:pPr marL="91440"/>
            <a:r>
              <a:rPr lang="en-US" b="1" kern="100" dirty="0">
                <a:effectLst/>
                <a:ea typeface="Calibri" panose="020F0502020204030204" pitchFamily="34" charset="0"/>
                <a:cs typeface="Times New Roman" panose="02020603050405020304" pitchFamily="18" charset="0"/>
              </a:rPr>
              <a:t>How to Get Help: </a:t>
            </a:r>
            <a:r>
              <a:rPr lang="en-US" kern="100" dirty="0">
                <a:effectLst/>
                <a:ea typeface="Calibri" panose="020F0502020204030204" pitchFamily="34" charset="0"/>
                <a:cs typeface="Times New Roman" panose="02020603050405020304" pitchFamily="18" charset="0"/>
              </a:rPr>
              <a:t>If you need help gathering information, we suggest that you contact a local university that has a business program.  A marketing or marketing research professor might be interested in using your project for a class project.  The students can analyze previous records, determine customer groups, interview past customers, and recommend improvements to your sales and marketing processes.</a:t>
            </a:r>
          </a:p>
          <a:p>
            <a:endParaRPr lang="en-US" dirty="0"/>
          </a:p>
        </p:txBody>
      </p:sp>
      <p:sp>
        <p:nvSpPr>
          <p:cNvPr id="4" name="Slide Number Placeholder 3"/>
          <p:cNvSpPr>
            <a:spLocks noGrp="1"/>
          </p:cNvSpPr>
          <p:nvPr>
            <p:ph type="sldNum" sz="quarter" idx="5"/>
          </p:nvPr>
        </p:nvSpPr>
        <p:spPr/>
        <p:txBody>
          <a:bodyPr/>
          <a:lstStyle/>
          <a:p>
            <a:fld id="{488DCF99-22F0-4D4D-88B7-7F1565E49F52}" type="slidenum">
              <a:rPr lang="en-GB" smtClean="0"/>
              <a:t>18</a:t>
            </a:fld>
            <a:endParaRPr lang="en-GB"/>
          </a:p>
        </p:txBody>
      </p:sp>
    </p:spTree>
    <p:extLst>
      <p:ext uri="{BB962C8B-B14F-4D97-AF65-F5344CB8AC3E}">
        <p14:creationId xmlns:p14="http://schemas.microsoft.com/office/powerpoint/2010/main" val="2831382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8DCF99-22F0-4D4D-88B7-7F1565E49F52}" type="slidenum">
              <a:rPr lang="en-GB" smtClean="0"/>
              <a:t>19</a:t>
            </a:fld>
            <a:endParaRPr lang="en-GB"/>
          </a:p>
        </p:txBody>
      </p:sp>
    </p:spTree>
    <p:extLst>
      <p:ext uri="{BB962C8B-B14F-4D97-AF65-F5344CB8AC3E}">
        <p14:creationId xmlns:p14="http://schemas.microsoft.com/office/powerpoint/2010/main" val="34307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3FD4AC7-CFBD-4DCD-A1CC-DC51B42AF6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C555E67-D004-420B-A461-EE8BB100B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a:p>
        </p:txBody>
      </p:sp>
      <p:sp>
        <p:nvSpPr>
          <p:cNvPr id="45060" name="Slide Number Placeholder 3">
            <a:extLst>
              <a:ext uri="{FF2B5EF4-FFF2-40B4-BE49-F238E27FC236}">
                <a16:creationId xmlns:a16="http://schemas.microsoft.com/office/drawing/2014/main" id="{3410F638-DB07-4B4C-B921-DAD195A499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9AEB260-0B10-440B-B032-2944267EAA7C}"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823421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677B814-5F83-44DB-9163-583B49B420CD}" type="slidenum">
              <a:rPr lang="en-US" smtClean="0"/>
              <a:t>20</a:t>
            </a:fld>
            <a:endParaRPr lang="en-US"/>
          </a:p>
        </p:txBody>
      </p:sp>
    </p:spTree>
    <p:extLst>
      <p:ext uri="{BB962C8B-B14F-4D97-AF65-F5344CB8AC3E}">
        <p14:creationId xmlns:p14="http://schemas.microsoft.com/office/powerpoint/2010/main" val="2869975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8DCF99-22F0-4D4D-88B7-7F1565E49F52}" type="slidenum">
              <a:rPr lang="en-GB" smtClean="0"/>
              <a:t>21</a:t>
            </a:fld>
            <a:endParaRPr lang="en-GB"/>
          </a:p>
        </p:txBody>
      </p:sp>
    </p:spTree>
    <p:extLst>
      <p:ext uri="{BB962C8B-B14F-4D97-AF65-F5344CB8AC3E}">
        <p14:creationId xmlns:p14="http://schemas.microsoft.com/office/powerpoint/2010/main" val="42766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77B814-5F83-44DB-9163-583B49B420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459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DCF99-22F0-4D4D-88B7-7F1565E49F52}" type="slidenum">
              <a:rPr lang="en-GB" smtClean="0"/>
              <a:t>23</a:t>
            </a:fld>
            <a:endParaRPr lang="en-GB"/>
          </a:p>
        </p:txBody>
      </p:sp>
    </p:spTree>
    <p:extLst>
      <p:ext uri="{BB962C8B-B14F-4D97-AF65-F5344CB8AC3E}">
        <p14:creationId xmlns:p14="http://schemas.microsoft.com/office/powerpoint/2010/main" val="302416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solidFill>
                <a:schemeClr val="accent3"/>
              </a:solidFill>
            </a:endParaRPr>
          </a:p>
        </p:txBody>
      </p:sp>
      <p:sp>
        <p:nvSpPr>
          <p:cNvPr id="4" name="Slide Number Placeholder 3"/>
          <p:cNvSpPr>
            <a:spLocks noGrp="1"/>
          </p:cNvSpPr>
          <p:nvPr>
            <p:ph type="sldNum" sz="quarter" idx="5"/>
          </p:nvPr>
        </p:nvSpPr>
        <p:spPr/>
        <p:txBody>
          <a:bodyPr/>
          <a:lstStyle/>
          <a:p>
            <a:fld id="{A677B814-5F83-44DB-9163-583B49B420CD}" type="slidenum">
              <a:rPr lang="en-US" smtClean="0"/>
              <a:t>3</a:t>
            </a:fld>
            <a:endParaRPr lang="en-US"/>
          </a:p>
        </p:txBody>
      </p:sp>
    </p:spTree>
    <p:extLst>
      <p:ext uri="{BB962C8B-B14F-4D97-AF65-F5344CB8AC3E}">
        <p14:creationId xmlns:p14="http://schemas.microsoft.com/office/powerpoint/2010/main" val="173367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8DCF99-22F0-4D4D-88B7-7F1565E49F52}" type="slidenum">
              <a:rPr lang="en-GB" smtClean="0"/>
              <a:t>4</a:t>
            </a:fld>
            <a:endParaRPr lang="en-GB"/>
          </a:p>
        </p:txBody>
      </p:sp>
    </p:spTree>
    <p:extLst>
      <p:ext uri="{BB962C8B-B14F-4D97-AF65-F5344CB8AC3E}">
        <p14:creationId xmlns:p14="http://schemas.microsoft.com/office/powerpoint/2010/main" val="414785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3FD4AC7-CFBD-4DCD-A1CC-DC51B42AF6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C555E67-D004-420B-A461-EE8BB100B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240" rtl="0" eaLnBrk="1" fontAlgn="auto" latinLnBrk="0" hangingPunct="1">
              <a:lnSpc>
                <a:spcPct val="100000"/>
              </a:lnSpc>
              <a:spcBef>
                <a:spcPct val="0"/>
              </a:spcBef>
              <a:spcAft>
                <a:spcPts val="0"/>
              </a:spcAft>
              <a:buClrTx/>
              <a:buSzTx/>
              <a:buFontTx/>
              <a:buNone/>
              <a:tabLst/>
              <a:defRP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Although the project title includes the term “maximize proceeds” in the name; the project’s major focus is to optimize net proceeds realized within situational, environmental, and policy constraints typically found within a DOT Agency environment. </a:t>
            </a:r>
            <a:endParaRPr lang="en-US" dirty="0">
              <a:solidFill>
                <a:srgbClr val="000000"/>
              </a:solidFill>
              <a:effectLst/>
              <a:latin typeface="Calibri" panose="020F0502020204030204" pitchFamily="34" charset="0"/>
              <a:ea typeface="Calibri" panose="020F0502020204030204" pitchFamily="34" charset="0"/>
            </a:endParaRPr>
          </a:p>
          <a:p>
            <a:pPr marL="171450" indent="-171450">
              <a:spcBef>
                <a:spcPct val="0"/>
              </a:spcBef>
              <a:buFontTx/>
              <a:buChar char="•"/>
            </a:pPr>
            <a:endParaRPr lang="en-US" altLang="en-US" dirty="0"/>
          </a:p>
        </p:txBody>
      </p:sp>
      <p:sp>
        <p:nvSpPr>
          <p:cNvPr id="45060" name="Slide Number Placeholder 3">
            <a:extLst>
              <a:ext uri="{FF2B5EF4-FFF2-40B4-BE49-F238E27FC236}">
                <a16:creationId xmlns:a16="http://schemas.microsoft.com/office/drawing/2014/main" id="{3410F638-DB07-4B4C-B921-DAD195A499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9AEB260-0B10-440B-B032-2944267EAA7C}"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15764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8B2E44D-CAD8-4B0E-83A6-897D59BE63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B7D90564-013B-4004-9768-038A75691F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a:p>
        </p:txBody>
      </p:sp>
      <p:sp>
        <p:nvSpPr>
          <p:cNvPr id="47108" name="Slide Number Placeholder 3">
            <a:extLst>
              <a:ext uri="{FF2B5EF4-FFF2-40B4-BE49-F238E27FC236}">
                <a16:creationId xmlns:a16="http://schemas.microsoft.com/office/drawing/2014/main" id="{5EC3C0BE-1E9A-44EA-93BE-30ADBAC2DF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7289704-B1C8-4D7C-B4FC-CCDE0600DC78}" type="slidenum">
              <a:rPr lang="en-US" altLang="en-US">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77B814-5F83-44DB-9163-583B49B420CD}" type="slidenum">
              <a:rPr lang="en-US" smtClean="0"/>
              <a:t>7</a:t>
            </a:fld>
            <a:endParaRPr lang="en-US"/>
          </a:p>
        </p:txBody>
      </p:sp>
    </p:spTree>
    <p:extLst>
      <p:ext uri="{BB962C8B-B14F-4D97-AF65-F5344CB8AC3E}">
        <p14:creationId xmlns:p14="http://schemas.microsoft.com/office/powerpoint/2010/main" val="415160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3FD4AC7-CFBD-4DCD-A1CC-DC51B42AF6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C555E67-D004-420B-A461-EE8BB100B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a:p>
        </p:txBody>
      </p:sp>
      <p:sp>
        <p:nvSpPr>
          <p:cNvPr id="45060" name="Slide Number Placeholder 3">
            <a:extLst>
              <a:ext uri="{FF2B5EF4-FFF2-40B4-BE49-F238E27FC236}">
                <a16:creationId xmlns:a16="http://schemas.microsoft.com/office/drawing/2014/main" id="{3410F638-DB07-4B4C-B921-DAD195A499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9AEB260-0B10-440B-B032-2944267EAA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608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8DCF99-22F0-4D4D-88B7-7F1565E49F52}" type="slidenum">
              <a:rPr lang="en-GB" smtClean="0"/>
              <a:t>9</a:t>
            </a:fld>
            <a:endParaRPr lang="en-GB"/>
          </a:p>
        </p:txBody>
      </p:sp>
    </p:spTree>
    <p:extLst>
      <p:ext uri="{BB962C8B-B14F-4D97-AF65-F5344CB8AC3E}">
        <p14:creationId xmlns:p14="http://schemas.microsoft.com/office/powerpoint/2010/main" val="4003424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6917" y="2799022"/>
            <a:ext cx="7080382"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481232426" name="image" descr="{&quot;templafy&quot;:{&quot;id&quot;:&quot;995a0959-e90c-4dd8-a3cb-87017bc74274&quot;}}"/>
          <p:cNvPicPr>
            <a:picLocks noChangeAspect="1"/>
          </p:cNvPicPr>
          <p:nvPr/>
        </p:nvPicPr>
        <p:blipFill>
          <a:blip r:embed="rId2"/>
          <a:stretch>
            <a:fillRect/>
          </a:stretch>
        </p:blipFill>
        <p:spPr>
          <a:xfrm>
            <a:off x="529030" y="527051"/>
            <a:ext cx="871627" cy="738000"/>
          </a:xfrm>
          <a:prstGeom prst="rect">
            <a:avLst/>
          </a:prstGeom>
        </p:spPr>
      </p:pic>
      <p:sp>
        <p:nvSpPr>
          <p:cNvPr id="6" name="DATE" descr="{&quot;templafy&quot;:{&quot;id&quot;:&quot;2dd86fb9-e123-4417-9225-57005e4b5eed&quot;}}" title="Form.Date">
            <a:extLst>
              <a:ext uri="{FF2B5EF4-FFF2-40B4-BE49-F238E27FC236}">
                <a16:creationId xmlns:a16="http://schemas.microsoft.com/office/drawing/2014/main" id="{C0600C77-8C6D-46CC-A05D-13A956020A0F}"/>
              </a:ext>
            </a:extLst>
          </p:cNvPr>
          <p:cNvSpPr/>
          <p:nvPr userDrawn="1"/>
        </p:nvSpPr>
        <p:spPr>
          <a:xfrm>
            <a:off x="527050" y="6178188"/>
            <a:ext cx="2743200"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tx1"/>
                </a:solidFill>
              </a:rPr>
              <a:t>June 2023</a:t>
            </a:r>
          </a:p>
        </p:txBody>
      </p:sp>
    </p:spTree>
    <p:extLst>
      <p:ext uri="{BB962C8B-B14F-4D97-AF65-F5344CB8AC3E}">
        <p14:creationId xmlns:p14="http://schemas.microsoft.com/office/powerpoint/2010/main" val="1926890074"/>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8756091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2453201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5999188"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89637" y="529167"/>
            <a:ext cx="5472276"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89634" y="1008938"/>
            <a:ext cx="54722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0059347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0" y="0"/>
            <a:ext cx="497591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6162" y="529167"/>
            <a:ext cx="633575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6159" y="1008938"/>
            <a:ext cx="633575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2650050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89638" y="0"/>
            <a:ext cx="5999187"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824" y="529167"/>
            <a:ext cx="5472276"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821" y="1008938"/>
            <a:ext cx="54722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4947531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2914" y="0"/>
            <a:ext cx="497591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824" y="529167"/>
            <a:ext cx="6196176"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821" y="1008938"/>
            <a:ext cx="61961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8473044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1"/>
            <a:ext cx="12188825"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6915" y="5526913"/>
            <a:ext cx="11134998"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6912" y="6006684"/>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7320974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0"/>
            <a:ext cx="12188825"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243404679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p:txBody>
          <a:bodyPr/>
          <a:lstStyle/>
          <a:p>
            <a:pPr defTabSz="1218866"/>
            <a:fld id="{2490C926-4C7A-4456-B603-8FB00524CD8E}" type="slidenum">
              <a:rPr lang="en-GB" smtClean="0"/>
              <a:pPr defTabSz="1218866"/>
              <a:t>‹#›</a:t>
            </a:fld>
            <a:endParaRPr lang="en-GB" dirty="0"/>
          </a:p>
        </p:txBody>
      </p:sp>
    </p:spTree>
    <p:extLst>
      <p:ext uri="{BB962C8B-B14F-4D97-AF65-F5344CB8AC3E}">
        <p14:creationId xmlns:p14="http://schemas.microsoft.com/office/powerpoint/2010/main" val="18368767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8830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6917" y="2214999"/>
            <a:ext cx="423834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spTree>
    <p:extLst>
      <p:ext uri="{BB962C8B-B14F-4D97-AF65-F5344CB8AC3E}">
        <p14:creationId xmlns:p14="http://schemas.microsoft.com/office/powerpoint/2010/main" val="409204118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asic Blank_L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275708" y="245099"/>
            <a:ext cx="11510356" cy="725118"/>
          </a:xfrm>
        </p:spPr>
        <p:txBody>
          <a:bodyPr vert="horz" lIns="45720" tIns="0" rIns="91440" bIns="0" rtlCol="0" anchor="b">
            <a:noAutofit/>
          </a:bodyPr>
          <a:lstStyle>
            <a:lvl1pPr>
              <a:defRPr lang="en-US" sz="4000" dirty="0">
                <a:solidFill>
                  <a:schemeClr val="accent5"/>
                </a:solidFill>
              </a:defRPr>
            </a:lvl1pPr>
          </a:lstStyle>
          <a:p>
            <a:pPr lvl="0" defTabSz="914354"/>
            <a:r>
              <a:rPr lang="en-US" dirty="0"/>
              <a:t>Click to edit master title style</a:t>
            </a:r>
          </a:p>
        </p:txBody>
      </p:sp>
      <p:sp>
        <p:nvSpPr>
          <p:cNvPr id="11" name="Content Placeholder 2">
            <a:extLst>
              <a:ext uri="{FF2B5EF4-FFF2-40B4-BE49-F238E27FC236}">
                <a16:creationId xmlns:a16="http://schemas.microsoft.com/office/drawing/2014/main" id="{E943C909-CB83-4B2C-9021-DDF70A9D7542}"/>
              </a:ext>
            </a:extLst>
          </p:cNvPr>
          <p:cNvSpPr>
            <a:spLocks noGrp="1"/>
          </p:cNvSpPr>
          <p:nvPr>
            <p:ph idx="1"/>
          </p:nvPr>
        </p:nvSpPr>
        <p:spPr>
          <a:xfrm>
            <a:off x="275708" y="1574281"/>
            <a:ext cx="11510356" cy="4602687"/>
          </a:xfrm>
        </p:spPr>
        <p:txBody>
          <a:bodyPr>
            <a:normAutofit/>
          </a:bodyPr>
          <a:lstStyle>
            <a:lvl1pPr>
              <a:defRPr sz="2000">
                <a:solidFill>
                  <a:schemeClr val="tx1">
                    <a:lumMod val="90000"/>
                    <a:lumOff val="10000"/>
                  </a:schemeClr>
                </a:solidFill>
              </a:defRPr>
            </a:lvl1pPr>
            <a:lvl2pPr>
              <a:defRPr sz="1800">
                <a:solidFill>
                  <a:schemeClr val="tx1">
                    <a:lumMod val="90000"/>
                    <a:lumOff val="10000"/>
                  </a:schemeClr>
                </a:solidFill>
              </a:defRPr>
            </a:lvl2pPr>
            <a:lvl3pPr>
              <a:defRPr sz="1600">
                <a:solidFill>
                  <a:schemeClr val="tx1">
                    <a:lumMod val="90000"/>
                    <a:lumOff val="10000"/>
                  </a:schemeClr>
                </a:solidFill>
              </a:defRPr>
            </a:lvl3pPr>
            <a:lvl4pPr>
              <a:defRPr sz="1400">
                <a:solidFill>
                  <a:schemeClr val="tx1">
                    <a:lumMod val="90000"/>
                    <a:lumOff val="10000"/>
                  </a:schemeClr>
                </a:solidFill>
              </a:defRPr>
            </a:lvl4pPr>
            <a:lvl5pPr>
              <a:defRPr sz="1400">
                <a:solidFill>
                  <a:schemeClr val="tx1">
                    <a:lumMod val="90000"/>
                    <a:lumOff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77E9C7F6-7956-4DCE-ABBE-012B741BB288}"/>
              </a:ext>
            </a:extLst>
          </p:cNvPr>
          <p:cNvSpPr>
            <a:spLocks noGrp="1"/>
          </p:cNvSpPr>
          <p:nvPr>
            <p:ph type="sldNum" sz="quarter" idx="12"/>
          </p:nvPr>
        </p:nvSpPr>
        <p:spPr>
          <a:xfrm>
            <a:off x="275700" y="6486988"/>
            <a:ext cx="3656648" cy="365125"/>
          </a:xfrm>
        </p:spPr>
        <p:txBody>
          <a:bodyPr vert="horz" lIns="91440" tIns="45720" rIns="91440" bIns="45720" rtlCol="0" anchor="ctr"/>
          <a:lstStyle>
            <a:lvl1pPr>
              <a:defRPr lang="en-US" sz="1000" baseline="0" smtClean="0">
                <a:solidFill>
                  <a:schemeClr val="accent1"/>
                </a:solidFill>
              </a:defRPr>
            </a:lvl1pPr>
          </a:lstStyle>
          <a:p>
            <a:pPr algn="l" defTabSz="914400"/>
            <a:fld id="{38EA6B26-9CA0-4144-9BE8-9A34F496FA80}" type="slidenum">
              <a:rPr lang="en-US" smtClean="0"/>
              <a:pPr algn="l" defTabSz="914400"/>
              <a:t>‹#›</a:t>
            </a:fld>
            <a:endParaRPr lang="en-US"/>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275708" y="981260"/>
            <a:ext cx="11510356" cy="428057"/>
          </a:xfrm>
        </p:spPr>
        <p:txBody>
          <a:bodyPr anchor="t">
            <a:normAutofit/>
          </a:bodyPr>
          <a:lstStyle>
            <a:lvl1pPr marL="0" indent="0">
              <a:buNone/>
              <a:defRPr sz="2000" b="0">
                <a:solidFill>
                  <a:schemeClr val="tx1">
                    <a:lumMod val="90000"/>
                    <a:lumOff val="10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Tree>
    <p:extLst>
      <p:ext uri="{BB962C8B-B14F-4D97-AF65-F5344CB8AC3E}">
        <p14:creationId xmlns:p14="http://schemas.microsoft.com/office/powerpoint/2010/main" val="66593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_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48CE5-A8C2-4536-BD73-F20E30260766}"/>
              </a:ext>
            </a:extLst>
          </p:cNvPr>
          <p:cNvSpPr/>
          <p:nvPr userDrawn="1"/>
        </p:nvSpPr>
        <p:spPr>
          <a:xfrm>
            <a:off x="1" y="1428752"/>
            <a:ext cx="12188824" cy="4042926"/>
          </a:xfrm>
          <a:prstGeom prst="rect">
            <a:avLst/>
          </a:prstGeom>
          <a:solidFill>
            <a:srgbClr val="1414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0" algn="l">
              <a:lnSpc>
                <a:spcPct val="150000"/>
              </a:lnSpc>
            </a:pPr>
            <a:endParaRPr lang="en-US" sz="2800" dirty="0"/>
          </a:p>
        </p:txBody>
      </p:sp>
      <p:sp>
        <p:nvSpPr>
          <p:cNvPr id="15" name="Rectangle 14">
            <a:extLst>
              <a:ext uri="{FF2B5EF4-FFF2-40B4-BE49-F238E27FC236}">
                <a16:creationId xmlns:a16="http://schemas.microsoft.com/office/drawing/2014/main" id="{7960A06C-E3F4-450B-AE5F-861491E7D9D5}"/>
              </a:ext>
            </a:extLst>
          </p:cNvPr>
          <p:cNvSpPr/>
          <p:nvPr userDrawn="1"/>
        </p:nvSpPr>
        <p:spPr>
          <a:xfrm>
            <a:off x="6128425" y="0"/>
            <a:ext cx="6060400" cy="6858000"/>
          </a:xfrm>
          <a:prstGeom prst="rect">
            <a:avLst/>
          </a:prstGeom>
          <a:blipFill dpi="0" rotWithShape="1">
            <a:blip r:embed="rId2" cstate="email">
              <a:alphaModFix amt="30000"/>
              <a:extLst>
                <a:ext uri="{28A0092B-C50C-407E-A947-70E740481C1C}">
                  <a14:useLocalDpi xmlns:a14="http://schemas.microsoft.com/office/drawing/2010/main"/>
                </a:ext>
              </a:extLst>
            </a:blip>
            <a:srcRect/>
            <a:stretch>
              <a:fillRect l="118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lide Number Placeholder 5">
            <a:extLst>
              <a:ext uri="{FF2B5EF4-FFF2-40B4-BE49-F238E27FC236}">
                <a16:creationId xmlns:a16="http://schemas.microsoft.com/office/drawing/2014/main" id="{77E9C7F6-7956-4DCE-ABBE-012B741BB288}"/>
              </a:ext>
            </a:extLst>
          </p:cNvPr>
          <p:cNvSpPr>
            <a:spLocks noGrp="1"/>
          </p:cNvSpPr>
          <p:nvPr>
            <p:ph type="sldNum" sz="quarter" idx="12"/>
          </p:nvPr>
        </p:nvSpPr>
        <p:spPr>
          <a:xfrm>
            <a:off x="275700" y="6486988"/>
            <a:ext cx="3656648" cy="365125"/>
          </a:xfrm>
        </p:spPr>
        <p:txBody>
          <a:bodyPr vert="horz" lIns="91440" tIns="45720" rIns="91440" bIns="45720" rtlCol="0" anchor="ctr"/>
          <a:lstStyle>
            <a:lvl1pPr>
              <a:defRPr lang="en-US" sz="1000" baseline="0" smtClean="0">
                <a:solidFill>
                  <a:schemeClr val="accent1"/>
                </a:solidFill>
              </a:defRPr>
            </a:lvl1pPr>
          </a:lstStyle>
          <a:p>
            <a:pPr algn="l" defTabSz="914400"/>
            <a:fld id="{38EA6B26-9CA0-4144-9BE8-9A34F496FA80}" type="slidenum">
              <a:rPr lang="en-US" smtClean="0"/>
              <a:pPr algn="l" defTabSz="914400"/>
              <a:t>‹#›</a:t>
            </a:fld>
            <a:endParaRPr lang="en-US"/>
          </a:p>
        </p:txBody>
      </p:sp>
      <p:sp>
        <p:nvSpPr>
          <p:cNvPr id="16" name="Title 1">
            <a:extLst>
              <a:ext uri="{FF2B5EF4-FFF2-40B4-BE49-F238E27FC236}">
                <a16:creationId xmlns:a16="http://schemas.microsoft.com/office/drawing/2014/main" id="{8405EDEF-DD56-4B75-AFC9-11BC1F8D4F0D}"/>
              </a:ext>
            </a:extLst>
          </p:cNvPr>
          <p:cNvSpPr>
            <a:spLocks noGrp="1"/>
          </p:cNvSpPr>
          <p:nvPr>
            <p:ph type="title" hasCustomPrompt="1"/>
          </p:nvPr>
        </p:nvSpPr>
        <p:spPr>
          <a:xfrm>
            <a:off x="275708" y="245099"/>
            <a:ext cx="11510356" cy="725118"/>
          </a:xfrm>
        </p:spPr>
        <p:txBody>
          <a:bodyPr vert="horz" lIns="45720" tIns="0" rIns="91440" bIns="0" rtlCol="0" anchor="b">
            <a:noAutofit/>
          </a:bodyPr>
          <a:lstStyle>
            <a:lvl1pPr>
              <a:defRPr lang="en-US" sz="4000" dirty="0">
                <a:solidFill>
                  <a:schemeClr val="accent5"/>
                </a:solidFill>
              </a:defRPr>
            </a:lvl1pPr>
          </a:lstStyle>
          <a:p>
            <a:pPr lvl="0" defTabSz="914354"/>
            <a:r>
              <a:rPr lang="en-US" dirty="0"/>
              <a:t>Click to edit text</a:t>
            </a:r>
          </a:p>
        </p:txBody>
      </p:sp>
      <p:sp>
        <p:nvSpPr>
          <p:cNvPr id="17" name="Text Placeholder 16">
            <a:extLst>
              <a:ext uri="{FF2B5EF4-FFF2-40B4-BE49-F238E27FC236}">
                <a16:creationId xmlns:a16="http://schemas.microsoft.com/office/drawing/2014/main" id="{EE843E78-2F4F-4BE4-9114-1DC5BD093E94}"/>
              </a:ext>
            </a:extLst>
          </p:cNvPr>
          <p:cNvSpPr>
            <a:spLocks noGrp="1"/>
          </p:cNvSpPr>
          <p:nvPr>
            <p:ph type="body" sz="quarter" idx="13" hasCustomPrompt="1"/>
          </p:nvPr>
        </p:nvSpPr>
        <p:spPr>
          <a:xfrm>
            <a:off x="0" y="1443868"/>
            <a:ext cx="12188825" cy="4033838"/>
          </a:xfrm>
        </p:spPr>
        <p:txBody>
          <a:bodyPr anchor="ctr"/>
          <a:lstStyle>
            <a:lvl1pPr marL="228600" indent="0">
              <a:lnSpc>
                <a:spcPct val="100000"/>
              </a:lnSpc>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text</a:t>
            </a:r>
          </a:p>
          <a:p>
            <a:pPr lvl="0"/>
            <a:r>
              <a:rPr lang="en-US" dirty="0"/>
              <a:t>Click to edit text</a:t>
            </a:r>
          </a:p>
          <a:p>
            <a:pPr lvl="0"/>
            <a:r>
              <a:rPr lang="en-US" dirty="0"/>
              <a:t>Click to edit text</a:t>
            </a:r>
          </a:p>
        </p:txBody>
      </p:sp>
    </p:spTree>
    <p:extLst>
      <p:ext uri="{BB962C8B-B14F-4D97-AF65-F5344CB8AC3E}">
        <p14:creationId xmlns:p14="http://schemas.microsoft.com/office/powerpoint/2010/main" val="3404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6915" y="1692169"/>
            <a:ext cx="11134999" cy="4617614"/>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712" y="1404341"/>
            <a:ext cx="111254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1" name="CLASS" descr="{&quot;templafy&quot;:{&quot;id&quot;:&quot;e85df2cd-2ab2-4d6f-a831-11d387805b7d&quot;}}" hidden="1">
            <a:extLst>
              <a:ext uri="{FF2B5EF4-FFF2-40B4-BE49-F238E27FC236}">
                <a16:creationId xmlns:a16="http://schemas.microsoft.com/office/drawing/2014/main" id="{395070C2-3A2E-4187-A0BE-15E523B4FEB5}"/>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en-GB" sz="900" b="1" dirty="0">
                <a:solidFill>
                  <a:schemeClr val="bg1"/>
                </a:solidFill>
              </a:rPr>
              <a:t>Non-confidential - Standard</a:t>
            </a:r>
          </a:p>
        </p:txBody>
      </p:sp>
    </p:spTree>
    <p:extLst>
      <p:ext uri="{BB962C8B-B14F-4D97-AF65-F5344CB8AC3E}">
        <p14:creationId xmlns:p14="http://schemas.microsoft.com/office/powerpoint/2010/main" val="268321913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63763555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6914" y="1701800"/>
            <a:ext cx="111349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71125304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89662"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5221602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89662"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6150414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40102843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94059148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6915" y="529167"/>
            <a:ext cx="11134998"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6915" y="1709531"/>
            <a:ext cx="11134998"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9" name="Slide Numbe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tx1"/>
                </a:solidFill>
              </a:defRPr>
            </a:lvl1pPr>
          </a:lstStyle>
          <a:p>
            <a:pPr defTabSz="1218866"/>
            <a:fld id="{2490C926-4C7A-4456-B603-8FB00524CD8E}" type="slidenum">
              <a:rPr lang="en-GB" smtClean="0"/>
              <a:pPr defTabSz="1218866"/>
              <a:t>‹#›</a:t>
            </a:fld>
            <a:endParaRPr lang="en-GB" dirty="0"/>
          </a:p>
        </p:txBody>
      </p:sp>
      <p:sp>
        <p:nvSpPr>
          <p:cNvPr id="4" name="FOOTER">
            <a:extLst>
              <a:ext uri="{FF2B5EF4-FFF2-40B4-BE49-F238E27FC236}">
                <a16:creationId xmlns:a16="http://schemas.microsoft.com/office/drawing/2014/main" id="{B45F5A2D-6431-4483-A37B-8C8BD72A4CB6}"/>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tx1"/>
                </a:solidFill>
              </a:defRPr>
            </a:lvl1pPr>
          </a:lstStyle>
          <a:p>
            <a:endParaRPr lang="en-US" dirty="0"/>
          </a:p>
        </p:txBody>
      </p:sp>
      <p:sp>
        <p:nvSpPr>
          <p:cNvPr id="8" name="CLASS" descr="{&quot;templafy&quot;:{&quot;id&quot;:&quot;e5f4a717-2b6f-4b24-968a-9cbf8313094e&quot;}}" hidden="1">
            <a:extLst>
              <a:ext uri="{FF2B5EF4-FFF2-40B4-BE49-F238E27FC236}">
                <a16:creationId xmlns:a16="http://schemas.microsoft.com/office/drawing/2014/main" id="{373DD903-8E3F-4CC6-B96F-4B41958A845D}"/>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en-GB" sz="900" b="1" dirty="0">
                <a:solidFill>
                  <a:schemeClr val="tx1"/>
                </a:solidFill>
              </a:rPr>
              <a:t>Non-confidential - Standard</a:t>
            </a:r>
          </a:p>
        </p:txBody>
      </p:sp>
    </p:spTree>
    <p:extLst>
      <p:ext uri="{BB962C8B-B14F-4D97-AF65-F5344CB8AC3E}">
        <p14:creationId xmlns:p14="http://schemas.microsoft.com/office/powerpoint/2010/main" val="3371217854"/>
      </p:ext>
    </p:extLst>
  </p:cSld>
  <p:clrMap bg1="lt1" tx1="dk1" bg2="lt2" tx2="dk2" accent1="accent1" accent2="accent2" accent3="accent3" accent4="accent4" accent5="accent5" accent6="accent6" hlink="hlink" folHlink="folHlink"/>
  <p:sldLayoutIdLst>
    <p:sldLayoutId id="2147483969"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80" r:id="rId10"/>
    <p:sldLayoutId id="2147483981" r:id="rId11"/>
    <p:sldLayoutId id="2147483982" r:id="rId12"/>
    <p:sldLayoutId id="2147484000" r:id="rId13"/>
    <p:sldLayoutId id="2147483983" r:id="rId14"/>
    <p:sldLayoutId id="2147483984" r:id="rId15"/>
    <p:sldLayoutId id="2147483985" r:id="rId16"/>
    <p:sldLayoutId id="2147483987" r:id="rId17"/>
    <p:sldLayoutId id="2147483988" r:id="rId18"/>
    <p:sldLayoutId id="2147483989" r:id="rId19"/>
    <p:sldLayoutId id="2147484006" r:id="rId20"/>
    <p:sldLayoutId id="2147484008" r:id="rId21"/>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userDrawn="1">
          <p15:clr>
            <a:srgbClr val="F26B43"/>
          </p15:clr>
        </p15:guide>
        <p15:guide id="9" orient="horz" pos="333">
          <p15:clr>
            <a:srgbClr val="F26B43"/>
          </p15:clr>
        </p15:guide>
        <p15:guide id="10" pos="38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2.xml"/><Relationship Id="rId1" Type="http://schemas.openxmlformats.org/officeDocument/2006/relationships/customXml" Target="../../customXml/item8.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png"/><Relationship Id="rId7" Type="http://schemas.openxmlformats.org/officeDocument/2006/relationships/diagramColors" Target="../diagrams/colors10.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19.xml"/><Relationship Id="rId1" Type="http://schemas.openxmlformats.org/officeDocument/2006/relationships/customXml" Target="../../customXml/item18.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6.xml"/><Relationship Id="rId1" Type="http://schemas.openxmlformats.org/officeDocument/2006/relationships/customXml" Target="../../customXml/item20.xml"/><Relationship Id="rId6" Type="http://schemas.openxmlformats.org/officeDocument/2006/relationships/hyperlink" Target="https://apps.trb.org/cmsfeed/TRBNetProjectDisplay.asp?ProjectID=4968" TargetMode="External"/><Relationship Id="rId5" Type="http://schemas.openxmlformats.org/officeDocument/2006/relationships/hyperlink" Target="about:blank" TargetMode="Externa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9.xml"/><Relationship Id="rId1" Type="http://schemas.openxmlformats.org/officeDocument/2006/relationships/customXml" Target="../../customXml/item12.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17.xml"/><Relationship Id="rId1" Type="http://schemas.openxmlformats.org/officeDocument/2006/relationships/customXml" Target="../../customXml/item1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a:extLst>
              <a:ext uri="{FF2B5EF4-FFF2-40B4-BE49-F238E27FC236}">
                <a16:creationId xmlns:a16="http://schemas.microsoft.com/office/drawing/2014/main" id="{E0E4FFA1-BC55-4EB5-815E-7EB370CE78DE}"/>
              </a:ext>
            </a:extLst>
          </p:cNvPr>
          <p:cNvSpPr>
            <a:spLocks noGrp="1"/>
          </p:cNvSpPr>
          <p:nvPr>
            <p:ph type="subTitle" idx="1"/>
          </p:nvPr>
        </p:nvSpPr>
        <p:spPr>
          <a:xfrm>
            <a:off x="526917" y="3811061"/>
            <a:ext cx="5472246" cy="338554"/>
          </a:xfrm>
        </p:spPr>
        <p:txBody>
          <a:bodyPr/>
          <a:lstStyle/>
          <a:p>
            <a:r>
              <a:rPr lang="en-US" dirty="0"/>
              <a:t>NCHRP Project 13-09</a:t>
            </a:r>
          </a:p>
        </p:txBody>
      </p:sp>
      <p:sp>
        <p:nvSpPr>
          <p:cNvPr id="14" name="Title 13">
            <a:extLst>
              <a:ext uri="{FF2B5EF4-FFF2-40B4-BE49-F238E27FC236}">
                <a16:creationId xmlns:a16="http://schemas.microsoft.com/office/drawing/2014/main" id="{880CC06E-FD58-4552-BB88-4852B45F4834}"/>
              </a:ext>
            </a:extLst>
          </p:cNvPr>
          <p:cNvSpPr>
            <a:spLocks noGrp="1"/>
          </p:cNvSpPr>
          <p:nvPr>
            <p:ph type="title"/>
          </p:nvPr>
        </p:nvSpPr>
        <p:spPr>
          <a:xfrm>
            <a:off x="526917" y="1629862"/>
            <a:ext cx="7080382" cy="2031325"/>
          </a:xfrm>
        </p:spPr>
        <p:txBody>
          <a:bodyPr/>
          <a:lstStyle/>
          <a:p>
            <a:r>
              <a:rPr lang="en-US" dirty="0"/>
              <a:t>Maximizing Proceeds from the Fleet Asset Disposal Sales Process</a:t>
            </a:r>
          </a:p>
        </p:txBody>
      </p:sp>
      <p:sp>
        <p:nvSpPr>
          <p:cNvPr id="15" name="SHAPE">
            <a:extLst>
              <a:ext uri="{FF2B5EF4-FFF2-40B4-BE49-F238E27FC236}">
                <a16:creationId xmlns:a16="http://schemas.microsoft.com/office/drawing/2014/main" id="{103C5960-0670-4005-8AC0-C4FBD02001F2}"/>
              </a:ext>
            </a:extLst>
          </p:cNvPr>
          <p:cNvSpPr>
            <a:spLocks/>
          </p:cNvSpPr>
          <p:nvPr/>
        </p:nvSpPr>
        <p:spPr>
          <a:xfrm>
            <a:off x="5208270" y="1096010"/>
            <a:ext cx="6980555" cy="5761990"/>
          </a:xfrm>
          <a:custGeom>
            <a:avLst/>
            <a:gdLst/>
            <a:ahLst/>
            <a:cxnLst/>
            <a:rect l="l" t="t" r="r" b="b"/>
            <a:pathLst>
              <a:path w="6980555" h="5761990">
                <a:moveTo>
                  <a:pt x="5767832" y="0"/>
                </a:moveTo>
                <a:lnTo>
                  <a:pt x="0" y="5761431"/>
                </a:lnTo>
                <a:lnTo>
                  <a:pt x="6980097" y="5761431"/>
                </a:lnTo>
                <a:lnTo>
                  <a:pt x="6980097" y="3224860"/>
                </a:lnTo>
                <a:lnTo>
                  <a:pt x="5767832" y="4434649"/>
                </a:lnTo>
                <a:lnTo>
                  <a:pt x="5767832" y="0"/>
                </a:lnTo>
                <a:close/>
              </a:path>
            </a:pathLst>
          </a:custGeom>
          <a:solidFill>
            <a:schemeClr val="accent1"/>
          </a:solidFill>
        </p:spPr>
        <p:txBody>
          <a:bodyPr wrap="square" lIns="0" tIns="0" rIns="0" bIns="0" rtlCol="0"/>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ustDataLst>
      <p:custData r:id="rId1"/>
      <p:custData r:id="rId2"/>
    </p:custDataLst>
    <p:extLst>
      <p:ext uri="{BB962C8B-B14F-4D97-AF65-F5344CB8AC3E}">
        <p14:creationId xmlns:p14="http://schemas.microsoft.com/office/powerpoint/2010/main" val="386350731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ADEF017-4819-610B-C7FD-0CAF4F0EA85D}"/>
              </a:ext>
            </a:extLst>
          </p:cNvPr>
          <p:cNvGraphicFramePr/>
          <p:nvPr>
            <p:extLst>
              <p:ext uri="{D42A27DB-BD31-4B8C-83A1-F6EECF244321}">
                <p14:modId xmlns:p14="http://schemas.microsoft.com/office/powerpoint/2010/main" val="3435895196"/>
              </p:ext>
            </p:extLst>
          </p:nvPr>
        </p:nvGraphicFramePr>
        <p:xfrm>
          <a:off x="1352764" y="1055963"/>
          <a:ext cx="9735650" cy="5367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71D62868-5A06-004F-818F-DC6C13C87056}"/>
              </a:ext>
            </a:extLst>
          </p:cNvPr>
          <p:cNvSpPr>
            <a:spLocks noGrp="1"/>
          </p:cNvSpPr>
          <p:nvPr>
            <p:ph type="title"/>
          </p:nvPr>
        </p:nvSpPr>
        <p:spPr>
          <a:xfrm>
            <a:off x="232625" y="224367"/>
            <a:ext cx="11134998" cy="461665"/>
          </a:xfrm>
        </p:spPr>
        <p:txBody>
          <a:bodyPr/>
          <a:lstStyle/>
          <a:p>
            <a:r>
              <a:rPr lang="en-US" sz="3600" dirty="0"/>
              <a:t>Stakeholder Survey and Interviews: Key Findings</a:t>
            </a:r>
          </a:p>
        </p:txBody>
      </p:sp>
    </p:spTree>
    <p:extLst>
      <p:ext uri="{BB962C8B-B14F-4D97-AF65-F5344CB8AC3E}">
        <p14:creationId xmlns:p14="http://schemas.microsoft.com/office/powerpoint/2010/main" val="41396055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CA78033-A607-6515-128C-99A2557BF579}"/>
              </a:ext>
            </a:extLst>
          </p:cNvPr>
          <p:cNvGraphicFramePr/>
          <p:nvPr>
            <p:extLst>
              <p:ext uri="{D42A27DB-BD31-4B8C-83A1-F6EECF244321}">
                <p14:modId xmlns:p14="http://schemas.microsoft.com/office/powerpoint/2010/main" val="2233033379"/>
              </p:ext>
            </p:extLst>
          </p:nvPr>
        </p:nvGraphicFramePr>
        <p:xfrm>
          <a:off x="680103" y="1466545"/>
          <a:ext cx="10828618" cy="445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24A83631-6884-B66D-43A6-09A6BFFC8395}"/>
              </a:ext>
            </a:extLst>
          </p:cNvPr>
          <p:cNvSpPr>
            <a:spLocks noGrp="1"/>
          </p:cNvSpPr>
          <p:nvPr>
            <p:ph type="title"/>
          </p:nvPr>
        </p:nvSpPr>
        <p:spPr>
          <a:xfrm>
            <a:off x="526915" y="529167"/>
            <a:ext cx="11134998" cy="461665"/>
          </a:xfrm>
        </p:spPr>
        <p:txBody>
          <a:bodyPr/>
          <a:lstStyle/>
          <a:p>
            <a:r>
              <a:rPr lang="en-US" sz="3600" dirty="0"/>
              <a:t>Delphi Panel: Key Findings</a:t>
            </a:r>
          </a:p>
        </p:txBody>
      </p:sp>
    </p:spTree>
    <p:extLst>
      <p:ext uri="{BB962C8B-B14F-4D97-AF65-F5344CB8AC3E}">
        <p14:creationId xmlns:p14="http://schemas.microsoft.com/office/powerpoint/2010/main" val="828431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2883-75B4-B306-9264-F7D7F5C92E15}"/>
              </a:ext>
            </a:extLst>
          </p:cNvPr>
          <p:cNvSpPr>
            <a:spLocks noGrp="1"/>
          </p:cNvSpPr>
          <p:nvPr>
            <p:ph type="title"/>
          </p:nvPr>
        </p:nvSpPr>
        <p:spPr/>
        <p:txBody>
          <a:bodyPr/>
          <a:lstStyle/>
          <a:p>
            <a:r>
              <a:rPr lang="en-US" sz="3600" dirty="0"/>
              <a:t>Delphi Panel: Private Sector Observations</a:t>
            </a:r>
          </a:p>
        </p:txBody>
      </p:sp>
      <p:sp>
        <p:nvSpPr>
          <p:cNvPr id="3" name="Subtitle 2">
            <a:extLst>
              <a:ext uri="{FF2B5EF4-FFF2-40B4-BE49-F238E27FC236}">
                <a16:creationId xmlns:a16="http://schemas.microsoft.com/office/drawing/2014/main" id="{41DC660E-B3A1-ECAD-57FB-542BC2E0615A}"/>
              </a:ext>
            </a:extLst>
          </p:cNvPr>
          <p:cNvSpPr>
            <a:spLocks noGrp="1"/>
          </p:cNvSpPr>
          <p:nvPr>
            <p:ph type="subTitle" idx="14"/>
          </p:nvPr>
        </p:nvSpPr>
        <p:spPr/>
        <p:txBody>
          <a:bodyPr/>
          <a:lstStyle/>
          <a:p>
            <a:endParaRPr lang="en-US"/>
          </a:p>
        </p:txBody>
      </p:sp>
      <p:graphicFrame>
        <p:nvGraphicFramePr>
          <p:cNvPr id="7" name="Diagram 6">
            <a:extLst>
              <a:ext uri="{FF2B5EF4-FFF2-40B4-BE49-F238E27FC236}">
                <a16:creationId xmlns:a16="http://schemas.microsoft.com/office/drawing/2014/main" id="{F001A275-5FCE-56E4-A18D-23A95FCE0E0B}"/>
              </a:ext>
            </a:extLst>
          </p:cNvPr>
          <p:cNvGraphicFramePr/>
          <p:nvPr>
            <p:extLst>
              <p:ext uri="{D42A27DB-BD31-4B8C-83A1-F6EECF244321}">
                <p14:modId xmlns:p14="http://schemas.microsoft.com/office/powerpoint/2010/main" val="80263394"/>
              </p:ext>
            </p:extLst>
          </p:nvPr>
        </p:nvGraphicFramePr>
        <p:xfrm>
          <a:off x="2010450" y="1504583"/>
          <a:ext cx="7911315" cy="482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5246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B9538C-80FC-4CD9-BD72-1CCAB0D89080}"/>
              </a:ext>
            </a:extLst>
          </p:cNvPr>
          <p:cNvSpPr>
            <a:spLocks noGrp="1"/>
          </p:cNvSpPr>
          <p:nvPr>
            <p:ph type="sldNum" sz="quarter" idx="12"/>
          </p:nvPr>
        </p:nvSpPr>
        <p:spPr/>
        <p:txBody>
          <a:bodyPr/>
          <a:lstStyle/>
          <a:p>
            <a:pPr algn="l" defTabSz="914400"/>
            <a:fld id="{38EA6B26-9CA0-4144-9BE8-9A34F496FA80}" type="slidenum">
              <a:rPr lang="en-US" smtClean="0"/>
              <a:pPr algn="l" defTabSz="914400"/>
              <a:t>13</a:t>
            </a:fld>
            <a:endParaRPr lang="en-US"/>
          </a:p>
        </p:txBody>
      </p:sp>
      <p:sp>
        <p:nvSpPr>
          <p:cNvPr id="2" name="Title 1">
            <a:extLst>
              <a:ext uri="{FF2B5EF4-FFF2-40B4-BE49-F238E27FC236}">
                <a16:creationId xmlns:a16="http://schemas.microsoft.com/office/drawing/2014/main" id="{88872E61-F9F1-4921-AD62-442DD90D9BDE}"/>
              </a:ext>
            </a:extLst>
          </p:cNvPr>
          <p:cNvSpPr>
            <a:spLocks noGrp="1"/>
          </p:cNvSpPr>
          <p:nvPr>
            <p:ph type="title"/>
          </p:nvPr>
        </p:nvSpPr>
        <p:spPr/>
        <p:txBody>
          <a:bodyPr/>
          <a:lstStyle/>
          <a:p>
            <a:r>
              <a:rPr lang="en-US" sz="3600" dirty="0"/>
              <a:t>Key Research Themes</a:t>
            </a:r>
          </a:p>
        </p:txBody>
      </p:sp>
      <p:sp>
        <p:nvSpPr>
          <p:cNvPr id="3" name="Subtitle 2">
            <a:extLst>
              <a:ext uri="{FF2B5EF4-FFF2-40B4-BE49-F238E27FC236}">
                <a16:creationId xmlns:a16="http://schemas.microsoft.com/office/drawing/2014/main" id="{1BC68C8A-7DCE-A83B-77BF-6FCC4E77DBBF}"/>
              </a:ext>
            </a:extLst>
          </p:cNvPr>
          <p:cNvSpPr>
            <a:spLocks noGrp="1"/>
          </p:cNvSpPr>
          <p:nvPr>
            <p:ph type="subTitle" idx="14"/>
          </p:nvPr>
        </p:nvSpPr>
        <p:spPr/>
        <p:txBody>
          <a:bodyPr/>
          <a:lstStyle/>
          <a:p>
            <a:endParaRPr lang="en-US" dirty="0"/>
          </a:p>
        </p:txBody>
      </p:sp>
      <p:graphicFrame>
        <p:nvGraphicFramePr>
          <p:cNvPr id="9" name="Diagram 8">
            <a:extLst>
              <a:ext uri="{FF2B5EF4-FFF2-40B4-BE49-F238E27FC236}">
                <a16:creationId xmlns:a16="http://schemas.microsoft.com/office/drawing/2014/main" id="{25AAEE1B-D55B-DE4B-82B0-276661358C7B}"/>
              </a:ext>
            </a:extLst>
          </p:cNvPr>
          <p:cNvGraphicFramePr/>
          <p:nvPr>
            <p:extLst>
              <p:ext uri="{D42A27DB-BD31-4B8C-83A1-F6EECF244321}">
                <p14:modId xmlns:p14="http://schemas.microsoft.com/office/powerpoint/2010/main" val="435357786"/>
              </p:ext>
            </p:extLst>
          </p:nvPr>
        </p:nvGraphicFramePr>
        <p:xfrm>
          <a:off x="1370507" y="1256957"/>
          <a:ext cx="9447807" cy="5186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1240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155951-30FC-655B-560A-6D15E1A6ABD4}"/>
              </a:ext>
            </a:extLst>
          </p:cNvPr>
          <p:cNvSpPr>
            <a:spLocks noGrp="1"/>
          </p:cNvSpPr>
          <p:nvPr>
            <p:ph type="sldNum" sz="quarter" idx="12"/>
          </p:nvPr>
        </p:nvSpPr>
        <p:spPr/>
        <p:txBody>
          <a:bodyPr/>
          <a:lstStyle/>
          <a:p>
            <a:pPr algn="l" defTabSz="914400"/>
            <a:fld id="{38EA6B26-9CA0-4144-9BE8-9A34F496FA80}" type="slidenum">
              <a:rPr lang="en-US" smtClean="0"/>
              <a:pPr algn="l" defTabSz="914400"/>
              <a:t>14</a:t>
            </a:fld>
            <a:endParaRPr lang="en-US"/>
          </a:p>
        </p:txBody>
      </p:sp>
      <p:sp>
        <p:nvSpPr>
          <p:cNvPr id="2" name="Title 1">
            <a:extLst>
              <a:ext uri="{FF2B5EF4-FFF2-40B4-BE49-F238E27FC236}">
                <a16:creationId xmlns:a16="http://schemas.microsoft.com/office/drawing/2014/main" id="{D622ED2E-152E-E11B-3E4E-8E4F1DD00079}"/>
              </a:ext>
            </a:extLst>
          </p:cNvPr>
          <p:cNvSpPr>
            <a:spLocks noGrp="1"/>
          </p:cNvSpPr>
          <p:nvPr>
            <p:ph type="title"/>
          </p:nvPr>
        </p:nvSpPr>
        <p:spPr/>
        <p:txBody>
          <a:bodyPr/>
          <a:lstStyle/>
          <a:p>
            <a:r>
              <a:rPr lang="en-US" sz="3600" dirty="0"/>
              <a:t>Key Research Findings</a:t>
            </a:r>
          </a:p>
        </p:txBody>
      </p:sp>
      <p:graphicFrame>
        <p:nvGraphicFramePr>
          <p:cNvPr id="6" name="Diagram 5">
            <a:extLst>
              <a:ext uri="{FF2B5EF4-FFF2-40B4-BE49-F238E27FC236}">
                <a16:creationId xmlns:a16="http://schemas.microsoft.com/office/drawing/2014/main" id="{3A69686C-E431-B322-253A-6A521E23B89F}"/>
              </a:ext>
            </a:extLst>
          </p:cNvPr>
          <p:cNvGraphicFramePr/>
          <p:nvPr>
            <p:extLst>
              <p:ext uri="{D42A27DB-BD31-4B8C-83A1-F6EECF244321}">
                <p14:modId xmlns:p14="http://schemas.microsoft.com/office/powerpoint/2010/main" val="3587754890"/>
              </p:ext>
            </p:extLst>
          </p:nvPr>
        </p:nvGraphicFramePr>
        <p:xfrm>
          <a:off x="1211256" y="1257457"/>
          <a:ext cx="9766312" cy="5162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383567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0AD0-3A3A-E29B-A502-01CAE982C917}"/>
              </a:ext>
            </a:extLst>
          </p:cNvPr>
          <p:cNvSpPr>
            <a:spLocks noGrp="1"/>
          </p:cNvSpPr>
          <p:nvPr>
            <p:ph type="title"/>
          </p:nvPr>
        </p:nvSpPr>
        <p:spPr/>
        <p:txBody>
          <a:bodyPr/>
          <a:lstStyle/>
          <a:p>
            <a:r>
              <a:rPr lang="en-US" sz="4000" dirty="0"/>
              <a:t>Sales Channels</a:t>
            </a:r>
          </a:p>
        </p:txBody>
      </p:sp>
      <p:graphicFrame>
        <p:nvGraphicFramePr>
          <p:cNvPr id="4" name="Diagram 3">
            <a:extLst>
              <a:ext uri="{FF2B5EF4-FFF2-40B4-BE49-F238E27FC236}">
                <a16:creationId xmlns:a16="http://schemas.microsoft.com/office/drawing/2014/main" id="{6B6C7BCE-0DE8-3CAC-0DCF-EC25E08EEFB5}"/>
              </a:ext>
            </a:extLst>
          </p:cNvPr>
          <p:cNvGraphicFramePr/>
          <p:nvPr/>
        </p:nvGraphicFramePr>
        <p:xfrm>
          <a:off x="1003460" y="1734206"/>
          <a:ext cx="10181903" cy="3738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1346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outdoor, truck, road, yellow&#10;&#10;Description automatically generated">
            <a:extLst>
              <a:ext uri="{FF2B5EF4-FFF2-40B4-BE49-F238E27FC236}">
                <a16:creationId xmlns:a16="http://schemas.microsoft.com/office/drawing/2014/main" id="{2EEE7EB9-74E1-9EF9-C3F6-DF56E8FDD4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0629" y="1701800"/>
            <a:ext cx="5258534" cy="3953427"/>
          </a:xfrm>
        </p:spPr>
      </p:pic>
      <p:sp>
        <p:nvSpPr>
          <p:cNvPr id="9" name="Title 1">
            <a:extLst>
              <a:ext uri="{FF2B5EF4-FFF2-40B4-BE49-F238E27FC236}">
                <a16:creationId xmlns:a16="http://schemas.microsoft.com/office/drawing/2014/main" id="{7BDB7D60-829B-E755-0976-8F8CC170DB67}"/>
              </a:ext>
            </a:extLst>
          </p:cNvPr>
          <p:cNvSpPr>
            <a:spLocks noGrp="1"/>
          </p:cNvSpPr>
          <p:nvPr>
            <p:ph type="title"/>
          </p:nvPr>
        </p:nvSpPr>
        <p:spPr>
          <a:xfrm>
            <a:off x="526915" y="529167"/>
            <a:ext cx="11134998" cy="461665"/>
          </a:xfrm>
        </p:spPr>
        <p:txBody>
          <a:bodyPr lIns="0" tIns="0" rIns="0" bIns="0" anchor="t">
            <a:noAutofit/>
          </a:bodyPr>
          <a:lstStyle/>
          <a:p>
            <a:r>
              <a:rPr lang="en-US" sz="4000" b="1" kern="1200" dirty="0">
                <a:latin typeface="+mj-lt"/>
                <a:ea typeface="+mj-ea"/>
                <a:cs typeface="+mj-cs"/>
              </a:rPr>
              <a:t>Buyer Types, Characteristics and Motivators</a:t>
            </a:r>
          </a:p>
        </p:txBody>
      </p:sp>
      <p:graphicFrame>
        <p:nvGraphicFramePr>
          <p:cNvPr id="13" name="TextBox 5">
            <a:extLst>
              <a:ext uri="{FF2B5EF4-FFF2-40B4-BE49-F238E27FC236}">
                <a16:creationId xmlns:a16="http://schemas.microsoft.com/office/drawing/2014/main" id="{F1CC6747-C43F-D425-D722-B4883D20F0BC}"/>
              </a:ext>
            </a:extLst>
          </p:cNvPr>
          <p:cNvGraphicFramePr/>
          <p:nvPr>
            <p:extLst>
              <p:ext uri="{D42A27DB-BD31-4B8C-83A1-F6EECF244321}">
                <p14:modId xmlns:p14="http://schemas.microsoft.com/office/powerpoint/2010/main" val="1562361362"/>
              </p:ext>
            </p:extLst>
          </p:nvPr>
        </p:nvGraphicFramePr>
        <p:xfrm>
          <a:off x="6189665" y="1529785"/>
          <a:ext cx="5472248" cy="4607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21272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DB7D60-829B-E755-0976-8F8CC170DB67}"/>
              </a:ext>
            </a:extLst>
          </p:cNvPr>
          <p:cNvSpPr>
            <a:spLocks noGrp="1"/>
          </p:cNvSpPr>
          <p:nvPr>
            <p:ph type="title"/>
          </p:nvPr>
        </p:nvSpPr>
        <p:spPr>
          <a:xfrm>
            <a:off x="526915" y="529167"/>
            <a:ext cx="11134998" cy="461665"/>
          </a:xfrm>
        </p:spPr>
        <p:txBody>
          <a:bodyPr lIns="0" tIns="0" rIns="0" bIns="0" anchor="t">
            <a:noAutofit/>
          </a:bodyPr>
          <a:lstStyle/>
          <a:p>
            <a:r>
              <a:rPr lang="en-US" sz="4000" b="1" kern="1200" dirty="0">
                <a:latin typeface="+mj-lt"/>
                <a:ea typeface="+mj-ea"/>
                <a:cs typeface="+mj-cs"/>
              </a:rPr>
              <a:t>Best </a:t>
            </a:r>
            <a:r>
              <a:rPr lang="en-US" sz="4000" dirty="0"/>
              <a:t>Practices in Assets Sales </a:t>
            </a:r>
            <a:endParaRPr lang="en-US" sz="4000" b="1" kern="1200" dirty="0">
              <a:latin typeface="+mj-lt"/>
              <a:ea typeface="+mj-ea"/>
              <a:cs typeface="+mj-cs"/>
            </a:endParaRPr>
          </a:p>
        </p:txBody>
      </p:sp>
      <p:graphicFrame>
        <p:nvGraphicFramePr>
          <p:cNvPr id="13" name="TextBox 5">
            <a:extLst>
              <a:ext uri="{FF2B5EF4-FFF2-40B4-BE49-F238E27FC236}">
                <a16:creationId xmlns:a16="http://schemas.microsoft.com/office/drawing/2014/main" id="{F1CC6747-C43F-D425-D722-B4883D20F0BC}"/>
              </a:ext>
            </a:extLst>
          </p:cNvPr>
          <p:cNvGraphicFramePr/>
          <p:nvPr>
            <p:extLst>
              <p:ext uri="{D42A27DB-BD31-4B8C-83A1-F6EECF244321}">
                <p14:modId xmlns:p14="http://schemas.microsoft.com/office/powerpoint/2010/main" val="2451038326"/>
              </p:ext>
            </p:extLst>
          </p:nvPr>
        </p:nvGraphicFramePr>
        <p:xfrm>
          <a:off x="526915" y="1591386"/>
          <a:ext cx="5472248" cy="389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descr="A yellow truck with a crane&#10;&#10;Description automatically generated with low confidence">
            <a:extLst>
              <a:ext uri="{FF2B5EF4-FFF2-40B4-BE49-F238E27FC236}">
                <a16:creationId xmlns:a16="http://schemas.microsoft.com/office/drawing/2014/main" id="{260C18A3-535E-D539-3931-024C07BF999F}"/>
              </a:ext>
            </a:extLst>
          </p:cNvPr>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6357347" y="1483946"/>
            <a:ext cx="5472113" cy="4104988"/>
          </a:xfrm>
        </p:spPr>
      </p:pic>
    </p:spTree>
    <p:extLst>
      <p:ext uri="{BB962C8B-B14F-4D97-AF65-F5344CB8AC3E}">
        <p14:creationId xmlns:p14="http://schemas.microsoft.com/office/powerpoint/2010/main" val="29799908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AFBCB1-9CCB-14B7-3FD0-B62899BF3EC5}"/>
              </a:ext>
            </a:extLst>
          </p:cNvPr>
          <p:cNvSpPr>
            <a:spLocks noGrp="1"/>
          </p:cNvSpPr>
          <p:nvPr>
            <p:ph type="title"/>
          </p:nvPr>
        </p:nvSpPr>
        <p:spPr/>
        <p:txBody>
          <a:bodyPr/>
          <a:lstStyle/>
          <a:p>
            <a:r>
              <a:rPr lang="en-US" sz="4000" dirty="0"/>
              <a:t>Marketing Fundamentals </a:t>
            </a:r>
          </a:p>
        </p:txBody>
      </p:sp>
      <p:graphicFrame>
        <p:nvGraphicFramePr>
          <p:cNvPr id="6" name="Diagram 5">
            <a:extLst>
              <a:ext uri="{FF2B5EF4-FFF2-40B4-BE49-F238E27FC236}">
                <a16:creationId xmlns:a16="http://schemas.microsoft.com/office/drawing/2014/main" id="{FDE4DA50-03F6-AE3C-2919-C1CDFD6D5170}"/>
              </a:ext>
            </a:extLst>
          </p:cNvPr>
          <p:cNvGraphicFramePr/>
          <p:nvPr>
            <p:extLst>
              <p:ext uri="{D42A27DB-BD31-4B8C-83A1-F6EECF244321}">
                <p14:modId xmlns:p14="http://schemas.microsoft.com/office/powerpoint/2010/main" val="962370374"/>
              </p:ext>
            </p:extLst>
          </p:nvPr>
        </p:nvGraphicFramePr>
        <p:xfrm>
          <a:off x="680103" y="1466545"/>
          <a:ext cx="10828618" cy="445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87895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702D1B69-1188-4D43-9D52-1A7C2F407C09}"/>
              </a:ext>
            </a:extLst>
          </p:cNvPr>
          <p:cNvSpPr>
            <a:spLocks/>
          </p:cNvSpPr>
          <p:nvPr/>
        </p:nvSpPr>
        <p:spPr>
          <a:xfrm>
            <a:off x="5208270" y="1096010"/>
            <a:ext cx="6980555" cy="5761990"/>
          </a:xfrm>
          <a:custGeom>
            <a:avLst/>
            <a:gdLst/>
            <a:ahLst/>
            <a:cxnLst/>
            <a:rect l="l" t="t" r="r" b="b"/>
            <a:pathLst>
              <a:path w="6980555" h="5761990">
                <a:moveTo>
                  <a:pt x="5767832" y="0"/>
                </a:moveTo>
                <a:lnTo>
                  <a:pt x="0" y="5761431"/>
                </a:lnTo>
                <a:lnTo>
                  <a:pt x="6980097" y="5761431"/>
                </a:lnTo>
                <a:lnTo>
                  <a:pt x="6980097" y="3224860"/>
                </a:lnTo>
                <a:lnTo>
                  <a:pt x="5767832" y="4434649"/>
                </a:lnTo>
                <a:lnTo>
                  <a:pt x="5767832" y="0"/>
                </a:lnTo>
                <a:close/>
              </a:path>
            </a:pathLst>
          </a:custGeom>
          <a:solidFill>
            <a:srgbClr val="2B86C7"/>
          </a:solidFill>
        </p:spPr>
        <p:txBody>
          <a:bodyPr wrap="square" lIns="0" tIns="0" rIns="0" bIns="0" rtlCol="0"/>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1F3E584-E908-8AC8-3E28-CBBA98391C0A}"/>
              </a:ext>
            </a:extLst>
          </p:cNvPr>
          <p:cNvSpPr>
            <a:spLocks noGrp="1"/>
          </p:cNvSpPr>
          <p:nvPr>
            <p:ph type="title"/>
          </p:nvPr>
        </p:nvSpPr>
        <p:spPr>
          <a:xfrm>
            <a:off x="526912" y="2336196"/>
            <a:ext cx="6616272" cy="461665"/>
          </a:xfrm>
        </p:spPr>
        <p:txBody>
          <a:bodyPr/>
          <a:lstStyle/>
          <a:p>
            <a:r>
              <a:rPr lang="en-US" sz="4400" dirty="0"/>
              <a:t>Asset Disposal Decision Support Tool</a:t>
            </a:r>
          </a:p>
        </p:txBody>
      </p:sp>
    </p:spTree>
    <p:custDataLst>
      <p:custData r:id="rId1"/>
      <p:custData r:id="rId2"/>
    </p:custDataLst>
    <p:extLst>
      <p:ext uri="{BB962C8B-B14F-4D97-AF65-F5344CB8AC3E}">
        <p14:creationId xmlns:p14="http://schemas.microsoft.com/office/powerpoint/2010/main" val="40539148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E2BCB-59A9-439F-AE7C-F438D979044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algn="l" defTabSz="914400" rtl="0" eaLnBrk="1" fontAlgn="auto" hangingPunct="1">
              <a:spcBef>
                <a:spcPts val="0"/>
              </a:spcBef>
              <a:spcAft>
                <a:spcPts val="0"/>
              </a:spcAft>
              <a:defRPr lang="en-US" sz="750" kern="1200" baseline="0" smtClean="0">
                <a:solidFill>
                  <a:schemeClr val="accent1"/>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A51CCFDD-6FF4-4EA2-85DA-D75212B0C1A3}" type="slidenum">
              <a:rPr lang="en-US" smtClean="0"/>
              <a:pPr>
                <a:defRPr/>
              </a:pPr>
              <a:t>2</a:t>
            </a:fld>
            <a:endParaRPr/>
          </a:p>
        </p:txBody>
      </p:sp>
      <p:sp>
        <p:nvSpPr>
          <p:cNvPr id="2" name="Title 1">
            <a:extLst>
              <a:ext uri="{FF2B5EF4-FFF2-40B4-BE49-F238E27FC236}">
                <a16:creationId xmlns:a16="http://schemas.microsoft.com/office/drawing/2014/main" id="{69BF288E-7F11-4E52-8DB8-C3F8A57EA2D6}"/>
              </a:ext>
            </a:extLst>
          </p:cNvPr>
          <p:cNvSpPr>
            <a:spLocks noGrp="1"/>
          </p:cNvSpPr>
          <p:nvPr>
            <p:ph type="title"/>
          </p:nvPr>
        </p:nvSpPr>
        <p:spPr/>
        <p:txBody>
          <a:bodyPr/>
          <a:lstStyle/>
          <a:p>
            <a:pPr>
              <a:defRPr/>
            </a:pPr>
            <a:r>
              <a:rPr lang="en-US" sz="3600" dirty="0"/>
              <a:t>Project Team</a:t>
            </a:r>
            <a:endParaRPr sz="3600" dirty="0"/>
          </a:p>
        </p:txBody>
      </p:sp>
      <p:sp>
        <p:nvSpPr>
          <p:cNvPr id="5" name="Content Placeholder 2">
            <a:extLst>
              <a:ext uri="{FF2B5EF4-FFF2-40B4-BE49-F238E27FC236}">
                <a16:creationId xmlns:a16="http://schemas.microsoft.com/office/drawing/2014/main" id="{8F6FBD4B-C343-EA56-B989-48BFC7AEF36A}"/>
              </a:ext>
            </a:extLst>
          </p:cNvPr>
          <p:cNvSpPr txBox="1">
            <a:spLocks/>
          </p:cNvSpPr>
          <p:nvPr/>
        </p:nvSpPr>
        <p:spPr>
          <a:xfrm>
            <a:off x="6094411" y="1645861"/>
            <a:ext cx="5747136" cy="4607984"/>
          </a:xfrm>
          <a:prstGeom prst="rect">
            <a:avLst/>
          </a:prstGeom>
        </p:spPr>
        <p:txBody>
          <a:bodyPr>
            <a:normAutofit fontScale="92500" lnSpcReduction="20000"/>
          </a:bodyPr>
          <a:lst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a:lstStyle>
          <a:p>
            <a:pPr>
              <a:spcBef>
                <a:spcPts val="2400"/>
              </a:spcBef>
            </a:pPr>
            <a:r>
              <a:rPr lang="en-US" sz="2400">
                <a:solidFill>
                  <a:srgbClr val="000000">
                    <a:lumMod val="90000"/>
                    <a:lumOff val="10000"/>
                  </a:srgbClr>
                </a:solidFill>
              </a:rPr>
              <a:t>Henry Canipe, The Mott MacDonald Group</a:t>
            </a:r>
          </a:p>
          <a:p>
            <a:pPr>
              <a:spcBef>
                <a:spcPts val="2400"/>
              </a:spcBef>
            </a:pPr>
            <a:r>
              <a:rPr lang="en-US" sz="2400">
                <a:solidFill>
                  <a:srgbClr val="000000">
                    <a:lumMod val="90000"/>
                    <a:lumOff val="10000"/>
                  </a:srgbClr>
                </a:solidFill>
              </a:rPr>
              <a:t>Dennis Halachoff, Consultant</a:t>
            </a:r>
          </a:p>
          <a:p>
            <a:pPr>
              <a:spcBef>
                <a:spcPts val="2400"/>
              </a:spcBef>
            </a:pPr>
            <a:r>
              <a:rPr lang="en-US" sz="2400">
                <a:solidFill>
                  <a:srgbClr val="000000">
                    <a:lumMod val="90000"/>
                    <a:lumOff val="10000"/>
                  </a:srgbClr>
                </a:solidFill>
              </a:rPr>
              <a:t>Dr. Lew Brown, Consultant</a:t>
            </a:r>
          </a:p>
          <a:p>
            <a:pPr>
              <a:spcBef>
                <a:spcPts val="2400"/>
              </a:spcBef>
            </a:pPr>
            <a:r>
              <a:rPr lang="en-US" sz="2400">
                <a:solidFill>
                  <a:srgbClr val="000000">
                    <a:lumMod val="90000"/>
                    <a:lumOff val="10000"/>
                  </a:srgbClr>
                </a:solidFill>
              </a:rPr>
              <a:t>Lisa Kunzman, Consultant</a:t>
            </a:r>
          </a:p>
          <a:p>
            <a:pPr>
              <a:spcBef>
                <a:spcPts val="2400"/>
              </a:spcBef>
            </a:pPr>
            <a:r>
              <a:rPr lang="en-US" sz="2400">
                <a:solidFill>
                  <a:srgbClr val="000000">
                    <a:lumMod val="90000"/>
                    <a:lumOff val="10000"/>
                  </a:srgbClr>
                </a:solidFill>
              </a:rPr>
              <a:t>John Hildreth, Western Carolina University</a:t>
            </a:r>
          </a:p>
          <a:p>
            <a:pPr>
              <a:spcBef>
                <a:spcPts val="2400"/>
              </a:spcBef>
            </a:pPr>
            <a:r>
              <a:rPr lang="en-US" sz="2400">
                <a:solidFill>
                  <a:srgbClr val="000000">
                    <a:lumMod val="90000"/>
                    <a:lumOff val="10000"/>
                  </a:srgbClr>
                </a:solidFill>
              </a:rPr>
              <a:t>Dr. Geoff Morrison, Cadmus</a:t>
            </a:r>
          </a:p>
          <a:p>
            <a:pPr>
              <a:spcBef>
                <a:spcPts val="2400"/>
              </a:spcBef>
            </a:pPr>
            <a:r>
              <a:rPr lang="en-US" sz="2400">
                <a:solidFill>
                  <a:srgbClr val="000000">
                    <a:lumMod val="90000"/>
                    <a:lumOff val="10000"/>
                  </a:srgbClr>
                </a:solidFill>
              </a:rPr>
              <a:t>Rex Hazelton, Cadmus</a:t>
            </a:r>
          </a:p>
          <a:p>
            <a:pPr marL="914400" lvl="2" indent="0">
              <a:buFont typeface="Arial" panose="020B0604020202020204" pitchFamily="34" charset="0"/>
              <a:buNone/>
            </a:pPr>
            <a:endParaRPr lang="en-US" sz="1400"/>
          </a:p>
          <a:p>
            <a:pPr marL="914400" lvl="2" indent="0">
              <a:buFont typeface="Arial" panose="020B0604020202020204" pitchFamily="34" charset="0"/>
              <a:buNone/>
            </a:pPr>
            <a:endParaRPr lang="en-US" sz="1400" dirty="0"/>
          </a:p>
        </p:txBody>
      </p:sp>
      <p:pic>
        <p:nvPicPr>
          <p:cNvPr id="6" name="Picture 5">
            <a:extLst>
              <a:ext uri="{FF2B5EF4-FFF2-40B4-BE49-F238E27FC236}">
                <a16:creationId xmlns:a16="http://schemas.microsoft.com/office/drawing/2014/main" id="{881B0B80-3995-A33A-1C9F-AC1958CDEEE0}"/>
              </a:ext>
            </a:extLst>
          </p:cNvPr>
          <p:cNvPicPr>
            <a:picLocks noChangeAspect="1"/>
          </p:cNvPicPr>
          <p:nvPr/>
        </p:nvPicPr>
        <p:blipFill>
          <a:blip r:embed="rId3"/>
          <a:stretch>
            <a:fillRect/>
          </a:stretch>
        </p:blipFill>
        <p:spPr>
          <a:xfrm>
            <a:off x="427323" y="1781662"/>
            <a:ext cx="5402917" cy="3605149"/>
          </a:xfrm>
          <a:prstGeom prst="rect">
            <a:avLst/>
          </a:prstGeom>
        </p:spPr>
      </p:pic>
    </p:spTree>
    <p:extLst>
      <p:ext uri="{BB962C8B-B14F-4D97-AF65-F5344CB8AC3E}">
        <p14:creationId xmlns:p14="http://schemas.microsoft.com/office/powerpoint/2010/main" val="1651697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39BEB42-EC5D-20D2-D92D-FCEAABF899D4}"/>
              </a:ext>
            </a:extLst>
          </p:cNvPr>
          <p:cNvSpPr/>
          <p:nvPr/>
        </p:nvSpPr>
        <p:spPr>
          <a:xfrm>
            <a:off x="1055201" y="1190720"/>
            <a:ext cx="10154653" cy="2398294"/>
          </a:xfrm>
          <a:prstGeom prst="roundRect">
            <a:avLst/>
          </a:prstGeom>
          <a:solidFill>
            <a:srgbClr val="EDEBE6"/>
          </a:solidFill>
          <a:ln w="28575">
            <a:solidFill>
              <a:srgbClr val="2B86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DB9538C-80FC-4CD9-BD72-1CCAB0D89080}"/>
              </a:ext>
            </a:extLst>
          </p:cNvPr>
          <p:cNvSpPr>
            <a:spLocks noGrp="1"/>
          </p:cNvSpPr>
          <p:nvPr>
            <p:ph type="sldNum" sz="quarter" idx="12"/>
          </p:nvPr>
        </p:nvSpPr>
        <p:spPr/>
        <p:txBody>
          <a:bodyPr/>
          <a:lstStyle/>
          <a:p>
            <a:pPr algn="l" defTabSz="914400"/>
            <a:fld id="{38EA6B26-9CA0-4144-9BE8-9A34F496FA80}" type="slidenum">
              <a:rPr lang="en-US" smtClean="0"/>
              <a:pPr algn="l" defTabSz="914400"/>
              <a:t>20</a:t>
            </a:fld>
            <a:endParaRPr lang="en-US"/>
          </a:p>
        </p:txBody>
      </p:sp>
      <p:sp>
        <p:nvSpPr>
          <p:cNvPr id="2" name="Title 1">
            <a:extLst>
              <a:ext uri="{FF2B5EF4-FFF2-40B4-BE49-F238E27FC236}">
                <a16:creationId xmlns:a16="http://schemas.microsoft.com/office/drawing/2014/main" id="{88872E61-F9F1-4921-AD62-442DD90D9BDE}"/>
              </a:ext>
            </a:extLst>
          </p:cNvPr>
          <p:cNvSpPr>
            <a:spLocks noGrp="1"/>
          </p:cNvSpPr>
          <p:nvPr>
            <p:ph type="title"/>
          </p:nvPr>
        </p:nvSpPr>
        <p:spPr>
          <a:xfrm>
            <a:off x="430662" y="259947"/>
            <a:ext cx="11134998" cy="461665"/>
          </a:xfrm>
        </p:spPr>
        <p:txBody>
          <a:bodyPr/>
          <a:lstStyle/>
          <a:p>
            <a:r>
              <a:rPr lang="en-US" sz="3600" dirty="0"/>
              <a:t>Asset Sales Decision Support Tool</a:t>
            </a:r>
          </a:p>
        </p:txBody>
      </p:sp>
      <p:sp>
        <p:nvSpPr>
          <p:cNvPr id="5" name="TextBox 4">
            <a:extLst>
              <a:ext uri="{FF2B5EF4-FFF2-40B4-BE49-F238E27FC236}">
                <a16:creationId xmlns:a16="http://schemas.microsoft.com/office/drawing/2014/main" id="{E9814D7E-42E8-4413-80FD-6DAE87AE3EEA}"/>
              </a:ext>
            </a:extLst>
          </p:cNvPr>
          <p:cNvSpPr txBox="1"/>
          <p:nvPr/>
        </p:nvSpPr>
        <p:spPr>
          <a:xfrm>
            <a:off x="1549238" y="1287204"/>
            <a:ext cx="9206993" cy="2893100"/>
          </a:xfrm>
          <a:prstGeom prst="rect">
            <a:avLst/>
          </a:prstGeom>
          <a:noFill/>
        </p:spPr>
        <p:txBody>
          <a:bodyPr wrap="square" rtlCol="0">
            <a:spAutoFit/>
          </a:bodyPr>
          <a:lstStyle/>
          <a:p>
            <a:r>
              <a:rPr lang="en-US" sz="2600" b="1" dirty="0"/>
              <a:t>Asset Disposal Matrix Module</a:t>
            </a:r>
          </a:p>
          <a:p>
            <a:pPr marL="285750" lvl="1" indent="-285750">
              <a:buFont typeface="Arial" panose="020B0604020202020204" pitchFamily="34" charset="0"/>
              <a:buChar char="•"/>
            </a:pPr>
            <a:r>
              <a:rPr lang="en-US" sz="2200" b="1" dirty="0"/>
              <a:t>Purpose</a:t>
            </a:r>
            <a:r>
              <a:rPr lang="en-US" sz="2200" dirty="0"/>
              <a:t>: </a:t>
            </a:r>
            <a:r>
              <a:rPr lang="en-US" sz="2200" u="sng" dirty="0"/>
              <a:t>Qualitative</a:t>
            </a:r>
            <a:r>
              <a:rPr lang="en-US" sz="2200" dirty="0"/>
              <a:t> assessment of available sales channels and merits of each</a:t>
            </a:r>
          </a:p>
          <a:p>
            <a:pPr marL="285750" lvl="1" indent="-285750">
              <a:buFont typeface="Arial" panose="020B0604020202020204" pitchFamily="34" charset="0"/>
              <a:buChar char="•"/>
            </a:pPr>
            <a:r>
              <a:rPr lang="en-US" sz="2200" b="1" dirty="0"/>
              <a:t>Input</a:t>
            </a:r>
            <a:r>
              <a:rPr lang="en-US" sz="2200" dirty="0"/>
              <a:t>: Asset type, condition and remaining life</a:t>
            </a:r>
          </a:p>
          <a:p>
            <a:pPr marL="285750" lvl="1" indent="-285750">
              <a:buFont typeface="Arial" panose="020B0604020202020204" pitchFamily="34" charset="0"/>
              <a:buChar char="•"/>
            </a:pPr>
            <a:r>
              <a:rPr lang="en-US" sz="2200" b="1" dirty="0"/>
              <a:t>Result</a:t>
            </a:r>
            <a:r>
              <a:rPr lang="en-US" sz="2200" dirty="0"/>
              <a:t>: Sales options, minimum asset condition and remaining life, advantages disadvantages of sales options.</a:t>
            </a:r>
          </a:p>
          <a:p>
            <a:pPr marL="0" lvl="1"/>
            <a:endParaRPr lang="en-US" sz="2200" dirty="0"/>
          </a:p>
          <a:p>
            <a:pPr marL="0" lvl="1"/>
            <a:endParaRPr lang="en-US" sz="2400" dirty="0"/>
          </a:p>
        </p:txBody>
      </p:sp>
      <p:sp>
        <p:nvSpPr>
          <p:cNvPr id="7" name="Rectangle: Rounded Corners 6">
            <a:extLst>
              <a:ext uri="{FF2B5EF4-FFF2-40B4-BE49-F238E27FC236}">
                <a16:creationId xmlns:a16="http://schemas.microsoft.com/office/drawing/2014/main" id="{609DF5B7-6534-136C-B303-75D2CE6A7713}"/>
              </a:ext>
            </a:extLst>
          </p:cNvPr>
          <p:cNvSpPr/>
          <p:nvPr/>
        </p:nvSpPr>
        <p:spPr>
          <a:xfrm>
            <a:off x="1055200" y="3684812"/>
            <a:ext cx="10154653" cy="2550695"/>
          </a:xfrm>
          <a:prstGeom prst="roundRect">
            <a:avLst/>
          </a:prstGeom>
          <a:solidFill>
            <a:srgbClr val="EDEBE6"/>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015773-6970-AD53-A4B1-BAC29583786E}"/>
              </a:ext>
            </a:extLst>
          </p:cNvPr>
          <p:cNvSpPr txBox="1"/>
          <p:nvPr/>
        </p:nvSpPr>
        <p:spPr>
          <a:xfrm>
            <a:off x="1549238" y="3869092"/>
            <a:ext cx="9252284" cy="2462213"/>
          </a:xfrm>
          <a:prstGeom prst="rect">
            <a:avLst/>
          </a:prstGeom>
          <a:noFill/>
        </p:spPr>
        <p:txBody>
          <a:bodyPr wrap="square" rtlCol="0">
            <a:spAutoFit/>
          </a:bodyPr>
          <a:lstStyle/>
          <a:p>
            <a:pPr marL="0" lvl="1"/>
            <a:r>
              <a:rPr lang="en-US" sz="2600" b="1" dirty="0"/>
              <a:t>Disposal Method Calculator Module</a:t>
            </a:r>
          </a:p>
          <a:p>
            <a:pPr marL="342900" lvl="1" indent="-342900">
              <a:buFont typeface="Arial" panose="020B0604020202020204" pitchFamily="34" charset="0"/>
              <a:buChar char="•"/>
            </a:pPr>
            <a:r>
              <a:rPr lang="en-US" sz="2200" b="1" dirty="0"/>
              <a:t>Purpose</a:t>
            </a:r>
            <a:r>
              <a:rPr lang="en-US" sz="2200" dirty="0"/>
              <a:t>: </a:t>
            </a:r>
            <a:r>
              <a:rPr lang="en-US" sz="2200" u="sng" dirty="0"/>
              <a:t>Quantitative</a:t>
            </a:r>
            <a:r>
              <a:rPr lang="en-US" sz="2200" dirty="0"/>
              <a:t> assessment of potential net return of one sales channel to another</a:t>
            </a:r>
          </a:p>
          <a:p>
            <a:pPr marL="342900" lvl="1" indent="-342900">
              <a:buFont typeface="Arial" panose="020B0604020202020204" pitchFamily="34" charset="0"/>
              <a:buChar char="•"/>
            </a:pPr>
            <a:r>
              <a:rPr lang="en-US" sz="2200" b="1" dirty="0"/>
              <a:t>Input</a:t>
            </a:r>
            <a:r>
              <a:rPr lang="en-US" sz="2200" dirty="0"/>
              <a:t>: Current disposal method, asset value, disposal cost, total assets, alternative sales method and estimated cost. </a:t>
            </a:r>
          </a:p>
          <a:p>
            <a:pPr marL="342900" lvl="1" indent="-342900">
              <a:buFont typeface="Arial" panose="020B0604020202020204" pitchFamily="34" charset="0"/>
              <a:buChar char="•"/>
            </a:pPr>
            <a:r>
              <a:rPr lang="en-US" sz="2200" b="1" dirty="0"/>
              <a:t>Result</a:t>
            </a:r>
            <a:r>
              <a:rPr lang="en-US" sz="2200" dirty="0"/>
              <a:t>: Estimated benefit (or cost) of alternate disposal method</a:t>
            </a:r>
          </a:p>
          <a:p>
            <a:endParaRPr lang="en-US" dirty="0"/>
          </a:p>
        </p:txBody>
      </p:sp>
    </p:spTree>
    <p:extLst>
      <p:ext uri="{BB962C8B-B14F-4D97-AF65-F5344CB8AC3E}">
        <p14:creationId xmlns:p14="http://schemas.microsoft.com/office/powerpoint/2010/main" val="14775324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F1C8E5-75B1-3F57-BED3-B1659808243D}"/>
              </a:ext>
            </a:extLst>
          </p:cNvPr>
          <p:cNvSpPr>
            <a:spLocks noGrp="1"/>
          </p:cNvSpPr>
          <p:nvPr>
            <p:ph type="sldNum" sz="quarter" idx="12"/>
          </p:nvPr>
        </p:nvSpPr>
        <p:spPr/>
        <p:txBody>
          <a:bodyPr/>
          <a:lstStyle/>
          <a:p>
            <a:pPr algn="l" defTabSz="914400"/>
            <a:fld id="{38EA6B26-9CA0-4144-9BE8-9A34F496FA80}" type="slidenum">
              <a:rPr lang="en-US" smtClean="0"/>
              <a:pPr algn="l" defTabSz="914400"/>
              <a:t>21</a:t>
            </a:fld>
            <a:endParaRPr lang="en-US"/>
          </a:p>
        </p:txBody>
      </p:sp>
      <p:sp>
        <p:nvSpPr>
          <p:cNvPr id="2" name="Title 1">
            <a:extLst>
              <a:ext uri="{FF2B5EF4-FFF2-40B4-BE49-F238E27FC236}">
                <a16:creationId xmlns:a16="http://schemas.microsoft.com/office/drawing/2014/main" id="{9463A602-1FA8-A4DC-5497-DEC06E3E1E30}"/>
              </a:ext>
            </a:extLst>
          </p:cNvPr>
          <p:cNvSpPr>
            <a:spLocks noGrp="1"/>
          </p:cNvSpPr>
          <p:nvPr>
            <p:ph type="title"/>
          </p:nvPr>
        </p:nvSpPr>
        <p:spPr/>
        <p:txBody>
          <a:bodyPr/>
          <a:lstStyle/>
          <a:p>
            <a:r>
              <a:rPr lang="en-US" sz="3600" dirty="0"/>
              <a:t>Asset Decision Matrix – Inputs &amp; Results</a:t>
            </a:r>
          </a:p>
        </p:txBody>
      </p:sp>
      <p:pic>
        <p:nvPicPr>
          <p:cNvPr id="5" name="Picture 4">
            <a:extLst>
              <a:ext uri="{FF2B5EF4-FFF2-40B4-BE49-F238E27FC236}">
                <a16:creationId xmlns:a16="http://schemas.microsoft.com/office/drawing/2014/main" id="{7ACBF69D-52B0-5896-8C26-FFAA252B8C7E}"/>
              </a:ext>
            </a:extLst>
          </p:cNvPr>
          <p:cNvPicPr>
            <a:picLocks noChangeAspect="1"/>
          </p:cNvPicPr>
          <p:nvPr/>
        </p:nvPicPr>
        <p:blipFill>
          <a:blip r:embed="rId3"/>
          <a:stretch>
            <a:fillRect/>
          </a:stretch>
        </p:blipFill>
        <p:spPr>
          <a:xfrm>
            <a:off x="1178775" y="1248234"/>
            <a:ext cx="8736325" cy="5303980"/>
          </a:xfrm>
          <a:prstGeom prst="rect">
            <a:avLst/>
          </a:prstGeom>
        </p:spPr>
      </p:pic>
    </p:spTree>
    <p:extLst>
      <p:ext uri="{BB962C8B-B14F-4D97-AF65-F5344CB8AC3E}">
        <p14:creationId xmlns:p14="http://schemas.microsoft.com/office/powerpoint/2010/main" val="16812753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B9538C-80FC-4CD9-BD72-1CCAB0D89080}"/>
              </a:ext>
            </a:extLst>
          </p:cNvPr>
          <p:cNvSpPr>
            <a:spLocks noGrp="1"/>
          </p:cNvSpPr>
          <p:nvPr>
            <p:ph type="sldNum" sz="quarter" idx="12"/>
          </p:nvPr>
        </p:nvSpPr>
        <p:spPr/>
        <p:txBody>
          <a:bodyPr/>
          <a:lstStyle/>
          <a:p>
            <a:pPr algn="l" defTabSz="914400">
              <a:defRPr/>
            </a:pPr>
            <a:fld id="{38EA6B26-9CA0-4144-9BE8-9A34F496FA80}" type="slidenum">
              <a:rPr lang="en-US">
                <a:solidFill>
                  <a:srgbClr val="0054A5"/>
                </a:solidFill>
                <a:latin typeface="Arial"/>
              </a:rPr>
              <a:pPr algn="l" defTabSz="914400">
                <a:defRPr/>
              </a:pPr>
              <a:t>22</a:t>
            </a:fld>
            <a:endParaRPr lang="en-US">
              <a:solidFill>
                <a:srgbClr val="0054A5"/>
              </a:solidFill>
              <a:latin typeface="Arial"/>
            </a:endParaRPr>
          </a:p>
        </p:txBody>
      </p:sp>
      <p:sp>
        <p:nvSpPr>
          <p:cNvPr id="8" name="Title 11">
            <a:extLst>
              <a:ext uri="{FF2B5EF4-FFF2-40B4-BE49-F238E27FC236}">
                <a16:creationId xmlns:a16="http://schemas.microsoft.com/office/drawing/2014/main" id="{97058098-3D2C-35B3-43B2-53344BC8FB74}"/>
              </a:ext>
            </a:extLst>
          </p:cNvPr>
          <p:cNvSpPr>
            <a:spLocks noGrp="1"/>
          </p:cNvSpPr>
          <p:nvPr>
            <p:ph type="title"/>
          </p:nvPr>
        </p:nvSpPr>
        <p:spPr/>
        <p:txBody>
          <a:bodyPr/>
          <a:lstStyle/>
          <a:p>
            <a:r>
              <a:rPr lang="en-US" sz="3400" dirty="0"/>
              <a:t>Disposal Method Calculator: Inputs &amp; Results</a:t>
            </a:r>
          </a:p>
        </p:txBody>
      </p:sp>
      <p:pic>
        <p:nvPicPr>
          <p:cNvPr id="15" name="Picture 14">
            <a:extLst>
              <a:ext uri="{FF2B5EF4-FFF2-40B4-BE49-F238E27FC236}">
                <a16:creationId xmlns:a16="http://schemas.microsoft.com/office/drawing/2014/main" id="{DCCD3077-F79B-174C-3022-EE3DD82DCB7A}"/>
              </a:ext>
            </a:extLst>
          </p:cNvPr>
          <p:cNvPicPr>
            <a:picLocks noChangeAspect="1"/>
          </p:cNvPicPr>
          <p:nvPr/>
        </p:nvPicPr>
        <p:blipFill>
          <a:blip r:embed="rId3"/>
          <a:stretch>
            <a:fillRect/>
          </a:stretch>
        </p:blipFill>
        <p:spPr>
          <a:xfrm>
            <a:off x="932815" y="1331585"/>
            <a:ext cx="9938597" cy="4435472"/>
          </a:xfrm>
          <a:prstGeom prst="rect">
            <a:avLst/>
          </a:prstGeom>
        </p:spPr>
      </p:pic>
    </p:spTree>
    <p:extLst>
      <p:ext uri="{BB962C8B-B14F-4D97-AF65-F5344CB8AC3E}">
        <p14:creationId xmlns:p14="http://schemas.microsoft.com/office/powerpoint/2010/main" val="33879391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702D1B69-1188-4D43-9D52-1A7C2F407C09}"/>
              </a:ext>
            </a:extLst>
          </p:cNvPr>
          <p:cNvSpPr>
            <a:spLocks/>
          </p:cNvSpPr>
          <p:nvPr/>
        </p:nvSpPr>
        <p:spPr>
          <a:xfrm>
            <a:off x="5208270" y="1096010"/>
            <a:ext cx="6980555" cy="5761990"/>
          </a:xfrm>
          <a:custGeom>
            <a:avLst/>
            <a:gdLst/>
            <a:ahLst/>
            <a:cxnLst/>
            <a:rect l="l" t="t" r="r" b="b"/>
            <a:pathLst>
              <a:path w="6980555" h="5761990">
                <a:moveTo>
                  <a:pt x="5767832" y="0"/>
                </a:moveTo>
                <a:lnTo>
                  <a:pt x="0" y="5761431"/>
                </a:lnTo>
                <a:lnTo>
                  <a:pt x="6980097" y="5761431"/>
                </a:lnTo>
                <a:lnTo>
                  <a:pt x="6980097" y="3224860"/>
                </a:lnTo>
                <a:lnTo>
                  <a:pt x="5767832" y="4434649"/>
                </a:lnTo>
                <a:lnTo>
                  <a:pt x="5767832" y="0"/>
                </a:lnTo>
                <a:close/>
              </a:path>
            </a:pathLst>
          </a:custGeom>
          <a:solidFill>
            <a:schemeClr val="accent1"/>
          </a:solidFill>
        </p:spPr>
        <p:txBody>
          <a:bodyPr wrap="square" lIns="0" tIns="0" rIns="0" bIns="0" rtlCol="0"/>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393751C5-5136-522A-4844-2F6F9361592C}"/>
              </a:ext>
            </a:extLst>
          </p:cNvPr>
          <p:cNvSpPr txBox="1"/>
          <p:nvPr/>
        </p:nvSpPr>
        <p:spPr>
          <a:xfrm>
            <a:off x="502594" y="3127001"/>
            <a:ext cx="5501288" cy="1754326"/>
          </a:xfrm>
          <a:prstGeom prst="rect">
            <a:avLst/>
          </a:prstGeom>
          <a:noFill/>
        </p:spPr>
        <p:txBody>
          <a:bodyPr wrap="square" rtlCol="0">
            <a:spAutoFit/>
          </a:bodyPr>
          <a:lstStyle/>
          <a:p>
            <a:r>
              <a:rPr lang="en-US" b="1" dirty="0"/>
              <a:t>Henry Canipe</a:t>
            </a:r>
          </a:p>
          <a:p>
            <a:r>
              <a:rPr lang="en-US" sz="1800" dirty="0">
                <a:solidFill>
                  <a:srgbClr val="010101"/>
                </a:solidFill>
                <a:effectLst/>
                <a:latin typeface="Arial" panose="020B0604020202020204" pitchFamily="34" charset="0"/>
                <a:ea typeface="Calibri" panose="020F0502020204030204" pitchFamily="34" charset="0"/>
              </a:rPr>
              <a:t>Principal Project Manager - Management Consulting</a:t>
            </a:r>
          </a:p>
          <a:p>
            <a:r>
              <a:rPr lang="en-US" dirty="0">
                <a:solidFill>
                  <a:srgbClr val="010101"/>
                </a:solidFill>
                <a:latin typeface="Arial" panose="020B0604020202020204" pitchFamily="34" charset="0"/>
                <a:ea typeface="Calibri" panose="020F0502020204030204" pitchFamily="34" charset="0"/>
              </a:rPr>
              <a:t>Mott MacDonald</a:t>
            </a:r>
            <a:endParaRPr lang="en-US" sz="1800" dirty="0">
              <a:solidFill>
                <a:srgbClr val="010101"/>
              </a:solidFill>
              <a:effectLst/>
              <a:latin typeface="Arial" panose="020B0604020202020204" pitchFamily="34" charset="0"/>
              <a:ea typeface="Calibri" panose="020F0502020204030204" pitchFamily="34" charset="0"/>
            </a:endParaRPr>
          </a:p>
          <a:p>
            <a:r>
              <a:rPr lang="en-US" dirty="0">
                <a:solidFill>
                  <a:srgbClr val="010101"/>
                </a:solidFill>
                <a:latin typeface="Arial" panose="020B0604020202020204" pitchFamily="34" charset="0"/>
                <a:ea typeface="Calibri" panose="020F0502020204030204" pitchFamily="34" charset="0"/>
              </a:rPr>
              <a:t>(336) 210-7015</a:t>
            </a:r>
            <a:endParaRPr lang="en-US" sz="1800" dirty="0">
              <a:solidFill>
                <a:srgbClr val="010101"/>
              </a:solidFill>
              <a:effectLst/>
              <a:latin typeface="Arial" panose="020B0604020202020204" pitchFamily="34" charset="0"/>
              <a:ea typeface="Calibri" panose="020F0502020204030204" pitchFamily="34" charset="0"/>
            </a:endParaRPr>
          </a:p>
          <a:p>
            <a:r>
              <a:rPr lang="en-US" sz="1800" u="none" strike="noStrike" dirty="0">
                <a:solidFill>
                  <a:srgbClr val="010101"/>
                </a:solidFill>
                <a:effectLst/>
                <a:latin typeface="Arial" panose="020B0604020202020204" pitchFamily="34" charset="0"/>
                <a:ea typeface="Calibri" panose="020F0502020204030204" pitchFamily="34" charset="0"/>
                <a:hlinkClick r:id="rId5"/>
              </a:rPr>
              <a:t>henry.canipe@mottmac.com</a:t>
            </a:r>
            <a:endParaRPr lang="en-US" sz="1800" dirty="0">
              <a:effectLst/>
              <a:latin typeface="Calibri" panose="020F0502020204030204" pitchFamily="34" charset="0"/>
              <a:ea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6C347738-0513-1135-F4FA-CA450A18ED31}"/>
              </a:ext>
            </a:extLst>
          </p:cNvPr>
          <p:cNvSpPr txBox="1"/>
          <p:nvPr/>
        </p:nvSpPr>
        <p:spPr>
          <a:xfrm>
            <a:off x="493536" y="618956"/>
            <a:ext cx="8958404" cy="1292662"/>
          </a:xfrm>
          <a:prstGeom prst="rect">
            <a:avLst/>
          </a:prstGeom>
          <a:noFill/>
        </p:spPr>
        <p:txBody>
          <a:bodyPr wrap="square">
            <a:spAutoFit/>
          </a:bodyPr>
          <a:lstStyle/>
          <a:p>
            <a:r>
              <a:rPr lang="en-US" sz="2000" b="1" dirty="0">
                <a:solidFill>
                  <a:srgbClr val="000000"/>
                </a:solidFill>
                <a:latin typeface="+mj-lt"/>
              </a:rPr>
              <a:t>For more information about this project, visit:</a:t>
            </a:r>
          </a:p>
          <a:p>
            <a:endParaRPr lang="en-US" sz="2000" b="1" dirty="0">
              <a:solidFill>
                <a:srgbClr val="000000"/>
              </a:solidFill>
              <a:latin typeface="+mj-lt"/>
            </a:endParaRPr>
          </a:p>
          <a:p>
            <a:r>
              <a:rPr lang="en-US" sz="1800" dirty="0">
                <a:solidFill>
                  <a:srgbClr val="000000"/>
                </a:solidFill>
                <a:latin typeface="+mj-lt"/>
                <a:hlinkClick r:id="rId6"/>
              </a:rPr>
              <a:t>https://apps.trb.org/cmsfeed/TRBNetProjectDisplay.asp?ProjectID=4968</a:t>
            </a:r>
            <a:endParaRPr lang="en-US" sz="1800" dirty="0">
              <a:solidFill>
                <a:srgbClr val="000000"/>
              </a:solidFill>
              <a:latin typeface="+mj-lt"/>
            </a:endParaRPr>
          </a:p>
          <a:p>
            <a:endParaRPr lang="en-US" dirty="0">
              <a:latin typeface="+mj-lt"/>
            </a:endParaRPr>
          </a:p>
        </p:txBody>
      </p:sp>
      <p:sp>
        <p:nvSpPr>
          <p:cNvPr id="7" name="TextBox 6">
            <a:extLst>
              <a:ext uri="{FF2B5EF4-FFF2-40B4-BE49-F238E27FC236}">
                <a16:creationId xmlns:a16="http://schemas.microsoft.com/office/drawing/2014/main" id="{9D415D2C-FC1D-64B3-37B3-ADF088A73672}"/>
              </a:ext>
            </a:extLst>
          </p:cNvPr>
          <p:cNvSpPr txBox="1"/>
          <p:nvPr/>
        </p:nvSpPr>
        <p:spPr>
          <a:xfrm>
            <a:off x="469948" y="5436146"/>
            <a:ext cx="11448107" cy="1015663"/>
          </a:xfrm>
          <a:prstGeom prst="rect">
            <a:avLst/>
          </a:prstGeom>
          <a:solidFill>
            <a:schemeClr val="bg2"/>
          </a:solidFill>
        </p:spPr>
        <p:txBody>
          <a:bodyPr wrap="square">
            <a:spAutoFit/>
          </a:bodyPr>
          <a:lstStyle/>
          <a:p>
            <a:r>
              <a:rPr lang="en-US" sz="1200" i="1" dirty="0">
                <a:solidFill>
                  <a:srgbClr val="000000"/>
                </a:solidFill>
                <a:latin typeface="Adobe Clean DC"/>
              </a:rPr>
              <a:t>The National Cooperative Highway Research Program (NCHRP) produces ready-to-implement solutions to the challenges facing transportation professionals. NCHRP is sponsored by the individual state departments of transportation of the American Association of State Highway and Transportation Officials (AASHTO), in cooperation with the Federal Highway Administration (FHWA). NCHRP is administered by the Transportation Research Board (TRB), part of the National Academies of Sciences, Engineering, and Medicine.  Any opinions and conclusions expressed or implied in resulting research products are those of the individuals and organizations who performed the research and are not necessarily those of TRB; the National Academies of Sciences, Engineering, and Medicine; or NCHRP sponsors.</a:t>
            </a:r>
            <a:endParaRPr lang="en-US" sz="1200" i="1" dirty="0"/>
          </a:p>
        </p:txBody>
      </p:sp>
    </p:spTree>
    <p:custDataLst>
      <p:custData r:id="rId1"/>
      <p:custData r:id="rId2"/>
    </p:custDataLst>
    <p:extLst>
      <p:ext uri="{BB962C8B-B14F-4D97-AF65-F5344CB8AC3E}">
        <p14:creationId xmlns:p14="http://schemas.microsoft.com/office/powerpoint/2010/main" val="116256369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1B6E77-46CC-62FC-F2EA-697B5A5B06D4}"/>
              </a:ext>
            </a:extLst>
          </p:cNvPr>
          <p:cNvSpPr txBox="1"/>
          <p:nvPr/>
        </p:nvSpPr>
        <p:spPr>
          <a:xfrm>
            <a:off x="3047104" y="1169371"/>
            <a:ext cx="6094206" cy="3931910"/>
          </a:xfrm>
          <a:prstGeom prst="rect">
            <a:avLst/>
          </a:prstGeom>
          <a:noFill/>
        </p:spPr>
        <p:txBody>
          <a:bodyPr wrap="square">
            <a:spAutoFit/>
          </a:bodyPr>
          <a:lstStyle/>
          <a:p>
            <a:pPr marL="457200" marR="0" lv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p:txBody>
      </p:sp>
    </p:spTree>
    <p:extLst>
      <p:ext uri="{BB962C8B-B14F-4D97-AF65-F5344CB8AC3E}">
        <p14:creationId xmlns:p14="http://schemas.microsoft.com/office/powerpoint/2010/main" val="15156598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DF30D7-04A3-4E03-B30D-8B77C60EBDCF}"/>
              </a:ext>
            </a:extLst>
          </p:cNvPr>
          <p:cNvSpPr>
            <a:spLocks noGrp="1"/>
          </p:cNvSpPr>
          <p:nvPr>
            <p:ph type="title"/>
          </p:nvPr>
        </p:nvSpPr>
        <p:spPr/>
        <p:txBody>
          <a:bodyPr/>
          <a:lstStyle/>
          <a:p>
            <a:r>
              <a:rPr lang="en-US" sz="3600" dirty="0"/>
              <a:t>Agenda</a:t>
            </a:r>
          </a:p>
        </p:txBody>
      </p:sp>
      <p:sp>
        <p:nvSpPr>
          <p:cNvPr id="2" name="Slide Number Placeholder 1">
            <a:extLst>
              <a:ext uri="{FF2B5EF4-FFF2-40B4-BE49-F238E27FC236}">
                <a16:creationId xmlns:a16="http://schemas.microsoft.com/office/drawing/2014/main" id="{6355E0E3-14AE-4A22-B5DB-4FC6CFD46952}"/>
              </a:ext>
            </a:extLst>
          </p:cNvPr>
          <p:cNvSpPr>
            <a:spLocks noGrp="1"/>
          </p:cNvSpPr>
          <p:nvPr>
            <p:ph type="sldNum" sz="quarter" idx="4"/>
          </p:nvPr>
        </p:nvSpPr>
        <p:spPr/>
        <p:txBody>
          <a:bodyPr/>
          <a:lstStyle/>
          <a:p>
            <a:pPr algn="l" defTabSz="914400"/>
            <a:fld id="{38EA6B26-9CA0-4144-9BE8-9A34F496FA80}" type="slidenum">
              <a:rPr lang="en-US" smtClean="0"/>
              <a:pPr algn="l" defTabSz="914400"/>
              <a:t>3</a:t>
            </a:fld>
            <a:endParaRPr lang="en-US"/>
          </a:p>
        </p:txBody>
      </p:sp>
      <p:sp>
        <p:nvSpPr>
          <p:cNvPr id="7" name="TextBox 6">
            <a:extLst>
              <a:ext uri="{FF2B5EF4-FFF2-40B4-BE49-F238E27FC236}">
                <a16:creationId xmlns:a16="http://schemas.microsoft.com/office/drawing/2014/main" id="{8C79A4CE-332C-91BB-32D9-D4BAE524A9B8}"/>
              </a:ext>
            </a:extLst>
          </p:cNvPr>
          <p:cNvSpPr txBox="1"/>
          <p:nvPr/>
        </p:nvSpPr>
        <p:spPr>
          <a:xfrm>
            <a:off x="526915" y="1607687"/>
            <a:ext cx="11134860" cy="3724096"/>
          </a:xfrm>
          <a:prstGeom prst="rect">
            <a:avLst/>
          </a:prstGeom>
          <a:noFill/>
        </p:spPr>
        <p:txBody>
          <a:bodyPr wrap="square">
            <a:spAutoFit/>
          </a:bodyPr>
          <a:lstStyle/>
          <a:p>
            <a:r>
              <a:rPr lang="en-US" sz="4000" dirty="0">
                <a:solidFill>
                  <a:srgbClr val="FFFFFF"/>
                </a:solidFill>
              </a:rPr>
              <a:t>Project Overview</a:t>
            </a:r>
          </a:p>
          <a:p>
            <a:r>
              <a:rPr lang="en-US" sz="4000" dirty="0">
                <a:solidFill>
                  <a:srgbClr val="FFFFFF"/>
                </a:solidFill>
              </a:rPr>
              <a:t>Research Findings</a:t>
            </a:r>
          </a:p>
          <a:p>
            <a:r>
              <a:rPr lang="en-US" sz="4000" dirty="0">
                <a:solidFill>
                  <a:srgbClr val="FFFFFF"/>
                </a:solidFill>
              </a:rPr>
              <a:t>Asset Sales Support Tool Overview</a:t>
            </a:r>
          </a:p>
          <a:p>
            <a:pPr lvl="1"/>
            <a:r>
              <a:rPr lang="en-US" sz="3600" dirty="0">
                <a:solidFill>
                  <a:srgbClr val="FFFFFF"/>
                </a:solidFill>
              </a:rPr>
              <a:t>-</a:t>
            </a:r>
            <a:r>
              <a:rPr lang="en-US" sz="4000" dirty="0">
                <a:solidFill>
                  <a:srgbClr val="FFFFFF"/>
                </a:solidFill>
              </a:rPr>
              <a:t> </a:t>
            </a:r>
            <a:r>
              <a:rPr lang="en-US" sz="3600" dirty="0">
                <a:solidFill>
                  <a:srgbClr val="FFFFFF"/>
                </a:solidFill>
              </a:rPr>
              <a:t>Asset Disposal Matrix Module</a:t>
            </a:r>
          </a:p>
          <a:p>
            <a:pPr lvl="1"/>
            <a:r>
              <a:rPr lang="en-US" sz="3600" dirty="0">
                <a:solidFill>
                  <a:srgbClr val="FFFFFF"/>
                </a:solidFill>
              </a:rPr>
              <a:t>- Disposal Method Calculator</a:t>
            </a:r>
          </a:p>
          <a:p>
            <a:pPr marL="227013" lvl="1"/>
            <a:r>
              <a:rPr lang="en-US" sz="4000" dirty="0">
                <a:solidFill>
                  <a:srgbClr val="FFFFFF"/>
                </a:solidFill>
              </a:rPr>
              <a:t>Asset Sales Support Tool Examples</a:t>
            </a:r>
          </a:p>
        </p:txBody>
      </p:sp>
    </p:spTree>
    <p:extLst>
      <p:ext uri="{BB962C8B-B14F-4D97-AF65-F5344CB8AC3E}">
        <p14:creationId xmlns:p14="http://schemas.microsoft.com/office/powerpoint/2010/main" val="21435590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702D1B69-1188-4D43-9D52-1A7C2F407C09}"/>
              </a:ext>
            </a:extLst>
          </p:cNvPr>
          <p:cNvSpPr>
            <a:spLocks/>
          </p:cNvSpPr>
          <p:nvPr/>
        </p:nvSpPr>
        <p:spPr>
          <a:xfrm>
            <a:off x="5208270" y="1096010"/>
            <a:ext cx="6980555" cy="5761990"/>
          </a:xfrm>
          <a:custGeom>
            <a:avLst/>
            <a:gdLst/>
            <a:ahLst/>
            <a:cxnLst/>
            <a:rect l="l" t="t" r="r" b="b"/>
            <a:pathLst>
              <a:path w="6980555" h="5761990">
                <a:moveTo>
                  <a:pt x="5767832" y="0"/>
                </a:moveTo>
                <a:lnTo>
                  <a:pt x="0" y="5761431"/>
                </a:lnTo>
                <a:lnTo>
                  <a:pt x="6980097" y="5761431"/>
                </a:lnTo>
                <a:lnTo>
                  <a:pt x="6980097" y="3224860"/>
                </a:lnTo>
                <a:lnTo>
                  <a:pt x="5767832" y="4434649"/>
                </a:lnTo>
                <a:lnTo>
                  <a:pt x="5767832" y="0"/>
                </a:lnTo>
                <a:close/>
              </a:path>
            </a:pathLst>
          </a:custGeom>
          <a:solidFill>
            <a:srgbClr val="2B86C7"/>
          </a:solidFill>
        </p:spPr>
        <p:txBody>
          <a:bodyPr wrap="square" lIns="0" tIns="0" rIns="0" bIns="0" rtlCol="0"/>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1F3E584-E908-8AC8-3E28-CBBA98391C0A}"/>
              </a:ext>
            </a:extLst>
          </p:cNvPr>
          <p:cNvSpPr>
            <a:spLocks noGrp="1"/>
          </p:cNvSpPr>
          <p:nvPr>
            <p:ph type="title"/>
          </p:nvPr>
        </p:nvSpPr>
        <p:spPr>
          <a:xfrm>
            <a:off x="526912" y="2336196"/>
            <a:ext cx="11134998" cy="461665"/>
          </a:xfrm>
        </p:spPr>
        <p:txBody>
          <a:bodyPr/>
          <a:lstStyle/>
          <a:p>
            <a:r>
              <a:rPr lang="en-US" sz="4400" dirty="0"/>
              <a:t>Project Overview</a:t>
            </a:r>
          </a:p>
        </p:txBody>
      </p:sp>
    </p:spTree>
    <p:custDataLst>
      <p:custData r:id="rId1"/>
      <p:custData r:id="rId2"/>
    </p:custDataLst>
    <p:extLst>
      <p:ext uri="{BB962C8B-B14F-4D97-AF65-F5344CB8AC3E}">
        <p14:creationId xmlns:p14="http://schemas.microsoft.com/office/powerpoint/2010/main" val="14709088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E2BCB-59A9-439F-AE7C-F438D979044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algn="l" defTabSz="914400" rtl="0" eaLnBrk="1" fontAlgn="auto" hangingPunct="1">
              <a:spcBef>
                <a:spcPts val="0"/>
              </a:spcBef>
              <a:spcAft>
                <a:spcPts val="0"/>
              </a:spcAft>
              <a:defRPr lang="en-US" sz="750" kern="1200" baseline="0" smtClean="0">
                <a:solidFill>
                  <a:schemeClr val="accent1"/>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A51CCFDD-6FF4-4EA2-85DA-D75212B0C1A3}" type="slidenum">
              <a:rPr lang="en-US" smtClean="0"/>
              <a:pPr>
                <a:defRPr/>
              </a:pPr>
              <a:t>5</a:t>
            </a:fld>
            <a:endParaRPr/>
          </a:p>
        </p:txBody>
      </p:sp>
      <p:sp>
        <p:nvSpPr>
          <p:cNvPr id="2" name="Title 1">
            <a:extLst>
              <a:ext uri="{FF2B5EF4-FFF2-40B4-BE49-F238E27FC236}">
                <a16:creationId xmlns:a16="http://schemas.microsoft.com/office/drawing/2014/main" id="{69BF288E-7F11-4E52-8DB8-C3F8A57EA2D6}"/>
              </a:ext>
            </a:extLst>
          </p:cNvPr>
          <p:cNvSpPr>
            <a:spLocks noGrp="1"/>
          </p:cNvSpPr>
          <p:nvPr>
            <p:ph type="title"/>
          </p:nvPr>
        </p:nvSpPr>
        <p:spPr/>
        <p:txBody>
          <a:bodyPr/>
          <a:lstStyle/>
          <a:p>
            <a:pPr>
              <a:defRPr/>
            </a:pPr>
            <a:r>
              <a:rPr lang="en-US" sz="3600" dirty="0"/>
              <a:t>Project Objective</a:t>
            </a:r>
            <a:endParaRPr sz="3600" dirty="0"/>
          </a:p>
        </p:txBody>
      </p:sp>
      <p:sp>
        <p:nvSpPr>
          <p:cNvPr id="3" name="Rectangle 2">
            <a:extLst>
              <a:ext uri="{FF2B5EF4-FFF2-40B4-BE49-F238E27FC236}">
                <a16:creationId xmlns:a16="http://schemas.microsoft.com/office/drawing/2014/main" id="{84D640C8-8B7F-4278-AB52-35478807782D}"/>
              </a:ext>
            </a:extLst>
          </p:cNvPr>
          <p:cNvSpPr/>
          <p:nvPr/>
        </p:nvSpPr>
        <p:spPr>
          <a:xfrm>
            <a:off x="0" y="1284490"/>
            <a:ext cx="12188825" cy="2019595"/>
          </a:xfrm>
          <a:prstGeom prst="rect">
            <a:avLst/>
          </a:prstGeom>
          <a:solidFill>
            <a:srgbClr val="2B8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 Placeholder 4">
            <a:extLst>
              <a:ext uri="{FF2B5EF4-FFF2-40B4-BE49-F238E27FC236}">
                <a16:creationId xmlns:a16="http://schemas.microsoft.com/office/drawing/2014/main" id="{9E0918B8-2677-47BD-8F34-B4876EBB0B7A}"/>
              </a:ext>
            </a:extLst>
          </p:cNvPr>
          <p:cNvSpPr txBox="1">
            <a:spLocks/>
          </p:cNvSpPr>
          <p:nvPr/>
        </p:nvSpPr>
        <p:spPr>
          <a:xfrm>
            <a:off x="407406" y="1347492"/>
            <a:ext cx="11543168" cy="201959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lumMod val="90000"/>
                    <a:lumOff val="10000"/>
                  </a:schemeClr>
                </a:solidFill>
                <a:latin typeface="+mn-lt"/>
                <a:ea typeface="+mn-ea"/>
                <a:cs typeface="+mn-cs"/>
              </a:defRPr>
            </a:lvl1pPr>
            <a:lvl2pPr marL="457178"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354"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062"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418"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spcBef>
                <a:spcPts val="1800"/>
              </a:spcBef>
              <a:defRPr/>
            </a:pPr>
            <a:r>
              <a:rPr lang="en-US" sz="3000" dirty="0">
                <a:solidFill>
                  <a:schemeClr val="bg1"/>
                </a:solidFill>
              </a:rPr>
              <a:t>Develop a guidebook and a related Excel tool that </a:t>
            </a:r>
            <a:r>
              <a:rPr lang="en-US" altLang="en-US" sz="3000" dirty="0">
                <a:solidFill>
                  <a:schemeClr val="bg1"/>
                </a:solidFill>
                <a:ea typeface="Times New Roman" panose="02020603050405020304" pitchFamily="18" charset="0"/>
                <a:cs typeface="Calibri" panose="020F0502020204030204" pitchFamily="34" charset="0"/>
              </a:rPr>
              <a:t>assists state DOT fleet managers in selecting effective strategies for preparing, marketing, and selling surplus equipment items and to optimize net sales proceeds.</a:t>
            </a:r>
            <a:endParaRPr lang="en-US" altLang="en-US" sz="3000" dirty="0">
              <a:solidFill>
                <a:schemeClr val="bg1"/>
              </a:solidFill>
            </a:endParaRPr>
          </a:p>
          <a:p>
            <a:pPr>
              <a:lnSpc>
                <a:spcPct val="110000"/>
              </a:lnSpc>
              <a:spcBef>
                <a:spcPts val="1800"/>
              </a:spcBef>
              <a:defRPr/>
            </a:pPr>
            <a:endParaRPr lang="en-US" sz="2800" dirty="0"/>
          </a:p>
        </p:txBody>
      </p:sp>
      <p:pic>
        <p:nvPicPr>
          <p:cNvPr id="10" name="Picture 9">
            <a:extLst>
              <a:ext uri="{FF2B5EF4-FFF2-40B4-BE49-F238E27FC236}">
                <a16:creationId xmlns:a16="http://schemas.microsoft.com/office/drawing/2014/main" id="{9A552184-6FCD-4109-8A6B-EC119AB83553}"/>
              </a:ext>
            </a:extLst>
          </p:cNvPr>
          <p:cNvPicPr>
            <a:picLocks noChangeAspect="1"/>
          </p:cNvPicPr>
          <p:nvPr/>
        </p:nvPicPr>
        <p:blipFill rotWithShape="1">
          <a:blip r:embed="rId3"/>
          <a:srcRect t="8559" b="10191"/>
          <a:stretch/>
        </p:blipFill>
        <p:spPr>
          <a:xfrm>
            <a:off x="3536740" y="3429000"/>
            <a:ext cx="5115343" cy="3114847"/>
          </a:xfrm>
          <a:prstGeom prst="rect">
            <a:avLst/>
          </a:prstGeom>
        </p:spPr>
      </p:pic>
    </p:spTree>
    <p:extLst>
      <p:ext uri="{BB962C8B-B14F-4D97-AF65-F5344CB8AC3E}">
        <p14:creationId xmlns:p14="http://schemas.microsoft.com/office/powerpoint/2010/main" val="37073096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65A1B7-E170-41F0-8680-5A154F652706}"/>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algn="l" defTabSz="914400" rtl="0" eaLnBrk="1" fontAlgn="auto" hangingPunct="1">
              <a:spcBef>
                <a:spcPts val="0"/>
              </a:spcBef>
              <a:spcAft>
                <a:spcPts val="0"/>
              </a:spcAft>
              <a:defRPr lang="en-US" sz="750" kern="1200" baseline="0" smtClean="0">
                <a:solidFill>
                  <a:schemeClr val="accent1"/>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FE853608-87EA-40E5-A1AE-ED20BD0CB148}" type="slidenum">
              <a:rPr lang="en-US" smtClean="0"/>
              <a:pPr>
                <a:defRPr/>
              </a:pPr>
              <a:t>6</a:t>
            </a:fld>
            <a:endParaRPr dirty="0"/>
          </a:p>
        </p:txBody>
      </p:sp>
      <p:sp>
        <p:nvSpPr>
          <p:cNvPr id="2" name="Title 1">
            <a:extLst>
              <a:ext uri="{FF2B5EF4-FFF2-40B4-BE49-F238E27FC236}">
                <a16:creationId xmlns:a16="http://schemas.microsoft.com/office/drawing/2014/main" id="{CAFD4114-60C6-46FF-8A4D-D79F9324BDE6}"/>
              </a:ext>
            </a:extLst>
          </p:cNvPr>
          <p:cNvSpPr>
            <a:spLocks noGrp="1"/>
          </p:cNvSpPr>
          <p:nvPr>
            <p:ph type="title"/>
          </p:nvPr>
        </p:nvSpPr>
        <p:spPr/>
        <p:txBody>
          <a:bodyPr/>
          <a:lstStyle/>
          <a:p>
            <a:pPr>
              <a:defRPr/>
            </a:pPr>
            <a:r>
              <a:rPr lang="en-US" sz="3600" dirty="0"/>
              <a:t>Project Timeline</a:t>
            </a:r>
            <a:endParaRPr sz="3600" dirty="0"/>
          </a:p>
        </p:txBody>
      </p:sp>
      <p:pic>
        <p:nvPicPr>
          <p:cNvPr id="5" name="Picture 4">
            <a:extLst>
              <a:ext uri="{FF2B5EF4-FFF2-40B4-BE49-F238E27FC236}">
                <a16:creationId xmlns:a16="http://schemas.microsoft.com/office/drawing/2014/main" id="{5785E7F9-DE69-A2C8-3069-0A3C3EAFD6F9}"/>
              </a:ext>
            </a:extLst>
          </p:cNvPr>
          <p:cNvPicPr>
            <a:picLocks noChangeAspect="1"/>
          </p:cNvPicPr>
          <p:nvPr/>
        </p:nvPicPr>
        <p:blipFill>
          <a:blip r:embed="rId3"/>
          <a:stretch>
            <a:fillRect/>
          </a:stretch>
        </p:blipFill>
        <p:spPr>
          <a:xfrm>
            <a:off x="1736335" y="2825438"/>
            <a:ext cx="8716150" cy="3118955"/>
          </a:xfrm>
          <a:prstGeom prst="rect">
            <a:avLst/>
          </a:prstGeom>
        </p:spPr>
      </p:pic>
      <p:graphicFrame>
        <p:nvGraphicFramePr>
          <p:cNvPr id="7" name="Diagram 6">
            <a:extLst>
              <a:ext uri="{FF2B5EF4-FFF2-40B4-BE49-F238E27FC236}">
                <a16:creationId xmlns:a16="http://schemas.microsoft.com/office/drawing/2014/main" id="{2A114A15-79D7-13CD-1471-F4E243398930}"/>
              </a:ext>
            </a:extLst>
          </p:cNvPr>
          <p:cNvGraphicFramePr/>
          <p:nvPr>
            <p:extLst>
              <p:ext uri="{D42A27DB-BD31-4B8C-83A1-F6EECF244321}">
                <p14:modId xmlns:p14="http://schemas.microsoft.com/office/powerpoint/2010/main" val="3952726920"/>
              </p:ext>
            </p:extLst>
          </p:nvPr>
        </p:nvGraphicFramePr>
        <p:xfrm>
          <a:off x="1736335" y="678659"/>
          <a:ext cx="8762048" cy="2815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F3027-56D5-4400-AF3A-A231E9BD85D5}"/>
              </a:ext>
            </a:extLst>
          </p:cNvPr>
          <p:cNvSpPr>
            <a:spLocks noGrp="1"/>
          </p:cNvSpPr>
          <p:nvPr>
            <p:ph type="sldNum" sz="quarter" idx="12"/>
          </p:nvPr>
        </p:nvSpPr>
        <p:spPr/>
        <p:txBody>
          <a:bodyPr/>
          <a:lstStyle/>
          <a:p>
            <a:pPr algn="l" defTabSz="914400"/>
            <a:fld id="{38EA6B26-9CA0-4144-9BE8-9A34F496FA80}" type="slidenum">
              <a:rPr lang="en-US" smtClean="0"/>
              <a:pPr algn="l" defTabSz="914400"/>
              <a:t>7</a:t>
            </a:fld>
            <a:endParaRPr lang="en-US"/>
          </a:p>
        </p:txBody>
      </p:sp>
      <p:sp>
        <p:nvSpPr>
          <p:cNvPr id="2" name="Title 1">
            <a:extLst>
              <a:ext uri="{FF2B5EF4-FFF2-40B4-BE49-F238E27FC236}">
                <a16:creationId xmlns:a16="http://schemas.microsoft.com/office/drawing/2014/main" id="{32D80DE8-EFB3-4A45-B844-73C5D0CB0122}"/>
              </a:ext>
            </a:extLst>
          </p:cNvPr>
          <p:cNvSpPr>
            <a:spLocks noGrp="1"/>
          </p:cNvSpPr>
          <p:nvPr>
            <p:ph type="title"/>
          </p:nvPr>
        </p:nvSpPr>
        <p:spPr/>
        <p:txBody>
          <a:bodyPr/>
          <a:lstStyle/>
          <a:p>
            <a:r>
              <a:rPr lang="en-US" sz="3600" dirty="0"/>
              <a:t>Target Audience for Guide and Tool</a:t>
            </a:r>
          </a:p>
        </p:txBody>
      </p:sp>
      <p:graphicFrame>
        <p:nvGraphicFramePr>
          <p:cNvPr id="3" name="Diagram 2">
            <a:extLst>
              <a:ext uri="{FF2B5EF4-FFF2-40B4-BE49-F238E27FC236}">
                <a16:creationId xmlns:a16="http://schemas.microsoft.com/office/drawing/2014/main" id="{37AD4158-93C0-3A2B-F4DA-890CA4914A17}"/>
              </a:ext>
            </a:extLst>
          </p:cNvPr>
          <p:cNvGraphicFramePr/>
          <p:nvPr>
            <p:extLst>
              <p:ext uri="{D42A27DB-BD31-4B8C-83A1-F6EECF244321}">
                <p14:modId xmlns:p14="http://schemas.microsoft.com/office/powerpoint/2010/main" val="1601446528"/>
              </p:ext>
            </p:extLst>
          </p:nvPr>
        </p:nvGraphicFramePr>
        <p:xfrm>
          <a:off x="2316309" y="1477052"/>
          <a:ext cx="7662531" cy="4570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4333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E2BCB-59A9-439F-AE7C-F438D979044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algn="l" defTabSz="914400" rtl="0" eaLnBrk="1" fontAlgn="auto" hangingPunct="1">
              <a:spcBef>
                <a:spcPts val="0"/>
              </a:spcBef>
              <a:spcAft>
                <a:spcPts val="0"/>
              </a:spcAft>
              <a:defRPr lang="en-US" sz="750" kern="1200" baseline="0" smtClean="0">
                <a:solidFill>
                  <a:schemeClr val="accent1"/>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A51CCFDD-6FF4-4EA2-85DA-D75212B0C1A3}" type="slidenum">
              <a:rPr lang="en-US">
                <a:solidFill>
                  <a:srgbClr val="0054A5"/>
                </a:solidFill>
                <a:latin typeface="Arial"/>
              </a:rPr>
              <a:pPr>
                <a:defRPr/>
              </a:pPr>
              <a:t>8</a:t>
            </a:fld>
            <a:endParaRPr lang="en-US" dirty="0">
              <a:solidFill>
                <a:srgbClr val="0054A5"/>
              </a:solidFill>
              <a:latin typeface="Arial"/>
            </a:endParaRPr>
          </a:p>
        </p:txBody>
      </p:sp>
      <p:sp>
        <p:nvSpPr>
          <p:cNvPr id="2" name="Title 1">
            <a:extLst>
              <a:ext uri="{FF2B5EF4-FFF2-40B4-BE49-F238E27FC236}">
                <a16:creationId xmlns:a16="http://schemas.microsoft.com/office/drawing/2014/main" id="{69BF288E-7F11-4E52-8DB8-C3F8A57EA2D6}"/>
              </a:ext>
            </a:extLst>
          </p:cNvPr>
          <p:cNvSpPr>
            <a:spLocks noGrp="1"/>
          </p:cNvSpPr>
          <p:nvPr>
            <p:ph type="title"/>
          </p:nvPr>
        </p:nvSpPr>
        <p:spPr/>
        <p:txBody>
          <a:bodyPr/>
          <a:lstStyle/>
          <a:p>
            <a:pPr>
              <a:defRPr/>
            </a:pPr>
            <a:r>
              <a:rPr lang="en-US" sz="3600" dirty="0"/>
              <a:t>Motivation</a:t>
            </a:r>
            <a:r>
              <a:rPr sz="3600" dirty="0"/>
              <a:t> for Study</a:t>
            </a:r>
          </a:p>
        </p:txBody>
      </p:sp>
      <p:sp>
        <p:nvSpPr>
          <p:cNvPr id="21" name="Text Placeholder 4">
            <a:extLst>
              <a:ext uri="{FF2B5EF4-FFF2-40B4-BE49-F238E27FC236}">
                <a16:creationId xmlns:a16="http://schemas.microsoft.com/office/drawing/2014/main" id="{CFF4E2B1-A9E0-4B33-9CDB-8523C6556787}"/>
              </a:ext>
            </a:extLst>
          </p:cNvPr>
          <p:cNvSpPr txBox="1">
            <a:spLocks/>
          </p:cNvSpPr>
          <p:nvPr/>
        </p:nvSpPr>
        <p:spPr>
          <a:xfrm>
            <a:off x="2528067" y="2796783"/>
            <a:ext cx="6826250" cy="20607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lumMod val="90000"/>
                    <a:lumOff val="10000"/>
                  </a:schemeClr>
                </a:solidFill>
                <a:latin typeface="+mn-lt"/>
                <a:ea typeface="+mn-ea"/>
                <a:cs typeface="+mn-cs"/>
              </a:defRPr>
            </a:lvl1pPr>
            <a:lvl2pPr marL="457178"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354"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062"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418"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defRPr/>
            </a:pPr>
            <a:endParaRPr lang="en-US" sz="2400" dirty="0"/>
          </a:p>
        </p:txBody>
      </p:sp>
      <p:sp>
        <p:nvSpPr>
          <p:cNvPr id="11" name="TextBox 10">
            <a:extLst>
              <a:ext uri="{FF2B5EF4-FFF2-40B4-BE49-F238E27FC236}">
                <a16:creationId xmlns:a16="http://schemas.microsoft.com/office/drawing/2014/main" id="{D83DB67C-5AEE-6410-70BC-D1B62FB0121F}"/>
              </a:ext>
            </a:extLst>
          </p:cNvPr>
          <p:cNvSpPr txBox="1"/>
          <p:nvPr/>
        </p:nvSpPr>
        <p:spPr>
          <a:xfrm>
            <a:off x="4765676" y="1928813"/>
            <a:ext cx="184731" cy="369332"/>
          </a:xfrm>
          <a:prstGeom prst="rect">
            <a:avLst/>
          </a:prstGeom>
          <a:noFill/>
        </p:spPr>
        <p:txBody>
          <a:bodyPr wrap="none" rtlCol="0">
            <a:spAutoFit/>
          </a:bodyPr>
          <a:lstStyle/>
          <a:p>
            <a:endParaRPr lang="en-US" dirty="0"/>
          </a:p>
        </p:txBody>
      </p:sp>
      <p:graphicFrame>
        <p:nvGraphicFramePr>
          <p:cNvPr id="6" name="Diagram 5">
            <a:extLst>
              <a:ext uri="{FF2B5EF4-FFF2-40B4-BE49-F238E27FC236}">
                <a16:creationId xmlns:a16="http://schemas.microsoft.com/office/drawing/2014/main" id="{4DCB6736-76D7-CB18-7D37-61F0C3E4BB52}"/>
              </a:ext>
            </a:extLst>
          </p:cNvPr>
          <p:cNvGraphicFramePr/>
          <p:nvPr>
            <p:extLst>
              <p:ext uri="{D42A27DB-BD31-4B8C-83A1-F6EECF244321}">
                <p14:modId xmlns:p14="http://schemas.microsoft.com/office/powerpoint/2010/main" val="1950199987"/>
              </p:ext>
            </p:extLst>
          </p:nvPr>
        </p:nvGraphicFramePr>
        <p:xfrm>
          <a:off x="456309" y="1266193"/>
          <a:ext cx="11276205"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2403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702D1B69-1188-4D43-9D52-1A7C2F407C09}"/>
              </a:ext>
            </a:extLst>
          </p:cNvPr>
          <p:cNvSpPr>
            <a:spLocks/>
          </p:cNvSpPr>
          <p:nvPr/>
        </p:nvSpPr>
        <p:spPr>
          <a:xfrm>
            <a:off x="5208270" y="1096010"/>
            <a:ext cx="6980555" cy="5761990"/>
          </a:xfrm>
          <a:custGeom>
            <a:avLst/>
            <a:gdLst/>
            <a:ahLst/>
            <a:cxnLst/>
            <a:rect l="l" t="t" r="r" b="b"/>
            <a:pathLst>
              <a:path w="6980555" h="5761990">
                <a:moveTo>
                  <a:pt x="5767832" y="0"/>
                </a:moveTo>
                <a:lnTo>
                  <a:pt x="0" y="5761431"/>
                </a:lnTo>
                <a:lnTo>
                  <a:pt x="6980097" y="5761431"/>
                </a:lnTo>
                <a:lnTo>
                  <a:pt x="6980097" y="3224860"/>
                </a:lnTo>
                <a:lnTo>
                  <a:pt x="5767832" y="4434649"/>
                </a:lnTo>
                <a:lnTo>
                  <a:pt x="5767832" y="0"/>
                </a:lnTo>
                <a:close/>
              </a:path>
            </a:pathLst>
          </a:custGeom>
          <a:solidFill>
            <a:srgbClr val="2B86C7"/>
          </a:solidFill>
        </p:spPr>
        <p:txBody>
          <a:bodyPr wrap="square" lIns="0" tIns="0" rIns="0" bIns="0" rtlCol="0"/>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1F3E584-E908-8AC8-3E28-CBBA98391C0A}"/>
              </a:ext>
            </a:extLst>
          </p:cNvPr>
          <p:cNvSpPr>
            <a:spLocks noGrp="1"/>
          </p:cNvSpPr>
          <p:nvPr>
            <p:ph type="title"/>
          </p:nvPr>
        </p:nvSpPr>
        <p:spPr>
          <a:xfrm>
            <a:off x="526912" y="2336196"/>
            <a:ext cx="11134998" cy="461665"/>
          </a:xfrm>
        </p:spPr>
        <p:txBody>
          <a:bodyPr/>
          <a:lstStyle/>
          <a:p>
            <a:r>
              <a:rPr lang="en-US" sz="4400" dirty="0"/>
              <a:t>Research Findings</a:t>
            </a:r>
          </a:p>
        </p:txBody>
      </p:sp>
    </p:spTree>
    <p:custDataLst>
      <p:custData r:id="rId1"/>
      <p:custData r:id="rId2"/>
    </p:custDataLst>
    <p:extLst>
      <p:ext uri="{BB962C8B-B14F-4D97-AF65-F5344CB8AC3E}">
        <p14:creationId xmlns:p14="http://schemas.microsoft.com/office/powerpoint/2010/main" val="2913784197"/>
      </p:ext>
    </p:extLst>
  </p:cSld>
  <p:clrMapOvr>
    <a:masterClrMapping/>
  </p:clrMapOvr>
  <p:transition>
    <p:fade/>
  </p:transition>
</p:sld>
</file>

<file path=ppt/theme/theme1.xml><?xml version="1.0" encoding="utf-8"?>
<a:theme xmlns:a="http://schemas.openxmlformats.org/drawingml/2006/main" name="Mott MacDonald Template 2022">
  <a:themeElements>
    <a:clrScheme name="MM Blue">
      <a:dk1>
        <a:srgbClr val="000000"/>
      </a:dk1>
      <a:lt1>
        <a:srgbClr val="FFFFFF"/>
      </a:lt1>
      <a:dk2>
        <a:srgbClr val="575656"/>
      </a:dk2>
      <a:lt2>
        <a:srgbClr val="EDEBE6"/>
      </a:lt2>
      <a:accent1>
        <a:srgbClr val="2B86C7"/>
      </a:accent1>
      <a:accent2>
        <a:srgbClr val="009695"/>
      </a:accent2>
      <a:accent3>
        <a:srgbClr val="41AC4C"/>
      </a:accent3>
      <a:accent4>
        <a:srgbClr val="AFC236"/>
      </a:accent4>
      <a:accent5>
        <a:srgbClr val="2FB6BC"/>
      </a:accent5>
      <a:accent6>
        <a:srgbClr val="216B99"/>
      </a:accent6>
      <a:hlink>
        <a:srgbClr val="216B99"/>
      </a:hlink>
      <a:folHlink>
        <a:srgbClr val="2B86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10.xml><?xml version="1.0" encoding="utf-8"?>
<TemplafySlideTemplateConfiguration><![CDATA[{"documentContentValidatorConfiguration":{"enableDocumentContentValidator":false,"documentContentValidatorVersion":0},"elementsMetadata":[],"slideId":"637322504234842188","enableDocumentContentUpdater":true,"version":"1.0"}]]></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documentContentValidatorConfiguration":{"enableDocumentContentValidator":false,"documentContentValidatorVersion":0},"elementsMetadata":[],"slideId":"637322504234842188","enableDocumentContentUpdater":true,"version":"1.0"}]]></TemplafySlideTemplateConfiguration>
</file>

<file path=customXml/item13.xml><?xml version="1.0" encoding="utf-8"?>
<?mso-contentType ?>
<FormTemplates xmlns="http://schemas.microsoft.com/sharepoint/v3/contenttype/forms">
  <Display>DocumentLibraryForm</Display>
  <Edit>DocumentLibraryForm</Edit>
  <New>DocumentLibraryForm</New>
</FormTemplates>
</file>

<file path=customXml/item14.xml><?xml version="1.0" encoding="utf-8"?>
<TemplafySlideFormConfiguration><![CDATA[{"formFields":[],"formDataEntries":[]}]]></TemplafySlideFormConfiguration>
</file>

<file path=customXml/item15.xml><?xml version="1.0" encoding="utf-8"?>
<TemplafyTemplateConfiguration><![CDATA[{"elementsMetadata":[{"type":"shape","id":"d66df95a-df20-4d91-8811-2227fdbc8084","elementConfiguration":{"binding":"UserProfile.Language.PpEntity","disableUpdates":false,"type":"text"}},{"type":"shape","id":"e5f4a717-2b6f-4b24-968a-9cbf8313094e","elementConfiguration":{"binding":"Form.Confidentiality.ShowNameConfidentiality","disableUpdates":false,"type":"text"}},{"type":"shape","id":"5aa61a22-b668-41dd-87f3-1052434d5a81","elementConfiguration":{"binding":"UserProfile.Language.PpEntity","disableUpdates":false,"type":"text"}},{"type":"shape","id":"9635ae12-800b-4fe3-a553-1c41063c7ff7","elementConfiguration":{"binding":"Form.Confidentiality.ShowNameConfidentiality","disableUpdates":false,"type":"text"}},{"type":"shape","id":"ac093f48-b140-460f-bb63-04f45aa1d865","elementConfiguration":{"binding":"Form.Confidentiality.ShowNameConfidentiality","disableUpdates":false,"type":"text"}},{"type":"shape","id":"57dabc89-505d-48a9-853a-30694258e9ec","elementConfiguration":{"format":"{{DateFormats.GeneralDate}}","binding":"Form.Date","disableUpdates":false,"type":"date"}},{"type":"shape","id":"8571678c-58fa-475b-ab5f-7601010429ad","elementConfiguration":{"binding":"UserProfile.Language.PpEntity","disableUpdates":false,"type":"text"}},{"type":"shape","id":"2f5b3cfb-4ac2-4994-b367-bd159cd17c90","elementConfiguration":{"binding":"Form.Confidentiality.ShowNameConfidentiality","disableUpdates":false,"type":"text"}},{"type":"shape","id":"a6d02916-b51c-4f08-bb79-1ab8699af324","elementConfiguration":{"inheritDimensions":"inheritNone","height":"{{UserProfile.Logo.PpLogoHeight}}","binding":"UserProfile.Logo.LogoName","disableUpdates":false,"type":"image"}},{"type":"shape","id":"ea04a343-df38-439b-b07e-b1a4266330fb","elementConfiguration":{"binding":"Form.Confidentiality.ShowNameConfidentiality","disableUpdates":false,"type":"text"}},{"type":"shape","id":"ed5f8bf5-82a5-418d-bb09-37aa88f2e380","elementConfiguration":{"format":"{{DateFormats.GeneralDate}}","binding":"Form.Date","disableUpdates":false,"type":"date"}},{"type":"shape","id":"a454c7e6-3682-4371-8155-f9d509873b77","elementConfiguration":{"inheritDimensions":"inheritNone","height":"{{UserProfile.Logo.PpLogoHeight}}","binding":"UserProfile.Logo.LogoName","disableUpdates":false,"type":"image"}},{"type":"shape","id":"ffbfc7de-3b9d-4730-995c-bbb790127e40","elementConfiguration":{"binding":"Form.Confidentiality.ShowNameConfidentiality","disableUpdates":false,"type":"text"}},{"type":"shape","id":"2dd86fb9-e123-4417-9225-57005e4b5eed","elementConfiguration":{"format":"{{DateFormats.GeneralDate}}","binding":"Form.Date","disableUpdates":false,"type":"date"}},{"type":"shape","id":"995a0959-e90c-4dd8-a3cb-87017bc74274","elementConfiguration":{"inheritDimensions":"inheritNone","height":"{{UserProfile.Logo.PpLogoHeight}}","binding":"UserProfile.Logo.LogoName","disableUpdates":false,"type":"image"}},{"type":"shape","id":"a8f08f98-ee08-46ce-b6e9-67dae3e12d0c","elementConfiguration":{"binding":"UserProfile.Language.PpEntity","disableUpdates":false,"type":"text"}},{"type":"shape","id":"c2b8424e-b22f-4e81-b660-30786a806f6e","elementConfiguration":{"binding":"Form.Confidentiality.ShowNameConfidentiality","disableUpdates":false,"type":"text"}},{"type":"shape","id":"eceda75d-4eff-45c4-8f4f-3e1a289cd45c","elementConfiguration":{"binding":"UserProfile.Language.PpEntity","disableUpdates":false,"type":"text"}},{"type":"shape","id":"e85df2cd-2ab2-4d6f-a831-11d387805b7d","elementConfiguration":{"binding":"Form.Confidentiality.ShowNameConfidentiality","disableUpdates":false,"type":"text"}},{"type":"shape","id":"baa07fa5-665d-45dd-ace2-af69d3d8104e","elementConfiguration":{"binding":"Form.Confidentiality.ShowNameConfidentiality","disableUpdates":false,"type":"text"}},{"type":"shape","id":"41c4f700-3b58-4423-9df5-55ee5f8660d5","elementConfiguration":{"inheritDimensions":"inheritNone","height":"{{UserProfile.Logo.PpLogoHeight}}","binding":"UserProfile.Logo.LogoName","disableUpdates":false,"type":"image"}},{"type":"shape","id":"35c71d78-ee9d-4682-954d-f177bba52eee","elementConfiguration":{"binding":"UserProfile.Language.PpEntity","disableUpdates":false,"type":"text"}},{"type":"shape","id":"2ce643a3-68e8-414f-94d3-9c77e0f4cef4","elementConfiguration":{"binding":"Form.Confidentiality.ShowNameConfidentiality","disableUpdates":false,"type":"text"}}],"transformationConfigurations":[],"templateName":"","templateDescription":"","enableDocumentContentUpdater":true,"version":"1.0"}]]></TemplafyTemplateConfiguration>
</file>

<file path=customXml/item16.xml><?xml version="1.0" encoding="utf-8"?>
<TemplafySlideTemplateConfiguration><![CDATA[{"elementsMetadata":[],"enableDocumentContentUpdater":true,"documentContentValidatorConfiguration":{"enableDocumentContentValidator":false,"documentContentValidatorVersion":0},"slideId":"636771722938095368","version":"1.0"}]]></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TemplateConfiguration><![CDATA[{"documentContentValidatorConfiguration":{"enableDocumentContentValidator":false,"documentContentValidatorVersion":0},"elementsMetadata":[],"slideId":"637322504234842188","enableDocumentContentUpdater":true,"version":"1.0"}]]></TemplafySlideTemplateConfiguration>
</file>

<file path=customXml/item2.xml><?xml version="1.0" encoding="utf-8"?>
<TemplafySlideTemplateConfiguration><![CDATA[{"documentContentValidatorConfiguration":{"enableDocumentContentValidator":false,"documentContentValidatorVersion":0},"elementsMetadata":[],"slideId":"637576345683244913","enableDocumentContentUpdater":true,"version":"1.0"}]]></TemplafySlideTemplateConfiguration>
</file>

<file path=customXml/item20.xml><?xml version="1.0" encoding="utf-8"?>
<TemplafySlideTemplateConfiguration><![CDATA[{"documentContentValidatorConfiguration":{"enableDocumentContentValidator":false,"documentContentValidatorVersion":0},"elementsMetadata":[],"slideId":"637322504234842188","enableDocumentContentUpdater":true,"version":"1.0"}]]></TemplafySlideTemplateConfiguration>
</file>

<file path=customXml/item21.xml><?xml version="1.0" encoding="utf-8"?>
<ct:contentTypeSchema xmlns:ct="http://schemas.microsoft.com/office/2006/metadata/contentType" xmlns:ma="http://schemas.microsoft.com/office/2006/metadata/properties/metaAttributes" ct:_="" ma:_="" ma:contentTypeName="Project Document" ma:contentTypeID="0x0101007BD61AFCC8A643B8924AB3F7EE18260102007E533FE39E19FB4E924FA11EEDFE9EF0" ma:contentTypeVersion="23" ma:contentTypeDescription="Base content type for project documents" ma:contentTypeScope="" ma:versionID="1754e1beaf84e4a2c5a9de5103f6d4d6">
  <xsd:schema xmlns:xsd="http://www.w3.org/2001/XMLSchema" xmlns:xs="http://www.w3.org/2001/XMLSchema" xmlns:p="http://schemas.microsoft.com/office/2006/metadata/properties" xmlns:ns1="http://schemas.microsoft.com/sharepoint/v3" xmlns:ns2="980b2c76-4eb4-4926-991a-bb246786b55e" xmlns:ns3="8043c280-e672-43f5-886c-af9cae53c7c4" targetNamespace="http://schemas.microsoft.com/office/2006/metadata/properties" ma:root="true" ma:fieldsID="3899ea29226e7daab7b794af0a51a0b2" ns1:_="" ns2:_="" ns3:_="">
    <xsd:import namespace="http://schemas.microsoft.com/sharepoint/v3"/>
    <xsd:import namespace="980b2c76-4eb4-4926-991a-bb246786b55e"/>
    <xsd:import namespace="8043c280-e672-43f5-886c-af9cae53c7c4"/>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TaxKeywordTaxHTField" minOccurs="0"/>
                <xsd:element ref="ns1:AverageRating" minOccurs="0"/>
                <xsd:element ref="ns1:RatingCount" minOccurs="0"/>
                <xsd:element ref="ns1:RatedBy" minOccurs="0"/>
                <xsd:element ref="ns1:Ratings" minOccurs="0"/>
                <xsd:element ref="ns1:LikesCount" minOccurs="0"/>
                <xsd:element ref="ns1:LikedBy" minOccurs="0"/>
                <xsd:element ref="ns2:LastDateSharedToProjectMemory" minOccurs="0"/>
                <xsd:element ref="ns2:LastVersionSharedToProjectMemory" minOccurs="0"/>
                <xsd:element ref="ns2:MMSourceID" minOccurs="0"/>
                <xsd:element ref="ns3:DocumentDescription" minOccurs="0"/>
                <xsd:element ref="ns3:DocumentStatusCode" minOccurs="0"/>
                <xsd:element ref="ns3:DocumentRevision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5" nillable="true" ma:displayName="Rating (0-5)" ma:decimals="2" ma:description="Average value of all the ratings that have been submitted" ma:internalName="AverageRating" ma:readOnly="true">
      <xsd:simpleType>
        <xsd:restriction base="dms:Number"/>
      </xsd:simpleType>
    </xsd:element>
    <xsd:element name="RatingCount" ma:index="16" nillable="true" ma:displayName="Number of Ratings" ma:decimals="0" ma:description="Number of ratings submitted" ma:internalName="RatingCount" ma:readOnly="true">
      <xsd:simpleType>
        <xsd:restriction base="dms:Number"/>
      </xsd:simpleType>
    </xsd:element>
    <xsd:element name="RatedBy" ma:index="17"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8" nillable="true" ma:displayName="User ratings" ma:description="User ratings for the item" ma:hidden="true" ma:internalName="Ratings">
      <xsd:simpleType>
        <xsd:restriction base="dms:Note"/>
      </xsd:simpleType>
    </xsd:element>
    <xsd:element name="LikesCount" ma:index="19" nillable="true" ma:displayName="Number of Likes" ma:internalName="LikesCount">
      <xsd:simpleType>
        <xsd:restriction base="dms:Unknown"/>
      </xsd:simpleType>
    </xsd:element>
    <xsd:element name="LikedBy" ma:index="20"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0b2c76-4eb4-4926-991a-bb246786b5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15f9b7c5-696a-460e-827f-cddbf16e707a}" ma:internalName="TaxCatchAll" ma:showField="CatchAllData" ma:web="51cfdb09-42ed-4e58-9702-07d9b28bd29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15f9b7c5-696a-460e-827f-cddbf16e707a}" ma:internalName="TaxCatchAllLabel" ma:readOnly="true" ma:showField="CatchAllDataLabel" ma:web="51cfdb09-42ed-4e58-9702-07d9b28bd29e">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Enterprise Keywords" ma:fieldId="{23f27201-bee3-471e-b2e7-b64fd8b7ca38}" ma:taxonomyMulti="true" ma:sspId="3bee4c5c-8f43-4f7f-9637-07f983ecca3d" ma:termSetId="00000000-0000-0000-0000-000000000000" ma:anchorId="00000000-0000-0000-0000-000000000000" ma:open="true" ma:isKeyword="true">
      <xsd:complexType>
        <xsd:sequence>
          <xsd:element ref="pc:Terms" minOccurs="0" maxOccurs="1"/>
        </xsd:sequence>
      </xsd:complexType>
    </xsd:element>
    <xsd:element name="LastDateSharedToProjectMemory" ma:index="21" nillable="true" ma:displayName="Last Shared To Project Memory" ma:format="DateTime" ma:internalName="LastDateSharedToProjectMemory" ma:readOnly="false">
      <xsd:simpleType>
        <xsd:restriction base="dms:DateTime"/>
      </xsd:simpleType>
    </xsd:element>
    <xsd:element name="LastVersionSharedToProjectMemory" ma:index="22" nillable="true" ma:displayName="Last Version Shared To Project Memory" ma:internalName="LastVersionSharedToProjectMemory" ma:readOnly="false">
      <xsd:simpleType>
        <xsd:restriction base="dms:Text">
          <xsd:maxLength value="255"/>
        </xsd:restriction>
      </xsd:simpleType>
    </xsd:element>
    <xsd:element name="MMSourceID" ma:index="23" nillable="true" ma:displayName="MM Source ID" ma:description="Used for source searches" ma:internalName="MMSource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43c280-e672-43f5-886c-af9cae53c7c4" elementFormDefault="qualified">
    <xsd:import namespace="http://schemas.microsoft.com/office/2006/documentManagement/types"/>
    <xsd:import namespace="http://schemas.microsoft.com/office/infopath/2007/PartnerControls"/>
    <xsd:element name="DocumentDescription" ma:index="24" nillable="true" ma:displayName="Document Description" ma:internalName="DocumentDescription">
      <xsd:simpleType>
        <xsd:restriction base="dms:Note">
          <xsd:maxLength value="255"/>
        </xsd:restriction>
      </xsd:simpleType>
    </xsd:element>
    <xsd:element name="DocumentStatusCode" ma:index="25" nillable="true" ma:displayName="Status Code" ma:default="S0 - Work in Progress" ma:internalName="DocumentStatusCode">
      <xsd:simpleType>
        <xsd:restriction base="dms:Text">
          <xsd:maxLength value="255"/>
        </xsd:restriction>
      </xsd:simpleType>
    </xsd:element>
    <xsd:element name="DocumentRevisionCode" ma:index="26" nillable="true" ma:displayName="Revision" ma:default="P01.01" ma:internalName="DocumentRevisionCod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2.xml><?xml version="1.0" encoding="utf-8"?>
<TemplafySlideTemplateConfiguration><![CDATA[{"documentContentValidatorConfiguration":{"enableDocumentContentValidator":false,"documentContentValidatorVersion":0},"elementsMetadata":[],"slideId":"637322504234685904","enableDocumentContentUpdater":true,"version":"1.0"}]]></TemplafySlideTemplateConfiguration>
</file>

<file path=customXml/item23.xml><?xml version="1.0" encoding="utf-8"?>
<TemplafySlideFormConfiguration><![CDATA[{"formFields":[],"formDataEntries":[]}]]></TemplafySlideFormConfiguration>
</file>

<file path=customXml/item3.xml><?xml version="1.0" encoding="utf-8"?>
<TemplafySlideTemplateConfiguration><![CDATA[{"documentContentValidatorConfiguration":{"enableDocumentContentValidator":false,"documentContentValidatorVersion":0},"elementsMetadata":[],"slideId":"636961017261998842","enableDocumentContentUpdater":true,"version":"1.0"}]]></TemplafySlideTemplateConfiguration>
</file>

<file path=customXml/item4.xml><?xml version="1.0" encoding="utf-8"?>
<p:properties xmlns:p="http://schemas.microsoft.com/office/2006/metadata/properties" xmlns:xsi="http://www.w3.org/2001/XMLSchema-instance" xmlns:pc="http://schemas.microsoft.com/office/infopath/2007/PartnerControls">
  <documentManagement>
    <TaxKeywordTaxHTField xmlns="980b2c76-4eb4-4926-991a-bb246786b55e">
      <Terms xmlns="http://schemas.microsoft.com/office/infopath/2007/PartnerControls"/>
    </TaxKeywordTaxHTField>
    <DocumentRevisionCode xmlns="8043c280-e672-43f5-886c-af9cae53c7c4">P01.01</DocumentRevisionCode>
    <LikesCount xmlns="http://schemas.microsoft.com/sharepoint/v3" xsi:nil="true"/>
    <MMSourceID xmlns="980b2c76-4eb4-4926-991a-bb246786b55e" xsi:nil="true"/>
    <Ratings xmlns="http://schemas.microsoft.com/sharepoint/v3" xsi:nil="true"/>
    <LastDateSharedToProjectMemory xmlns="980b2c76-4eb4-4926-991a-bb246786b55e" xsi:nil="true"/>
    <LikedBy xmlns="http://schemas.microsoft.com/sharepoint/v3">
      <UserInfo>
        <DisplayName/>
        <AccountId xsi:nil="true"/>
        <AccountType/>
      </UserInfo>
    </LikedBy>
    <DocumentDescription xmlns="8043c280-e672-43f5-886c-af9cae53c7c4" xsi:nil="true"/>
    <LastVersionSharedToProjectMemory xmlns="980b2c76-4eb4-4926-991a-bb246786b55e" xsi:nil="true"/>
    <TaxCatchAll xmlns="980b2c76-4eb4-4926-991a-bb246786b55e" xsi:nil="true"/>
    <RatedBy xmlns="http://schemas.microsoft.com/sharepoint/v3">
      <UserInfo>
        <DisplayName/>
        <AccountId xsi:nil="true"/>
        <AccountType/>
      </UserInfo>
    </RatedBy>
    <DocumentStatusCode xmlns="8043c280-e672-43f5-886c-af9cae53c7c4">S0 - Work in Progress</DocumentStatusCode>
    <_dlc_DocId xmlns="980b2c76-4eb4-4926-991a-bb246786b55e">517300138-1542594753-1313</_dlc_DocId>
    <_dlc_DocIdUrl xmlns="980b2c76-4eb4-4926-991a-bb246786b55e">
      <Url>https://mottmac.sharepoint.com/teams/pj-f6513/_layouts/15/DocIdRedir.aspx?ID=517300138-1542594753-1313</Url>
      <Description>517300138-1542594753-1313</Description>
    </_dlc_DocIdUrl>
  </documentManagement>
</p:properties>
</file>

<file path=customXml/item5.xml><?xml version="1.0" encoding="utf-8"?>
<TemplafyFormConfiguration><![CDATA[{"formFields":[{"required":false,"helpTexts":{"prefix":"","postfix":""},"spacing":{},"type":"datePicker","name":"Date","label":"today","fullyQualifiedName":"Date"},{"dataSource":"Confidentiality","displayColumn":"showNameConfidentiality","hideIfNoUserInteractionRequired":false,"distinct":true,"required":false,"autoSelectFirstOption":false,"helpTexts":{"prefix":"","postfix":""},"spacing":{},"type":"dropDown","name":"Confidentiality","label":"Confidentiality","fullyQualifiedName":"Confidentiality"}],"formDataEntries":[{"name":"Date","value":"4bt8nrUtegbAs54jr5Bq3A=="},{"name":"Confidentiality","value":"5wD669sJIUliB2tF9m31PQ=="}]}]]></TemplafyFormConfiguration>
</file>

<file path=customXml/item6.xml><?xml version="1.0" encoding="utf-8"?>
<TemplafySlideFormConfiguration><![CDATA[{"formFields":[],"formDataEntries":[]}]]></TemplafySlideFormConfiguration>
</file>

<file path=customXml/item7.xml><?xml version="1.0" encoding="utf-8"?>
<?mso-contentType ?>
<SharedContentType xmlns="Microsoft.SharePoint.Taxonomy.ContentTypeSync" SourceId="3bee4c5c-8f43-4f7f-9637-07f983ecca3d" ContentTypeId="0x0101007BD61AFCC8A643B8924AB3F7EE18260102" PreviousValue="false"/>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3E259817-FEF1-4EC1-878B-47F74785AE0A}">
  <ds:schemaRefs>
    <ds:schemaRef ds:uri="http://schemas.microsoft.com/sharepoint/events"/>
  </ds:schemaRefs>
</ds:datastoreItem>
</file>

<file path=customXml/itemProps10.xml><?xml version="1.0" encoding="utf-8"?>
<ds:datastoreItem xmlns:ds="http://schemas.openxmlformats.org/officeDocument/2006/customXml" ds:itemID="{F26C8F24-BAC5-4E1D-8579-25CB6AB02AA3}">
  <ds:schemaRefs/>
</ds:datastoreItem>
</file>

<file path=customXml/itemProps11.xml><?xml version="1.0" encoding="utf-8"?>
<ds:datastoreItem xmlns:ds="http://schemas.openxmlformats.org/officeDocument/2006/customXml" ds:itemID="{BDA5254C-1346-4615-9C0F-B0242269B3E0}">
  <ds:schemaRefs/>
</ds:datastoreItem>
</file>

<file path=customXml/itemProps12.xml><?xml version="1.0" encoding="utf-8"?>
<ds:datastoreItem xmlns:ds="http://schemas.openxmlformats.org/officeDocument/2006/customXml" ds:itemID="{52018BE7-42B9-46FF-907B-F0BB89336622}">
  <ds:schemaRefs/>
</ds:datastoreItem>
</file>

<file path=customXml/itemProps13.xml><?xml version="1.0" encoding="utf-8"?>
<ds:datastoreItem xmlns:ds="http://schemas.openxmlformats.org/officeDocument/2006/customXml" ds:itemID="{D6855DFE-F507-4CC6-8661-5F0FFB602751}">
  <ds:schemaRefs>
    <ds:schemaRef ds:uri="http://schemas.microsoft.com/sharepoint/v3/contenttype/forms"/>
  </ds:schemaRefs>
</ds:datastoreItem>
</file>

<file path=customXml/itemProps14.xml><?xml version="1.0" encoding="utf-8"?>
<ds:datastoreItem xmlns:ds="http://schemas.openxmlformats.org/officeDocument/2006/customXml" ds:itemID="{9C561448-D860-4779-A17A-CA56BDA384E7}">
  <ds:schemaRefs/>
</ds:datastoreItem>
</file>

<file path=customXml/itemProps15.xml><?xml version="1.0" encoding="utf-8"?>
<ds:datastoreItem xmlns:ds="http://schemas.openxmlformats.org/officeDocument/2006/customXml" ds:itemID="{AB580E5E-8A13-442B-A11F-A7F655CFE1AC}">
  <ds:schemaRefs/>
</ds:datastoreItem>
</file>

<file path=customXml/itemProps16.xml><?xml version="1.0" encoding="utf-8"?>
<ds:datastoreItem xmlns:ds="http://schemas.openxmlformats.org/officeDocument/2006/customXml" ds:itemID="{A501955F-0C65-4E51-9D05-3C028C1AAB52}">
  <ds:schemaRefs/>
</ds:datastoreItem>
</file>

<file path=customXml/itemProps17.xml><?xml version="1.0" encoding="utf-8"?>
<ds:datastoreItem xmlns:ds="http://schemas.openxmlformats.org/officeDocument/2006/customXml" ds:itemID="{02B05702-8B07-4CDD-BD82-6702B96B701A}">
  <ds:schemaRefs/>
</ds:datastoreItem>
</file>

<file path=customXml/itemProps18.xml><?xml version="1.0" encoding="utf-8"?>
<ds:datastoreItem xmlns:ds="http://schemas.openxmlformats.org/officeDocument/2006/customXml" ds:itemID="{C9C986B5-3D5C-4DD5-8AF0-E8550C571754}">
  <ds:schemaRefs/>
</ds:datastoreItem>
</file>

<file path=customXml/itemProps19.xml><?xml version="1.0" encoding="utf-8"?>
<ds:datastoreItem xmlns:ds="http://schemas.openxmlformats.org/officeDocument/2006/customXml" ds:itemID="{9314C382-603F-4A18-B9AF-9B94D33B50D8}">
  <ds:schemaRefs/>
</ds:datastoreItem>
</file>

<file path=customXml/itemProps2.xml><?xml version="1.0" encoding="utf-8"?>
<ds:datastoreItem xmlns:ds="http://schemas.openxmlformats.org/officeDocument/2006/customXml" ds:itemID="{91363189-88D3-4742-A04D-F18A10747C6B}">
  <ds:schemaRefs/>
</ds:datastoreItem>
</file>

<file path=customXml/itemProps20.xml><?xml version="1.0" encoding="utf-8"?>
<ds:datastoreItem xmlns:ds="http://schemas.openxmlformats.org/officeDocument/2006/customXml" ds:itemID="{17A5E78D-EC87-43A5-B31D-927E413477D7}">
  <ds:schemaRefs/>
</ds:datastoreItem>
</file>

<file path=customXml/itemProps21.xml><?xml version="1.0" encoding="utf-8"?>
<ds:datastoreItem xmlns:ds="http://schemas.openxmlformats.org/officeDocument/2006/customXml" ds:itemID="{C54704DE-9FC3-4F50-8F73-6EF9A6CD8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0b2c76-4eb4-4926-991a-bb246786b55e"/>
    <ds:schemaRef ds:uri="8043c280-e672-43f5-886c-af9cae53c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2.xml><?xml version="1.0" encoding="utf-8"?>
<ds:datastoreItem xmlns:ds="http://schemas.openxmlformats.org/officeDocument/2006/customXml" ds:itemID="{0A118117-BB61-4514-A8F4-A2049792EF41}">
  <ds:schemaRefs/>
</ds:datastoreItem>
</file>

<file path=customXml/itemProps23.xml><?xml version="1.0" encoding="utf-8"?>
<ds:datastoreItem xmlns:ds="http://schemas.openxmlformats.org/officeDocument/2006/customXml" ds:itemID="{1C203364-AADC-437E-8275-88A88B3B5294}">
  <ds:schemaRefs/>
</ds:datastoreItem>
</file>

<file path=customXml/itemProps3.xml><?xml version="1.0" encoding="utf-8"?>
<ds:datastoreItem xmlns:ds="http://schemas.openxmlformats.org/officeDocument/2006/customXml" ds:itemID="{5BD818DC-2798-4A2D-895E-5EE5BA3D9A88}">
  <ds:schemaRefs/>
</ds:datastoreItem>
</file>

<file path=customXml/itemProps4.xml><?xml version="1.0" encoding="utf-8"?>
<ds:datastoreItem xmlns:ds="http://schemas.openxmlformats.org/officeDocument/2006/customXml" ds:itemID="{DC0157D0-B87D-4619-82B4-62AC73707AB5}">
  <ds:schemaRefs>
    <ds:schemaRef ds:uri="http://schemas.microsoft.com/office/2006/documentManagement/types"/>
    <ds:schemaRef ds:uri="8043c280-e672-43f5-886c-af9cae53c7c4"/>
    <ds:schemaRef ds:uri="http://schemas.microsoft.com/office/infopath/2007/PartnerControls"/>
    <ds:schemaRef ds:uri="980b2c76-4eb4-4926-991a-bb246786b55e"/>
    <ds:schemaRef ds:uri="http://purl.org/dc/terms/"/>
    <ds:schemaRef ds:uri="http://purl.org/dc/dcmitype/"/>
    <ds:schemaRef ds:uri="http://schemas.microsoft.com/sharepoint/v3"/>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9D0F9E8A-3A66-49E2-AB47-1C46362AB3C5}">
  <ds:schemaRefs/>
</ds:datastoreItem>
</file>

<file path=customXml/itemProps6.xml><?xml version="1.0" encoding="utf-8"?>
<ds:datastoreItem xmlns:ds="http://schemas.openxmlformats.org/officeDocument/2006/customXml" ds:itemID="{D4A1F5B5-EBEA-4A28-B88D-6F83DBD54B94}">
  <ds:schemaRefs/>
</ds:datastoreItem>
</file>

<file path=customXml/itemProps7.xml><?xml version="1.0" encoding="utf-8"?>
<ds:datastoreItem xmlns:ds="http://schemas.openxmlformats.org/officeDocument/2006/customXml" ds:itemID="{1CF858CC-8BD1-4120-BBFC-083299AB7690}">
  <ds:schemaRefs>
    <ds:schemaRef ds:uri="Microsoft.SharePoint.Taxonomy.ContentTypeSync"/>
  </ds:schemaRefs>
</ds:datastoreItem>
</file>

<file path=customXml/itemProps8.xml><?xml version="1.0" encoding="utf-8"?>
<ds:datastoreItem xmlns:ds="http://schemas.openxmlformats.org/officeDocument/2006/customXml" ds:itemID="{FB509828-9393-47DD-8F61-95CDBF9118FD}">
  <ds:schemaRefs/>
</ds:datastoreItem>
</file>

<file path=customXml/itemProps9.xml><?xml version="1.0" encoding="utf-8"?>
<ds:datastoreItem xmlns:ds="http://schemas.openxmlformats.org/officeDocument/2006/customXml" ds:itemID="{D5B338B0-9F88-41D5-A567-0D6B30EC503F}">
  <ds:schemaRefs/>
</ds:datastoreItem>
</file>

<file path=docProps/app.xml><?xml version="1.0" encoding="utf-8"?>
<Properties xmlns="http://schemas.openxmlformats.org/officeDocument/2006/extended-properties" xmlns:vt="http://schemas.openxmlformats.org/officeDocument/2006/docPropsVTypes">
  <Template>01_MM</Template>
  <TotalTime>7780</TotalTime>
  <Words>2855</Words>
  <Application>Microsoft Office PowerPoint</Application>
  <PresentationFormat>Custom</PresentationFormat>
  <Paragraphs>271</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Adobe Clean DC</vt:lpstr>
      <vt:lpstr>Arial</vt:lpstr>
      <vt:lpstr>Calibri</vt:lpstr>
      <vt:lpstr>Calibri Light</vt:lpstr>
      <vt:lpstr>Segoe UI</vt:lpstr>
      <vt:lpstr>Mott MacDonald Template 2022</vt:lpstr>
      <vt:lpstr>Maximizing Proceeds from the Fleet Asset Disposal Sales Process</vt:lpstr>
      <vt:lpstr>Project Team</vt:lpstr>
      <vt:lpstr>Agenda</vt:lpstr>
      <vt:lpstr>Project Overview</vt:lpstr>
      <vt:lpstr>Project Objective</vt:lpstr>
      <vt:lpstr>Project Timeline</vt:lpstr>
      <vt:lpstr>Target Audience for Guide and Tool</vt:lpstr>
      <vt:lpstr>Motivation for Study</vt:lpstr>
      <vt:lpstr>Research Findings</vt:lpstr>
      <vt:lpstr>Stakeholder Survey and Interviews: Key Findings</vt:lpstr>
      <vt:lpstr>Delphi Panel: Key Findings</vt:lpstr>
      <vt:lpstr>Delphi Panel: Private Sector Observations</vt:lpstr>
      <vt:lpstr>Key Research Themes</vt:lpstr>
      <vt:lpstr>Key Research Findings</vt:lpstr>
      <vt:lpstr>Sales Channels</vt:lpstr>
      <vt:lpstr>Buyer Types, Characteristics and Motivators</vt:lpstr>
      <vt:lpstr>Best Practices in Assets Sales </vt:lpstr>
      <vt:lpstr>Marketing Fundamentals </vt:lpstr>
      <vt:lpstr>Asset Disposal Decision Support Tool</vt:lpstr>
      <vt:lpstr>Asset Sales Decision Support Tool</vt:lpstr>
      <vt:lpstr>Asset Decision Matrix – Inputs &amp; Results</vt:lpstr>
      <vt:lpstr>Disposal Method Calculator: Inputs &amp; Results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and build upwards (Max 2 lines)</dc:title>
  <dc:creator>MottMacDonald</dc:creator>
  <cp:keywords/>
  <cp:lastModifiedBy>English, Doug</cp:lastModifiedBy>
  <cp:revision>308</cp:revision>
  <cp:lastPrinted>2017-01-13T15:43:47Z</cp:lastPrinted>
  <dcterms:created xsi:type="dcterms:W3CDTF">2018-05-22T08:55:17Z</dcterms:created>
  <dcterms:modified xsi:type="dcterms:W3CDTF">2023-08-23T12:29:47Z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0x0101007BD61AFCC8A643B8924AB3F7EE18260102007E533FE39E19FB4E924FA11EEDFE9EF0</vt:lpwstr>
  </property>
  <property fmtid="{D5CDD505-2E9C-101B-9397-08002B2CF9AE}" pid="3" name="_dlc_DocIdItemGuid">
    <vt:lpwstr>10fc052c-e775-4141-81b0-661ce3943d6f</vt:lpwstr>
  </property>
  <property fmtid="{D5CDD505-2E9C-101B-9397-08002B2CF9AE}" pid="4" name="DC_Keywords">
    <vt:lpwstr/>
  </property>
  <property fmtid="{D5CDD505-2E9C-101B-9397-08002B2CF9AE}" pid="5" name="TaxKeyword">
    <vt:lpwstr/>
  </property>
  <property fmtid="{D5CDD505-2E9C-101B-9397-08002B2CF9AE}" pid="6" name="Purpose1">
    <vt:lpwstr/>
  </property>
  <property fmtid="{D5CDD505-2E9C-101B-9397-08002B2CF9AE}" pid="7" name="b8c35521773243bb8cfe66fd6c8f2ac1">
    <vt:lpwstr/>
  </property>
  <property fmtid="{D5CDD505-2E9C-101B-9397-08002B2CF9AE}" pid="8" name="n56b361ebf52464ebaebb1c326acc537">
    <vt:lpwstr/>
  </property>
  <property fmtid="{D5CDD505-2E9C-101B-9397-08002B2CF9AE}" pid="9" name="DC Readership">
    <vt:lpwstr/>
  </property>
  <property fmtid="{D5CDD505-2E9C-101B-9397-08002B2CF9AE}" pid="10" name="oa898382b8f94fd1b7bcd71a29ed53f2">
    <vt:lpwstr/>
  </property>
  <property fmtid="{D5CDD505-2E9C-101B-9397-08002B2CF9AE}" pid="11" name="CandC_Purpose">
    <vt:lpwstr/>
  </property>
  <property fmtid="{D5CDD505-2E9C-101B-9397-08002B2CF9AE}" pid="12" name="m9b0327d52e9448bb58c4313467f270b">
    <vt:lpwstr/>
  </property>
  <property fmtid="{D5CDD505-2E9C-101B-9397-08002B2CF9AE}" pid="13" name="h4be2ca529bd4b26895ece4bfd8fe3f1">
    <vt:lpwstr/>
  </property>
  <property fmtid="{D5CDD505-2E9C-101B-9397-08002B2CF9AE}" pid="14" name="i418f58ac4254a8585ae02d898c4a8cb">
    <vt:lpwstr/>
  </property>
  <property fmtid="{D5CDD505-2E9C-101B-9397-08002B2CF9AE}" pid="15" name="n19e3bf717744397a964559db1ab508b">
    <vt:lpwstr/>
  </property>
  <property fmtid="{D5CDD505-2E9C-101B-9397-08002B2CF9AE}" pid="16" name="DC Source">
    <vt:lpwstr/>
  </property>
  <property fmtid="{D5CDD505-2E9C-101B-9397-08002B2CF9AE}" pid="17" name="CandC_Applicability">
    <vt:lpwstr/>
  </property>
  <property fmtid="{D5CDD505-2E9C-101B-9397-08002B2CF9AE}" pid="18" name="ae9bb53e23dd4ea8b7168af87e1050c3">
    <vt:lpwstr/>
  </property>
  <property fmtid="{D5CDD505-2E9C-101B-9397-08002B2CF9AE}" pid="19" name="DC Keywords">
    <vt:lpwstr/>
  </property>
  <property fmtid="{D5CDD505-2E9C-101B-9397-08002B2CF9AE}" pid="20" name="Our_Purpose">
    <vt:lpwstr/>
  </property>
  <property fmtid="{D5CDD505-2E9C-101B-9397-08002B2CF9AE}" pid="21" name="TemplafyTimeStamp">
    <vt:lpwstr>2022-05-03T14:24:02.3297362Z</vt:lpwstr>
  </property>
  <property fmtid="{D5CDD505-2E9C-101B-9397-08002B2CF9AE}" pid="22" name="SavedOnce">
    <vt:lpwstr>true</vt:lpwstr>
  </property>
  <property fmtid="{D5CDD505-2E9C-101B-9397-08002B2CF9AE}" pid="23" name="TemplafyTenantId">
    <vt:lpwstr>mottmac</vt:lpwstr>
  </property>
  <property fmtid="{D5CDD505-2E9C-101B-9397-08002B2CF9AE}" pid="24" name="TemplafyTemplateId">
    <vt:lpwstr>636839342700919221</vt:lpwstr>
  </property>
  <property fmtid="{D5CDD505-2E9C-101B-9397-08002B2CF9AE}" pid="25" name="TemplafyUserProfileId">
    <vt:lpwstr>637619784849931351</vt:lpwstr>
  </property>
  <property fmtid="{D5CDD505-2E9C-101B-9397-08002B2CF9AE}" pid="26" name="TemplafyLanguageCode">
    <vt:lpwstr>en-US</vt:lpwstr>
  </property>
  <property fmtid="{D5CDD505-2E9C-101B-9397-08002B2CF9AE}" pid="27" name="MediaServiceImageTags">
    <vt:lpwstr/>
  </property>
  <property fmtid="{D5CDD505-2E9C-101B-9397-08002B2CF9AE}" pid="28" name="lcf76f155ced4ddcb4097134ff3c332f">
    <vt:lpwstr/>
  </property>
</Properties>
</file>